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n13_smidge.png" descr="n13_smi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841581"/>
            <a:ext cx="13004801" cy="1188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mall Magellanic Cloud Investigation of Dust and Gas Evolution"/>
          <p:cNvSpPr txBox="1"/>
          <p:nvPr>
            <p:ph type="ctrTitle"/>
          </p:nvPr>
        </p:nvSpPr>
        <p:spPr>
          <a:xfrm>
            <a:off x="181676" y="2089516"/>
            <a:ext cx="12743691" cy="77735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80000"/>
              </a:lnSpc>
              <a:defRPr sz="3400">
                <a:solidFill>
                  <a:srgbClr val="6EFEE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mall</a:t>
            </a:r>
            <a:r>
              <a:t> M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agellanic</a:t>
            </a:r>
            <a:r>
              <a:t> C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loud</a:t>
            </a:r>
            <a:r>
              <a:t> I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nvestigation</a:t>
            </a:r>
            <a:r>
              <a:t> of D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ust</a:t>
            </a: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and</a:t>
            </a:r>
            <a:r>
              <a:t> G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as</a:t>
            </a:r>
            <a:r>
              <a:t> E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volution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" y="-9748"/>
            <a:ext cx="13004398" cy="188773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Line"/>
          <p:cNvSpPr/>
          <p:nvPr/>
        </p:nvSpPr>
        <p:spPr>
          <a:xfrm>
            <a:off x="-5173" y="1950302"/>
            <a:ext cx="1301514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27" name="Group"/>
          <p:cNvGrpSpPr/>
          <p:nvPr/>
        </p:nvGrpSpPr>
        <p:grpSpPr>
          <a:xfrm>
            <a:off x="366369" y="2993379"/>
            <a:ext cx="12272062" cy="6171357"/>
            <a:chOff x="0" y="0"/>
            <a:chExt cx="12272060" cy="6171355"/>
          </a:xfrm>
        </p:grpSpPr>
        <p:grpSp>
          <p:nvGrpSpPr>
            <p:cNvPr id="125" name="Group"/>
            <p:cNvGrpSpPr/>
            <p:nvPr/>
          </p:nvGrpSpPr>
          <p:grpSpPr>
            <a:xfrm>
              <a:off x="0" y="0"/>
              <a:ext cx="3365500" cy="6171356"/>
              <a:chOff x="0" y="0"/>
              <a:chExt cx="3365500" cy="6171355"/>
            </a:xfrm>
          </p:grpSpPr>
          <p:pic>
            <p:nvPicPr>
              <p:cNvPr id="123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3352800" cy="3048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4" name="Image" descr="Imag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700" y="3047155"/>
                <a:ext cx="3352800" cy="3124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6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19164" y="11745"/>
              <a:ext cx="8552897" cy="614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