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F0F"/>
    <a:srgbClr val="BE4EBE"/>
    <a:srgbClr val="3E6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-19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5AB8A-61E4-4CA1-A7C0-87D02AB12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6E8A525-CE50-455E-A478-5F75A719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3242F5-C38E-4897-A8DE-44522CB3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1C4FF-FA1B-4A31-A388-DC4DCCFD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459CDA-3E08-4C54-BC8A-D8224EC9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1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6EAAF-7E92-4ADD-8021-63E1007E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D674BC-F3F9-4FA5-96F8-415120AB6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FCB2AE-A437-4BC2-B9F1-4D67D098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6C007-7670-4E01-BE07-60099BED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2A0CF-6A54-4BF5-A8F8-0D81490D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16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A58C40-DD85-4E03-984F-283043C00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5A789B9-59A0-45E4-82AB-D4E31DE10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837420-E741-49DB-A39D-7D09DDB4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8E6D5A-03BD-442F-8D1E-B6FDFDAF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D4DF9-C81A-44DF-B544-0C3FEA4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0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853ED-B01D-4057-8626-BE941717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AAD60D-02E6-42FC-8704-5BD3CFA9D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C246EC-B771-4A30-8B2F-65582E51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EA77D-3B93-4293-839F-63C97FD0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63E7BB-1B78-468E-8A05-5F39E728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08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AB63E-C7D7-453D-B61A-65B82A8C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A121B1-14ED-4023-85D5-8C7CB545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C267F-2D08-4CC9-92F5-25F75116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6FBE8-5F44-4738-8762-C4D8A269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021081-8A81-4360-A651-8B060DF3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60BAC-2412-42D9-B7BC-9245F7F5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C6540-591E-4B30-8B0F-BCDBDBB34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9C1224-EDCD-452E-AD1B-C72C0372E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D4E48E-A7A4-485F-995F-4665A3B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F8784F-25C2-4254-A2F1-63A22EB1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CF52D9-C3B3-4830-BDD6-4D170F17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33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6F4EF-CB56-46F7-841A-014C53B1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16F58D-3C27-4EAC-BA4F-0B4E35149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A019C3-68FA-4423-81FD-729B76734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E0990E-9F99-4629-89E4-455789E70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F5BE62-4988-405B-8CE2-34CAAA7B2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1E2A43-7529-4ADD-B3F3-CD9491B9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FED07E-D780-44C9-807D-D7A70AFC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B2B207-A540-4CFF-BCBE-05561A55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74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35C4F-C522-4288-A91B-506630C6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AD6B49-8857-4E77-8C1A-4BC131BF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826760-7197-498F-BD5B-58CEB41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5D2DDB-3CFA-48F2-AA31-1BA343AA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3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16F3AE-0868-44EE-9F9B-87948258C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A1F59C-ED1F-40EA-8E82-ADD3F28D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7BEAD8-9A97-4870-B1A5-F8315554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12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C090F-BA95-42B4-9088-705E7F08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32829D-D828-4AAB-8F7C-4DF2ED0F3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F462DA2-2880-45BB-A60D-B3F3FDBA0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0DC7C6-2026-4AB2-8CEC-B541E0A0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3BFC5B-DD38-43FF-928E-AC2049A6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DF2205-9326-4FC5-B8DD-8862CAF2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61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5F199-2055-4FA9-B978-6D4724A4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26A7299-B82B-4F12-BD10-7013E07184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8708A3-6BD3-497E-A98A-20DB52251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3BEC8F-5C41-468D-93C2-BEC54C39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00BF37-CAAF-4796-BDA4-0264109E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BD21EE-CCBD-42BA-A8F8-708DBBC5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5ACAD5B-D8D0-4057-81D3-EC2AD6DC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A67DB4-9E65-4868-8446-682A52011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D887E3-0AF6-4970-816F-0DE7CDB56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5F515-4C2A-4C14-88F1-D38641345340}" type="datetimeFigureOut">
              <a:rPr lang="de-DE" smtClean="0"/>
              <a:t>10.06.2018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AB87AE-C9CD-4116-A7A3-1C59C4608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C693A7-B09C-40CB-B808-98F186CDF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C8E2-A0B8-43D9-8EA3-AED96DA7C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18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6ADBF-3506-4295-91E1-CBD55044C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073391-1208-4EDB-826E-8CEE4AC54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85EF5B-B948-41DD-A927-6E5D7E757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0"/>
          <a:stretch/>
        </p:blipFill>
        <p:spPr>
          <a:xfrm>
            <a:off x="0" y="0"/>
            <a:ext cx="12192000" cy="69532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CDA46D-67DA-44AF-831F-41B70E0FD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3" t="26580" r="47790" b="8222"/>
          <a:stretch/>
        </p:blipFill>
        <p:spPr>
          <a:xfrm>
            <a:off x="4437578" y="3702480"/>
            <a:ext cx="3316843" cy="252538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4D70FB6-BE45-4FB2-A134-8285E087F7DB}"/>
              </a:ext>
            </a:extLst>
          </p:cNvPr>
          <p:cNvSpPr txBox="1"/>
          <p:nvPr/>
        </p:nvSpPr>
        <p:spPr>
          <a:xfrm>
            <a:off x="5311377" y="3059668"/>
            <a:ext cx="1569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3E6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  <a:endParaRPr lang="de-DE" dirty="0">
              <a:solidFill>
                <a:srgbClr val="3E6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6F5E68-378C-43FE-96A6-1A416E37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9" y="2447721"/>
            <a:ext cx="4158347" cy="311876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7C34C63-92F7-4608-B834-0128197349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84" y="2447721"/>
            <a:ext cx="4158347" cy="311876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8" name="Explosion: 8 Zacken 17">
            <a:extLst>
              <a:ext uri="{FF2B5EF4-FFF2-40B4-BE49-F238E27FC236}">
                <a16:creationId xmlns:a16="http://schemas.microsoft.com/office/drawing/2014/main" id="{F7C6C36E-F2BC-4B0B-9DBF-C5C26C7BFAC1}"/>
              </a:ext>
            </a:extLst>
          </p:cNvPr>
          <p:cNvSpPr/>
          <p:nvPr/>
        </p:nvSpPr>
        <p:spPr>
          <a:xfrm>
            <a:off x="7508631" y="5257800"/>
            <a:ext cx="1916723" cy="1579977"/>
          </a:xfrm>
          <a:prstGeom prst="irregularSeal1">
            <a:avLst/>
          </a:prstGeom>
          <a:solidFill>
            <a:srgbClr val="FD0F0F"/>
          </a:solidFill>
          <a:ln>
            <a:solidFill>
              <a:srgbClr val="FD0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Poster #129</a:t>
            </a:r>
          </a:p>
        </p:txBody>
      </p:sp>
    </p:spTree>
    <p:extLst>
      <p:ext uri="{BB962C8B-B14F-4D97-AF65-F5344CB8AC3E}">
        <p14:creationId xmlns:p14="http://schemas.microsoft.com/office/powerpoint/2010/main" val="103177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Luppe</dc:creator>
  <cp:lastModifiedBy>Patricia Luppe</cp:lastModifiedBy>
  <cp:revision>7</cp:revision>
  <dcterms:created xsi:type="dcterms:W3CDTF">2018-06-10T10:18:40Z</dcterms:created>
  <dcterms:modified xsi:type="dcterms:W3CDTF">2018-06-10T22:30:59Z</dcterms:modified>
</cp:coreProperties>
</file>