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slides/_rels/slide1.xml.rels" ContentType="application/vnd.openxmlformats-package.relationships+xml"/>
  <Override PartName="/ppt/slides/slide1.xml" ContentType="application/vnd.openxmlformats-officedocument.presentationml.slide+xml"/>
  <Override PartName="/ppt/_rels/presentation.xml.rels" ContentType="application/vnd.openxmlformats-package.relationships+xml"/>
  <Override PartName="/ppt/media/image3.png" ContentType="image/png"/>
  <Override PartName="/ppt/media/image2.png" ContentType="image/png"/>
  <Override PartName="/ppt/media/image1.png" ContentType="image/png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</p:sldIdLst>
  <p:sldSz cx="21388387" cy="30275212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1069200" y="1207800"/>
            <a:ext cx="19248840" cy="50554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1069200" y="7084080"/>
            <a:ext cx="19248840" cy="837540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1069200" y="16255440"/>
            <a:ext cx="19248840" cy="837540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069200" y="1207800"/>
            <a:ext cx="19248840" cy="50554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1069200" y="7084080"/>
            <a:ext cx="9393120" cy="837540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10932480" y="7084080"/>
            <a:ext cx="9393120" cy="837540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10932480" y="16255440"/>
            <a:ext cx="9393120" cy="837540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1069200" y="16255440"/>
            <a:ext cx="9393120" cy="837540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1069200" y="1207800"/>
            <a:ext cx="19248840" cy="50554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1069200" y="7084080"/>
            <a:ext cx="19248840" cy="1755900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1069200" y="7084080"/>
            <a:ext cx="19248840" cy="1755900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4" name="" descr=""/>
          <p:cNvPicPr/>
          <p:nvPr/>
        </p:nvPicPr>
        <p:blipFill>
          <a:blip r:embed="rId2"/>
          <a:stretch/>
        </p:blipFill>
        <p:spPr>
          <a:xfrm>
            <a:off x="1068840" y="8184240"/>
            <a:ext cx="19248840" cy="15357960"/>
          </a:xfrm>
          <a:prstGeom prst="rect">
            <a:avLst/>
          </a:prstGeom>
          <a:ln>
            <a:noFill/>
          </a:ln>
        </p:spPr>
      </p:pic>
      <p:pic>
        <p:nvPicPr>
          <p:cNvPr id="35" name="" descr=""/>
          <p:cNvPicPr/>
          <p:nvPr/>
        </p:nvPicPr>
        <p:blipFill>
          <a:blip r:embed="rId3"/>
          <a:stretch/>
        </p:blipFill>
        <p:spPr>
          <a:xfrm>
            <a:off x="1068840" y="8184240"/>
            <a:ext cx="19248840" cy="153579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1069200" y="1207800"/>
            <a:ext cx="19248840" cy="50554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1069200" y="7084080"/>
            <a:ext cx="19248840" cy="17559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1069200" y="1207800"/>
            <a:ext cx="19248840" cy="50554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1069200" y="7084080"/>
            <a:ext cx="19248840" cy="1755900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1069200" y="1207800"/>
            <a:ext cx="19248840" cy="50554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1069200" y="7084080"/>
            <a:ext cx="9393120" cy="1755900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10932480" y="7084080"/>
            <a:ext cx="9393120" cy="1755900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069200" y="1207800"/>
            <a:ext cx="19248840" cy="50554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1069200" y="1207800"/>
            <a:ext cx="19248840" cy="23435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069200" y="1207800"/>
            <a:ext cx="19248840" cy="50554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1069200" y="7084080"/>
            <a:ext cx="9393120" cy="837540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1069200" y="16255440"/>
            <a:ext cx="9393120" cy="837540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10932480" y="7084080"/>
            <a:ext cx="9393120" cy="1755900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1069200" y="1207800"/>
            <a:ext cx="19248840" cy="50554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1069200" y="7084080"/>
            <a:ext cx="9393120" cy="1755900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10932480" y="7084080"/>
            <a:ext cx="9393120" cy="837540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10932480" y="16255440"/>
            <a:ext cx="9393120" cy="837540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1069200" y="1207800"/>
            <a:ext cx="19248840" cy="50554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1069200" y="7084080"/>
            <a:ext cx="9393120" cy="837540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10932480" y="7084080"/>
            <a:ext cx="9393120" cy="837540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1069200" y="16255440"/>
            <a:ext cx="19248840" cy="837540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069200" y="1207800"/>
            <a:ext cx="19248840" cy="505548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1069200" y="7084080"/>
            <a:ext cx="19248840" cy="1755900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" descr=""/>
          <p:cNvPicPr/>
          <p:nvPr/>
        </p:nvPicPr>
        <p:blipFill>
          <a:blip r:embed="rId1"/>
          <a:stretch/>
        </p:blipFill>
        <p:spPr>
          <a:xfrm>
            <a:off x="-2160" y="27360"/>
            <a:ext cx="21387960" cy="302378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</TotalTime>
  <Application>LibreOffice/5.1.6.2$Linux_X86_64 LibreOffice_project/10m0$Build-2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2018-06-08T14:23:31Z</dcterms:created>
  <dc:creator/>
  <dc:description/>
  <dc:language>en-US</dc:language>
  <cp:lastModifiedBy/>
  <dcterms:modified xsi:type="dcterms:W3CDTF">2018-06-10T11:40:59Z</dcterms:modified>
  <cp:revision>4</cp:revision>
  <dc:subject/>
  <dc:title/>
</cp:coreProperties>
</file>