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499" r:id="rId2"/>
  </p:sldIdLst>
  <p:sldSz cx="9144000" cy="6858000" type="screen4x3"/>
  <p:notesSz cx="9269413" cy="69977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DejaVu LGC Sans" charset="0"/>
        <a:cs typeface="DejaVu LGC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8080"/>
    <a:srgbClr val="B3B3B3"/>
    <a:srgbClr val="D2D2F4"/>
    <a:srgbClr val="75D4E0"/>
    <a:srgbClr val="DB7DE0"/>
    <a:srgbClr val="66A72D"/>
    <a:srgbClr val="E24431"/>
    <a:srgbClr val="EB8EA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5073" autoAdjust="0"/>
  </p:normalViewPr>
  <p:slideViewPr>
    <p:cSldViewPr>
      <p:cViewPr varScale="1">
        <p:scale>
          <a:sx n="89" d="100"/>
          <a:sy n="89" d="100"/>
        </p:scale>
        <p:origin x="536" y="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9269413" cy="6997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9269413" cy="6997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9269413" cy="6997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0" y="0"/>
            <a:ext cx="9271000" cy="6999288"/>
          </a:xfrm>
          <a:prstGeom prst="roundRect">
            <a:avLst>
              <a:gd name="adj" fmla="val 19"/>
            </a:avLst>
          </a:prstGeom>
          <a:solidFill>
            <a:srgbClr val="FFFF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890838" y="525463"/>
            <a:ext cx="3500437" cy="2625725"/>
          </a:xfrm>
          <a:prstGeom prst="roundRect">
            <a:avLst>
              <a:gd name="adj" fmla="val 60"/>
            </a:avLst>
          </a:prstGeom>
          <a:solidFill>
            <a:srgbClr val="FFFFFF">
              <a:alpha val="29803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1238250" y="3325813"/>
            <a:ext cx="6783388" cy="314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6401" name="Text Box 16"/>
          <p:cNvSpPr txBox="1">
            <a:spLocks noChangeArrowheads="1"/>
          </p:cNvSpPr>
          <p:nvPr/>
        </p:nvSpPr>
        <p:spPr bwMode="auto">
          <a:xfrm>
            <a:off x="2886075" y="531813"/>
            <a:ext cx="3495675" cy="2622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6402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86075" y="531813"/>
            <a:ext cx="3490913" cy="2616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89541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05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8226425" cy="4522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699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645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0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32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6425" cy="4522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17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67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23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36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31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46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-35496" y="6453336"/>
            <a:ext cx="9288016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noFill/>
            <a:miter lim="800000"/>
            <a:headEnd/>
            <a:tailEnd/>
          </a:ln>
          <a:extLst/>
        </p:spPr>
        <p:txBody>
          <a:bodyPr lIns="90000" tIns="46800" rIns="90000" bIns="46800"/>
          <a:lstStyle>
            <a:lvl1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1pPr>
            <a:lvl2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2pPr>
            <a:lvl3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3pPr>
            <a:lvl4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4pPr>
            <a:lvl5pPr eaLnBrk="0" hangingPunct="0">
              <a:lnSpc>
                <a:spcPct val="134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5pPr>
            <a:lvl6pPr marL="2514600" indent="-2286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6pPr>
            <a:lvl7pPr marL="2971800" indent="-2286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7pPr>
            <a:lvl8pPr marL="3429000" indent="-2286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8pPr>
            <a:lvl9pPr marL="3886200" indent="-228600" eaLnBrk="0" fontAlgn="base" hangingPunct="0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3850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Times New Roman" charset="0"/>
                <a:ea typeface="DejaVu LGC Sans" charset="0"/>
                <a:cs typeface="DejaVu LGC Sans" charset="0"/>
              </a:defRPr>
            </a:lvl9pPr>
          </a:lstStyle>
          <a:p>
            <a:pPr algn="ctr" eaLnBrk="1" hangingPunct="1">
              <a:lnSpc>
                <a:spcPct val="91000"/>
              </a:lnSpc>
              <a:spcBef>
                <a:spcPts val="688"/>
              </a:spcBef>
              <a:defRPr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</a:rPr>
              <a:t> 	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</a:rPr>
              <a:t>Ralf.Siebenmorgen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</a:rPr>
              <a:t> @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</a:rPr>
              <a:t>eso.org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</a:rPr>
              <a:t>                                                                        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</a:rPr>
              <a:t>					</a:t>
            </a:r>
            <a:r>
              <a:rPr lang="en-US" sz="1400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</a:rPr>
              <a:t> </a:t>
            </a:r>
            <a:endParaRPr lang="en-US" sz="1400" dirty="0">
              <a:solidFill>
                <a:srgbClr val="7878DE"/>
              </a:solidFill>
              <a:latin typeface="Comic Sans MS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648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816" r:id="rId12"/>
  </p:sldLayoutIdLst>
  <p:txStyles>
    <p:titleStyle>
      <a:lvl1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2pPr>
      <a:lvl3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3pPr>
      <a:lvl4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4pPr>
      <a:lvl5pPr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5pPr>
      <a:lvl6pPr marL="2514600" indent="-228600"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6pPr>
      <a:lvl7pPr marL="2971800" indent="-228600"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7pPr>
      <a:lvl8pPr marL="3429000" indent="-228600"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8pPr>
      <a:lvl9pPr marL="3886200" indent="-228600" algn="ctr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FF"/>
          </a:solidFill>
          <a:latin typeface="Comic Sans MS" pitchFamily="64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1000"/>
        </a:lnSpc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66E5B-E088-D84E-BA7C-CFDD2AA8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5084424" cy="1561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B6F006-BD6D-CC46-9E68-829E2645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7" y="1628800"/>
            <a:ext cx="5628741" cy="4464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041B9B-75A9-7843-B20D-68804133D083}"/>
              </a:ext>
            </a:extLst>
          </p:cNvPr>
          <p:cNvSpPr txBox="1"/>
          <p:nvPr/>
        </p:nvSpPr>
        <p:spPr>
          <a:xfrm>
            <a:off x="5652120" y="2686268"/>
            <a:ext cx="349188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Physical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dust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correlates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observed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extinction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polarisation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characteristics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de-DE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single-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cloud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stronger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than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multiple-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cloud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sightlines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201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DejaVu LGC Sans"/>
        <a:cs typeface="DejaVu LGC Sans"/>
      </a:majorFont>
      <a:minorFont>
        <a:latin typeface="Comic Sans MS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3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3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20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Comic Sans MS</vt:lpstr>
      <vt:lpstr>DejaVu LGC Sans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 emission of X-ray/EUV    irradiated proto-planetary   disks</dc:title>
  <cp:lastModifiedBy>Microsoft Office User</cp:lastModifiedBy>
  <cp:revision>963</cp:revision>
  <cp:lastPrinted>2018-06-08T10:08:32Z</cp:lastPrinted>
  <dcterms:created xsi:type="dcterms:W3CDTF">1601-01-01T00:00:00Z</dcterms:created>
  <dcterms:modified xsi:type="dcterms:W3CDTF">2018-06-08T10:24:40Z</dcterms:modified>
</cp:coreProperties>
</file>