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89" r:id="rId1"/>
    <p:sldMasterId id="2147483716" r:id="rId2"/>
  </p:sldMasterIdLst>
  <p:notesMasterIdLst>
    <p:notesMasterId r:id="rId4"/>
  </p:notesMasterIdLst>
  <p:handoutMasterIdLst>
    <p:handoutMasterId r:id="rId5"/>
  </p:handoutMasterIdLst>
  <p:sldIdLst>
    <p:sldId id="266" r:id="rId3"/>
  </p:sldIdLst>
  <p:sldSz cx="9144000" cy="5143500" type="screen16x9"/>
  <p:notesSz cx="6858000" cy="9144000"/>
  <p:embeddedFontLst>
    <p:embeddedFont>
      <p:font typeface="AU Passata" panose="020B0503030502030804" pitchFamily="34" charset="0"/>
      <p:regular r:id="rId6"/>
      <p:bold r:id="rId7"/>
    </p:embeddedFont>
    <p:embeddedFont>
      <p:font typeface="AU Passata Light" panose="020B0303030902030804" pitchFamily="34" charset="0"/>
      <p:regular r:id="rId8"/>
      <p:bold r:id="rId9"/>
    </p:embeddedFont>
    <p:embeddedFont>
      <p:font typeface="AU Peto" panose="040C0B07020602020301" pitchFamily="82" charset="0"/>
      <p:regular r:id="rId10"/>
      <p:bold r:id="rId11"/>
    </p:embeddedFont>
    <p:embeddedFont>
      <p:font typeface="Tunga" panose="020B0604020202020204"/>
      <p:regular r:id="rId12"/>
    </p:embeddedFont>
    <p:embeddedFont>
      <p:font typeface="Wingdings 3" panose="05040102010807070707" pitchFamily="18" charset="2"/>
      <p:regular r:id="rId13"/>
    </p:embeddedFont>
  </p:embeddedFontLst>
  <p:custDataLst>
    <p:tags r:id="rId14"/>
  </p:custDataLst>
  <p:defaultTextStyle>
    <a:defPPr>
      <a:defRPr lang="en-US"/>
    </a:defPPr>
    <a:lvl1pPr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4572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9144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3716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18288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4">
          <p15:clr>
            <a:srgbClr val="A4A3A4"/>
          </p15:clr>
        </p15:guide>
        <p15:guide id="2" orient="horz" pos="982">
          <p15:clr>
            <a:srgbClr val="A4A3A4"/>
          </p15:clr>
        </p15:guide>
        <p15:guide id="3" orient="horz" pos="3239">
          <p15:clr>
            <a:srgbClr val="A4A3A4"/>
          </p15:clr>
        </p15:guide>
        <p15:guide id="4" orient="horz" pos="105">
          <p15:clr>
            <a:srgbClr val="A4A3A4"/>
          </p15:clr>
        </p15:guide>
        <p15:guide id="5" orient="horz" pos="2663">
          <p15:clr>
            <a:srgbClr val="A4A3A4"/>
          </p15:clr>
        </p15:guide>
        <p15:guide id="6" orient="horz" pos="2581">
          <p15:clr>
            <a:srgbClr val="A4A3A4"/>
          </p15:clr>
        </p15:guide>
        <p15:guide id="7" orient="horz" pos="226">
          <p15:clr>
            <a:srgbClr val="A4A3A4"/>
          </p15:clr>
        </p15:guide>
        <p15:guide id="8" orient="horz" pos="1516">
          <p15:clr>
            <a:srgbClr val="A4A3A4"/>
          </p15:clr>
        </p15:guide>
        <p15:guide id="9" orient="horz" pos="1678">
          <p15:clr>
            <a:srgbClr val="A4A3A4"/>
          </p15:clr>
        </p15:guide>
        <p15:guide id="10" pos="222">
          <p15:clr>
            <a:srgbClr val="A4A3A4"/>
          </p15:clr>
        </p15:guide>
        <p15:guide id="11" pos="5539">
          <p15:clr>
            <a:srgbClr val="A4A3A4"/>
          </p15:clr>
        </p15:guide>
        <p15:guide id="12" pos="3674">
          <p15:clr>
            <a:srgbClr val="A4A3A4"/>
          </p15:clr>
        </p15:guide>
        <p15:guide id="13" pos="2801">
          <p15:clr>
            <a:srgbClr val="A4A3A4"/>
          </p15:clr>
        </p15:guide>
        <p15:guide id="14" pos="29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5" autoAdjust="0"/>
    <p:restoredTop sz="91667" autoAdjust="0"/>
  </p:normalViewPr>
  <p:slideViewPr>
    <p:cSldViewPr snapToObjects="1" showGuides="1">
      <p:cViewPr varScale="1">
        <p:scale>
          <a:sx n="105" d="100"/>
          <a:sy n="105" d="100"/>
        </p:scale>
        <p:origin x="1128" y="77"/>
      </p:cViewPr>
      <p:guideLst>
        <p:guide orient="horz" pos="724"/>
        <p:guide orient="horz" pos="982"/>
        <p:guide orient="horz" pos="3239"/>
        <p:guide orient="horz" pos="105"/>
        <p:guide orient="horz" pos="2663"/>
        <p:guide orient="horz" pos="2581"/>
        <p:guide orient="horz" pos="226"/>
        <p:guide orient="horz" pos="1516"/>
        <p:guide orient="horz" pos="1678"/>
        <p:guide pos="222"/>
        <p:guide pos="5539"/>
        <p:guide pos="3674"/>
        <p:guide pos="2801"/>
        <p:guide pos="29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762" y="7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fld id="{88DF0C21-DE6B-488F-B9D9-B7FE08733B7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styles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fld id="{72C160C3-3AB6-49C1-8001-AFDAD271EB5B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da-DK" smtClean="0"/>
              <a:pPr>
                <a:defRPr/>
              </a:pPr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56049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4819" name="SD_FLD_Title"/>
          <p:cNvSpPr>
            <a:spLocks noGrp="1" noChangeArrowheads="1"/>
          </p:cNvSpPr>
          <p:nvPr>
            <p:ph type="ctrTitle"/>
          </p:nvPr>
        </p:nvSpPr>
        <p:spPr>
          <a:xfrm>
            <a:off x="989013" y="1989780"/>
            <a:ext cx="7159345" cy="1169551"/>
          </a:xfrm>
        </p:spPr>
        <p:txBody>
          <a:bodyPr wrap="square" anchor="t" anchorCtr="0">
            <a:spAutoFit/>
          </a:bodyPr>
          <a:lstStyle>
            <a:lvl1pPr>
              <a:lnSpc>
                <a:spcPct val="95000"/>
              </a:lnSpc>
              <a:defRPr sz="4000" baseline="0" smtClean="0">
                <a:solidFill>
                  <a:schemeClr val="bg1"/>
                </a:solidFill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1022571" y="441519"/>
            <a:ext cx="738000" cy="5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-1620688" y="2022289"/>
            <a:ext cx="150988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7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0" name="SD_FLD_DocumentDate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cap="all" baseline="0" dirty="0">
                <a:solidFill>
                  <a:schemeClr val="bg1"/>
                </a:solidFill>
                <a:latin typeface="AU Passata Light" pitchFamily="34" charset="0"/>
              </a:rPr>
              <a:t>11-15 </a:t>
            </a:r>
            <a:r>
              <a:rPr lang="da-DK" sz="800" cap="all" baseline="0" dirty="0" err="1">
                <a:solidFill>
                  <a:schemeClr val="bg1"/>
                </a:solidFill>
                <a:latin typeface="AU Passata Light" pitchFamily="34" charset="0"/>
              </a:rPr>
              <a:t>june</a:t>
            </a:r>
            <a:endParaRPr lang="da-DK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24" name="SD_FLD_Event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9940" cy="10834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/>
          <a:lstStyle/>
          <a:p>
            <a:pPr algn="r">
              <a:lnSpc>
                <a:spcPct val="95000"/>
              </a:lnSpc>
              <a:defRPr/>
            </a:pPr>
            <a:r>
              <a:rPr lang="da-DK" sz="800" b="1" cap="all" baseline="0" dirty="0">
                <a:solidFill>
                  <a:schemeClr val="bg1"/>
                </a:solidFill>
              </a:rPr>
              <a:t>CPHDUST2018</a:t>
            </a:r>
          </a:p>
        </p:txBody>
      </p:sp>
      <p:sp>
        <p:nvSpPr>
          <p:cNvPr id="25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34" name="SD_USR_Title"/>
          <p:cNvSpPr txBox="1">
            <a:spLocks noChangeArrowheads="1"/>
          </p:cNvSpPr>
          <p:nvPr userDrawn="1"/>
        </p:nvSpPr>
        <p:spPr bwMode="auto">
          <a:xfrm>
            <a:off x="5394945" y="4496400"/>
            <a:ext cx="2237395" cy="33506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cap="all" baseline="0" dirty="0" err="1">
                <a:solidFill>
                  <a:schemeClr val="bg1"/>
                </a:solidFill>
                <a:latin typeface="AU Passata Light" pitchFamily="34" charset="0"/>
              </a:rPr>
              <a:t>phD</a:t>
            </a:r>
            <a:r>
              <a:rPr lang="da-DK" sz="800" cap="all" baseline="0" dirty="0">
                <a:solidFill>
                  <a:schemeClr val="bg1"/>
                </a:solidFill>
                <a:latin typeface="AU Passata Light" pitchFamily="34" charset="0"/>
              </a:rPr>
              <a:t> studerende</a:t>
            </a:r>
          </a:p>
        </p:txBody>
      </p:sp>
      <p:sp>
        <p:nvSpPr>
          <p:cNvPr id="35" name="SD_USR_Name"/>
          <p:cNvSpPr txBox="1">
            <a:spLocks noChangeArrowheads="1"/>
          </p:cNvSpPr>
          <p:nvPr userDrawn="1"/>
        </p:nvSpPr>
        <p:spPr bwMode="auto">
          <a:xfrm>
            <a:off x="5394945" y="4496400"/>
            <a:ext cx="2237395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b="1" cap="all" baseline="0" dirty="0">
                <a:solidFill>
                  <a:schemeClr val="bg1"/>
                </a:solidFill>
              </a:rPr>
              <a:t>Frederik Doktor s. </a:t>
            </a:r>
            <a:r>
              <a:rPr lang="da-DK" sz="800" b="1" cap="all" baseline="0" dirty="0" err="1">
                <a:solidFill>
                  <a:schemeClr val="bg1"/>
                </a:solidFill>
              </a:rPr>
              <a:t>simonsen</a:t>
            </a: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28" name="SD_LAN_AUWBreak"/>
          <p:cNvSpPr txBox="1">
            <a:spLocks noChangeArrowheads="1"/>
          </p:cNvSpPr>
          <p:nvPr userDrawn="1"/>
        </p:nvSpPr>
        <p:spPr bwMode="auto">
          <a:xfrm>
            <a:off x="971998" y="4496400"/>
            <a:ext cx="702000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da-DK" sz="960" cap="all" baseline="0" dirty="0">
                <a:solidFill>
                  <a:schemeClr val="bg1"/>
                </a:solidFill>
                <a:latin typeface="AU Passata" panose="020B0503030502030804" pitchFamily="34" charset="0"/>
              </a:rPr>
              <a:t>Aarhus 
Universitet</a:t>
            </a:r>
          </a:p>
        </p:txBody>
      </p:sp>
      <p:sp>
        <p:nvSpPr>
          <p:cNvPr id="18" name="SD_OFF_Niveau1And2"/>
          <p:cNvSpPr txBox="1">
            <a:spLocks noChangeArrowheads="1"/>
          </p:cNvSpPr>
          <p:nvPr userDrawn="1"/>
        </p:nvSpPr>
        <p:spPr bwMode="auto">
          <a:xfrm>
            <a:off x="975600" y="4496400"/>
            <a:ext cx="1800000" cy="42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Science and Technology</a:t>
            </a:r>
          </a:p>
        </p:txBody>
      </p:sp>
      <p:sp>
        <p:nvSpPr>
          <p:cNvPr id="29" name="Pladsholder til tekst 2"/>
          <p:cNvSpPr txBox="1">
            <a:spLocks/>
          </p:cNvSpPr>
          <p:nvPr userDrawn="1"/>
        </p:nvSpPr>
        <p:spPr>
          <a:xfrm>
            <a:off x="3060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da-DK" sz="2090" kern="0" dirty="0">
                <a:solidFill>
                  <a:schemeClr val="bg1"/>
                </a:solidFill>
              </a:rPr>
              <a:t>AU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pic>
        <p:nvPicPr>
          <p:cNvPr id="4" name="Picture 3" descr="citat_black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61" y="1219213"/>
            <a:ext cx="448733" cy="80771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712386" y="1725084"/>
            <a:ext cx="5687480" cy="2372254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5" name="TextBox 5"/>
          <p:cNvSpPr txBox="1"/>
          <p:nvPr userDrawn="1"/>
        </p:nvSpPr>
        <p:spPr>
          <a:xfrm>
            <a:off x="-1584684" y="1729940"/>
            <a:ext cx="1473876" cy="11658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Eksempel på et citat</a:t>
            </a:r>
          </a:p>
          <a:p>
            <a:pPr algn="r">
              <a:lnSpc>
                <a:spcPct val="100000"/>
              </a:lnSpc>
            </a:pP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Du kan se alle tilgængelige </a:t>
            </a:r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layouts ved at vælge ’Layout’ i </a:t>
            </a:r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højremenuen</a:t>
            </a:r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5" y="167770"/>
            <a:ext cx="8440738" cy="392956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5" y="167770"/>
            <a:ext cx="8440738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4" y="167770"/>
            <a:ext cx="4094164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699000" y="166688"/>
            <a:ext cx="4094163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4" y="167770"/>
            <a:ext cx="4094164" cy="2239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699000" y="166688"/>
            <a:ext cx="4094163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2424" y="2663824"/>
            <a:ext cx="4094164" cy="22372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4" y="167770"/>
            <a:ext cx="4094164" cy="2239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2424" y="2663824"/>
            <a:ext cx="4094164" cy="22372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698999" y="166688"/>
            <a:ext cx="4094164" cy="2239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98999" y="2662742"/>
            <a:ext cx="4094164" cy="22372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3128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95B1C-8CD2-48D1-BA13-0A242C5433EA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8" name="Black Rectangle"/>
          <p:cNvSpPr/>
          <p:nvPr userDrawn="1"/>
        </p:nvSpPr>
        <p:spPr>
          <a:xfrm>
            <a:off x="352425" y="1324430"/>
            <a:ext cx="7366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620688" y="766856"/>
            <a:ext cx="1509880" cy="3550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4CDE3-B485-4686-B7A8-481E185B25D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885846" y="1851670"/>
            <a:ext cx="5372308" cy="1309564"/>
          </a:xfrm>
        </p:spPr>
        <p:txBody>
          <a:bodyPr anchor="ctr" anchorCtr="0"/>
          <a:lstStyle>
            <a:lvl1pPr marL="0" indent="0" algn="ctr">
              <a:buFontTx/>
              <a:buNone/>
              <a:defRPr sz="30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6" name="SD_FLD_DocumentDate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cap="all" baseline="0">
                <a:solidFill>
                  <a:schemeClr val="bg1"/>
                </a:solidFill>
                <a:latin typeface="AU Passata Light" pitchFamily="34" charset="0"/>
              </a:rPr>
              <a:t>19. marts 2015</a:t>
            </a:r>
            <a:endParaRPr lang="da-DK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27" name="SD_FLD_Event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9940" cy="10834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/>
          <a:lstStyle/>
          <a:p>
            <a:pPr algn="r">
              <a:lnSpc>
                <a:spcPct val="95000"/>
              </a:lnSpc>
              <a:defRPr/>
            </a:pPr>
            <a:r>
              <a:rPr lang="da-DK" sz="800" b="1" cap="all" baseline="0">
                <a:solidFill>
                  <a:schemeClr val="bg1"/>
                </a:solidFill>
              </a:rPr>
              <a:t>Forskningspolitisk årsmøde</a:t>
            </a: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28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29" name="SD_USR_Titl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33506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cap="all" baseline="0">
                <a:solidFill>
                  <a:schemeClr val="bg1"/>
                </a:solidFill>
                <a:latin typeface="AU Passata Light" pitchFamily="34" charset="0"/>
              </a:rPr>
              <a:t>Prodekan</a:t>
            </a:r>
            <a:endParaRPr lang="da-DK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0" name="SD_USR_Nam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b="1" cap="all" baseline="0">
                <a:solidFill>
                  <a:schemeClr val="bg1"/>
                </a:solidFill>
              </a:rPr>
              <a:t>Jes Madsen</a:t>
            </a: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1" name="SD_ART_SecondaryLogo"/>
          <p:cNvSpPr>
            <a:spLocks noChangeArrowheads="1"/>
          </p:cNvSpPr>
          <p:nvPr userDrawn="1"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da-DK" dirty="0"/>
          </a:p>
        </p:txBody>
      </p:sp>
      <p:sp>
        <p:nvSpPr>
          <p:cNvPr id="32" name="SD_LAN_AUWBreak"/>
          <p:cNvSpPr txBox="1">
            <a:spLocks noChangeArrowheads="1"/>
          </p:cNvSpPr>
          <p:nvPr userDrawn="1"/>
        </p:nvSpPr>
        <p:spPr bwMode="auto">
          <a:xfrm>
            <a:off x="971998" y="4496400"/>
            <a:ext cx="702000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da-DK" sz="960" cap="all" baseline="0" dirty="0">
                <a:solidFill>
                  <a:schemeClr val="bg1"/>
                </a:solidFill>
                <a:latin typeface="AU Passata" panose="020B0503030502030804" pitchFamily="34" charset="0"/>
              </a:rPr>
              <a:t>Aarhus 
Universitet</a:t>
            </a:r>
          </a:p>
        </p:txBody>
      </p:sp>
      <p:sp>
        <p:nvSpPr>
          <p:cNvPr id="33" name="SD_OFF_Niveau1And2"/>
          <p:cNvSpPr txBox="1">
            <a:spLocks noChangeArrowheads="1"/>
          </p:cNvSpPr>
          <p:nvPr userDrawn="1"/>
        </p:nvSpPr>
        <p:spPr bwMode="auto">
          <a:xfrm>
            <a:off x="975600" y="4496400"/>
            <a:ext cx="1800000" cy="42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>
                <a:solidFill>
                  <a:schemeClr val="bg1"/>
                </a:solidFill>
                <a:latin typeface="AU Passata Light" pitchFamily="34" charset="0"/>
              </a:rPr>
              <a:t>Science and Technology</a:t>
            </a:r>
            <a:endParaRPr lang="da-DK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3060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da-DK" sz="2090" kern="0" dirty="0">
                <a:solidFill>
                  <a:schemeClr val="bg1"/>
                </a:solidFill>
              </a:rPr>
              <a:t>AU</a:t>
            </a:r>
          </a:p>
        </p:txBody>
      </p:sp>
    </p:spTree>
    <p:extLst>
      <p:ext uri="{BB962C8B-B14F-4D97-AF65-F5344CB8AC3E}">
        <p14:creationId xmlns:p14="http://schemas.microsoft.com/office/powerpoint/2010/main" val="2292828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784468" y="5033566"/>
            <a:ext cx="359532" cy="491958"/>
          </a:xfrm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SD_LAN_AUWBreak"/>
          <p:cNvSpPr txBox="1">
            <a:spLocks noChangeArrowheads="1"/>
          </p:cNvSpPr>
          <p:nvPr userDrawn="1"/>
        </p:nvSpPr>
        <p:spPr bwMode="auto">
          <a:xfrm>
            <a:off x="4597200" y="2052000"/>
            <a:ext cx="2111155" cy="105149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201600" rIns="0" bIns="0" anchor="t" anchorCtr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2900" kern="1200" cap="all" baseline="0" dirty="0">
                <a:solidFill>
                  <a:schemeClr val="bg1"/>
                </a:solidFill>
                <a:latin typeface="AU Passata" pitchFamily="34" charset="0"/>
                <a:ea typeface="+mn-ea"/>
                <a:cs typeface="+mn-cs"/>
              </a:rPr>
              <a:t>Aarhus 
Universitet</a:t>
            </a:r>
          </a:p>
        </p:txBody>
      </p:sp>
      <p:sp>
        <p:nvSpPr>
          <p:cNvPr id="10" name="Pladsholder til tekst 2"/>
          <p:cNvSpPr txBox="1">
            <a:spLocks/>
          </p:cNvSpPr>
          <p:nvPr userDrawn="1"/>
        </p:nvSpPr>
        <p:spPr>
          <a:xfrm>
            <a:off x="2448000" y="2051999"/>
            <a:ext cx="1718419" cy="1058400"/>
          </a:xfrm>
          <a:prstGeom prst="rect">
            <a:avLst/>
          </a:prstGeom>
        </p:spPr>
        <p:txBody>
          <a:bodyPr wrap="none" lIns="0" tIns="0" rIns="0" bIns="75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r"/>
            <a:r>
              <a:rPr lang="da-DK" sz="6700" kern="0" dirty="0">
                <a:solidFill>
                  <a:schemeClr val="bg1"/>
                </a:solidFill>
              </a:rPr>
              <a:t>AU</a:t>
            </a:r>
          </a:p>
        </p:txBody>
      </p:sp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9013" y="1059582"/>
            <a:ext cx="7159345" cy="1334665"/>
          </a:xfrm>
        </p:spPr>
        <p:txBody>
          <a:bodyPr wrap="square" anchor="b" anchorCtr="0">
            <a:noAutofit/>
          </a:bodyPr>
          <a:lstStyle>
            <a:lvl1pPr>
              <a:lnSpc>
                <a:spcPct val="95000"/>
              </a:lnSpc>
              <a:defRPr sz="4000" baseline="0" smtClean="0">
                <a:solidFill>
                  <a:schemeClr val="bg1"/>
                </a:solidFill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1022571" y="2517750"/>
            <a:ext cx="738000" cy="5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09690" y="2787774"/>
            <a:ext cx="5372308" cy="130956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1620688" y="2022289"/>
            <a:ext cx="150988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7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0" name="SD_FLD_DocumentDate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cap="all" baseline="0">
                <a:solidFill>
                  <a:schemeClr val="bg1"/>
                </a:solidFill>
                <a:latin typeface="AU Passata Light" pitchFamily="34" charset="0"/>
              </a:rPr>
              <a:t>19. marts 2015</a:t>
            </a:r>
            <a:endParaRPr lang="da-DK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1" name="SD_FLD_Event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9940" cy="10834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/>
          <a:lstStyle/>
          <a:p>
            <a:pPr algn="r">
              <a:lnSpc>
                <a:spcPct val="95000"/>
              </a:lnSpc>
              <a:defRPr/>
            </a:pPr>
            <a:r>
              <a:rPr lang="da-DK" sz="800" b="1" cap="all" baseline="0">
                <a:solidFill>
                  <a:schemeClr val="bg1"/>
                </a:solidFill>
              </a:rPr>
              <a:t>Forskningspolitisk årsmøde</a:t>
            </a: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2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35" name="SD_USR_Titl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33506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cap="all" baseline="0">
                <a:solidFill>
                  <a:schemeClr val="bg1"/>
                </a:solidFill>
                <a:latin typeface="AU Passata Light" pitchFamily="34" charset="0"/>
              </a:rPr>
              <a:t>Prodekan</a:t>
            </a:r>
            <a:endParaRPr lang="da-DK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6" name="SD_USR_Nam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b="1" cap="all" baseline="0">
                <a:solidFill>
                  <a:schemeClr val="bg1"/>
                </a:solidFill>
              </a:rPr>
              <a:t>Jes Madsen</a:t>
            </a: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7" name="SD_ART_SecondaryLogo"/>
          <p:cNvSpPr>
            <a:spLocks noChangeArrowheads="1"/>
          </p:cNvSpPr>
          <p:nvPr userDrawn="1"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da-DK" dirty="0"/>
          </a:p>
        </p:txBody>
      </p:sp>
      <p:sp>
        <p:nvSpPr>
          <p:cNvPr id="38" name="SD_LAN_AUWBreak"/>
          <p:cNvSpPr txBox="1">
            <a:spLocks noChangeArrowheads="1"/>
          </p:cNvSpPr>
          <p:nvPr userDrawn="1"/>
        </p:nvSpPr>
        <p:spPr bwMode="auto">
          <a:xfrm>
            <a:off x="971998" y="4496400"/>
            <a:ext cx="702000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da-DK" sz="960" cap="all" baseline="0" dirty="0">
                <a:solidFill>
                  <a:schemeClr val="bg1"/>
                </a:solidFill>
                <a:latin typeface="AU Passata" panose="020B0503030502030804" pitchFamily="34" charset="0"/>
              </a:rPr>
              <a:t>Aarhus 
Universitet</a:t>
            </a:r>
          </a:p>
        </p:txBody>
      </p:sp>
      <p:sp>
        <p:nvSpPr>
          <p:cNvPr id="39" name="SD_OFF_Niveau1And2"/>
          <p:cNvSpPr txBox="1">
            <a:spLocks noChangeArrowheads="1"/>
          </p:cNvSpPr>
          <p:nvPr userDrawn="1"/>
        </p:nvSpPr>
        <p:spPr bwMode="auto">
          <a:xfrm>
            <a:off x="975600" y="4496400"/>
            <a:ext cx="1800000" cy="42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>
                <a:solidFill>
                  <a:schemeClr val="bg1"/>
                </a:solidFill>
                <a:latin typeface="AU Passata Light" pitchFamily="34" charset="0"/>
              </a:rPr>
              <a:t>Science and Technology</a:t>
            </a:r>
            <a:endParaRPr lang="da-DK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40" name="Pladsholder til tekst 2"/>
          <p:cNvSpPr txBox="1">
            <a:spLocks/>
          </p:cNvSpPr>
          <p:nvPr userDrawn="1"/>
        </p:nvSpPr>
        <p:spPr>
          <a:xfrm>
            <a:off x="3060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da-DK" sz="2090" kern="0" dirty="0">
                <a:solidFill>
                  <a:schemeClr val="bg1"/>
                </a:solidFill>
              </a:rPr>
              <a:t>AU</a:t>
            </a:r>
          </a:p>
        </p:txBody>
      </p:sp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Headlines_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D_BGD_FrontPage"/>
          <p:cNvSpPr txBox="1">
            <a:spLocks noChangeArrowheads="1"/>
          </p:cNvSpPr>
          <p:nvPr/>
        </p:nvSpPr>
        <p:spPr bwMode="auto">
          <a:xfrm>
            <a:off x="2289175" y="4300538"/>
            <a:ext cx="6565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algn="r" eaLnBrk="1" fontAlgn="auto" hangingPunct="1">
              <a:lnSpc>
                <a:spcPts val="5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a-DK" sz="5700">
                <a:solidFill>
                  <a:srgbClr val="81A0C6"/>
                </a:solidFill>
                <a:latin typeface="AU Peto" pitchFamily="82" charset="0"/>
              </a:rPr>
              <a:t> VERSITET</a:t>
            </a:r>
          </a:p>
        </p:txBody>
      </p:sp>
      <p:sp>
        <p:nvSpPr>
          <p:cNvPr id="4" name="bmkSekundærtLogo"/>
          <p:cNvSpPr>
            <a:spLocks noChangeAspect="1" noChangeArrowheads="1"/>
          </p:cNvSpPr>
          <p:nvPr/>
        </p:nvSpPr>
        <p:spPr bwMode="auto">
          <a:xfrm>
            <a:off x="287339" y="4730354"/>
            <a:ext cx="295275" cy="221456"/>
          </a:xfrm>
          <a:prstGeom prst="rect">
            <a:avLst/>
          </a:prstGeom>
          <a:solidFill>
            <a:schemeClr val="bg2"/>
          </a:solidFill>
          <a:ln w="1778" algn="ctr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FFFFFF"/>
              </a:solidFill>
              <a:latin typeface="AU Passata"/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87338" y="215504"/>
            <a:ext cx="590550" cy="221456"/>
            <a:chOff x="454" y="227"/>
            <a:chExt cx="384" cy="192"/>
          </a:xfrm>
        </p:grpSpPr>
        <p:sp>
          <p:nvSpPr>
            <p:cNvPr id="7" name="Freeform 24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>
                <a:gd name="T0" fmla="*/ 0 w 8160"/>
                <a:gd name="T1" fmla="*/ 0 h 4080"/>
                <a:gd name="T2" fmla="*/ 0 w 8160"/>
                <a:gd name="T3" fmla="*/ 0 h 4080"/>
                <a:gd name="T4" fmla="*/ 0 w 8160"/>
                <a:gd name="T5" fmla="*/ 0 h 4080"/>
                <a:gd name="T6" fmla="*/ 0 w 8160"/>
                <a:gd name="T7" fmla="*/ 0 h 4080"/>
                <a:gd name="T8" fmla="*/ 0 w 8160"/>
                <a:gd name="T9" fmla="*/ 0 h 4080"/>
                <a:gd name="T10" fmla="*/ 0 w 8160"/>
                <a:gd name="T11" fmla="*/ 0 h 4080"/>
                <a:gd name="T12" fmla="*/ 0 w 8160"/>
                <a:gd name="T13" fmla="*/ 0 h 4080"/>
                <a:gd name="T14" fmla="*/ 0 w 8160"/>
                <a:gd name="T15" fmla="*/ 0 h 4080"/>
                <a:gd name="T16" fmla="*/ 0 w 8160"/>
                <a:gd name="T17" fmla="*/ 0 h 4080"/>
                <a:gd name="T18" fmla="*/ 0 w 8160"/>
                <a:gd name="T19" fmla="*/ 0 h 4080"/>
                <a:gd name="T20" fmla="*/ 0 w 8160"/>
                <a:gd name="T21" fmla="*/ 0 h 4080"/>
                <a:gd name="T22" fmla="*/ 0 w 8160"/>
                <a:gd name="T23" fmla="*/ 0 h 4080"/>
                <a:gd name="T24" fmla="*/ 0 w 8160"/>
                <a:gd name="T25" fmla="*/ 0 h 4080"/>
                <a:gd name="T26" fmla="*/ 0 w 8160"/>
                <a:gd name="T27" fmla="*/ 0 h 4080"/>
                <a:gd name="T28" fmla="*/ 0 w 8160"/>
                <a:gd name="T29" fmla="*/ 0 h 4080"/>
                <a:gd name="T30" fmla="*/ 0 w 8160"/>
                <a:gd name="T31" fmla="*/ 0 h 4080"/>
                <a:gd name="T32" fmla="*/ 0 w 8160"/>
                <a:gd name="T33" fmla="*/ 0 h 4080"/>
                <a:gd name="T34" fmla="*/ 0 w 8160"/>
                <a:gd name="T35" fmla="*/ 0 h 4080"/>
                <a:gd name="T36" fmla="*/ 0 w 8160"/>
                <a:gd name="T37" fmla="*/ 0 h 4080"/>
                <a:gd name="T38" fmla="*/ 0 w 8160"/>
                <a:gd name="T39" fmla="*/ 0 h 4080"/>
                <a:gd name="T40" fmla="*/ 0 w 8160"/>
                <a:gd name="T41" fmla="*/ 0 h 4080"/>
                <a:gd name="T42" fmla="*/ 0 w 8160"/>
                <a:gd name="T43" fmla="*/ 0 h 4080"/>
                <a:gd name="T44" fmla="*/ 0 w 8160"/>
                <a:gd name="T45" fmla="*/ 0 h 4080"/>
                <a:gd name="T46" fmla="*/ 0 w 8160"/>
                <a:gd name="T47" fmla="*/ 0 h 4080"/>
                <a:gd name="T48" fmla="*/ 0 w 8160"/>
                <a:gd name="T49" fmla="*/ 0 h 4080"/>
                <a:gd name="T50" fmla="*/ 0 w 8160"/>
                <a:gd name="T51" fmla="*/ 0 h 4080"/>
                <a:gd name="T52" fmla="*/ 0 w 8160"/>
                <a:gd name="T53" fmla="*/ 0 h 4080"/>
                <a:gd name="T54" fmla="*/ 0 w 8160"/>
                <a:gd name="T55" fmla="*/ 0 h 4080"/>
                <a:gd name="T56" fmla="*/ 0 w 8160"/>
                <a:gd name="T57" fmla="*/ 0 h 4080"/>
                <a:gd name="T58" fmla="*/ 0 w 8160"/>
                <a:gd name="T59" fmla="*/ 0 h 4080"/>
                <a:gd name="T60" fmla="*/ 0 w 8160"/>
                <a:gd name="T61" fmla="*/ 0 h 4080"/>
                <a:gd name="T62" fmla="*/ 0 w 8160"/>
                <a:gd name="T63" fmla="*/ 0 h 4080"/>
                <a:gd name="T64" fmla="*/ 0 w 8160"/>
                <a:gd name="T65" fmla="*/ 0 h 4080"/>
                <a:gd name="T66" fmla="*/ 0 w 8160"/>
                <a:gd name="T67" fmla="*/ 0 h 4080"/>
                <a:gd name="T68" fmla="*/ 0 w 8160"/>
                <a:gd name="T69" fmla="*/ 0 h 4080"/>
                <a:gd name="T70" fmla="*/ 0 w 8160"/>
                <a:gd name="T71" fmla="*/ 0 h 4080"/>
                <a:gd name="T72" fmla="*/ 0 w 8160"/>
                <a:gd name="T73" fmla="*/ 0 h 4080"/>
                <a:gd name="T74" fmla="*/ 0 w 8160"/>
                <a:gd name="T75" fmla="*/ 0 h 4080"/>
                <a:gd name="T76" fmla="*/ 0 w 8160"/>
                <a:gd name="T77" fmla="*/ 0 h 4080"/>
                <a:gd name="T78" fmla="*/ 0 w 8160"/>
                <a:gd name="T79" fmla="*/ 0 h 4080"/>
                <a:gd name="T80" fmla="*/ 0 w 8160"/>
                <a:gd name="T81" fmla="*/ 0 h 4080"/>
                <a:gd name="T82" fmla="*/ 0 w 8160"/>
                <a:gd name="T83" fmla="*/ 0 h 4080"/>
                <a:gd name="T84" fmla="*/ 0 w 8160"/>
                <a:gd name="T85" fmla="*/ 0 h 40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da-DK" sz="1800">
                <a:solidFill>
                  <a:srgbClr val="000000"/>
                </a:solidFill>
                <a:latin typeface="AU Passata"/>
              </a:endParaRPr>
            </a:p>
          </p:txBody>
        </p:sp>
        <p:sp>
          <p:nvSpPr>
            <p:cNvPr id="8" name="Freeform 25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>
                <a:gd name="T0" fmla="*/ 0 w 8160"/>
                <a:gd name="T1" fmla="*/ 0 h 8160"/>
                <a:gd name="T2" fmla="*/ 0 w 8160"/>
                <a:gd name="T3" fmla="*/ 0 h 8160"/>
                <a:gd name="T4" fmla="*/ 0 w 8160"/>
                <a:gd name="T5" fmla="*/ 0 h 8160"/>
                <a:gd name="T6" fmla="*/ 0 w 8160"/>
                <a:gd name="T7" fmla="*/ 0 h 8160"/>
                <a:gd name="T8" fmla="*/ 0 w 8160"/>
                <a:gd name="T9" fmla="*/ 0 h 8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da-DK" sz="1800">
                <a:solidFill>
                  <a:srgbClr val="000000"/>
                </a:solidFill>
                <a:latin typeface="AU Passata"/>
              </a:endParaRPr>
            </a:p>
          </p:txBody>
        </p:sp>
      </p:grp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287338" y="1781175"/>
            <a:ext cx="1403350" cy="0"/>
          </a:xfrm>
          <a:prstGeom prst="line">
            <a:avLst/>
          </a:prstGeom>
          <a:noFill/>
          <a:ln w="1778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da-DK" sz="1800">
              <a:solidFill>
                <a:srgbClr val="000000"/>
              </a:solidFill>
              <a:latin typeface="AU Passata"/>
            </a:endParaRPr>
          </a:p>
        </p:txBody>
      </p:sp>
      <p:sp>
        <p:nvSpPr>
          <p:cNvPr id="10" name="SD_USR_Name"/>
          <p:cNvSpPr txBox="1">
            <a:spLocks noChangeArrowheads="1"/>
          </p:cNvSpPr>
          <p:nvPr/>
        </p:nvSpPr>
        <p:spPr bwMode="auto">
          <a:xfrm>
            <a:off x="287338" y="1980010"/>
            <a:ext cx="8564562" cy="19645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auto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cap="all">
              <a:solidFill>
                <a:srgbClr val="FFFFFF"/>
              </a:solidFill>
              <a:latin typeface="AU Passata"/>
            </a:endParaRPr>
          </a:p>
        </p:txBody>
      </p:sp>
      <p:sp>
        <p:nvSpPr>
          <p:cNvPr id="11" name="SD_USR_Position"/>
          <p:cNvSpPr txBox="1">
            <a:spLocks noChangeArrowheads="1"/>
          </p:cNvSpPr>
          <p:nvPr/>
        </p:nvSpPr>
        <p:spPr bwMode="auto">
          <a:xfrm>
            <a:off x="290513" y="2187179"/>
            <a:ext cx="8564562" cy="19645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auto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cap="all">
              <a:solidFill>
                <a:srgbClr val="FFFFFF"/>
              </a:solidFill>
              <a:latin typeface="AU Passata"/>
            </a:endParaRPr>
          </a:p>
        </p:txBody>
      </p:sp>
      <p:sp>
        <p:nvSpPr>
          <p:cNvPr id="12" name="SD_OFF_Parent01"/>
          <p:cNvSpPr txBox="1">
            <a:spLocks noChangeArrowheads="1"/>
          </p:cNvSpPr>
          <p:nvPr/>
        </p:nvSpPr>
        <p:spPr bwMode="auto">
          <a:xfrm>
            <a:off x="1047751" y="213123"/>
            <a:ext cx="4098925" cy="226219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cap="all">
                <a:solidFill>
                  <a:srgbClr val="FFFFFF"/>
                </a:solidFill>
                <a:latin typeface="AU Passata"/>
              </a:rPr>
              <a:t>Science and technology</a:t>
            </a:r>
          </a:p>
          <a:p>
            <a:pPr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cap="all">
                <a:solidFill>
                  <a:srgbClr val="FFFFFF"/>
                </a:solidFill>
                <a:latin typeface="AU Passata"/>
              </a:rPr>
              <a:t>AARHUS UNIVERSITET</a:t>
            </a:r>
          </a:p>
        </p:txBody>
      </p:sp>
      <p:sp>
        <p:nvSpPr>
          <p:cNvPr id="13" name="SD_OFF_UnitName01"/>
          <p:cNvSpPr txBox="1">
            <a:spLocks noChangeArrowheads="1"/>
          </p:cNvSpPr>
          <p:nvPr/>
        </p:nvSpPr>
        <p:spPr bwMode="auto">
          <a:xfrm>
            <a:off x="1047751" y="475060"/>
            <a:ext cx="4100513" cy="27027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auto">
              <a:lnSpc>
                <a:spcPts val="108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900" cap="all">
              <a:solidFill>
                <a:srgbClr val="FFFFFF"/>
              </a:solidFill>
              <a:latin typeface="AU Passata"/>
            </a:endParaRPr>
          </a:p>
        </p:txBody>
      </p:sp>
      <p:sp>
        <p:nvSpPr>
          <p:cNvPr id="14" name="SD_FLD_Date"/>
          <p:cNvSpPr txBox="1">
            <a:spLocks noChangeArrowheads="1"/>
          </p:cNvSpPr>
          <p:nvPr/>
        </p:nvSpPr>
        <p:spPr bwMode="auto">
          <a:xfrm>
            <a:off x="7391400" y="342901"/>
            <a:ext cx="1439862" cy="10834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cap="all" dirty="0">
                <a:solidFill>
                  <a:srgbClr val="FFFFFF"/>
                </a:solidFill>
                <a:latin typeface="AU Passata"/>
              </a:rPr>
              <a:t>5. marts, 2013</a:t>
            </a:r>
          </a:p>
        </p:txBody>
      </p:sp>
      <p:sp>
        <p:nvSpPr>
          <p:cNvPr id="15" name="SD_FGD_FrontPage"/>
          <p:cNvSpPr txBox="1">
            <a:spLocks noChangeArrowheads="1"/>
          </p:cNvSpPr>
          <p:nvPr/>
        </p:nvSpPr>
        <p:spPr bwMode="auto">
          <a:xfrm>
            <a:off x="2289175" y="4300538"/>
            <a:ext cx="6565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algn="r" eaLnBrk="1" fontAlgn="auto" hangingPunct="1">
              <a:lnSpc>
                <a:spcPts val="5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a-DK" sz="5700">
                <a:solidFill>
                  <a:srgbClr val="FFFFFF"/>
                </a:solidFill>
                <a:latin typeface="AU Peto" pitchFamily="82" charset="0"/>
              </a:rPr>
              <a:t>UNI      </a:t>
            </a:r>
          </a:p>
        </p:txBody>
      </p:sp>
      <p:grpSp>
        <p:nvGrpSpPr>
          <p:cNvPr id="16" name="grpAuthor" hidden="1"/>
          <p:cNvGrpSpPr>
            <a:grpSpLocks/>
          </p:cNvGrpSpPr>
          <p:nvPr/>
        </p:nvGrpSpPr>
        <p:grpSpPr bwMode="auto">
          <a:xfrm>
            <a:off x="4533900" y="4617244"/>
            <a:ext cx="4319588" cy="365522"/>
            <a:chOff x="4533900" y="6156000"/>
            <a:chExt cx="4319588" cy="487710"/>
          </a:xfrm>
        </p:grpSpPr>
        <p:sp>
          <p:nvSpPr>
            <p:cNvPr id="17" name="Line 49" hidden="1"/>
            <p:cNvSpPr>
              <a:spLocks noChangeShapeType="1"/>
            </p:cNvSpPr>
            <p:nvPr userDrawn="1"/>
          </p:nvSpPr>
          <p:spPr bwMode="auto">
            <a:xfrm>
              <a:off x="4533900" y="6156000"/>
              <a:ext cx="2698750" cy="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da-DK" sz="1800">
                <a:solidFill>
                  <a:srgbClr val="000000"/>
                </a:solidFill>
                <a:latin typeface="AU Passata"/>
              </a:endParaRPr>
            </a:p>
          </p:txBody>
        </p:sp>
        <p:sp>
          <p:nvSpPr>
            <p:cNvPr id="18" name="Line 50" hidden="1"/>
            <p:cNvSpPr>
              <a:spLocks noChangeShapeType="1"/>
            </p:cNvSpPr>
            <p:nvPr userDrawn="1"/>
          </p:nvSpPr>
          <p:spPr bwMode="auto">
            <a:xfrm>
              <a:off x="7413625" y="6156000"/>
              <a:ext cx="1439863" cy="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da-DK" sz="1800">
                <a:solidFill>
                  <a:srgbClr val="000000"/>
                </a:solidFill>
                <a:latin typeface="AU Passata"/>
              </a:endParaRPr>
            </a:p>
          </p:txBody>
        </p:sp>
        <p:sp>
          <p:nvSpPr>
            <p:cNvPr id="19" name="SD_FLD_" hidden="1"/>
            <p:cNvSpPr txBox="1">
              <a:spLocks noChangeArrowheads="1"/>
            </p:cNvSpPr>
            <p:nvPr userDrawn="1"/>
          </p:nvSpPr>
          <p:spPr bwMode="auto">
            <a:xfrm>
              <a:off x="4533900" y="6322807"/>
              <a:ext cx="2698750" cy="144565"/>
            </a:xfrm>
            <a:prstGeom prst="rect">
              <a:avLst/>
            </a:prstGeom>
            <a:noFill/>
            <a:ln w="1778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/>
            <a:lstStyle/>
            <a:p>
              <a:pPr algn="r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100" cap="all">
                  <a:solidFill>
                    <a:srgbClr val="FFFFFF"/>
                  </a:solidFill>
                  <a:latin typeface="AU Passata"/>
                </a:rPr>
                <a:t>Titel på præsentation</a:t>
              </a:r>
              <a:endParaRPr lang="en-US" sz="1100" cap="all">
                <a:solidFill>
                  <a:srgbClr val="FFFFFF"/>
                </a:solidFill>
                <a:latin typeface="AU Passata"/>
              </a:endParaRPr>
            </a:p>
          </p:txBody>
        </p:sp>
        <p:sp>
          <p:nvSpPr>
            <p:cNvPr id="20" name="SD_USR_Name05" hidden="1"/>
            <p:cNvSpPr txBox="1">
              <a:spLocks noChangeArrowheads="1"/>
            </p:cNvSpPr>
            <p:nvPr userDrawn="1"/>
          </p:nvSpPr>
          <p:spPr bwMode="auto">
            <a:xfrm>
              <a:off x="4535488" y="6499144"/>
              <a:ext cx="2698750" cy="144566"/>
            </a:xfrm>
            <a:prstGeom prst="rect">
              <a:avLst/>
            </a:prstGeom>
            <a:noFill/>
            <a:ln w="1778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/>
            <a:lstStyle/>
            <a:p>
              <a:pPr algn="r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cap="all">
                  <a:solidFill>
                    <a:srgbClr val="FFFFFF"/>
                  </a:solidFill>
                  <a:latin typeface="AU Passata"/>
                </a:rPr>
                <a:t>Navn Navnesen</a:t>
              </a:r>
            </a:p>
          </p:txBody>
        </p:sp>
        <p:sp>
          <p:nvSpPr>
            <p:cNvPr id="21" name="SD_FLD_Date" hidden="1"/>
            <p:cNvSpPr txBox="1">
              <a:spLocks noChangeArrowheads="1"/>
            </p:cNvSpPr>
            <p:nvPr userDrawn="1"/>
          </p:nvSpPr>
          <p:spPr bwMode="auto">
            <a:xfrm>
              <a:off x="7413625" y="6324395"/>
              <a:ext cx="1439863" cy="144566"/>
            </a:xfrm>
            <a:prstGeom prst="rect">
              <a:avLst/>
            </a:prstGeom>
            <a:noFill/>
            <a:ln w="1778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/>
            <a:lstStyle/>
            <a:p>
              <a:pPr algn="r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100" cap="all">
                  <a:solidFill>
                    <a:srgbClr val="FFFFFF"/>
                  </a:solidFill>
                  <a:latin typeface="AU Passata"/>
                </a:rPr>
                <a:t>1. september 2011</a:t>
              </a:r>
            </a:p>
          </p:txBody>
        </p:sp>
      </p:grpSp>
      <p:sp>
        <p:nvSpPr>
          <p:cNvPr id="34819" name="SD_FLD_"/>
          <p:cNvSpPr>
            <a:spLocks noGrp="1" noChangeArrowheads="1"/>
          </p:cNvSpPr>
          <p:nvPr>
            <p:ph type="ctrTitle"/>
          </p:nvPr>
        </p:nvSpPr>
        <p:spPr>
          <a:xfrm>
            <a:off x="316288" y="1014811"/>
            <a:ext cx="8564562" cy="510909"/>
          </a:xfrm>
        </p:spPr>
        <p:txBody>
          <a:bodyPr>
            <a:spAutoFit/>
          </a:bodyPr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55876" y="4839891"/>
            <a:ext cx="404813" cy="108347"/>
          </a:xfrm>
          <a:prstGeom prst="rect">
            <a:avLst/>
          </a:prstGeom>
        </p:spPr>
        <p:txBody>
          <a:bodyPr/>
          <a:lstStyle>
            <a:lvl1pPr algn="r">
              <a:lnSpc>
                <a:spcPct val="102000"/>
              </a:lnSpc>
              <a:buFontTx/>
              <a:buNone/>
              <a:defRPr sz="900">
                <a:solidFill>
                  <a:schemeClr val="bg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3D0C77-1017-45EE-AFED-67C0A5197F02}" type="slidenum">
              <a:rPr lang="en-US" smtClean="0">
                <a:solidFill>
                  <a:srgbClr val="03428E"/>
                </a:solidFill>
                <a:latin typeface="AU Passat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>
              <a:solidFill>
                <a:srgbClr val="03428E"/>
              </a:solidFill>
              <a:latin typeface="AU Passata"/>
            </a:endParaRPr>
          </a:p>
        </p:txBody>
      </p:sp>
    </p:spTree>
    <p:extLst>
      <p:ext uri="{BB962C8B-B14F-4D97-AF65-F5344CB8AC3E}">
        <p14:creationId xmlns:p14="http://schemas.microsoft.com/office/powerpoint/2010/main" val="187114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Headline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3"/>
          <p:cNvSpPr>
            <a:spLocks noChangeShapeType="1"/>
          </p:cNvSpPr>
          <p:nvPr/>
        </p:nvSpPr>
        <p:spPr bwMode="auto">
          <a:xfrm>
            <a:off x="287338" y="1331119"/>
            <a:ext cx="14033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da-DK" sz="1800">
              <a:solidFill>
                <a:srgbClr val="000000"/>
              </a:solidFill>
              <a:latin typeface="AU Passat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890588"/>
            <a:ext cx="8564562" cy="510909"/>
          </a:xfrm>
        </p:spPr>
        <p:txBody>
          <a:bodyPr>
            <a:spAutoFit/>
          </a:bodyPr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3188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Headline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287338" y="1331119"/>
            <a:ext cx="14033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da-DK" sz="1800">
              <a:solidFill>
                <a:srgbClr val="000000"/>
              </a:solidFill>
              <a:latin typeface="AU Passata"/>
            </a:endParaRPr>
          </a:p>
        </p:txBody>
      </p:sp>
      <p:sp>
        <p:nvSpPr>
          <p:cNvPr id="6" name="Line 49"/>
          <p:cNvSpPr>
            <a:spLocks noChangeShapeType="1"/>
          </p:cNvSpPr>
          <p:nvPr/>
        </p:nvSpPr>
        <p:spPr bwMode="auto">
          <a:xfrm>
            <a:off x="4533900" y="4617244"/>
            <a:ext cx="26987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da-DK" sz="1800">
              <a:solidFill>
                <a:srgbClr val="000000"/>
              </a:solidFill>
              <a:latin typeface="AU Passata"/>
            </a:endParaRPr>
          </a:p>
        </p:txBody>
      </p:sp>
      <p:sp>
        <p:nvSpPr>
          <p:cNvPr id="7" name="Line 50"/>
          <p:cNvSpPr>
            <a:spLocks noChangeShapeType="1"/>
          </p:cNvSpPr>
          <p:nvPr/>
        </p:nvSpPr>
        <p:spPr bwMode="auto">
          <a:xfrm>
            <a:off x="7413626" y="4617244"/>
            <a:ext cx="1439863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da-DK" sz="1800">
              <a:solidFill>
                <a:srgbClr val="000000"/>
              </a:solidFill>
              <a:latin typeface="AU Passat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890588"/>
            <a:ext cx="8564562" cy="510909"/>
          </a:xfrm>
        </p:spPr>
        <p:txBody>
          <a:bodyPr>
            <a:spAutoFit/>
          </a:bodyPr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339" y="1437085"/>
            <a:ext cx="4205287" cy="2996803"/>
          </a:xfrm>
        </p:spPr>
        <p:txBody>
          <a:bodyPr/>
          <a:lstStyle>
            <a:lvl1pPr>
              <a:defRPr sz="2000"/>
            </a:lvl1pPr>
            <a:lvl2pPr>
              <a:spcAft>
                <a:spcPts val="600"/>
              </a:spcAft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6" y="1437085"/>
            <a:ext cx="4206875" cy="2996803"/>
          </a:xfrm>
        </p:spPr>
        <p:txBody>
          <a:bodyPr/>
          <a:lstStyle>
            <a:lvl1pPr>
              <a:defRPr sz="2000"/>
            </a:lvl1pPr>
            <a:lvl2pPr>
              <a:spcAft>
                <a:spcPts val="600"/>
              </a:spcAft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15213" y="4874419"/>
            <a:ext cx="1439862" cy="1083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D43D0C77-1017-45EE-AFED-67C0A5197F02}" type="slidenum">
              <a:rPr lang="en-US" sz="1800" smtClean="0">
                <a:solidFill>
                  <a:srgbClr val="000000"/>
                </a:solidFill>
                <a:latin typeface="AU Passata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‹nr.›</a:t>
            </a:fld>
            <a:endParaRPr lang="en-US" sz="1800">
              <a:solidFill>
                <a:srgbClr val="000000"/>
              </a:solidFill>
              <a:latin typeface="AU Passata"/>
            </a:endParaRPr>
          </a:p>
        </p:txBody>
      </p:sp>
    </p:spTree>
    <p:extLst>
      <p:ext uri="{BB962C8B-B14F-4D97-AF65-F5344CB8AC3E}">
        <p14:creationId xmlns:p14="http://schemas.microsoft.com/office/powerpoint/2010/main" val="3464452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Headline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3"/>
          <p:cNvSpPr>
            <a:spLocks noChangeShapeType="1"/>
          </p:cNvSpPr>
          <p:nvPr/>
        </p:nvSpPr>
        <p:spPr bwMode="auto">
          <a:xfrm>
            <a:off x="287338" y="1331119"/>
            <a:ext cx="14033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da-DK" sz="1800">
              <a:solidFill>
                <a:srgbClr val="000000"/>
              </a:solidFill>
              <a:latin typeface="AU Passata"/>
            </a:endParaRPr>
          </a:p>
        </p:txBody>
      </p:sp>
      <p:sp>
        <p:nvSpPr>
          <p:cNvPr id="4" name="Line 49"/>
          <p:cNvSpPr>
            <a:spLocks noChangeShapeType="1"/>
          </p:cNvSpPr>
          <p:nvPr/>
        </p:nvSpPr>
        <p:spPr bwMode="auto">
          <a:xfrm>
            <a:off x="4533900" y="4617244"/>
            <a:ext cx="26987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da-DK" sz="1800">
              <a:solidFill>
                <a:srgbClr val="000000"/>
              </a:solidFill>
              <a:latin typeface="AU Passata"/>
            </a:endParaRPr>
          </a:p>
        </p:txBody>
      </p:sp>
      <p:sp>
        <p:nvSpPr>
          <p:cNvPr id="5" name="Line 50"/>
          <p:cNvSpPr>
            <a:spLocks noChangeShapeType="1"/>
          </p:cNvSpPr>
          <p:nvPr/>
        </p:nvSpPr>
        <p:spPr bwMode="auto">
          <a:xfrm>
            <a:off x="7413626" y="4617244"/>
            <a:ext cx="1439863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da-DK" sz="1800">
              <a:solidFill>
                <a:srgbClr val="000000"/>
              </a:solidFill>
              <a:latin typeface="AU Passat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890588"/>
            <a:ext cx="8564562" cy="510909"/>
          </a:xfrm>
        </p:spPr>
        <p:txBody>
          <a:bodyPr>
            <a:spAutoFit/>
          </a:bodyPr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15213" y="4874419"/>
            <a:ext cx="1439862" cy="1083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D43D0C77-1017-45EE-AFED-67C0A5197F02}" type="slidenum">
              <a:rPr lang="en-US" sz="1800" smtClean="0">
                <a:solidFill>
                  <a:srgbClr val="000000"/>
                </a:solidFill>
                <a:latin typeface="AU Passata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‹nr.›</a:t>
            </a:fld>
            <a:endParaRPr lang="en-US" sz="1800">
              <a:solidFill>
                <a:srgbClr val="000000"/>
              </a:solidFill>
              <a:latin typeface="AU Passata"/>
            </a:endParaRPr>
          </a:p>
        </p:txBody>
      </p:sp>
    </p:spTree>
    <p:extLst>
      <p:ext uri="{BB962C8B-B14F-4D97-AF65-F5344CB8AC3E}">
        <p14:creationId xmlns:p14="http://schemas.microsoft.com/office/powerpoint/2010/main" val="3896696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37768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Headlin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3"/>
          <p:cNvSpPr>
            <a:spLocks noChangeShapeType="1"/>
          </p:cNvSpPr>
          <p:nvPr/>
        </p:nvSpPr>
        <p:spPr bwMode="auto">
          <a:xfrm>
            <a:off x="287338" y="1221600"/>
            <a:ext cx="14033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da-DK" sz="1800">
              <a:solidFill>
                <a:srgbClr val="000000"/>
              </a:solidFill>
              <a:latin typeface="AU Passat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890587"/>
            <a:ext cx="8564562" cy="510909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1796182"/>
            <a:ext cx="8568000" cy="264485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15213" y="4874419"/>
            <a:ext cx="1439862" cy="1083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D43D0C77-1017-45EE-AFED-67C0A5197F02}" type="slidenum">
              <a:rPr lang="en-US" sz="1800" smtClean="0">
                <a:solidFill>
                  <a:srgbClr val="000000"/>
                </a:solidFill>
                <a:latin typeface="AU Passata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‹nr.›</a:t>
            </a:fld>
            <a:endParaRPr lang="en-US" sz="1800">
              <a:solidFill>
                <a:srgbClr val="000000"/>
              </a:solidFill>
              <a:latin typeface="AU Passata"/>
            </a:endParaRPr>
          </a:p>
        </p:txBody>
      </p:sp>
    </p:spTree>
    <p:extLst>
      <p:ext uri="{BB962C8B-B14F-4D97-AF65-F5344CB8AC3E}">
        <p14:creationId xmlns:p14="http://schemas.microsoft.com/office/powerpoint/2010/main" val="2344255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Headlin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9"/>
          <p:cNvSpPr>
            <a:spLocks noChangeShapeType="1"/>
          </p:cNvSpPr>
          <p:nvPr/>
        </p:nvSpPr>
        <p:spPr bwMode="auto">
          <a:xfrm>
            <a:off x="4533900" y="4617244"/>
            <a:ext cx="26987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da-DK" sz="1800">
              <a:solidFill>
                <a:srgbClr val="000000"/>
              </a:solidFill>
              <a:latin typeface="AU Passata"/>
            </a:endParaRPr>
          </a:p>
        </p:txBody>
      </p:sp>
      <p:sp>
        <p:nvSpPr>
          <p:cNvPr id="6" name="Line 50"/>
          <p:cNvSpPr>
            <a:spLocks noChangeShapeType="1"/>
          </p:cNvSpPr>
          <p:nvPr/>
        </p:nvSpPr>
        <p:spPr bwMode="auto">
          <a:xfrm>
            <a:off x="7413626" y="4617244"/>
            <a:ext cx="1439863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da-DK" sz="1800">
              <a:solidFill>
                <a:srgbClr val="000000"/>
              </a:solidFill>
              <a:latin typeface="AU Passata"/>
            </a:endParaRPr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287338" y="1708547"/>
            <a:ext cx="14033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da-DK" sz="1800">
              <a:solidFill>
                <a:srgbClr val="000000"/>
              </a:solidFill>
              <a:latin typeface="AU Passat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890587"/>
            <a:ext cx="8564562" cy="510909"/>
          </a:xfrm>
        </p:spPr>
        <p:txBody>
          <a:bodyPr>
            <a:spAutoFit/>
          </a:bodyPr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339" y="1796253"/>
            <a:ext cx="4205287" cy="26447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6" y="1796253"/>
            <a:ext cx="4206875" cy="26447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15213" y="4874419"/>
            <a:ext cx="1439862" cy="1083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D43D0C77-1017-45EE-AFED-67C0A5197F02}" type="slidenum">
              <a:rPr lang="en-US" sz="1800" smtClean="0">
                <a:solidFill>
                  <a:srgbClr val="000000"/>
                </a:solidFill>
                <a:latin typeface="AU Passata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‹nr.›</a:t>
            </a:fld>
            <a:endParaRPr lang="en-US" sz="1800">
              <a:solidFill>
                <a:srgbClr val="000000"/>
              </a:solidFill>
              <a:latin typeface="AU Passata"/>
            </a:endParaRPr>
          </a:p>
        </p:txBody>
      </p:sp>
    </p:spTree>
    <p:extLst>
      <p:ext uri="{BB962C8B-B14F-4D97-AF65-F5344CB8AC3E}">
        <p14:creationId xmlns:p14="http://schemas.microsoft.com/office/powerpoint/2010/main" val="2421163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Headlin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9"/>
          <p:cNvSpPr>
            <a:spLocks noChangeShapeType="1"/>
          </p:cNvSpPr>
          <p:nvPr/>
        </p:nvSpPr>
        <p:spPr bwMode="auto">
          <a:xfrm>
            <a:off x="4533900" y="4617244"/>
            <a:ext cx="26987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da-DK" sz="1800">
              <a:solidFill>
                <a:srgbClr val="000000"/>
              </a:solidFill>
              <a:latin typeface="AU Passata"/>
            </a:endParaRPr>
          </a:p>
        </p:txBody>
      </p:sp>
      <p:sp>
        <p:nvSpPr>
          <p:cNvPr id="4" name="Line 50"/>
          <p:cNvSpPr>
            <a:spLocks noChangeShapeType="1"/>
          </p:cNvSpPr>
          <p:nvPr/>
        </p:nvSpPr>
        <p:spPr bwMode="auto">
          <a:xfrm>
            <a:off x="7413626" y="4617244"/>
            <a:ext cx="1439863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da-DK" sz="1800">
              <a:solidFill>
                <a:srgbClr val="000000"/>
              </a:solidFill>
              <a:latin typeface="AU Passata"/>
            </a:endParaRPr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287338" y="1708547"/>
            <a:ext cx="14033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da-DK" sz="1800">
              <a:solidFill>
                <a:srgbClr val="000000"/>
              </a:solidFill>
              <a:latin typeface="AU Passat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890588"/>
            <a:ext cx="8564562" cy="510909"/>
          </a:xfrm>
        </p:spPr>
        <p:txBody>
          <a:bodyPr>
            <a:spAutoFit/>
          </a:bodyPr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15213" y="4874419"/>
            <a:ext cx="1439862" cy="1083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D43D0C77-1017-45EE-AFED-67C0A5197F02}" type="slidenum">
              <a:rPr lang="en-US" sz="1800" smtClean="0">
                <a:solidFill>
                  <a:srgbClr val="000000"/>
                </a:solidFill>
                <a:latin typeface="AU Passata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‹nr.›</a:t>
            </a:fld>
            <a:endParaRPr lang="en-US" sz="1800">
              <a:solidFill>
                <a:srgbClr val="000000"/>
              </a:solidFill>
              <a:latin typeface="AU Passata"/>
            </a:endParaRPr>
          </a:p>
        </p:txBody>
      </p:sp>
    </p:spTree>
    <p:extLst>
      <p:ext uri="{BB962C8B-B14F-4D97-AF65-F5344CB8AC3E}">
        <p14:creationId xmlns:p14="http://schemas.microsoft.com/office/powerpoint/2010/main" val="12616136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3"/>
          <p:cNvSpPr>
            <a:spLocks noChangeShapeType="1"/>
          </p:cNvSpPr>
          <p:nvPr/>
        </p:nvSpPr>
        <p:spPr bwMode="auto">
          <a:xfrm>
            <a:off x="287338" y="1331119"/>
            <a:ext cx="14033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da-DK" sz="1800">
              <a:solidFill>
                <a:srgbClr val="000000"/>
              </a:solidFill>
              <a:latin typeface="AU Passat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cap="small" baseline="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000"/>
            </a:lvl1pPr>
            <a:lvl2pPr marL="1433513" indent="-174625" defTabSz="1619250">
              <a:spcBef>
                <a:spcPts val="1200"/>
              </a:spcBef>
              <a:defRPr sz="1800"/>
            </a:lvl2pPr>
            <a:lvl3pPr marL="1882775" indent="-174625" defTabSz="1619250">
              <a:spcBef>
                <a:spcPts val="1200"/>
              </a:spcBef>
              <a:defRPr sz="1800"/>
            </a:lvl3pPr>
            <a:lvl4pPr marL="1882775" indent="-174625" defTabSz="1619250">
              <a:spcBef>
                <a:spcPts val="1200"/>
              </a:spcBef>
              <a:defRPr/>
            </a:lvl4pPr>
            <a:lvl5pPr marL="1882775" indent="-174625" defTabSz="1619250">
              <a:spcBef>
                <a:spcPts val="1200"/>
              </a:spcBef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81975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171700"/>
            <a:ext cx="4572000" cy="1026599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>
          <a:xfrm>
            <a:off x="352426" y="4907757"/>
            <a:ext cx="1466850" cy="185738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14D7737D-B2DB-4D1C-BC6B-8F72F6D95BAC}" type="datetimeFigureOut">
              <a:rPr lang="en-US" sz="1800" smtClean="0">
                <a:solidFill>
                  <a:srgbClr val="000000"/>
                </a:solidFill>
                <a:latin typeface="AU Passata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6/11/2018</a:t>
            </a:fld>
            <a:endParaRPr lang="en-US" sz="1800">
              <a:solidFill>
                <a:srgbClr val="000000"/>
              </a:solidFill>
              <a:latin typeface="AU Passata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>
          <a:xfrm>
            <a:off x="7886700" y="4907757"/>
            <a:ext cx="876300" cy="185738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D43D0C77-1017-45EE-AFED-67C0A5197F02}" type="slidenum">
              <a:rPr lang="en-US" sz="1800" smtClean="0">
                <a:solidFill>
                  <a:srgbClr val="000000"/>
                </a:solidFill>
                <a:latin typeface="AU Passata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‹nr.›</a:t>
            </a:fld>
            <a:endParaRPr lang="en-US" sz="1800">
              <a:solidFill>
                <a:srgbClr val="000000"/>
              </a:solidFill>
              <a:latin typeface="AU Passata"/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>
          <a:xfrm>
            <a:off x="1809750" y="4907757"/>
            <a:ext cx="4086225" cy="185738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srgbClr val="000000"/>
              </a:solidFill>
              <a:latin typeface="AU Passata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342900"/>
            <a:ext cx="7680960" cy="18287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85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9013" y="1989780"/>
            <a:ext cx="7159345" cy="1169551"/>
          </a:xfrm>
        </p:spPr>
        <p:txBody>
          <a:bodyPr wrap="square" anchor="t" anchorCtr="0">
            <a:spAutoFit/>
          </a:bodyPr>
          <a:lstStyle>
            <a:lvl1pPr>
              <a:lnSpc>
                <a:spcPct val="95000"/>
              </a:lnSpc>
              <a:defRPr sz="4000" baseline="0" smtClean="0">
                <a:solidFill>
                  <a:schemeClr val="bg1"/>
                </a:solidFill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1022571" y="441519"/>
            <a:ext cx="738000" cy="5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 dirty="0"/>
          </a:p>
        </p:txBody>
      </p:sp>
      <p:sp>
        <p:nvSpPr>
          <p:cNvPr id="53" name="TextBox 52"/>
          <p:cNvSpPr txBox="1"/>
          <p:nvPr userDrawn="1"/>
        </p:nvSpPr>
        <p:spPr>
          <a:xfrm>
            <a:off x="-1620688" y="2022289"/>
            <a:ext cx="150988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4" name="SD_FLD_DocumentDate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cap="all" baseline="0">
                <a:solidFill>
                  <a:schemeClr val="bg1"/>
                </a:solidFill>
                <a:latin typeface="AU Passata Light" pitchFamily="34" charset="0"/>
              </a:rPr>
              <a:t>19. marts 2015</a:t>
            </a:r>
            <a:endParaRPr lang="da-DK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28" name="SD_FLD_Event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9940" cy="10834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/>
          <a:lstStyle/>
          <a:p>
            <a:pPr algn="r">
              <a:lnSpc>
                <a:spcPct val="95000"/>
              </a:lnSpc>
              <a:defRPr/>
            </a:pPr>
            <a:r>
              <a:rPr lang="da-DK" sz="800" b="1" cap="all" baseline="0">
                <a:solidFill>
                  <a:schemeClr val="bg1"/>
                </a:solidFill>
              </a:rPr>
              <a:t>Forskningspolitisk årsmøde</a:t>
            </a: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29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32" name="SD_USR_Titl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33506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cap="all" baseline="0">
                <a:solidFill>
                  <a:schemeClr val="bg1"/>
                </a:solidFill>
                <a:latin typeface="AU Passata Light" pitchFamily="34" charset="0"/>
              </a:rPr>
              <a:t>Prodekan</a:t>
            </a:r>
            <a:endParaRPr lang="da-DK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3" name="SD_USR_Nam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b="1" cap="all" baseline="0">
                <a:solidFill>
                  <a:schemeClr val="bg1"/>
                </a:solidFill>
              </a:rPr>
              <a:t>Jes Madsen</a:t>
            </a: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4" name="SD_ART_SecondaryLogo"/>
          <p:cNvSpPr>
            <a:spLocks noChangeArrowheads="1"/>
          </p:cNvSpPr>
          <p:nvPr userDrawn="1"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da-DK" dirty="0"/>
          </a:p>
        </p:txBody>
      </p:sp>
      <p:sp>
        <p:nvSpPr>
          <p:cNvPr id="35" name="SD_LAN_AUWBreak"/>
          <p:cNvSpPr txBox="1">
            <a:spLocks noChangeArrowheads="1"/>
          </p:cNvSpPr>
          <p:nvPr userDrawn="1"/>
        </p:nvSpPr>
        <p:spPr bwMode="auto">
          <a:xfrm>
            <a:off x="971998" y="4496400"/>
            <a:ext cx="702000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da-DK" sz="960" cap="all" baseline="0" dirty="0">
                <a:solidFill>
                  <a:schemeClr val="bg1"/>
                </a:solidFill>
                <a:latin typeface="AU Passata" panose="020B0503030502030804" pitchFamily="34" charset="0"/>
              </a:rPr>
              <a:t>Aarhus 
Universitet</a:t>
            </a:r>
          </a:p>
        </p:txBody>
      </p:sp>
      <p:sp>
        <p:nvSpPr>
          <p:cNvPr id="36" name="SD_OFF_Niveau1And2"/>
          <p:cNvSpPr txBox="1">
            <a:spLocks noChangeArrowheads="1"/>
          </p:cNvSpPr>
          <p:nvPr userDrawn="1"/>
        </p:nvSpPr>
        <p:spPr bwMode="auto">
          <a:xfrm>
            <a:off x="975600" y="4496400"/>
            <a:ext cx="1800000" cy="42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>
                <a:solidFill>
                  <a:schemeClr val="bg1"/>
                </a:solidFill>
                <a:latin typeface="AU Passata Light" pitchFamily="34" charset="0"/>
              </a:rPr>
              <a:t>Science and Technology</a:t>
            </a:r>
            <a:endParaRPr lang="da-DK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7" name="Pladsholder til tekst 2"/>
          <p:cNvSpPr txBox="1">
            <a:spLocks/>
          </p:cNvSpPr>
          <p:nvPr userDrawn="1"/>
        </p:nvSpPr>
        <p:spPr>
          <a:xfrm>
            <a:off x="3060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da-DK" sz="2090" kern="0" dirty="0">
                <a:solidFill>
                  <a:schemeClr val="bg1"/>
                </a:solidFill>
              </a:rPr>
              <a:t>AU</a:t>
            </a:r>
          </a:p>
        </p:txBody>
      </p:sp>
    </p:spTree>
    <p:extLst>
      <p:ext uri="{BB962C8B-B14F-4D97-AF65-F5344CB8AC3E}">
        <p14:creationId xmlns:p14="http://schemas.microsoft.com/office/powerpoint/2010/main" val="1689813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1764704" y="1564430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punktopstilling </a:t>
            </a:r>
            <a:b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 teksten </a:t>
            </a:r>
            <a:b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(flere niveauer findes), </a:t>
            </a:r>
            <a:b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 ‘Forøg listeniveau’</a:t>
            </a:r>
          </a:p>
          <a:p>
            <a:pPr algn="r" eaLnBrk="1" hangingPunct="1">
              <a:lnSpc>
                <a:spcPct val="100000"/>
              </a:lnSpc>
            </a:pP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venstrestillet tekst uden punktopstilling, brug ‘Formindsk listeniveau’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2207521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 userDrawn="1"/>
        </p:nvSpPr>
        <p:spPr>
          <a:xfrm>
            <a:off x="-309684" y="2207521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noProof="1">
              <a:latin typeface="+mn-lt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999609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 userDrawn="1"/>
        </p:nvSpPr>
        <p:spPr>
          <a:xfrm>
            <a:off x="-347651" y="2999609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noProof="1">
              <a:latin typeface="+mn-lt"/>
            </a:endParaRPr>
          </a:p>
        </p:txBody>
      </p:sp>
      <p:sp>
        <p:nvSpPr>
          <p:cNvPr id="25" name="Rounded Rectangle 24"/>
          <p:cNvSpPr/>
          <p:nvPr userDrawn="1"/>
        </p:nvSpPr>
        <p:spPr>
          <a:xfrm>
            <a:off x="-562116" y="3002183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noProof="1">
              <a:latin typeface="+mn-lt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-1620688" y="766856"/>
            <a:ext cx="1509880" cy="3550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1860717"/>
            <a:ext cx="8440739" cy="223360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66688"/>
            <a:ext cx="8440737" cy="574632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52424" y="1131590"/>
            <a:ext cx="8440739" cy="4273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480584" y="339502"/>
            <a:ext cx="1369776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b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Bold eller Regular</a:t>
            </a:r>
          </a:p>
          <a:p>
            <a:pPr algn="r">
              <a:lnSpc>
                <a:spcPct val="100000"/>
              </a:lnSpc>
            </a:pP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Underoverskrift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én linje</a:t>
            </a: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19" name="TextBox 18"/>
          <p:cNvSpPr txBox="1">
            <a:spLocks noChangeArrowheads="1"/>
          </p:cNvSpPr>
          <p:nvPr userDrawn="1"/>
        </p:nvSpPr>
        <p:spPr bwMode="auto">
          <a:xfrm>
            <a:off x="-1764704" y="1564430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a-DK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punktopstilling </a:t>
            </a:r>
            <a:br>
              <a:rPr lang="da-DK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 teksten </a:t>
            </a:r>
            <a:br>
              <a:rPr lang="da-DK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(flere niveauer findes), </a:t>
            </a:r>
            <a:br>
              <a:rPr lang="da-DK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 ‘Forøg listeniveau’</a:t>
            </a:r>
          </a:p>
          <a:p>
            <a:pPr algn="r" eaLnBrk="1" hangingPunct="1">
              <a:lnSpc>
                <a:spcPct val="100000"/>
              </a:lnSpc>
            </a:pPr>
            <a:endParaRPr lang="da-DK" sz="10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da-DK" sz="10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da-DK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venstrestillet tekst uden punktopstilling, brug ‘Formindsk listeniveau’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2207521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22"/>
          <p:cNvSpPr/>
          <p:nvPr userDrawn="1"/>
        </p:nvSpPr>
        <p:spPr>
          <a:xfrm>
            <a:off x="-309684" y="2207521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999609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-347651" y="2999609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sp>
        <p:nvSpPr>
          <p:cNvPr id="26" name="Rounded Rectangle 25"/>
          <p:cNvSpPr/>
          <p:nvPr userDrawn="1"/>
        </p:nvSpPr>
        <p:spPr>
          <a:xfrm>
            <a:off x="-562116" y="3002183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66688"/>
            <a:ext cx="8440737" cy="574632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46980" y="1149350"/>
            <a:ext cx="8448849" cy="2947988"/>
          </a:xfrm>
        </p:spPr>
        <p:txBody>
          <a:bodyPr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480584" y="339502"/>
            <a:ext cx="1369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b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Bold eller Regular</a:t>
            </a:r>
          </a:p>
        </p:txBody>
      </p:sp>
    </p:spTree>
    <p:extLst>
      <p:ext uri="{BB962C8B-B14F-4D97-AF65-F5344CB8AC3E}">
        <p14:creationId xmlns:p14="http://schemas.microsoft.com/office/powerpoint/2010/main" val="4046755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ch text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7" y="166687"/>
            <a:ext cx="5227685" cy="478119"/>
          </a:xfrm>
        </p:spPr>
        <p:txBody>
          <a:bodyPr/>
          <a:lstStyle>
            <a:lvl1pPr>
              <a:defRPr sz="2400" b="0" cap="none" baseline="0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832475" y="355450"/>
            <a:ext cx="2960688" cy="3741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2424" y="891894"/>
            <a:ext cx="5227687" cy="320544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7" name="TextBox 17"/>
          <p:cNvSpPr txBox="1">
            <a:spLocks noChangeArrowheads="1"/>
          </p:cNvSpPr>
          <p:nvPr userDrawn="1"/>
        </p:nvSpPr>
        <p:spPr bwMode="auto">
          <a:xfrm>
            <a:off x="-1764704" y="915566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a-DK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punktopstilling </a:t>
            </a:r>
            <a:br>
              <a:rPr lang="da-DK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 teksten </a:t>
            </a:r>
            <a:br>
              <a:rPr lang="da-DK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(flere niveauer findes), </a:t>
            </a:r>
            <a:br>
              <a:rPr lang="da-DK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 ‘Forøg listeniveau’</a:t>
            </a:r>
          </a:p>
          <a:p>
            <a:pPr algn="r" eaLnBrk="1" hangingPunct="1">
              <a:lnSpc>
                <a:spcPct val="100000"/>
              </a:lnSpc>
            </a:pPr>
            <a:endParaRPr lang="da-DK" sz="10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da-DK" sz="10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da-DK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venstrestillet tekst uden punktopstilling, brug ‘Formindsk listeniveau’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1558657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 userDrawn="1"/>
        </p:nvSpPr>
        <p:spPr>
          <a:xfrm>
            <a:off x="-309684" y="1558657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350745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 userDrawn="1"/>
        </p:nvSpPr>
        <p:spPr>
          <a:xfrm>
            <a:off x="-347651" y="2350745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-562116" y="2353319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-1480584" y="339502"/>
            <a:ext cx="1369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</a:t>
            </a:r>
            <a:b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MAKS. én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0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66687"/>
            <a:ext cx="4093200" cy="478119"/>
          </a:xfrm>
        </p:spPr>
        <p:txBody>
          <a:bodyPr/>
          <a:lstStyle>
            <a:lvl1pPr>
              <a:defRPr sz="2400" b="0" cap="none" baseline="0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963" y="355450"/>
            <a:ext cx="4093200" cy="3741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2424" y="891894"/>
            <a:ext cx="4093200" cy="320544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7" name="TextBox 17"/>
          <p:cNvSpPr txBox="1">
            <a:spLocks noChangeArrowheads="1"/>
          </p:cNvSpPr>
          <p:nvPr userDrawn="1"/>
        </p:nvSpPr>
        <p:spPr bwMode="auto">
          <a:xfrm>
            <a:off x="-1764704" y="915566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a-DK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punktopstilling </a:t>
            </a:r>
            <a:br>
              <a:rPr lang="da-DK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 teksten </a:t>
            </a:r>
            <a:br>
              <a:rPr lang="da-DK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(flere niveauer findes), </a:t>
            </a:r>
            <a:br>
              <a:rPr lang="da-DK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 ‘Forøg listeniveau’</a:t>
            </a:r>
          </a:p>
          <a:p>
            <a:pPr algn="r" eaLnBrk="1" hangingPunct="1">
              <a:lnSpc>
                <a:spcPct val="100000"/>
              </a:lnSpc>
            </a:pPr>
            <a:endParaRPr lang="da-DK" sz="10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da-DK" sz="10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da-DK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venstrestillet tekst uden punktopstilling, brug ‘Formindsk listeniveau’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1558657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 userDrawn="1"/>
        </p:nvSpPr>
        <p:spPr>
          <a:xfrm>
            <a:off x="-309684" y="1558657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350745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 userDrawn="1"/>
        </p:nvSpPr>
        <p:spPr>
          <a:xfrm>
            <a:off x="-347651" y="2350745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-562116" y="2353319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-1480584" y="339502"/>
            <a:ext cx="1369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</a:t>
            </a:r>
            <a:b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MAKS. én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149350"/>
            <a:ext cx="4093200" cy="929338"/>
          </a:xfrm>
        </p:spPr>
        <p:txBody>
          <a:bodyPr/>
          <a:lstStyle>
            <a:lvl1pPr algn="r">
              <a:defRPr sz="2400" cap="all" baseline="0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-1764704" y="1812217"/>
            <a:ext cx="1683620" cy="111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Indsæt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Navn </a:t>
            </a:r>
          </a:p>
          <a:p>
            <a:pPr algn="r" eaLnBrk="1" hangingPunct="1">
              <a:lnSpc>
                <a:spcPct val="100000"/>
              </a:lnSpc>
            </a:pPr>
            <a:endParaRPr lang="da-DK" sz="800" baseline="0" noProof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Profession</a:t>
            </a:r>
          </a:p>
          <a:p>
            <a:pPr algn="r" eaLnBrk="1" hangingPunct="1">
              <a:lnSpc>
                <a:spcPct val="100000"/>
              </a:lnSpc>
            </a:pPr>
            <a:endParaRPr lang="da-DK" sz="1000" baseline="0" noProof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da-DK" sz="1800" baseline="0" noProof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Data / Tekst 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963" y="355450"/>
            <a:ext cx="4093200" cy="3741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2424" y="2631019"/>
            <a:ext cx="4093200" cy="1525588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52425" y="2092151"/>
            <a:ext cx="4093200" cy="489506"/>
          </a:xfrm>
        </p:spPr>
        <p:txBody>
          <a:bodyPr/>
          <a:lstStyle>
            <a:lvl1pPr marL="0" indent="0" algn="r">
              <a:spcBef>
                <a:spcPts val="0"/>
              </a:spcBef>
              <a:buFontTx/>
              <a:buNone/>
              <a:defRPr sz="1600" cap="all" baseline="0"/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66397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ottom Rectangle"/>
          <p:cNvSpPr/>
          <p:nvPr/>
        </p:nvSpPr>
        <p:spPr>
          <a:xfrm>
            <a:off x="0" y="4227512"/>
            <a:ext cx="9144000" cy="918369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12" name="SD_FLD_DocumentDate"/>
          <p:cNvSpPr txBox="1">
            <a:spLocks noChangeArrowheads="1"/>
          </p:cNvSpPr>
          <p:nvPr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cap="all" baseline="0" dirty="0">
                <a:solidFill>
                  <a:schemeClr val="bg1"/>
                </a:solidFill>
                <a:latin typeface="AU Passata Light" pitchFamily="34" charset="0"/>
              </a:rPr>
              <a:t>3. marts 2018</a:t>
            </a:r>
          </a:p>
        </p:txBody>
      </p:sp>
      <p:sp>
        <p:nvSpPr>
          <p:cNvPr id="10" name="SD_FLD_Event"/>
          <p:cNvSpPr txBox="1">
            <a:spLocks noChangeArrowheads="1"/>
          </p:cNvSpPr>
          <p:nvPr/>
        </p:nvSpPr>
        <p:spPr bwMode="auto">
          <a:xfrm>
            <a:off x="7045890" y="4496400"/>
            <a:ext cx="1749940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b="1" cap="all" baseline="0" dirty="0">
                <a:solidFill>
                  <a:schemeClr val="bg1"/>
                </a:solidFill>
              </a:rPr>
              <a:t>U-</a:t>
            </a:r>
            <a:r>
              <a:rPr lang="da-DK" sz="800" b="1" cap="all" baseline="0" dirty="0" err="1">
                <a:solidFill>
                  <a:schemeClr val="bg1"/>
                </a:solidFill>
              </a:rPr>
              <a:t>days</a:t>
            </a: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29" name="White Rectangle"/>
          <p:cNvSpPr/>
          <p:nvPr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27" name="SD_USR_Title"/>
          <p:cNvSpPr txBox="1">
            <a:spLocks noChangeArrowheads="1"/>
          </p:cNvSpPr>
          <p:nvPr/>
        </p:nvSpPr>
        <p:spPr bwMode="auto">
          <a:xfrm>
            <a:off x="4748455" y="4496400"/>
            <a:ext cx="2237395" cy="33506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cap="all" baseline="0" dirty="0" err="1">
                <a:solidFill>
                  <a:schemeClr val="bg1"/>
                </a:solidFill>
                <a:latin typeface="AU Passata Light" pitchFamily="34" charset="0"/>
              </a:rPr>
              <a:t>Phd</a:t>
            </a:r>
            <a:r>
              <a:rPr lang="da-DK" sz="800" cap="all" baseline="0" dirty="0">
                <a:solidFill>
                  <a:schemeClr val="bg1"/>
                </a:solidFill>
                <a:latin typeface="AU Passata Light" pitchFamily="34" charset="0"/>
              </a:rPr>
              <a:t> studerende</a:t>
            </a:r>
          </a:p>
        </p:txBody>
      </p:sp>
      <p:sp>
        <p:nvSpPr>
          <p:cNvPr id="11" name="SD_USR_Name"/>
          <p:cNvSpPr txBox="1">
            <a:spLocks noChangeArrowheads="1"/>
          </p:cNvSpPr>
          <p:nvPr/>
        </p:nvSpPr>
        <p:spPr bwMode="auto">
          <a:xfrm>
            <a:off x="4748455" y="4496400"/>
            <a:ext cx="2237395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b="1" cap="all" baseline="0" dirty="0">
                <a:solidFill>
                  <a:schemeClr val="bg1"/>
                </a:solidFill>
              </a:rPr>
              <a:t>Frederik doktor S. </a:t>
            </a:r>
            <a:r>
              <a:rPr lang="da-DK" sz="800" b="1" cap="all" baseline="0" dirty="0" err="1">
                <a:solidFill>
                  <a:schemeClr val="bg1"/>
                </a:solidFill>
              </a:rPr>
              <a:t>simonsen</a:t>
            </a: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3" name="SD_ART_SecondaryLogo"/>
          <p:cNvSpPr>
            <a:spLocks noChangeArrowheads="1"/>
          </p:cNvSpPr>
          <p:nvPr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da-DK" dirty="0"/>
          </a:p>
        </p:txBody>
      </p:sp>
      <p:sp>
        <p:nvSpPr>
          <p:cNvPr id="17" name="SD_OFF_Niveau1And2"/>
          <p:cNvSpPr txBox="1">
            <a:spLocks noChangeArrowheads="1"/>
          </p:cNvSpPr>
          <p:nvPr/>
        </p:nvSpPr>
        <p:spPr bwMode="auto">
          <a:xfrm>
            <a:off x="975600" y="4496400"/>
            <a:ext cx="1800000" cy="42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>
                <a:solidFill>
                  <a:schemeClr val="bg1"/>
                </a:solidFill>
                <a:latin typeface="AU Passata Light" pitchFamily="34" charset="0"/>
              </a:rPr>
              <a:t>Science and Technology</a:t>
            </a:r>
            <a:endParaRPr lang="da-DK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8" name="SD_LAN_AUWBreak"/>
          <p:cNvSpPr txBox="1">
            <a:spLocks noChangeArrowheads="1"/>
          </p:cNvSpPr>
          <p:nvPr/>
        </p:nvSpPr>
        <p:spPr bwMode="auto">
          <a:xfrm>
            <a:off x="971998" y="4496400"/>
            <a:ext cx="702000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da-DK" sz="960" cap="all" baseline="0" dirty="0">
                <a:solidFill>
                  <a:schemeClr val="bg1"/>
                </a:solidFill>
                <a:latin typeface="AU Passata" panose="020B0503030502030804" pitchFamily="34" charset="0"/>
              </a:rPr>
              <a:t>Aarhus 
Universitet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1558925"/>
            <a:ext cx="8440739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27" name="Placehold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52426" y="166689"/>
            <a:ext cx="8440737" cy="98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15" name="Pladsholder til tekst 2"/>
          <p:cNvSpPr txBox="1">
            <a:spLocks/>
          </p:cNvSpPr>
          <p:nvPr/>
        </p:nvSpPr>
        <p:spPr>
          <a:xfrm>
            <a:off x="3060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da-DK" sz="2090" kern="0" dirty="0">
                <a:solidFill>
                  <a:schemeClr val="bg1"/>
                </a:solidFill>
              </a:rPr>
              <a:t>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9" r:id="rId2"/>
    <p:sldLayoutId id="2147483714" r:id="rId3"/>
    <p:sldLayoutId id="2147483692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9" r:id="rId13"/>
    <p:sldLayoutId id="2147483710" r:id="rId14"/>
    <p:sldLayoutId id="2147483711" r:id="rId15"/>
    <p:sldLayoutId id="2147483694" r:id="rId16"/>
    <p:sldLayoutId id="2147483695" r:id="rId17"/>
    <p:sldLayoutId id="2147483712" r:id="rId18"/>
    <p:sldLayoutId id="2147483715" r:id="rId19"/>
  </p:sldLayoutIdLst>
  <p:hf sldNum="0" hdr="0" ftr="0" dt="0"/>
  <p:txStyles>
    <p:titleStyle>
      <a:lvl1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2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324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accent3"/>
        </a:buClr>
        <a:buSzPct val="75000"/>
        <a:buFont typeface="Wingdings 3" pitchFamily="18" charset="2"/>
        <a:buChar char="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324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accent3"/>
        </a:buClr>
        <a:buSzPct val="75000"/>
        <a:buFont typeface="Wingdings 3" pitchFamily="18" charset="2"/>
        <a:buChar char="u"/>
        <a:defRPr sz="1600">
          <a:solidFill>
            <a:srgbClr val="000000"/>
          </a:solidFill>
          <a:latin typeface="+mn-lt"/>
        </a:defRPr>
      </a:lvl2pPr>
      <a:lvl3pPr marL="324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accent3"/>
        </a:buClr>
        <a:buSzPct val="75000"/>
        <a:buFont typeface="Wingdings 3" pitchFamily="18" charset="2"/>
        <a:buChar char="u"/>
        <a:defRPr sz="1600">
          <a:solidFill>
            <a:srgbClr val="000000"/>
          </a:solidFill>
          <a:latin typeface="+mn-lt"/>
        </a:defRPr>
      </a:lvl3pPr>
      <a:lvl4pPr marL="324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accent3"/>
        </a:buClr>
        <a:buSzPct val="75000"/>
        <a:buFont typeface="Wingdings 3" pitchFamily="18" charset="2"/>
        <a:buChar char="u"/>
        <a:defRPr sz="1600">
          <a:solidFill>
            <a:srgbClr val="000000"/>
          </a:solidFill>
          <a:latin typeface="+mn-lt"/>
        </a:defRPr>
      </a:lvl4pPr>
      <a:lvl5pPr marL="324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accent3"/>
        </a:buClr>
        <a:buSzPct val="75000"/>
        <a:buFont typeface="Wingdings 3" pitchFamily="18" charset="2"/>
        <a:buChar char="u"/>
        <a:defRPr sz="1600">
          <a:solidFill>
            <a:srgbClr val="000000"/>
          </a:solidFill>
          <a:latin typeface="+mn-lt"/>
        </a:defRPr>
      </a:lvl5pPr>
      <a:lvl6pPr marL="1352550" indent="-176213" algn="l" rtl="0" eaLnBrk="1" fontAlgn="base" hangingPunct="1">
        <a:lnSpc>
          <a:spcPct val="99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6pPr>
      <a:lvl7pPr marL="1809750" indent="-176213" algn="l" rtl="0" eaLnBrk="1" fontAlgn="base" hangingPunct="1">
        <a:lnSpc>
          <a:spcPct val="99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7pPr>
      <a:lvl8pPr marL="2266950" indent="-176213" algn="l" rtl="0" eaLnBrk="1" fontAlgn="base" hangingPunct="1">
        <a:lnSpc>
          <a:spcPct val="99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8pPr>
      <a:lvl9pPr marL="2724150" indent="-176213" algn="l" rtl="0" eaLnBrk="1" fontAlgn="base" hangingPunct="1">
        <a:lnSpc>
          <a:spcPct val="99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D_FLD_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890587"/>
            <a:ext cx="8564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Titel på præsentation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437085"/>
            <a:ext cx="8567737" cy="300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grpSp>
        <p:nvGrpSpPr>
          <p:cNvPr id="1029" name="Group 21"/>
          <p:cNvGrpSpPr>
            <a:grpSpLocks noChangeAspect="1"/>
          </p:cNvGrpSpPr>
          <p:nvPr/>
        </p:nvGrpSpPr>
        <p:grpSpPr bwMode="auto">
          <a:xfrm>
            <a:off x="287338" y="215504"/>
            <a:ext cx="590550" cy="221456"/>
            <a:chOff x="454" y="227"/>
            <a:chExt cx="384" cy="192"/>
          </a:xfrm>
        </p:grpSpPr>
        <p:sp>
          <p:nvSpPr>
            <p:cNvPr id="1038" name="Freeform 22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>
                <a:gd name="T0" fmla="*/ 0 w 8160"/>
                <a:gd name="T1" fmla="*/ 0 h 4080"/>
                <a:gd name="T2" fmla="*/ 0 w 8160"/>
                <a:gd name="T3" fmla="*/ 0 h 4080"/>
                <a:gd name="T4" fmla="*/ 0 w 8160"/>
                <a:gd name="T5" fmla="*/ 0 h 4080"/>
                <a:gd name="T6" fmla="*/ 0 w 8160"/>
                <a:gd name="T7" fmla="*/ 0 h 4080"/>
                <a:gd name="T8" fmla="*/ 0 w 8160"/>
                <a:gd name="T9" fmla="*/ 0 h 4080"/>
                <a:gd name="T10" fmla="*/ 0 w 8160"/>
                <a:gd name="T11" fmla="*/ 0 h 4080"/>
                <a:gd name="T12" fmla="*/ 0 w 8160"/>
                <a:gd name="T13" fmla="*/ 0 h 4080"/>
                <a:gd name="T14" fmla="*/ 0 w 8160"/>
                <a:gd name="T15" fmla="*/ 0 h 4080"/>
                <a:gd name="T16" fmla="*/ 0 w 8160"/>
                <a:gd name="T17" fmla="*/ 0 h 4080"/>
                <a:gd name="T18" fmla="*/ 0 w 8160"/>
                <a:gd name="T19" fmla="*/ 0 h 4080"/>
                <a:gd name="T20" fmla="*/ 0 w 8160"/>
                <a:gd name="T21" fmla="*/ 0 h 4080"/>
                <a:gd name="T22" fmla="*/ 0 w 8160"/>
                <a:gd name="T23" fmla="*/ 0 h 4080"/>
                <a:gd name="T24" fmla="*/ 0 w 8160"/>
                <a:gd name="T25" fmla="*/ 0 h 4080"/>
                <a:gd name="T26" fmla="*/ 0 w 8160"/>
                <a:gd name="T27" fmla="*/ 0 h 4080"/>
                <a:gd name="T28" fmla="*/ 0 w 8160"/>
                <a:gd name="T29" fmla="*/ 0 h 4080"/>
                <a:gd name="T30" fmla="*/ 0 w 8160"/>
                <a:gd name="T31" fmla="*/ 0 h 4080"/>
                <a:gd name="T32" fmla="*/ 0 w 8160"/>
                <a:gd name="T33" fmla="*/ 0 h 4080"/>
                <a:gd name="T34" fmla="*/ 0 w 8160"/>
                <a:gd name="T35" fmla="*/ 0 h 4080"/>
                <a:gd name="T36" fmla="*/ 0 w 8160"/>
                <a:gd name="T37" fmla="*/ 0 h 4080"/>
                <a:gd name="T38" fmla="*/ 0 w 8160"/>
                <a:gd name="T39" fmla="*/ 0 h 4080"/>
                <a:gd name="T40" fmla="*/ 0 w 8160"/>
                <a:gd name="T41" fmla="*/ 0 h 4080"/>
                <a:gd name="T42" fmla="*/ 0 w 8160"/>
                <a:gd name="T43" fmla="*/ 0 h 4080"/>
                <a:gd name="T44" fmla="*/ 0 w 8160"/>
                <a:gd name="T45" fmla="*/ 0 h 4080"/>
                <a:gd name="T46" fmla="*/ 0 w 8160"/>
                <a:gd name="T47" fmla="*/ 0 h 4080"/>
                <a:gd name="T48" fmla="*/ 0 w 8160"/>
                <a:gd name="T49" fmla="*/ 0 h 4080"/>
                <a:gd name="T50" fmla="*/ 0 w 8160"/>
                <a:gd name="T51" fmla="*/ 0 h 4080"/>
                <a:gd name="T52" fmla="*/ 0 w 8160"/>
                <a:gd name="T53" fmla="*/ 0 h 4080"/>
                <a:gd name="T54" fmla="*/ 0 w 8160"/>
                <a:gd name="T55" fmla="*/ 0 h 4080"/>
                <a:gd name="T56" fmla="*/ 0 w 8160"/>
                <a:gd name="T57" fmla="*/ 0 h 4080"/>
                <a:gd name="T58" fmla="*/ 0 w 8160"/>
                <a:gd name="T59" fmla="*/ 0 h 4080"/>
                <a:gd name="T60" fmla="*/ 0 w 8160"/>
                <a:gd name="T61" fmla="*/ 0 h 4080"/>
                <a:gd name="T62" fmla="*/ 0 w 8160"/>
                <a:gd name="T63" fmla="*/ 0 h 4080"/>
                <a:gd name="T64" fmla="*/ 0 w 8160"/>
                <a:gd name="T65" fmla="*/ 0 h 4080"/>
                <a:gd name="T66" fmla="*/ 0 w 8160"/>
                <a:gd name="T67" fmla="*/ 0 h 4080"/>
                <a:gd name="T68" fmla="*/ 0 w 8160"/>
                <a:gd name="T69" fmla="*/ 0 h 4080"/>
                <a:gd name="T70" fmla="*/ 0 w 8160"/>
                <a:gd name="T71" fmla="*/ 0 h 4080"/>
                <a:gd name="T72" fmla="*/ 0 w 8160"/>
                <a:gd name="T73" fmla="*/ 0 h 4080"/>
                <a:gd name="T74" fmla="*/ 0 w 8160"/>
                <a:gd name="T75" fmla="*/ 0 h 4080"/>
                <a:gd name="T76" fmla="*/ 0 w 8160"/>
                <a:gd name="T77" fmla="*/ 0 h 4080"/>
                <a:gd name="T78" fmla="*/ 0 w 8160"/>
                <a:gd name="T79" fmla="*/ 0 h 4080"/>
                <a:gd name="T80" fmla="*/ 0 w 8160"/>
                <a:gd name="T81" fmla="*/ 0 h 4080"/>
                <a:gd name="T82" fmla="*/ 0 w 8160"/>
                <a:gd name="T83" fmla="*/ 0 h 4080"/>
                <a:gd name="T84" fmla="*/ 0 w 8160"/>
                <a:gd name="T85" fmla="*/ 0 h 40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da-DK" sz="1800">
                <a:solidFill>
                  <a:srgbClr val="000000"/>
                </a:solidFill>
                <a:latin typeface="AU Passata"/>
              </a:endParaRPr>
            </a:p>
          </p:txBody>
        </p:sp>
        <p:sp>
          <p:nvSpPr>
            <p:cNvPr id="1039" name="Freeform 23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>
                <a:gd name="T0" fmla="*/ 0 w 8160"/>
                <a:gd name="T1" fmla="*/ 0 h 8160"/>
                <a:gd name="T2" fmla="*/ 0 w 8160"/>
                <a:gd name="T3" fmla="*/ 0 h 8160"/>
                <a:gd name="T4" fmla="*/ 0 w 8160"/>
                <a:gd name="T5" fmla="*/ 0 h 8160"/>
                <a:gd name="T6" fmla="*/ 0 w 8160"/>
                <a:gd name="T7" fmla="*/ 0 h 8160"/>
                <a:gd name="T8" fmla="*/ 0 w 8160"/>
                <a:gd name="T9" fmla="*/ 0 h 8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da-DK" sz="1800">
                <a:solidFill>
                  <a:srgbClr val="000000"/>
                </a:solidFill>
                <a:latin typeface="AU Passata"/>
              </a:endParaRPr>
            </a:p>
          </p:txBody>
        </p:sp>
      </p:grpSp>
      <p:sp>
        <p:nvSpPr>
          <p:cNvPr id="8" name="SD_OFF_Parent_N2"/>
          <p:cNvSpPr txBox="1">
            <a:spLocks noChangeArrowheads="1"/>
          </p:cNvSpPr>
          <p:nvPr/>
        </p:nvSpPr>
        <p:spPr bwMode="auto">
          <a:xfrm>
            <a:off x="1046164" y="213123"/>
            <a:ext cx="4098925" cy="226219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cap="all">
                <a:solidFill>
                  <a:srgbClr val="03428E"/>
                </a:solidFill>
                <a:latin typeface="AU Passata"/>
              </a:rPr>
              <a:t>Science and technology</a:t>
            </a:r>
          </a:p>
          <a:p>
            <a:pPr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cap="all">
                <a:solidFill>
                  <a:srgbClr val="03428E"/>
                </a:solidFill>
                <a:latin typeface="AU Passata"/>
              </a:rPr>
              <a:t>AARHUS UNIVERSITET</a:t>
            </a:r>
          </a:p>
        </p:txBody>
      </p:sp>
      <p:sp>
        <p:nvSpPr>
          <p:cNvPr id="9" name="SD_OFF_Unitname_N2"/>
          <p:cNvSpPr txBox="1">
            <a:spLocks noChangeArrowheads="1"/>
          </p:cNvSpPr>
          <p:nvPr/>
        </p:nvSpPr>
        <p:spPr bwMode="auto">
          <a:xfrm>
            <a:off x="1047751" y="475060"/>
            <a:ext cx="4100513" cy="27027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auto">
              <a:lnSpc>
                <a:spcPts val="108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900" cap="all">
              <a:solidFill>
                <a:srgbClr val="03428E"/>
              </a:solidFill>
              <a:latin typeface="AU Passata"/>
            </a:endParaRPr>
          </a:p>
        </p:txBody>
      </p:sp>
      <p:sp>
        <p:nvSpPr>
          <p:cNvPr id="1037" name="bmkSekundærtLogo02"/>
          <p:cNvSpPr>
            <a:spLocks noChangeArrowheads="1"/>
          </p:cNvSpPr>
          <p:nvPr/>
        </p:nvSpPr>
        <p:spPr bwMode="auto">
          <a:xfrm>
            <a:off x="293688" y="4562892"/>
            <a:ext cx="584200" cy="553998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000000"/>
              </a:solidFill>
              <a:latin typeface="AU Passata"/>
            </a:endParaRPr>
          </a:p>
        </p:txBody>
      </p:sp>
    </p:spTree>
    <p:extLst>
      <p:ext uri="{BB962C8B-B14F-4D97-AF65-F5344CB8AC3E}">
        <p14:creationId xmlns:p14="http://schemas.microsoft.com/office/powerpoint/2010/main" val="161487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</p:sldLayoutIdLst>
  <p:txStyles>
    <p:titleStyle>
      <a:lvl1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 cap="none" baseline="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266700" indent="-266700" algn="l" rtl="0" eaLnBrk="1" fontAlgn="base" hangingPunct="1">
        <a:lnSpc>
          <a:spcPct val="92000"/>
        </a:lnSpc>
        <a:spcBef>
          <a:spcPct val="0"/>
        </a:spcBef>
        <a:spcAft>
          <a:spcPts val="600"/>
        </a:spcAft>
        <a:buFont typeface="AU Passata" pitchFamily="34" charset="0"/>
        <a:buChar char="›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17550" indent="-174625" algn="l" rtl="0" eaLnBrk="1" fontAlgn="base" hangingPunct="1">
        <a:lnSpc>
          <a:spcPct val="940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 sz="2400">
          <a:solidFill>
            <a:schemeClr val="bg2"/>
          </a:solidFill>
          <a:latin typeface="+mn-lt"/>
        </a:defRPr>
      </a:lvl2pPr>
      <a:lvl3pPr marL="1260475" indent="-174625" algn="l" rtl="0" eaLnBrk="1" fontAlgn="base" hangingPunct="1">
        <a:lnSpc>
          <a:spcPct val="970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 sz="2000">
          <a:solidFill>
            <a:schemeClr val="bg2"/>
          </a:solidFill>
          <a:latin typeface="+mn-lt"/>
        </a:defRPr>
      </a:lvl3pPr>
      <a:lvl4pPr marL="1708150" indent="-174625" algn="l" rtl="0" eaLnBrk="1" fontAlgn="base" hangingPunct="1">
        <a:lnSpc>
          <a:spcPct val="990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4pPr>
      <a:lvl5pPr marL="1708150" indent="-174625" algn="l" rtl="0" eaLnBrk="1" fontAlgn="base" hangingPunct="1">
        <a:lnSpc>
          <a:spcPct val="990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5pPr>
      <a:lvl6pPr marL="1352550" indent="-176213" algn="l" rtl="0" eaLnBrk="1" fontAlgn="base" hangingPunct="1">
        <a:lnSpc>
          <a:spcPct val="99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6pPr>
      <a:lvl7pPr marL="1809750" indent="-176213" algn="l" rtl="0" eaLnBrk="1" fontAlgn="base" hangingPunct="1">
        <a:lnSpc>
          <a:spcPct val="99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7pPr>
      <a:lvl8pPr marL="2266950" indent="-176213" algn="l" rtl="0" eaLnBrk="1" fontAlgn="base" hangingPunct="1">
        <a:lnSpc>
          <a:spcPct val="99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8pPr>
      <a:lvl9pPr marL="2724150" indent="-176213" algn="l" rtl="0" eaLnBrk="1" fontAlgn="base" hangingPunct="1">
        <a:lnSpc>
          <a:spcPct val="99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B923642-4D30-411A-946A-F781510012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737" y="268338"/>
            <a:ext cx="5756277" cy="233284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B461053F-63FC-411D-A133-0850C179FA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815" y="2833963"/>
            <a:ext cx="1473276" cy="147327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A6DB1087-C5AA-4A25-940E-1F4F447AC9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27" y="919750"/>
            <a:ext cx="1245489" cy="1341570"/>
          </a:xfrm>
          <a:prstGeom prst="rect">
            <a:avLst/>
          </a:prstGeom>
        </p:spPr>
      </p:pic>
      <p:cxnSp>
        <p:nvCxnSpPr>
          <p:cNvPr id="10" name="Forbindelse: vinklet 9">
            <a:extLst>
              <a:ext uri="{FF2B5EF4-FFF2-40B4-BE49-F238E27FC236}">
                <a16:creationId xmlns:a16="http://schemas.microsoft.com/office/drawing/2014/main" id="{F59085CD-273C-4897-9452-EF59CDD5DB7F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2956738" y="2663291"/>
            <a:ext cx="2455234" cy="189628"/>
          </a:xfrm>
          <a:prstGeom prst="bentConnector2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Rektangel 10">
            <a:extLst>
              <a:ext uri="{FF2B5EF4-FFF2-40B4-BE49-F238E27FC236}">
                <a16:creationId xmlns:a16="http://schemas.microsoft.com/office/drawing/2014/main" id="{8314CE5B-758E-4FD5-ACAE-3E7D54A51535}"/>
              </a:ext>
            </a:extLst>
          </p:cNvPr>
          <p:cNvSpPr/>
          <p:nvPr/>
        </p:nvSpPr>
        <p:spPr bwMode="auto">
          <a:xfrm>
            <a:off x="3992766" y="3478029"/>
            <a:ext cx="1042151" cy="88265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DFE019D1-D897-47FA-B95E-87CD67FE70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9534">
            <a:off x="3500082" y="2961787"/>
            <a:ext cx="967987" cy="486817"/>
          </a:xfrm>
          <a:prstGeom prst="rect">
            <a:avLst/>
          </a:prstGeom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7760E6D5-432E-41B6-B51D-34D0D2A706FF}"/>
              </a:ext>
            </a:extLst>
          </p:cNvPr>
          <p:cNvSpPr txBox="1"/>
          <p:nvPr/>
        </p:nvSpPr>
        <p:spPr>
          <a:xfrm rot="2210771">
            <a:off x="3949012" y="3046213"/>
            <a:ext cx="1237795" cy="175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200" b="1" dirty="0" err="1">
                <a:solidFill>
                  <a:schemeClr val="bg1"/>
                </a:solidFill>
                <a:latin typeface="+mn-lt"/>
              </a:rPr>
              <a:t>Hydrogenation</a:t>
            </a:r>
            <a:endParaRPr lang="en-US" sz="1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3576D87F-F4DC-4179-96B4-0997C3416C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86167" y="3606895"/>
            <a:ext cx="731960" cy="600413"/>
          </a:xfrm>
          <a:prstGeom prst="rect">
            <a:avLst/>
          </a:prstGeom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12F81FCF-AD15-4780-8454-4269148AE3C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25"/>
          <a:stretch/>
        </p:blipFill>
        <p:spPr>
          <a:xfrm>
            <a:off x="5976107" y="2943209"/>
            <a:ext cx="1440257" cy="1264099"/>
          </a:xfrm>
          <a:prstGeom prst="rect">
            <a:avLst/>
          </a:prstGeom>
        </p:spPr>
      </p:pic>
      <p:sp>
        <p:nvSpPr>
          <p:cNvPr id="39" name="Taleboble: oval 38">
            <a:extLst>
              <a:ext uri="{FF2B5EF4-FFF2-40B4-BE49-F238E27FC236}">
                <a16:creationId xmlns:a16="http://schemas.microsoft.com/office/drawing/2014/main" id="{CEFE0B7C-57B8-40EB-9458-66312DF49291}"/>
              </a:ext>
            </a:extLst>
          </p:cNvPr>
          <p:cNvSpPr/>
          <p:nvPr/>
        </p:nvSpPr>
        <p:spPr bwMode="auto">
          <a:xfrm>
            <a:off x="273874" y="3090214"/>
            <a:ext cx="1332894" cy="846267"/>
          </a:xfrm>
          <a:prstGeom prst="wedgeEllipseCallout">
            <a:avLst>
              <a:gd name="adj1" fmla="val -27240"/>
              <a:gd name="adj2" fmla="val -178076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pic>
        <p:nvPicPr>
          <p:cNvPr id="38" name="Billede 37">
            <a:extLst>
              <a:ext uri="{FF2B5EF4-FFF2-40B4-BE49-F238E27FC236}">
                <a16:creationId xmlns:a16="http://schemas.microsoft.com/office/drawing/2014/main" id="{70D44AB4-AE52-426E-A70D-F2210E2D8B1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68" y="3032645"/>
            <a:ext cx="1442106" cy="961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847C08AE-F3B7-4F35-8A02-C6B4D61BE34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9" t="20640" r="30059" b="22191"/>
          <a:stretch/>
        </p:blipFill>
        <p:spPr>
          <a:xfrm>
            <a:off x="353337" y="3221594"/>
            <a:ext cx="497760" cy="465570"/>
          </a:xfrm>
          <a:prstGeom prst="rect">
            <a:avLst/>
          </a:prstGeom>
        </p:spPr>
      </p:pic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296A97D8-E1B4-4CCD-9867-742A706AF061}"/>
              </a:ext>
            </a:extLst>
          </p:cNvPr>
          <p:cNvCxnSpPr>
            <a:cxnSpLocks/>
          </p:cNvCxnSpPr>
          <p:nvPr/>
        </p:nvCxnSpPr>
        <p:spPr bwMode="auto">
          <a:xfrm>
            <a:off x="5411972" y="2528888"/>
            <a:ext cx="0" cy="155517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Tekstfelt 43">
            <a:extLst>
              <a:ext uri="{FF2B5EF4-FFF2-40B4-BE49-F238E27FC236}">
                <a16:creationId xmlns:a16="http://schemas.microsoft.com/office/drawing/2014/main" id="{EC76FE99-9286-4EB8-A5E7-4B8B970EBB65}"/>
              </a:ext>
            </a:extLst>
          </p:cNvPr>
          <p:cNvSpPr txBox="1"/>
          <p:nvPr/>
        </p:nvSpPr>
        <p:spPr>
          <a:xfrm>
            <a:off x="971600" y="87474"/>
            <a:ext cx="872137" cy="409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#172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F90450D3-3616-451F-8083-93146C6F755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001" y="516939"/>
            <a:ext cx="1555377" cy="2332572"/>
          </a:xfrm>
          <a:prstGeom prst="rect">
            <a:avLst/>
          </a:prstGeom>
        </p:spPr>
      </p:pic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084CEF21-2A50-49F9-9ACD-31F1D70A0392}"/>
              </a:ext>
            </a:extLst>
          </p:cNvPr>
          <p:cNvCxnSpPr>
            <a:cxnSpLocks/>
            <a:endCxn id="21" idx="0"/>
          </p:cNvCxnSpPr>
          <p:nvPr/>
        </p:nvCxnSpPr>
        <p:spPr bwMode="auto">
          <a:xfrm>
            <a:off x="6696236" y="2528888"/>
            <a:ext cx="0" cy="41432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Forbindelse: vinklet 14">
            <a:extLst>
              <a:ext uri="{FF2B5EF4-FFF2-40B4-BE49-F238E27FC236}">
                <a16:creationId xmlns:a16="http://schemas.microsoft.com/office/drawing/2014/main" id="{15D192A9-ABE1-4C62-8E52-F0AD170D5489}"/>
              </a:ext>
            </a:extLst>
          </p:cNvPr>
          <p:cNvCxnSpPr>
            <a:cxnSpLocks/>
            <a:stCxn id="21" idx="3"/>
            <a:endCxn id="3" idx="2"/>
          </p:cNvCxnSpPr>
          <p:nvPr/>
        </p:nvCxnSpPr>
        <p:spPr bwMode="auto">
          <a:xfrm flipV="1">
            <a:off x="7416364" y="2849511"/>
            <a:ext cx="860326" cy="725748"/>
          </a:xfrm>
          <a:prstGeom prst="bentConnector2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8444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heme/theme1.xml><?xml version="1.0" encoding="utf-8"?>
<a:theme xmlns:a="http://schemas.openxmlformats.org/drawingml/2006/main" name="AU 16-9">
  <a:themeElements>
    <a:clrScheme name="01 AU Blue">
      <a:dk1>
        <a:srgbClr val="000000"/>
      </a:dk1>
      <a:lt1>
        <a:srgbClr val="FFFFFF"/>
      </a:lt1>
      <a:dk2>
        <a:srgbClr val="0A1449"/>
      </a:dk2>
      <a:lt2>
        <a:srgbClr val="102970"/>
      </a:lt2>
      <a:accent1>
        <a:srgbClr val="0A144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skabelon-Frederik" id="{80C8381F-D117-45E8-8A6E-49E3ED663CE1}" vid="{AADF0366-A36C-4AC0-8B7A-4C6CC80755D8}"/>
    </a:ext>
  </a:extLst>
</a:theme>
</file>

<file path=ppt/theme/theme2.xml><?xml version="1.0" encoding="utf-8"?>
<a:theme xmlns:a="http://schemas.openxmlformats.org/drawingml/2006/main" name="2_AU2007">
  <a:themeElements>
    <a:clrScheme name="">
      <a:dk1>
        <a:srgbClr val="000000"/>
      </a:dk1>
      <a:lt1>
        <a:srgbClr val="FFFFFF"/>
      </a:lt1>
      <a:dk2>
        <a:srgbClr val="81A0C6"/>
      </a:dk2>
      <a:lt2>
        <a:srgbClr val="03428E"/>
      </a:lt2>
      <a:accent1>
        <a:srgbClr val="FFFFFF"/>
      </a:accent1>
      <a:accent2>
        <a:srgbClr val="808092"/>
      </a:accent2>
      <a:accent3>
        <a:srgbClr val="FFFFFF"/>
      </a:accent3>
      <a:accent4>
        <a:srgbClr val="000000"/>
      </a:accent4>
      <a:accent5>
        <a:srgbClr val="FFFFFF"/>
      </a:accent5>
      <a:accent6>
        <a:srgbClr val="737384"/>
      </a:accent6>
      <a:hlink>
        <a:srgbClr val="03428E"/>
      </a:hlink>
      <a:folHlink>
        <a:srgbClr val="03428E"/>
      </a:folHlink>
    </a:clrScheme>
    <a:fontScheme name="AU2003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rgbClr val="FFF200"/>
            </a:gs>
            <a:gs pos="41000">
              <a:srgbClr val="FF7A00"/>
            </a:gs>
            <a:gs pos="64000">
              <a:srgbClr val="FF0300">
                <a:lumMod val="58000"/>
              </a:srgbClr>
            </a:gs>
            <a:gs pos="100000">
              <a:srgbClr val="4D0808"/>
            </a:gs>
          </a:gsLst>
          <a:lin ang="11400000" scaled="0"/>
        </a:gra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</a:objectDefaults>
  <a:extraClrSchemeLst>
    <a:extraClrScheme>
      <a:clrScheme name="AU20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14">
        <a:dk1>
          <a:srgbClr val="000000"/>
        </a:dk1>
        <a:lt1>
          <a:srgbClr val="0066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AAB8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97932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BBE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16">
        <a:dk1>
          <a:srgbClr val="000000"/>
        </a:dk1>
        <a:lt1>
          <a:srgbClr val="FFFFFF"/>
        </a:lt1>
        <a:dk2>
          <a:srgbClr val="000000"/>
        </a:dk2>
        <a:lt2>
          <a:srgbClr val="808092"/>
        </a:lt2>
        <a:accent1>
          <a:srgbClr val="03428E"/>
        </a:accent1>
        <a:accent2>
          <a:srgbClr val="81A0C6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7491B3"/>
        </a:accent6>
        <a:hlink>
          <a:srgbClr val="E6ECF4"/>
        </a:hlink>
        <a:folHlink>
          <a:srgbClr val="E5E5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Uskabelon-Frederik" id="{80C8381F-D117-45E8-8A6E-49E3ED663CE1}" vid="{071390BC-5C94-420C-942A-F5F6F10BE407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</Words>
  <Application>Microsoft Office PowerPoint</Application>
  <PresentationFormat>Skærmshow (16:9)</PresentationFormat>
  <Paragraphs>3</Paragraphs>
  <Slides>1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</vt:i4>
      </vt:variant>
    </vt:vector>
  </HeadingPairs>
  <TitlesOfParts>
    <vt:vector size="9" baseType="lpstr">
      <vt:lpstr>AU Passata</vt:lpstr>
      <vt:lpstr>AU Passata Light</vt:lpstr>
      <vt:lpstr>Arial</vt:lpstr>
      <vt:lpstr>Wingdings 3</vt:lpstr>
      <vt:lpstr>AU Peto</vt:lpstr>
      <vt:lpstr>Tunga</vt:lpstr>
      <vt:lpstr>AU 16-9</vt:lpstr>
      <vt:lpstr>2_AU2007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2014-07-02T12:42:59Z</dcterms:created>
  <dcterms:modified xsi:type="dcterms:W3CDTF">2018-06-11T16:19:43Z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SD_ShowDocumentInfo">
    <vt:lpwstr>True</vt:lpwstr>
  </property>
  <property fmtid="{D5CDD505-2E9C-101B-9397-08002B2CF9AE}" pid="4" name="SD_DocumentLanguageString">
    <vt:lpwstr>Dansk</vt:lpwstr>
  </property>
  <property fmtid="{D5CDD505-2E9C-101B-9397-08002B2CF9AE}" pid="5" name="SD_CtlText_Usersettings_Userprofile">
    <vt:lpwstr>Ida Marie Gerdes</vt:lpwstr>
  </property>
  <property fmtid="{D5CDD505-2E9C-101B-9397-08002B2CF9AE}" pid="6" name="SD_DocumentLanguage">
    <vt:lpwstr>da-DK</vt:lpwstr>
  </property>
  <property fmtid="{D5CDD505-2E9C-101B-9397-08002B2CF9AE}" pid="7" name="sdDocumentDate">
    <vt:lpwstr>42082</vt:lpwstr>
  </property>
  <property fmtid="{D5CDD505-2E9C-101B-9397-08002B2CF9AE}" pid="8" name="sdDocumentDateFormat">
    <vt:lpwstr>da-DK:d. MMMM yyyy</vt:lpwstr>
  </property>
  <property fmtid="{D5CDD505-2E9C-101B-9397-08002B2CF9AE}" pid="9" name="SD_CtlText_Generelt_Event">
    <vt:lpwstr>Forskningspolitisk årsmøde</vt:lpwstr>
  </property>
  <property fmtid="{D5CDD505-2E9C-101B-9397-08002B2CF9AE}" pid="10" name="SD_UserprofileName">
    <vt:lpwstr>Ida Marie Gerdes</vt:lpwstr>
  </property>
  <property fmtid="{D5CDD505-2E9C-101B-9397-08002B2CF9AE}" pid="11" name="SD_RedigerEnhedsinfo">
    <vt:lpwstr>Nej</vt:lpwstr>
  </property>
  <property fmtid="{D5CDD505-2E9C-101B-9397-08002B2CF9AE}" pid="12" name="SD_USR_Name">
    <vt:lpwstr>Jes Madsen</vt:lpwstr>
  </property>
  <property fmtid="{D5CDD505-2E9C-101B-9397-08002B2CF9AE}" pid="13" name="SD_USR_Title">
    <vt:lpwstr>Prodekan</vt:lpwstr>
  </property>
  <property fmtid="{D5CDD505-2E9C-101B-9397-08002B2CF9AE}" pid="14" name="SD_USR_DirectPhone">
    <vt:lpwstr>87155631</vt:lpwstr>
  </property>
  <property fmtid="{D5CDD505-2E9C-101B-9397-08002B2CF9AE}" pid="15" name="SD_USR_Personsøger">
    <vt:lpwstr/>
  </property>
  <property fmtid="{D5CDD505-2E9C-101B-9397-08002B2CF9AE}" pid="16" name="SD_USR_PrivatePhone">
    <vt:lpwstr/>
  </property>
  <property fmtid="{D5CDD505-2E9C-101B-9397-08002B2CF9AE}" pid="17" name="SD_USR_Mobile">
    <vt:lpwstr>30453092</vt:lpwstr>
  </property>
  <property fmtid="{D5CDD505-2E9C-101B-9397-08002B2CF9AE}" pid="18" name="SD_USR_DirectFax">
    <vt:lpwstr/>
  </property>
  <property fmtid="{D5CDD505-2E9C-101B-9397-08002B2CF9AE}" pid="19" name="SD_USR_Email">
    <vt:lpwstr>jesm@au.dk</vt:lpwstr>
  </property>
  <property fmtid="{D5CDD505-2E9C-101B-9397-08002B2CF9AE}" pid="20" name="SD_USR_www">
    <vt:lpwstr/>
  </property>
  <property fmtid="{D5CDD505-2E9C-101B-9397-08002B2CF9AE}" pid="21" name="SD_USR_Department">
    <vt:lpwstr>Dekanat, ST</vt:lpwstr>
  </property>
  <property fmtid="{D5CDD505-2E9C-101B-9397-08002B2CF9AE}" pid="22" name="SD_Logofarve">
    <vt:lpwstr>Blåt</vt:lpwstr>
  </property>
  <property fmtid="{D5CDD505-2E9C-101B-9397-08002B2CF9AE}" pid="23" name="SD_OFF_MainName">
    <vt:lpwstr>Aarhus_x000d_
Universitet_x000d_
Science and Technology</vt:lpwstr>
  </property>
  <property fmtid="{D5CDD505-2E9C-101B-9397-08002B2CF9AE}" pid="24" name="SD_OFF_Name">
    <vt:lpwstr>Dekanat, ST</vt:lpwstr>
  </property>
  <property fmtid="{D5CDD505-2E9C-101B-9397-08002B2CF9AE}" pid="25" name="SD_OFF_OfficeID">
    <vt:lpwstr>Nordre Ringgade 1_x000d_
8000 Aarhus C</vt:lpwstr>
  </property>
  <property fmtid="{D5CDD505-2E9C-101B-9397-08002B2CF9AE}" pid="26" name="SD_OFF_Phone">
    <vt:lpwstr>87150000</vt:lpwstr>
  </property>
  <property fmtid="{D5CDD505-2E9C-101B-9397-08002B2CF9AE}" pid="27" name="SD_OFF_Fax">
    <vt:lpwstr>87152068</vt:lpwstr>
  </property>
  <property fmtid="{D5CDD505-2E9C-101B-9397-08002B2CF9AE}" pid="28" name="SD_OFF_Email">
    <vt:lpwstr>scitech@au.dk</vt:lpwstr>
  </property>
  <property fmtid="{D5CDD505-2E9C-101B-9397-08002B2CF9AE}" pid="29" name="SD_OFF_OfficeWww">
    <vt:lpwstr>www.science.au.dk</vt:lpwstr>
  </property>
  <property fmtid="{D5CDD505-2E9C-101B-9397-08002B2CF9AE}" pid="30" name="SD_USR_EAN">
    <vt:lpwstr>5798000419773</vt:lpwstr>
  </property>
  <property fmtid="{D5CDD505-2E9C-101B-9397-08002B2CF9AE}" pid="31" name="SD_OFF_Sted">
    <vt:lpwstr/>
  </property>
  <property fmtid="{D5CDD505-2E9C-101B-9397-08002B2CF9AE}" pid="32" name="SD_OFF_CVR">
    <vt:lpwstr>31119103119103</vt:lpwstr>
  </property>
  <property fmtid="{D5CDD505-2E9C-101B-9397-08002B2CF9AE}" pid="33" name="SD_USR_Pnr">
    <vt:lpwstr>1014119171</vt:lpwstr>
  </property>
  <property fmtid="{D5CDD505-2E9C-101B-9397-08002B2CF9AE}" pid="34" name="DocumentInfoFinished">
    <vt:lpwstr>True</vt:lpwstr>
  </property>
</Properties>
</file>