
<file path=[Content_Types].xml><?xml version="1.0" encoding="utf-8"?>
<Types xmlns="http://schemas.openxmlformats.org/package/2006/content-types">
  <Default Extension="bin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12188825" cy="6845300"/>
  <p:notesSz cx="6797675" cy="9926638"/>
  <p:embeddedFontLst>
    <p:embeddedFont>
      <p:font typeface="Georgia" panose="02040502050405020303" pitchFamily="18" charset="0"/>
      <p:regular r:id="rId5"/>
      <p:bold r:id="rId6"/>
      <p:italic r:id="rId7"/>
      <p:boldItalic r:id="rId8"/>
    </p:embeddedFont>
    <p:embeddedFont>
      <p:font typeface="Wingdings 3" panose="05040102010807070707" pitchFamily="18" charset="2"/>
      <p:regular r:id="rId9"/>
    </p:embeddedFont>
    <p:embeddedFont>
      <p:font typeface="AU Passata" panose="020B0503030502030804" pitchFamily="3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AU Passata Light" panose="020B0303030902030804" pitchFamily="34" charset="0"/>
      <p:regular r:id="rId16"/>
      <p:bold r:id="rId17"/>
    </p:embeddedFont>
    <p:embeddedFont>
      <p:font typeface="AU Peto" panose="040C0B07020602020301" pitchFamily="82" charset="0"/>
      <p:regular r:id="rId18"/>
      <p:bold r:id="rId19"/>
    </p:embeddedFont>
  </p:embeddedFontLst>
  <p:defaultTextStyle>
    <a:defPPr>
      <a:defRPr lang="en-US"/>
    </a:defPPr>
    <a:lvl1pPr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60949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1218987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828480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2437973" algn="l" rtl="0" fontAlgn="base">
      <a:lnSpc>
        <a:spcPts val="4799"/>
      </a:lnSpc>
      <a:spcBef>
        <a:spcPct val="0"/>
      </a:spcBef>
      <a:spcAft>
        <a:spcPct val="0"/>
      </a:spcAft>
      <a:buFont typeface="AU Passata" pitchFamily="34" charset="0"/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304746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3656960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4266453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4875947" algn="l" defTabSz="1218987" rtl="0" eaLnBrk="1" latinLnBrk="0" hangingPunct="1">
      <a:defRPr sz="4799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7C6"/>
    <a:srgbClr val="002546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3457" autoAdjust="0"/>
  </p:normalViewPr>
  <p:slideViewPr>
    <p:cSldViewPr snapToObjects="1" showGuides="1">
      <p:cViewPr>
        <p:scale>
          <a:sx n="100" d="100"/>
          <a:sy n="100" d="100"/>
        </p:scale>
        <p:origin x="-60" y="6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7" d="100"/>
          <a:sy n="87" d="100"/>
        </p:scale>
        <p:origin x="3762" y="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88DF0C21-DE6B-488F-B9D9-B7FE08733B7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" y="744538"/>
            <a:ext cx="66262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85725" y="744538"/>
            <a:ext cx="6626225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168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arvet baggrund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0"/>
            <a:ext cx="12188825" cy="68453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53" y="2560976"/>
            <a:ext cx="10220325" cy="149246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388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5" name="TextBox 14"/>
          <p:cNvSpPr txBox="1"/>
          <p:nvPr userDrawn="1"/>
        </p:nvSpPr>
        <p:spPr>
          <a:xfrm>
            <a:off x="-1973598" y="3076801"/>
            <a:ext cx="1825892" cy="276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899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4310"/>
          </a:p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310" dirty="0"/>
          </a:p>
        </p:txBody>
      </p:sp>
      <p:sp>
        <p:nvSpPr>
          <p:cNvPr id="33" name="OFF_logo2Computed"/>
          <p:cNvSpPr txBox="1">
            <a:spLocks noChangeArrowheads="1"/>
          </p:cNvSpPr>
          <p:nvPr userDrawn="1"/>
        </p:nvSpPr>
        <p:spPr bwMode="auto">
          <a:xfrm>
            <a:off x="972017" y="5986498"/>
            <a:ext cx="2350045" cy="6865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2381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539" cap="all" spc="36" baseline="0" dirty="0">
                <a:solidFill>
                  <a:schemeClr val="bg1"/>
                </a:solidFill>
                <a:latin typeface="AU Passata Light" pitchFamily="34" charset="0"/>
              </a:rPr>
              <a:t>Department of Physics
and Astronomy</a:t>
            </a:r>
          </a:p>
        </p:txBody>
      </p:sp>
      <p:sp>
        <p:nvSpPr>
          <p:cNvPr id="34" name="Date_DateCustomA"/>
          <p:cNvSpPr txBox="1">
            <a:spLocks noChangeArrowheads="1"/>
          </p:cNvSpPr>
          <p:nvPr userDrawn="1"/>
        </p:nvSpPr>
        <p:spPr bwMode="auto">
          <a:xfrm>
            <a:off x="3691333" y="5986496"/>
            <a:ext cx="2271840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26809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smtClean="0">
                <a:solidFill>
                  <a:schemeClr val="bg1"/>
                </a:solidFill>
                <a:latin typeface="+mn-lt"/>
              </a:rPr>
              <a:t>14 June 2018</a:t>
            </a:r>
            <a:endParaRPr lang="en-GB" sz="632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USR_Title"/>
          <p:cNvSpPr txBox="1">
            <a:spLocks noChangeArrowheads="1"/>
          </p:cNvSpPr>
          <p:nvPr userDrawn="1"/>
        </p:nvSpPr>
        <p:spPr bwMode="auto">
          <a:xfrm>
            <a:off x="6240044" y="5986496"/>
            <a:ext cx="2982416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26809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Academic Employee</a:t>
            </a:r>
          </a:p>
        </p:txBody>
      </p:sp>
      <p:sp>
        <p:nvSpPr>
          <p:cNvPr id="35" name="FLD_Event"/>
          <p:cNvSpPr txBox="1">
            <a:spLocks noChangeArrowheads="1"/>
          </p:cNvSpPr>
          <p:nvPr userDrawn="1"/>
        </p:nvSpPr>
        <p:spPr bwMode="auto">
          <a:xfrm>
            <a:off x="3691333" y="5986498"/>
            <a:ext cx="2271840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07173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CPHDUST2018</a:t>
            </a:r>
          </a:p>
        </p:txBody>
      </p:sp>
      <p:sp>
        <p:nvSpPr>
          <p:cNvPr id="37" name="USR_Name"/>
          <p:cNvSpPr txBox="1">
            <a:spLocks noChangeArrowheads="1"/>
          </p:cNvSpPr>
          <p:nvPr userDrawn="1"/>
        </p:nvSpPr>
        <p:spPr bwMode="auto">
          <a:xfrm>
            <a:off x="6240044" y="5986498"/>
            <a:ext cx="2982416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07173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John D. Thrower</a:t>
            </a:r>
          </a:p>
        </p:txBody>
      </p:sp>
      <p:sp>
        <p:nvSpPr>
          <p:cNvPr id="39" name="OFF_logo1Computed"/>
          <p:cNvSpPr/>
          <p:nvPr userDrawn="1"/>
        </p:nvSpPr>
        <p:spPr bwMode="auto">
          <a:xfrm>
            <a:off x="972010" y="5986499"/>
            <a:ext cx="597921" cy="52983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807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133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9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16" name="Au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5986495"/>
            <a:ext cx="557569" cy="557999"/>
          </a:xfrm>
          <a:prstGeom prst="rect">
            <a:avLst/>
          </a:prstGeom>
        </p:spPr>
      </p:pic>
      <p:pic>
        <p:nvPicPr>
          <p:cNvPr id="193579094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5" y="5986495"/>
            <a:ext cx="1658237" cy="558431"/>
          </a:xfrm>
          <a:prstGeom prst="rect">
            <a:avLst/>
          </a:prstGeom>
        </p:spPr>
      </p:pic>
      <p:pic>
        <p:nvPicPr>
          <p:cNvPr id="18" name="Billede stre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86498"/>
            <a:ext cx="71734" cy="5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220"/>
            <a:ext cx="5644800" cy="2648287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16800" y="3231384"/>
            <a:ext cx="5644800" cy="2648287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213"/>
            <a:ext cx="5644800" cy="557326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51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5" userDrawn="1">
          <p15:clr>
            <a:srgbClr val="A4A3A4"/>
          </p15:clr>
        </p15:guide>
        <p15:guide id="4" orient="horz" pos="1869" userDrawn="1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316800" y="316213"/>
            <a:ext cx="5644800" cy="557326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231600" y="316220"/>
            <a:ext cx="5644800" cy="2648287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231384"/>
            <a:ext cx="5644800" cy="2648287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9" name="Footer Placeholder 8" hidden="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570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2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2035" userDrawn="1">
          <p15:clr>
            <a:srgbClr val="A4A3A4"/>
          </p15:clr>
        </p15:guide>
        <p15:guide id="4" orient="horz" pos="1869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315913" y="315334"/>
            <a:ext cx="11557000" cy="6208835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vid baggrund"/>
          <p:cNvSpPr/>
          <p:nvPr userDrawn="1"/>
        </p:nvSpPr>
        <p:spPr bwMode="auto">
          <a:xfrm>
            <a:off x="17" y="4"/>
            <a:ext cx="12188825" cy="588664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30" tIns="41064" rIns="82130" bIns="4106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2133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43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61"/>
          <p:cNvSpPr>
            <a:spLocks noGrp="1"/>
          </p:cNvSpPr>
          <p:nvPr>
            <p:ph type="body" sz="quarter" idx="16" hasCustomPrompt="1"/>
          </p:nvPr>
        </p:nvSpPr>
        <p:spPr>
          <a:xfrm>
            <a:off x="1845940" y="1410164"/>
            <a:ext cx="8496944" cy="3737481"/>
          </a:xfrm>
        </p:spPr>
        <p:txBody>
          <a:bodyPr/>
          <a:lstStyle>
            <a:lvl1pPr marL="388030" indent="-38803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513">
                <a:latin typeface="Georgia" panose="02040502050405020303" pitchFamily="18" charset="0"/>
              </a:defRPr>
            </a:lvl1pPr>
            <a:lvl2pPr marL="194016" indent="-194016" algn="ctr">
              <a:lnSpc>
                <a:spcPct val="99000"/>
              </a:lnSpc>
              <a:buFont typeface="Arial" panose="020B0604020202020204" pitchFamily="34" charset="0"/>
              <a:buChar char="-"/>
              <a:defRPr sz="1796" cap="all" baseline="0">
                <a:latin typeface="Georgia" panose="02040502050405020303" pitchFamily="18" charset="0"/>
              </a:defRPr>
            </a:lvl2pPr>
            <a:lvl3pPr algn="ctr">
              <a:buFontTx/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vid baggrund"/>
          <p:cNvSpPr/>
          <p:nvPr userDrawn="1"/>
        </p:nvSpPr>
        <p:spPr bwMode="auto">
          <a:xfrm>
            <a:off x="17" y="4"/>
            <a:ext cx="12188825" cy="588664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30" tIns="41064" rIns="82130" bIns="4106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2133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43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3" y="229980"/>
            <a:ext cx="11563200" cy="751007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998068" y="1850032"/>
            <a:ext cx="6264696" cy="2720242"/>
          </a:xfrm>
        </p:spPr>
        <p:txBody>
          <a:bodyPr/>
          <a:lstStyle>
            <a:lvl1pPr marL="388030" indent="-388030" algn="ctr">
              <a:lnSpc>
                <a:spcPct val="107000"/>
              </a:lnSpc>
              <a:buSzPct val="250000"/>
              <a:buFontTx/>
              <a:buBlip>
                <a:blip r:embed="rId2"/>
              </a:buBlip>
              <a:defRPr sz="2513">
                <a:latin typeface="Georgia" panose="02040502050405020303" pitchFamily="18" charset="0"/>
              </a:defRPr>
            </a:lvl1pPr>
            <a:lvl2pPr marL="194016" indent="-194016" algn="ctr">
              <a:lnSpc>
                <a:spcPct val="99000"/>
              </a:lnSpc>
              <a:buFont typeface="Arial" panose="020B0604020202020204" pitchFamily="34" charset="0"/>
              <a:buChar char="-"/>
              <a:defRPr sz="1796" cap="all" baseline="0">
                <a:latin typeface="Georgia" panose="02040502050405020303" pitchFamily="18" charset="0"/>
              </a:defRPr>
            </a:lvl2pPr>
            <a:lvl3pPr marL="517377" indent="0">
              <a:buNone/>
              <a:defRPr/>
            </a:lvl3pPr>
          </a:lstStyle>
          <a:p>
            <a:pPr lvl="0"/>
            <a:r>
              <a:rPr lang="en-GB" dirty="0"/>
              <a:t>Click to add Quote text, for next level ENTER and TAB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5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10" name="Footer Placeholder 9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5154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328613" y="328011"/>
            <a:ext cx="11550650" cy="6201969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56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-2160355" y="1020584"/>
            <a:ext cx="2012649" cy="4725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en-GB" sz="43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65820" y="1338289"/>
            <a:ext cx="1224136" cy="503122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30" tIns="41064" rIns="82130" bIns="41064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82133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43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4" name="Footer Placeholder 3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7" y="0"/>
            <a:ext cx="12188825" cy="6845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776" y="2159359"/>
            <a:ext cx="2531272" cy="2533226"/>
          </a:xfrm>
          <a:prstGeom prst="rect">
            <a:avLst/>
          </a:prstGeom>
        </p:spPr>
      </p:pic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07004"/>
            <a:ext cx="0" cy="423193"/>
          </a:xfrm>
          <a:prstGeom prst="rect">
            <a:avLst/>
          </a:prstGeom>
        </p:spPr>
        <p:txBody>
          <a:bodyPr/>
          <a:lstStyle>
            <a:lvl1pPr>
              <a:defRPr sz="197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440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arvet baggrund"/>
          <p:cNvSpPr/>
          <p:nvPr userDrawn="1"/>
        </p:nvSpPr>
        <p:spPr>
          <a:xfrm>
            <a:off x="17" y="0"/>
            <a:ext cx="12188825" cy="6845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1090914" y="2094809"/>
            <a:ext cx="12745416" cy="1194591"/>
          </a:xfrm>
          <a:prstGeom prst="rect">
            <a:avLst/>
          </a:prstGeom>
        </p:spPr>
        <p:txBody>
          <a:bodyPr wrap="square" lIns="0" tIns="0" rIns="0" bIns="194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8983" kern="0" dirty="0">
                <a:solidFill>
                  <a:schemeClr val="accent6"/>
                </a:solidFill>
                <a:latin typeface="AU Peto" panose="040C0B07020602020301" pitchFamily="82" charset="0"/>
              </a:rPr>
              <a:t>Aarhus</a:t>
            </a:r>
            <a:endParaRPr lang="en-GB" sz="1976"/>
          </a:p>
        </p:txBody>
      </p:sp>
      <p:sp>
        <p:nvSpPr>
          <p:cNvPr id="6" name="Pladsholder til tekst 2"/>
          <p:cNvSpPr txBox="1">
            <a:spLocks/>
          </p:cNvSpPr>
          <p:nvPr userDrawn="1"/>
        </p:nvSpPr>
        <p:spPr>
          <a:xfrm>
            <a:off x="7439540" y="2089730"/>
            <a:ext cx="4356484" cy="1194591"/>
          </a:xfrm>
          <a:prstGeom prst="rect">
            <a:avLst/>
          </a:prstGeom>
        </p:spPr>
        <p:txBody>
          <a:bodyPr wrap="square" lIns="0" tIns="0" rIns="0" bIns="194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en-GB" sz="8983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uni</a:t>
            </a:r>
            <a:endParaRPr lang="en-GB" sz="8983" kern="0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7" name="Pladsholder til tekst 2"/>
          <p:cNvSpPr txBox="1">
            <a:spLocks/>
          </p:cNvSpPr>
          <p:nvPr userDrawn="1"/>
        </p:nvSpPr>
        <p:spPr>
          <a:xfrm>
            <a:off x="1881492" y="3422208"/>
            <a:ext cx="9289032" cy="1194591"/>
          </a:xfrm>
          <a:prstGeom prst="rect">
            <a:avLst/>
          </a:prstGeom>
        </p:spPr>
        <p:txBody>
          <a:bodyPr wrap="square" lIns="0" tIns="0" rIns="0" bIns="194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GB" sz="8983" kern="0" dirty="0" err="1">
                <a:solidFill>
                  <a:schemeClr val="bg1"/>
                </a:solidFill>
                <a:latin typeface="AU Peto" panose="040C0B07020602020301" pitchFamily="82" charset="0"/>
              </a:rPr>
              <a:t>versiet</a:t>
            </a:r>
            <a:endParaRPr lang="en-GB" sz="8983" dirty="0">
              <a:solidFill>
                <a:schemeClr val="bg1"/>
              </a:solidFill>
              <a:latin typeface="AU Peto" panose="040C0B07020602020301" pitchFamily="82" charset="0"/>
            </a:endParaRPr>
          </a:p>
        </p:txBody>
      </p:sp>
      <p:sp>
        <p:nvSpPr>
          <p:cNvPr id="8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07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07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07004"/>
            <a:ext cx="0" cy="423193"/>
          </a:xfrm>
          <a:prstGeom prst="rect">
            <a:avLst/>
          </a:prstGeom>
        </p:spPr>
        <p:txBody>
          <a:bodyPr/>
          <a:lstStyle>
            <a:lvl1pPr>
              <a:defRPr sz="197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24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arvet baggrund"/>
          <p:cNvSpPr/>
          <p:nvPr userDrawn="1"/>
        </p:nvSpPr>
        <p:spPr>
          <a:xfrm>
            <a:off x="17" y="0"/>
            <a:ext cx="12188825" cy="6845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</p:txBody>
      </p:sp>
      <p:sp>
        <p:nvSpPr>
          <p:cNvPr id="19" name="White Top Rectangle"/>
          <p:cNvSpPr>
            <a:spLocks noChangeArrowheads="1"/>
          </p:cNvSpPr>
          <p:nvPr userDrawn="1"/>
        </p:nvSpPr>
        <p:spPr bwMode="auto">
          <a:xfrm>
            <a:off x="985838" y="3437252"/>
            <a:ext cx="648000" cy="4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sz="431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1861" y="1517500"/>
            <a:ext cx="9543307" cy="1776258"/>
          </a:xfrm>
        </p:spPr>
        <p:txBody>
          <a:bodyPr wrap="square" anchor="b" anchorCtr="0">
            <a:noAutofit/>
          </a:bodyPr>
          <a:lstStyle>
            <a:lvl1pPr>
              <a:lnSpc>
                <a:spcPct val="90000"/>
              </a:lnSpc>
              <a:defRPr sz="5388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5838" y="3708551"/>
            <a:ext cx="7161212" cy="1742852"/>
          </a:xfrm>
        </p:spPr>
        <p:txBody>
          <a:bodyPr/>
          <a:lstStyle>
            <a:lvl1pPr marL="0" indent="0">
              <a:lnSpc>
                <a:spcPct val="101000"/>
              </a:lnSpc>
              <a:buFontTx/>
              <a:buNone/>
              <a:defRPr sz="2424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</p:txBody>
      </p:sp>
      <p:sp>
        <p:nvSpPr>
          <p:cNvPr id="22" name="TextBox 21"/>
          <p:cNvSpPr txBox="1"/>
          <p:nvPr userDrawn="1"/>
        </p:nvSpPr>
        <p:spPr>
          <a:xfrm>
            <a:off x="-2160355" y="2128910"/>
            <a:ext cx="2012649" cy="7372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bold</a:t>
            </a:r>
            <a:endParaRPr lang="en-GB" sz="4310" dirty="0"/>
          </a:p>
        </p:txBody>
      </p:sp>
      <p:sp>
        <p:nvSpPr>
          <p:cNvPr id="38" name="OFF_logo2Computed"/>
          <p:cNvSpPr txBox="1">
            <a:spLocks noChangeArrowheads="1"/>
          </p:cNvSpPr>
          <p:nvPr userDrawn="1"/>
        </p:nvSpPr>
        <p:spPr bwMode="auto">
          <a:xfrm>
            <a:off x="972017" y="5986498"/>
            <a:ext cx="2350045" cy="6865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2381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539" cap="all" spc="36" baseline="0" dirty="0">
                <a:solidFill>
                  <a:schemeClr val="bg1"/>
                </a:solidFill>
                <a:latin typeface="AU Passata Light" pitchFamily="34" charset="0"/>
              </a:rPr>
              <a:t>Department of Physics
and Astronomy</a:t>
            </a:r>
          </a:p>
        </p:txBody>
      </p:sp>
      <p:sp>
        <p:nvSpPr>
          <p:cNvPr id="43" name="OFF_logo1Computed"/>
          <p:cNvSpPr/>
          <p:nvPr userDrawn="1"/>
        </p:nvSpPr>
        <p:spPr bwMode="auto">
          <a:xfrm>
            <a:off x="972010" y="5986499"/>
            <a:ext cx="597921" cy="52983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807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133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9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39" name="Date_DateCustomA"/>
          <p:cNvSpPr txBox="1">
            <a:spLocks noChangeArrowheads="1"/>
          </p:cNvSpPr>
          <p:nvPr userDrawn="1"/>
        </p:nvSpPr>
        <p:spPr bwMode="auto">
          <a:xfrm>
            <a:off x="3691333" y="5986496"/>
            <a:ext cx="2271840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26809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smtClean="0">
                <a:solidFill>
                  <a:schemeClr val="bg1"/>
                </a:solidFill>
                <a:latin typeface="+mn-lt"/>
              </a:rPr>
              <a:t>14 June 2018</a:t>
            </a:r>
            <a:endParaRPr lang="en-GB" sz="632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" name="USR_Title"/>
          <p:cNvSpPr txBox="1">
            <a:spLocks noChangeArrowheads="1"/>
          </p:cNvSpPr>
          <p:nvPr userDrawn="1"/>
        </p:nvSpPr>
        <p:spPr bwMode="auto">
          <a:xfrm>
            <a:off x="6240044" y="5986496"/>
            <a:ext cx="2982416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26809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Academic Employee</a:t>
            </a:r>
          </a:p>
        </p:txBody>
      </p:sp>
      <p:sp>
        <p:nvSpPr>
          <p:cNvPr id="40" name="FLD_Event"/>
          <p:cNvSpPr txBox="1">
            <a:spLocks noChangeArrowheads="1"/>
          </p:cNvSpPr>
          <p:nvPr userDrawn="1"/>
        </p:nvSpPr>
        <p:spPr bwMode="auto">
          <a:xfrm>
            <a:off x="3691333" y="5986498"/>
            <a:ext cx="2271840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07173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CPHDUST2018</a:t>
            </a:r>
          </a:p>
        </p:txBody>
      </p:sp>
      <p:sp>
        <p:nvSpPr>
          <p:cNvPr id="42" name="USR_Name"/>
          <p:cNvSpPr txBox="1">
            <a:spLocks noChangeArrowheads="1"/>
          </p:cNvSpPr>
          <p:nvPr userDrawn="1"/>
        </p:nvSpPr>
        <p:spPr bwMode="auto">
          <a:xfrm>
            <a:off x="6240044" y="5986498"/>
            <a:ext cx="2982416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07173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John D. Thrower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5986495"/>
            <a:ext cx="557569" cy="557999"/>
          </a:xfrm>
          <a:prstGeom prst="rect">
            <a:avLst/>
          </a:prstGeom>
        </p:spPr>
      </p:pic>
      <p:pic>
        <p:nvPicPr>
          <p:cNvPr id="23" name="Billede stre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86498"/>
            <a:ext cx="71734" cy="557999"/>
          </a:xfrm>
          <a:prstGeom prst="rect">
            <a:avLst/>
          </a:prstGeom>
        </p:spPr>
      </p:pic>
      <p:pic>
        <p:nvPicPr>
          <p:cNvPr id="604498734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5" y="5986495"/>
            <a:ext cx="1658237" cy="5584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008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Aarhus Universit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arvet baggrund"/>
          <p:cNvSpPr/>
          <p:nvPr userDrawn="1"/>
        </p:nvSpPr>
        <p:spPr>
          <a:xfrm>
            <a:off x="17" y="0"/>
            <a:ext cx="12188825" cy="6845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</p:txBody>
      </p:sp>
      <p:sp>
        <p:nvSpPr>
          <p:cNvPr id="5" name="LAN_AUWBreak"/>
          <p:cNvSpPr/>
          <p:nvPr userDrawn="1"/>
        </p:nvSpPr>
        <p:spPr bwMode="auto">
          <a:xfrm>
            <a:off x="6022619" y="2799214"/>
            <a:ext cx="2393284" cy="1161529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16490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133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3592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pic>
        <p:nvPicPr>
          <p:cNvPr id="6" name="Logo whit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268" y="2859410"/>
            <a:ext cx="2228400" cy="1116993"/>
          </a:xfrm>
          <a:prstGeom prst="rect">
            <a:avLst/>
          </a:prstGeom>
        </p:spPr>
      </p:pic>
      <p:sp>
        <p:nvSpPr>
          <p:cNvPr id="7" name="Date Placeholder 4" hidden="1"/>
          <p:cNvSpPr>
            <a:spLocks noGrp="1"/>
          </p:cNvSpPr>
          <p:nvPr>
            <p:ph type="dt" sz="half" idx="10"/>
          </p:nvPr>
        </p:nvSpPr>
        <p:spPr>
          <a:xfrm>
            <a:off x="0" y="7007000"/>
            <a:ext cx="0" cy="0"/>
          </a:xfrm>
        </p:spPr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9" name="Footer Placeholder 6" hidden="1"/>
          <p:cNvSpPr>
            <a:spLocks noGrp="1"/>
          </p:cNvSpPr>
          <p:nvPr>
            <p:ph type="ftr" sz="quarter" idx="11"/>
          </p:nvPr>
        </p:nvSpPr>
        <p:spPr>
          <a:xfrm>
            <a:off x="0" y="7007000"/>
            <a:ext cx="0" cy="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Slide Number Placeholder 8" hidden="1"/>
          <p:cNvSpPr>
            <a:spLocks noGrp="1"/>
          </p:cNvSpPr>
          <p:nvPr>
            <p:ph type="sldNum" sz="quarter" idx="12"/>
          </p:nvPr>
        </p:nvSpPr>
        <p:spPr>
          <a:xfrm>
            <a:off x="0" y="7007004"/>
            <a:ext cx="0" cy="423193"/>
          </a:xfrm>
          <a:prstGeom prst="rect">
            <a:avLst/>
          </a:prstGeom>
        </p:spPr>
        <p:txBody>
          <a:bodyPr/>
          <a:lstStyle>
            <a:lvl1pPr>
              <a:defRPr sz="197">
                <a:noFill/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arvet baggrund"/>
          <p:cNvSpPr/>
          <p:nvPr userDrawn="1"/>
        </p:nvSpPr>
        <p:spPr>
          <a:xfrm>
            <a:off x="17" y="0"/>
            <a:ext cx="12188825" cy="68453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</p:txBody>
      </p:sp>
      <p:sp>
        <p:nvSpPr>
          <p:cNvPr id="34819" name="Title 1"/>
          <p:cNvSpPr>
            <a:spLocks noGrp="1" noChangeArrowheads="1"/>
          </p:cNvSpPr>
          <p:nvPr>
            <p:ph type="ctrTitle"/>
          </p:nvPr>
        </p:nvSpPr>
        <p:spPr>
          <a:xfrm>
            <a:off x="985853" y="2560976"/>
            <a:ext cx="10220325" cy="1492460"/>
          </a:xfrm>
        </p:spPr>
        <p:txBody>
          <a:bodyPr wrap="square" anchor="ctr" anchorCtr="0">
            <a:spAutoFit/>
          </a:bodyPr>
          <a:lstStyle>
            <a:lvl1pPr>
              <a:lnSpc>
                <a:spcPct val="90000"/>
              </a:lnSpc>
              <a:defRPr sz="5388" baseline="0">
                <a:solidFill>
                  <a:schemeClr val="bg1"/>
                </a:solidFill>
                <a:latin typeface="AU Passata Light" panose="020B03030309020308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973598" y="3076801"/>
            <a:ext cx="1825892" cy="276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899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eller ord til</a:t>
            </a:r>
            <a:endParaRPr lang="en-GB" sz="4310"/>
          </a:p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310" dirty="0"/>
          </a:p>
        </p:txBody>
      </p:sp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17" y="5986498"/>
            <a:ext cx="2350045" cy="6865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2381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539" cap="all" spc="36" baseline="0" dirty="0">
                <a:solidFill>
                  <a:schemeClr val="bg1"/>
                </a:solidFill>
                <a:latin typeface="AU Passata Light" pitchFamily="34" charset="0"/>
              </a:rPr>
              <a:t>Department of Physics
and Astronomy</a:t>
            </a:r>
          </a:p>
        </p:txBody>
      </p:sp>
      <p:sp>
        <p:nvSpPr>
          <p:cNvPr id="30" name="OFF_logo1Computed"/>
          <p:cNvSpPr/>
          <p:nvPr userDrawn="1"/>
        </p:nvSpPr>
        <p:spPr bwMode="auto">
          <a:xfrm>
            <a:off x="972010" y="5986499"/>
            <a:ext cx="597921" cy="52983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807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133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9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6" name="Date_DateCustomA"/>
          <p:cNvSpPr txBox="1">
            <a:spLocks noChangeArrowheads="1"/>
          </p:cNvSpPr>
          <p:nvPr userDrawn="1"/>
        </p:nvSpPr>
        <p:spPr bwMode="auto">
          <a:xfrm>
            <a:off x="3691333" y="5986496"/>
            <a:ext cx="2271840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26809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smtClean="0">
                <a:solidFill>
                  <a:schemeClr val="bg1"/>
                </a:solidFill>
                <a:latin typeface="+mn-lt"/>
              </a:rPr>
              <a:t>14 June 2018</a:t>
            </a:r>
            <a:endParaRPr lang="en-GB" sz="632" b="0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" name="USR_Title"/>
          <p:cNvSpPr txBox="1">
            <a:spLocks noChangeArrowheads="1"/>
          </p:cNvSpPr>
          <p:nvPr userDrawn="1"/>
        </p:nvSpPr>
        <p:spPr bwMode="auto">
          <a:xfrm>
            <a:off x="6240044" y="5986496"/>
            <a:ext cx="2982416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426809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Academic Employee</a:t>
            </a:r>
          </a:p>
        </p:txBody>
      </p:sp>
      <p:sp>
        <p:nvSpPr>
          <p:cNvPr id="27" name="FLD_Event"/>
          <p:cNvSpPr txBox="1">
            <a:spLocks noChangeArrowheads="1"/>
          </p:cNvSpPr>
          <p:nvPr userDrawn="1"/>
        </p:nvSpPr>
        <p:spPr bwMode="auto">
          <a:xfrm>
            <a:off x="3691333" y="5986498"/>
            <a:ext cx="2271840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07173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CPHDUST2018</a:t>
            </a:r>
          </a:p>
        </p:txBody>
      </p:sp>
      <p:sp>
        <p:nvSpPr>
          <p:cNvPr id="29" name="USR_Name"/>
          <p:cNvSpPr txBox="1">
            <a:spLocks noChangeArrowheads="1"/>
          </p:cNvSpPr>
          <p:nvPr userDrawn="1"/>
        </p:nvSpPr>
        <p:spPr bwMode="auto">
          <a:xfrm>
            <a:off x="6240044" y="5986498"/>
            <a:ext cx="2982416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07173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John D. Thrower</a:t>
            </a:r>
          </a:p>
        </p:txBody>
      </p:sp>
      <p:pic>
        <p:nvPicPr>
          <p:cNvPr id="17" name="Au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5" y="5986495"/>
            <a:ext cx="557569" cy="557999"/>
          </a:xfrm>
          <a:prstGeom prst="rect">
            <a:avLst/>
          </a:prstGeom>
        </p:spPr>
      </p:pic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86498"/>
            <a:ext cx="71734" cy="557999"/>
          </a:xfrm>
          <a:prstGeom prst="rect">
            <a:avLst/>
          </a:prstGeom>
        </p:spPr>
      </p:pic>
      <p:pic>
        <p:nvPicPr>
          <p:cNvPr id="1614226128" name="SecondaryLogo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206005" y="5986495"/>
            <a:ext cx="1658237" cy="5584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39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53" y="1956449"/>
            <a:ext cx="10220325" cy="393019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-1973598" y="339535"/>
            <a:ext cx="1825892" cy="4151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899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 </a:t>
            </a:r>
            <a:endParaRPr lang="en-GB" sz="4310"/>
          </a:p>
          <a:p>
            <a:pPr algn="r">
              <a:lnSpc>
                <a:spcPct val="100000"/>
              </a:lnSpc>
            </a:pPr>
            <a:r>
              <a:rPr lang="en-GB" sz="899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til</a:t>
            </a:r>
            <a:endParaRPr lang="en-GB" sz="4310"/>
          </a:p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AU Passata Bold</a:t>
            </a:r>
            <a:endParaRPr lang="en-GB" sz="43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ine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vid baggrund"/>
          <p:cNvSpPr/>
          <p:nvPr userDrawn="1"/>
        </p:nvSpPr>
        <p:spPr bwMode="auto">
          <a:xfrm>
            <a:off x="0" y="-33734"/>
            <a:ext cx="12193200" cy="5883471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30" tIns="41064" rIns="82130" bIns="410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133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43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Black Rectangle"/>
          <p:cNvSpPr/>
          <p:nvPr userDrawn="1"/>
        </p:nvSpPr>
        <p:spPr>
          <a:xfrm>
            <a:off x="990017" y="1043753"/>
            <a:ext cx="647831" cy="47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  <a:p>
            <a:pPr algn="ctr"/>
            <a:endParaRPr lang="en-GB" sz="431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5913" y="228209"/>
            <a:ext cx="11556000" cy="750709"/>
          </a:xfrm>
        </p:spPr>
        <p:txBody>
          <a:bodyPr anchor="t" anchorCtr="0"/>
          <a:lstStyle/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853" y="1370486"/>
            <a:ext cx="10220325" cy="451299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-1973598" y="339536"/>
            <a:ext cx="1825892" cy="276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4310"/>
          </a:p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31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1285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63" userDrawn="1">
          <p15:clr>
            <a:srgbClr val="00000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7"/>
            <a:ext cx="12193200" cy="5900253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30" tIns="41064" rIns="82130" bIns="410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133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43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990017" y="1043753"/>
            <a:ext cx="647831" cy="47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  <a:p>
            <a:pPr algn="ctr"/>
            <a:endParaRPr lang="en-GB" sz="431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811" y="229980"/>
            <a:ext cx="5644263" cy="751007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GB" dirty="0"/>
              <a:t>Insert title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48" y="1369065"/>
            <a:ext cx="4975225" cy="4517583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0198" y="315331"/>
            <a:ext cx="5644110" cy="557131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339536"/>
            <a:ext cx="1825892" cy="2767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 linje</a:t>
            </a:r>
            <a:endParaRPr lang="en-GB" sz="4310"/>
          </a:p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Light eller AU Passata Bold</a:t>
            </a:r>
            <a:endParaRPr lang="en-GB" sz="431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Hvid baggrund"/>
          <p:cNvSpPr/>
          <p:nvPr userDrawn="1"/>
        </p:nvSpPr>
        <p:spPr bwMode="auto">
          <a:xfrm>
            <a:off x="0" y="4"/>
            <a:ext cx="12193200" cy="5900065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2130" tIns="41064" rIns="82130" bIns="4106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821333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437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Black Rectangle"/>
          <p:cNvSpPr/>
          <p:nvPr userDrawn="1"/>
        </p:nvSpPr>
        <p:spPr>
          <a:xfrm>
            <a:off x="1001092" y="2689555"/>
            <a:ext cx="647831" cy="47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  <a:p>
            <a:pPr algn="ctr"/>
            <a:endParaRPr lang="en-GB" sz="431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848" y="1482038"/>
            <a:ext cx="4975225" cy="970181"/>
          </a:xfrm>
        </p:spPr>
        <p:txBody>
          <a:bodyPr anchor="b" anchorCtr="0"/>
          <a:lstStyle>
            <a:lvl1pPr>
              <a:lnSpc>
                <a:spcPct val="95000"/>
              </a:lnSpc>
              <a:defRPr sz="2695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985848" y="3005140"/>
            <a:ext cx="4975225" cy="1855007"/>
          </a:xfrm>
        </p:spPr>
        <p:txBody>
          <a:bodyPr/>
          <a:lstStyle>
            <a:lvl1pPr marL="0" indent="0">
              <a:buFont typeface="Calibri" panose="020F0502020204030204" pitchFamily="34" charset="0"/>
              <a:buChar char="​"/>
              <a:defRPr/>
            </a:lvl1pPr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GB"/>
          </a:p>
          <a:p>
            <a:pPr lvl="1"/>
            <a:r>
              <a:rPr lang="en-GB" dirty="0"/>
              <a:t>Second level</a:t>
            </a:r>
            <a:endParaRPr lang="en-GB"/>
          </a:p>
          <a:p>
            <a:pPr lvl="2"/>
            <a:r>
              <a:rPr lang="en-GB" dirty="0"/>
              <a:t>Third level</a:t>
            </a:r>
            <a:endParaRPr lang="en-GB"/>
          </a:p>
          <a:p>
            <a:pPr lvl="3"/>
            <a:r>
              <a:rPr lang="en-GB" dirty="0"/>
              <a:t>Fourth level</a:t>
            </a:r>
            <a:endParaRPr lang="en-GB"/>
          </a:p>
          <a:p>
            <a:pPr lvl="4"/>
            <a:r>
              <a:rPr lang="en-GB" dirty="0"/>
              <a:t>Fifth level</a:t>
            </a:r>
            <a:endParaRPr lang="en-GB"/>
          </a:p>
          <a:p>
            <a:pPr lvl="5"/>
            <a:r>
              <a:rPr lang="en-GB" dirty="0"/>
              <a:t>6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31600" y="315328"/>
            <a:ext cx="5644800" cy="557326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-1973598" y="1777588"/>
            <a:ext cx="1825892" cy="1383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GB" sz="899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to</a:t>
            </a:r>
            <a:r>
              <a:rPr lang="en-GB" sz="899" baseline="0" noProof="1">
                <a:solidFill>
                  <a:schemeClr val="tx1">
                    <a:lumMod val="75000"/>
                    <a:lumOff val="25000"/>
                  </a:schemeClr>
                </a:solidFill>
              </a:rPr>
              <a:t> linjer</a:t>
            </a:r>
            <a:endParaRPr lang="en-GB" sz="431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6" name="Footer Placeholder 5" hidden="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316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30" userDrawn="1">
          <p15:clr>
            <a:srgbClr val="A4A3A4"/>
          </p15:clr>
        </p15:guide>
        <p15:guide id="2" pos="3755" userDrawn="1">
          <p15:clr>
            <a:srgbClr val="A4A3A4"/>
          </p15:clr>
        </p15:guide>
        <p15:guide id="3" orient="horz" pos="3063" userDrawn="1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213"/>
            <a:ext cx="11559600" cy="557326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Date Placeholder 5" hidden="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7" name="Footer Placeholder 6" hidden="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18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1" hasCustomPrompt="1"/>
          </p:nvPr>
        </p:nvSpPr>
        <p:spPr>
          <a:xfrm>
            <a:off x="316800" y="316213"/>
            <a:ext cx="5644800" cy="557326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6231600" y="316213"/>
            <a:ext cx="5644800" cy="5573260"/>
          </a:xfrm>
        </p:spPr>
        <p:txBody>
          <a:bodyPr/>
          <a:lstStyle>
            <a:lvl1pPr marL="0" indent="0">
              <a:buFontTx/>
              <a:buNone/>
              <a:defRPr b="0"/>
            </a:lvl1pPr>
          </a:lstStyle>
          <a:p>
            <a:r>
              <a:rPr lang="en-GB" dirty="0"/>
              <a:t>Click here and add image via Templafy Image Library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11807992" y="6569308"/>
            <a:ext cx="252000" cy="14106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 dirty="0"/>
              <a:t>08/06/2018</a:t>
            </a: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24" userDrawn="1">
          <p15:clr>
            <a:srgbClr val="A4A3A4"/>
          </p15:clr>
        </p15:guide>
        <p15:guide id="2" pos="3754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ceholder title 1"/>
          <p:cNvSpPr>
            <a:spLocks noGrp="1" noChangeArrowheads="1"/>
          </p:cNvSpPr>
          <p:nvPr>
            <p:ph type="title"/>
          </p:nvPr>
        </p:nvSpPr>
        <p:spPr bwMode="auto">
          <a:xfrm>
            <a:off x="315913" y="148841"/>
            <a:ext cx="11557000" cy="130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title style</a:t>
            </a:r>
            <a:endParaRPr lang="en-GB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5853" y="1956449"/>
            <a:ext cx="10220325" cy="393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  <a:endParaRPr lang="en-GB"/>
          </a:p>
          <a:p>
            <a:pPr lvl="1"/>
            <a:r>
              <a:rPr lang="en-GB" noProof="0" dirty="0"/>
              <a:t>Second level</a:t>
            </a:r>
            <a:endParaRPr lang="en-GB"/>
          </a:p>
          <a:p>
            <a:pPr lvl="2"/>
            <a:r>
              <a:rPr lang="en-GB" noProof="0" dirty="0"/>
              <a:t>Third level</a:t>
            </a:r>
            <a:endParaRPr lang="en-GB"/>
          </a:p>
          <a:p>
            <a:pPr lvl="3"/>
            <a:r>
              <a:rPr lang="en-GB" noProof="0" dirty="0"/>
              <a:t>Fourth level</a:t>
            </a:r>
            <a:endParaRPr lang="en-GB"/>
          </a:p>
          <a:p>
            <a:pPr lvl="4"/>
            <a:r>
              <a:rPr lang="en-GB" noProof="0" dirty="0"/>
              <a:t>Fifth level</a:t>
            </a:r>
            <a:endParaRPr lang="en-GB"/>
          </a:p>
          <a:p>
            <a:pPr lvl="5"/>
            <a:r>
              <a:rPr lang="en-GB" noProof="0" dirty="0"/>
              <a:t>6 level</a:t>
            </a:r>
            <a:endParaRPr lang="en-GB"/>
          </a:p>
          <a:p>
            <a:pPr lvl="6"/>
            <a:r>
              <a:rPr lang="en-GB" noProof="0" dirty="0"/>
              <a:t>7 level</a:t>
            </a:r>
            <a:endParaRPr lang="en-GB"/>
          </a:p>
          <a:p>
            <a:pPr lvl="7"/>
            <a:r>
              <a:rPr lang="en-GB" noProof="0" dirty="0"/>
              <a:t>8 level</a:t>
            </a:r>
            <a:endParaRPr lang="en-GB"/>
          </a:p>
          <a:p>
            <a:pPr lvl="8"/>
            <a:r>
              <a:rPr lang="en-GB" noProof="0" dirty="0"/>
              <a:t>9 level</a:t>
            </a:r>
            <a:endParaRPr lang="en-GB"/>
          </a:p>
        </p:txBody>
      </p:sp>
      <p:pic>
        <p:nvPicPr>
          <p:cNvPr id="507269565" name="SecondaryLogo_sort"/>
          <p:cNvPicPr>
            <a:picLocks noChangeAspect="1"/>
          </p:cNvPicPr>
          <p:nvPr/>
        </p:nvPicPr>
        <p:blipFill>
          <a:blip r:embed="rId22">
            <a:lum bright="70000" contrast="-70000"/>
            <a:extLst/>
          </a:blip>
          <a:stretch>
            <a:fillRect/>
          </a:stretch>
        </p:blipFill>
        <p:spPr>
          <a:xfrm>
            <a:off x="10206005" y="5986495"/>
            <a:ext cx="1658237" cy="558431"/>
          </a:xfrm>
          <a:prstGeom prst="rect">
            <a:avLst/>
          </a:prstGeom>
        </p:spPr>
      </p:pic>
      <p:sp>
        <p:nvSpPr>
          <p:cNvPr id="23" name="Black Rectangle"/>
          <p:cNvSpPr/>
          <p:nvPr userDrawn="1"/>
        </p:nvSpPr>
        <p:spPr>
          <a:xfrm>
            <a:off x="989457" y="1660011"/>
            <a:ext cx="647831" cy="4791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10" dirty="0"/>
          </a:p>
          <a:p>
            <a:pPr algn="ctr"/>
            <a:endParaRPr lang="en-GB" sz="4310" dirty="0"/>
          </a:p>
        </p:txBody>
      </p:sp>
      <p:sp>
        <p:nvSpPr>
          <p:cNvPr id="19" name="FLD_Event"/>
          <p:cNvSpPr txBox="1">
            <a:spLocks noChangeArrowheads="1"/>
          </p:cNvSpPr>
          <p:nvPr userDrawn="1"/>
        </p:nvSpPr>
        <p:spPr bwMode="auto">
          <a:xfrm>
            <a:off x="3691333" y="5986498"/>
            <a:ext cx="2271840" cy="40257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07173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dirty="0">
                <a:solidFill>
                  <a:schemeClr val="bg1"/>
                </a:solidFill>
                <a:latin typeface="+mn-lt"/>
              </a:rPr>
              <a:t>CPHDUST2018</a:t>
            </a:r>
          </a:p>
        </p:txBody>
      </p:sp>
      <p:sp>
        <p:nvSpPr>
          <p:cNvPr id="21" name="USR_Name"/>
          <p:cNvSpPr txBox="1">
            <a:spLocks noChangeArrowheads="1"/>
          </p:cNvSpPr>
          <p:nvPr userDrawn="1"/>
        </p:nvSpPr>
        <p:spPr bwMode="auto">
          <a:xfrm>
            <a:off x="6240044" y="6014938"/>
            <a:ext cx="2982416" cy="46367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307173" rIns="0" bIns="0" anchor="t" anchorCtr="0">
            <a:spAutoFit/>
          </a:bodyPr>
          <a:lstStyle/>
          <a:p>
            <a:pPr algn="l">
              <a:lnSpc>
                <a:spcPct val="95000"/>
              </a:lnSpc>
              <a:defRPr/>
            </a:pPr>
            <a:r>
              <a:rPr lang="en-GB" sz="1050" b="0" cap="all" baseline="0" dirty="0">
                <a:solidFill>
                  <a:schemeClr val="bg1"/>
                </a:solidFill>
                <a:latin typeface="+mn-lt"/>
              </a:rPr>
              <a:t>John D. Thrower</a:t>
            </a:r>
          </a:p>
        </p:txBody>
      </p:sp>
      <p:sp>
        <p:nvSpPr>
          <p:cNvPr id="27" name="Date_DateCustomA"/>
          <p:cNvSpPr txBox="1">
            <a:spLocks noChangeArrowheads="1"/>
          </p:cNvSpPr>
          <p:nvPr userDrawn="1"/>
        </p:nvSpPr>
        <p:spPr bwMode="auto">
          <a:xfrm>
            <a:off x="3691333" y="5986496"/>
            <a:ext cx="2271840" cy="52337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426809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en-GB" sz="632" b="0" cap="all" baseline="0" smtClean="0">
                <a:solidFill>
                  <a:schemeClr val="bg1"/>
                </a:solidFill>
                <a:latin typeface="+mn-lt"/>
              </a:rPr>
              <a:t>14 June 2018</a:t>
            </a:r>
            <a:endParaRPr lang="en-GB" sz="632" b="0" cap="all" baseline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Au logo"/>
          <p:cNvPicPr>
            <a:picLocks noChangeAspect="1"/>
          </p:cNvPicPr>
          <p:nvPr userDrawn="1"/>
        </p:nvPicPr>
        <p:blipFill>
          <a:blip r:embed="rId2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5987890"/>
            <a:ext cx="557570" cy="558000"/>
          </a:xfrm>
          <a:prstGeom prst="rect">
            <a:avLst/>
          </a:prstGeom>
        </p:spPr>
      </p:pic>
      <p:pic>
        <p:nvPicPr>
          <p:cNvPr id="10" name="Billede streg"/>
          <p:cNvPicPr>
            <a:picLocks noChangeAspect="1"/>
          </p:cNvPicPr>
          <p:nvPr userDrawn="1"/>
        </p:nvPicPr>
        <p:blipFill>
          <a:blip r:embed="rId2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00" y="5986495"/>
            <a:ext cx="71734" cy="557999"/>
          </a:xfrm>
          <a:prstGeom prst="rect">
            <a:avLst/>
          </a:prstGeom>
        </p:spPr>
      </p:pic>
      <p:sp>
        <p:nvSpPr>
          <p:cNvPr id="25" name="OFF_logo2Computed"/>
          <p:cNvSpPr txBox="1">
            <a:spLocks noChangeArrowheads="1"/>
          </p:cNvSpPr>
          <p:nvPr userDrawn="1"/>
        </p:nvSpPr>
        <p:spPr bwMode="auto">
          <a:xfrm>
            <a:off x="972017" y="5986498"/>
            <a:ext cx="2350045" cy="68653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52381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GB" sz="539" cap="all" spc="36" baseline="0" dirty="0">
                <a:solidFill>
                  <a:schemeClr val="bg1"/>
                </a:solidFill>
                <a:latin typeface="AU Passata Light" pitchFamily="34" charset="0"/>
              </a:rPr>
              <a:t>Department of Physics
and Astronomy</a:t>
            </a:r>
          </a:p>
        </p:txBody>
      </p:sp>
      <p:sp>
        <p:nvSpPr>
          <p:cNvPr id="26" name="OFF_logo1Computed"/>
          <p:cNvSpPr/>
          <p:nvPr userDrawn="1"/>
        </p:nvSpPr>
        <p:spPr bwMode="auto">
          <a:xfrm>
            <a:off x="972010" y="5986499"/>
            <a:ext cx="597921" cy="529831"/>
          </a:xfrm>
          <a:prstGeom prst="rect">
            <a:avLst/>
          </a:prstGeom>
          <a:noFill/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278073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2133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r>
              <a:rPr kumimoji="0" lang="en-GB" sz="899" b="0" i="0" u="none" strike="noStrike" cap="all" normalizeH="0" baseline="0" noProof="1">
                <a:ln>
                  <a:noFill/>
                </a:ln>
                <a:solidFill>
                  <a:schemeClr val="bg1"/>
                </a:solidFill>
                <a:effectLst/>
                <a:latin typeface="AU Passata" pitchFamily="34" charset="0"/>
              </a:rPr>
              <a:t>Aarhus
University</a:t>
            </a:r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2"/>
          </p:nvPr>
        </p:nvSpPr>
        <p:spPr>
          <a:xfrm>
            <a:off x="0" y="7007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">
                <a:noFill/>
              </a:defRPr>
            </a:lvl1pPr>
          </a:lstStyle>
          <a:p>
            <a:fld id="{78417F83-4CBA-48F2-BAD0-783AE3701E32}" type="datetimeFigureOut">
              <a:rPr lang="en-GB" smtClean="0"/>
              <a:pPr/>
              <a:t>08/06/2018</a:t>
            </a:fld>
            <a:r>
              <a:rPr lang="en-GB"/>
              <a:t>08/06/2018</a:t>
            </a:r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3"/>
          </p:nvPr>
        </p:nvSpPr>
        <p:spPr>
          <a:xfrm>
            <a:off x="0" y="7007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">
                <a:noFill/>
              </a:defRPr>
            </a:lvl1pPr>
          </a:lstStyle>
          <a:p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6" r:id="rId2"/>
    <p:sldLayoutId id="2147483673" r:id="rId3"/>
    <p:sldLayoutId id="2147483666" r:id="rId4"/>
    <p:sldLayoutId id="2147483662" r:id="rId5"/>
    <p:sldLayoutId id="2147483649" r:id="rId6"/>
    <p:sldLayoutId id="2147483669" r:id="rId7"/>
    <p:sldLayoutId id="2147483661" r:id="rId8"/>
    <p:sldLayoutId id="2147483668" r:id="rId9"/>
    <p:sldLayoutId id="2147483663" r:id="rId10"/>
    <p:sldLayoutId id="2147483670" r:id="rId11"/>
    <p:sldLayoutId id="2147483654" r:id="rId12"/>
    <p:sldLayoutId id="2147483664" r:id="rId13"/>
    <p:sldLayoutId id="2147483671" r:id="rId14"/>
    <p:sldLayoutId id="2147483650" r:id="rId15"/>
    <p:sldLayoutId id="2147483655" r:id="rId16"/>
    <p:sldLayoutId id="2147483651" r:id="rId17"/>
    <p:sldLayoutId id="2147483672" r:id="rId18"/>
    <p:sldLayoutId id="2147483678" r:id="rId19"/>
    <p:sldLayoutId id="2147483658" r:id="rId20"/>
  </p:sldLayoutIdLst>
  <p:hf sldNum="0" hdr="0" ftr="0"/>
  <p:txStyles>
    <p:titleStyle>
      <a:lvl1pPr algn="l" rtl="0" eaLnBrk="1" fontAlgn="base" hangingPunct="1">
        <a:lnSpc>
          <a:spcPct val="89000"/>
        </a:lnSpc>
        <a:spcBef>
          <a:spcPct val="0"/>
        </a:spcBef>
        <a:spcAft>
          <a:spcPct val="0"/>
        </a:spcAft>
        <a:defRPr sz="4042" b="1" cap="all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5pPr>
      <a:lvl6pPr marL="410668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6pPr>
      <a:lvl7pPr marL="821333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7pPr>
      <a:lvl8pPr marL="1232002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8pPr>
      <a:lvl9pPr marL="164267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592">
          <a:solidFill>
            <a:schemeClr val="bg2"/>
          </a:solidFill>
          <a:latin typeface="AU Passata" pitchFamily="34" charset="0"/>
        </a:defRPr>
      </a:lvl9pPr>
    </p:titleStyle>
    <p:bodyStyle>
      <a:lvl1pPr marL="0" indent="0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SzPct val="100000"/>
        <a:buFont typeface="Calibri" panose="020F0502020204030204" pitchFamily="34" charset="0"/>
        <a:buChar char="​"/>
        <a:defRPr sz="1796" b="0">
          <a:solidFill>
            <a:schemeClr val="tx1"/>
          </a:solidFill>
          <a:latin typeface="+mn-lt"/>
          <a:ea typeface="+mn-ea"/>
          <a:cs typeface="+mn-cs"/>
        </a:defRPr>
      </a:lvl1pPr>
      <a:lvl2pPr marL="388030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2pPr>
      <a:lvl3pPr marL="679057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3pPr>
      <a:lvl4pPr marL="1034753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4pPr>
      <a:lvl5pPr marL="1358112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5pPr>
      <a:lvl6pPr marL="1649137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6pPr>
      <a:lvl7pPr marL="1649137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7pPr>
      <a:lvl8pPr marL="1649137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8pPr>
      <a:lvl9pPr marL="1649137" indent="-161679" algn="l" rtl="0" eaLnBrk="1" fontAlgn="base" hangingPunct="1">
        <a:lnSpc>
          <a:spcPct val="99000"/>
        </a:lnSpc>
        <a:spcBef>
          <a:spcPts val="539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796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1pPr>
      <a:lvl2pPr marL="410668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2pPr>
      <a:lvl3pPr marL="821333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3pPr>
      <a:lvl4pPr marL="1232002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4pPr>
      <a:lvl5pPr marL="1642670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5pPr>
      <a:lvl6pPr marL="2053335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6pPr>
      <a:lvl7pPr marL="2464005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7pPr>
      <a:lvl8pPr marL="2874674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8pPr>
      <a:lvl9pPr marL="3285339" algn="l" defTabSz="821333" rtl="0" eaLnBrk="1" latinLnBrk="0" hangingPunct="1">
        <a:defRPr sz="16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orient="horz" pos="3709" userDrawn="1">
          <p15:clr>
            <a:srgbClr val="000000"/>
          </p15:clr>
        </p15:guide>
        <p15:guide id="5" orient="horz" pos="4123" userDrawn="1">
          <p15:clr>
            <a:srgbClr val="A4A3A4"/>
          </p15:clr>
        </p15:guide>
        <p15:guide id="6" pos="7479" userDrawn="1">
          <p15:clr>
            <a:srgbClr val="A4A3A4"/>
          </p15:clr>
        </p15:guide>
        <p15:guide id="7" orient="horz" pos="1232" userDrawn="1">
          <p15:clr>
            <a:srgbClr val="000000"/>
          </p15:clr>
        </p15:guide>
        <p15:guide id="8" pos="7059" userDrawn="1">
          <p15:clr>
            <a:srgbClr val="000000"/>
          </p15:clr>
        </p15:guide>
        <p15:guide id="9" pos="199" userDrawn="1">
          <p15:clr>
            <a:srgbClr val="A4A3A4"/>
          </p15:clr>
        </p15:guide>
        <p15:guide id="10" pos="621" userDrawn="1">
          <p15:clr>
            <a:srgbClr val="000000"/>
          </p15:clr>
        </p15:guide>
        <p15:guide id="11" orient="horz" pos="199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-72008"/>
            <a:ext cx="12188825" cy="6014938"/>
          </a:xfrm>
          <a:prstGeom prst="rect">
            <a:avLst/>
          </a:prstGeom>
          <a:solidFill>
            <a:srgbClr val="CAC7C6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735342" y="1249478"/>
            <a:ext cx="7453483" cy="4680520"/>
          </a:xfrm>
          <a:prstGeom prst="rect">
            <a:avLst/>
          </a:prstGeom>
          <a:solidFill>
            <a:schemeClr val="bg1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5913" y="254298"/>
            <a:ext cx="11556000" cy="750709"/>
          </a:xfrm>
        </p:spPr>
        <p:txBody>
          <a:bodyPr/>
          <a:lstStyle/>
          <a:p>
            <a:pPr algn="ctr"/>
            <a:r>
              <a:rPr lang="en-US" sz="2800" dirty="0" err="1" smtClean="0"/>
              <a:t>Superhydrogenation</a:t>
            </a:r>
            <a:r>
              <a:rPr lang="en-US" sz="2800" dirty="0" smtClean="0"/>
              <a:t> </a:t>
            </a:r>
            <a:r>
              <a:rPr lang="en-US" sz="2800" dirty="0"/>
              <a:t>of PAHs </a:t>
            </a:r>
            <a:r>
              <a:rPr lang="en-US" sz="2800" dirty="0" smtClean="0"/>
              <a:t>through interaction with hydrogenated grain surfaces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7" y="2282645"/>
            <a:ext cx="3843077" cy="19195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372" y="1470747"/>
            <a:ext cx="4609024" cy="18443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9192" y="3852638"/>
            <a:ext cx="2273722" cy="17925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358" y="3900664"/>
            <a:ext cx="1438275" cy="1438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691" y="4790622"/>
            <a:ext cx="923925" cy="933450"/>
          </a:xfrm>
          <a:prstGeom prst="rect">
            <a:avLst/>
          </a:prstGeom>
        </p:spPr>
      </p:pic>
      <p:sp>
        <p:nvSpPr>
          <p:cNvPr id="18" name="Down Arrow 17"/>
          <p:cNvSpPr/>
          <p:nvPr/>
        </p:nvSpPr>
        <p:spPr bwMode="auto">
          <a:xfrm rot="19014964">
            <a:off x="9979521" y="3375219"/>
            <a:ext cx="268503" cy="385238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2585036" flipH="1">
            <a:off x="8182485" y="3412528"/>
            <a:ext cx="268503" cy="385238"/>
          </a:xfrm>
          <a:prstGeom prst="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836" y="4592664"/>
            <a:ext cx="3384376" cy="4678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PAHs pick up H from hydrogenated graphite.</a:t>
            </a:r>
            <a:endParaRPr lang="en-GB" sz="16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57415" y="6086946"/>
            <a:ext cx="2077927" cy="7017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4800" b="1" dirty="0" smtClean="0">
                <a:solidFill>
                  <a:srgbClr val="FFC000"/>
                </a:solidFill>
                <a:latin typeface="+mn-lt"/>
              </a:rPr>
              <a:t>#173</a:t>
            </a:r>
            <a:endParaRPr lang="en-GB" sz="4800" b="1" dirty="0">
              <a:solidFill>
                <a:srgbClr val="FFC00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9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338072960646314"/>
</p:tagLst>
</file>

<file path=ppt/theme/theme1.xml><?xml version="1.0" encoding="utf-8"?>
<a:theme xmlns:a="http://schemas.openxmlformats.org/drawingml/2006/main" name="AU 16:9">
  <a:themeElements>
    <a:clrScheme name="AU_Grey">
      <a:dk1>
        <a:srgbClr val="000000"/>
      </a:dk1>
      <a:lt1>
        <a:srgbClr val="FFFFFF"/>
      </a:lt1>
      <a:dk2>
        <a:srgbClr val="4B4B4A"/>
      </a:dk2>
      <a:lt2>
        <a:srgbClr val="4B4B4A"/>
      </a:lt2>
      <a:accent1>
        <a:srgbClr val="0A1439"/>
      </a:accent1>
      <a:accent2>
        <a:srgbClr val="183D83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7A6F7BDC-B87C-43B1-A03F-8FC29EB8E4AA}" vid="{0342C178-0357-4DD1-B9D7-A15D067ACA9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Georgia</vt:lpstr>
      <vt:lpstr>Wingdings 3</vt:lpstr>
      <vt:lpstr>AU Passata</vt:lpstr>
      <vt:lpstr>Calibri</vt:lpstr>
      <vt:lpstr>AU Passata Light</vt:lpstr>
      <vt:lpstr>Arial</vt:lpstr>
      <vt:lpstr>AU Peto</vt:lpstr>
      <vt:lpstr>AU 16:9</vt:lpstr>
      <vt:lpstr>Superhydrogenation of PAHs through interaction with hydrogenated grain surfaces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2018-06-08T09:54:04Z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luginDependencies_0">
    <vt:lpwstr>{"635926855539746206:636045261152541358":[{"dependencyType":"DataSource","dependencyId":":","dependencyVersion":null},{"dependencyType":"DataSource","dependencyId":":","dependencyVersion":null},{"dependencyType":"DataSource","dependencyId":":","dependency</vt:lpwstr>
  </property>
  <property fmtid="{D5CDD505-2E9C-101B-9397-08002B2CF9AE}" pid="3" name="PluginDependencies_1">
    <vt:lpwstr>Version":null},{"dependencyType":"DataSource","dependencyId":":","dependencyVersion":null},{"dependencyType":"DataSource","dependencyId":":","dependencyVersion":null},{"dependencyType":"DataSource","dependencyId":":","dependencyVersion":null},{"dependency</vt:lpwstr>
  </property>
  <property fmtid="{D5CDD505-2E9C-101B-9397-08002B2CF9AE}" pid="4" name="PluginDependencies_2">
    <vt:lpwstr>Type":"DataSource","dependencyId":":","dependencyVersion":null},{"dependencyType":"DataSource","dependencyId":":","dependencyVersion":null},{"dependencyType":"DataSource","dependencyId":":","dependencyVersion":null},{"dependencyType":"DataSource","depende</vt:lpwstr>
  </property>
  <property fmtid="{D5CDD505-2E9C-101B-9397-08002B2CF9AE}" pid="5" name="PluginDependencies_3">
    <vt:lpwstr>ncyId":":","dependencyVersion":null},{"dependencyType":"DataSource","dependencyId":":","dependencyVersion":null},{"dependencyType":"DataSource","dependencyId":":","dependencyVersion":null},{"dependencyType":"DataSource","dependencyId":":","dependencyVersi</vt:lpwstr>
  </property>
  <property fmtid="{D5CDD505-2E9C-101B-9397-08002B2CF9AE}" pid="6" name="PluginDependencies_4">
    <vt:lpwstr>on":null},{"dependencyType":"DataSource","dependencyId":":","dependencyVersion":null},{"dependencyType":"DataSource","dependencyId":":","dependencyVersion":null},{"dependencyType":"DataSource","dependencyId":":","dependencyVersion":null},{"dependencyType"</vt:lpwstr>
  </property>
  <property fmtid="{D5CDD505-2E9C-101B-9397-08002B2CF9AE}" pid="7" name="PluginDependencies_5">
    <vt:lpwstr>:"DataSource","dependencyId":":","dependencyVersion":null},{"dependencyType":"DataSource","dependencyId":":","dependencyVersion":null},{"dependencyType":"DataSource","dependencyId":":","dependencyVersion":null},{"dependencyType":"DataSource","dependencyId</vt:lpwstr>
  </property>
  <property fmtid="{D5CDD505-2E9C-101B-9397-08002B2CF9AE}" pid="8" name="PluginDependencies_6">
    <vt:lpwstr>":":","dependencyVersion":null},{"dependencyType":"DataSource","dependencyId":":","dependencyVersion":null},{"dependencyType":"DataSource","dependencyId":":","dependencyVersion":null},{"dependencyType":"DataSource","dependencyId":":","dependencyVersion":n</vt:lpwstr>
  </property>
  <property fmtid="{D5CDD505-2E9C-101B-9397-08002B2CF9AE}" pid="9" name="PluginDependencies_7">
    <vt:lpwstr>ull},{"dependencyType":"DataSource","dependencyId":":","dependencyVersion":null},{"dependencyType":"DataSource","dependencyId":":","dependencyVersion":null},{"dependencyType":"DataSource","dependencyId":":","dependencyVersion":null},{"dependencyType":"Dat</vt:lpwstr>
  </property>
  <property fmtid="{D5CDD505-2E9C-101B-9397-08002B2CF9AE}" pid="10" name="PluginDependencies_8">
    <vt:lpwstr>aSource","dependencyId":":","dependencyVersion":null},{"dependencyType":"DataSource","dependencyId":":","dependencyVersion":null},{"dependencyType":"DataSource","dependencyId":":","dependencyVersion":null},{"dependencyType":"DataSource","dependencyId":":"</vt:lpwstr>
  </property>
  <property fmtid="{D5CDD505-2E9C-101B-9397-08002B2CF9AE}" pid="11" name="PluginDependencies_9">
    <vt:lpwstr>,"dependencyVersion":null},{"dependencyType":"DataSource","dependencyId":":","dependencyVersion":null},{"dependencyType":"DataSource","dependencyId":":","dependencyVersion":null},{"dependencyType":"DataSource","dependencyId":":","dependencyVersion":null},</vt:lpwstr>
  </property>
  <property fmtid="{D5CDD505-2E9C-101B-9397-08002B2CF9AE}" pid="12" name="PluginDependencies_10">
    <vt:lpwstr>{"dependencyType":"DataSource","dependencyId":":","dependencyVersion":null},{"dependencyType":"DataSource","dependencyId":":","dependencyVersion":null},{"dependencyType":"DataSource","dependencyId":":","dependencyVersion":null},{"dependencyType":"DataSour</vt:lpwstr>
  </property>
  <property fmtid="{D5CDD505-2E9C-101B-9397-08002B2CF9AE}" pid="13" name="PluginDependencies_11">
    <vt:lpwstr>ce","dependencyId":":","dependencyVersion":null},{"dependencyType":"DataSource","dependencyId":":","dependencyVersion":null},{"dependencyType":"DataSource","dependencyId":":","dependencyVersion":null},{"dependencyType":"DataSource","dependencyId":":","dep</vt:lpwstr>
  </property>
  <property fmtid="{D5CDD505-2E9C-101B-9397-08002B2CF9AE}" pid="14" name="PluginDependencies_12">
    <vt:lpwstr>endencyVersion":null},{"dependencyType":"DataSource","dependencyId":":","dependencyVersion":null},{"dependencyType":"DataSource","dependencyId":":","dependencyVersion":null},{"dependencyType":"DataSource","dependencyId":":","dependencyVersion":null},{"dep</vt:lpwstr>
  </property>
  <property fmtid="{D5CDD505-2E9C-101B-9397-08002B2CF9AE}" pid="15" name="PluginDependencies_13">
    <vt:lpwstr>endencyType":"DataSource","dependencyId":":","dependencyVersion":null},{"dependencyType":"DataSource","dependencyId":":","dependencyVersion":null},{"dependencyType":"DataSource","dependencyId":":","dependencyVersion":null},{"dependencyType":"DataSource","</vt:lpwstr>
  </property>
  <property fmtid="{D5CDD505-2E9C-101B-9397-08002B2CF9AE}" pid="16" name="PluginDependencies_14">
    <vt:lpwstr>dependencyId":":","dependencyVersion":null},{"dependencyType":"DataSource","dependencyId":":","dependencyVersion":null},{"dependencyType":"DataSource","dependencyId":":","dependencyVersion":null},{"dependencyType":"DataSource","dependencyId":":","dependen</vt:lpwstr>
  </property>
  <property fmtid="{D5CDD505-2E9C-101B-9397-08002B2CF9AE}" pid="17" name="PluginDependencies_15">
    <vt:lpwstr>cyVersion":null},{"dependencyType":"DataSource","dependencyId":":","dependencyVersion":null},{"dependencyType":"DataSource","dependencyId":":","dependencyVersion":null},{"dependencyType":"DataSource","dependencyId":":","dependencyVersion":null},{"dependen</vt:lpwstr>
  </property>
  <property fmtid="{D5CDD505-2E9C-101B-9397-08002B2CF9AE}" pid="18" name="PluginDependencies_16">
    <vt:lpwstr>cyType":"DataSource","dependencyId":":","dependencyVersion":null},{"dependencyType":"DataSource","dependencyId":":","dependencyVersion":null},{"dependencyType":"DataSource","dependencyId":":","dependencyVersion":null},{"dependencyType":"DataSource","depen</vt:lpwstr>
  </property>
  <property fmtid="{D5CDD505-2E9C-101B-9397-08002B2CF9AE}" pid="19" name="PluginDependencies_17">
    <vt:lpwstr>dencyId":":","dependencyVersion":null},{"dependencyType":"DataSource","dependencyId":":","dependencyVersion":null},{"dependencyType":"DataSource","dependencyId":":","dependencyVersion":null},{"dependencyType":"DataSource","dependencyId":":","dependencyVer</vt:lpwstr>
  </property>
  <property fmtid="{D5CDD505-2E9C-101B-9397-08002B2CF9AE}" pid="20" name="PluginDependencies_18">
    <vt:lpwstr>sion":null},{"dependencyType":"DataSource","dependencyId":":","dependencyVersion":null},{"dependencyType":"DataSource","dependencyId":":","dependencyVersion":null},{"dependencyType":"DataSource","dependencyId":":","dependencyVersion":null},{"dependencyTyp</vt:lpwstr>
  </property>
  <property fmtid="{D5CDD505-2E9C-101B-9397-08002B2CF9AE}" pid="21" name="PluginDependencies_19">
    <vt:lpwstr>e":"DataSource","dependencyId":":","dependencyVersion":null},{"dependencyType":"DataSource","dependencyId":":","dependencyVersion":null},{"dependencyType":"DataSource","dependencyId":":","dependencyVersion":null},{"dependencyType":"DataSource","dependency</vt:lpwstr>
  </property>
  <property fmtid="{D5CDD505-2E9C-101B-9397-08002B2CF9AE}" pid="22" name="PluginDependencies_20">
    <vt:lpwstr>Id":":","dependencyVersion":null},{"dependencyType":"DataSource","dependencyId":":","dependencyVersion":null},{"dependencyType":"DataSource","dependencyId":":","dependencyVersion":null},{"dependencyType":"DataSource","dependencyId":":","dependencyVersion"</vt:lpwstr>
  </property>
  <property fmtid="{D5CDD505-2E9C-101B-9397-08002B2CF9AE}" pid="23" name="PluginDependencies_21">
    <vt:lpwstr>:null},{"dependencyType":"DataSource","dependencyId":":","dependencyVersion":null},{"dependencyType":"DataSource","dependencyId":":","dependencyVersion":null},{"dependencyType":"DataSource","dependencyId":":","dependencyVersion":null},{"dependencyType":"D</vt:lpwstr>
  </property>
  <property fmtid="{D5CDD505-2E9C-101B-9397-08002B2CF9AE}" pid="24" name="PluginDependencies_22">
    <vt:lpwstr>ataSource","dependencyId":":","dependencyVersion":null},{"dependencyType":"DataSource","dependencyId":":","dependencyVersion":null},{"dependencyType":"DataSource","dependencyId":":","dependencyVersion":null},{"dependencyType":"DataSource","dependencyId":"</vt:lpwstr>
  </property>
  <property fmtid="{D5CDD505-2E9C-101B-9397-08002B2CF9AE}" pid="25" name="PluginDependencies_23">
    <vt:lpwstr>:","dependencyVersion":null},{"dependencyType":"DataSource","dependencyId":":","dependencyVersion":null},{"dependencyType":"DataSource","dependencyId":":","dependencyVersion":null},{"dependencyType":"DataSource","dependencyId":":","dependencyVersion":null</vt:lpwstr>
  </property>
  <property fmtid="{D5CDD505-2E9C-101B-9397-08002B2CF9AE}" pid="26" name="PluginDependencies_24">
    <vt:lpwstr>},{"dependencyType":"DataSource","dependencyId":":","dependencyVersion":null},{"dependencyType":"DataSource","dependencyId":":","dependencyVersion":null},{"dependencyType":"DataSource","dependencyId":":","dependencyVersion":null},{"dependencyType":"DataSo</vt:lpwstr>
  </property>
  <property fmtid="{D5CDD505-2E9C-101B-9397-08002B2CF9AE}" pid="27" name="PluginDependencies_25">
    <vt:lpwstr>urce","dependencyId":":","dependencyVersion":null},{"dependencyType":"DataSource","dependencyId":":","dependencyVersion":null},{"dependencyType":"DataSource","dependencyId":":","dependencyVersion":null},{"dependencyType":"DataSource","dependencyId":":","d</vt:lpwstr>
  </property>
  <property fmtid="{D5CDD505-2E9C-101B-9397-08002B2CF9AE}" pid="28" name="PluginDependencies_26">
    <vt:lpwstr>ependencyVersion":null},{"dependencyType":"DataSource","dependencyId":":","dependencyVersion":null},{"dependencyType":"DataSource","dependencyId":":","dependencyVersion":null},{"dependencyType":"DataSource","dependencyId":":","dependencyVersion":null},{"d</vt:lpwstr>
  </property>
  <property fmtid="{D5CDD505-2E9C-101B-9397-08002B2CF9AE}" pid="29" name="PluginDependencies_27">
    <vt:lpwstr>ependencyType":"DataSource","dependencyId":":","dependencyVersion":null},{"dependencyType":"DataSource","dependencyId":":","dependencyVersion":null},{"dependencyType":"DataSource","dependencyId":":","dependencyVersion":null},{"dependencyType":"DataSource"</vt:lpwstr>
  </property>
  <property fmtid="{D5CDD505-2E9C-101B-9397-08002B2CF9AE}" pid="30" name="PluginDependencies_28">
    <vt:lpwstr>,"dependencyId":":","dependencyVersion":null},{"dependencyType":"DataSource","dependencyId":":","dependencyVersion":null},{"dependencyType":"DataSource","dependencyId":":","dependencyVersion":null},{"dependencyType":"DataSource","dependencyId":":","depend</vt:lpwstr>
  </property>
  <property fmtid="{D5CDD505-2E9C-101B-9397-08002B2CF9AE}" pid="31" name="PluginDependencies_29">
    <vt:lpwstr>encyVersion":null},{"dependencyType":"DataSource","dependencyId":":","dependencyVersion":null},{"dependencyType":"DataSource","dependencyId":":","dependencyVersion":null},{"dependencyType":"DataSource","dependencyId":":","dependencyVersion":null},{"depend</vt:lpwstr>
  </property>
  <property fmtid="{D5CDD505-2E9C-101B-9397-08002B2CF9AE}" pid="32" name="PluginDependencies_30">
    <vt:lpwstr>encyType":"DataSource","dependencyId":":","dependencyVersion":null},{"dependencyType":"DataSource","dependencyId":":","dependencyVersion":null},{"dependencyType":"DataSource","dependencyId":":","dependencyVersion":null},{"dependencyType":"DataSource","dep</vt:lpwstr>
  </property>
  <property fmtid="{D5CDD505-2E9C-101B-9397-08002B2CF9AE}" pid="33" name="PluginDependencies_31">
    <vt:lpwstr>endencyId":":","dependencyVersion":null},{"dependencyType":"DataSource","dependencyId":":","dependencyVersion":null},{"dependencyType":"DataSource","dependencyId":":","dependencyVersion":null},{"dependencyType":"DataSource","dependencyId":":","dependencyV</vt:lpwstr>
  </property>
  <property fmtid="{D5CDD505-2E9C-101B-9397-08002B2CF9AE}" pid="34" name="PluginDependencies_32">
    <vt:lpwstr>ersion":null},{"dependencyType":"DataSource","dependencyId":":","dependencyVersion":null},{"dependencyType":"DataSource","dependencyId":":","dependencyVersion":null},{"dependencyType":"DataSource","dependencyId":":","dependencyVersion":null},{"dependencyT</vt:lpwstr>
  </property>
  <property fmtid="{D5CDD505-2E9C-101B-9397-08002B2CF9AE}" pid="35" name="PluginDependencies_33">
    <vt:lpwstr>ype":"DataSource","dependencyId":":","dependencyVersion":null},{"dependencyType":"DataSource","dependencyId":":","dependencyVersion":null},{"dependencyType":"DataSource","dependencyId":":","dependencyVersion":null},{"dependencyType":"DataSource","dependen</vt:lpwstr>
  </property>
  <property fmtid="{D5CDD505-2E9C-101B-9397-08002B2CF9AE}" pid="36" name="PluginDependencies_34">
    <vt:lpwstr>cyId":":","dependencyVersion":null},{"dependencyType":"DataSource","dependencyId":":","dependencyVersion":null},{"dependencyType":"DataSource","dependencyId":":","dependencyVersion":null},{"dependencyType":"DataSource","dependencyId":":","dependencyVersio</vt:lpwstr>
  </property>
  <property fmtid="{D5CDD505-2E9C-101B-9397-08002B2CF9AE}" pid="37" name="PluginDependencies_35">
    <vt:lpwstr>n":null},{"dependencyType":"DataSource","dependencyId":":","dependencyVersion":null},{"dependencyType":"DataSource","dependencyId":":","dependencyVersion":null},{"dependencyType":"DataSource","dependencyId":":","dependencyVersion":null},{"dependencyType":</vt:lpwstr>
  </property>
  <property fmtid="{D5CDD505-2E9C-101B-9397-08002B2CF9AE}" pid="38" name="PluginDependencies_36">
    <vt:lpwstr>"DataSource","dependencyId":":","dependencyVersion":null},{"dependencyType":"DataSource","dependencyId":":","dependencyVersion":null},{"dependencyType":"DataSource","dependencyId":":","dependencyVersion":null},{"dependencyType":"DataSource","dependencyId"</vt:lpwstr>
  </property>
  <property fmtid="{D5CDD505-2E9C-101B-9397-08002B2CF9AE}" pid="39" name="PluginDependencies_37">
    <vt:lpwstr>:":","dependencyVersion":null},{"dependencyType":"DataSource","dependencyId":":","dependencyVersion":null},{"dependencyType":"DataSource","dependencyId":":","dependencyVersion":null},{"dependencyType":"DataSource","dependencyId":":","dependencyVersion":nu</vt:lpwstr>
  </property>
  <property fmtid="{D5CDD505-2E9C-101B-9397-08002B2CF9AE}" pid="40" name="PluginDependencies_38">
    <vt:lpwstr>ll},{"dependencyType":"DataSource","dependencyId":":","dependencyVersion":null},{"dependencyType":"DataSource","dependencyId":":","dependencyVersion":null},{"dependencyType":"DataSource","dependencyId":":","dependencyVersion":null},{"dependencyType":"Data</vt:lpwstr>
  </property>
  <property fmtid="{D5CDD505-2E9C-101B-9397-08002B2CF9AE}" pid="41" name="PluginDependencies_39">
    <vt:lpwstr>Source","dependencyId":":","dependencyVersion":null},{"dependencyType":"DataSource","dependencyId":":","dependencyVersion":null},{"dependencyType":"DataSource","dependencyId":":","dependencyVersion":null},{"dependencyType":"DataSource","dependencyId":":",</vt:lpwstr>
  </property>
  <property fmtid="{D5CDD505-2E9C-101B-9397-08002B2CF9AE}" pid="42" name="PluginDependencies_40">
    <vt:lpwstr>"dependencyVersion":null},{"dependencyType":"DataSource","dependencyId":":","dependencyVersion":null},{"dependencyType":"DataSource","dependencyId":":","dependencyVersion":null},{"dependencyType":"DataSource","dependencyId":":","dependencyVersion":null},{</vt:lpwstr>
  </property>
  <property fmtid="{D5CDD505-2E9C-101B-9397-08002B2CF9AE}" pid="43" name="PluginDependencies_41">
    <vt:lpwstr>"dependencyType":"DataSource","dependencyId":":","dependencyVersion":null},{"dependencyType":"DataSource","dependencyId":":","dependencyVersion":null},{"dependencyType":"DataSource","dependencyId":":","dependencyVersion":null},{"dependencyType":"DataSourc</vt:lpwstr>
  </property>
  <property fmtid="{D5CDD505-2E9C-101B-9397-08002B2CF9AE}" pid="44" name="PluginDependencies_42">
    <vt:lpwstr>e","dependencyId":":","dependencyVersion":null},{"dependencyType":"DataSource","dependencyId":":","dependencyVersion":null},{"dependencyType":"DataSource","dependencyId":":","dependencyVersion":null},{"dependencyType":"DataSource","dependencyId":":","depe</vt:lpwstr>
  </property>
  <property fmtid="{D5CDD505-2E9C-101B-9397-08002B2CF9AE}" pid="45" name="PluginDependencies_43">
    <vt:lpwstr>ndencyVersion":null},{"dependencyType":"DataSource","dependencyId":":","dependencyVersion":null},{"dependencyType":"DataSource","dependencyId":":","dependencyVersion":null},{"dependencyType":"DataSource","dependencyId":":","dependencyVersion":null},{"depe</vt:lpwstr>
  </property>
  <property fmtid="{D5CDD505-2E9C-101B-9397-08002B2CF9AE}" pid="46" name="PluginDependencies_44">
    <vt:lpwstr>ndencyType":"DataSource","dependencyId":":","dependencyVersion":null},{"dependencyType":"DataSource","dependencyId":":","dependencyVersion":null},{"dependencyType":"DataSource","dependencyId":":","dependencyVersion":null},{"dependencyType":"DataSource","d</vt:lpwstr>
  </property>
  <property fmtid="{D5CDD505-2E9C-101B-9397-08002B2CF9AE}" pid="47" name="PluginDependencies_45">
    <vt:lpwstr>ependencyId":":","dependencyVersion":null},{"dependencyType":"DataSource","dependencyId":":","dependencyVersion":null},{"dependencyType":"DataSource","dependencyId":":","dependencyVersion":null},{"dependencyType":"DataSource","dependencyId":":","dependenc</vt:lpwstr>
  </property>
  <property fmtid="{D5CDD505-2E9C-101B-9397-08002B2CF9AE}" pid="48" name="PluginDependencies_46">
    <vt:lpwstr>yVersion":null},{"dependencyType":"DataSource","dependencyId":":","dependencyVersion":null},{"dependencyType":"DataSource","dependencyId":":","dependencyVersion":null},{"dependencyType":"DataSource","dependencyId":":","dependencyVersion":null},{"dependenc</vt:lpwstr>
  </property>
  <property fmtid="{D5CDD505-2E9C-101B-9397-08002B2CF9AE}" pid="49" name="PluginDependencies_47">
    <vt:lpwstr>yType":"DataSource","dependencyId":":","dependencyVersion":null},{"dependencyType":"DataSource","dependencyId":":","dependencyVersion":null},{"dependencyType":"DataSource","dependencyId":":","dependencyVersion":null},{"dependencyType":"DataSource","depend</vt:lpwstr>
  </property>
  <property fmtid="{D5CDD505-2E9C-101B-9397-08002B2CF9AE}" pid="50" name="PluginDependencies_48">
    <vt:lpwstr>encyId":":","dependencyVersion":null},{"dependencyType":"DataSource","dependencyId":":","dependencyVersion":null},{"dependencyType":"DataSource","dependencyId":":","dependencyVersion":null},{"dependencyType":"DataSource","dependencyId":":","dependencyVers</vt:lpwstr>
  </property>
  <property fmtid="{D5CDD505-2E9C-101B-9397-08002B2CF9AE}" pid="51" name="PluginDependencies_49">
    <vt:lpwstr>ion":null},{"dependencyType":"DataSource","dependencyId":":","dependencyVersion":null},{"dependencyType":"DataSource","dependencyId":":","dependencyVersion":null},{"dependencyType":"DataSource","dependencyId":":","dependencyVersion":null},{"dependencyType</vt:lpwstr>
  </property>
  <property fmtid="{D5CDD505-2E9C-101B-9397-08002B2CF9AE}" pid="52" name="PluginDependencies_50">
    <vt:lpwstr>":"DataSource","dependencyId":":","dependencyVersion":null},{"dependencyType":"DataSource","dependencyId":":","dependencyVersion":null},{"dependencyType":"DataSource","dependencyId":":","dependencyVersion":null},{"dependencyType":"DataSource","dependencyI</vt:lpwstr>
  </property>
  <property fmtid="{D5CDD505-2E9C-101B-9397-08002B2CF9AE}" pid="53" name="PluginDependencies_51">
    <vt:lpwstr>d":":","dependencyVersion":null},{"dependencyType":"DataSource","dependencyId":":","dependencyVersion":null},{"dependencyType":"DataSource","dependencyId":":","dependencyVersion":null},{"dependencyType":"DataSource","dependencyId":":","dependencyVersion":</vt:lpwstr>
  </property>
  <property fmtid="{D5CDD505-2E9C-101B-9397-08002B2CF9AE}" pid="54" name="PluginDependencies_52">
    <vt:lpwstr>null},{"dependencyType":"DataSource","dependencyId":":","dependencyVersion":null},{"dependencyType":"DataSource","dependencyId":":","dependencyVersion":null},{"dependencyType":"DataSource","dependencyId":":","dependencyVersion":null},{"dependencyType":"Da</vt:lpwstr>
  </property>
  <property fmtid="{D5CDD505-2E9C-101B-9397-08002B2CF9AE}" pid="55" name="PluginDependencies_53">
    <vt:lpwstr>taSource","dependencyId":":","dependencyVersion":null}],"635926855539746206:636045261152541359":[],"635926855539746206:636045261152541360":[],"635926855539746206:636045261152541361":[],"635926855539746206:636045261152541362":[],"635690283596553901:6357565</vt:lpwstr>
  </property>
  <property fmtid="{D5CDD505-2E9C-101B-9397-08002B2CF9AE}" pid="56" name="PluginDependencies_54">
    <vt:lpwstr>74568773657":[]}</vt:lpwstr>
  </property>
  <property fmtid="{D5CDD505-2E9C-101B-9397-08002B2CF9AE}" pid="57" name="CustomerId">
    <vt:lpwstr>auoffice</vt:lpwstr>
  </property>
  <property fmtid="{D5CDD505-2E9C-101B-9397-08002B2CF9AE}" pid="58" name="TemplateId">
    <vt:lpwstr>636196524199658508</vt:lpwstr>
  </property>
  <property fmtid="{D5CDD505-2E9C-101B-9397-08002B2CF9AE}" pid="59" name="UserProfileId">
    <vt:lpwstr>636585425211361507</vt:lpwstr>
  </property>
  <property fmtid="{D5CDD505-2E9C-101B-9397-08002B2CF9AE}" pid="60" name="TemplafyTimeStamp">
    <vt:lpwstr>2017-02-24T14:35:30.3621506Z</vt:lpwstr>
  </property>
  <property fmtid="{D5CDD505-2E9C-101B-9397-08002B2CF9AE}" pid="61" name="OfficeID">
    <vt:lpwstr>5200</vt:lpwstr>
  </property>
  <property fmtid="{D5CDD505-2E9C-101B-9397-08002B2CF9AE}" pid="62" name="colorthemechange">
    <vt:lpwstr>True</vt:lpwstr>
  </property>
</Properties>
</file>