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893" r:id="rId3"/>
    <p:sldId id="303" r:id="rId4"/>
    <p:sldId id="304" r:id="rId5"/>
    <p:sldId id="1006" r:id="rId6"/>
    <p:sldId id="1010" r:id="rId7"/>
    <p:sldId id="984" r:id="rId8"/>
    <p:sldId id="294" r:id="rId9"/>
    <p:sldId id="987" r:id="rId10"/>
    <p:sldId id="364" r:id="rId11"/>
    <p:sldId id="988" r:id="rId12"/>
    <p:sldId id="365" r:id="rId13"/>
    <p:sldId id="993" r:id="rId14"/>
    <p:sldId id="995" r:id="rId15"/>
    <p:sldId id="371" r:id="rId16"/>
    <p:sldId id="996" r:id="rId17"/>
    <p:sldId id="997" r:id="rId18"/>
    <p:sldId id="999" r:id="rId19"/>
    <p:sldId id="1000" r:id="rId20"/>
    <p:sldId id="328" r:id="rId21"/>
    <p:sldId id="322" r:id="rId22"/>
    <p:sldId id="335" r:id="rId23"/>
    <p:sldId id="344" r:id="rId24"/>
    <p:sldId id="933" r:id="rId25"/>
    <p:sldId id="1003" r:id="rId26"/>
    <p:sldId id="93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4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erry14\AppData\Local\Microsoft\Windows\INetCache\Content.Outlook\0N0VVRZF\probability-vs-td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16481450456989"/>
          <c:y val="0.11315357130069338"/>
          <c:w val="0.80675616213941048"/>
          <c:h val="0.65812741736495561"/>
        </c:manualLayout>
      </c:layout>
      <c:scatterChart>
        <c:scatterStyle val="lineMarker"/>
        <c:varyColors val="0"/>
        <c:ser>
          <c:idx val="0"/>
          <c:order val="0"/>
          <c:tx>
            <c:strRef>
              <c:f>'-3000&lt;t&lt;3000'!$Z$2</c:f>
              <c:strCache>
                <c:ptCount val="1"/>
                <c:pt idx="0">
                  <c:v>TumorPDL1neg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'-3000&lt;t&lt;3000'!$X$3:$X$242</c:f>
              <c:numCache>
                <c:formatCode>General</c:formatCode>
                <c:ptCount val="240"/>
                <c:pt idx="0">
                  <c:v>-1500</c:v>
                </c:pt>
                <c:pt idx="1">
                  <c:v>-1487.5</c:v>
                </c:pt>
                <c:pt idx="2">
                  <c:v>-1475</c:v>
                </c:pt>
                <c:pt idx="3">
                  <c:v>-1462.5</c:v>
                </c:pt>
                <c:pt idx="4">
                  <c:v>-1450</c:v>
                </c:pt>
                <c:pt idx="5">
                  <c:v>-1437.5</c:v>
                </c:pt>
                <c:pt idx="6">
                  <c:v>-1425</c:v>
                </c:pt>
                <c:pt idx="7">
                  <c:v>-1412.5</c:v>
                </c:pt>
                <c:pt idx="8">
                  <c:v>-1400</c:v>
                </c:pt>
                <c:pt idx="9">
                  <c:v>-1387.5</c:v>
                </c:pt>
                <c:pt idx="10">
                  <c:v>-1375</c:v>
                </c:pt>
                <c:pt idx="11">
                  <c:v>-1362.5</c:v>
                </c:pt>
                <c:pt idx="12">
                  <c:v>-1350</c:v>
                </c:pt>
                <c:pt idx="13">
                  <c:v>-1337.5</c:v>
                </c:pt>
                <c:pt idx="14">
                  <c:v>-1325</c:v>
                </c:pt>
                <c:pt idx="15">
                  <c:v>-1312.5</c:v>
                </c:pt>
                <c:pt idx="16">
                  <c:v>-1300</c:v>
                </c:pt>
                <c:pt idx="17">
                  <c:v>-1287.5</c:v>
                </c:pt>
                <c:pt idx="18">
                  <c:v>-1275</c:v>
                </c:pt>
                <c:pt idx="19">
                  <c:v>-1262.5</c:v>
                </c:pt>
                <c:pt idx="20">
                  <c:v>-1250</c:v>
                </c:pt>
                <c:pt idx="21">
                  <c:v>-1237.5</c:v>
                </c:pt>
                <c:pt idx="22">
                  <c:v>-1225</c:v>
                </c:pt>
                <c:pt idx="23">
                  <c:v>-1212.5</c:v>
                </c:pt>
                <c:pt idx="24">
                  <c:v>-1200</c:v>
                </c:pt>
                <c:pt idx="25">
                  <c:v>-1187.5</c:v>
                </c:pt>
                <c:pt idx="26">
                  <c:v>-1175</c:v>
                </c:pt>
                <c:pt idx="27">
                  <c:v>-1162.5</c:v>
                </c:pt>
                <c:pt idx="28">
                  <c:v>-1150</c:v>
                </c:pt>
                <c:pt idx="29">
                  <c:v>-1137.5</c:v>
                </c:pt>
                <c:pt idx="30">
                  <c:v>-1125</c:v>
                </c:pt>
                <c:pt idx="31">
                  <c:v>-1112.5</c:v>
                </c:pt>
                <c:pt idx="32">
                  <c:v>-1100</c:v>
                </c:pt>
                <c:pt idx="33">
                  <c:v>-1087.5</c:v>
                </c:pt>
                <c:pt idx="34">
                  <c:v>-1075</c:v>
                </c:pt>
                <c:pt idx="35">
                  <c:v>-1062.5</c:v>
                </c:pt>
                <c:pt idx="36">
                  <c:v>-1050</c:v>
                </c:pt>
                <c:pt idx="37">
                  <c:v>-1037.5</c:v>
                </c:pt>
                <c:pt idx="38">
                  <c:v>-1025</c:v>
                </c:pt>
                <c:pt idx="39">
                  <c:v>-1012.5</c:v>
                </c:pt>
                <c:pt idx="40">
                  <c:v>-1000</c:v>
                </c:pt>
                <c:pt idx="41">
                  <c:v>-987.5</c:v>
                </c:pt>
                <c:pt idx="42">
                  <c:v>-975</c:v>
                </c:pt>
                <c:pt idx="43">
                  <c:v>-962.5</c:v>
                </c:pt>
                <c:pt idx="44">
                  <c:v>-950</c:v>
                </c:pt>
                <c:pt idx="45">
                  <c:v>-937.5</c:v>
                </c:pt>
                <c:pt idx="46">
                  <c:v>-925</c:v>
                </c:pt>
                <c:pt idx="47">
                  <c:v>-912.5</c:v>
                </c:pt>
                <c:pt idx="48">
                  <c:v>-900</c:v>
                </c:pt>
                <c:pt idx="49">
                  <c:v>-887.5</c:v>
                </c:pt>
                <c:pt idx="50">
                  <c:v>-875</c:v>
                </c:pt>
                <c:pt idx="51">
                  <c:v>-862.5</c:v>
                </c:pt>
                <c:pt idx="52">
                  <c:v>-850</c:v>
                </c:pt>
                <c:pt idx="53">
                  <c:v>-837.5</c:v>
                </c:pt>
                <c:pt idx="54">
                  <c:v>-825</c:v>
                </c:pt>
                <c:pt idx="55">
                  <c:v>-812.5</c:v>
                </c:pt>
                <c:pt idx="56">
                  <c:v>-800</c:v>
                </c:pt>
                <c:pt idx="57">
                  <c:v>-787.5</c:v>
                </c:pt>
                <c:pt idx="58">
                  <c:v>-775</c:v>
                </c:pt>
                <c:pt idx="59">
                  <c:v>-762.5</c:v>
                </c:pt>
                <c:pt idx="60">
                  <c:v>-750</c:v>
                </c:pt>
                <c:pt idx="61">
                  <c:v>-737.5</c:v>
                </c:pt>
                <c:pt idx="62">
                  <c:v>-725</c:v>
                </c:pt>
                <c:pt idx="63">
                  <c:v>-712.5</c:v>
                </c:pt>
                <c:pt idx="64">
                  <c:v>-700</c:v>
                </c:pt>
                <c:pt idx="65">
                  <c:v>-687.5</c:v>
                </c:pt>
                <c:pt idx="66">
                  <c:v>-675</c:v>
                </c:pt>
                <c:pt idx="67">
                  <c:v>-662.5</c:v>
                </c:pt>
                <c:pt idx="68">
                  <c:v>-650</c:v>
                </c:pt>
                <c:pt idx="69">
                  <c:v>-637.5</c:v>
                </c:pt>
                <c:pt idx="70">
                  <c:v>-625</c:v>
                </c:pt>
                <c:pt idx="71">
                  <c:v>-612.5</c:v>
                </c:pt>
                <c:pt idx="72">
                  <c:v>-600</c:v>
                </c:pt>
                <c:pt idx="73">
                  <c:v>-587.5</c:v>
                </c:pt>
                <c:pt idx="74">
                  <c:v>-575</c:v>
                </c:pt>
                <c:pt idx="75">
                  <c:v>-562.5</c:v>
                </c:pt>
                <c:pt idx="76">
                  <c:v>-550</c:v>
                </c:pt>
                <c:pt idx="77">
                  <c:v>-537.5</c:v>
                </c:pt>
                <c:pt idx="78">
                  <c:v>-525</c:v>
                </c:pt>
                <c:pt idx="79">
                  <c:v>-512.5</c:v>
                </c:pt>
                <c:pt idx="80">
                  <c:v>-500</c:v>
                </c:pt>
                <c:pt idx="81">
                  <c:v>-487.5</c:v>
                </c:pt>
                <c:pt idx="82">
                  <c:v>-475</c:v>
                </c:pt>
                <c:pt idx="83">
                  <c:v>-462.5</c:v>
                </c:pt>
                <c:pt idx="84">
                  <c:v>-450</c:v>
                </c:pt>
                <c:pt idx="85">
                  <c:v>-437.5</c:v>
                </c:pt>
                <c:pt idx="86">
                  <c:v>-425</c:v>
                </c:pt>
                <c:pt idx="87">
                  <c:v>-412.5</c:v>
                </c:pt>
                <c:pt idx="88">
                  <c:v>-400</c:v>
                </c:pt>
                <c:pt idx="89">
                  <c:v>-387.5</c:v>
                </c:pt>
                <c:pt idx="90">
                  <c:v>-375</c:v>
                </c:pt>
                <c:pt idx="91">
                  <c:v>-362.5</c:v>
                </c:pt>
                <c:pt idx="92">
                  <c:v>-350</c:v>
                </c:pt>
                <c:pt idx="93">
                  <c:v>-337.5</c:v>
                </c:pt>
                <c:pt idx="94">
                  <c:v>-325</c:v>
                </c:pt>
                <c:pt idx="95">
                  <c:v>-312.5</c:v>
                </c:pt>
                <c:pt idx="96">
                  <c:v>-300</c:v>
                </c:pt>
                <c:pt idx="97">
                  <c:v>-287.5</c:v>
                </c:pt>
                <c:pt idx="98">
                  <c:v>-275</c:v>
                </c:pt>
                <c:pt idx="99">
                  <c:v>-262.5</c:v>
                </c:pt>
                <c:pt idx="100">
                  <c:v>-250</c:v>
                </c:pt>
                <c:pt idx="101">
                  <c:v>-237.5</c:v>
                </c:pt>
                <c:pt idx="102">
                  <c:v>-225</c:v>
                </c:pt>
                <c:pt idx="103">
                  <c:v>-212.5</c:v>
                </c:pt>
                <c:pt idx="104">
                  <c:v>-200</c:v>
                </c:pt>
                <c:pt idx="105">
                  <c:v>-187.5</c:v>
                </c:pt>
                <c:pt idx="106">
                  <c:v>-175</c:v>
                </c:pt>
                <c:pt idx="107">
                  <c:v>-162.5</c:v>
                </c:pt>
                <c:pt idx="108">
                  <c:v>-150</c:v>
                </c:pt>
                <c:pt idx="109">
                  <c:v>-137.5</c:v>
                </c:pt>
                <c:pt idx="110">
                  <c:v>-125</c:v>
                </c:pt>
                <c:pt idx="111">
                  <c:v>-112.5</c:v>
                </c:pt>
                <c:pt idx="112">
                  <c:v>-100</c:v>
                </c:pt>
                <c:pt idx="113">
                  <c:v>-87.5</c:v>
                </c:pt>
                <c:pt idx="114">
                  <c:v>-75</c:v>
                </c:pt>
                <c:pt idx="115">
                  <c:v>-62.5</c:v>
                </c:pt>
                <c:pt idx="116">
                  <c:v>-50</c:v>
                </c:pt>
                <c:pt idx="117">
                  <c:v>-37.5</c:v>
                </c:pt>
                <c:pt idx="118">
                  <c:v>-25</c:v>
                </c:pt>
                <c:pt idx="119">
                  <c:v>-12.5</c:v>
                </c:pt>
                <c:pt idx="120">
                  <c:v>0</c:v>
                </c:pt>
                <c:pt idx="121">
                  <c:v>12.5</c:v>
                </c:pt>
                <c:pt idx="122">
                  <c:v>25</c:v>
                </c:pt>
                <c:pt idx="123">
                  <c:v>37.5</c:v>
                </c:pt>
                <c:pt idx="124">
                  <c:v>50</c:v>
                </c:pt>
                <c:pt idx="125">
                  <c:v>62.5</c:v>
                </c:pt>
                <c:pt idx="126">
                  <c:v>75</c:v>
                </c:pt>
                <c:pt idx="127">
                  <c:v>87.5</c:v>
                </c:pt>
                <c:pt idx="128">
                  <c:v>100</c:v>
                </c:pt>
                <c:pt idx="129">
                  <c:v>112.5</c:v>
                </c:pt>
                <c:pt idx="130">
                  <c:v>125</c:v>
                </c:pt>
                <c:pt idx="131">
                  <c:v>137.5</c:v>
                </c:pt>
                <c:pt idx="132">
                  <c:v>150</c:v>
                </c:pt>
                <c:pt idx="133">
                  <c:v>162.5</c:v>
                </c:pt>
                <c:pt idx="134">
                  <c:v>175</c:v>
                </c:pt>
                <c:pt idx="135">
                  <c:v>187.5</c:v>
                </c:pt>
                <c:pt idx="136">
                  <c:v>200</c:v>
                </c:pt>
                <c:pt idx="137">
                  <c:v>212.5</c:v>
                </c:pt>
                <c:pt idx="138">
                  <c:v>225</c:v>
                </c:pt>
                <c:pt idx="139">
                  <c:v>237.5</c:v>
                </c:pt>
                <c:pt idx="140">
                  <c:v>250</c:v>
                </c:pt>
                <c:pt idx="141">
                  <c:v>262.5</c:v>
                </c:pt>
                <c:pt idx="142">
                  <c:v>275</c:v>
                </c:pt>
                <c:pt idx="143">
                  <c:v>287.5</c:v>
                </c:pt>
                <c:pt idx="144">
                  <c:v>300</c:v>
                </c:pt>
                <c:pt idx="145">
                  <c:v>312.5</c:v>
                </c:pt>
                <c:pt idx="146">
                  <c:v>325</c:v>
                </c:pt>
                <c:pt idx="147">
                  <c:v>337.5</c:v>
                </c:pt>
                <c:pt idx="148">
                  <c:v>350</c:v>
                </c:pt>
                <c:pt idx="149">
                  <c:v>362.5</c:v>
                </c:pt>
                <c:pt idx="150">
                  <c:v>375</c:v>
                </c:pt>
                <c:pt idx="151">
                  <c:v>387.5</c:v>
                </c:pt>
                <c:pt idx="152">
                  <c:v>400</c:v>
                </c:pt>
                <c:pt idx="153">
                  <c:v>412.5</c:v>
                </c:pt>
                <c:pt idx="154">
                  <c:v>425</c:v>
                </c:pt>
                <c:pt idx="155">
                  <c:v>437.5</c:v>
                </c:pt>
                <c:pt idx="156">
                  <c:v>450</c:v>
                </c:pt>
                <c:pt idx="157">
                  <c:v>462.5</c:v>
                </c:pt>
                <c:pt idx="158">
                  <c:v>475</c:v>
                </c:pt>
                <c:pt idx="159">
                  <c:v>487.5</c:v>
                </c:pt>
                <c:pt idx="160">
                  <c:v>500</c:v>
                </c:pt>
                <c:pt idx="161">
                  <c:v>512.5</c:v>
                </c:pt>
                <c:pt idx="162">
                  <c:v>525</c:v>
                </c:pt>
                <c:pt idx="163">
                  <c:v>537.5</c:v>
                </c:pt>
                <c:pt idx="164">
                  <c:v>550</c:v>
                </c:pt>
                <c:pt idx="165">
                  <c:v>562.5</c:v>
                </c:pt>
                <c:pt idx="166">
                  <c:v>575</c:v>
                </c:pt>
                <c:pt idx="167">
                  <c:v>587.5</c:v>
                </c:pt>
                <c:pt idx="168">
                  <c:v>600</c:v>
                </c:pt>
                <c:pt idx="169">
                  <c:v>612.5</c:v>
                </c:pt>
                <c:pt idx="170">
                  <c:v>625</c:v>
                </c:pt>
                <c:pt idx="171">
                  <c:v>637.5</c:v>
                </c:pt>
                <c:pt idx="172">
                  <c:v>650</c:v>
                </c:pt>
                <c:pt idx="173">
                  <c:v>662.5</c:v>
                </c:pt>
                <c:pt idx="174">
                  <c:v>675</c:v>
                </c:pt>
                <c:pt idx="175">
                  <c:v>687.5</c:v>
                </c:pt>
                <c:pt idx="176">
                  <c:v>700</c:v>
                </c:pt>
                <c:pt idx="177">
                  <c:v>712.5</c:v>
                </c:pt>
                <c:pt idx="178">
                  <c:v>725</c:v>
                </c:pt>
                <c:pt idx="179">
                  <c:v>737.5</c:v>
                </c:pt>
                <c:pt idx="180">
                  <c:v>750</c:v>
                </c:pt>
                <c:pt idx="181">
                  <c:v>762.5</c:v>
                </c:pt>
                <c:pt idx="182">
                  <c:v>775</c:v>
                </c:pt>
                <c:pt idx="183">
                  <c:v>787.5</c:v>
                </c:pt>
                <c:pt idx="184">
                  <c:v>800</c:v>
                </c:pt>
                <c:pt idx="185">
                  <c:v>812.5</c:v>
                </c:pt>
                <c:pt idx="186">
                  <c:v>825</c:v>
                </c:pt>
                <c:pt idx="187">
                  <c:v>837.5</c:v>
                </c:pt>
                <c:pt idx="188">
                  <c:v>850</c:v>
                </c:pt>
                <c:pt idx="189">
                  <c:v>862.5</c:v>
                </c:pt>
                <c:pt idx="190">
                  <c:v>875</c:v>
                </c:pt>
                <c:pt idx="191">
                  <c:v>887.5</c:v>
                </c:pt>
                <c:pt idx="192">
                  <c:v>900</c:v>
                </c:pt>
                <c:pt idx="193">
                  <c:v>912.5</c:v>
                </c:pt>
                <c:pt idx="194">
                  <c:v>925</c:v>
                </c:pt>
                <c:pt idx="195">
                  <c:v>937.5</c:v>
                </c:pt>
                <c:pt idx="196">
                  <c:v>950</c:v>
                </c:pt>
                <c:pt idx="197">
                  <c:v>962.5</c:v>
                </c:pt>
                <c:pt idx="198">
                  <c:v>975</c:v>
                </c:pt>
                <c:pt idx="199">
                  <c:v>987.5</c:v>
                </c:pt>
                <c:pt idx="200">
                  <c:v>1000</c:v>
                </c:pt>
                <c:pt idx="201">
                  <c:v>1012.5</c:v>
                </c:pt>
                <c:pt idx="202">
                  <c:v>1025</c:v>
                </c:pt>
                <c:pt idx="203">
                  <c:v>1037.5</c:v>
                </c:pt>
                <c:pt idx="204">
                  <c:v>1050</c:v>
                </c:pt>
                <c:pt idx="205">
                  <c:v>1062.5</c:v>
                </c:pt>
                <c:pt idx="206">
                  <c:v>1075</c:v>
                </c:pt>
                <c:pt idx="207">
                  <c:v>1087.5</c:v>
                </c:pt>
                <c:pt idx="208">
                  <c:v>1100</c:v>
                </c:pt>
                <c:pt idx="209">
                  <c:v>1112.5</c:v>
                </c:pt>
                <c:pt idx="210">
                  <c:v>1125</c:v>
                </c:pt>
                <c:pt idx="211">
                  <c:v>1137.5</c:v>
                </c:pt>
                <c:pt idx="212">
                  <c:v>1150</c:v>
                </c:pt>
                <c:pt idx="213">
                  <c:v>1162.5</c:v>
                </c:pt>
                <c:pt idx="214">
                  <c:v>1175</c:v>
                </c:pt>
                <c:pt idx="215">
                  <c:v>1187.5</c:v>
                </c:pt>
                <c:pt idx="216">
                  <c:v>1200</c:v>
                </c:pt>
                <c:pt idx="217">
                  <c:v>1212.5</c:v>
                </c:pt>
                <c:pt idx="218">
                  <c:v>1225</c:v>
                </c:pt>
                <c:pt idx="219">
                  <c:v>1237.5</c:v>
                </c:pt>
                <c:pt idx="220">
                  <c:v>1250</c:v>
                </c:pt>
                <c:pt idx="221">
                  <c:v>1262.5</c:v>
                </c:pt>
                <c:pt idx="222">
                  <c:v>1275</c:v>
                </c:pt>
                <c:pt idx="223">
                  <c:v>1287.5</c:v>
                </c:pt>
                <c:pt idx="224">
                  <c:v>1300</c:v>
                </c:pt>
                <c:pt idx="225">
                  <c:v>1312.5</c:v>
                </c:pt>
                <c:pt idx="226">
                  <c:v>1325</c:v>
                </c:pt>
                <c:pt idx="227">
                  <c:v>1337.5</c:v>
                </c:pt>
                <c:pt idx="228">
                  <c:v>1350</c:v>
                </c:pt>
                <c:pt idx="229">
                  <c:v>1362.5</c:v>
                </c:pt>
                <c:pt idx="230">
                  <c:v>1375</c:v>
                </c:pt>
                <c:pt idx="231">
                  <c:v>1387.5</c:v>
                </c:pt>
                <c:pt idx="232">
                  <c:v>1400</c:v>
                </c:pt>
                <c:pt idx="233">
                  <c:v>1412.5</c:v>
                </c:pt>
                <c:pt idx="234">
                  <c:v>1425</c:v>
                </c:pt>
                <c:pt idx="235">
                  <c:v>1437.5</c:v>
                </c:pt>
                <c:pt idx="236">
                  <c:v>1450</c:v>
                </c:pt>
                <c:pt idx="237">
                  <c:v>1462.5</c:v>
                </c:pt>
                <c:pt idx="238">
                  <c:v>1475</c:v>
                </c:pt>
                <c:pt idx="239">
                  <c:v>1487.5</c:v>
                </c:pt>
              </c:numCache>
              <c:extLst xmlns:c15="http://schemas.microsoft.com/office/drawing/2012/chart"/>
            </c:numRef>
          </c:xVal>
          <c:yVal>
            <c:numRef>
              <c:f>'-3000&lt;t&lt;3000'!$Z$3:$Z$242</c:f>
              <c:numCache>
                <c:formatCode>General</c:formatCode>
                <c:ptCount val="240"/>
                <c:pt idx="0">
                  <c:v>3.6262882602561305E-3</c:v>
                </c:pt>
                <c:pt idx="1">
                  <c:v>3.6144240363205535E-3</c:v>
                </c:pt>
                <c:pt idx="2">
                  <c:v>3.6306096663253802E-3</c:v>
                </c:pt>
                <c:pt idx="3">
                  <c:v>3.6540238301187703E-3</c:v>
                </c:pt>
                <c:pt idx="4">
                  <c:v>3.6211811439924718E-3</c:v>
                </c:pt>
                <c:pt idx="5">
                  <c:v>3.6312382344809075E-3</c:v>
                </c:pt>
                <c:pt idx="6">
                  <c:v>3.628566819819917E-3</c:v>
                </c:pt>
                <c:pt idx="7">
                  <c:v>3.608295496804163E-3</c:v>
                </c:pt>
                <c:pt idx="8">
                  <c:v>3.6596023724990746E-3</c:v>
                </c:pt>
                <c:pt idx="9">
                  <c:v>3.6849808117784873E-3</c:v>
                </c:pt>
                <c:pt idx="10">
                  <c:v>3.7040735695026273E-3</c:v>
                </c:pt>
                <c:pt idx="11">
                  <c:v>3.7369948266483669E-3</c:v>
                </c:pt>
                <c:pt idx="12">
                  <c:v>3.7473662012145665E-3</c:v>
                </c:pt>
                <c:pt idx="13">
                  <c:v>3.7782446118548424E-3</c:v>
                </c:pt>
                <c:pt idx="14">
                  <c:v>3.8048016164258687E-3</c:v>
                </c:pt>
                <c:pt idx="15">
                  <c:v>3.8238158031305681E-3</c:v>
                </c:pt>
                <c:pt idx="16">
                  <c:v>3.8523370831876169E-3</c:v>
                </c:pt>
                <c:pt idx="17">
                  <c:v>3.8984582715994288E-3</c:v>
                </c:pt>
                <c:pt idx="18">
                  <c:v>3.9624936524437666E-3</c:v>
                </c:pt>
                <c:pt idx="19">
                  <c:v>3.9935292051229247E-3</c:v>
                </c:pt>
                <c:pt idx="20">
                  <c:v>4.0367432658154232E-3</c:v>
                </c:pt>
                <c:pt idx="21">
                  <c:v>4.0938643969489616E-3</c:v>
                </c:pt>
                <c:pt idx="22">
                  <c:v>4.1738496947398042E-3</c:v>
                </c:pt>
                <c:pt idx="23">
                  <c:v>4.2119566391686436E-3</c:v>
                </c:pt>
                <c:pt idx="24">
                  <c:v>4.2451921803921466E-3</c:v>
                </c:pt>
                <c:pt idx="25">
                  <c:v>4.3027061666228899E-3</c:v>
                </c:pt>
                <c:pt idx="26">
                  <c:v>4.3205417880359748E-3</c:v>
                </c:pt>
                <c:pt idx="27">
                  <c:v>4.3885842908717998E-3</c:v>
                </c:pt>
                <c:pt idx="28">
                  <c:v>4.4885266276006317E-3</c:v>
                </c:pt>
                <c:pt idx="29">
                  <c:v>4.5026694110999951E-3</c:v>
                </c:pt>
                <c:pt idx="30">
                  <c:v>4.6004903303039227E-3</c:v>
                </c:pt>
                <c:pt idx="31">
                  <c:v>4.7066397775685871E-3</c:v>
                </c:pt>
                <c:pt idx="32">
                  <c:v>4.7764894138515521E-3</c:v>
                </c:pt>
                <c:pt idx="33">
                  <c:v>4.8776888868914386E-3</c:v>
                </c:pt>
                <c:pt idx="34">
                  <c:v>4.9401528473469588E-3</c:v>
                </c:pt>
                <c:pt idx="35">
                  <c:v>5.0826021055933217E-3</c:v>
                </c:pt>
                <c:pt idx="36">
                  <c:v>5.1555160116344822E-3</c:v>
                </c:pt>
                <c:pt idx="37">
                  <c:v>5.2743939640485732E-3</c:v>
                </c:pt>
                <c:pt idx="38">
                  <c:v>5.3870648059268318E-3</c:v>
                </c:pt>
                <c:pt idx="39">
                  <c:v>5.4834714467808235E-3</c:v>
                </c:pt>
                <c:pt idx="40">
                  <c:v>5.566835298407625E-3</c:v>
                </c:pt>
                <c:pt idx="41">
                  <c:v>5.6535777038703846E-3</c:v>
                </c:pt>
                <c:pt idx="42">
                  <c:v>5.7048060085458556E-3</c:v>
                </c:pt>
                <c:pt idx="43">
                  <c:v>5.8148840067825643E-3</c:v>
                </c:pt>
                <c:pt idx="44">
                  <c:v>5.9081478068589198E-3</c:v>
                </c:pt>
                <c:pt idx="45">
                  <c:v>5.9798831476084672E-3</c:v>
                </c:pt>
                <c:pt idx="46">
                  <c:v>6.0938896968172219E-3</c:v>
                </c:pt>
                <c:pt idx="47">
                  <c:v>6.123746684204766E-3</c:v>
                </c:pt>
                <c:pt idx="48">
                  <c:v>6.2518960169128833E-3</c:v>
                </c:pt>
                <c:pt idx="49">
                  <c:v>6.3505812173306614E-3</c:v>
                </c:pt>
                <c:pt idx="50">
                  <c:v>6.4190951462831311E-3</c:v>
                </c:pt>
                <c:pt idx="51">
                  <c:v>6.5540801576826077E-3</c:v>
                </c:pt>
                <c:pt idx="52">
                  <c:v>6.5731729154067473E-3</c:v>
                </c:pt>
                <c:pt idx="53">
                  <c:v>6.6611724571805624E-3</c:v>
                </c:pt>
                <c:pt idx="54">
                  <c:v>6.7426506043407816E-3</c:v>
                </c:pt>
                <c:pt idx="55">
                  <c:v>6.9031711970585522E-3</c:v>
                </c:pt>
                <c:pt idx="56">
                  <c:v>6.9859064805298261E-3</c:v>
                </c:pt>
                <c:pt idx="57">
                  <c:v>7.1060415692549717E-3</c:v>
                </c:pt>
                <c:pt idx="58">
                  <c:v>7.2235838143385666E-3</c:v>
                </c:pt>
                <c:pt idx="59">
                  <c:v>7.3545617037465566E-3</c:v>
                </c:pt>
                <c:pt idx="60">
                  <c:v>7.4284184620210083E-3</c:v>
                </c:pt>
                <c:pt idx="61">
                  <c:v>7.5036894986453967E-3</c:v>
                </c:pt>
                <c:pt idx="62">
                  <c:v>7.6521887253887082E-3</c:v>
                </c:pt>
                <c:pt idx="63">
                  <c:v>7.7326454492961964E-3</c:v>
                </c:pt>
                <c:pt idx="64">
                  <c:v>7.8490877001076188E-3</c:v>
                </c:pt>
                <c:pt idx="65">
                  <c:v>7.9103730952715251E-3</c:v>
                </c:pt>
                <c:pt idx="66">
                  <c:v>8.0388367120574067E-3</c:v>
                </c:pt>
                <c:pt idx="67">
                  <c:v>8.2141286564300676E-3</c:v>
                </c:pt>
                <c:pt idx="68">
                  <c:v>8.292778246890415E-3</c:v>
                </c:pt>
                <c:pt idx="69">
                  <c:v>8.3912277342498703E-3</c:v>
                </c:pt>
                <c:pt idx="70">
                  <c:v>8.5239341860855588E-3</c:v>
                </c:pt>
                <c:pt idx="71">
                  <c:v>8.613662290287075E-3</c:v>
                </c:pt>
                <c:pt idx="72">
                  <c:v>8.6760476797231537E-3</c:v>
                </c:pt>
                <c:pt idx="73">
                  <c:v>8.7702543320328005E-3</c:v>
                </c:pt>
                <c:pt idx="74">
                  <c:v>8.9326606292171526E-3</c:v>
                </c:pt>
                <c:pt idx="75">
                  <c:v>9.0352743806069759E-3</c:v>
                </c:pt>
                <c:pt idx="76">
                  <c:v>9.1696308238509248E-3</c:v>
                </c:pt>
                <c:pt idx="77">
                  <c:v>9.2563732293136844E-3</c:v>
                </c:pt>
                <c:pt idx="78">
                  <c:v>9.3782368804665294E-3</c:v>
                </c:pt>
                <c:pt idx="79">
                  <c:v>9.5491288477505005E-3</c:v>
                </c:pt>
                <c:pt idx="80">
                  <c:v>9.6408997984574786E-3</c:v>
                </c:pt>
                <c:pt idx="81">
                  <c:v>9.8174488791411933E-3</c:v>
                </c:pt>
                <c:pt idx="82">
                  <c:v>9.9617052708346962E-3</c:v>
                </c:pt>
                <c:pt idx="83">
                  <c:v>1.0025426367601271E-2</c:v>
                </c:pt>
                <c:pt idx="84">
                  <c:v>1.0125682988407868E-2</c:v>
                </c:pt>
                <c:pt idx="85">
                  <c:v>1.0260118002671258E-2</c:v>
                </c:pt>
                <c:pt idx="86">
                  <c:v>1.0338139024976076E-2</c:v>
                </c:pt>
                <c:pt idx="87">
                  <c:v>1.0490723944730317E-2</c:v>
                </c:pt>
                <c:pt idx="88">
                  <c:v>1.0548709357077704E-2</c:v>
                </c:pt>
                <c:pt idx="89">
                  <c:v>1.0705301398823431E-2</c:v>
                </c:pt>
                <c:pt idx="90">
                  <c:v>1.087352195144641E-2</c:v>
                </c:pt>
                <c:pt idx="91">
                  <c:v>1.095767151326762E-2</c:v>
                </c:pt>
                <c:pt idx="92">
                  <c:v>1.1106327882049814E-2</c:v>
                </c:pt>
                <c:pt idx="93">
                  <c:v>1.1242884313838108E-2</c:v>
                </c:pt>
                <c:pt idx="94">
                  <c:v>1.1384312148831739E-2</c:v>
                </c:pt>
                <c:pt idx="95">
                  <c:v>1.146492601477811E-2</c:v>
                </c:pt>
                <c:pt idx="96">
                  <c:v>1.1617118079435143E-2</c:v>
                </c:pt>
                <c:pt idx="97">
                  <c:v>1.1774810115453041E-2</c:v>
                </c:pt>
                <c:pt idx="98">
                  <c:v>1.1852831137757862E-2</c:v>
                </c:pt>
                <c:pt idx="99">
                  <c:v>1.2067094307773212E-2</c:v>
                </c:pt>
                <c:pt idx="100">
                  <c:v>1.2275307509291612E-2</c:v>
                </c:pt>
                <c:pt idx="101">
                  <c:v>1.2404635407291344E-2</c:v>
                </c:pt>
                <c:pt idx="102">
                  <c:v>1.2608134347643289E-2</c:v>
                </c:pt>
                <c:pt idx="103">
                  <c:v>1.2754826440939461E-2</c:v>
                </c:pt>
                <c:pt idx="104">
                  <c:v>1.2868597277089893E-2</c:v>
                </c:pt>
                <c:pt idx="105">
                  <c:v>1.3050646329134472E-2</c:v>
                </c:pt>
                <c:pt idx="106">
                  <c:v>1.3178402806745385E-2</c:v>
                </c:pt>
                <c:pt idx="107">
                  <c:v>1.3393844542052349E-2</c:v>
                </c:pt>
                <c:pt idx="108">
                  <c:v>1.3561436526519801E-2</c:v>
                </c:pt>
                <c:pt idx="109">
                  <c:v>1.379714958484252E-2</c:v>
                </c:pt>
                <c:pt idx="110">
                  <c:v>1.408778378575443E-2</c:v>
                </c:pt>
                <c:pt idx="111">
                  <c:v>1.4273682817751614E-2</c:v>
                </c:pt>
                <c:pt idx="112">
                  <c:v>1.4350446703745379E-2</c:v>
                </c:pt>
                <c:pt idx="113">
                  <c:v>1.44876317036892E-2</c:v>
                </c:pt>
                <c:pt idx="114">
                  <c:v>1.4287511317173212E-2</c:v>
                </c:pt>
                <c:pt idx="115">
                  <c:v>1.3982577190723057E-2</c:v>
                </c:pt>
                <c:pt idx="116">
                  <c:v>1.3514451056894139E-2</c:v>
                </c:pt>
                <c:pt idx="117">
                  <c:v>1.2948896858958499E-2</c:v>
                </c:pt>
                <c:pt idx="118">
                  <c:v>1.2304221644445865E-2</c:v>
                </c:pt>
                <c:pt idx="119">
                  <c:v>1.1466104580069723E-2</c:v>
                </c:pt>
                <c:pt idx="120">
                  <c:v>1.0114840187725023E-2</c:v>
                </c:pt>
                <c:pt idx="121">
                  <c:v>7.6620101028188215E-3</c:v>
                </c:pt>
                <c:pt idx="122">
                  <c:v>5.5745352583128332E-3</c:v>
                </c:pt>
                <c:pt idx="123">
                  <c:v>4.0637716965030947E-3</c:v>
                </c:pt>
                <c:pt idx="124">
                  <c:v>2.973834514818848E-3</c:v>
                </c:pt>
                <c:pt idx="125">
                  <c:v>2.1922100134207159E-3</c:v>
                </c:pt>
                <c:pt idx="126">
                  <c:v>1.5779417834317134E-3</c:v>
                </c:pt>
                <c:pt idx="127">
                  <c:v>1.2042580149707648E-3</c:v>
                </c:pt>
                <c:pt idx="128">
                  <c:v>9.5495217028477046E-4</c:v>
                </c:pt>
                <c:pt idx="129">
                  <c:v>8.3143852772366641E-4</c:v>
                </c:pt>
                <c:pt idx="130">
                  <c:v>7.391961509000428E-4</c:v>
                </c:pt>
                <c:pt idx="131">
                  <c:v>6.7068222194757287E-4</c:v>
                </c:pt>
                <c:pt idx="132">
                  <c:v>5.9996830445075756E-4</c:v>
                </c:pt>
                <c:pt idx="133">
                  <c:v>5.6115422084695001E-4</c:v>
                </c:pt>
                <c:pt idx="134">
                  <c:v>5.228901343792288E-4</c:v>
                </c:pt>
                <c:pt idx="135">
                  <c:v>4.7991178674505329E-4</c:v>
                </c:pt>
                <c:pt idx="136">
                  <c:v>4.519405038240908E-4</c:v>
                </c:pt>
                <c:pt idx="137">
                  <c:v>4.2561921231138735E-4</c:v>
                </c:pt>
                <c:pt idx="138">
                  <c:v>4.1014072148152884E-4</c:v>
                </c:pt>
                <c:pt idx="139">
                  <c:v>3.7140520889716226E-4</c:v>
                </c:pt>
                <c:pt idx="140">
                  <c:v>3.4131250845129526E-4</c:v>
                </c:pt>
                <c:pt idx="141">
                  <c:v>3.2889828737963213E-4</c:v>
                </c:pt>
                <c:pt idx="142">
                  <c:v>3.1483407489970997E-4</c:v>
                </c:pt>
                <c:pt idx="143">
                  <c:v>3.0791982518891029E-4</c:v>
                </c:pt>
                <c:pt idx="144">
                  <c:v>2.966055983894198E-4</c:v>
                </c:pt>
                <c:pt idx="145">
                  <c:v>2.9589845921445168E-4</c:v>
                </c:pt>
                <c:pt idx="146">
                  <c:v>2.7570570721813882E-4</c:v>
                </c:pt>
                <c:pt idx="147">
                  <c:v>2.51348691191458E-4</c:v>
                </c:pt>
                <c:pt idx="148">
                  <c:v>2.4490586759730375E-4</c:v>
                </c:pt>
                <c:pt idx="149">
                  <c:v>2.4294159211128108E-4</c:v>
                </c:pt>
                <c:pt idx="150">
                  <c:v>2.1992028341509564E-4</c:v>
                </c:pt>
                <c:pt idx="151">
                  <c:v>2.192131442401275E-4</c:v>
                </c:pt>
                <c:pt idx="152">
                  <c:v>2.2219884297888191E-4</c:v>
                </c:pt>
                <c:pt idx="153">
                  <c:v>2.1434174103479134E-4</c:v>
                </c:pt>
                <c:pt idx="154">
                  <c:v>2.1072747414050964E-4</c:v>
                </c:pt>
                <c:pt idx="155">
                  <c:v>1.9894182122437377E-4</c:v>
                </c:pt>
                <c:pt idx="156">
                  <c:v>1.9760611389387837E-4</c:v>
                </c:pt>
                <c:pt idx="157">
                  <c:v>1.9422756005791942E-4</c:v>
                </c:pt>
                <c:pt idx="158">
                  <c:v>1.8173476796681538E-4</c:v>
                </c:pt>
                <c:pt idx="159">
                  <c:v>1.7592051252818833E-4</c:v>
                </c:pt>
                <c:pt idx="160">
                  <c:v>1.7639193864483376E-4</c:v>
                </c:pt>
                <c:pt idx="161">
                  <c:v>1.6932054689515225E-4</c:v>
                </c:pt>
                <c:pt idx="162">
                  <c:v>1.6358486247596612E-4</c:v>
                </c:pt>
                <c:pt idx="163">
                  <c:v>1.6358486247596612E-4</c:v>
                </c:pt>
                <c:pt idx="164">
                  <c:v>1.5077778630709845E-4</c:v>
                </c:pt>
                <c:pt idx="165">
                  <c:v>1.5085635732653934E-4</c:v>
                </c:pt>
                <c:pt idx="166">
                  <c:v>1.4111355091586702E-4</c:v>
                </c:pt>
                <c:pt idx="167">
                  <c:v>1.43627823537976E-4</c:v>
                </c:pt>
                <c:pt idx="168">
                  <c:v>1.4064212479922159E-4</c:v>
                </c:pt>
                <c:pt idx="169">
                  <c:v>1.43627823537976E-4</c:v>
                </c:pt>
                <c:pt idx="170">
                  <c:v>1.3584929261332632E-4</c:v>
                </c:pt>
                <c:pt idx="171">
                  <c:v>1.2634219926097671E-4</c:v>
                </c:pt>
                <c:pt idx="172">
                  <c:v>1.2115651197787691E-4</c:v>
                </c:pt>
                <c:pt idx="173">
                  <c:v>1.1636367979198165E-4</c:v>
                </c:pt>
                <c:pt idx="174">
                  <c:v>1.184065262974452E-4</c:v>
                </c:pt>
                <c:pt idx="175">
                  <c:v>1.1345655207266813E-4</c:v>
                </c:pt>
                <c:pt idx="176">
                  <c:v>1.0984228517838646E-4</c:v>
                </c:pt>
                <c:pt idx="177">
                  <c:v>1.0811372275068653E-4</c:v>
                </c:pt>
                <c:pt idx="178">
                  <c:v>1.0489231095360939E-4</c:v>
                </c:pt>
                <c:pt idx="179">
                  <c:v>1.0049233386491866E-4</c:v>
                </c:pt>
                <c:pt idx="180">
                  <c:v>9.5070933523496158E-5</c:v>
                </c:pt>
                <c:pt idx="181">
                  <c:v>9.3342371095796225E-5</c:v>
                </c:pt>
                <c:pt idx="182">
                  <c:v>8.6506692404437403E-5</c:v>
                </c:pt>
                <c:pt idx="183">
                  <c:v>8.8706680948782767E-5</c:v>
                </c:pt>
                <c:pt idx="184">
                  <c:v>8.8078112793255522E-5</c:v>
                </c:pt>
                <c:pt idx="185">
                  <c:v>8.2106715315746675E-5</c:v>
                </c:pt>
                <c:pt idx="186">
                  <c:v>8.2028144296305774E-5</c:v>
                </c:pt>
                <c:pt idx="187">
                  <c:v>7.7942451285378662E-5</c:v>
                </c:pt>
                <c:pt idx="188">
                  <c:v>8.2656712451833019E-5</c:v>
                </c:pt>
                <c:pt idx="189">
                  <c:v>8.4149561821210224E-5</c:v>
                </c:pt>
                <c:pt idx="190">
                  <c:v>8.1006721043574E-5</c:v>
                </c:pt>
                <c:pt idx="191">
                  <c:v>7.8728161479787721E-5</c:v>
                </c:pt>
                <c:pt idx="192">
                  <c:v>7.2442479924515244E-5</c:v>
                </c:pt>
                <c:pt idx="193">
                  <c:v>7.8413877402024106E-5</c:v>
                </c:pt>
                <c:pt idx="194">
                  <c:v>7.8571019440905907E-5</c:v>
                </c:pt>
                <c:pt idx="195">
                  <c:v>7.4406755410537893E-5</c:v>
                </c:pt>
                <c:pt idx="196">
                  <c:v>7.4563897449419708E-5</c:v>
                </c:pt>
                <c:pt idx="197">
                  <c:v>6.6156798369242781E-5</c:v>
                </c:pt>
                <c:pt idx="198">
                  <c:v>6.6863937544210927E-5</c:v>
                </c:pt>
                <c:pt idx="199">
                  <c:v>6.4113951863779218E-5</c:v>
                </c:pt>
                <c:pt idx="200">
                  <c:v>6.5921085310920066E-5</c:v>
                </c:pt>
                <c:pt idx="201">
                  <c:v>6.1285395163906609E-5</c:v>
                </c:pt>
                <c:pt idx="202">
                  <c:v>6.0892540066702079E-5</c:v>
                </c:pt>
                <c:pt idx="203">
                  <c:v>6.2856815552724728E-5</c:v>
                </c:pt>
                <c:pt idx="204">
                  <c:v>5.9163977639002152E-5</c:v>
                </c:pt>
                <c:pt idx="205">
                  <c:v>5.9949687833411212E-5</c:v>
                </c:pt>
                <c:pt idx="206">
                  <c:v>5.7199702152979503E-5</c:v>
                </c:pt>
                <c:pt idx="207">
                  <c:v>5.6963989094656788E-5</c:v>
                </c:pt>
                <c:pt idx="208">
                  <c:v>5.4056861375343264E-5</c:v>
                </c:pt>
                <c:pt idx="209">
                  <c:v>5.1385446714352463E-5</c:v>
                </c:pt>
                <c:pt idx="210">
                  <c:v>5.0364023461620688E-5</c:v>
                </c:pt>
                <c:pt idx="211">
                  <c:v>5.0364023461620688E-5</c:v>
                </c:pt>
                <c:pt idx="212">
                  <c:v>5.0678307539384311E-5</c:v>
                </c:pt>
                <c:pt idx="213">
                  <c:v>4.4706910061875463E-5</c:v>
                </c:pt>
                <c:pt idx="214">
                  <c:v>4.6592614528457205E-5</c:v>
                </c:pt>
                <c:pt idx="215">
                  <c:v>4.9578313267211629E-5</c:v>
                </c:pt>
                <c:pt idx="216">
                  <c:v>4.4314054964670933E-5</c:v>
                </c:pt>
                <c:pt idx="217">
                  <c:v>4.4706910061875463E-5</c:v>
                </c:pt>
                <c:pt idx="218">
                  <c:v>4.1249785206475602E-5</c:v>
                </c:pt>
                <c:pt idx="219">
                  <c:v>4.5021194139639086E-5</c:v>
                </c:pt>
                <c:pt idx="220">
                  <c:v>5.2564012005966053E-5</c:v>
                </c:pt>
                <c:pt idx="221">
                  <c:v>4.3685486809143688E-5</c:v>
                </c:pt>
                <c:pt idx="222">
                  <c:v>4.4942623120198178E-5</c:v>
                </c:pt>
                <c:pt idx="223">
                  <c:v>4.5335478217402708E-5</c:v>
                </c:pt>
                <c:pt idx="224">
                  <c:v>4.9814026325534351E-5</c:v>
                </c:pt>
                <c:pt idx="225">
                  <c:v>4.4864052100757278E-5</c:v>
                </c:pt>
                <c:pt idx="226">
                  <c:v>4.4549768022993649E-5</c:v>
                </c:pt>
                <c:pt idx="227">
                  <c:v>4.3685486809143688E-5</c:v>
                </c:pt>
                <c:pt idx="228">
                  <c:v>4.3056918653616437E-5</c:v>
                </c:pt>
                <c:pt idx="229">
                  <c:v>4.2899776614734629E-5</c:v>
                </c:pt>
                <c:pt idx="230">
                  <c:v>4.1564069284239225E-5</c:v>
                </c:pt>
                <c:pt idx="231">
                  <c:v>4.1956924381443755E-5</c:v>
                </c:pt>
                <c:pt idx="232">
                  <c:v>4.2428350498089192E-5</c:v>
                </c:pt>
                <c:pt idx="233">
                  <c:v>4.1799782342561947E-5</c:v>
                </c:pt>
                <c:pt idx="234">
                  <c:v>4.2114066420325569E-5</c:v>
                </c:pt>
                <c:pt idx="235">
                  <c:v>4.1092643167593794E-5</c:v>
                </c:pt>
                <c:pt idx="236">
                  <c:v>4.2271208459207377E-5</c:v>
                </c:pt>
                <c:pt idx="237">
                  <c:v>4.2506921517530099E-5</c:v>
                </c:pt>
                <c:pt idx="238">
                  <c:v>4.3056918653616437E-5</c:v>
                </c:pt>
                <c:pt idx="239">
                  <c:v>4.3685486809143688E-5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39AA-4A27-9C9E-BD918DFE1216}"/>
            </c:ext>
          </c:extLst>
        </c:ser>
        <c:ser>
          <c:idx val="1"/>
          <c:order val="1"/>
          <c:tx>
            <c:strRef>
              <c:f>'-3000&lt;t&lt;3000'!$AA$2</c:f>
              <c:strCache>
                <c:ptCount val="1"/>
                <c:pt idx="0">
                  <c:v>TumorPDL1pos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'-3000&lt;t&lt;3000'!$X$3:$X$242</c:f>
              <c:numCache>
                <c:formatCode>General</c:formatCode>
                <c:ptCount val="240"/>
                <c:pt idx="0">
                  <c:v>-1500</c:v>
                </c:pt>
                <c:pt idx="1">
                  <c:v>-1487.5</c:v>
                </c:pt>
                <c:pt idx="2">
                  <c:v>-1475</c:v>
                </c:pt>
                <c:pt idx="3">
                  <c:v>-1462.5</c:v>
                </c:pt>
                <c:pt idx="4">
                  <c:v>-1450</c:v>
                </c:pt>
                <c:pt idx="5">
                  <c:v>-1437.5</c:v>
                </c:pt>
                <c:pt idx="6">
                  <c:v>-1425</c:v>
                </c:pt>
                <c:pt idx="7">
                  <c:v>-1412.5</c:v>
                </c:pt>
                <c:pt idx="8">
                  <c:v>-1400</c:v>
                </c:pt>
                <c:pt idx="9">
                  <c:v>-1387.5</c:v>
                </c:pt>
                <c:pt idx="10">
                  <c:v>-1375</c:v>
                </c:pt>
                <c:pt idx="11">
                  <c:v>-1362.5</c:v>
                </c:pt>
                <c:pt idx="12">
                  <c:v>-1350</c:v>
                </c:pt>
                <c:pt idx="13">
                  <c:v>-1337.5</c:v>
                </c:pt>
                <c:pt idx="14">
                  <c:v>-1325</c:v>
                </c:pt>
                <c:pt idx="15">
                  <c:v>-1312.5</c:v>
                </c:pt>
                <c:pt idx="16">
                  <c:v>-1300</c:v>
                </c:pt>
                <c:pt idx="17">
                  <c:v>-1287.5</c:v>
                </c:pt>
                <c:pt idx="18">
                  <c:v>-1275</c:v>
                </c:pt>
                <c:pt idx="19">
                  <c:v>-1262.5</c:v>
                </c:pt>
                <c:pt idx="20">
                  <c:v>-1250</c:v>
                </c:pt>
                <c:pt idx="21">
                  <c:v>-1237.5</c:v>
                </c:pt>
                <c:pt idx="22">
                  <c:v>-1225</c:v>
                </c:pt>
                <c:pt idx="23">
                  <c:v>-1212.5</c:v>
                </c:pt>
                <c:pt idx="24">
                  <c:v>-1200</c:v>
                </c:pt>
                <c:pt idx="25">
                  <c:v>-1187.5</c:v>
                </c:pt>
                <c:pt idx="26">
                  <c:v>-1175</c:v>
                </c:pt>
                <c:pt idx="27">
                  <c:v>-1162.5</c:v>
                </c:pt>
                <c:pt idx="28">
                  <c:v>-1150</c:v>
                </c:pt>
                <c:pt idx="29">
                  <c:v>-1137.5</c:v>
                </c:pt>
                <c:pt idx="30">
                  <c:v>-1125</c:v>
                </c:pt>
                <c:pt idx="31">
                  <c:v>-1112.5</c:v>
                </c:pt>
                <c:pt idx="32">
                  <c:v>-1100</c:v>
                </c:pt>
                <c:pt idx="33">
                  <c:v>-1087.5</c:v>
                </c:pt>
                <c:pt idx="34">
                  <c:v>-1075</c:v>
                </c:pt>
                <c:pt idx="35">
                  <c:v>-1062.5</c:v>
                </c:pt>
                <c:pt idx="36">
                  <c:v>-1050</c:v>
                </c:pt>
                <c:pt idx="37">
                  <c:v>-1037.5</c:v>
                </c:pt>
                <c:pt idx="38">
                  <c:v>-1025</c:v>
                </c:pt>
                <c:pt idx="39">
                  <c:v>-1012.5</c:v>
                </c:pt>
                <c:pt idx="40">
                  <c:v>-1000</c:v>
                </c:pt>
                <c:pt idx="41">
                  <c:v>-987.5</c:v>
                </c:pt>
                <c:pt idx="42">
                  <c:v>-975</c:v>
                </c:pt>
                <c:pt idx="43">
                  <c:v>-962.5</c:v>
                </c:pt>
                <c:pt idx="44">
                  <c:v>-950</c:v>
                </c:pt>
                <c:pt idx="45">
                  <c:v>-937.5</c:v>
                </c:pt>
                <c:pt idx="46">
                  <c:v>-925</c:v>
                </c:pt>
                <c:pt idx="47">
                  <c:v>-912.5</c:v>
                </c:pt>
                <c:pt idx="48">
                  <c:v>-900</c:v>
                </c:pt>
                <c:pt idx="49">
                  <c:v>-887.5</c:v>
                </c:pt>
                <c:pt idx="50">
                  <c:v>-875</c:v>
                </c:pt>
                <c:pt idx="51">
                  <c:v>-862.5</c:v>
                </c:pt>
                <c:pt idx="52">
                  <c:v>-850</c:v>
                </c:pt>
                <c:pt idx="53">
                  <c:v>-837.5</c:v>
                </c:pt>
                <c:pt idx="54">
                  <c:v>-825</c:v>
                </c:pt>
                <c:pt idx="55">
                  <c:v>-812.5</c:v>
                </c:pt>
                <c:pt idx="56">
                  <c:v>-800</c:v>
                </c:pt>
                <c:pt idx="57">
                  <c:v>-787.5</c:v>
                </c:pt>
                <c:pt idx="58">
                  <c:v>-775</c:v>
                </c:pt>
                <c:pt idx="59">
                  <c:v>-762.5</c:v>
                </c:pt>
                <c:pt idx="60">
                  <c:v>-750</c:v>
                </c:pt>
                <c:pt idx="61">
                  <c:v>-737.5</c:v>
                </c:pt>
                <c:pt idx="62">
                  <c:v>-725</c:v>
                </c:pt>
                <c:pt idx="63">
                  <c:v>-712.5</c:v>
                </c:pt>
                <c:pt idx="64">
                  <c:v>-700</c:v>
                </c:pt>
                <c:pt idx="65">
                  <c:v>-687.5</c:v>
                </c:pt>
                <c:pt idx="66">
                  <c:v>-675</c:v>
                </c:pt>
                <c:pt idx="67">
                  <c:v>-662.5</c:v>
                </c:pt>
                <c:pt idx="68">
                  <c:v>-650</c:v>
                </c:pt>
                <c:pt idx="69">
                  <c:v>-637.5</c:v>
                </c:pt>
                <c:pt idx="70">
                  <c:v>-625</c:v>
                </c:pt>
                <c:pt idx="71">
                  <c:v>-612.5</c:v>
                </c:pt>
                <c:pt idx="72">
                  <c:v>-600</c:v>
                </c:pt>
                <c:pt idx="73">
                  <c:v>-587.5</c:v>
                </c:pt>
                <c:pt idx="74">
                  <c:v>-575</c:v>
                </c:pt>
                <c:pt idx="75">
                  <c:v>-562.5</c:v>
                </c:pt>
                <c:pt idx="76">
                  <c:v>-550</c:v>
                </c:pt>
                <c:pt idx="77">
                  <c:v>-537.5</c:v>
                </c:pt>
                <c:pt idx="78">
                  <c:v>-525</c:v>
                </c:pt>
                <c:pt idx="79">
                  <c:v>-512.5</c:v>
                </c:pt>
                <c:pt idx="80">
                  <c:v>-500</c:v>
                </c:pt>
                <c:pt idx="81">
                  <c:v>-487.5</c:v>
                </c:pt>
                <c:pt idx="82">
                  <c:v>-475</c:v>
                </c:pt>
                <c:pt idx="83">
                  <c:v>-462.5</c:v>
                </c:pt>
                <c:pt idx="84">
                  <c:v>-450</c:v>
                </c:pt>
                <c:pt idx="85">
                  <c:v>-437.5</c:v>
                </c:pt>
                <c:pt idx="86">
                  <c:v>-425</c:v>
                </c:pt>
                <c:pt idx="87">
                  <c:v>-412.5</c:v>
                </c:pt>
                <c:pt idx="88">
                  <c:v>-400</c:v>
                </c:pt>
                <c:pt idx="89">
                  <c:v>-387.5</c:v>
                </c:pt>
                <c:pt idx="90">
                  <c:v>-375</c:v>
                </c:pt>
                <c:pt idx="91">
                  <c:v>-362.5</c:v>
                </c:pt>
                <c:pt idx="92">
                  <c:v>-350</c:v>
                </c:pt>
                <c:pt idx="93">
                  <c:v>-337.5</c:v>
                </c:pt>
                <c:pt idx="94">
                  <c:v>-325</c:v>
                </c:pt>
                <c:pt idx="95">
                  <c:v>-312.5</c:v>
                </c:pt>
                <c:pt idx="96">
                  <c:v>-300</c:v>
                </c:pt>
                <c:pt idx="97">
                  <c:v>-287.5</c:v>
                </c:pt>
                <c:pt idx="98">
                  <c:v>-275</c:v>
                </c:pt>
                <c:pt idx="99">
                  <c:v>-262.5</c:v>
                </c:pt>
                <c:pt idx="100">
                  <c:v>-250</c:v>
                </c:pt>
                <c:pt idx="101">
                  <c:v>-237.5</c:v>
                </c:pt>
                <c:pt idx="102">
                  <c:v>-225</c:v>
                </c:pt>
                <c:pt idx="103">
                  <c:v>-212.5</c:v>
                </c:pt>
                <c:pt idx="104">
                  <c:v>-200</c:v>
                </c:pt>
                <c:pt idx="105">
                  <c:v>-187.5</c:v>
                </c:pt>
                <c:pt idx="106">
                  <c:v>-175</c:v>
                </c:pt>
                <c:pt idx="107">
                  <c:v>-162.5</c:v>
                </c:pt>
                <c:pt idx="108">
                  <c:v>-150</c:v>
                </c:pt>
                <c:pt idx="109">
                  <c:v>-137.5</c:v>
                </c:pt>
                <c:pt idx="110">
                  <c:v>-125</c:v>
                </c:pt>
                <c:pt idx="111">
                  <c:v>-112.5</c:v>
                </c:pt>
                <c:pt idx="112">
                  <c:v>-100</c:v>
                </c:pt>
                <c:pt idx="113">
                  <c:v>-87.5</c:v>
                </c:pt>
                <c:pt idx="114">
                  <c:v>-75</c:v>
                </c:pt>
                <c:pt idx="115">
                  <c:v>-62.5</c:v>
                </c:pt>
                <c:pt idx="116">
                  <c:v>-50</c:v>
                </c:pt>
                <c:pt idx="117">
                  <c:v>-37.5</c:v>
                </c:pt>
                <c:pt idx="118">
                  <c:v>-25</c:v>
                </c:pt>
                <c:pt idx="119">
                  <c:v>-12.5</c:v>
                </c:pt>
                <c:pt idx="120">
                  <c:v>0</c:v>
                </c:pt>
                <c:pt idx="121">
                  <c:v>12.5</c:v>
                </c:pt>
                <c:pt idx="122">
                  <c:v>25</c:v>
                </c:pt>
                <c:pt idx="123">
                  <c:v>37.5</c:v>
                </c:pt>
                <c:pt idx="124">
                  <c:v>50</c:v>
                </c:pt>
                <c:pt idx="125">
                  <c:v>62.5</c:v>
                </c:pt>
                <c:pt idx="126">
                  <c:v>75</c:v>
                </c:pt>
                <c:pt idx="127">
                  <c:v>87.5</c:v>
                </c:pt>
                <c:pt idx="128">
                  <c:v>100</c:v>
                </c:pt>
                <c:pt idx="129">
                  <c:v>112.5</c:v>
                </c:pt>
                <c:pt idx="130">
                  <c:v>125</c:v>
                </c:pt>
                <c:pt idx="131">
                  <c:v>137.5</c:v>
                </c:pt>
                <c:pt idx="132">
                  <c:v>150</c:v>
                </c:pt>
                <c:pt idx="133">
                  <c:v>162.5</c:v>
                </c:pt>
                <c:pt idx="134">
                  <c:v>175</c:v>
                </c:pt>
                <c:pt idx="135">
                  <c:v>187.5</c:v>
                </c:pt>
                <c:pt idx="136">
                  <c:v>200</c:v>
                </c:pt>
                <c:pt idx="137">
                  <c:v>212.5</c:v>
                </c:pt>
                <c:pt idx="138">
                  <c:v>225</c:v>
                </c:pt>
                <c:pt idx="139">
                  <c:v>237.5</c:v>
                </c:pt>
                <c:pt idx="140">
                  <c:v>250</c:v>
                </c:pt>
                <c:pt idx="141">
                  <c:v>262.5</c:v>
                </c:pt>
                <c:pt idx="142">
                  <c:v>275</c:v>
                </c:pt>
                <c:pt idx="143">
                  <c:v>287.5</c:v>
                </c:pt>
                <c:pt idx="144">
                  <c:v>300</c:v>
                </c:pt>
                <c:pt idx="145">
                  <c:v>312.5</c:v>
                </c:pt>
                <c:pt idx="146">
                  <c:v>325</c:v>
                </c:pt>
                <c:pt idx="147">
                  <c:v>337.5</c:v>
                </c:pt>
                <c:pt idx="148">
                  <c:v>350</c:v>
                </c:pt>
                <c:pt idx="149">
                  <c:v>362.5</c:v>
                </c:pt>
                <c:pt idx="150">
                  <c:v>375</c:v>
                </c:pt>
                <c:pt idx="151">
                  <c:v>387.5</c:v>
                </c:pt>
                <c:pt idx="152">
                  <c:v>400</c:v>
                </c:pt>
                <c:pt idx="153">
                  <c:v>412.5</c:v>
                </c:pt>
                <c:pt idx="154">
                  <c:v>425</c:v>
                </c:pt>
                <c:pt idx="155">
                  <c:v>437.5</c:v>
                </c:pt>
                <c:pt idx="156">
                  <c:v>450</c:v>
                </c:pt>
                <c:pt idx="157">
                  <c:v>462.5</c:v>
                </c:pt>
                <c:pt idx="158">
                  <c:v>475</c:v>
                </c:pt>
                <c:pt idx="159">
                  <c:v>487.5</c:v>
                </c:pt>
                <c:pt idx="160">
                  <c:v>500</c:v>
                </c:pt>
                <c:pt idx="161">
                  <c:v>512.5</c:v>
                </c:pt>
                <c:pt idx="162">
                  <c:v>525</c:v>
                </c:pt>
                <c:pt idx="163">
                  <c:v>537.5</c:v>
                </c:pt>
                <c:pt idx="164">
                  <c:v>550</c:v>
                </c:pt>
                <c:pt idx="165">
                  <c:v>562.5</c:v>
                </c:pt>
                <c:pt idx="166">
                  <c:v>575</c:v>
                </c:pt>
                <c:pt idx="167">
                  <c:v>587.5</c:v>
                </c:pt>
                <c:pt idx="168">
                  <c:v>600</c:v>
                </c:pt>
                <c:pt idx="169">
                  <c:v>612.5</c:v>
                </c:pt>
                <c:pt idx="170">
                  <c:v>625</c:v>
                </c:pt>
                <c:pt idx="171">
                  <c:v>637.5</c:v>
                </c:pt>
                <c:pt idx="172">
                  <c:v>650</c:v>
                </c:pt>
                <c:pt idx="173">
                  <c:v>662.5</c:v>
                </c:pt>
                <c:pt idx="174">
                  <c:v>675</c:v>
                </c:pt>
                <c:pt idx="175">
                  <c:v>687.5</c:v>
                </c:pt>
                <c:pt idx="176">
                  <c:v>700</c:v>
                </c:pt>
                <c:pt idx="177">
                  <c:v>712.5</c:v>
                </c:pt>
                <c:pt idx="178">
                  <c:v>725</c:v>
                </c:pt>
                <c:pt idx="179">
                  <c:v>737.5</c:v>
                </c:pt>
                <c:pt idx="180">
                  <c:v>750</c:v>
                </c:pt>
                <c:pt idx="181">
                  <c:v>762.5</c:v>
                </c:pt>
                <c:pt idx="182">
                  <c:v>775</c:v>
                </c:pt>
                <c:pt idx="183">
                  <c:v>787.5</c:v>
                </c:pt>
                <c:pt idx="184">
                  <c:v>800</c:v>
                </c:pt>
                <c:pt idx="185">
                  <c:v>812.5</c:v>
                </c:pt>
                <c:pt idx="186">
                  <c:v>825</c:v>
                </c:pt>
                <c:pt idx="187">
                  <c:v>837.5</c:v>
                </c:pt>
                <c:pt idx="188">
                  <c:v>850</c:v>
                </c:pt>
                <c:pt idx="189">
                  <c:v>862.5</c:v>
                </c:pt>
                <c:pt idx="190">
                  <c:v>875</c:v>
                </c:pt>
                <c:pt idx="191">
                  <c:v>887.5</c:v>
                </c:pt>
                <c:pt idx="192">
                  <c:v>900</c:v>
                </c:pt>
                <c:pt idx="193">
                  <c:v>912.5</c:v>
                </c:pt>
                <c:pt idx="194">
                  <c:v>925</c:v>
                </c:pt>
                <c:pt idx="195">
                  <c:v>937.5</c:v>
                </c:pt>
                <c:pt idx="196">
                  <c:v>950</c:v>
                </c:pt>
                <c:pt idx="197">
                  <c:v>962.5</c:v>
                </c:pt>
                <c:pt idx="198">
                  <c:v>975</c:v>
                </c:pt>
                <c:pt idx="199">
                  <c:v>987.5</c:v>
                </c:pt>
                <c:pt idx="200">
                  <c:v>1000</c:v>
                </c:pt>
                <c:pt idx="201">
                  <c:v>1012.5</c:v>
                </c:pt>
                <c:pt idx="202">
                  <c:v>1025</c:v>
                </c:pt>
                <c:pt idx="203">
                  <c:v>1037.5</c:v>
                </c:pt>
                <c:pt idx="204">
                  <c:v>1050</c:v>
                </c:pt>
                <c:pt idx="205">
                  <c:v>1062.5</c:v>
                </c:pt>
                <c:pt idx="206">
                  <c:v>1075</c:v>
                </c:pt>
                <c:pt idx="207">
                  <c:v>1087.5</c:v>
                </c:pt>
                <c:pt idx="208">
                  <c:v>1100</c:v>
                </c:pt>
                <c:pt idx="209">
                  <c:v>1112.5</c:v>
                </c:pt>
                <c:pt idx="210">
                  <c:v>1125</c:v>
                </c:pt>
                <c:pt idx="211">
                  <c:v>1137.5</c:v>
                </c:pt>
                <c:pt idx="212">
                  <c:v>1150</c:v>
                </c:pt>
                <c:pt idx="213">
                  <c:v>1162.5</c:v>
                </c:pt>
                <c:pt idx="214">
                  <c:v>1175</c:v>
                </c:pt>
                <c:pt idx="215">
                  <c:v>1187.5</c:v>
                </c:pt>
                <c:pt idx="216">
                  <c:v>1200</c:v>
                </c:pt>
                <c:pt idx="217">
                  <c:v>1212.5</c:v>
                </c:pt>
                <c:pt idx="218">
                  <c:v>1225</c:v>
                </c:pt>
                <c:pt idx="219">
                  <c:v>1237.5</c:v>
                </c:pt>
                <c:pt idx="220">
                  <c:v>1250</c:v>
                </c:pt>
                <c:pt idx="221">
                  <c:v>1262.5</c:v>
                </c:pt>
                <c:pt idx="222">
                  <c:v>1275</c:v>
                </c:pt>
                <c:pt idx="223">
                  <c:v>1287.5</c:v>
                </c:pt>
                <c:pt idx="224">
                  <c:v>1300</c:v>
                </c:pt>
                <c:pt idx="225">
                  <c:v>1312.5</c:v>
                </c:pt>
                <c:pt idx="226">
                  <c:v>1325</c:v>
                </c:pt>
                <c:pt idx="227">
                  <c:v>1337.5</c:v>
                </c:pt>
                <c:pt idx="228">
                  <c:v>1350</c:v>
                </c:pt>
                <c:pt idx="229">
                  <c:v>1362.5</c:v>
                </c:pt>
                <c:pt idx="230">
                  <c:v>1375</c:v>
                </c:pt>
                <c:pt idx="231">
                  <c:v>1387.5</c:v>
                </c:pt>
                <c:pt idx="232">
                  <c:v>1400</c:v>
                </c:pt>
                <c:pt idx="233">
                  <c:v>1412.5</c:v>
                </c:pt>
                <c:pt idx="234">
                  <c:v>1425</c:v>
                </c:pt>
                <c:pt idx="235">
                  <c:v>1437.5</c:v>
                </c:pt>
                <c:pt idx="236">
                  <c:v>1450</c:v>
                </c:pt>
                <c:pt idx="237">
                  <c:v>1462.5</c:v>
                </c:pt>
                <c:pt idx="238">
                  <c:v>1475</c:v>
                </c:pt>
                <c:pt idx="239">
                  <c:v>1487.5</c:v>
                </c:pt>
              </c:numCache>
            </c:numRef>
          </c:xVal>
          <c:yVal>
            <c:numRef>
              <c:f>'-3000&lt;t&lt;3000'!$AA$3:$AA$242</c:f>
              <c:numCache>
                <c:formatCode>General</c:formatCode>
                <c:ptCount val="240"/>
                <c:pt idx="0">
                  <c:v>3.4222256527024681E-3</c:v>
                </c:pt>
                <c:pt idx="1">
                  <c:v>3.455994442622002E-3</c:v>
                </c:pt>
                <c:pt idx="2">
                  <c:v>3.4328387009628929E-3</c:v>
                </c:pt>
                <c:pt idx="3">
                  <c:v>3.6122956988209869E-3</c:v>
                </c:pt>
                <c:pt idx="4">
                  <c:v>3.5457229415510488E-3</c:v>
                </c:pt>
                <c:pt idx="5">
                  <c:v>3.4569592651911315E-3</c:v>
                </c:pt>
                <c:pt idx="6">
                  <c:v>3.5457229415510488E-3</c:v>
                </c:pt>
                <c:pt idx="7">
                  <c:v>3.5418636512745305E-3</c:v>
                </c:pt>
                <c:pt idx="8">
                  <c:v>3.6258032147888004E-3</c:v>
                </c:pt>
                <c:pt idx="9">
                  <c:v>3.4502055072072246E-3</c:v>
                </c:pt>
                <c:pt idx="10">
                  <c:v>3.4984466356637015E-3</c:v>
                </c:pt>
                <c:pt idx="11">
                  <c:v>3.5669490380718987E-3</c:v>
                </c:pt>
                <c:pt idx="12">
                  <c:v>3.4781853617119811E-3</c:v>
                </c:pt>
                <c:pt idx="13">
                  <c:v>3.5621249252262509E-3</c:v>
                </c:pt>
                <c:pt idx="14">
                  <c:v>3.4936225228180537E-3</c:v>
                </c:pt>
                <c:pt idx="15">
                  <c:v>3.6094012311135982E-3</c:v>
                </c:pt>
                <c:pt idx="16">
                  <c:v>3.6624664724157229E-3</c:v>
                </c:pt>
                <c:pt idx="17">
                  <c:v>3.6595720047083342E-3</c:v>
                </c:pt>
                <c:pt idx="18">
                  <c:v>3.6653609401231112E-3</c:v>
                </c:pt>
                <c:pt idx="19">
                  <c:v>3.8313104220133918E-3</c:v>
                </c:pt>
                <c:pt idx="20">
                  <c:v>3.8274511317368735E-3</c:v>
                </c:pt>
                <c:pt idx="21">
                  <c:v>3.7724562452964901E-3</c:v>
                </c:pt>
                <c:pt idx="22">
                  <c:v>3.9355112594793816E-3</c:v>
                </c:pt>
                <c:pt idx="23">
                  <c:v>3.8824460181772573E-3</c:v>
                </c:pt>
                <c:pt idx="24">
                  <c:v>4.1361943538583256E-3</c:v>
                </c:pt>
                <c:pt idx="25">
                  <c:v>4.0889180479709783E-3</c:v>
                </c:pt>
                <c:pt idx="26">
                  <c:v>4.3600331898963783E-3</c:v>
                </c:pt>
                <c:pt idx="27">
                  <c:v>4.3069679485942536E-3</c:v>
                </c:pt>
                <c:pt idx="28">
                  <c:v>4.2153098045269472E-3</c:v>
                </c:pt>
                <c:pt idx="29">
                  <c:v>4.3224051097003257E-3</c:v>
                </c:pt>
                <c:pt idx="30">
                  <c:v>4.6002740096096331E-3</c:v>
                </c:pt>
                <c:pt idx="31">
                  <c:v>4.4680933176388859E-3</c:v>
                </c:pt>
                <c:pt idx="32">
                  <c:v>4.6658819443104417E-3</c:v>
                </c:pt>
                <c:pt idx="33">
                  <c:v>4.7594697335160063E-3</c:v>
                </c:pt>
                <c:pt idx="34">
                  <c:v>4.8733187966732922E-3</c:v>
                </c:pt>
                <c:pt idx="35">
                  <c:v>4.9032282963163074E-3</c:v>
                </c:pt>
                <c:pt idx="36">
                  <c:v>5.0894390521583083E-3</c:v>
                </c:pt>
                <c:pt idx="37">
                  <c:v>5.0344441657179245E-3</c:v>
                </c:pt>
                <c:pt idx="38">
                  <c:v>5.2534588889103298E-3</c:v>
                </c:pt>
                <c:pt idx="39">
                  <c:v>5.2968759045211589E-3</c:v>
                </c:pt>
                <c:pt idx="40">
                  <c:v>5.4464234027362364E-3</c:v>
                </c:pt>
                <c:pt idx="41">
                  <c:v>5.312313065627231E-3</c:v>
                </c:pt>
                <c:pt idx="42">
                  <c:v>5.3779210003280396E-3</c:v>
                </c:pt>
                <c:pt idx="43">
                  <c:v>5.4647550315496977E-3</c:v>
                </c:pt>
                <c:pt idx="44">
                  <c:v>5.4589660961349212E-3</c:v>
                </c:pt>
                <c:pt idx="45">
                  <c:v>5.3962526291415009E-3</c:v>
                </c:pt>
                <c:pt idx="46">
                  <c:v>5.7513073345811707E-3</c:v>
                </c:pt>
                <c:pt idx="47">
                  <c:v>5.6027246589352214E-3</c:v>
                </c:pt>
                <c:pt idx="48">
                  <c:v>5.6335989811473674E-3</c:v>
                </c:pt>
                <c:pt idx="49">
                  <c:v>5.4879107732088072E-3</c:v>
                </c:pt>
                <c:pt idx="50">
                  <c:v>5.654825077668217E-3</c:v>
                </c:pt>
                <c:pt idx="51">
                  <c:v>5.8034077533141654E-3</c:v>
                </c:pt>
                <c:pt idx="52">
                  <c:v>5.7377998186133568E-3</c:v>
                </c:pt>
                <c:pt idx="53">
                  <c:v>5.8651563977384557E-3</c:v>
                </c:pt>
                <c:pt idx="54">
                  <c:v>5.8661212203075857E-3</c:v>
                </c:pt>
                <c:pt idx="55">
                  <c:v>5.9847943963105181E-3</c:v>
                </c:pt>
                <c:pt idx="56">
                  <c:v>5.8709453331532331E-3</c:v>
                </c:pt>
                <c:pt idx="57">
                  <c:v>5.9162919939023213E-3</c:v>
                </c:pt>
                <c:pt idx="58">
                  <c:v>5.9172568164714513E-3</c:v>
                </c:pt>
                <c:pt idx="59">
                  <c:v>6.0455782181656793E-3</c:v>
                </c:pt>
                <c:pt idx="60">
                  <c:v>6.0571560889952341E-3</c:v>
                </c:pt>
                <c:pt idx="61">
                  <c:v>6.1748644424290374E-3</c:v>
                </c:pt>
                <c:pt idx="62">
                  <c:v>6.298361731277618E-3</c:v>
                </c:pt>
                <c:pt idx="63">
                  <c:v>6.3803716496536288E-3</c:v>
                </c:pt>
                <c:pt idx="64">
                  <c:v>6.4459795843544374E-3</c:v>
                </c:pt>
                <c:pt idx="65">
                  <c:v>6.5038689385022094E-3</c:v>
                </c:pt>
                <c:pt idx="66">
                  <c:v>6.7875267738262933E-3</c:v>
                </c:pt>
                <c:pt idx="67">
                  <c:v>6.770159967581962E-3</c:v>
                </c:pt>
                <c:pt idx="68">
                  <c:v>7.011365609864346E-3</c:v>
                </c:pt>
                <c:pt idx="69">
                  <c:v>7.1290739632981492E-3</c:v>
                </c:pt>
                <c:pt idx="70">
                  <c:v>7.2294155104876212E-3</c:v>
                </c:pt>
                <c:pt idx="71">
                  <c:v>7.2149431719506782E-3</c:v>
                </c:pt>
                <c:pt idx="72">
                  <c:v>7.3722092507187932E-3</c:v>
                </c:pt>
                <c:pt idx="73">
                  <c:v>7.4059780406383266E-3</c:v>
                </c:pt>
                <c:pt idx="74">
                  <c:v>7.4223800243135287E-3</c:v>
                </c:pt>
                <c:pt idx="75">
                  <c:v>7.5468421357312394E-3</c:v>
                </c:pt>
                <c:pt idx="76">
                  <c:v>7.5371939100399438E-3</c:v>
                </c:pt>
                <c:pt idx="77">
                  <c:v>7.8874245026339662E-3</c:v>
                </c:pt>
                <c:pt idx="78">
                  <c:v>7.8440074870231372E-3</c:v>
                </c:pt>
                <c:pt idx="79">
                  <c:v>7.8102386971036029E-3</c:v>
                </c:pt>
                <c:pt idx="80">
                  <c:v>7.8411130193157472E-3</c:v>
                </c:pt>
                <c:pt idx="81">
                  <c:v>8.1788009185110866E-3</c:v>
                </c:pt>
                <c:pt idx="82">
                  <c:v>8.266599772301873E-3</c:v>
                </c:pt>
                <c:pt idx="83">
                  <c:v>8.2318661598132104E-3</c:v>
                </c:pt>
                <c:pt idx="84">
                  <c:v>8.2530922563340599E-3</c:v>
                </c:pt>
                <c:pt idx="85">
                  <c:v>8.4441271250217092E-3</c:v>
                </c:pt>
                <c:pt idx="86">
                  <c:v>8.4904386083399265E-3</c:v>
                </c:pt>
                <c:pt idx="87">
                  <c:v>8.5570113656098651E-3</c:v>
                </c:pt>
                <c:pt idx="88">
                  <c:v>8.6756845416127975E-3</c:v>
                </c:pt>
                <c:pt idx="89">
                  <c:v>8.4441271250217092E-3</c:v>
                </c:pt>
                <c:pt idx="90">
                  <c:v>8.8146189915674512E-3</c:v>
                </c:pt>
                <c:pt idx="91">
                  <c:v>8.6409509291241332E-3</c:v>
                </c:pt>
                <c:pt idx="92">
                  <c:v>8.8773324585608715E-3</c:v>
                </c:pt>
                <c:pt idx="93">
                  <c:v>8.9294328772938653E-3</c:v>
                </c:pt>
                <c:pt idx="94">
                  <c:v>9.1330104393801976E-3</c:v>
                </c:pt>
                <c:pt idx="95">
                  <c:v>9.4600852903151105E-3</c:v>
                </c:pt>
                <c:pt idx="96">
                  <c:v>9.5700750631958782E-3</c:v>
                </c:pt>
                <c:pt idx="97">
                  <c:v>9.5961252725623759E-3</c:v>
                </c:pt>
                <c:pt idx="98">
                  <c:v>9.7157632711344383E-3</c:v>
                </c:pt>
                <c:pt idx="99">
                  <c:v>9.9241649460664189E-3</c:v>
                </c:pt>
                <c:pt idx="100">
                  <c:v>1.017212434633271E-2</c:v>
                </c:pt>
                <c:pt idx="101">
                  <c:v>1.0368948150435134E-2</c:v>
                </c:pt>
                <c:pt idx="102">
                  <c:v>1.0706636049630474E-2</c:v>
                </c:pt>
                <c:pt idx="103">
                  <c:v>1.1071338980761437E-2</c:v>
                </c:pt>
                <c:pt idx="104">
                  <c:v>1.1326052139011635E-2</c:v>
                </c:pt>
                <c:pt idx="105">
                  <c:v>1.159041352295313E-2</c:v>
                </c:pt>
                <c:pt idx="106">
                  <c:v>1.202554850163055E-2</c:v>
                </c:pt>
                <c:pt idx="107">
                  <c:v>1.2354552997703723E-2</c:v>
                </c:pt>
                <c:pt idx="108">
                  <c:v>1.3229647067904212E-2</c:v>
                </c:pt>
                <c:pt idx="109">
                  <c:v>1.3937826833645292E-2</c:v>
                </c:pt>
                <c:pt idx="110">
                  <c:v>1.5135171641935048E-2</c:v>
                </c:pt>
                <c:pt idx="111">
                  <c:v>1.651004380294464E-2</c:v>
                </c:pt>
                <c:pt idx="112">
                  <c:v>1.7346544970379948E-2</c:v>
                </c:pt>
                <c:pt idx="113">
                  <c:v>1.8562221407483166E-2</c:v>
                </c:pt>
                <c:pt idx="114">
                  <c:v>1.9828068618181118E-2</c:v>
                </c:pt>
                <c:pt idx="115">
                  <c:v>2.0661675317909037E-2</c:v>
                </c:pt>
                <c:pt idx="116">
                  <c:v>2.1037956119869555E-2</c:v>
                </c:pt>
                <c:pt idx="117">
                  <c:v>2.1524226694710841E-2</c:v>
                </c:pt>
                <c:pt idx="118">
                  <c:v>2.1973834011925208E-2</c:v>
                </c:pt>
                <c:pt idx="119">
                  <c:v>2.207417555911468E-2</c:v>
                </c:pt>
                <c:pt idx="120">
                  <c:v>2.0438801304440115E-2</c:v>
                </c:pt>
                <c:pt idx="121">
                  <c:v>1.5476718831406904E-2</c:v>
                </c:pt>
                <c:pt idx="122">
                  <c:v>1.1135982092893118E-2</c:v>
                </c:pt>
                <c:pt idx="123">
                  <c:v>8.3148409007583503E-3</c:v>
                </c:pt>
                <c:pt idx="124">
                  <c:v>5.9384829129923008E-3</c:v>
                </c:pt>
                <c:pt idx="125">
                  <c:v>3.9625262914150085E-3</c:v>
                </c:pt>
                <c:pt idx="126">
                  <c:v>2.6976439032861859E-3</c:v>
                </c:pt>
                <c:pt idx="127">
                  <c:v>2.0319163305868053E-3</c:v>
                </c:pt>
                <c:pt idx="128">
                  <c:v>1.6401983675202131E-3</c:v>
                </c:pt>
                <c:pt idx="129">
                  <c:v>1.3806610964243677E-3</c:v>
                </c:pt>
                <c:pt idx="130">
                  <c:v>1.2455859367462325E-3</c:v>
                </c:pt>
                <c:pt idx="131">
                  <c:v>1.0970032611002836E-3</c:v>
                </c:pt>
                <c:pt idx="132">
                  <c:v>9.6289292399127804E-4</c:v>
                </c:pt>
                <c:pt idx="133">
                  <c:v>8.5290315111051073E-4</c:v>
                </c:pt>
                <c:pt idx="134">
                  <c:v>7.4966713621365036E-4</c:v>
                </c:pt>
                <c:pt idx="135">
                  <c:v>6.937074272041372E-4</c:v>
                </c:pt>
                <c:pt idx="136">
                  <c:v>6.9467224977326665E-4</c:v>
                </c:pt>
                <c:pt idx="137">
                  <c:v>6.1459197653551516E-4</c:v>
                </c:pt>
                <c:pt idx="138">
                  <c:v>6.4450147617853076E-4</c:v>
                </c:pt>
                <c:pt idx="139">
                  <c:v>5.3644134843602257E-4</c:v>
                </c:pt>
                <c:pt idx="140">
                  <c:v>5.7406942863207457E-4</c:v>
                </c:pt>
                <c:pt idx="141">
                  <c:v>5.3161723559037497E-4</c:v>
                </c:pt>
                <c:pt idx="142">
                  <c:v>4.7758717171912088E-4</c:v>
                </c:pt>
                <c:pt idx="143">
                  <c:v>4.7372788144260273E-4</c:v>
                </c:pt>
                <c:pt idx="144">
                  <c:v>4.505721397834938E-4</c:v>
                </c:pt>
                <c:pt idx="145">
                  <c:v>4.0908476931092371E-4</c:v>
                </c:pt>
                <c:pt idx="146">
                  <c:v>3.6759739883835362E-4</c:v>
                </c:pt>
                <c:pt idx="147">
                  <c:v>3.5312506030141054E-4</c:v>
                </c:pt>
                <c:pt idx="148">
                  <c:v>3.1067286725971094E-4</c:v>
                </c:pt>
                <c:pt idx="149">
                  <c:v>3.0295428670667465E-4</c:v>
                </c:pt>
                <c:pt idx="150">
                  <c:v>2.778688999093067E-4</c:v>
                </c:pt>
                <c:pt idx="151">
                  <c:v>2.9330606101537929E-4</c:v>
                </c:pt>
                <c:pt idx="152">
                  <c:v>3.0584875441406323E-4</c:v>
                </c:pt>
                <c:pt idx="153">
                  <c:v>2.6339656137236363E-4</c:v>
                </c:pt>
                <c:pt idx="154">
                  <c:v>2.5664280338845685E-4</c:v>
                </c:pt>
                <c:pt idx="155">
                  <c:v>2.527835131119387E-4</c:v>
                </c:pt>
                <c:pt idx="156">
                  <c:v>2.5471315825019778E-4</c:v>
                </c:pt>
                <c:pt idx="157">
                  <c:v>2.2673330374544122E-4</c:v>
                </c:pt>
                <c:pt idx="158">
                  <c:v>1.9199969125677788E-4</c:v>
                </c:pt>
                <c:pt idx="159">
                  <c:v>1.871755784111302E-4</c:v>
                </c:pt>
                <c:pt idx="160">
                  <c:v>1.9682380410242556E-4</c:v>
                </c:pt>
                <c:pt idx="161">
                  <c:v>1.9199969125677788E-4</c:v>
                </c:pt>
                <c:pt idx="162">
                  <c:v>1.8428111070374159E-4</c:v>
                </c:pt>
                <c:pt idx="163">
                  <c:v>1.6980877216679852E-4</c:v>
                </c:pt>
                <c:pt idx="164">
                  <c:v>1.7366806244331666E-4</c:v>
                </c:pt>
                <c:pt idx="165">
                  <c:v>1.6209019161376223E-4</c:v>
                </c:pt>
                <c:pt idx="166">
                  <c:v>1.7752735271983484E-4</c:v>
                </c:pt>
                <c:pt idx="167">
                  <c:v>1.7945699785809391E-4</c:v>
                </c:pt>
                <c:pt idx="168">
                  <c:v>1.7559770758157574E-4</c:v>
                </c:pt>
                <c:pt idx="169">
                  <c:v>1.8428111070374159E-4</c:v>
                </c:pt>
                <c:pt idx="170">
                  <c:v>2.0936649750110954E-4</c:v>
                </c:pt>
                <c:pt idx="171">
                  <c:v>1.9585898153329603E-4</c:v>
                </c:pt>
                <c:pt idx="172">
                  <c:v>1.8331628813461205E-4</c:v>
                </c:pt>
                <c:pt idx="173">
                  <c:v>1.6305501418289176E-4</c:v>
                </c:pt>
                <c:pt idx="174">
                  <c:v>1.6498465932115083E-4</c:v>
                </c:pt>
                <c:pt idx="175">
                  <c:v>1.4375856280030103E-4</c:v>
                </c:pt>
                <c:pt idx="176">
                  <c:v>1.534067884915964E-4</c:v>
                </c:pt>
                <c:pt idx="177">
                  <c:v>1.3796962738552382E-4</c:v>
                </c:pt>
                <c:pt idx="178">
                  <c:v>1.7173841730505759E-4</c:v>
                </c:pt>
                <c:pt idx="179">
                  <c:v>1.4375856280030103E-4</c:v>
                </c:pt>
                <c:pt idx="180">
                  <c:v>1.0998977288076723E-4</c:v>
                </c:pt>
                <c:pt idx="181">
                  <c:v>1.2349728884858074E-4</c:v>
                </c:pt>
                <c:pt idx="182">
                  <c:v>1.0516566003511954E-4</c:v>
                </c:pt>
                <c:pt idx="183">
                  <c:v>8.8763676359917418E-5</c:v>
                </c:pt>
                <c:pt idx="184">
                  <c:v>1.1095459544989677E-4</c:v>
                </c:pt>
                <c:pt idx="185">
                  <c:v>1.1674353086467399E-4</c:v>
                </c:pt>
                <c:pt idx="186">
                  <c:v>1.1288424058815584E-4</c:v>
                </c:pt>
                <c:pt idx="187">
                  <c:v>1.090249503116377E-4</c:v>
                </c:pt>
                <c:pt idx="188">
                  <c:v>1.1577870829554445E-4</c:v>
                </c:pt>
                <c:pt idx="189">
                  <c:v>8.5869208652528795E-5</c:v>
                </c:pt>
                <c:pt idx="190">
                  <c:v>8.0080273237751576E-5</c:v>
                </c:pt>
                <c:pt idx="191">
                  <c:v>8.6834031221658331E-5</c:v>
                </c:pt>
                <c:pt idx="192">
                  <c:v>1.0516566003511954E-4</c:v>
                </c:pt>
                <c:pt idx="193">
                  <c:v>8.2974740945140186E-5</c:v>
                </c:pt>
                <c:pt idx="194">
                  <c:v>9.0693321498176491E-5</c:v>
                </c:pt>
                <c:pt idx="195">
                  <c:v>1.1191941801902631E-4</c:v>
                </c:pt>
                <c:pt idx="196">
                  <c:v>1.0613048260424907E-4</c:v>
                </c:pt>
                <c:pt idx="197">
                  <c:v>1.0130636975860139E-4</c:v>
                </c:pt>
                <c:pt idx="198">
                  <c:v>1.0516566003511954E-4</c:v>
                </c:pt>
                <c:pt idx="199">
                  <c:v>1.090249503116377E-4</c:v>
                </c:pt>
                <c:pt idx="200">
                  <c:v>1.0130636975860139E-4</c:v>
                </c:pt>
                <c:pt idx="201">
                  <c:v>8.5869208652528795E-5</c:v>
                </c:pt>
                <c:pt idx="202">
                  <c:v>1.1577870829554445E-4</c:v>
                </c:pt>
                <c:pt idx="203">
                  <c:v>9.2622966636435563E-5</c:v>
                </c:pt>
                <c:pt idx="204">
                  <c:v>9.5517434343824173E-5</c:v>
                </c:pt>
                <c:pt idx="205">
                  <c:v>1.1674353086467399E-4</c:v>
                </c:pt>
                <c:pt idx="206">
                  <c:v>1.3411033710900564E-4</c:v>
                </c:pt>
                <c:pt idx="207">
                  <c:v>1.1481388572641491E-4</c:v>
                </c:pt>
                <c:pt idx="208">
                  <c:v>1.0034154718947185E-4</c:v>
                </c:pt>
                <c:pt idx="209">
                  <c:v>9.5517434343824173E-5</c:v>
                </c:pt>
                <c:pt idx="210">
                  <c:v>8.9728498929046954E-5</c:v>
                </c:pt>
                <c:pt idx="211">
                  <c:v>9.7447079482083245E-5</c:v>
                </c:pt>
                <c:pt idx="212">
                  <c:v>1.0323601489686046E-4</c:v>
                </c:pt>
                <c:pt idx="213">
                  <c:v>1.1288424058815584E-4</c:v>
                </c:pt>
                <c:pt idx="214">
                  <c:v>9.35877892055651E-5</c:v>
                </c:pt>
                <c:pt idx="215">
                  <c:v>1.0516566003511954E-4</c:v>
                </c:pt>
                <c:pt idx="216">
                  <c:v>9.0693321498176491E-5</c:v>
                </c:pt>
                <c:pt idx="217">
                  <c:v>8.8763676359917418E-5</c:v>
                </c:pt>
                <c:pt idx="218">
                  <c:v>9.2622966636435563E-5</c:v>
                </c:pt>
                <c:pt idx="219">
                  <c:v>1.1770835343380352E-4</c:v>
                </c:pt>
                <c:pt idx="220">
                  <c:v>8.8763676359917418E-5</c:v>
                </c:pt>
                <c:pt idx="221">
                  <c:v>8.6834031221658331E-5</c:v>
                </c:pt>
                <c:pt idx="222">
                  <c:v>9.5517434343824173E-5</c:v>
                </c:pt>
                <c:pt idx="223">
                  <c:v>9.1658144067306027E-5</c:v>
                </c:pt>
                <c:pt idx="224">
                  <c:v>1.0034154718947185E-4</c:v>
                </c:pt>
                <c:pt idx="225">
                  <c:v>1.0227119232773093E-4</c:v>
                </c:pt>
                <c:pt idx="226">
                  <c:v>9.35877892055651E-5</c:v>
                </c:pt>
                <c:pt idx="227">
                  <c:v>8.2974740945140186E-5</c:v>
                </c:pt>
                <c:pt idx="228">
                  <c:v>1.1288424058815584E-4</c:v>
                </c:pt>
                <c:pt idx="229">
                  <c:v>1.0613048260424907E-4</c:v>
                </c:pt>
                <c:pt idx="230">
                  <c:v>9.0693321498176491E-5</c:v>
                </c:pt>
                <c:pt idx="231">
                  <c:v>9.2622966636435563E-5</c:v>
                </c:pt>
                <c:pt idx="232">
                  <c:v>7.5256160392103894E-5</c:v>
                </c:pt>
                <c:pt idx="233">
                  <c:v>7.2361692684715285E-5</c:v>
                </c:pt>
                <c:pt idx="234">
                  <c:v>6.3678289562549444E-5</c:v>
                </c:pt>
                <c:pt idx="235">
                  <c:v>8.2974740945140186E-5</c:v>
                </c:pt>
                <c:pt idx="236">
                  <c:v>6.6572757269938053E-5</c:v>
                </c:pt>
                <c:pt idx="237">
                  <c:v>7.2361692684715285E-5</c:v>
                </c:pt>
                <c:pt idx="238">
                  <c:v>8.8763676359917418E-5</c:v>
                </c:pt>
                <c:pt idx="239">
                  <c:v>8.2974740945140186E-5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AA-4A27-9C9E-BD918DFE1216}"/>
            </c:ext>
          </c:extLst>
        </c:ser>
        <c:ser>
          <c:idx val="2"/>
          <c:order val="2"/>
          <c:tx>
            <c:strRef>
              <c:f>'-3000&lt;t&lt;3000'!$AB$2</c:f>
              <c:strCache>
                <c:ptCount val="1"/>
                <c:pt idx="0">
                  <c:v>CD8PD1neg</c:v>
                </c:pt>
              </c:strCache>
            </c:strRef>
          </c:tx>
          <c:spPr>
            <a:ln w="19050" cap="rnd">
              <a:solidFill>
                <a:srgbClr val="F0AF31"/>
              </a:solidFill>
              <a:round/>
            </a:ln>
            <a:effectLst/>
          </c:spPr>
          <c:marker>
            <c:symbol val="none"/>
          </c:marker>
          <c:xVal>
            <c:numRef>
              <c:f>'-3000&lt;t&lt;3000'!$X$3:$X$242</c:f>
              <c:numCache>
                <c:formatCode>General</c:formatCode>
                <c:ptCount val="240"/>
                <c:pt idx="0">
                  <c:v>-1500</c:v>
                </c:pt>
                <c:pt idx="1">
                  <c:v>-1487.5</c:v>
                </c:pt>
                <c:pt idx="2">
                  <c:v>-1475</c:v>
                </c:pt>
                <c:pt idx="3">
                  <c:v>-1462.5</c:v>
                </c:pt>
                <c:pt idx="4">
                  <c:v>-1450</c:v>
                </c:pt>
                <c:pt idx="5">
                  <c:v>-1437.5</c:v>
                </c:pt>
                <c:pt idx="6">
                  <c:v>-1425</c:v>
                </c:pt>
                <c:pt idx="7">
                  <c:v>-1412.5</c:v>
                </c:pt>
                <c:pt idx="8">
                  <c:v>-1400</c:v>
                </c:pt>
                <c:pt idx="9">
                  <c:v>-1387.5</c:v>
                </c:pt>
                <c:pt idx="10">
                  <c:v>-1375</c:v>
                </c:pt>
                <c:pt idx="11">
                  <c:v>-1362.5</c:v>
                </c:pt>
                <c:pt idx="12">
                  <c:v>-1350</c:v>
                </c:pt>
                <c:pt idx="13">
                  <c:v>-1337.5</c:v>
                </c:pt>
                <c:pt idx="14">
                  <c:v>-1325</c:v>
                </c:pt>
                <c:pt idx="15">
                  <c:v>-1312.5</c:v>
                </c:pt>
                <c:pt idx="16">
                  <c:v>-1300</c:v>
                </c:pt>
                <c:pt idx="17">
                  <c:v>-1287.5</c:v>
                </c:pt>
                <c:pt idx="18">
                  <c:v>-1275</c:v>
                </c:pt>
                <c:pt idx="19">
                  <c:v>-1262.5</c:v>
                </c:pt>
                <c:pt idx="20">
                  <c:v>-1250</c:v>
                </c:pt>
                <c:pt idx="21">
                  <c:v>-1237.5</c:v>
                </c:pt>
                <c:pt idx="22">
                  <c:v>-1225</c:v>
                </c:pt>
                <c:pt idx="23">
                  <c:v>-1212.5</c:v>
                </c:pt>
                <c:pt idx="24">
                  <c:v>-1200</c:v>
                </c:pt>
                <c:pt idx="25">
                  <c:v>-1187.5</c:v>
                </c:pt>
                <c:pt idx="26">
                  <c:v>-1175</c:v>
                </c:pt>
                <c:pt idx="27">
                  <c:v>-1162.5</c:v>
                </c:pt>
                <c:pt idx="28">
                  <c:v>-1150</c:v>
                </c:pt>
                <c:pt idx="29">
                  <c:v>-1137.5</c:v>
                </c:pt>
                <c:pt idx="30">
                  <c:v>-1125</c:v>
                </c:pt>
                <c:pt idx="31">
                  <c:v>-1112.5</c:v>
                </c:pt>
                <c:pt idx="32">
                  <c:v>-1100</c:v>
                </c:pt>
                <c:pt idx="33">
                  <c:v>-1087.5</c:v>
                </c:pt>
                <c:pt idx="34">
                  <c:v>-1075</c:v>
                </c:pt>
                <c:pt idx="35">
                  <c:v>-1062.5</c:v>
                </c:pt>
                <c:pt idx="36">
                  <c:v>-1050</c:v>
                </c:pt>
                <c:pt idx="37">
                  <c:v>-1037.5</c:v>
                </c:pt>
                <c:pt idx="38">
                  <c:v>-1025</c:v>
                </c:pt>
                <c:pt idx="39">
                  <c:v>-1012.5</c:v>
                </c:pt>
                <c:pt idx="40">
                  <c:v>-1000</c:v>
                </c:pt>
                <c:pt idx="41">
                  <c:v>-987.5</c:v>
                </c:pt>
                <c:pt idx="42">
                  <c:v>-975</c:v>
                </c:pt>
                <c:pt idx="43">
                  <c:v>-962.5</c:v>
                </c:pt>
                <c:pt idx="44">
                  <c:v>-950</c:v>
                </c:pt>
                <c:pt idx="45">
                  <c:v>-937.5</c:v>
                </c:pt>
                <c:pt idx="46">
                  <c:v>-925</c:v>
                </c:pt>
                <c:pt idx="47">
                  <c:v>-912.5</c:v>
                </c:pt>
                <c:pt idx="48">
                  <c:v>-900</c:v>
                </c:pt>
                <c:pt idx="49">
                  <c:v>-887.5</c:v>
                </c:pt>
                <c:pt idx="50">
                  <c:v>-875</c:v>
                </c:pt>
                <c:pt idx="51">
                  <c:v>-862.5</c:v>
                </c:pt>
                <c:pt idx="52">
                  <c:v>-850</c:v>
                </c:pt>
                <c:pt idx="53">
                  <c:v>-837.5</c:v>
                </c:pt>
                <c:pt idx="54">
                  <c:v>-825</c:v>
                </c:pt>
                <c:pt idx="55">
                  <c:v>-812.5</c:v>
                </c:pt>
                <c:pt idx="56">
                  <c:v>-800</c:v>
                </c:pt>
                <c:pt idx="57">
                  <c:v>-787.5</c:v>
                </c:pt>
                <c:pt idx="58">
                  <c:v>-775</c:v>
                </c:pt>
                <c:pt idx="59">
                  <c:v>-762.5</c:v>
                </c:pt>
                <c:pt idx="60">
                  <c:v>-750</c:v>
                </c:pt>
                <c:pt idx="61">
                  <c:v>-737.5</c:v>
                </c:pt>
                <c:pt idx="62">
                  <c:v>-725</c:v>
                </c:pt>
                <c:pt idx="63">
                  <c:v>-712.5</c:v>
                </c:pt>
                <c:pt idx="64">
                  <c:v>-700</c:v>
                </c:pt>
                <c:pt idx="65">
                  <c:v>-687.5</c:v>
                </c:pt>
                <c:pt idx="66">
                  <c:v>-675</c:v>
                </c:pt>
                <c:pt idx="67">
                  <c:v>-662.5</c:v>
                </c:pt>
                <c:pt idx="68">
                  <c:v>-650</c:v>
                </c:pt>
                <c:pt idx="69">
                  <c:v>-637.5</c:v>
                </c:pt>
                <c:pt idx="70">
                  <c:v>-625</c:v>
                </c:pt>
                <c:pt idx="71">
                  <c:v>-612.5</c:v>
                </c:pt>
                <c:pt idx="72">
                  <c:v>-600</c:v>
                </c:pt>
                <c:pt idx="73">
                  <c:v>-587.5</c:v>
                </c:pt>
                <c:pt idx="74">
                  <c:v>-575</c:v>
                </c:pt>
                <c:pt idx="75">
                  <c:v>-562.5</c:v>
                </c:pt>
                <c:pt idx="76">
                  <c:v>-550</c:v>
                </c:pt>
                <c:pt idx="77">
                  <c:v>-537.5</c:v>
                </c:pt>
                <c:pt idx="78">
                  <c:v>-525</c:v>
                </c:pt>
                <c:pt idx="79">
                  <c:v>-512.5</c:v>
                </c:pt>
                <c:pt idx="80">
                  <c:v>-500</c:v>
                </c:pt>
                <c:pt idx="81">
                  <c:v>-487.5</c:v>
                </c:pt>
                <c:pt idx="82">
                  <c:v>-475</c:v>
                </c:pt>
                <c:pt idx="83">
                  <c:v>-462.5</c:v>
                </c:pt>
                <c:pt idx="84">
                  <c:v>-450</c:v>
                </c:pt>
                <c:pt idx="85">
                  <c:v>-437.5</c:v>
                </c:pt>
                <c:pt idx="86">
                  <c:v>-425</c:v>
                </c:pt>
                <c:pt idx="87">
                  <c:v>-412.5</c:v>
                </c:pt>
                <c:pt idx="88">
                  <c:v>-400</c:v>
                </c:pt>
                <c:pt idx="89">
                  <c:v>-387.5</c:v>
                </c:pt>
                <c:pt idx="90">
                  <c:v>-375</c:v>
                </c:pt>
                <c:pt idx="91">
                  <c:v>-362.5</c:v>
                </c:pt>
                <c:pt idx="92">
                  <c:v>-350</c:v>
                </c:pt>
                <c:pt idx="93">
                  <c:v>-337.5</c:v>
                </c:pt>
                <c:pt idx="94">
                  <c:v>-325</c:v>
                </c:pt>
                <c:pt idx="95">
                  <c:v>-312.5</c:v>
                </c:pt>
                <c:pt idx="96">
                  <c:v>-300</c:v>
                </c:pt>
                <c:pt idx="97">
                  <c:v>-287.5</c:v>
                </c:pt>
                <c:pt idx="98">
                  <c:v>-275</c:v>
                </c:pt>
                <c:pt idx="99">
                  <c:v>-262.5</c:v>
                </c:pt>
                <c:pt idx="100">
                  <c:v>-250</c:v>
                </c:pt>
                <c:pt idx="101">
                  <c:v>-237.5</c:v>
                </c:pt>
                <c:pt idx="102">
                  <c:v>-225</c:v>
                </c:pt>
                <c:pt idx="103">
                  <c:v>-212.5</c:v>
                </c:pt>
                <c:pt idx="104">
                  <c:v>-200</c:v>
                </c:pt>
                <c:pt idx="105">
                  <c:v>-187.5</c:v>
                </c:pt>
                <c:pt idx="106">
                  <c:v>-175</c:v>
                </c:pt>
                <c:pt idx="107">
                  <c:v>-162.5</c:v>
                </c:pt>
                <c:pt idx="108">
                  <c:v>-150</c:v>
                </c:pt>
                <c:pt idx="109">
                  <c:v>-137.5</c:v>
                </c:pt>
                <c:pt idx="110">
                  <c:v>-125</c:v>
                </c:pt>
                <c:pt idx="111">
                  <c:v>-112.5</c:v>
                </c:pt>
                <c:pt idx="112">
                  <c:v>-100</c:v>
                </c:pt>
                <c:pt idx="113">
                  <c:v>-87.5</c:v>
                </c:pt>
                <c:pt idx="114">
                  <c:v>-75</c:v>
                </c:pt>
                <c:pt idx="115">
                  <c:v>-62.5</c:v>
                </c:pt>
                <c:pt idx="116">
                  <c:v>-50</c:v>
                </c:pt>
                <c:pt idx="117">
                  <c:v>-37.5</c:v>
                </c:pt>
                <c:pt idx="118">
                  <c:v>-25</c:v>
                </c:pt>
                <c:pt idx="119">
                  <c:v>-12.5</c:v>
                </c:pt>
                <c:pt idx="120">
                  <c:v>0</c:v>
                </c:pt>
                <c:pt idx="121">
                  <c:v>12.5</c:v>
                </c:pt>
                <c:pt idx="122">
                  <c:v>25</c:v>
                </c:pt>
                <c:pt idx="123">
                  <c:v>37.5</c:v>
                </c:pt>
                <c:pt idx="124">
                  <c:v>50</c:v>
                </c:pt>
                <c:pt idx="125">
                  <c:v>62.5</c:v>
                </c:pt>
                <c:pt idx="126">
                  <c:v>75</c:v>
                </c:pt>
                <c:pt idx="127">
                  <c:v>87.5</c:v>
                </c:pt>
                <c:pt idx="128">
                  <c:v>100</c:v>
                </c:pt>
                <c:pt idx="129">
                  <c:v>112.5</c:v>
                </c:pt>
                <c:pt idx="130">
                  <c:v>125</c:v>
                </c:pt>
                <c:pt idx="131">
                  <c:v>137.5</c:v>
                </c:pt>
                <c:pt idx="132">
                  <c:v>150</c:v>
                </c:pt>
                <c:pt idx="133">
                  <c:v>162.5</c:v>
                </c:pt>
                <c:pt idx="134">
                  <c:v>175</c:v>
                </c:pt>
                <c:pt idx="135">
                  <c:v>187.5</c:v>
                </c:pt>
                <c:pt idx="136">
                  <c:v>200</c:v>
                </c:pt>
                <c:pt idx="137">
                  <c:v>212.5</c:v>
                </c:pt>
                <c:pt idx="138">
                  <c:v>225</c:v>
                </c:pt>
                <c:pt idx="139">
                  <c:v>237.5</c:v>
                </c:pt>
                <c:pt idx="140">
                  <c:v>250</c:v>
                </c:pt>
                <c:pt idx="141">
                  <c:v>262.5</c:v>
                </c:pt>
                <c:pt idx="142">
                  <c:v>275</c:v>
                </c:pt>
                <c:pt idx="143">
                  <c:v>287.5</c:v>
                </c:pt>
                <c:pt idx="144">
                  <c:v>300</c:v>
                </c:pt>
                <c:pt idx="145">
                  <c:v>312.5</c:v>
                </c:pt>
                <c:pt idx="146">
                  <c:v>325</c:v>
                </c:pt>
                <c:pt idx="147">
                  <c:v>337.5</c:v>
                </c:pt>
                <c:pt idx="148">
                  <c:v>350</c:v>
                </c:pt>
                <c:pt idx="149">
                  <c:v>362.5</c:v>
                </c:pt>
                <c:pt idx="150">
                  <c:v>375</c:v>
                </c:pt>
                <c:pt idx="151">
                  <c:v>387.5</c:v>
                </c:pt>
                <c:pt idx="152">
                  <c:v>400</c:v>
                </c:pt>
                <c:pt idx="153">
                  <c:v>412.5</c:v>
                </c:pt>
                <c:pt idx="154">
                  <c:v>425</c:v>
                </c:pt>
                <c:pt idx="155">
                  <c:v>437.5</c:v>
                </c:pt>
                <c:pt idx="156">
                  <c:v>450</c:v>
                </c:pt>
                <c:pt idx="157">
                  <c:v>462.5</c:v>
                </c:pt>
                <c:pt idx="158">
                  <c:v>475</c:v>
                </c:pt>
                <c:pt idx="159">
                  <c:v>487.5</c:v>
                </c:pt>
                <c:pt idx="160">
                  <c:v>500</c:v>
                </c:pt>
                <c:pt idx="161">
                  <c:v>512.5</c:v>
                </c:pt>
                <c:pt idx="162">
                  <c:v>525</c:v>
                </c:pt>
                <c:pt idx="163">
                  <c:v>537.5</c:v>
                </c:pt>
                <c:pt idx="164">
                  <c:v>550</c:v>
                </c:pt>
                <c:pt idx="165">
                  <c:v>562.5</c:v>
                </c:pt>
                <c:pt idx="166">
                  <c:v>575</c:v>
                </c:pt>
                <c:pt idx="167">
                  <c:v>587.5</c:v>
                </c:pt>
                <c:pt idx="168">
                  <c:v>600</c:v>
                </c:pt>
                <c:pt idx="169">
                  <c:v>612.5</c:v>
                </c:pt>
                <c:pt idx="170">
                  <c:v>625</c:v>
                </c:pt>
                <c:pt idx="171">
                  <c:v>637.5</c:v>
                </c:pt>
                <c:pt idx="172">
                  <c:v>650</c:v>
                </c:pt>
                <c:pt idx="173">
                  <c:v>662.5</c:v>
                </c:pt>
                <c:pt idx="174">
                  <c:v>675</c:v>
                </c:pt>
                <c:pt idx="175">
                  <c:v>687.5</c:v>
                </c:pt>
                <c:pt idx="176">
                  <c:v>700</c:v>
                </c:pt>
                <c:pt idx="177">
                  <c:v>712.5</c:v>
                </c:pt>
                <c:pt idx="178">
                  <c:v>725</c:v>
                </c:pt>
                <c:pt idx="179">
                  <c:v>737.5</c:v>
                </c:pt>
                <c:pt idx="180">
                  <c:v>750</c:v>
                </c:pt>
                <c:pt idx="181">
                  <c:v>762.5</c:v>
                </c:pt>
                <c:pt idx="182">
                  <c:v>775</c:v>
                </c:pt>
                <c:pt idx="183">
                  <c:v>787.5</c:v>
                </c:pt>
                <c:pt idx="184">
                  <c:v>800</c:v>
                </c:pt>
                <c:pt idx="185">
                  <c:v>812.5</c:v>
                </c:pt>
                <c:pt idx="186">
                  <c:v>825</c:v>
                </c:pt>
                <c:pt idx="187">
                  <c:v>837.5</c:v>
                </c:pt>
                <c:pt idx="188">
                  <c:v>850</c:v>
                </c:pt>
                <c:pt idx="189">
                  <c:v>862.5</c:v>
                </c:pt>
                <c:pt idx="190">
                  <c:v>875</c:v>
                </c:pt>
                <c:pt idx="191">
                  <c:v>887.5</c:v>
                </c:pt>
                <c:pt idx="192">
                  <c:v>900</c:v>
                </c:pt>
                <c:pt idx="193">
                  <c:v>912.5</c:v>
                </c:pt>
                <c:pt idx="194">
                  <c:v>925</c:v>
                </c:pt>
                <c:pt idx="195">
                  <c:v>937.5</c:v>
                </c:pt>
                <c:pt idx="196">
                  <c:v>950</c:v>
                </c:pt>
                <c:pt idx="197">
                  <c:v>962.5</c:v>
                </c:pt>
                <c:pt idx="198">
                  <c:v>975</c:v>
                </c:pt>
                <c:pt idx="199">
                  <c:v>987.5</c:v>
                </c:pt>
                <c:pt idx="200">
                  <c:v>1000</c:v>
                </c:pt>
                <c:pt idx="201">
                  <c:v>1012.5</c:v>
                </c:pt>
                <c:pt idx="202">
                  <c:v>1025</c:v>
                </c:pt>
                <c:pt idx="203">
                  <c:v>1037.5</c:v>
                </c:pt>
                <c:pt idx="204">
                  <c:v>1050</c:v>
                </c:pt>
                <c:pt idx="205">
                  <c:v>1062.5</c:v>
                </c:pt>
                <c:pt idx="206">
                  <c:v>1075</c:v>
                </c:pt>
                <c:pt idx="207">
                  <c:v>1087.5</c:v>
                </c:pt>
                <c:pt idx="208">
                  <c:v>1100</c:v>
                </c:pt>
                <c:pt idx="209">
                  <c:v>1112.5</c:v>
                </c:pt>
                <c:pt idx="210">
                  <c:v>1125</c:v>
                </c:pt>
                <c:pt idx="211">
                  <c:v>1137.5</c:v>
                </c:pt>
                <c:pt idx="212">
                  <c:v>1150</c:v>
                </c:pt>
                <c:pt idx="213">
                  <c:v>1162.5</c:v>
                </c:pt>
                <c:pt idx="214">
                  <c:v>1175</c:v>
                </c:pt>
                <c:pt idx="215">
                  <c:v>1187.5</c:v>
                </c:pt>
                <c:pt idx="216">
                  <c:v>1200</c:v>
                </c:pt>
                <c:pt idx="217">
                  <c:v>1212.5</c:v>
                </c:pt>
                <c:pt idx="218">
                  <c:v>1225</c:v>
                </c:pt>
                <c:pt idx="219">
                  <c:v>1237.5</c:v>
                </c:pt>
                <c:pt idx="220">
                  <c:v>1250</c:v>
                </c:pt>
                <c:pt idx="221">
                  <c:v>1262.5</c:v>
                </c:pt>
                <c:pt idx="222">
                  <c:v>1275</c:v>
                </c:pt>
                <c:pt idx="223">
                  <c:v>1287.5</c:v>
                </c:pt>
                <c:pt idx="224">
                  <c:v>1300</c:v>
                </c:pt>
                <c:pt idx="225">
                  <c:v>1312.5</c:v>
                </c:pt>
                <c:pt idx="226">
                  <c:v>1325</c:v>
                </c:pt>
                <c:pt idx="227">
                  <c:v>1337.5</c:v>
                </c:pt>
                <c:pt idx="228">
                  <c:v>1350</c:v>
                </c:pt>
                <c:pt idx="229">
                  <c:v>1362.5</c:v>
                </c:pt>
                <c:pt idx="230">
                  <c:v>1375</c:v>
                </c:pt>
                <c:pt idx="231">
                  <c:v>1387.5</c:v>
                </c:pt>
                <c:pt idx="232">
                  <c:v>1400</c:v>
                </c:pt>
                <c:pt idx="233">
                  <c:v>1412.5</c:v>
                </c:pt>
                <c:pt idx="234">
                  <c:v>1425</c:v>
                </c:pt>
                <c:pt idx="235">
                  <c:v>1437.5</c:v>
                </c:pt>
                <c:pt idx="236">
                  <c:v>1450</c:v>
                </c:pt>
                <c:pt idx="237">
                  <c:v>1462.5</c:v>
                </c:pt>
                <c:pt idx="238">
                  <c:v>1475</c:v>
                </c:pt>
                <c:pt idx="239">
                  <c:v>1487.5</c:v>
                </c:pt>
              </c:numCache>
            </c:numRef>
          </c:xVal>
          <c:yVal>
            <c:numRef>
              <c:f>'-3000&lt;t&lt;3000'!$AB$3:$AB$242</c:f>
              <c:numCache>
                <c:formatCode>General</c:formatCode>
                <c:ptCount val="240"/>
                <c:pt idx="0">
                  <c:v>1.39839499529369E-3</c:v>
                </c:pt>
                <c:pt idx="1">
                  <c:v>1.5783686111616037E-3</c:v>
                </c:pt>
                <c:pt idx="2">
                  <c:v>1.4703844416408555E-3</c:v>
                </c:pt>
                <c:pt idx="3">
                  <c:v>1.4955807478623634E-3</c:v>
                </c:pt>
                <c:pt idx="4">
                  <c:v>1.6017651812244326E-3</c:v>
                </c:pt>
                <c:pt idx="5">
                  <c:v>1.5441736241467001E-3</c:v>
                </c:pt>
                <c:pt idx="6">
                  <c:v>1.4379891907846309E-3</c:v>
                </c:pt>
                <c:pt idx="7">
                  <c:v>1.5567717772574541E-3</c:v>
                </c:pt>
                <c:pt idx="8">
                  <c:v>1.529775734877267E-3</c:v>
                </c:pt>
                <c:pt idx="9">
                  <c:v>1.5801683473202828E-3</c:v>
                </c:pt>
                <c:pt idx="10">
                  <c:v>1.5639707218921706E-3</c:v>
                </c:pt>
                <c:pt idx="11">
                  <c:v>1.5963659727483951E-3</c:v>
                </c:pt>
                <c:pt idx="12">
                  <c:v>1.5513725687814166E-3</c:v>
                </c:pt>
                <c:pt idx="13">
                  <c:v>1.5981657089070742E-3</c:v>
                </c:pt>
                <c:pt idx="14">
                  <c:v>1.5783686111616037E-3</c:v>
                </c:pt>
                <c:pt idx="15">
                  <c:v>1.7079496145865015E-3</c:v>
                </c:pt>
                <c:pt idx="16">
                  <c:v>1.6359601682393362E-3</c:v>
                </c:pt>
                <c:pt idx="17">
                  <c:v>1.6809535722063145E-3</c:v>
                </c:pt>
                <c:pt idx="18">
                  <c:v>1.4613857608474598E-3</c:v>
                </c:pt>
                <c:pt idx="19">
                  <c:v>1.6251617512872613E-3</c:v>
                </c:pt>
                <c:pt idx="20">
                  <c:v>1.6197625428112238E-3</c:v>
                </c:pt>
                <c:pt idx="21">
                  <c:v>1.7403448654427262E-3</c:v>
                </c:pt>
                <c:pt idx="22">
                  <c:v>1.6611564744608441E-3</c:v>
                </c:pt>
                <c:pt idx="23">
                  <c:v>1.6035649173831116E-3</c:v>
                </c:pt>
                <c:pt idx="24">
                  <c:v>1.6575570021434857E-3</c:v>
                </c:pt>
                <c:pt idx="25">
                  <c:v>1.6881525168410312E-3</c:v>
                </c:pt>
                <c:pt idx="26">
                  <c:v>1.738545129284047E-3</c:v>
                </c:pt>
                <c:pt idx="27">
                  <c:v>1.8249324649006456E-3</c:v>
                </c:pt>
                <c:pt idx="28">
                  <c:v>1.8789245496610197E-3</c:v>
                </c:pt>
                <c:pt idx="29">
                  <c:v>1.8519285072808327E-3</c:v>
                </c:pt>
                <c:pt idx="30">
                  <c:v>1.8465292988047953E-3</c:v>
                </c:pt>
                <c:pt idx="31">
                  <c:v>1.9149192728346025E-3</c:v>
                </c:pt>
                <c:pt idx="32">
                  <c:v>1.9599126768015808E-3</c:v>
                </c:pt>
                <c:pt idx="33">
                  <c:v>1.8987216474064903E-3</c:v>
                </c:pt>
                <c:pt idx="34">
                  <c:v>1.9671116214362975E-3</c:v>
                </c:pt>
                <c:pt idx="35">
                  <c:v>2.0157044977206343E-3</c:v>
                </c:pt>
                <c:pt idx="36">
                  <c:v>2.0445002762595004E-3</c:v>
                </c:pt>
                <c:pt idx="37">
                  <c:v>2.0804949994330832E-3</c:v>
                </c:pt>
                <c:pt idx="38">
                  <c:v>2.0786952632744038E-3</c:v>
                </c:pt>
                <c:pt idx="39">
                  <c:v>2.0552986932115751E-3</c:v>
                </c:pt>
                <c:pt idx="40">
                  <c:v>2.1344870841934573E-3</c:v>
                </c:pt>
                <c:pt idx="41">
                  <c:v>2.1074910418132703E-3</c:v>
                </c:pt>
                <c:pt idx="42">
                  <c:v>2.1614831265736444E-3</c:v>
                </c:pt>
                <c:pt idx="43">
                  <c:v>2.2370720452381679E-3</c:v>
                </c:pt>
                <c:pt idx="44">
                  <c:v>2.143485764986853E-3</c:v>
                </c:pt>
                <c:pt idx="45">
                  <c:v>2.1470852373042114E-3</c:v>
                </c:pt>
                <c:pt idx="46">
                  <c:v>2.2064765305406229E-3</c:v>
                </c:pt>
                <c:pt idx="47">
                  <c:v>2.2424712537142057E-3</c:v>
                </c:pt>
                <c:pt idx="48">
                  <c:v>2.235272309079489E-3</c:v>
                </c:pt>
                <c:pt idx="49">
                  <c:v>2.2586688791423177E-3</c:v>
                </c:pt>
                <c:pt idx="50">
                  <c:v>2.3162604362200502E-3</c:v>
                </c:pt>
                <c:pt idx="51">
                  <c:v>2.3360575339655206E-3</c:v>
                </c:pt>
                <c:pt idx="52">
                  <c:v>2.364853312504387E-3</c:v>
                </c:pt>
                <c:pt idx="53">
                  <c:v>2.3828506740911784E-3</c:v>
                </c:pt>
                <c:pt idx="54">
                  <c:v>2.5466266645309799E-3</c:v>
                </c:pt>
                <c:pt idx="55">
                  <c:v>2.4674382735490976E-3</c:v>
                </c:pt>
                <c:pt idx="56">
                  <c:v>2.471037745866456E-3</c:v>
                </c:pt>
                <c:pt idx="57">
                  <c:v>2.4872353712945684E-3</c:v>
                </c:pt>
                <c:pt idx="58">
                  <c:v>2.5016332605640014E-3</c:v>
                </c:pt>
                <c:pt idx="59">
                  <c:v>2.5448269283723005E-3</c:v>
                </c:pt>
                <c:pt idx="60">
                  <c:v>2.6672089871624819E-3</c:v>
                </c:pt>
                <c:pt idx="61">
                  <c:v>2.6456121532583321E-3</c:v>
                </c:pt>
                <c:pt idx="62">
                  <c:v>2.6456121532583321E-3</c:v>
                </c:pt>
                <c:pt idx="63">
                  <c:v>2.6402129447822948E-3</c:v>
                </c:pt>
                <c:pt idx="64">
                  <c:v>2.7373986973509685E-3</c:v>
                </c:pt>
                <c:pt idx="65">
                  <c:v>2.7931905182700216E-3</c:v>
                </c:pt>
                <c:pt idx="66">
                  <c:v>2.6726081956385192E-3</c:v>
                </c:pt>
                <c:pt idx="67">
                  <c:v>2.6330140001475785E-3</c:v>
                </c:pt>
                <c:pt idx="68">
                  <c:v>2.8489823391890747E-3</c:v>
                </c:pt>
                <c:pt idx="69">
                  <c:v>2.9389691471230317E-3</c:v>
                </c:pt>
                <c:pt idx="70">
                  <c:v>2.9029744239494489E-3</c:v>
                </c:pt>
                <c:pt idx="71">
                  <c:v>2.8957754793147326E-3</c:v>
                </c:pt>
                <c:pt idx="72">
                  <c:v>2.8705791730932245E-3</c:v>
                </c:pt>
                <c:pt idx="73">
                  <c:v>2.9767636064552939E-3</c:v>
                </c:pt>
                <c:pt idx="74">
                  <c:v>3.0865475121347212E-3</c:v>
                </c:pt>
                <c:pt idx="75">
                  <c:v>3.1729348477513197E-3</c:v>
                </c:pt>
                <c:pt idx="76">
                  <c:v>3.1171430268322662E-3</c:v>
                </c:pt>
                <c:pt idx="77">
                  <c:v>3.1135435545149082E-3</c:v>
                </c:pt>
                <c:pt idx="78">
                  <c:v>2.9911614957247269E-3</c:v>
                </c:pt>
                <c:pt idx="79">
                  <c:v>3.1855330008620738E-3</c:v>
                </c:pt>
                <c:pt idx="80">
                  <c:v>3.3943023952688538E-3</c:v>
                </c:pt>
                <c:pt idx="81">
                  <c:v>3.3511087274605542E-3</c:v>
                </c:pt>
                <c:pt idx="82">
                  <c:v>3.5076857732656394E-3</c:v>
                </c:pt>
                <c:pt idx="83">
                  <c:v>3.6732614998641199E-3</c:v>
                </c:pt>
                <c:pt idx="84">
                  <c:v>3.7110559591963816E-3</c:v>
                </c:pt>
                <c:pt idx="85">
                  <c:v>3.8892298389056165E-3</c:v>
                </c:pt>
                <c:pt idx="86">
                  <c:v>4.0278095231239099E-3</c:v>
                </c:pt>
                <c:pt idx="87">
                  <c:v>3.8892298389056165E-3</c:v>
                </c:pt>
                <c:pt idx="88">
                  <c:v>4.1447923734380544E-3</c:v>
                </c:pt>
                <c:pt idx="89">
                  <c:v>4.2527765429588018E-3</c:v>
                </c:pt>
                <c:pt idx="90">
                  <c:v>4.2185815559438984E-3</c:v>
                </c:pt>
                <c:pt idx="91">
                  <c:v>4.4363496311440745E-3</c:v>
                </c:pt>
                <c:pt idx="92">
                  <c:v>4.4921414520631272E-3</c:v>
                </c:pt>
                <c:pt idx="93">
                  <c:v>4.71710847189802E-3</c:v>
                </c:pt>
                <c:pt idx="94">
                  <c:v>4.7459042504368861E-3</c:v>
                </c:pt>
                <c:pt idx="95">
                  <c:v>5.0266630911908316E-3</c:v>
                </c:pt>
                <c:pt idx="96">
                  <c:v>4.9060807685593292E-3</c:v>
                </c:pt>
                <c:pt idx="97">
                  <c:v>4.7747000289757521E-3</c:v>
                </c:pt>
                <c:pt idx="98">
                  <c:v>5.1850398731545953E-3</c:v>
                </c:pt>
                <c:pt idx="99">
                  <c:v>5.0554588697296976E-3</c:v>
                </c:pt>
                <c:pt idx="100">
                  <c:v>5.2768264172472316E-3</c:v>
                </c:pt>
                <c:pt idx="101">
                  <c:v>5.4711979223845781E-3</c:v>
                </c:pt>
                <c:pt idx="102">
                  <c:v>5.5737828834292891E-3</c:v>
                </c:pt>
                <c:pt idx="103">
                  <c:v>5.7609554439319198E-3</c:v>
                </c:pt>
                <c:pt idx="104">
                  <c:v>6.0147182423056778E-3</c:v>
                </c:pt>
                <c:pt idx="105">
                  <c:v>6.2702807768381151E-3</c:v>
                </c:pt>
                <c:pt idx="106">
                  <c:v>6.4520541288647084E-3</c:v>
                </c:pt>
                <c:pt idx="107">
                  <c:v>6.5798353961309276E-3</c:v>
                </c:pt>
                <c:pt idx="108">
                  <c:v>6.8389974029807229E-3</c:v>
                </c:pt>
                <c:pt idx="109">
                  <c:v>7.3771185144257852E-3</c:v>
                </c:pt>
                <c:pt idx="110">
                  <c:v>7.4779037393118168E-3</c:v>
                </c:pt>
                <c:pt idx="111">
                  <c:v>8.0988127140561202E-3</c:v>
                </c:pt>
                <c:pt idx="112">
                  <c:v>8.7881116628302294E-3</c:v>
                </c:pt>
                <c:pt idx="113">
                  <c:v>9.7293736738194182E-3</c:v>
                </c:pt>
                <c:pt idx="114">
                  <c:v>1.0620243072365591E-2</c:v>
                </c:pt>
                <c:pt idx="115">
                  <c:v>1.1588501125734967E-2</c:v>
                </c:pt>
                <c:pt idx="116">
                  <c:v>1.2556759179104343E-2</c:v>
                </c:pt>
                <c:pt idx="117">
                  <c:v>1.4129728581789909E-2</c:v>
                </c:pt>
                <c:pt idx="118">
                  <c:v>1.5425538616038889E-2</c:v>
                </c:pt>
                <c:pt idx="119">
                  <c:v>1.6993108810248417E-2</c:v>
                </c:pt>
                <c:pt idx="120">
                  <c:v>1.6832932292125975E-2</c:v>
                </c:pt>
                <c:pt idx="121">
                  <c:v>1.6690753135590323E-2</c:v>
                </c:pt>
                <c:pt idx="122">
                  <c:v>1.6104039147860922E-2</c:v>
                </c:pt>
                <c:pt idx="123">
                  <c:v>1.5510126215496809E-2</c:v>
                </c:pt>
                <c:pt idx="124">
                  <c:v>1.4622856289267993E-2</c:v>
                </c:pt>
                <c:pt idx="125">
                  <c:v>1.4232313542834621E-2</c:v>
                </c:pt>
                <c:pt idx="126">
                  <c:v>1.3541214857901832E-2</c:v>
                </c:pt>
                <c:pt idx="127">
                  <c:v>1.2866313798397155E-2</c:v>
                </c:pt>
                <c:pt idx="128">
                  <c:v>1.2407381077933976E-2</c:v>
                </c:pt>
                <c:pt idx="129">
                  <c:v>1.2087028041689088E-2</c:v>
                </c:pt>
                <c:pt idx="130">
                  <c:v>1.1138567086065183E-2</c:v>
                </c:pt>
                <c:pt idx="131">
                  <c:v>1.0650838587063137E-2</c:v>
                </c:pt>
                <c:pt idx="132">
                  <c:v>1.0193705602758635E-2</c:v>
                </c:pt>
                <c:pt idx="133">
                  <c:v>9.9201457066394067E-3</c:v>
                </c:pt>
                <c:pt idx="134">
                  <c:v>9.7347728822954546E-3</c:v>
                </c:pt>
                <c:pt idx="135">
                  <c:v>9.5116055986192421E-3</c:v>
                </c:pt>
                <c:pt idx="136">
                  <c:v>8.8475029560666409E-3</c:v>
                </c:pt>
                <c:pt idx="137">
                  <c:v>8.7035240633723098E-3</c:v>
                </c:pt>
                <c:pt idx="138">
                  <c:v>8.6243356723904284E-3</c:v>
                </c:pt>
                <c:pt idx="139">
                  <c:v>8.061018254723858E-3</c:v>
                </c:pt>
                <c:pt idx="140">
                  <c:v>7.6506784105450139E-3</c:v>
                </c:pt>
                <c:pt idx="141">
                  <c:v>7.458106641566346E-3</c:v>
                </c:pt>
                <c:pt idx="142">
                  <c:v>7.4059142929646512E-3</c:v>
                </c:pt>
                <c:pt idx="143">
                  <c:v>6.864193709202231E-3</c:v>
                </c:pt>
                <c:pt idx="144">
                  <c:v>6.7670079566335573E-3</c:v>
                </c:pt>
                <c:pt idx="145">
                  <c:v>6.5258433113705534E-3</c:v>
                </c:pt>
                <c:pt idx="146">
                  <c:v>6.2702807768381151E-3</c:v>
                </c:pt>
                <c:pt idx="147">
                  <c:v>5.9427287959585122E-3</c:v>
                </c:pt>
                <c:pt idx="148">
                  <c:v>5.7843520139947485E-3</c:v>
                </c:pt>
                <c:pt idx="149">
                  <c:v>5.4729976585432575E-3</c:v>
                </c:pt>
                <c:pt idx="150">
                  <c:v>5.3956090037200546E-3</c:v>
                </c:pt>
                <c:pt idx="151">
                  <c:v>5.2066367070587455E-3</c:v>
                </c:pt>
                <c:pt idx="152">
                  <c:v>5.0086657296040402E-3</c:v>
                </c:pt>
                <c:pt idx="153">
                  <c:v>4.6937119018351913E-3</c:v>
                </c:pt>
                <c:pt idx="154">
                  <c:v>4.6847132210417952E-3</c:v>
                </c:pt>
                <c:pt idx="155">
                  <c:v>4.3841572825423789E-3</c:v>
                </c:pt>
                <c:pt idx="156">
                  <c:v>4.4975406605391646E-3</c:v>
                </c:pt>
                <c:pt idx="157">
                  <c:v>4.3049688915604975E-3</c:v>
                </c:pt>
                <c:pt idx="158">
                  <c:v>3.9864155914742898E-3</c:v>
                </c:pt>
                <c:pt idx="159">
                  <c:v>4.159190262707487E-3</c:v>
                </c:pt>
                <c:pt idx="160">
                  <c:v>3.8496356434146754E-3</c:v>
                </c:pt>
                <c:pt idx="161">
                  <c:v>3.7956435586543012E-3</c:v>
                </c:pt>
                <c:pt idx="162">
                  <c:v>3.7470506823699644E-3</c:v>
                </c:pt>
                <c:pt idx="163">
                  <c:v>3.7470506823699644E-3</c:v>
                </c:pt>
                <c:pt idx="164">
                  <c:v>3.7938438224956223E-3</c:v>
                </c:pt>
                <c:pt idx="165">
                  <c:v>3.6372667766905371E-3</c:v>
                </c:pt>
                <c:pt idx="166">
                  <c:v>3.5148847179003557E-3</c:v>
                </c:pt>
                <c:pt idx="167">
                  <c:v>3.4284973822837571E-3</c:v>
                </c:pt>
                <c:pt idx="168">
                  <c:v>3.3475092551431959E-3</c:v>
                </c:pt>
                <c:pt idx="169">
                  <c:v>3.2323261409877312E-3</c:v>
                </c:pt>
                <c:pt idx="170">
                  <c:v>3.2215277240356566E-3</c:v>
                </c:pt>
                <c:pt idx="171">
                  <c:v>3.1819335285447154E-3</c:v>
                </c:pt>
                <c:pt idx="172">
                  <c:v>3.1927319454967901E-3</c:v>
                </c:pt>
                <c:pt idx="173">
                  <c:v>3.1603366946405657E-3</c:v>
                </c:pt>
                <c:pt idx="174">
                  <c:v>3.2449242940984853E-3</c:v>
                </c:pt>
                <c:pt idx="175">
                  <c:v>3.0145580657875556E-3</c:v>
                </c:pt>
                <c:pt idx="176">
                  <c:v>3.1027451375628332E-3</c:v>
                </c:pt>
                <c:pt idx="177">
                  <c:v>3.0217570104222719E-3</c:v>
                </c:pt>
                <c:pt idx="178">
                  <c:v>2.915572577060203E-3</c:v>
                </c:pt>
                <c:pt idx="179">
                  <c:v>2.9353696748056733E-3</c:v>
                </c:pt>
                <c:pt idx="180">
                  <c:v>3.0757490951826461E-3</c:v>
                </c:pt>
                <c:pt idx="181">
                  <c:v>2.9641654533445398E-3</c:v>
                </c:pt>
                <c:pt idx="182">
                  <c:v>3.0451535804851011E-3</c:v>
                </c:pt>
                <c:pt idx="183">
                  <c:v>3.061351205913213E-3</c:v>
                </c:pt>
                <c:pt idx="184">
                  <c:v>3.1279414437843413E-3</c:v>
                </c:pt>
                <c:pt idx="185">
                  <c:v>2.9371694109643527E-3</c:v>
                </c:pt>
                <c:pt idx="186">
                  <c:v>2.8795778538866202E-3</c:v>
                </c:pt>
                <c:pt idx="187">
                  <c:v>2.8633802284585082E-3</c:v>
                </c:pt>
                <c:pt idx="188">
                  <c:v>2.8183868244915297E-3</c:v>
                </c:pt>
                <c:pt idx="189">
                  <c:v>2.7499968504617225E-3</c:v>
                </c:pt>
                <c:pt idx="190">
                  <c:v>2.721201071922856E-3</c:v>
                </c:pt>
                <c:pt idx="191">
                  <c:v>2.8849770623626575E-3</c:v>
                </c:pt>
                <c:pt idx="192">
                  <c:v>2.8345844499196417E-3</c:v>
                </c:pt>
                <c:pt idx="193">
                  <c:v>2.7643947397311555E-3</c:v>
                </c:pt>
                <c:pt idx="194">
                  <c:v>2.7481971143030431E-3</c:v>
                </c:pt>
                <c:pt idx="195">
                  <c:v>2.7751931566832302E-3</c:v>
                </c:pt>
                <c:pt idx="196">
                  <c:v>2.8417833945543584E-3</c:v>
                </c:pt>
                <c:pt idx="197">
                  <c:v>2.9119731047428446E-3</c:v>
                </c:pt>
                <c:pt idx="198">
                  <c:v>2.79678999058738E-3</c:v>
                </c:pt>
                <c:pt idx="199">
                  <c:v>2.7769928928419092E-3</c:v>
                </c:pt>
                <c:pt idx="200">
                  <c:v>2.8849770623626575E-3</c:v>
                </c:pt>
                <c:pt idx="201">
                  <c:v>2.721201071922856E-3</c:v>
                </c:pt>
                <c:pt idx="202">
                  <c:v>2.5862208600219206E-3</c:v>
                </c:pt>
                <c:pt idx="203">
                  <c:v>2.5070324690400388E-3</c:v>
                </c:pt>
                <c:pt idx="204">
                  <c:v>2.5160311498334345E-3</c:v>
                </c:pt>
                <c:pt idx="205">
                  <c:v>2.4188453972647608E-3</c:v>
                </c:pt>
                <c:pt idx="206">
                  <c:v>2.3738519932977827E-3</c:v>
                </c:pt>
                <c:pt idx="207">
                  <c:v>2.4656385373904187E-3</c:v>
                </c:pt>
                <c:pt idx="208">
                  <c:v>2.3000628107919378E-3</c:v>
                </c:pt>
                <c:pt idx="209">
                  <c:v>2.2280733644447722E-3</c:v>
                </c:pt>
                <c:pt idx="210">
                  <c:v>2.1650825988910028E-3</c:v>
                </c:pt>
                <c:pt idx="211">
                  <c:v>2.0858942079091205E-3</c:v>
                </c:pt>
                <c:pt idx="212">
                  <c:v>2.3252591170134459E-3</c:v>
                </c:pt>
                <c:pt idx="213">
                  <c:v>2.2010773220645851E-3</c:v>
                </c:pt>
                <c:pt idx="214">
                  <c:v>2.1632828627323234E-3</c:v>
                </c:pt>
                <c:pt idx="215">
                  <c:v>2.2064765305406229E-3</c:v>
                </c:pt>
                <c:pt idx="216">
                  <c:v>2.1560839180976071E-3</c:v>
                </c:pt>
                <c:pt idx="217">
                  <c:v>2.2262736282860933E-3</c:v>
                </c:pt>
                <c:pt idx="218">
                  <c:v>2.1038915694959119E-3</c:v>
                </c:pt>
                <c:pt idx="219">
                  <c:v>2.0840944717504415E-3</c:v>
                </c:pt>
                <c:pt idx="220">
                  <c:v>2.1092907779719492E-3</c:v>
                </c:pt>
                <c:pt idx="221">
                  <c:v>2.1488849734628904E-3</c:v>
                </c:pt>
                <c:pt idx="222">
                  <c:v>2.0516992208942167E-3</c:v>
                </c:pt>
                <c:pt idx="223">
                  <c:v>1.9797097745470516E-3</c:v>
                </c:pt>
                <c:pt idx="224">
                  <c:v>2.0552986932115751E-3</c:v>
                </c:pt>
                <c:pt idx="225">
                  <c:v>2.0498994847355377E-3</c:v>
                </c:pt>
                <c:pt idx="226">
                  <c:v>2.0840944717504415E-3</c:v>
                </c:pt>
                <c:pt idx="227">
                  <c:v>2.0966926248611952E-3</c:v>
                </c:pt>
                <c:pt idx="228">
                  <c:v>2.1074910418132703E-3</c:v>
                </c:pt>
                <c:pt idx="229">
                  <c:v>2.0894936802264789E-3</c:v>
                </c:pt>
                <c:pt idx="230">
                  <c:v>2.0678968463223291E-3</c:v>
                </c:pt>
                <c:pt idx="231">
                  <c:v>2.2226741559687349E-3</c:v>
                </c:pt>
                <c:pt idx="232">
                  <c:v>2.1416860288281736E-3</c:v>
                </c:pt>
                <c:pt idx="233">
                  <c:v>2.1092907779719492E-3</c:v>
                </c:pt>
                <c:pt idx="234">
                  <c:v>2.0480997485768588E-3</c:v>
                </c:pt>
                <c:pt idx="235">
                  <c:v>2.02470317851403E-3</c:v>
                </c:pt>
                <c:pt idx="236">
                  <c:v>1.9653118852776181E-3</c:v>
                </c:pt>
                <c:pt idx="237">
                  <c:v>2.0391010677834631E-3</c:v>
                </c:pt>
                <c:pt idx="238">
                  <c:v>2.0013066084512009E-3</c:v>
                </c:pt>
                <c:pt idx="239">
                  <c:v>1.9077203281998858E-3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AA-4A27-9C9E-BD918DFE1216}"/>
            </c:ext>
          </c:extLst>
        </c:ser>
        <c:ser>
          <c:idx val="3"/>
          <c:order val="3"/>
          <c:tx>
            <c:strRef>
              <c:f>'-3000&lt;t&lt;3000'!$AC$2</c:f>
              <c:strCache>
                <c:ptCount val="1"/>
                <c:pt idx="0">
                  <c:v>CD8PD1pos</c:v>
                </c:pt>
              </c:strCache>
            </c:strRef>
          </c:tx>
          <c:spPr>
            <a:ln w="19050" cap="rnd">
              <a:solidFill>
                <a:srgbClr val="FFDC00"/>
              </a:solidFill>
              <a:round/>
            </a:ln>
            <a:effectLst/>
          </c:spPr>
          <c:marker>
            <c:symbol val="none"/>
          </c:marker>
          <c:xVal>
            <c:numRef>
              <c:f>'-3000&lt;t&lt;3000'!$X$3:$X$242</c:f>
              <c:numCache>
                <c:formatCode>General</c:formatCode>
                <c:ptCount val="240"/>
                <c:pt idx="0">
                  <c:v>-1500</c:v>
                </c:pt>
                <c:pt idx="1">
                  <c:v>-1487.5</c:v>
                </c:pt>
                <c:pt idx="2">
                  <c:v>-1475</c:v>
                </c:pt>
                <c:pt idx="3">
                  <c:v>-1462.5</c:v>
                </c:pt>
                <c:pt idx="4">
                  <c:v>-1450</c:v>
                </c:pt>
                <c:pt idx="5">
                  <c:v>-1437.5</c:v>
                </c:pt>
                <c:pt idx="6">
                  <c:v>-1425</c:v>
                </c:pt>
                <c:pt idx="7">
                  <c:v>-1412.5</c:v>
                </c:pt>
                <c:pt idx="8">
                  <c:v>-1400</c:v>
                </c:pt>
                <c:pt idx="9">
                  <c:v>-1387.5</c:v>
                </c:pt>
                <c:pt idx="10">
                  <c:v>-1375</c:v>
                </c:pt>
                <c:pt idx="11">
                  <c:v>-1362.5</c:v>
                </c:pt>
                <c:pt idx="12">
                  <c:v>-1350</c:v>
                </c:pt>
                <c:pt idx="13">
                  <c:v>-1337.5</c:v>
                </c:pt>
                <c:pt idx="14">
                  <c:v>-1325</c:v>
                </c:pt>
                <c:pt idx="15">
                  <c:v>-1312.5</c:v>
                </c:pt>
                <c:pt idx="16">
                  <c:v>-1300</c:v>
                </c:pt>
                <c:pt idx="17">
                  <c:v>-1287.5</c:v>
                </c:pt>
                <c:pt idx="18">
                  <c:v>-1275</c:v>
                </c:pt>
                <c:pt idx="19">
                  <c:v>-1262.5</c:v>
                </c:pt>
                <c:pt idx="20">
                  <c:v>-1250</c:v>
                </c:pt>
                <c:pt idx="21">
                  <c:v>-1237.5</c:v>
                </c:pt>
                <c:pt idx="22">
                  <c:v>-1225</c:v>
                </c:pt>
                <c:pt idx="23">
                  <c:v>-1212.5</c:v>
                </c:pt>
                <c:pt idx="24">
                  <c:v>-1200</c:v>
                </c:pt>
                <c:pt idx="25">
                  <c:v>-1187.5</c:v>
                </c:pt>
                <c:pt idx="26">
                  <c:v>-1175</c:v>
                </c:pt>
                <c:pt idx="27">
                  <c:v>-1162.5</c:v>
                </c:pt>
                <c:pt idx="28">
                  <c:v>-1150</c:v>
                </c:pt>
                <c:pt idx="29">
                  <c:v>-1137.5</c:v>
                </c:pt>
                <c:pt idx="30">
                  <c:v>-1125</c:v>
                </c:pt>
                <c:pt idx="31">
                  <c:v>-1112.5</c:v>
                </c:pt>
                <c:pt idx="32">
                  <c:v>-1100</c:v>
                </c:pt>
                <c:pt idx="33">
                  <c:v>-1087.5</c:v>
                </c:pt>
                <c:pt idx="34">
                  <c:v>-1075</c:v>
                </c:pt>
                <c:pt idx="35">
                  <c:v>-1062.5</c:v>
                </c:pt>
                <c:pt idx="36">
                  <c:v>-1050</c:v>
                </c:pt>
                <c:pt idx="37">
                  <c:v>-1037.5</c:v>
                </c:pt>
                <c:pt idx="38">
                  <c:v>-1025</c:v>
                </c:pt>
                <c:pt idx="39">
                  <c:v>-1012.5</c:v>
                </c:pt>
                <c:pt idx="40">
                  <c:v>-1000</c:v>
                </c:pt>
                <c:pt idx="41">
                  <c:v>-987.5</c:v>
                </c:pt>
                <c:pt idx="42">
                  <c:v>-975</c:v>
                </c:pt>
                <c:pt idx="43">
                  <c:v>-962.5</c:v>
                </c:pt>
                <c:pt idx="44">
                  <c:v>-950</c:v>
                </c:pt>
                <c:pt idx="45">
                  <c:v>-937.5</c:v>
                </c:pt>
                <c:pt idx="46">
                  <c:v>-925</c:v>
                </c:pt>
                <c:pt idx="47">
                  <c:v>-912.5</c:v>
                </c:pt>
                <c:pt idx="48">
                  <c:v>-900</c:v>
                </c:pt>
                <c:pt idx="49">
                  <c:v>-887.5</c:v>
                </c:pt>
                <c:pt idx="50">
                  <c:v>-875</c:v>
                </c:pt>
                <c:pt idx="51">
                  <c:v>-862.5</c:v>
                </c:pt>
                <c:pt idx="52">
                  <c:v>-850</c:v>
                </c:pt>
                <c:pt idx="53">
                  <c:v>-837.5</c:v>
                </c:pt>
                <c:pt idx="54">
                  <c:v>-825</c:v>
                </c:pt>
                <c:pt idx="55">
                  <c:v>-812.5</c:v>
                </c:pt>
                <c:pt idx="56">
                  <c:v>-800</c:v>
                </c:pt>
                <c:pt idx="57">
                  <c:v>-787.5</c:v>
                </c:pt>
                <c:pt idx="58">
                  <c:v>-775</c:v>
                </c:pt>
                <c:pt idx="59">
                  <c:v>-762.5</c:v>
                </c:pt>
                <c:pt idx="60">
                  <c:v>-750</c:v>
                </c:pt>
                <c:pt idx="61">
                  <c:v>-737.5</c:v>
                </c:pt>
                <c:pt idx="62">
                  <c:v>-725</c:v>
                </c:pt>
                <c:pt idx="63">
                  <c:v>-712.5</c:v>
                </c:pt>
                <c:pt idx="64">
                  <c:v>-700</c:v>
                </c:pt>
                <c:pt idx="65">
                  <c:v>-687.5</c:v>
                </c:pt>
                <c:pt idx="66">
                  <c:v>-675</c:v>
                </c:pt>
                <c:pt idx="67">
                  <c:v>-662.5</c:v>
                </c:pt>
                <c:pt idx="68">
                  <c:v>-650</c:v>
                </c:pt>
                <c:pt idx="69">
                  <c:v>-637.5</c:v>
                </c:pt>
                <c:pt idx="70">
                  <c:v>-625</c:v>
                </c:pt>
                <c:pt idx="71">
                  <c:v>-612.5</c:v>
                </c:pt>
                <c:pt idx="72">
                  <c:v>-600</c:v>
                </c:pt>
                <c:pt idx="73">
                  <c:v>-587.5</c:v>
                </c:pt>
                <c:pt idx="74">
                  <c:v>-575</c:v>
                </c:pt>
                <c:pt idx="75">
                  <c:v>-562.5</c:v>
                </c:pt>
                <c:pt idx="76">
                  <c:v>-550</c:v>
                </c:pt>
                <c:pt idx="77">
                  <c:v>-537.5</c:v>
                </c:pt>
                <c:pt idx="78">
                  <c:v>-525</c:v>
                </c:pt>
                <c:pt idx="79">
                  <c:v>-512.5</c:v>
                </c:pt>
                <c:pt idx="80">
                  <c:v>-500</c:v>
                </c:pt>
                <c:pt idx="81">
                  <c:v>-487.5</c:v>
                </c:pt>
                <c:pt idx="82">
                  <c:v>-475</c:v>
                </c:pt>
                <c:pt idx="83">
                  <c:v>-462.5</c:v>
                </c:pt>
                <c:pt idx="84">
                  <c:v>-450</c:v>
                </c:pt>
                <c:pt idx="85">
                  <c:v>-437.5</c:v>
                </c:pt>
                <c:pt idx="86">
                  <c:v>-425</c:v>
                </c:pt>
                <c:pt idx="87">
                  <c:v>-412.5</c:v>
                </c:pt>
                <c:pt idx="88">
                  <c:v>-400</c:v>
                </c:pt>
                <c:pt idx="89">
                  <c:v>-387.5</c:v>
                </c:pt>
                <c:pt idx="90">
                  <c:v>-375</c:v>
                </c:pt>
                <c:pt idx="91">
                  <c:v>-362.5</c:v>
                </c:pt>
                <c:pt idx="92">
                  <c:v>-350</c:v>
                </c:pt>
                <c:pt idx="93">
                  <c:v>-337.5</c:v>
                </c:pt>
                <c:pt idx="94">
                  <c:v>-325</c:v>
                </c:pt>
                <c:pt idx="95">
                  <c:v>-312.5</c:v>
                </c:pt>
                <c:pt idx="96">
                  <c:v>-300</c:v>
                </c:pt>
                <c:pt idx="97">
                  <c:v>-287.5</c:v>
                </c:pt>
                <c:pt idx="98">
                  <c:v>-275</c:v>
                </c:pt>
                <c:pt idx="99">
                  <c:v>-262.5</c:v>
                </c:pt>
                <c:pt idx="100">
                  <c:v>-250</c:v>
                </c:pt>
                <c:pt idx="101">
                  <c:v>-237.5</c:v>
                </c:pt>
                <c:pt idx="102">
                  <c:v>-225</c:v>
                </c:pt>
                <c:pt idx="103">
                  <c:v>-212.5</c:v>
                </c:pt>
                <c:pt idx="104">
                  <c:v>-200</c:v>
                </c:pt>
                <c:pt idx="105">
                  <c:v>-187.5</c:v>
                </c:pt>
                <c:pt idx="106">
                  <c:v>-175</c:v>
                </c:pt>
                <c:pt idx="107">
                  <c:v>-162.5</c:v>
                </c:pt>
                <c:pt idx="108">
                  <c:v>-150</c:v>
                </c:pt>
                <c:pt idx="109">
                  <c:v>-137.5</c:v>
                </c:pt>
                <c:pt idx="110">
                  <c:v>-125</c:v>
                </c:pt>
                <c:pt idx="111">
                  <c:v>-112.5</c:v>
                </c:pt>
                <c:pt idx="112">
                  <c:v>-100</c:v>
                </c:pt>
                <c:pt idx="113">
                  <c:v>-87.5</c:v>
                </c:pt>
                <c:pt idx="114">
                  <c:v>-75</c:v>
                </c:pt>
                <c:pt idx="115">
                  <c:v>-62.5</c:v>
                </c:pt>
                <c:pt idx="116">
                  <c:v>-50</c:v>
                </c:pt>
                <c:pt idx="117">
                  <c:v>-37.5</c:v>
                </c:pt>
                <c:pt idx="118">
                  <c:v>-25</c:v>
                </c:pt>
                <c:pt idx="119">
                  <c:v>-12.5</c:v>
                </c:pt>
                <c:pt idx="120">
                  <c:v>0</c:v>
                </c:pt>
                <c:pt idx="121">
                  <c:v>12.5</c:v>
                </c:pt>
                <c:pt idx="122">
                  <c:v>25</c:v>
                </c:pt>
                <c:pt idx="123">
                  <c:v>37.5</c:v>
                </c:pt>
                <c:pt idx="124">
                  <c:v>50</c:v>
                </c:pt>
                <c:pt idx="125">
                  <c:v>62.5</c:v>
                </c:pt>
                <c:pt idx="126">
                  <c:v>75</c:v>
                </c:pt>
                <c:pt idx="127">
                  <c:v>87.5</c:v>
                </c:pt>
                <c:pt idx="128">
                  <c:v>100</c:v>
                </c:pt>
                <c:pt idx="129">
                  <c:v>112.5</c:v>
                </c:pt>
                <c:pt idx="130">
                  <c:v>125</c:v>
                </c:pt>
                <c:pt idx="131">
                  <c:v>137.5</c:v>
                </c:pt>
                <c:pt idx="132">
                  <c:v>150</c:v>
                </c:pt>
                <c:pt idx="133">
                  <c:v>162.5</c:v>
                </c:pt>
                <c:pt idx="134">
                  <c:v>175</c:v>
                </c:pt>
                <c:pt idx="135">
                  <c:v>187.5</c:v>
                </c:pt>
                <c:pt idx="136">
                  <c:v>200</c:v>
                </c:pt>
                <c:pt idx="137">
                  <c:v>212.5</c:v>
                </c:pt>
                <c:pt idx="138">
                  <c:v>225</c:v>
                </c:pt>
                <c:pt idx="139">
                  <c:v>237.5</c:v>
                </c:pt>
                <c:pt idx="140">
                  <c:v>250</c:v>
                </c:pt>
                <c:pt idx="141">
                  <c:v>262.5</c:v>
                </c:pt>
                <c:pt idx="142">
                  <c:v>275</c:v>
                </c:pt>
                <c:pt idx="143">
                  <c:v>287.5</c:v>
                </c:pt>
                <c:pt idx="144">
                  <c:v>300</c:v>
                </c:pt>
                <c:pt idx="145">
                  <c:v>312.5</c:v>
                </c:pt>
                <c:pt idx="146">
                  <c:v>325</c:v>
                </c:pt>
                <c:pt idx="147">
                  <c:v>337.5</c:v>
                </c:pt>
                <c:pt idx="148">
                  <c:v>350</c:v>
                </c:pt>
                <c:pt idx="149">
                  <c:v>362.5</c:v>
                </c:pt>
                <c:pt idx="150">
                  <c:v>375</c:v>
                </c:pt>
                <c:pt idx="151">
                  <c:v>387.5</c:v>
                </c:pt>
                <c:pt idx="152">
                  <c:v>400</c:v>
                </c:pt>
                <c:pt idx="153">
                  <c:v>412.5</c:v>
                </c:pt>
                <c:pt idx="154">
                  <c:v>425</c:v>
                </c:pt>
                <c:pt idx="155">
                  <c:v>437.5</c:v>
                </c:pt>
                <c:pt idx="156">
                  <c:v>450</c:v>
                </c:pt>
                <c:pt idx="157">
                  <c:v>462.5</c:v>
                </c:pt>
                <c:pt idx="158">
                  <c:v>475</c:v>
                </c:pt>
                <c:pt idx="159">
                  <c:v>487.5</c:v>
                </c:pt>
                <c:pt idx="160">
                  <c:v>500</c:v>
                </c:pt>
                <c:pt idx="161">
                  <c:v>512.5</c:v>
                </c:pt>
                <c:pt idx="162">
                  <c:v>525</c:v>
                </c:pt>
                <c:pt idx="163">
                  <c:v>537.5</c:v>
                </c:pt>
                <c:pt idx="164">
                  <c:v>550</c:v>
                </c:pt>
                <c:pt idx="165">
                  <c:v>562.5</c:v>
                </c:pt>
                <c:pt idx="166">
                  <c:v>575</c:v>
                </c:pt>
                <c:pt idx="167">
                  <c:v>587.5</c:v>
                </c:pt>
                <c:pt idx="168">
                  <c:v>600</c:v>
                </c:pt>
                <c:pt idx="169">
                  <c:v>612.5</c:v>
                </c:pt>
                <c:pt idx="170">
                  <c:v>625</c:v>
                </c:pt>
                <c:pt idx="171">
                  <c:v>637.5</c:v>
                </c:pt>
                <c:pt idx="172">
                  <c:v>650</c:v>
                </c:pt>
                <c:pt idx="173">
                  <c:v>662.5</c:v>
                </c:pt>
                <c:pt idx="174">
                  <c:v>675</c:v>
                </c:pt>
                <c:pt idx="175">
                  <c:v>687.5</c:v>
                </c:pt>
                <c:pt idx="176">
                  <c:v>700</c:v>
                </c:pt>
                <c:pt idx="177">
                  <c:v>712.5</c:v>
                </c:pt>
                <c:pt idx="178">
                  <c:v>725</c:v>
                </c:pt>
                <c:pt idx="179">
                  <c:v>737.5</c:v>
                </c:pt>
                <c:pt idx="180">
                  <c:v>750</c:v>
                </c:pt>
                <c:pt idx="181">
                  <c:v>762.5</c:v>
                </c:pt>
                <c:pt idx="182">
                  <c:v>775</c:v>
                </c:pt>
                <c:pt idx="183">
                  <c:v>787.5</c:v>
                </c:pt>
                <c:pt idx="184">
                  <c:v>800</c:v>
                </c:pt>
                <c:pt idx="185">
                  <c:v>812.5</c:v>
                </c:pt>
                <c:pt idx="186">
                  <c:v>825</c:v>
                </c:pt>
                <c:pt idx="187">
                  <c:v>837.5</c:v>
                </c:pt>
                <c:pt idx="188">
                  <c:v>850</c:v>
                </c:pt>
                <c:pt idx="189">
                  <c:v>862.5</c:v>
                </c:pt>
                <c:pt idx="190">
                  <c:v>875</c:v>
                </c:pt>
                <c:pt idx="191">
                  <c:v>887.5</c:v>
                </c:pt>
                <c:pt idx="192">
                  <c:v>900</c:v>
                </c:pt>
                <c:pt idx="193">
                  <c:v>912.5</c:v>
                </c:pt>
                <c:pt idx="194">
                  <c:v>925</c:v>
                </c:pt>
                <c:pt idx="195">
                  <c:v>937.5</c:v>
                </c:pt>
                <c:pt idx="196">
                  <c:v>950</c:v>
                </c:pt>
                <c:pt idx="197">
                  <c:v>962.5</c:v>
                </c:pt>
                <c:pt idx="198">
                  <c:v>975</c:v>
                </c:pt>
                <c:pt idx="199">
                  <c:v>987.5</c:v>
                </c:pt>
                <c:pt idx="200">
                  <c:v>1000</c:v>
                </c:pt>
                <c:pt idx="201">
                  <c:v>1012.5</c:v>
                </c:pt>
                <c:pt idx="202">
                  <c:v>1025</c:v>
                </c:pt>
                <c:pt idx="203">
                  <c:v>1037.5</c:v>
                </c:pt>
                <c:pt idx="204">
                  <c:v>1050</c:v>
                </c:pt>
                <c:pt idx="205">
                  <c:v>1062.5</c:v>
                </c:pt>
                <c:pt idx="206">
                  <c:v>1075</c:v>
                </c:pt>
                <c:pt idx="207">
                  <c:v>1087.5</c:v>
                </c:pt>
                <c:pt idx="208">
                  <c:v>1100</c:v>
                </c:pt>
                <c:pt idx="209">
                  <c:v>1112.5</c:v>
                </c:pt>
                <c:pt idx="210">
                  <c:v>1125</c:v>
                </c:pt>
                <c:pt idx="211">
                  <c:v>1137.5</c:v>
                </c:pt>
                <c:pt idx="212">
                  <c:v>1150</c:v>
                </c:pt>
                <c:pt idx="213">
                  <c:v>1162.5</c:v>
                </c:pt>
                <c:pt idx="214">
                  <c:v>1175</c:v>
                </c:pt>
                <c:pt idx="215">
                  <c:v>1187.5</c:v>
                </c:pt>
                <c:pt idx="216">
                  <c:v>1200</c:v>
                </c:pt>
                <c:pt idx="217">
                  <c:v>1212.5</c:v>
                </c:pt>
                <c:pt idx="218">
                  <c:v>1225</c:v>
                </c:pt>
                <c:pt idx="219">
                  <c:v>1237.5</c:v>
                </c:pt>
                <c:pt idx="220">
                  <c:v>1250</c:v>
                </c:pt>
                <c:pt idx="221">
                  <c:v>1262.5</c:v>
                </c:pt>
                <c:pt idx="222">
                  <c:v>1275</c:v>
                </c:pt>
                <c:pt idx="223">
                  <c:v>1287.5</c:v>
                </c:pt>
                <c:pt idx="224">
                  <c:v>1300</c:v>
                </c:pt>
                <c:pt idx="225">
                  <c:v>1312.5</c:v>
                </c:pt>
                <c:pt idx="226">
                  <c:v>1325</c:v>
                </c:pt>
                <c:pt idx="227">
                  <c:v>1337.5</c:v>
                </c:pt>
                <c:pt idx="228">
                  <c:v>1350</c:v>
                </c:pt>
                <c:pt idx="229">
                  <c:v>1362.5</c:v>
                </c:pt>
                <c:pt idx="230">
                  <c:v>1375</c:v>
                </c:pt>
                <c:pt idx="231">
                  <c:v>1387.5</c:v>
                </c:pt>
                <c:pt idx="232">
                  <c:v>1400</c:v>
                </c:pt>
                <c:pt idx="233">
                  <c:v>1412.5</c:v>
                </c:pt>
                <c:pt idx="234">
                  <c:v>1425</c:v>
                </c:pt>
                <c:pt idx="235">
                  <c:v>1437.5</c:v>
                </c:pt>
                <c:pt idx="236">
                  <c:v>1450</c:v>
                </c:pt>
                <c:pt idx="237">
                  <c:v>1462.5</c:v>
                </c:pt>
                <c:pt idx="238">
                  <c:v>1475</c:v>
                </c:pt>
                <c:pt idx="239">
                  <c:v>1487.5</c:v>
                </c:pt>
              </c:numCache>
            </c:numRef>
          </c:xVal>
          <c:yVal>
            <c:numRef>
              <c:f>'-3000&lt;t&lt;3000'!$AC$3:$AC$242</c:f>
              <c:numCache>
                <c:formatCode>General</c:formatCode>
                <c:ptCount val="240"/>
                <c:pt idx="0">
                  <c:v>2.1312676175847048E-3</c:v>
                </c:pt>
                <c:pt idx="1">
                  <c:v>1.9802820310930482E-3</c:v>
                </c:pt>
                <c:pt idx="2">
                  <c:v>2.0588943612498611E-3</c:v>
                </c:pt>
                <c:pt idx="3">
                  <c:v>2.0376815102551658E-3</c:v>
                </c:pt>
                <c:pt idx="4">
                  <c:v>2.0863462860665261E-3</c:v>
                </c:pt>
                <c:pt idx="5">
                  <c:v>2.0214599183180455E-3</c:v>
                </c:pt>
                <c:pt idx="6">
                  <c:v>2.0227077330824393E-3</c:v>
                </c:pt>
                <c:pt idx="7">
                  <c:v>2.0476640283703163E-3</c:v>
                </c:pt>
                <c:pt idx="8">
                  <c:v>2.0576465464854673E-3</c:v>
                </c:pt>
                <c:pt idx="9">
                  <c:v>2.0214599183180455E-3</c:v>
                </c:pt>
                <c:pt idx="10">
                  <c:v>2.0476640283703163E-3</c:v>
                </c:pt>
                <c:pt idx="11">
                  <c:v>2.0202121035536517E-3</c:v>
                </c:pt>
                <c:pt idx="12">
                  <c:v>2.0551509169566798E-3</c:v>
                </c:pt>
                <c:pt idx="13">
                  <c:v>2.208632132977124E-3</c:v>
                </c:pt>
                <c:pt idx="14">
                  <c:v>2.2285971692074255E-3</c:v>
                </c:pt>
                <c:pt idx="15">
                  <c:v>2.0888419155953137E-3</c:v>
                </c:pt>
                <c:pt idx="16">
                  <c:v>2.2348362430293948E-3</c:v>
                </c:pt>
                <c:pt idx="17">
                  <c:v>2.1936583558043975E-3</c:v>
                </c:pt>
                <c:pt idx="18">
                  <c:v>2.2373318725581823E-3</c:v>
                </c:pt>
                <c:pt idx="19">
                  <c:v>2.2298449839718193E-3</c:v>
                </c:pt>
                <c:pt idx="20">
                  <c:v>2.2835010188407552E-3</c:v>
                </c:pt>
                <c:pt idx="21">
                  <c:v>2.2897400926627245E-3</c:v>
                </c:pt>
                <c:pt idx="22">
                  <c:v>2.5106033059604368E-3</c:v>
                </c:pt>
                <c:pt idx="23">
                  <c:v>2.4120259395733223E-3</c:v>
                </c:pt>
                <c:pt idx="24">
                  <c:v>2.2947313517203E-3</c:v>
                </c:pt>
                <c:pt idx="25">
                  <c:v>2.4444691234475624E-3</c:v>
                </c:pt>
                <c:pt idx="26">
                  <c:v>2.4694254187354395E-3</c:v>
                </c:pt>
                <c:pt idx="27">
                  <c:v>2.6004459689967945E-3</c:v>
                </c:pt>
                <c:pt idx="28">
                  <c:v>2.4781601220861967E-3</c:v>
                </c:pt>
                <c:pt idx="29">
                  <c:v>2.664084521980881E-3</c:v>
                </c:pt>
                <c:pt idx="30">
                  <c:v>2.7065102239702721E-3</c:v>
                </c:pt>
                <c:pt idx="31">
                  <c:v>2.7152449273210289E-3</c:v>
                </c:pt>
                <c:pt idx="32">
                  <c:v>2.6054372280543696E-3</c:v>
                </c:pt>
                <c:pt idx="33">
                  <c:v>2.6054372280543696E-3</c:v>
                </c:pt>
                <c:pt idx="34">
                  <c:v>2.7202361863786044E-3</c:v>
                </c:pt>
                <c:pt idx="35">
                  <c:v>2.8163179232369314E-3</c:v>
                </c:pt>
                <c:pt idx="36">
                  <c:v>2.7926094427134481E-3</c:v>
                </c:pt>
                <c:pt idx="37">
                  <c:v>2.8325395151740512E-3</c:v>
                </c:pt>
                <c:pt idx="38">
                  <c:v>2.9211343634460152E-3</c:v>
                </c:pt>
                <c:pt idx="39">
                  <c:v>3.0596418022937333E-3</c:v>
                </c:pt>
                <c:pt idx="40">
                  <c:v>2.9960032493096464E-3</c:v>
                </c:pt>
                <c:pt idx="41">
                  <c:v>3.0870937271103979E-3</c:v>
                </c:pt>
                <c:pt idx="42">
                  <c:v>3.0771112089952469E-3</c:v>
                </c:pt>
                <c:pt idx="43">
                  <c:v>3.0122248412467667E-3</c:v>
                </c:pt>
                <c:pt idx="44">
                  <c:v>3.1070587633406995E-3</c:v>
                </c:pt>
                <c:pt idx="45">
                  <c:v>3.1257759848066073E-3</c:v>
                </c:pt>
                <c:pt idx="46">
                  <c:v>3.2455662021884176E-3</c:v>
                </c:pt>
                <c:pt idx="47">
                  <c:v>3.2692746827119009E-3</c:v>
                </c:pt>
                <c:pt idx="48">
                  <c:v>3.0646330613513083E-3</c:v>
                </c:pt>
                <c:pt idx="49">
                  <c:v>3.0945806156967609E-3</c:v>
                </c:pt>
                <c:pt idx="50">
                  <c:v>3.1993970559058447E-3</c:v>
                </c:pt>
                <c:pt idx="51">
                  <c:v>3.3279219766384118E-3</c:v>
                </c:pt>
                <c:pt idx="52">
                  <c:v>3.4015430477376493E-3</c:v>
                </c:pt>
                <c:pt idx="53">
                  <c:v>3.3653564195702274E-3</c:v>
                </c:pt>
                <c:pt idx="54">
                  <c:v>3.5138463765330965E-3</c:v>
                </c:pt>
                <c:pt idx="55">
                  <c:v>3.4576947121353731E-3</c:v>
                </c:pt>
                <c:pt idx="56">
                  <c:v>3.5799805590459709E-3</c:v>
                </c:pt>
                <c:pt idx="57">
                  <c:v>3.5412983013497611E-3</c:v>
                </c:pt>
                <c:pt idx="58">
                  <c:v>3.6111759281558173E-3</c:v>
                </c:pt>
                <c:pt idx="59">
                  <c:v>3.5999455952762725E-3</c:v>
                </c:pt>
                <c:pt idx="60">
                  <c:v>3.688540443548236E-3</c:v>
                </c:pt>
                <c:pt idx="61">
                  <c:v>3.8694735843853452E-3</c:v>
                </c:pt>
                <c:pt idx="62">
                  <c:v>3.8445172890974682E-3</c:v>
                </c:pt>
                <c:pt idx="63">
                  <c:v>3.8981733239664036E-3</c:v>
                </c:pt>
                <c:pt idx="64">
                  <c:v>3.8345347709823172E-3</c:v>
                </c:pt>
                <c:pt idx="65">
                  <c:v>3.9817769131807925E-3</c:v>
                </c:pt>
                <c:pt idx="66">
                  <c:v>4.1414972030232059E-3</c:v>
                </c:pt>
                <c:pt idx="67">
                  <c:v>4.0479110956936661E-3</c:v>
                </c:pt>
                <c:pt idx="68">
                  <c:v>4.1789316459550216E-3</c:v>
                </c:pt>
                <c:pt idx="69">
                  <c:v>4.2737655680489539E-3</c:v>
                </c:pt>
                <c:pt idx="70">
                  <c:v>4.1602144244891138E-3</c:v>
                </c:pt>
                <c:pt idx="71">
                  <c:v>4.3735907492004631E-3</c:v>
                </c:pt>
                <c:pt idx="72">
                  <c:v>4.2837480861641049E-3</c:v>
                </c:pt>
                <c:pt idx="73">
                  <c:v>4.4272467840693981E-3</c:v>
                </c:pt>
                <c:pt idx="74">
                  <c:v>4.3561213424989486E-3</c:v>
                </c:pt>
                <c:pt idx="75">
                  <c:v>4.515841632341362E-3</c:v>
                </c:pt>
                <c:pt idx="76">
                  <c:v>4.6169146282572645E-3</c:v>
                </c:pt>
                <c:pt idx="77">
                  <c:v>4.6443665530739291E-3</c:v>
                </c:pt>
                <c:pt idx="78">
                  <c:v>4.7304657718171056E-3</c:v>
                </c:pt>
                <c:pt idx="79">
                  <c:v>5.0249500562140554E-3</c:v>
                </c:pt>
                <c:pt idx="80">
                  <c:v>4.9862677985178456E-3</c:v>
                </c:pt>
                <c:pt idx="81">
                  <c:v>5.1085536454284434E-3</c:v>
                </c:pt>
                <c:pt idx="82">
                  <c:v>5.3344081177837312E-3</c:v>
                </c:pt>
                <c:pt idx="83">
                  <c:v>5.4279942251132703E-3</c:v>
                </c:pt>
                <c:pt idx="84">
                  <c:v>5.4754111861602369E-3</c:v>
                </c:pt>
                <c:pt idx="85">
                  <c:v>5.7100003618662815E-3</c:v>
                </c:pt>
                <c:pt idx="86">
                  <c:v>5.5902101444844712E-3</c:v>
                </c:pt>
                <c:pt idx="87">
                  <c:v>5.963306759038234E-3</c:v>
                </c:pt>
                <c:pt idx="88">
                  <c:v>5.9595633147450531E-3</c:v>
                </c:pt>
                <c:pt idx="89">
                  <c:v>6.0993185683571646E-3</c:v>
                </c:pt>
                <c:pt idx="90">
                  <c:v>6.1380008260533744E-3</c:v>
                </c:pt>
                <c:pt idx="91">
                  <c:v>6.342642447413966E-3</c:v>
                </c:pt>
                <c:pt idx="92">
                  <c:v>6.4487067023874436E-3</c:v>
                </c:pt>
                <c:pt idx="93">
                  <c:v>6.4799020714972908E-3</c:v>
                </c:pt>
                <c:pt idx="94">
                  <c:v>6.6645786566275813E-3</c:v>
                </c:pt>
                <c:pt idx="95">
                  <c:v>6.6059313627010695E-3</c:v>
                </c:pt>
                <c:pt idx="96">
                  <c:v>6.7357040981980308E-3</c:v>
                </c:pt>
                <c:pt idx="97">
                  <c:v>6.9777801624904389E-3</c:v>
                </c:pt>
                <c:pt idx="98">
                  <c:v>7.0613837517048269E-3</c:v>
                </c:pt>
                <c:pt idx="99">
                  <c:v>7.2148649677252711E-3</c:v>
                </c:pt>
                <c:pt idx="100">
                  <c:v>7.3171857784055669E-3</c:v>
                </c:pt>
                <c:pt idx="101">
                  <c:v>7.5867137675146397E-3</c:v>
                </c:pt>
                <c:pt idx="102">
                  <c:v>7.8200551284562901E-3</c:v>
                </c:pt>
                <c:pt idx="103">
                  <c:v>8.0683702665706684E-3</c:v>
                </c:pt>
                <c:pt idx="104">
                  <c:v>8.3603589214388298E-3</c:v>
                </c:pt>
                <c:pt idx="105">
                  <c:v>8.5063532488729113E-3</c:v>
                </c:pt>
                <c:pt idx="106">
                  <c:v>8.9792750445781833E-3</c:v>
                </c:pt>
                <c:pt idx="107">
                  <c:v>9.2263423679281656E-3</c:v>
                </c:pt>
                <c:pt idx="108">
                  <c:v>9.6169083891834428E-3</c:v>
                </c:pt>
                <c:pt idx="109">
                  <c:v>1.0326914990123547E-2</c:v>
                </c:pt>
                <c:pt idx="110">
                  <c:v>1.0761154528132607E-2</c:v>
                </c:pt>
                <c:pt idx="111">
                  <c:v>1.1675802750433303E-2</c:v>
                </c:pt>
                <c:pt idx="112">
                  <c:v>1.2611663823728695E-2</c:v>
                </c:pt>
                <c:pt idx="113">
                  <c:v>1.3065868397968059E-2</c:v>
                </c:pt>
                <c:pt idx="114">
                  <c:v>1.4689275406444465E-2</c:v>
                </c:pt>
                <c:pt idx="115">
                  <c:v>1.593709017083832E-2</c:v>
                </c:pt>
                <c:pt idx="116">
                  <c:v>1.7131248900363241E-2</c:v>
                </c:pt>
                <c:pt idx="117">
                  <c:v>1.881080757323737E-2</c:v>
                </c:pt>
                <c:pt idx="118">
                  <c:v>2.0687520978885727E-2</c:v>
                </c:pt>
                <c:pt idx="119">
                  <c:v>2.1348862804014469E-2</c:v>
                </c:pt>
                <c:pt idx="120">
                  <c:v>2.1353854063072046E-2</c:v>
                </c:pt>
                <c:pt idx="121">
                  <c:v>1.9624382799622163E-2</c:v>
                </c:pt>
                <c:pt idx="122">
                  <c:v>1.779882979931395E-2</c:v>
                </c:pt>
                <c:pt idx="123">
                  <c:v>1.6051889129162555E-2</c:v>
                </c:pt>
                <c:pt idx="124">
                  <c:v>1.4419747417335392E-2</c:v>
                </c:pt>
                <c:pt idx="125">
                  <c:v>1.316694139388396E-2</c:v>
                </c:pt>
                <c:pt idx="126">
                  <c:v>1.194657855430677E-2</c:v>
                </c:pt>
                <c:pt idx="127">
                  <c:v>1.0914635744153052E-2</c:v>
                </c:pt>
                <c:pt idx="128">
                  <c:v>1.0209620402270523E-2</c:v>
                </c:pt>
                <c:pt idx="129">
                  <c:v>9.4784009503357247E-3</c:v>
                </c:pt>
                <c:pt idx="130">
                  <c:v>8.9979922660440911E-3</c:v>
                </c:pt>
                <c:pt idx="131">
                  <c:v>8.2056298906539923E-3</c:v>
                </c:pt>
                <c:pt idx="132">
                  <c:v>7.9261193834297694E-3</c:v>
                </c:pt>
                <c:pt idx="133">
                  <c:v>7.5155883259441902E-3</c:v>
                </c:pt>
                <c:pt idx="134">
                  <c:v>7.017710234951042E-3</c:v>
                </c:pt>
                <c:pt idx="135">
                  <c:v>6.716986876732123E-3</c:v>
                </c:pt>
                <c:pt idx="136">
                  <c:v>6.5185843291934997E-3</c:v>
                </c:pt>
                <c:pt idx="137">
                  <c:v>6.1155401602942848E-3</c:v>
                </c:pt>
                <c:pt idx="138">
                  <c:v>5.61890988406553E-3</c:v>
                </c:pt>
                <c:pt idx="139">
                  <c:v>5.421755151291301E-3</c:v>
                </c:pt>
                <c:pt idx="140">
                  <c:v>5.062384499145871E-3</c:v>
                </c:pt>
                <c:pt idx="141">
                  <c:v>4.9513289851148175E-3</c:v>
                </c:pt>
                <c:pt idx="142">
                  <c:v>4.5320632242784823E-3</c:v>
                </c:pt>
                <c:pt idx="143">
                  <c:v>4.4472118202997001E-3</c:v>
                </c:pt>
                <c:pt idx="144">
                  <c:v>4.2737655680489539E-3</c:v>
                </c:pt>
                <c:pt idx="145">
                  <c:v>3.9630596917148847E-3</c:v>
                </c:pt>
                <c:pt idx="146">
                  <c:v>3.8258000676315604E-3</c:v>
                </c:pt>
                <c:pt idx="147">
                  <c:v>3.6311409643861189E-3</c:v>
                </c:pt>
                <c:pt idx="148">
                  <c:v>3.5612633375800627E-3</c:v>
                </c:pt>
                <c:pt idx="149">
                  <c:v>3.3428957538111383E-3</c:v>
                </c:pt>
                <c:pt idx="150">
                  <c:v>3.2106273887853895E-3</c:v>
                </c:pt>
                <c:pt idx="151">
                  <c:v>3.1145456519270629E-3</c:v>
                </c:pt>
                <c:pt idx="152">
                  <c:v>3.050907098942976E-3</c:v>
                </c:pt>
                <c:pt idx="153">
                  <c:v>2.9747903983149511E-3</c:v>
                </c:pt>
                <c:pt idx="154">
                  <c:v>2.7801312950695095E-3</c:v>
                </c:pt>
                <c:pt idx="155">
                  <c:v>2.7639097031323893E-3</c:v>
                </c:pt>
                <c:pt idx="156">
                  <c:v>2.491886084494529E-3</c:v>
                </c:pt>
                <c:pt idx="157">
                  <c:v>2.4794079368505905E-3</c:v>
                </c:pt>
                <c:pt idx="158">
                  <c:v>2.5068598616672551E-3</c:v>
                </c:pt>
                <c:pt idx="159">
                  <c:v>2.3259267208301463E-3</c:v>
                </c:pt>
                <c:pt idx="160">
                  <c:v>2.0900897303597074E-3</c:v>
                </c:pt>
                <c:pt idx="161">
                  <c:v>2.1187894699407663E-3</c:v>
                </c:pt>
                <c:pt idx="162">
                  <c:v>2.0613899907786491E-3</c:v>
                </c:pt>
                <c:pt idx="163">
                  <c:v>2.0177164740248638E-3</c:v>
                </c:pt>
                <c:pt idx="164">
                  <c:v>2.0401771397839533E-3</c:v>
                </c:pt>
                <c:pt idx="165">
                  <c:v>2.0651334350718304E-3</c:v>
                </c:pt>
                <c:pt idx="166">
                  <c:v>2.0464162136059226E-3</c:v>
                </c:pt>
                <c:pt idx="167">
                  <c:v>1.8804568499415399E-3</c:v>
                </c:pt>
                <c:pt idx="168">
                  <c:v>1.8392789627165427E-3</c:v>
                </c:pt>
                <c:pt idx="169">
                  <c:v>1.8342877036589672E-3</c:v>
                </c:pt>
                <c:pt idx="170">
                  <c:v>1.7344625225074587E-3</c:v>
                </c:pt>
                <c:pt idx="171">
                  <c:v>1.7207365600991264E-3</c:v>
                </c:pt>
                <c:pt idx="172">
                  <c:v>1.6932846352824616E-3</c:v>
                </c:pt>
                <c:pt idx="173">
                  <c:v>1.7219843748635202E-3</c:v>
                </c:pt>
                <c:pt idx="174">
                  <c:v>1.7144974862771572E-3</c:v>
                </c:pt>
                <c:pt idx="175">
                  <c:v>1.7032671533976124E-3</c:v>
                </c:pt>
                <c:pt idx="176">
                  <c:v>1.561016270256713E-3</c:v>
                </c:pt>
                <c:pt idx="177">
                  <c:v>1.5847247507801963E-3</c:v>
                </c:pt>
                <c:pt idx="178">
                  <c:v>1.5660075293142883E-3</c:v>
                </c:pt>
                <c:pt idx="179">
                  <c:v>1.654602377586252E-3</c:v>
                </c:pt>
                <c:pt idx="180">
                  <c:v>1.6446198594711012E-3</c:v>
                </c:pt>
                <c:pt idx="181">
                  <c:v>1.5734944179006515E-3</c:v>
                </c:pt>
                <c:pt idx="182">
                  <c:v>1.5260774568536849E-3</c:v>
                </c:pt>
                <c:pt idx="183">
                  <c:v>1.5672553440786822E-3</c:v>
                </c:pt>
                <c:pt idx="184">
                  <c:v>1.6046897870104979E-3</c:v>
                </c:pt>
                <c:pt idx="185">
                  <c:v>1.6134244903612549E-3</c:v>
                </c:pt>
                <c:pt idx="186">
                  <c:v>1.4898908286862633E-3</c:v>
                </c:pt>
                <c:pt idx="187">
                  <c:v>1.4474651266968722E-3</c:v>
                </c:pt>
                <c:pt idx="188">
                  <c:v>1.4799083105711123E-3</c:v>
                </c:pt>
                <c:pt idx="189">
                  <c:v>1.3613659079536962E-3</c:v>
                </c:pt>
                <c:pt idx="190">
                  <c:v>1.4012959804142995E-3</c:v>
                </c:pt>
                <c:pt idx="191">
                  <c:v>1.4125263132938441E-3</c:v>
                </c:pt>
                <c:pt idx="192">
                  <c:v>1.3938090918279363E-3</c:v>
                </c:pt>
                <c:pt idx="193">
                  <c:v>1.3688527965400592E-3</c:v>
                </c:pt>
                <c:pt idx="194">
                  <c:v>1.3463921307809699E-3</c:v>
                </c:pt>
                <c:pt idx="195">
                  <c:v>1.276514503974914E-3</c:v>
                </c:pt>
                <c:pt idx="196">
                  <c:v>1.3089576878491541E-3</c:v>
                </c:pt>
                <c:pt idx="197">
                  <c:v>1.293983910676428E-3</c:v>
                </c:pt>
                <c:pt idx="198">
                  <c:v>1.3588702784249084E-3</c:v>
                </c:pt>
                <c:pt idx="199">
                  <c:v>1.3339139831370314E-3</c:v>
                </c:pt>
                <c:pt idx="200">
                  <c:v>1.2340888019855229E-3</c:v>
                </c:pt>
                <c:pt idx="201">
                  <c:v>1.1467417684779529E-3</c:v>
                </c:pt>
                <c:pt idx="202">
                  <c:v>1.2091325066976458E-3</c:v>
                </c:pt>
                <c:pt idx="203">
                  <c:v>1.1679546194726484E-3</c:v>
                </c:pt>
                <c:pt idx="204">
                  <c:v>1.1467417684779529E-3</c:v>
                </c:pt>
                <c:pt idx="205">
                  <c:v>1.1242811027188636E-3</c:v>
                </c:pt>
                <c:pt idx="206">
                  <c:v>1.0905901040802295E-3</c:v>
                </c:pt>
                <c:pt idx="207">
                  <c:v>1.0581469202059894E-3</c:v>
                </c:pt>
                <c:pt idx="208">
                  <c:v>9.7204770146281326E-4</c:v>
                </c:pt>
                <c:pt idx="209">
                  <c:v>9.7204770146281326E-4</c:v>
                </c:pt>
                <c:pt idx="210">
                  <c:v>1.009482144394629E-3</c:v>
                </c:pt>
                <c:pt idx="211">
                  <c:v>9.5707392429008698E-4</c:v>
                </c:pt>
                <c:pt idx="212">
                  <c:v>9.5707392429008698E-4</c:v>
                </c:pt>
                <c:pt idx="213">
                  <c:v>1.008234329630235E-3</c:v>
                </c:pt>
                <c:pt idx="214">
                  <c:v>9.3835670282417917E-4</c:v>
                </c:pt>
                <c:pt idx="215">
                  <c:v>9.8577366387114567E-4</c:v>
                </c:pt>
                <c:pt idx="216">
                  <c:v>9.4833922093932996E-4</c:v>
                </c:pt>
                <c:pt idx="217">
                  <c:v>1.0294471806249306E-3</c:v>
                </c:pt>
                <c:pt idx="218">
                  <c:v>9.321176290022099E-4</c:v>
                </c:pt>
                <c:pt idx="219">
                  <c:v>9.558261095256931E-4</c:v>
                </c:pt>
                <c:pt idx="220">
                  <c:v>8.8345285319084952E-4</c:v>
                </c:pt>
                <c:pt idx="221">
                  <c:v>9.745433309916009E-4</c:v>
                </c:pt>
                <c:pt idx="222">
                  <c:v>1.0394296987400813E-3</c:v>
                </c:pt>
                <c:pt idx="223">
                  <c:v>9.8078240481357017E-4</c:v>
                </c:pt>
                <c:pt idx="224">
                  <c:v>9.9700399675069044E-4</c:v>
                </c:pt>
                <c:pt idx="225">
                  <c:v>1.0581469202059894E-3</c:v>
                </c:pt>
                <c:pt idx="226">
                  <c:v>1.0057387001014472E-3</c:v>
                </c:pt>
                <c:pt idx="227">
                  <c:v>1.0494122168552323E-3</c:v>
                </c:pt>
                <c:pt idx="228">
                  <c:v>9.9949962627947798E-4</c:v>
                </c:pt>
                <c:pt idx="229">
                  <c:v>1.009482144394629E-3</c:v>
                </c:pt>
                <c:pt idx="230">
                  <c:v>9.6830425716963164E-4</c:v>
                </c:pt>
                <c:pt idx="231">
                  <c:v>9.745433309916009E-4</c:v>
                </c:pt>
                <c:pt idx="232">
                  <c:v>1.0269515510961428E-3</c:v>
                </c:pt>
                <c:pt idx="233">
                  <c:v>9.5083485046811771E-4</c:v>
                </c:pt>
                <c:pt idx="234">
                  <c:v>9.9949962627947798E-4</c:v>
                </c:pt>
                <c:pt idx="235">
                  <c:v>1.0593947349703831E-3</c:v>
                </c:pt>
                <c:pt idx="236">
                  <c:v>9.4085233235296681E-4</c:v>
                </c:pt>
                <c:pt idx="237">
                  <c:v>9.9575618198629646E-4</c:v>
                </c:pt>
                <c:pt idx="238">
                  <c:v>9.084091484787266E-4</c:v>
                </c:pt>
                <c:pt idx="239">
                  <c:v>9.1839166659387749E-4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9AA-4A27-9C9E-BD918DFE1216}"/>
            </c:ext>
          </c:extLst>
        </c:ser>
        <c:ser>
          <c:idx val="4"/>
          <c:order val="4"/>
          <c:tx>
            <c:strRef>
              <c:f>'-3000&lt;t&lt;3000'!$AF$2</c:f>
              <c:strCache>
                <c:ptCount val="1"/>
                <c:pt idx="0">
                  <c:v>FoxP3CD8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'-3000&lt;t&lt;3000'!$X$3:$X$242</c:f>
              <c:numCache>
                <c:formatCode>General</c:formatCode>
                <c:ptCount val="240"/>
                <c:pt idx="0">
                  <c:v>-1500</c:v>
                </c:pt>
                <c:pt idx="1">
                  <c:v>-1487.5</c:v>
                </c:pt>
                <c:pt idx="2">
                  <c:v>-1475</c:v>
                </c:pt>
                <c:pt idx="3">
                  <c:v>-1462.5</c:v>
                </c:pt>
                <c:pt idx="4">
                  <c:v>-1450</c:v>
                </c:pt>
                <c:pt idx="5">
                  <c:v>-1437.5</c:v>
                </c:pt>
                <c:pt idx="6">
                  <c:v>-1425</c:v>
                </c:pt>
                <c:pt idx="7">
                  <c:v>-1412.5</c:v>
                </c:pt>
                <c:pt idx="8">
                  <c:v>-1400</c:v>
                </c:pt>
                <c:pt idx="9">
                  <c:v>-1387.5</c:v>
                </c:pt>
                <c:pt idx="10">
                  <c:v>-1375</c:v>
                </c:pt>
                <c:pt idx="11">
                  <c:v>-1362.5</c:v>
                </c:pt>
                <c:pt idx="12">
                  <c:v>-1350</c:v>
                </c:pt>
                <c:pt idx="13">
                  <c:v>-1337.5</c:v>
                </c:pt>
                <c:pt idx="14">
                  <c:v>-1325</c:v>
                </c:pt>
                <c:pt idx="15">
                  <c:v>-1312.5</c:v>
                </c:pt>
                <c:pt idx="16">
                  <c:v>-1300</c:v>
                </c:pt>
                <c:pt idx="17">
                  <c:v>-1287.5</c:v>
                </c:pt>
                <c:pt idx="18">
                  <c:v>-1275</c:v>
                </c:pt>
                <c:pt idx="19">
                  <c:v>-1262.5</c:v>
                </c:pt>
                <c:pt idx="20">
                  <c:v>-1250</c:v>
                </c:pt>
                <c:pt idx="21">
                  <c:v>-1237.5</c:v>
                </c:pt>
                <c:pt idx="22">
                  <c:v>-1225</c:v>
                </c:pt>
                <c:pt idx="23">
                  <c:v>-1212.5</c:v>
                </c:pt>
                <c:pt idx="24">
                  <c:v>-1200</c:v>
                </c:pt>
                <c:pt idx="25">
                  <c:v>-1187.5</c:v>
                </c:pt>
                <c:pt idx="26">
                  <c:v>-1175</c:v>
                </c:pt>
                <c:pt idx="27">
                  <c:v>-1162.5</c:v>
                </c:pt>
                <c:pt idx="28">
                  <c:v>-1150</c:v>
                </c:pt>
                <c:pt idx="29">
                  <c:v>-1137.5</c:v>
                </c:pt>
                <c:pt idx="30">
                  <c:v>-1125</c:v>
                </c:pt>
                <c:pt idx="31">
                  <c:v>-1112.5</c:v>
                </c:pt>
                <c:pt idx="32">
                  <c:v>-1100</c:v>
                </c:pt>
                <c:pt idx="33">
                  <c:v>-1087.5</c:v>
                </c:pt>
                <c:pt idx="34">
                  <c:v>-1075</c:v>
                </c:pt>
                <c:pt idx="35">
                  <c:v>-1062.5</c:v>
                </c:pt>
                <c:pt idx="36">
                  <c:v>-1050</c:v>
                </c:pt>
                <c:pt idx="37">
                  <c:v>-1037.5</c:v>
                </c:pt>
                <c:pt idx="38">
                  <c:v>-1025</c:v>
                </c:pt>
                <c:pt idx="39">
                  <c:v>-1012.5</c:v>
                </c:pt>
                <c:pt idx="40">
                  <c:v>-1000</c:v>
                </c:pt>
                <c:pt idx="41">
                  <c:v>-987.5</c:v>
                </c:pt>
                <c:pt idx="42">
                  <c:v>-975</c:v>
                </c:pt>
                <c:pt idx="43">
                  <c:v>-962.5</c:v>
                </c:pt>
                <c:pt idx="44">
                  <c:v>-950</c:v>
                </c:pt>
                <c:pt idx="45">
                  <c:v>-937.5</c:v>
                </c:pt>
                <c:pt idx="46">
                  <c:v>-925</c:v>
                </c:pt>
                <c:pt idx="47">
                  <c:v>-912.5</c:v>
                </c:pt>
                <c:pt idx="48">
                  <c:v>-900</c:v>
                </c:pt>
                <c:pt idx="49">
                  <c:v>-887.5</c:v>
                </c:pt>
                <c:pt idx="50">
                  <c:v>-875</c:v>
                </c:pt>
                <c:pt idx="51">
                  <c:v>-862.5</c:v>
                </c:pt>
                <c:pt idx="52">
                  <c:v>-850</c:v>
                </c:pt>
                <c:pt idx="53">
                  <c:v>-837.5</c:v>
                </c:pt>
                <c:pt idx="54">
                  <c:v>-825</c:v>
                </c:pt>
                <c:pt idx="55">
                  <c:v>-812.5</c:v>
                </c:pt>
                <c:pt idx="56">
                  <c:v>-800</c:v>
                </c:pt>
                <c:pt idx="57">
                  <c:v>-787.5</c:v>
                </c:pt>
                <c:pt idx="58">
                  <c:v>-775</c:v>
                </c:pt>
                <c:pt idx="59">
                  <c:v>-762.5</c:v>
                </c:pt>
                <c:pt idx="60">
                  <c:v>-750</c:v>
                </c:pt>
                <c:pt idx="61">
                  <c:v>-737.5</c:v>
                </c:pt>
                <c:pt idx="62">
                  <c:v>-725</c:v>
                </c:pt>
                <c:pt idx="63">
                  <c:v>-712.5</c:v>
                </c:pt>
                <c:pt idx="64">
                  <c:v>-700</c:v>
                </c:pt>
                <c:pt idx="65">
                  <c:v>-687.5</c:v>
                </c:pt>
                <c:pt idx="66">
                  <c:v>-675</c:v>
                </c:pt>
                <c:pt idx="67">
                  <c:v>-662.5</c:v>
                </c:pt>
                <c:pt idx="68">
                  <c:v>-650</c:v>
                </c:pt>
                <c:pt idx="69">
                  <c:v>-637.5</c:v>
                </c:pt>
                <c:pt idx="70">
                  <c:v>-625</c:v>
                </c:pt>
                <c:pt idx="71">
                  <c:v>-612.5</c:v>
                </c:pt>
                <c:pt idx="72">
                  <c:v>-600</c:v>
                </c:pt>
                <c:pt idx="73">
                  <c:v>-587.5</c:v>
                </c:pt>
                <c:pt idx="74">
                  <c:v>-575</c:v>
                </c:pt>
                <c:pt idx="75">
                  <c:v>-562.5</c:v>
                </c:pt>
                <c:pt idx="76">
                  <c:v>-550</c:v>
                </c:pt>
                <c:pt idx="77">
                  <c:v>-537.5</c:v>
                </c:pt>
                <c:pt idx="78">
                  <c:v>-525</c:v>
                </c:pt>
                <c:pt idx="79">
                  <c:v>-512.5</c:v>
                </c:pt>
                <c:pt idx="80">
                  <c:v>-500</c:v>
                </c:pt>
                <c:pt idx="81">
                  <c:v>-487.5</c:v>
                </c:pt>
                <c:pt idx="82">
                  <c:v>-475</c:v>
                </c:pt>
                <c:pt idx="83">
                  <c:v>-462.5</c:v>
                </c:pt>
                <c:pt idx="84">
                  <c:v>-450</c:v>
                </c:pt>
                <c:pt idx="85">
                  <c:v>-437.5</c:v>
                </c:pt>
                <c:pt idx="86">
                  <c:v>-425</c:v>
                </c:pt>
                <c:pt idx="87">
                  <c:v>-412.5</c:v>
                </c:pt>
                <c:pt idx="88">
                  <c:v>-400</c:v>
                </c:pt>
                <c:pt idx="89">
                  <c:v>-387.5</c:v>
                </c:pt>
                <c:pt idx="90">
                  <c:v>-375</c:v>
                </c:pt>
                <c:pt idx="91">
                  <c:v>-362.5</c:v>
                </c:pt>
                <c:pt idx="92">
                  <c:v>-350</c:v>
                </c:pt>
                <c:pt idx="93">
                  <c:v>-337.5</c:v>
                </c:pt>
                <c:pt idx="94">
                  <c:v>-325</c:v>
                </c:pt>
                <c:pt idx="95">
                  <c:v>-312.5</c:v>
                </c:pt>
                <c:pt idx="96">
                  <c:v>-300</c:v>
                </c:pt>
                <c:pt idx="97">
                  <c:v>-287.5</c:v>
                </c:pt>
                <c:pt idx="98">
                  <c:v>-275</c:v>
                </c:pt>
                <c:pt idx="99">
                  <c:v>-262.5</c:v>
                </c:pt>
                <c:pt idx="100">
                  <c:v>-250</c:v>
                </c:pt>
                <c:pt idx="101">
                  <c:v>-237.5</c:v>
                </c:pt>
                <c:pt idx="102">
                  <c:v>-225</c:v>
                </c:pt>
                <c:pt idx="103">
                  <c:v>-212.5</c:v>
                </c:pt>
                <c:pt idx="104">
                  <c:v>-200</c:v>
                </c:pt>
                <c:pt idx="105">
                  <c:v>-187.5</c:v>
                </c:pt>
                <c:pt idx="106">
                  <c:v>-175</c:v>
                </c:pt>
                <c:pt idx="107">
                  <c:v>-162.5</c:v>
                </c:pt>
                <c:pt idx="108">
                  <c:v>-150</c:v>
                </c:pt>
                <c:pt idx="109">
                  <c:v>-137.5</c:v>
                </c:pt>
                <c:pt idx="110">
                  <c:v>-125</c:v>
                </c:pt>
                <c:pt idx="111">
                  <c:v>-112.5</c:v>
                </c:pt>
                <c:pt idx="112">
                  <c:v>-100</c:v>
                </c:pt>
                <c:pt idx="113">
                  <c:v>-87.5</c:v>
                </c:pt>
                <c:pt idx="114">
                  <c:v>-75</c:v>
                </c:pt>
                <c:pt idx="115">
                  <c:v>-62.5</c:v>
                </c:pt>
                <c:pt idx="116">
                  <c:v>-50</c:v>
                </c:pt>
                <c:pt idx="117">
                  <c:v>-37.5</c:v>
                </c:pt>
                <c:pt idx="118">
                  <c:v>-25</c:v>
                </c:pt>
                <c:pt idx="119">
                  <c:v>-12.5</c:v>
                </c:pt>
                <c:pt idx="120">
                  <c:v>0</c:v>
                </c:pt>
                <c:pt idx="121">
                  <c:v>12.5</c:v>
                </c:pt>
                <c:pt idx="122">
                  <c:v>25</c:v>
                </c:pt>
                <c:pt idx="123">
                  <c:v>37.5</c:v>
                </c:pt>
                <c:pt idx="124">
                  <c:v>50</c:v>
                </c:pt>
                <c:pt idx="125">
                  <c:v>62.5</c:v>
                </c:pt>
                <c:pt idx="126">
                  <c:v>75</c:v>
                </c:pt>
                <c:pt idx="127">
                  <c:v>87.5</c:v>
                </c:pt>
                <c:pt idx="128">
                  <c:v>100</c:v>
                </c:pt>
                <c:pt idx="129">
                  <c:v>112.5</c:v>
                </c:pt>
                <c:pt idx="130">
                  <c:v>125</c:v>
                </c:pt>
                <c:pt idx="131">
                  <c:v>137.5</c:v>
                </c:pt>
                <c:pt idx="132">
                  <c:v>150</c:v>
                </c:pt>
                <c:pt idx="133">
                  <c:v>162.5</c:v>
                </c:pt>
                <c:pt idx="134">
                  <c:v>175</c:v>
                </c:pt>
                <c:pt idx="135">
                  <c:v>187.5</c:v>
                </c:pt>
                <c:pt idx="136">
                  <c:v>200</c:v>
                </c:pt>
                <c:pt idx="137">
                  <c:v>212.5</c:v>
                </c:pt>
                <c:pt idx="138">
                  <c:v>225</c:v>
                </c:pt>
                <c:pt idx="139">
                  <c:v>237.5</c:v>
                </c:pt>
                <c:pt idx="140">
                  <c:v>250</c:v>
                </c:pt>
                <c:pt idx="141">
                  <c:v>262.5</c:v>
                </c:pt>
                <c:pt idx="142">
                  <c:v>275</c:v>
                </c:pt>
                <c:pt idx="143">
                  <c:v>287.5</c:v>
                </c:pt>
                <c:pt idx="144">
                  <c:v>300</c:v>
                </c:pt>
                <c:pt idx="145">
                  <c:v>312.5</c:v>
                </c:pt>
                <c:pt idx="146">
                  <c:v>325</c:v>
                </c:pt>
                <c:pt idx="147">
                  <c:v>337.5</c:v>
                </c:pt>
                <c:pt idx="148">
                  <c:v>350</c:v>
                </c:pt>
                <c:pt idx="149">
                  <c:v>362.5</c:v>
                </c:pt>
                <c:pt idx="150">
                  <c:v>375</c:v>
                </c:pt>
                <c:pt idx="151">
                  <c:v>387.5</c:v>
                </c:pt>
                <c:pt idx="152">
                  <c:v>400</c:v>
                </c:pt>
                <c:pt idx="153">
                  <c:v>412.5</c:v>
                </c:pt>
                <c:pt idx="154">
                  <c:v>425</c:v>
                </c:pt>
                <c:pt idx="155">
                  <c:v>437.5</c:v>
                </c:pt>
                <c:pt idx="156">
                  <c:v>450</c:v>
                </c:pt>
                <c:pt idx="157">
                  <c:v>462.5</c:v>
                </c:pt>
                <c:pt idx="158">
                  <c:v>475</c:v>
                </c:pt>
                <c:pt idx="159">
                  <c:v>487.5</c:v>
                </c:pt>
                <c:pt idx="160">
                  <c:v>500</c:v>
                </c:pt>
                <c:pt idx="161">
                  <c:v>512.5</c:v>
                </c:pt>
                <c:pt idx="162">
                  <c:v>525</c:v>
                </c:pt>
                <c:pt idx="163">
                  <c:v>537.5</c:v>
                </c:pt>
                <c:pt idx="164">
                  <c:v>550</c:v>
                </c:pt>
                <c:pt idx="165">
                  <c:v>562.5</c:v>
                </c:pt>
                <c:pt idx="166">
                  <c:v>575</c:v>
                </c:pt>
                <c:pt idx="167">
                  <c:v>587.5</c:v>
                </c:pt>
                <c:pt idx="168">
                  <c:v>600</c:v>
                </c:pt>
                <c:pt idx="169">
                  <c:v>612.5</c:v>
                </c:pt>
                <c:pt idx="170">
                  <c:v>625</c:v>
                </c:pt>
                <c:pt idx="171">
                  <c:v>637.5</c:v>
                </c:pt>
                <c:pt idx="172">
                  <c:v>650</c:v>
                </c:pt>
                <c:pt idx="173">
                  <c:v>662.5</c:v>
                </c:pt>
                <c:pt idx="174">
                  <c:v>675</c:v>
                </c:pt>
                <c:pt idx="175">
                  <c:v>687.5</c:v>
                </c:pt>
                <c:pt idx="176">
                  <c:v>700</c:v>
                </c:pt>
                <c:pt idx="177">
                  <c:v>712.5</c:v>
                </c:pt>
                <c:pt idx="178">
                  <c:v>725</c:v>
                </c:pt>
                <c:pt idx="179">
                  <c:v>737.5</c:v>
                </c:pt>
                <c:pt idx="180">
                  <c:v>750</c:v>
                </c:pt>
                <c:pt idx="181">
                  <c:v>762.5</c:v>
                </c:pt>
                <c:pt idx="182">
                  <c:v>775</c:v>
                </c:pt>
                <c:pt idx="183">
                  <c:v>787.5</c:v>
                </c:pt>
                <c:pt idx="184">
                  <c:v>800</c:v>
                </c:pt>
                <c:pt idx="185">
                  <c:v>812.5</c:v>
                </c:pt>
                <c:pt idx="186">
                  <c:v>825</c:v>
                </c:pt>
                <c:pt idx="187">
                  <c:v>837.5</c:v>
                </c:pt>
                <c:pt idx="188">
                  <c:v>850</c:v>
                </c:pt>
                <c:pt idx="189">
                  <c:v>862.5</c:v>
                </c:pt>
                <c:pt idx="190">
                  <c:v>875</c:v>
                </c:pt>
                <c:pt idx="191">
                  <c:v>887.5</c:v>
                </c:pt>
                <c:pt idx="192">
                  <c:v>900</c:v>
                </c:pt>
                <c:pt idx="193">
                  <c:v>912.5</c:v>
                </c:pt>
                <c:pt idx="194">
                  <c:v>925</c:v>
                </c:pt>
                <c:pt idx="195">
                  <c:v>937.5</c:v>
                </c:pt>
                <c:pt idx="196">
                  <c:v>950</c:v>
                </c:pt>
                <c:pt idx="197">
                  <c:v>962.5</c:v>
                </c:pt>
                <c:pt idx="198">
                  <c:v>975</c:v>
                </c:pt>
                <c:pt idx="199">
                  <c:v>987.5</c:v>
                </c:pt>
                <c:pt idx="200">
                  <c:v>1000</c:v>
                </c:pt>
                <c:pt idx="201">
                  <c:v>1012.5</c:v>
                </c:pt>
                <c:pt idx="202">
                  <c:v>1025</c:v>
                </c:pt>
                <c:pt idx="203">
                  <c:v>1037.5</c:v>
                </c:pt>
                <c:pt idx="204">
                  <c:v>1050</c:v>
                </c:pt>
                <c:pt idx="205">
                  <c:v>1062.5</c:v>
                </c:pt>
                <c:pt idx="206">
                  <c:v>1075</c:v>
                </c:pt>
                <c:pt idx="207">
                  <c:v>1087.5</c:v>
                </c:pt>
                <c:pt idx="208">
                  <c:v>1100</c:v>
                </c:pt>
                <c:pt idx="209">
                  <c:v>1112.5</c:v>
                </c:pt>
                <c:pt idx="210">
                  <c:v>1125</c:v>
                </c:pt>
                <c:pt idx="211">
                  <c:v>1137.5</c:v>
                </c:pt>
                <c:pt idx="212">
                  <c:v>1150</c:v>
                </c:pt>
                <c:pt idx="213">
                  <c:v>1162.5</c:v>
                </c:pt>
                <c:pt idx="214">
                  <c:v>1175</c:v>
                </c:pt>
                <c:pt idx="215">
                  <c:v>1187.5</c:v>
                </c:pt>
                <c:pt idx="216">
                  <c:v>1200</c:v>
                </c:pt>
                <c:pt idx="217">
                  <c:v>1212.5</c:v>
                </c:pt>
                <c:pt idx="218">
                  <c:v>1225</c:v>
                </c:pt>
                <c:pt idx="219">
                  <c:v>1237.5</c:v>
                </c:pt>
                <c:pt idx="220">
                  <c:v>1250</c:v>
                </c:pt>
                <c:pt idx="221">
                  <c:v>1262.5</c:v>
                </c:pt>
                <c:pt idx="222">
                  <c:v>1275</c:v>
                </c:pt>
                <c:pt idx="223">
                  <c:v>1287.5</c:v>
                </c:pt>
                <c:pt idx="224">
                  <c:v>1300</c:v>
                </c:pt>
                <c:pt idx="225">
                  <c:v>1312.5</c:v>
                </c:pt>
                <c:pt idx="226">
                  <c:v>1325</c:v>
                </c:pt>
                <c:pt idx="227">
                  <c:v>1337.5</c:v>
                </c:pt>
                <c:pt idx="228">
                  <c:v>1350</c:v>
                </c:pt>
                <c:pt idx="229">
                  <c:v>1362.5</c:v>
                </c:pt>
                <c:pt idx="230">
                  <c:v>1375</c:v>
                </c:pt>
                <c:pt idx="231">
                  <c:v>1387.5</c:v>
                </c:pt>
                <c:pt idx="232">
                  <c:v>1400</c:v>
                </c:pt>
                <c:pt idx="233">
                  <c:v>1412.5</c:v>
                </c:pt>
                <c:pt idx="234">
                  <c:v>1425</c:v>
                </c:pt>
                <c:pt idx="235">
                  <c:v>1437.5</c:v>
                </c:pt>
                <c:pt idx="236">
                  <c:v>1450</c:v>
                </c:pt>
                <c:pt idx="237">
                  <c:v>1462.5</c:v>
                </c:pt>
                <c:pt idx="238">
                  <c:v>1475</c:v>
                </c:pt>
                <c:pt idx="239">
                  <c:v>1487.5</c:v>
                </c:pt>
              </c:numCache>
            </c:numRef>
          </c:xVal>
          <c:yVal>
            <c:numRef>
              <c:f>'-3000&lt;t&lt;3000'!$AF$3:$AF$242</c:f>
              <c:numCache>
                <c:formatCode>General</c:formatCode>
                <c:ptCount val="240"/>
                <c:pt idx="0">
                  <c:v>1.2335434095139838E-3</c:v>
                </c:pt>
                <c:pt idx="1">
                  <c:v>1.2559714715051472E-3</c:v>
                </c:pt>
                <c:pt idx="2">
                  <c:v>1.5026801534079441E-3</c:v>
                </c:pt>
                <c:pt idx="3">
                  <c:v>1.1886872855316572E-3</c:v>
                </c:pt>
                <c:pt idx="4">
                  <c:v>1.1438311615493304E-3</c:v>
                </c:pt>
                <c:pt idx="5">
                  <c:v>1.3008275954874738E-3</c:v>
                </c:pt>
                <c:pt idx="6">
                  <c:v>1.1662592235404938E-3</c:v>
                </c:pt>
                <c:pt idx="7">
                  <c:v>1.2783995334963107E-3</c:v>
                </c:pt>
                <c:pt idx="8">
                  <c:v>1.5475362773902707E-3</c:v>
                </c:pt>
                <c:pt idx="9">
                  <c:v>1.5475362773902707E-3</c:v>
                </c:pt>
                <c:pt idx="10">
                  <c:v>1.2559714715051472E-3</c:v>
                </c:pt>
                <c:pt idx="11">
                  <c:v>1.3456837194698007E-3</c:v>
                </c:pt>
                <c:pt idx="12">
                  <c:v>1.1438311615493304E-3</c:v>
                </c:pt>
                <c:pt idx="13">
                  <c:v>1.4578240294256173E-3</c:v>
                </c:pt>
                <c:pt idx="14">
                  <c:v>1.4802520914167807E-3</c:v>
                </c:pt>
                <c:pt idx="15">
                  <c:v>1.3232556574786372E-3</c:v>
                </c:pt>
                <c:pt idx="16">
                  <c:v>1.7045327113284141E-3</c:v>
                </c:pt>
                <c:pt idx="17">
                  <c:v>1.3232556574786372E-3</c:v>
                </c:pt>
                <c:pt idx="18">
                  <c:v>1.3905398434521272E-3</c:v>
                </c:pt>
                <c:pt idx="19">
                  <c:v>1.4802520914167807E-3</c:v>
                </c:pt>
                <c:pt idx="20">
                  <c:v>1.4802520914167807E-3</c:v>
                </c:pt>
                <c:pt idx="21">
                  <c:v>1.5026801534079441E-3</c:v>
                </c:pt>
                <c:pt idx="22">
                  <c:v>1.4129679054432907E-3</c:v>
                </c:pt>
                <c:pt idx="23">
                  <c:v>1.4578240294256173E-3</c:v>
                </c:pt>
                <c:pt idx="24">
                  <c:v>1.5026801534079441E-3</c:v>
                </c:pt>
                <c:pt idx="25">
                  <c:v>1.6148204633637607E-3</c:v>
                </c:pt>
                <c:pt idx="26">
                  <c:v>1.6372485253549241E-3</c:v>
                </c:pt>
                <c:pt idx="27">
                  <c:v>1.6372485253549241E-3</c:v>
                </c:pt>
                <c:pt idx="28">
                  <c:v>1.4353959674344541E-3</c:v>
                </c:pt>
                <c:pt idx="29">
                  <c:v>1.6596765873460875E-3</c:v>
                </c:pt>
                <c:pt idx="30">
                  <c:v>1.6596765873460875E-3</c:v>
                </c:pt>
                <c:pt idx="31">
                  <c:v>1.2335434095139838E-3</c:v>
                </c:pt>
                <c:pt idx="32">
                  <c:v>1.5026801534079441E-3</c:v>
                </c:pt>
                <c:pt idx="33">
                  <c:v>1.7942449592930675E-3</c:v>
                </c:pt>
                <c:pt idx="34">
                  <c:v>1.6821046493372509E-3</c:v>
                </c:pt>
                <c:pt idx="35">
                  <c:v>1.3456837194698007E-3</c:v>
                </c:pt>
                <c:pt idx="36">
                  <c:v>1.6148204633637607E-3</c:v>
                </c:pt>
                <c:pt idx="37">
                  <c:v>1.8166730212842309E-3</c:v>
                </c:pt>
                <c:pt idx="38">
                  <c:v>1.3905398434521272E-3</c:v>
                </c:pt>
                <c:pt idx="39">
                  <c:v>1.9063852692488843E-3</c:v>
                </c:pt>
                <c:pt idx="40">
                  <c:v>1.5251082153991075E-3</c:v>
                </c:pt>
                <c:pt idx="41">
                  <c:v>1.9063852692488843E-3</c:v>
                </c:pt>
                <c:pt idx="42">
                  <c:v>1.6821046493372509E-3</c:v>
                </c:pt>
                <c:pt idx="43">
                  <c:v>1.7942449592930675E-3</c:v>
                </c:pt>
                <c:pt idx="44">
                  <c:v>1.8166730212842309E-3</c:v>
                </c:pt>
                <c:pt idx="45">
                  <c:v>1.8839572072577209E-3</c:v>
                </c:pt>
                <c:pt idx="46">
                  <c:v>1.8615291452665575E-3</c:v>
                </c:pt>
                <c:pt idx="47">
                  <c:v>1.9063852692488843E-3</c:v>
                </c:pt>
                <c:pt idx="48">
                  <c:v>2.1530939511516809E-3</c:v>
                </c:pt>
                <c:pt idx="49">
                  <c:v>1.9512413932312109E-3</c:v>
                </c:pt>
                <c:pt idx="50">
                  <c:v>2.0409536411958641E-3</c:v>
                </c:pt>
                <c:pt idx="51">
                  <c:v>1.4578240294256173E-3</c:v>
                </c:pt>
                <c:pt idx="52">
                  <c:v>1.7045327113284141E-3</c:v>
                </c:pt>
                <c:pt idx="53">
                  <c:v>1.8166730212842309E-3</c:v>
                </c:pt>
                <c:pt idx="54">
                  <c:v>1.9736694552223741E-3</c:v>
                </c:pt>
                <c:pt idx="55">
                  <c:v>1.9288133312400475E-3</c:v>
                </c:pt>
                <c:pt idx="56">
                  <c:v>1.9736694552223741E-3</c:v>
                </c:pt>
                <c:pt idx="57">
                  <c:v>2.1082378271693545E-3</c:v>
                </c:pt>
                <c:pt idx="58">
                  <c:v>2.0409536411958641E-3</c:v>
                </c:pt>
                <c:pt idx="59">
                  <c:v>1.8615291452665575E-3</c:v>
                </c:pt>
                <c:pt idx="60">
                  <c:v>2.1082378271693545E-3</c:v>
                </c:pt>
                <c:pt idx="61">
                  <c:v>2.1530939511516809E-3</c:v>
                </c:pt>
                <c:pt idx="62">
                  <c:v>1.7942449592930675E-3</c:v>
                </c:pt>
                <c:pt idx="63">
                  <c:v>2.0858097651781909E-3</c:v>
                </c:pt>
                <c:pt idx="64">
                  <c:v>1.8391010832753943E-3</c:v>
                </c:pt>
                <c:pt idx="65">
                  <c:v>2.1082378271693545E-3</c:v>
                </c:pt>
                <c:pt idx="66">
                  <c:v>2.6016551909749477E-3</c:v>
                </c:pt>
                <c:pt idx="67">
                  <c:v>2.9380761208423981E-3</c:v>
                </c:pt>
                <c:pt idx="68">
                  <c:v>2.4670868190279677E-3</c:v>
                </c:pt>
                <c:pt idx="69">
                  <c:v>2.5343710050014577E-3</c:v>
                </c:pt>
                <c:pt idx="70">
                  <c:v>2.4446587570368045E-3</c:v>
                </c:pt>
                <c:pt idx="71">
                  <c:v>2.1306658891605177E-3</c:v>
                </c:pt>
                <c:pt idx="72">
                  <c:v>2.5343710050014577E-3</c:v>
                </c:pt>
                <c:pt idx="73">
                  <c:v>2.7810796869042545E-3</c:v>
                </c:pt>
                <c:pt idx="74">
                  <c:v>2.6689393769484377E-3</c:v>
                </c:pt>
                <c:pt idx="75">
                  <c:v>2.5792271289837845E-3</c:v>
                </c:pt>
                <c:pt idx="76">
                  <c:v>2.6913674389396013E-3</c:v>
                </c:pt>
                <c:pt idx="77">
                  <c:v>2.6465113149572745E-3</c:v>
                </c:pt>
                <c:pt idx="78">
                  <c:v>2.7362235629219281E-3</c:v>
                </c:pt>
                <c:pt idx="79">
                  <c:v>2.6913674389396013E-3</c:v>
                </c:pt>
                <c:pt idx="80">
                  <c:v>2.6689393769484377E-3</c:v>
                </c:pt>
                <c:pt idx="81">
                  <c:v>2.6689393769484377E-3</c:v>
                </c:pt>
                <c:pt idx="82">
                  <c:v>3.1175006167717049E-3</c:v>
                </c:pt>
                <c:pt idx="83">
                  <c:v>3.6109179805772981E-3</c:v>
                </c:pt>
                <c:pt idx="84">
                  <c:v>3.6557741045596249E-3</c:v>
                </c:pt>
                <c:pt idx="85">
                  <c:v>3.7006302285419517E-3</c:v>
                </c:pt>
                <c:pt idx="86">
                  <c:v>3.9473389104447481E-3</c:v>
                </c:pt>
                <c:pt idx="87">
                  <c:v>3.4090654226568281E-3</c:v>
                </c:pt>
                <c:pt idx="88">
                  <c:v>4.216475654338709E-3</c:v>
                </c:pt>
                <c:pt idx="89">
                  <c:v>3.3193531746921749E-3</c:v>
                </c:pt>
                <c:pt idx="90">
                  <c:v>3.8800547244712586E-3</c:v>
                </c:pt>
                <c:pt idx="91">
                  <c:v>3.8576266624800949E-3</c:v>
                </c:pt>
                <c:pt idx="92">
                  <c:v>4.0370511584094017E-3</c:v>
                </c:pt>
                <c:pt idx="93">
                  <c:v>4.485612398232669E-3</c:v>
                </c:pt>
                <c:pt idx="94">
                  <c:v>4.5753246461973218E-3</c:v>
                </c:pt>
                <c:pt idx="95">
                  <c:v>4.552896584206159E-3</c:v>
                </c:pt>
                <c:pt idx="96">
                  <c:v>4.6426088321708118E-3</c:v>
                </c:pt>
                <c:pt idx="97">
                  <c:v>5.2033103819498954E-3</c:v>
                </c:pt>
                <c:pt idx="98">
                  <c:v>5.158454257967569E-3</c:v>
                </c:pt>
                <c:pt idx="99">
                  <c:v>5.0014578240294254E-3</c:v>
                </c:pt>
                <c:pt idx="100">
                  <c:v>6.6387063493843499E-3</c:v>
                </c:pt>
                <c:pt idx="101">
                  <c:v>5.831296117702469E-3</c:v>
                </c:pt>
                <c:pt idx="102">
                  <c:v>6.0780047996052662E-3</c:v>
                </c:pt>
                <c:pt idx="103">
                  <c:v>6.3695696054903899E-3</c:v>
                </c:pt>
                <c:pt idx="104">
                  <c:v>6.9078430932783099E-3</c:v>
                </c:pt>
                <c:pt idx="105">
                  <c:v>6.9751272792517999E-3</c:v>
                </c:pt>
                <c:pt idx="106">
                  <c:v>6.7732747213313299E-3</c:v>
                </c:pt>
                <c:pt idx="107">
                  <c:v>7.0648395272164535E-3</c:v>
                </c:pt>
                <c:pt idx="108">
                  <c:v>7.4012604570839035E-3</c:v>
                </c:pt>
                <c:pt idx="109">
                  <c:v>8.1189584408011307E-3</c:v>
                </c:pt>
                <c:pt idx="110">
                  <c:v>8.971224796465338E-3</c:v>
                </c:pt>
                <c:pt idx="111">
                  <c:v>9.3525018503151144E-3</c:v>
                </c:pt>
                <c:pt idx="112">
                  <c:v>8.9487967344741744E-3</c:v>
                </c:pt>
                <c:pt idx="113">
                  <c:v>1.0339336577926302E-2</c:v>
                </c:pt>
                <c:pt idx="114">
                  <c:v>1.0608473321820262E-2</c:v>
                </c:pt>
                <c:pt idx="115">
                  <c:v>1.1842016731334245E-2</c:v>
                </c:pt>
                <c:pt idx="116">
                  <c:v>1.3322268822751025E-2</c:v>
                </c:pt>
                <c:pt idx="117">
                  <c:v>1.4196963240406396E-2</c:v>
                </c:pt>
                <c:pt idx="118">
                  <c:v>1.5968780137708301E-2</c:v>
                </c:pt>
                <c:pt idx="119">
                  <c:v>1.7045327113284141E-2</c:v>
                </c:pt>
                <c:pt idx="120">
                  <c:v>1.6821046493372509E-2</c:v>
                </c:pt>
                <c:pt idx="121">
                  <c:v>1.7650884787045552E-2</c:v>
                </c:pt>
                <c:pt idx="122">
                  <c:v>1.6350057191558076E-2</c:v>
                </c:pt>
                <c:pt idx="123">
                  <c:v>1.6260344943593425E-2</c:v>
                </c:pt>
                <c:pt idx="124">
                  <c:v>1.5206226030008747E-2</c:v>
                </c:pt>
                <c:pt idx="125">
                  <c:v>1.448852804629152E-2</c:v>
                </c:pt>
                <c:pt idx="126">
                  <c:v>1.4309103550362213E-2</c:v>
                </c:pt>
                <c:pt idx="127">
                  <c:v>1.3725973938591967E-2</c:v>
                </c:pt>
                <c:pt idx="128">
                  <c:v>1.354654944266266E-2</c:v>
                </c:pt>
                <c:pt idx="129">
                  <c:v>1.3501693318680332E-2</c:v>
                </c:pt>
                <c:pt idx="130">
                  <c:v>1.1797160607351918E-2</c:v>
                </c:pt>
                <c:pt idx="131">
                  <c:v>1.247000246708682E-2</c:v>
                </c:pt>
                <c:pt idx="132">
                  <c:v>1.2290577971157512E-2</c:v>
                </c:pt>
                <c:pt idx="133">
                  <c:v>1.1415883553502142E-2</c:v>
                </c:pt>
                <c:pt idx="134">
                  <c:v>1.0967322313678874E-2</c:v>
                </c:pt>
                <c:pt idx="135">
                  <c:v>1.0204768205979322E-2</c:v>
                </c:pt>
                <c:pt idx="136">
                  <c:v>1.0518761073855609E-2</c:v>
                </c:pt>
                <c:pt idx="137">
                  <c:v>1.0272052391952811E-2</c:v>
                </c:pt>
                <c:pt idx="138">
                  <c:v>9.1955054163769707E-3</c:v>
                </c:pt>
                <c:pt idx="139">
                  <c:v>1.0025343710050014E-2</c:v>
                </c:pt>
                <c:pt idx="140">
                  <c:v>8.3432390607127635E-3</c:v>
                </c:pt>
                <c:pt idx="141">
                  <c:v>9.3076457263327871E-3</c:v>
                </c:pt>
                <c:pt idx="142">
                  <c:v>8.971224796465338E-3</c:v>
                </c:pt>
                <c:pt idx="143">
                  <c:v>7.9395339448718235E-3</c:v>
                </c:pt>
                <c:pt idx="144">
                  <c:v>7.4685446430573935E-3</c:v>
                </c:pt>
                <c:pt idx="145">
                  <c:v>6.6835624733666762E-3</c:v>
                </c:pt>
                <c:pt idx="146">
                  <c:v>6.2574292955345726E-3</c:v>
                </c:pt>
                <c:pt idx="147">
                  <c:v>6.4368537914638799E-3</c:v>
                </c:pt>
                <c:pt idx="148">
                  <c:v>6.2574292955345726E-3</c:v>
                </c:pt>
                <c:pt idx="149">
                  <c:v>5.5845874357996726E-3</c:v>
                </c:pt>
                <c:pt idx="150">
                  <c:v>5.8761522416847962E-3</c:v>
                </c:pt>
                <c:pt idx="151">
                  <c:v>5.3154506919057126E-3</c:v>
                </c:pt>
                <c:pt idx="152">
                  <c:v>5.6518716217731626E-3</c:v>
                </c:pt>
                <c:pt idx="153">
                  <c:v>5.225738443941059E-3</c:v>
                </c:pt>
                <c:pt idx="154">
                  <c:v>5.3154506919057126E-3</c:v>
                </c:pt>
                <c:pt idx="155">
                  <c:v>5.023885886020589E-3</c:v>
                </c:pt>
                <c:pt idx="156">
                  <c:v>3.9249108484535854E-3</c:v>
                </c:pt>
                <c:pt idx="157">
                  <c:v>4.1267634063740554E-3</c:v>
                </c:pt>
                <c:pt idx="158">
                  <c:v>3.8127705384977686E-3</c:v>
                </c:pt>
                <c:pt idx="159">
                  <c:v>3.9473389104447481E-3</c:v>
                </c:pt>
                <c:pt idx="160">
                  <c:v>4.149191468365219E-3</c:v>
                </c:pt>
                <c:pt idx="161">
                  <c:v>4.5977527081884854E-3</c:v>
                </c:pt>
                <c:pt idx="162">
                  <c:v>4.216475654338709E-3</c:v>
                </c:pt>
                <c:pt idx="163">
                  <c:v>4.149191468365219E-3</c:v>
                </c:pt>
                <c:pt idx="164">
                  <c:v>4.0370511584094017E-3</c:v>
                </c:pt>
                <c:pt idx="165">
                  <c:v>3.4314934846479917E-3</c:v>
                </c:pt>
                <c:pt idx="166">
                  <c:v>2.9380761208423981E-3</c:v>
                </c:pt>
                <c:pt idx="167">
                  <c:v>3.1399286787628681E-3</c:v>
                </c:pt>
                <c:pt idx="168">
                  <c:v>3.2969251127010113E-3</c:v>
                </c:pt>
                <c:pt idx="169">
                  <c:v>3.3866373606656649E-3</c:v>
                </c:pt>
                <c:pt idx="170">
                  <c:v>3.2744970507098481E-3</c:v>
                </c:pt>
                <c:pt idx="171">
                  <c:v>3.3417812366833381E-3</c:v>
                </c:pt>
                <c:pt idx="172">
                  <c:v>3.0950725547805413E-3</c:v>
                </c:pt>
                <c:pt idx="173">
                  <c:v>2.9829322448247245E-3</c:v>
                </c:pt>
                <c:pt idx="174">
                  <c:v>2.8932199968600713E-3</c:v>
                </c:pt>
                <c:pt idx="175">
                  <c:v>3.3866373606656649E-3</c:v>
                </c:pt>
                <c:pt idx="176">
                  <c:v>2.6465113149572745E-3</c:v>
                </c:pt>
                <c:pt idx="177">
                  <c:v>2.6240832529661113E-3</c:v>
                </c:pt>
                <c:pt idx="178">
                  <c:v>3.2520689887186849E-3</c:v>
                </c:pt>
                <c:pt idx="179">
                  <c:v>2.7586516249130913E-3</c:v>
                </c:pt>
                <c:pt idx="180">
                  <c:v>3.2520689887186849E-3</c:v>
                </c:pt>
                <c:pt idx="181">
                  <c:v>3.5884899185861349E-3</c:v>
                </c:pt>
                <c:pt idx="182">
                  <c:v>2.5343710050014577E-3</c:v>
                </c:pt>
                <c:pt idx="183">
                  <c:v>2.7586516249130913E-3</c:v>
                </c:pt>
                <c:pt idx="184">
                  <c:v>2.8932199968600713E-3</c:v>
                </c:pt>
                <c:pt idx="185">
                  <c:v>2.6465113149572745E-3</c:v>
                </c:pt>
                <c:pt idx="186">
                  <c:v>2.6240832529661113E-3</c:v>
                </c:pt>
                <c:pt idx="187">
                  <c:v>2.2652342611074977E-3</c:v>
                </c:pt>
                <c:pt idx="188">
                  <c:v>2.6913674389396013E-3</c:v>
                </c:pt>
                <c:pt idx="189">
                  <c:v>2.6913674389396013E-3</c:v>
                </c:pt>
                <c:pt idx="190">
                  <c:v>2.0858097651781909E-3</c:v>
                </c:pt>
                <c:pt idx="191">
                  <c:v>2.9380761208423981E-3</c:v>
                </c:pt>
                <c:pt idx="192">
                  <c:v>2.2428061991163345E-3</c:v>
                </c:pt>
                <c:pt idx="193">
                  <c:v>2.6465113149572745E-3</c:v>
                </c:pt>
                <c:pt idx="194">
                  <c:v>2.8483638728777445E-3</c:v>
                </c:pt>
                <c:pt idx="195">
                  <c:v>2.7810796869042545E-3</c:v>
                </c:pt>
                <c:pt idx="196">
                  <c:v>2.5792271289837845E-3</c:v>
                </c:pt>
                <c:pt idx="197">
                  <c:v>2.2428061991163345E-3</c:v>
                </c:pt>
                <c:pt idx="198">
                  <c:v>3.0502164307982149E-3</c:v>
                </c:pt>
                <c:pt idx="199">
                  <c:v>2.4895148810191313E-3</c:v>
                </c:pt>
                <c:pt idx="200">
                  <c:v>2.5567990669926213E-3</c:v>
                </c:pt>
                <c:pt idx="201">
                  <c:v>2.3100903850898245E-3</c:v>
                </c:pt>
                <c:pt idx="202">
                  <c:v>2.7362235629219281E-3</c:v>
                </c:pt>
                <c:pt idx="203">
                  <c:v>2.8259358108865813E-3</c:v>
                </c:pt>
                <c:pt idx="204">
                  <c:v>2.2652342611074977E-3</c:v>
                </c:pt>
                <c:pt idx="205">
                  <c:v>2.3998026330544777E-3</c:v>
                </c:pt>
                <c:pt idx="206">
                  <c:v>2.1530939511516809E-3</c:v>
                </c:pt>
                <c:pt idx="207">
                  <c:v>1.8166730212842309E-3</c:v>
                </c:pt>
                <c:pt idx="208">
                  <c:v>1.9063852692488843E-3</c:v>
                </c:pt>
                <c:pt idx="209">
                  <c:v>1.9736694552223741E-3</c:v>
                </c:pt>
                <c:pt idx="210">
                  <c:v>2.5119429430102945E-3</c:v>
                </c:pt>
                <c:pt idx="211">
                  <c:v>1.6821046493372509E-3</c:v>
                </c:pt>
                <c:pt idx="212">
                  <c:v>2.2203781371251709E-3</c:v>
                </c:pt>
                <c:pt idx="213">
                  <c:v>1.7269607733195775E-3</c:v>
                </c:pt>
                <c:pt idx="214">
                  <c:v>1.6821046493372509E-3</c:v>
                </c:pt>
                <c:pt idx="215">
                  <c:v>2.1530939511516809E-3</c:v>
                </c:pt>
                <c:pt idx="216">
                  <c:v>1.9736694552223741E-3</c:v>
                </c:pt>
                <c:pt idx="217">
                  <c:v>2.2428061991163345E-3</c:v>
                </c:pt>
                <c:pt idx="218">
                  <c:v>1.9512413932312109E-3</c:v>
                </c:pt>
                <c:pt idx="219">
                  <c:v>2.3549465090721509E-3</c:v>
                </c:pt>
                <c:pt idx="220">
                  <c:v>2.0409536411958641E-3</c:v>
                </c:pt>
                <c:pt idx="221">
                  <c:v>1.6821046493372509E-3</c:v>
                </c:pt>
                <c:pt idx="222">
                  <c:v>2.1530939511516809E-3</c:v>
                </c:pt>
                <c:pt idx="223">
                  <c:v>1.7045327113284141E-3</c:v>
                </c:pt>
                <c:pt idx="224">
                  <c:v>2.2652342611074977E-3</c:v>
                </c:pt>
                <c:pt idx="225">
                  <c:v>2.1082378271693545E-3</c:v>
                </c:pt>
                <c:pt idx="226">
                  <c:v>2.0409536411958641E-3</c:v>
                </c:pt>
                <c:pt idx="227">
                  <c:v>1.7269607733195775E-3</c:v>
                </c:pt>
                <c:pt idx="228">
                  <c:v>1.8615291452665575E-3</c:v>
                </c:pt>
                <c:pt idx="229">
                  <c:v>1.7718168973019041E-3</c:v>
                </c:pt>
                <c:pt idx="230">
                  <c:v>2.0409536411958641E-3</c:v>
                </c:pt>
                <c:pt idx="231">
                  <c:v>2.2203781371251709E-3</c:v>
                </c:pt>
                <c:pt idx="232">
                  <c:v>1.7493888353107409E-3</c:v>
                </c:pt>
                <c:pt idx="233">
                  <c:v>2.6465113149572745E-3</c:v>
                </c:pt>
                <c:pt idx="234">
                  <c:v>2.6913674389396013E-3</c:v>
                </c:pt>
                <c:pt idx="235">
                  <c:v>1.6596765873460875E-3</c:v>
                </c:pt>
                <c:pt idx="236">
                  <c:v>1.7942449592930675E-3</c:v>
                </c:pt>
                <c:pt idx="237">
                  <c:v>2.2876623230986609E-3</c:v>
                </c:pt>
                <c:pt idx="238">
                  <c:v>1.6596765873460875E-3</c:v>
                </c:pt>
                <c:pt idx="239">
                  <c:v>1.7718168973019041E-3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9AA-4A27-9C9E-BD918DFE1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79445232"/>
        <c:axId val="-1379436528"/>
        <c:extLst/>
      </c:scatterChart>
      <c:valAx>
        <c:axId val="-1379445232"/>
        <c:scaling>
          <c:orientation val="minMax"/>
          <c:max val="500"/>
          <c:min val="-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from tumor-stroma boundary (</a:t>
                </a:r>
                <a:r>
                  <a:rPr lang="en-US" sz="900" b="1" baseline="0" dirty="0"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US" sz="9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m)</a:t>
                </a:r>
              </a:p>
            </c:rich>
          </c:tx>
          <c:layout>
            <c:manualLayout>
              <c:xMode val="edge"/>
              <c:yMode val="edge"/>
              <c:x val="0.2680253066770909"/>
              <c:y val="0.883005320726114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379436528"/>
        <c:crosses val="autoZero"/>
        <c:crossBetween val="midCat"/>
        <c:majorUnit val="100"/>
      </c:valAx>
      <c:valAx>
        <c:axId val="-137943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379445232"/>
        <c:crossesAt val="-300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BD186-CAF1-4879-8D14-43622521F58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9CDF9-7E60-4DE1-A6CE-010DE7546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4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71600"/>
            <a:fld id="{63B3FE29-0475-4432-85F1-6891D6B8BC52}" type="slidenum">
              <a:rPr lang="en-US" smtClean="0">
                <a:latin typeface="Arial" pitchFamily="34" charset="0"/>
                <a:cs typeface="Arial" pitchFamily="34" charset="0"/>
              </a:rPr>
              <a:pPr defTabSz="1371600"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5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2BC89-3CD4-472A-B55D-69B69078F24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448E-973A-4371-A6A3-BC9E4CAD2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18BE2-72E5-44E3-B52B-65B18F02A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1CFC8-E507-4195-80BA-F56F5F18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8F0DE-FD0F-49FD-AA3D-8E5A02CC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57286-EDE6-426B-8F32-8F922FE6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C096-9286-4651-8396-2A3FDDDA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47BB6-E22A-4FE7-82D3-B555F0A77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87811-4D9E-480D-882A-4E4A5A9E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FA291-E1D1-49DB-ACD3-87CB80E9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D4FFD-D35A-4DD1-87B2-9695F9B0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9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4F08A-139F-4C26-8567-8E1F2DC44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5FA31-3260-4747-9A62-F35888889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FC4-A7DC-48D3-85D9-D269B672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559D3-062F-4156-9752-2A861977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D0F9B-4043-48D8-B3C1-67A0029E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6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DB84-DF2D-4F9B-955F-E20D8082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F073-DDC6-4D9F-A6D4-6D2DC28E5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0D63D-D091-4888-B2CD-D29E0728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3D678-F120-4E5C-A904-1942E7C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40A8-CEF9-4D09-A288-0B73CDCC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EFEF-0814-45DD-94D7-CA144486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22AE9-023C-4DB5-BB17-6DDE840AF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C07B5-6CE4-4F6B-B3CE-CC36873F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8C9C0-6934-4B42-A07A-75F8B5CA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60A-4EC7-4756-9AAB-7C16EE36C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2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498D-A653-4222-89FD-979B23E6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B8442-12F0-428D-B622-BB496287B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1CA28-715F-4F92-9FD7-ADA9230E3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8DD1D-3659-4217-A8CF-32399B645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6AD1C-6169-4565-A313-4D936CCE8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174C3-3CCA-41C5-800A-624174C2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624B-DDBE-4A3B-8F04-253311DE6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0815F-91D0-496E-AF90-790C7696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90AFC-68F0-414E-A530-05600D8BF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81B7B-47E0-4B27-A45F-781381FA4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BD73F7-1723-48B6-840A-288144677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47EC0F-439A-4379-8356-030B6003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56675-3117-448E-9E8B-BA608896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5610E0-401C-4695-8A68-4BAC83CA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9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6943-65FE-4D23-BA4F-B044887F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D63C4-7836-4551-8662-58C79B53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87501-4E24-4DDF-823E-634282FD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0AA4C-CC10-4DA9-902B-AE88CA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EC15-C47E-4216-88BF-F3360C55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026F1-5BA6-4C9E-BB1A-A66848F8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5F417-8FD7-470B-B26C-5CEEC1A1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7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CC611-72A0-4266-8366-1C2EF203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C3A6-795F-4E9F-B75A-8D02A5E80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7EECA-3A38-4135-8C0E-305109918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258C3-4C7B-44F9-865B-4F9E7DA6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F847E-FF0F-42A3-BAD8-9462671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DE644-C2A2-46B3-AB79-285AD825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7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5B3F-8163-489E-AC33-D06E8763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CDA77-FECD-46A3-AFE6-47C83A982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57F0-AC9E-4956-8B5B-84CF73CDB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191EF-C83F-43EA-939C-ECB7A35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3005A-96F5-4AE8-A545-50EB1DE4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34BB2-9F6C-4E0C-9BBD-4A8D35A8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8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14615-F088-4A7D-ACE2-CB4525DA9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F718F-2F90-4ED0-B3FE-DF09E1093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690F2-8B08-48AB-97BA-826D932F0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D74A1-1D64-4C06-867D-D1F9449C43B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C292B-1C8F-4158-8813-48163044B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E3B2D-F640-4B73-B1CF-2128BFF27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AACE-5A6F-4936-878C-B05396CF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gif"/><Relationship Id="rId7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62803" y="3136649"/>
            <a:ext cx="8779202" cy="120376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AstroPath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 Meets Pathology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25575" y="4595468"/>
            <a:ext cx="6870772" cy="1319308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 Szalay, Janis Taube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AstroPath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Team</a:t>
            </a:r>
          </a:p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collaboration with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Akoya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Biosciences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347" y="6057404"/>
            <a:ext cx="1000738" cy="718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1" y="6138263"/>
            <a:ext cx="4307753" cy="84532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390937"/>
              </p:ext>
            </p:extLst>
          </p:nvPr>
        </p:nvGraphicFramePr>
        <p:xfrm>
          <a:off x="8241633" y="0"/>
          <a:ext cx="3561845" cy="315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1345840" imgH="18933120" progId="Photoshop.Image.13">
                  <p:embed/>
                </p:oleObj>
              </mc:Choice>
              <mc:Fallback>
                <p:oleObj name="Image" r:id="rId4" imgW="21345840" imgH="1893312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41633" y="0"/>
                        <a:ext cx="3561845" cy="3159193"/>
                      </a:xfrm>
                      <a:prstGeom prst="rect">
                        <a:avLst/>
                      </a:prstGeom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216" y="9083"/>
            <a:ext cx="2432695" cy="172507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482317"/>
              </p:ext>
            </p:extLst>
          </p:nvPr>
        </p:nvGraphicFramePr>
        <p:xfrm>
          <a:off x="4734270" y="9083"/>
          <a:ext cx="3169599" cy="22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12342600" imgH="8660160" progId="Photoshop.Image.13">
                  <p:embed/>
                </p:oleObj>
              </mc:Choice>
              <mc:Fallback>
                <p:oleObj name="Image" r:id="rId7" imgW="12342600" imgH="866016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4270" y="9083"/>
                        <a:ext cx="3169599" cy="2223937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Akoya Biosciences (@AkoyaBio) / Twitter">
            <a:extLst>
              <a:ext uri="{FF2B5EF4-FFF2-40B4-BE49-F238E27FC236}">
                <a16:creationId xmlns:a16="http://schemas.microsoft.com/office/drawing/2014/main" id="{D721BDC8-9E60-4B3E-B3E0-4C1D6828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0065" y="6057404"/>
            <a:ext cx="747610" cy="7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8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1B45-042D-44D4-9D84-81DFBBAA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Using the Overlap Areas for Quality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8548E-FD56-4D87-8C90-AAAC80D8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Signs of uncorrected image warping (“pincushion”)</a:t>
            </a:r>
          </a:p>
          <a:p>
            <a:r>
              <a:rPr lang="en-US" dirty="0"/>
              <a:t>Developed lens model and corrected the image</a:t>
            </a:r>
          </a:p>
        </p:txBody>
      </p:sp>
      <p:pic>
        <p:nvPicPr>
          <p:cNvPr id="1026" name="Picture 2" descr="Pincushion distortion.svg">
            <a:extLst>
              <a:ext uri="{FF2B5EF4-FFF2-40B4-BE49-F238E27FC236}">
                <a16:creationId xmlns:a16="http://schemas.microsoft.com/office/drawing/2014/main" id="{F0D16E5B-AD17-4946-B147-68CB7125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91400" y="1447200"/>
            <a:ext cx="1846800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1489B-1D69-4C16-9915-FCC30BD9C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9" y="3146400"/>
            <a:ext cx="4795355" cy="341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52267-1F9E-4CE2-B196-DE4D7D35EE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972" y="2944360"/>
            <a:ext cx="4396980" cy="382047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92924-E153-4D71-B8BD-7E78FB9432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087" y="1827116"/>
            <a:ext cx="4242179" cy="402057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DEABD5-2A4C-4DCE-BAA1-C0F369809798}"/>
              </a:ext>
            </a:extLst>
          </p:cNvPr>
          <p:cNvSpPr/>
          <p:nvPr/>
        </p:nvSpPr>
        <p:spPr>
          <a:xfrm>
            <a:off x="2833942" y="3146400"/>
            <a:ext cx="530492" cy="48327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493D-09C0-4517-86CB-EF662738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963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Automated Alignment of Image Mosaics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C00D-E170-4CC1-8F68-52DB9344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0236"/>
            <a:ext cx="11014363" cy="4351338"/>
          </a:xfrm>
        </p:spPr>
        <p:txBody>
          <a:bodyPr/>
          <a:lstStyle/>
          <a:p>
            <a:r>
              <a:rPr lang="en-US" dirty="0"/>
              <a:t>The Vectra 3 microscope has a positioning “jitter” (3-6 pixels)</a:t>
            </a:r>
          </a:p>
          <a:p>
            <a:r>
              <a:rPr lang="en-US" dirty="0"/>
              <a:t>Solved for optimal relative shifts of each pair of overlapping fields</a:t>
            </a:r>
          </a:p>
          <a:p>
            <a:r>
              <a:rPr lang="en-US" dirty="0"/>
              <a:t>Consider each shift as a spring</a:t>
            </a:r>
          </a:p>
          <a:p>
            <a:r>
              <a:rPr lang="en-US" dirty="0"/>
              <a:t>Pin down center, and let physics work -&gt; equilibrium (minimum energy)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"/>
          <a:stretch/>
        </p:blipFill>
        <p:spPr>
          <a:xfrm>
            <a:off x="1853737" y="3824382"/>
            <a:ext cx="8350563" cy="2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17FA5-649F-4730-80BD-05D1E38D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Improve Flat Fielding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26D4-4601-4C67-8B43-B7CEB9316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Originally: smoothed stack of 8,000 </a:t>
            </a:r>
            <a:br>
              <a:rPr lang="en-US" dirty="0"/>
            </a:br>
            <a:r>
              <a:rPr lang="en-US" dirty="0"/>
              <a:t>raw HPF images in the 35 filters</a:t>
            </a:r>
          </a:p>
          <a:p>
            <a:r>
              <a:rPr lang="en-US" dirty="0"/>
              <a:t>Range of flat field correction aligns</a:t>
            </a:r>
            <a:br>
              <a:rPr lang="en-US" dirty="0"/>
            </a:br>
            <a:r>
              <a:rPr lang="en-US" dirty="0"/>
              <a:t>with the broad- and narrow filters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C1436-3C43-46A6-8825-3761061B2CF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658" y="342031"/>
            <a:ext cx="5147504" cy="6237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80516-A2DC-4013-B6F4-5A4ECD9EE6D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57" y="3531844"/>
            <a:ext cx="5622290" cy="32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Preprocessing Workflow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790686" y="376960"/>
            <a:ext cx="3693635" cy="914400"/>
            <a:chOff x="8081270" y="248653"/>
            <a:chExt cx="3693635" cy="914400"/>
          </a:xfrm>
        </p:grpSpPr>
        <p:sp>
          <p:nvSpPr>
            <p:cNvPr id="5" name="Rectangle 4"/>
            <p:cNvSpPr/>
            <p:nvPr/>
          </p:nvSpPr>
          <p:spPr>
            <a:xfrm>
              <a:off x="8081270" y="248653"/>
              <a:ext cx="3693635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9495658" y="444233"/>
              <a:ext cx="882315" cy="4281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matlab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409313" y="444233"/>
              <a:ext cx="882315" cy="4281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manual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589411" y="444233"/>
              <a:ext cx="882315" cy="4281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dbload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9BC08A-82A5-46E2-9C18-D2BD587D5F66}"/>
              </a:ext>
            </a:extLst>
          </p:cNvPr>
          <p:cNvGrpSpPr/>
          <p:nvPr/>
        </p:nvGrpSpPr>
        <p:grpSpPr>
          <a:xfrm>
            <a:off x="295290" y="1554984"/>
            <a:ext cx="11403679" cy="4847576"/>
            <a:chOff x="295290" y="1554984"/>
            <a:chExt cx="11403679" cy="4847576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A8138431-0C0D-42B5-99A9-20C4A6375CD4}"/>
                </a:ext>
              </a:extLst>
            </p:cNvPr>
            <p:cNvSpPr/>
            <p:nvPr/>
          </p:nvSpPr>
          <p:spPr>
            <a:xfrm>
              <a:off x="8981264" y="1559167"/>
              <a:ext cx="1429917" cy="12365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>
                  <a:solidFill>
                    <a:srgbClr val="7030A0"/>
                  </a:solidFill>
                </a:rPr>
                <a:t>merge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5F72CCB5-6E04-4AE1-82EF-C5CADAD80CF6}"/>
                </a:ext>
              </a:extLst>
            </p:cNvPr>
            <p:cNvSpPr/>
            <p:nvPr/>
          </p:nvSpPr>
          <p:spPr>
            <a:xfrm>
              <a:off x="1650993" y="1570497"/>
              <a:ext cx="1470628" cy="205100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>
                  <a:solidFill>
                    <a:srgbClr val="7030A0"/>
                  </a:solidFill>
                </a:rPr>
                <a:t>annotate</a:t>
              </a: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C5954D2D-F63A-49EE-B6AB-BAD841174AA1}"/>
                </a:ext>
              </a:extLst>
            </p:cNvPr>
            <p:cNvSpPr/>
            <p:nvPr/>
          </p:nvSpPr>
          <p:spPr>
            <a:xfrm>
              <a:off x="7478510" y="2886271"/>
              <a:ext cx="2932671" cy="132264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1600" i="1" dirty="0" err="1">
                  <a:solidFill>
                    <a:srgbClr val="7030A0"/>
                  </a:solidFill>
                </a:rPr>
                <a:t>geom</a:t>
              </a:r>
              <a:endParaRPr lang="en-US" sz="1600" i="1" dirty="0">
                <a:solidFill>
                  <a:srgbClr val="7030A0"/>
                </a:solidFill>
              </a:endParaRPr>
            </a:p>
            <a:p>
              <a:pPr algn="r"/>
              <a:endParaRPr lang="en-US" sz="1600" i="1" dirty="0">
                <a:solidFill>
                  <a:srgbClr val="7030A0"/>
                </a:solidFill>
              </a:endParaRPr>
            </a:p>
            <a:p>
              <a:pPr algn="r"/>
              <a:endParaRPr lang="en-US" sz="1600" i="1" dirty="0">
                <a:solidFill>
                  <a:srgbClr val="7030A0"/>
                </a:solidFill>
              </a:endParaRPr>
            </a:p>
            <a:p>
              <a:pPr algn="r"/>
              <a:endParaRPr lang="en-US" sz="1600" i="1" dirty="0">
                <a:solidFill>
                  <a:srgbClr val="7030A0"/>
                </a:solidFill>
              </a:endParaRPr>
            </a:p>
            <a:p>
              <a:pPr algn="ctr"/>
              <a:endParaRPr lang="en-US" sz="1600" i="1" dirty="0">
                <a:solidFill>
                  <a:srgbClr val="7030A0"/>
                </a:solidFill>
              </a:endParaRPr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2EF65C23-5718-401D-9C6B-32A31E8F5743}"/>
                </a:ext>
              </a:extLst>
            </p:cNvPr>
            <p:cNvSpPr/>
            <p:nvPr/>
          </p:nvSpPr>
          <p:spPr>
            <a:xfrm>
              <a:off x="7486103" y="1567285"/>
              <a:ext cx="1429917" cy="12365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>
                  <a:solidFill>
                    <a:srgbClr val="7030A0"/>
                  </a:solidFill>
                </a:rPr>
                <a:t>segment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136CDD35-4DD9-4C60-AEF3-DCBC280A56EA}"/>
                </a:ext>
              </a:extLst>
            </p:cNvPr>
            <p:cNvSpPr/>
            <p:nvPr/>
          </p:nvSpPr>
          <p:spPr>
            <a:xfrm>
              <a:off x="6802724" y="4506398"/>
              <a:ext cx="2932671" cy="12365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1600" i="1" dirty="0">
                  <a:solidFill>
                    <a:srgbClr val="7030A0"/>
                  </a:solidFill>
                </a:rPr>
                <a:t>zoom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EB5CDE1-AE02-4DDB-ACF4-DED8A2211386}"/>
                </a:ext>
              </a:extLst>
            </p:cNvPr>
            <p:cNvSpPr/>
            <p:nvPr/>
          </p:nvSpPr>
          <p:spPr>
            <a:xfrm>
              <a:off x="4984344" y="4485272"/>
              <a:ext cx="1663408" cy="12365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>
                  <a:solidFill>
                    <a:srgbClr val="7030A0"/>
                  </a:solidFill>
                </a:rPr>
                <a:t>shift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23434CD-B2F5-4066-B998-BD994B834FCD}"/>
                </a:ext>
              </a:extLst>
            </p:cNvPr>
            <p:cNvSpPr/>
            <p:nvPr/>
          </p:nvSpPr>
          <p:spPr>
            <a:xfrm>
              <a:off x="3322896" y="3706078"/>
              <a:ext cx="1475100" cy="201264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>
                  <a:solidFill>
                    <a:srgbClr val="7030A0"/>
                  </a:solidFill>
                </a:rPr>
                <a:t>align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2B471C4-98C1-45CF-95FD-0628BC2A7A26}"/>
                </a:ext>
              </a:extLst>
            </p:cNvPr>
            <p:cNvSpPr/>
            <p:nvPr/>
          </p:nvSpPr>
          <p:spPr>
            <a:xfrm>
              <a:off x="1643209" y="3709193"/>
              <a:ext cx="1509412" cy="201264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 err="1">
                  <a:solidFill>
                    <a:srgbClr val="7030A0"/>
                  </a:solidFill>
                </a:rPr>
                <a:t>prepDB</a:t>
              </a:r>
              <a:endParaRPr lang="en-US" sz="1600" i="1" dirty="0">
                <a:solidFill>
                  <a:srgbClr val="7030A0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27117B-01AE-4249-9BE2-256B1E49EDA1}"/>
                </a:ext>
              </a:extLst>
            </p:cNvPr>
            <p:cNvSpPr/>
            <p:nvPr/>
          </p:nvSpPr>
          <p:spPr>
            <a:xfrm>
              <a:off x="3213172" y="1554984"/>
              <a:ext cx="4164335" cy="206652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i="1" dirty="0" err="1">
                  <a:solidFill>
                    <a:srgbClr val="7030A0"/>
                  </a:solidFill>
                </a:rPr>
                <a:t>flatwarp</a:t>
              </a:r>
              <a:endParaRPr lang="en-US" sz="1600" i="1" dirty="0">
                <a:solidFill>
                  <a:srgbClr val="7030A0"/>
                </a:solidFill>
              </a:endParaRPr>
            </a:p>
          </p:txBody>
        </p:sp>
        <p:pic>
          <p:nvPicPr>
            <p:cNvPr id="1026" name="Picture 2" descr="Image result for microscope perkin elmer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49" y="1718266"/>
              <a:ext cx="1047583" cy="104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828179" y="2168942"/>
              <a:ext cx="1143000" cy="545432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im3,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 Annotations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9098" y="2170889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Unpack 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im3 bytes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4694" y="2163736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Reinsert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into im3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439010" y="2362545"/>
              <a:ext cx="383221" cy="1438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555969" y="2168942"/>
              <a:ext cx="1143000" cy="5454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Cell tables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in CSV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052608" y="2367765"/>
              <a:ext cx="246490" cy="129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4459614" y="2356444"/>
              <a:ext cx="246490" cy="129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5862618" y="2376951"/>
              <a:ext cx="246490" cy="129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7263280" y="2356444"/>
              <a:ext cx="380188" cy="1499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8744322" y="2367765"/>
              <a:ext cx="378864" cy="129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10059020" y="2376951"/>
              <a:ext cx="496949" cy="1202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22466" y="4151155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Read XML 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annotations</a:t>
              </a:r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2323964" y="4696586"/>
              <a:ext cx="108913" cy="2371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2601769" y="2714374"/>
              <a:ext cx="141669" cy="14210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5251533" y="2633786"/>
              <a:ext cx="142466" cy="3371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2597307" y="5181366"/>
              <a:ext cx="881137" cy="1252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52900" y="5831597"/>
              <a:ext cx="1143000" cy="5454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Overlap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geometry</a:t>
              </a: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2321599" y="5482855"/>
              <a:ext cx="144906" cy="33616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4470325" y="5160626"/>
              <a:ext cx="722021" cy="1252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210655" y="5831597"/>
              <a:ext cx="1143000" cy="5454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Final HPF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geometry</a:t>
              </a:r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5714630" y="5516725"/>
              <a:ext cx="126762" cy="3091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75729" y="4971293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Build 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mosaic</a:t>
              </a:r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6226463" y="5181366"/>
              <a:ext cx="747809" cy="1181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410903" y="4978446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Build tile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pyramid </a:t>
              </a:r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8141571" y="5170115"/>
              <a:ext cx="246490" cy="129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74DD4D9-6A7C-4F75-9568-BC2789645E28}"/>
                </a:ext>
              </a:extLst>
            </p:cNvPr>
            <p:cNvGrpSpPr/>
            <p:nvPr/>
          </p:nvGrpSpPr>
          <p:grpSpPr>
            <a:xfrm>
              <a:off x="7206937" y="5857128"/>
              <a:ext cx="2286000" cy="545432"/>
              <a:chOff x="8884760" y="5846830"/>
              <a:chExt cx="2286000" cy="545432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8884760" y="5846830"/>
                <a:ext cx="1143000" cy="5454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Tile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pyramid 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0027760" y="5846830"/>
                <a:ext cx="1143000" cy="5454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Tile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metadata </a:t>
                </a:r>
              </a:p>
            </p:txBody>
          </p:sp>
        </p:grpSp>
        <p:sp>
          <p:nvSpPr>
            <p:cNvPr id="64" name="Down Arrow 63"/>
            <p:cNvSpPr/>
            <p:nvPr/>
          </p:nvSpPr>
          <p:spPr>
            <a:xfrm>
              <a:off x="8904723" y="5536336"/>
              <a:ext cx="126763" cy="32079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B14FC6-7656-4E30-9945-3CA201DA2342}"/>
                </a:ext>
              </a:extLst>
            </p:cNvPr>
            <p:cNvGrpSpPr/>
            <p:nvPr/>
          </p:nvGrpSpPr>
          <p:grpSpPr>
            <a:xfrm>
              <a:off x="295290" y="3595214"/>
              <a:ext cx="1145818" cy="1621816"/>
              <a:chOff x="319840" y="4815164"/>
              <a:chExt cx="1145818" cy="1621816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20256" y="5344973"/>
                <a:ext cx="1143000" cy="5454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Scan 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geometry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22658" y="4815164"/>
                <a:ext cx="1143000" cy="5454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Slide 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metadata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35500EE-19E8-440A-A503-063CD62E19A3}"/>
                  </a:ext>
                </a:extLst>
              </p:cNvPr>
              <p:cNvSpPr/>
              <p:nvPr/>
            </p:nvSpPr>
            <p:spPr>
              <a:xfrm>
                <a:off x="319840" y="5891548"/>
                <a:ext cx="1143000" cy="5454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Annotation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:r>
                  <a:rPr lang="en-US" sz="1400" dirty="0">
                    <a:solidFill>
                      <a:schemeClr val="tx1"/>
                    </a:solidFill>
                  </a:rPr>
                  <a:t>geometry</a:t>
                </a:r>
              </a:p>
            </p:txBody>
          </p:sp>
        </p:grpSp>
        <p:sp>
          <p:nvSpPr>
            <p:cNvPr id="19" name="Arrow: Left 18">
              <a:extLst>
                <a:ext uri="{FF2B5EF4-FFF2-40B4-BE49-F238E27FC236}">
                  <a16:creationId xmlns:a16="http://schemas.microsoft.com/office/drawing/2014/main" id="{8C571D44-BE5A-4658-8E84-B0BC6D4D5A0A}"/>
                </a:ext>
              </a:extLst>
            </p:cNvPr>
            <p:cNvSpPr/>
            <p:nvPr/>
          </p:nvSpPr>
          <p:spPr>
            <a:xfrm>
              <a:off x="1446401" y="4341451"/>
              <a:ext cx="376065" cy="14382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EAAF67E-35C6-4356-9AF3-F46763CA7098}"/>
                </a:ext>
              </a:extLst>
            </p:cNvPr>
            <p:cNvSpPr/>
            <p:nvPr/>
          </p:nvSpPr>
          <p:spPr>
            <a:xfrm>
              <a:off x="3478444" y="5831597"/>
              <a:ext cx="1143000" cy="5454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HPF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 err="1">
                  <a:solidFill>
                    <a:schemeClr val="tx1"/>
                  </a:solidFill>
                </a:rPr>
                <a:t>rel</a:t>
              </a:r>
              <a:r>
                <a:rPr lang="en-US" sz="1400" dirty="0">
                  <a:solidFill>
                    <a:schemeClr val="tx1"/>
                  </a:solidFill>
                </a:rPr>
                <a:t> shifts</a:t>
              </a:r>
            </a:p>
          </p:txBody>
        </p:sp>
        <p:sp>
          <p:nvSpPr>
            <p:cNvPr id="76" name="Down Arrow 49">
              <a:extLst>
                <a:ext uri="{FF2B5EF4-FFF2-40B4-BE49-F238E27FC236}">
                  <a16:creationId xmlns:a16="http://schemas.microsoft.com/office/drawing/2014/main" id="{3FA52357-95BF-45DF-B59E-584946B0C9B0}"/>
                </a:ext>
              </a:extLst>
            </p:cNvPr>
            <p:cNvSpPr/>
            <p:nvPr/>
          </p:nvSpPr>
          <p:spPr>
            <a:xfrm>
              <a:off x="3977491" y="5510668"/>
              <a:ext cx="126762" cy="3152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own Arrow 45">
              <a:extLst>
                <a:ext uri="{FF2B5EF4-FFF2-40B4-BE49-F238E27FC236}">
                  <a16:creationId xmlns:a16="http://schemas.microsoft.com/office/drawing/2014/main" id="{B59105A4-3CFA-4F1A-BF79-D0F07C093C36}"/>
                </a:ext>
              </a:extLst>
            </p:cNvPr>
            <p:cNvSpPr/>
            <p:nvPr/>
          </p:nvSpPr>
          <p:spPr>
            <a:xfrm>
              <a:off x="5643796" y="3405104"/>
              <a:ext cx="141668" cy="3472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Bent 29">
              <a:extLst>
                <a:ext uri="{FF2B5EF4-FFF2-40B4-BE49-F238E27FC236}">
                  <a16:creationId xmlns:a16="http://schemas.microsoft.com/office/drawing/2014/main" id="{6C5AB80B-0669-49AA-AF6D-90F20B370BC1}"/>
                </a:ext>
              </a:extLst>
            </p:cNvPr>
            <p:cNvSpPr/>
            <p:nvPr/>
          </p:nvSpPr>
          <p:spPr>
            <a:xfrm rot="16200000" flipH="1">
              <a:off x="4167047" y="3738546"/>
              <a:ext cx="972029" cy="1475101"/>
            </a:xfrm>
            <a:prstGeom prst="bentArrow">
              <a:avLst>
                <a:gd name="adj1" fmla="val 8432"/>
                <a:gd name="adj2" fmla="val 12495"/>
                <a:gd name="adj3" fmla="val 10525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Arrow: Bent 77">
              <a:extLst>
                <a:ext uri="{FF2B5EF4-FFF2-40B4-BE49-F238E27FC236}">
                  <a16:creationId xmlns:a16="http://schemas.microsoft.com/office/drawing/2014/main" id="{DDDA237C-F608-4126-A458-AB1AD7E59741}"/>
                </a:ext>
              </a:extLst>
            </p:cNvPr>
            <p:cNvSpPr/>
            <p:nvPr/>
          </p:nvSpPr>
          <p:spPr>
            <a:xfrm rot="5400000">
              <a:off x="6311948" y="3908179"/>
              <a:ext cx="972029" cy="1143001"/>
            </a:xfrm>
            <a:prstGeom prst="bentArrow">
              <a:avLst>
                <a:gd name="adj1" fmla="val 7629"/>
                <a:gd name="adj2" fmla="val 12495"/>
                <a:gd name="adj3" fmla="val 10525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Down Arrow 45">
              <a:extLst>
                <a:ext uri="{FF2B5EF4-FFF2-40B4-BE49-F238E27FC236}">
                  <a16:creationId xmlns:a16="http://schemas.microsoft.com/office/drawing/2014/main" id="{C23219D1-EEDE-4873-BC85-E8BE0F1165F5}"/>
                </a:ext>
              </a:extLst>
            </p:cNvPr>
            <p:cNvSpPr/>
            <p:nvPr/>
          </p:nvSpPr>
          <p:spPr>
            <a:xfrm>
              <a:off x="8253485" y="2640822"/>
              <a:ext cx="148053" cy="7247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D972CCC-BE2F-4305-AC92-9CDE5655F16E}"/>
                </a:ext>
              </a:extLst>
            </p:cNvPr>
            <p:cNvSpPr/>
            <p:nvPr/>
          </p:nvSpPr>
          <p:spPr>
            <a:xfrm>
              <a:off x="10555969" y="3365578"/>
              <a:ext cx="1143000" cy="5454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Geom</a:t>
              </a:r>
              <a:r>
                <a:rPr lang="en-US" sz="1400" dirty="0">
                  <a:solidFill>
                    <a:schemeClr val="tx1"/>
                  </a:solidFill>
                </a:rPr>
                <a:t> tables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in CSV</a:t>
              </a:r>
            </a:p>
          </p:txBody>
        </p:sp>
        <p:sp>
          <p:nvSpPr>
            <p:cNvPr id="90" name="Right Arrow 28">
              <a:extLst>
                <a:ext uri="{FF2B5EF4-FFF2-40B4-BE49-F238E27FC236}">
                  <a16:creationId xmlns:a16="http://schemas.microsoft.com/office/drawing/2014/main" id="{BAFA9775-D4E1-48DC-9FEA-E9448985D525}"/>
                </a:ext>
              </a:extLst>
            </p:cNvPr>
            <p:cNvSpPr/>
            <p:nvPr/>
          </p:nvSpPr>
          <p:spPr>
            <a:xfrm>
              <a:off x="9272493" y="3561389"/>
              <a:ext cx="1268514" cy="1478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134506" y="2168942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Object list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merger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89521" y="4971293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Pairwise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shifts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210655" y="4971293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Solve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stitching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213964" y="3770359"/>
              <a:ext cx="1143000" cy="5454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DAPI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images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841133" y="4937423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Compute overlaps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699761" y="2163736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Flat-field,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Warp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10642" y="2972805"/>
              <a:ext cx="1143000" cy="54543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Extract 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DAPI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54788" y="2168942"/>
              <a:ext cx="1143000" cy="545432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Segment im3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 err="1">
                  <a:solidFill>
                    <a:schemeClr val="tx1"/>
                  </a:solidFill>
                </a:rPr>
                <a:t>InForm</a:t>
              </a:r>
              <a:r>
                <a:rPr lang="en-US" sz="1400" dirty="0">
                  <a:solidFill>
                    <a:schemeClr val="tx1"/>
                  </a:solidFill>
                </a:rPr>
                <a:t>/dual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71FD173-5538-496F-8B97-85C917F258B6}"/>
                </a:ext>
              </a:extLst>
            </p:cNvPr>
            <p:cNvGrpSpPr/>
            <p:nvPr/>
          </p:nvGrpSpPr>
          <p:grpSpPr>
            <a:xfrm>
              <a:off x="7817654" y="3371684"/>
              <a:ext cx="2293147" cy="545432"/>
              <a:chOff x="7817654" y="3371684"/>
              <a:chExt cx="2293147" cy="545432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4FDDD12-A529-49E7-AE89-B8150D3A95DB}"/>
                  </a:ext>
                </a:extLst>
              </p:cNvPr>
              <p:cNvSpPr/>
              <p:nvPr/>
            </p:nvSpPr>
            <p:spPr>
              <a:xfrm>
                <a:off x="7817654" y="3371684"/>
                <a:ext cx="1143000" cy="545432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Tissue Geometry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9138A91-9C04-4378-8F7A-0BD645686362}"/>
                  </a:ext>
                </a:extLst>
              </p:cNvPr>
              <p:cNvSpPr/>
              <p:nvPr/>
            </p:nvSpPr>
            <p:spPr>
              <a:xfrm>
                <a:off x="8967801" y="3371684"/>
                <a:ext cx="1143000" cy="545432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Cell Geometry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56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A3C8-D794-423E-AF2C-D430DAD2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DB </a:t>
            </a:r>
            <a:r>
              <a:rPr lang="en-US" dirty="0" err="1">
                <a:solidFill>
                  <a:schemeClr val="accent1"/>
                </a:solidFill>
              </a:rPr>
              <a:t>Hiearachy</a:t>
            </a:r>
            <a:r>
              <a:rPr lang="en-US" dirty="0">
                <a:solidFill>
                  <a:schemeClr val="accent1"/>
                </a:solidFill>
              </a:rPr>
              <a:t> with Two-Phase Load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A69AA1-2D61-496B-99C1-9A4D836B7119}"/>
              </a:ext>
            </a:extLst>
          </p:cNvPr>
          <p:cNvGrpSpPr/>
          <p:nvPr/>
        </p:nvGrpSpPr>
        <p:grpSpPr>
          <a:xfrm>
            <a:off x="1719201" y="1755837"/>
            <a:ext cx="8966521" cy="4737038"/>
            <a:chOff x="1134410" y="1498338"/>
            <a:chExt cx="8966521" cy="473703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CB8E83-2CAE-41CD-8EB6-D6ABF5E6018D}"/>
                </a:ext>
              </a:extLst>
            </p:cNvPr>
            <p:cNvSpPr/>
            <p:nvPr/>
          </p:nvSpPr>
          <p:spPr>
            <a:xfrm>
              <a:off x="8433117" y="1501499"/>
              <a:ext cx="1667814" cy="240477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WSI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305A0A23-97A9-41B2-823A-25B204C5D756}"/>
                </a:ext>
              </a:extLst>
            </p:cNvPr>
            <p:cNvSpPr/>
            <p:nvPr/>
          </p:nvSpPr>
          <p:spPr>
            <a:xfrm>
              <a:off x="6834876" y="1866572"/>
              <a:ext cx="1608370" cy="351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243FB640-1D22-45F3-8654-F45FE6932E48}"/>
                </a:ext>
              </a:extLst>
            </p:cNvPr>
            <p:cNvSpPr/>
            <p:nvPr/>
          </p:nvSpPr>
          <p:spPr>
            <a:xfrm>
              <a:off x="6827863" y="2298221"/>
              <a:ext cx="1608370" cy="351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8EC12E3-BC16-45D5-971A-BC70D9541CFB}"/>
                </a:ext>
              </a:extLst>
            </p:cNvPr>
            <p:cNvSpPr/>
            <p:nvPr/>
          </p:nvSpPr>
          <p:spPr>
            <a:xfrm>
              <a:off x="6834876" y="2716799"/>
              <a:ext cx="1608370" cy="351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0F0992D-308C-402A-A9B9-2D484F7DD1C7}"/>
                </a:ext>
              </a:extLst>
            </p:cNvPr>
            <p:cNvSpPr/>
            <p:nvPr/>
          </p:nvSpPr>
          <p:spPr>
            <a:xfrm>
              <a:off x="6834876" y="3158862"/>
              <a:ext cx="1608370" cy="351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124E6CAC-5773-4F9B-82CA-18E19064A867}"/>
                </a:ext>
              </a:extLst>
            </p:cNvPr>
            <p:cNvSpPr/>
            <p:nvPr/>
          </p:nvSpPr>
          <p:spPr>
            <a:xfrm>
              <a:off x="2542006" y="4965915"/>
              <a:ext cx="1028311" cy="351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8A032AA-429A-400B-9D2F-95BC4D4B6243}"/>
                </a:ext>
              </a:extLst>
            </p:cNvPr>
            <p:cNvSpPr/>
            <p:nvPr/>
          </p:nvSpPr>
          <p:spPr>
            <a:xfrm>
              <a:off x="5051367" y="1501498"/>
              <a:ext cx="2901820" cy="240793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Sample DBs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AAE380-C8B9-4481-B0A4-EDA2D3AEF23F}"/>
                </a:ext>
              </a:extLst>
            </p:cNvPr>
            <p:cNvSpPr/>
            <p:nvPr/>
          </p:nvSpPr>
          <p:spPr>
            <a:xfrm>
              <a:off x="3570317" y="4048098"/>
              <a:ext cx="1563656" cy="218715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WSICore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F4DA40-FB47-472A-B425-5A258176FC27}"/>
                </a:ext>
              </a:extLst>
            </p:cNvPr>
            <p:cNvGrpSpPr/>
            <p:nvPr/>
          </p:nvGrpSpPr>
          <p:grpSpPr>
            <a:xfrm>
              <a:off x="5621298" y="2068578"/>
              <a:ext cx="2055845" cy="1634120"/>
              <a:chOff x="5812972" y="1821316"/>
              <a:chExt cx="2055845" cy="163412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A84E81B-1E2A-45CD-94A8-36C2C9CD06F2}"/>
                  </a:ext>
                </a:extLst>
              </p:cNvPr>
              <p:cNvSpPr/>
              <p:nvPr/>
            </p:nvSpPr>
            <p:spPr>
              <a:xfrm>
                <a:off x="5812972" y="18213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B9FE850-0EDF-4E53-9D9A-27391D89354A}"/>
                  </a:ext>
                </a:extLst>
              </p:cNvPr>
              <p:cNvSpPr/>
              <p:nvPr/>
            </p:nvSpPr>
            <p:spPr>
              <a:xfrm>
                <a:off x="5965372" y="19737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CD24C7-2846-4D4C-A325-B5087B3FDDAE}"/>
                  </a:ext>
                </a:extLst>
              </p:cNvPr>
              <p:cNvSpPr/>
              <p:nvPr/>
            </p:nvSpPr>
            <p:spPr>
              <a:xfrm>
                <a:off x="6117772" y="21261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4EAEDC8-65A4-4ECE-B563-ED6BB3A9630A}"/>
                  </a:ext>
                </a:extLst>
              </p:cNvPr>
              <p:cNvSpPr/>
              <p:nvPr/>
            </p:nvSpPr>
            <p:spPr>
              <a:xfrm>
                <a:off x="6270172" y="22785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8DD26B5-4FE3-44A1-B8A9-DD5BFA7942FA}"/>
                  </a:ext>
                </a:extLst>
              </p:cNvPr>
              <p:cNvSpPr/>
              <p:nvPr/>
            </p:nvSpPr>
            <p:spPr>
              <a:xfrm>
                <a:off x="6422572" y="24309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2016770-2ED6-420F-B890-01371448A24C}"/>
                  </a:ext>
                </a:extLst>
              </p:cNvPr>
              <p:cNvSpPr/>
              <p:nvPr/>
            </p:nvSpPr>
            <p:spPr>
              <a:xfrm>
                <a:off x="6574972" y="25833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B6A036C-A2A6-4B41-ABDC-24628B1419BF}"/>
                  </a:ext>
                </a:extLst>
              </p:cNvPr>
              <p:cNvSpPr/>
              <p:nvPr/>
            </p:nvSpPr>
            <p:spPr>
              <a:xfrm>
                <a:off x="6727372" y="27357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E1D013B-9BBE-47E7-B73E-D7A0FD66D1C8}"/>
                  </a:ext>
                </a:extLst>
              </p:cNvPr>
              <p:cNvSpPr/>
              <p:nvPr/>
            </p:nvSpPr>
            <p:spPr>
              <a:xfrm>
                <a:off x="6879772" y="2888116"/>
                <a:ext cx="989045" cy="5673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M10_2</a:t>
                </a: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D274DD-CE14-47B1-9B3E-99D7B29649F3}"/>
                </a:ext>
              </a:extLst>
            </p:cNvPr>
            <p:cNvSpPr/>
            <p:nvPr/>
          </p:nvSpPr>
          <p:spPr>
            <a:xfrm>
              <a:off x="1136771" y="1498338"/>
              <a:ext cx="2520959" cy="240793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Slide {n}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22A80C-4E3D-4826-B49A-9CD7A8844514}"/>
                </a:ext>
              </a:extLst>
            </p:cNvPr>
            <p:cNvGrpSpPr/>
            <p:nvPr/>
          </p:nvGrpSpPr>
          <p:grpSpPr>
            <a:xfrm>
              <a:off x="1226197" y="2186132"/>
              <a:ext cx="1317172" cy="1308131"/>
              <a:chOff x="979713" y="1690688"/>
              <a:chExt cx="1317172" cy="130813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88CA5C7-A694-44EB-8111-E9B0B7CE7388}"/>
                  </a:ext>
                </a:extLst>
              </p:cNvPr>
              <p:cNvSpPr/>
              <p:nvPr/>
            </p:nvSpPr>
            <p:spPr>
              <a:xfrm>
                <a:off x="979714" y="1690688"/>
                <a:ext cx="1317171" cy="4354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DBload</a:t>
                </a:r>
                <a:r>
                  <a:rPr lang="en-US" dirty="0">
                    <a:solidFill>
                      <a:schemeClr val="tx1"/>
                    </a:solidFill>
                  </a:rPr>
                  <a:t>{n}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B943E2-37EA-49AD-B72A-00F8ACFBEC3D}"/>
                  </a:ext>
                </a:extLst>
              </p:cNvPr>
              <p:cNvSpPr/>
              <p:nvPr/>
            </p:nvSpPr>
            <p:spPr>
              <a:xfrm>
                <a:off x="979713" y="2131705"/>
                <a:ext cx="1317172" cy="4354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Cell CSV{n}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D0CC9F1-B160-4716-B1B2-0CB113A7BC5A}"/>
                  </a:ext>
                </a:extLst>
              </p:cNvPr>
              <p:cNvSpPr/>
              <p:nvPr/>
            </p:nvSpPr>
            <p:spPr>
              <a:xfrm>
                <a:off x="979713" y="2563391"/>
                <a:ext cx="1317172" cy="4354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Img</a:t>
                </a:r>
                <a:r>
                  <a:rPr lang="en-US" dirty="0">
                    <a:solidFill>
                      <a:schemeClr val="tx1"/>
                    </a:solidFill>
                  </a:rPr>
                  <a:t> tiles{n}</a:t>
                </a:r>
              </a:p>
            </p:txBody>
          </p:sp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6BDFEDB-CC4F-4C56-8822-34FB84A72FC8}"/>
                </a:ext>
              </a:extLst>
            </p:cNvPr>
            <p:cNvSpPr/>
            <p:nvPr/>
          </p:nvSpPr>
          <p:spPr>
            <a:xfrm>
              <a:off x="3075977" y="2561828"/>
              <a:ext cx="989045" cy="56732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M{n}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3B9A5A-6C69-43DF-ABD4-F717DF0FB9C9}"/>
                </a:ext>
              </a:extLst>
            </p:cNvPr>
            <p:cNvGrpSpPr/>
            <p:nvPr/>
          </p:nvGrpSpPr>
          <p:grpSpPr>
            <a:xfrm>
              <a:off x="1134410" y="4048221"/>
              <a:ext cx="1810139" cy="2187155"/>
              <a:chOff x="3433665" y="1821316"/>
              <a:chExt cx="1810139" cy="218715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BDD4C82-5DDD-49E8-A307-4FD719BE8852}"/>
                  </a:ext>
                </a:extLst>
              </p:cNvPr>
              <p:cNvSpPr/>
              <p:nvPr/>
            </p:nvSpPr>
            <p:spPr>
              <a:xfrm>
                <a:off x="3433665" y="1821316"/>
                <a:ext cx="1810139" cy="218715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Global </a:t>
                </a:r>
                <a:r>
                  <a:rPr lang="en-US" dirty="0" err="1">
                    <a:solidFill>
                      <a:schemeClr val="tx1"/>
                    </a:solidFill>
                  </a:rPr>
                  <a:t>loadfiles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9A86DB2-C771-4EE3-A97D-C75E946A639A}"/>
                  </a:ext>
                </a:extLst>
              </p:cNvPr>
              <p:cNvGrpSpPr/>
              <p:nvPr/>
            </p:nvGrpSpPr>
            <p:grpSpPr>
              <a:xfrm>
                <a:off x="3680148" y="2517710"/>
                <a:ext cx="1317172" cy="1308131"/>
                <a:chOff x="979713" y="1690688"/>
                <a:chExt cx="1317172" cy="130813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0CD29E6-4704-4938-B99B-72237E69FDF7}"/>
                    </a:ext>
                  </a:extLst>
                </p:cNvPr>
                <p:cNvSpPr/>
                <p:nvPr/>
              </p:nvSpPr>
              <p:spPr>
                <a:xfrm>
                  <a:off x="979714" y="1690688"/>
                  <a:ext cx="1317171" cy="43542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Batch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9B82969-596B-41F0-8C84-5928D43BC09D}"/>
                    </a:ext>
                  </a:extLst>
                </p:cNvPr>
                <p:cNvSpPr/>
                <p:nvPr/>
              </p:nvSpPr>
              <p:spPr>
                <a:xfrm>
                  <a:off x="979713" y="2131705"/>
                  <a:ext cx="1317172" cy="43542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Calibrations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95A57CA-C4A3-461A-BF41-2D0BEA6E7117}"/>
                    </a:ext>
                  </a:extLst>
                </p:cNvPr>
                <p:cNvSpPr/>
                <p:nvPr/>
              </p:nvSpPr>
              <p:spPr>
                <a:xfrm>
                  <a:off x="979713" y="2563391"/>
                  <a:ext cx="1317172" cy="43542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Clinical</a:t>
                  </a:r>
                </a:p>
              </p:txBody>
            </p:sp>
          </p:grpSp>
        </p:grp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26514F93-B5B3-4C49-BBB1-B31C884C4412}"/>
                </a:ext>
              </a:extLst>
            </p:cNvPr>
            <p:cNvSpPr/>
            <p:nvPr/>
          </p:nvSpPr>
          <p:spPr>
            <a:xfrm>
              <a:off x="2537317" y="2657924"/>
              <a:ext cx="532851" cy="3517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BFA40A23-DED0-434E-B0D0-1A7C0B646AF1}"/>
                </a:ext>
              </a:extLst>
            </p:cNvPr>
            <p:cNvCxnSpPr>
              <a:stCxn id="22" idx="3"/>
            </p:cNvCxnSpPr>
            <p:nvPr/>
          </p:nvCxnSpPr>
          <p:spPr>
            <a:xfrm flipV="1">
              <a:off x="4065022" y="2373378"/>
              <a:ext cx="1532747" cy="47211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EF350267-A492-4145-9285-1A62D85356FC}"/>
                </a:ext>
              </a:extLst>
            </p:cNvPr>
            <p:cNvCxnSpPr>
              <a:stCxn id="22" idx="3"/>
              <a:endCxn id="5" idx="1"/>
            </p:cNvCxnSpPr>
            <p:nvPr/>
          </p:nvCxnSpPr>
          <p:spPr>
            <a:xfrm flipV="1">
              <a:off x="4065022" y="2504638"/>
              <a:ext cx="1708676" cy="3408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58822912-8AE5-4AF7-B5B5-4BA6872D75FA}"/>
                </a:ext>
              </a:extLst>
            </p:cNvPr>
            <p:cNvCxnSpPr>
              <a:stCxn id="22" idx="3"/>
              <a:endCxn id="6" idx="1"/>
            </p:cNvCxnSpPr>
            <p:nvPr/>
          </p:nvCxnSpPr>
          <p:spPr>
            <a:xfrm flipV="1">
              <a:off x="4065022" y="2657038"/>
              <a:ext cx="1861076" cy="1884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B2FF2E46-D510-423C-ADCF-A441112461D0}"/>
                </a:ext>
              </a:extLst>
            </p:cNvPr>
            <p:cNvCxnSpPr>
              <a:stCxn id="22" idx="3"/>
              <a:endCxn id="11" idx="1"/>
            </p:cNvCxnSpPr>
            <p:nvPr/>
          </p:nvCxnSpPr>
          <p:spPr>
            <a:xfrm>
              <a:off x="4065022" y="2845488"/>
              <a:ext cx="2623076" cy="5735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Curved 44">
              <a:extLst>
                <a:ext uri="{FF2B5EF4-FFF2-40B4-BE49-F238E27FC236}">
                  <a16:creationId xmlns:a16="http://schemas.microsoft.com/office/drawing/2014/main" id="{7227D743-8965-4A57-B70F-5239CE80C3A7}"/>
                </a:ext>
              </a:extLst>
            </p:cNvPr>
            <p:cNvCxnSpPr>
              <a:stCxn id="22" idx="3"/>
              <a:endCxn id="10" idx="1"/>
            </p:cNvCxnSpPr>
            <p:nvPr/>
          </p:nvCxnSpPr>
          <p:spPr>
            <a:xfrm>
              <a:off x="4065022" y="2845488"/>
              <a:ext cx="2470676" cy="4211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or: Curved 46">
              <a:extLst>
                <a:ext uri="{FF2B5EF4-FFF2-40B4-BE49-F238E27FC236}">
                  <a16:creationId xmlns:a16="http://schemas.microsoft.com/office/drawing/2014/main" id="{BE21D7B7-621C-47AD-B277-97F57DCFB07E}"/>
                </a:ext>
              </a:extLst>
            </p:cNvPr>
            <p:cNvCxnSpPr>
              <a:stCxn id="22" idx="3"/>
              <a:endCxn id="9" idx="1"/>
            </p:cNvCxnSpPr>
            <p:nvPr/>
          </p:nvCxnSpPr>
          <p:spPr>
            <a:xfrm>
              <a:off x="4065022" y="2845488"/>
              <a:ext cx="2318276" cy="2687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8336BA55-2E10-46D9-AAFB-0BFC8ED51B2C}"/>
                </a:ext>
              </a:extLst>
            </p:cNvPr>
            <p:cNvCxnSpPr>
              <a:stCxn id="22" idx="3"/>
              <a:endCxn id="8" idx="1"/>
            </p:cNvCxnSpPr>
            <p:nvPr/>
          </p:nvCxnSpPr>
          <p:spPr>
            <a:xfrm>
              <a:off x="4065022" y="2845488"/>
              <a:ext cx="2165876" cy="1163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6BAAF3BF-8461-4E7B-8542-2C2ED57D96CA}"/>
                </a:ext>
              </a:extLst>
            </p:cNvPr>
            <p:cNvCxnSpPr>
              <a:stCxn id="22" idx="3"/>
              <a:endCxn id="7" idx="1"/>
            </p:cNvCxnSpPr>
            <p:nvPr/>
          </p:nvCxnSpPr>
          <p:spPr>
            <a:xfrm flipV="1">
              <a:off x="4065022" y="2809438"/>
              <a:ext cx="2013476" cy="3605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D441BC-60DC-43C4-A6DF-E8B29FEC23D7}"/>
                </a:ext>
              </a:extLst>
            </p:cNvPr>
            <p:cNvSpPr txBox="1"/>
            <p:nvPr/>
          </p:nvSpPr>
          <p:spPr>
            <a:xfrm>
              <a:off x="4086175" y="2145876"/>
              <a:ext cx="877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parallel</a:t>
              </a:r>
            </a:p>
          </p:txBody>
        </p:sp>
        <p:sp>
          <p:nvSpPr>
            <p:cNvPr id="18" name="Arrow: Bent-Up 17">
              <a:extLst>
                <a:ext uri="{FF2B5EF4-FFF2-40B4-BE49-F238E27FC236}">
                  <a16:creationId xmlns:a16="http://schemas.microsoft.com/office/drawing/2014/main" id="{B5590CC1-F179-4271-AFC5-2FF9AFA436D0}"/>
                </a:ext>
              </a:extLst>
            </p:cNvPr>
            <p:cNvSpPr/>
            <p:nvPr/>
          </p:nvSpPr>
          <p:spPr>
            <a:xfrm>
              <a:off x="5147961" y="3937616"/>
              <a:ext cx="4304383" cy="1260735"/>
            </a:xfrm>
            <a:prstGeom prst="bentUpArrow">
              <a:avLst>
                <a:gd name="adj1" fmla="val 8251"/>
                <a:gd name="adj2" fmla="val 13192"/>
                <a:gd name="adj3" fmla="val 133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119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Imaging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1216"/>
          </a:xfrm>
        </p:spPr>
        <p:txBody>
          <a:bodyPr>
            <a:normAutofit/>
          </a:bodyPr>
          <a:lstStyle/>
          <a:p>
            <a:r>
              <a:rPr lang="en-US" dirty="0"/>
              <a:t>Switching to Python packages from </a:t>
            </a:r>
            <a:r>
              <a:rPr lang="en-US" dirty="0" err="1"/>
              <a:t>Matlab</a:t>
            </a:r>
            <a:endParaRPr lang="en-US" dirty="0"/>
          </a:p>
          <a:p>
            <a:r>
              <a:rPr lang="en-US" dirty="0"/>
              <a:t>Better </a:t>
            </a:r>
            <a:r>
              <a:rPr lang="en-US" dirty="0" err="1"/>
              <a:t>Flatfield</a:t>
            </a:r>
            <a:r>
              <a:rPr lang="en-US" dirty="0"/>
              <a:t> model (M. Eminizer)</a:t>
            </a:r>
          </a:p>
          <a:p>
            <a:r>
              <a:rPr lang="en-US" dirty="0"/>
              <a:t>Better Warping corrections (M. Eminizer)</a:t>
            </a:r>
          </a:p>
          <a:p>
            <a:r>
              <a:rPr lang="en-US" dirty="0"/>
              <a:t>Capture all the </a:t>
            </a:r>
            <a:r>
              <a:rPr lang="en-US" dirty="0" err="1"/>
              <a:t>Akoya</a:t>
            </a:r>
            <a:r>
              <a:rPr lang="en-US" dirty="0"/>
              <a:t> XML metadata (R. Wilton)</a:t>
            </a:r>
          </a:p>
          <a:p>
            <a:r>
              <a:rPr lang="en-US" dirty="0"/>
              <a:t>Substantially improve image stitching accuracy (H. Roskes)</a:t>
            </a:r>
          </a:p>
          <a:p>
            <a:r>
              <a:rPr lang="en-US" dirty="0"/>
              <a:t>Cross-registration of different imaging modalities (J. Doyle)</a:t>
            </a:r>
          </a:p>
          <a:p>
            <a:r>
              <a:rPr lang="en-US" dirty="0"/>
              <a:t>Built whole slide visualization and used it for QA (D. Medvedev)</a:t>
            </a:r>
          </a:p>
          <a:p>
            <a:r>
              <a:rPr lang="en-US" dirty="0"/>
              <a:t>Data processing + loading is almost fully automated with multi-level logging, arbitrarily parallel design, increasing use of GPUs (B. Green)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5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ABEE-B59D-4B85-9E2C-8AAA4BDE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Features in the DB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B6E7C-5BBC-4417-9D0B-6BB4E4070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Represented as spatial polygons, using GIS grammar</a:t>
            </a:r>
          </a:p>
          <a:p>
            <a:r>
              <a:rPr lang="en-US" dirty="0"/>
              <a:t>Geometries represented</a:t>
            </a:r>
          </a:p>
          <a:p>
            <a:pPr lvl="1"/>
            <a:r>
              <a:rPr lang="en-US" dirty="0"/>
              <a:t>HPF outlines and primary regions</a:t>
            </a:r>
          </a:p>
          <a:p>
            <a:pPr lvl="1"/>
            <a:r>
              <a:rPr lang="en-US" dirty="0"/>
              <a:t>Manual annotation of good tissue</a:t>
            </a:r>
          </a:p>
          <a:p>
            <a:pPr lvl="1"/>
            <a:r>
              <a:rPr lang="en-US" dirty="0"/>
              <a:t>Manual annotation of tumor boundaries</a:t>
            </a:r>
          </a:p>
          <a:p>
            <a:pPr lvl="1"/>
            <a:r>
              <a:rPr lang="en-US" dirty="0"/>
              <a:t>Automatic tumor boundaries</a:t>
            </a:r>
          </a:p>
          <a:p>
            <a:pPr lvl="1"/>
            <a:r>
              <a:rPr lang="en-US" dirty="0"/>
              <a:t>Membrane outline for each cell</a:t>
            </a:r>
          </a:p>
          <a:p>
            <a:pPr lvl="1"/>
            <a:r>
              <a:rPr lang="en-US" dirty="0"/>
              <a:t>Nucleus outline for each cell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7E1B49-D319-47F5-BC96-80F32A609F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Distances and areas</a:t>
            </a:r>
          </a:p>
          <a:p>
            <a:pPr lvl="1"/>
            <a:r>
              <a:rPr lang="en-US" dirty="0"/>
              <a:t>Each cell has its signed distance from tumor boundary computed</a:t>
            </a:r>
          </a:p>
          <a:p>
            <a:pPr lvl="1"/>
            <a:r>
              <a:rPr lang="en-US" dirty="0"/>
              <a:t>Areas of different buffers around</a:t>
            </a:r>
            <a:br>
              <a:rPr lang="en-US" dirty="0"/>
            </a:br>
            <a:r>
              <a:rPr lang="en-US" dirty="0"/>
              <a:t>tumor boundary precomputed</a:t>
            </a:r>
          </a:p>
          <a:p>
            <a:pPr lvl="1"/>
            <a:r>
              <a:rPr lang="en-US" dirty="0"/>
              <a:t>Fractional area of each HPF inside good tissue and tumor computed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1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CBFE62-EFEB-4D73-86D8-FC3D060A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Annotations and Buffer Regions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04827-6D0B-440E-A0A1-289C707D9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59" y="2299183"/>
            <a:ext cx="3668974" cy="368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56CB2-A711-4D59-839D-6857D2C83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191" y="2334522"/>
            <a:ext cx="3836584" cy="3880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90533-792B-415E-93B9-F1A3B24D8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2932908"/>
            <a:ext cx="3627904" cy="25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E98588-B883-4A8E-AAFD-3391FB45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Precomputed Neighbors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31EF5-5E00-4F69-BA46-E4060F8B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194" y="2229095"/>
            <a:ext cx="6039344" cy="29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1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AE61-5873-4E72-8402-EA830448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ContactNeighbors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1A2F4-EA5E-4100-9E15-9D2AF5BEA235}"/>
              </a:ext>
            </a:extLst>
          </p:cNvPr>
          <p:cNvSpPr/>
          <p:nvPr/>
        </p:nvSpPr>
        <p:spPr>
          <a:xfrm>
            <a:off x="838200" y="216977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insert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ContactNeighbors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with (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tablock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select n.*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from Neighbors n,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CellGeom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a,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CellGeom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b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where n.c1 =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a.cellid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and n.c2 =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b.cellid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and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n.dist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&lt;=50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and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n.sampleid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=@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sampleid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and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a.btype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=0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and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b.btype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=0 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and 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a.geom.STDistance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b.geom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)&lt;2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C11F2-7619-4509-AA96-3104663DA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938" y="4212494"/>
            <a:ext cx="3493477" cy="1881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3664A-6799-487F-BC53-FAA5FF9EB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001" y="843855"/>
            <a:ext cx="3157414" cy="345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7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AstroPath</a:t>
            </a:r>
            <a:r>
              <a:rPr lang="en-US" dirty="0">
                <a:solidFill>
                  <a:schemeClr val="accent1"/>
                </a:solidFill>
              </a:rPr>
              <a:t>: Atlas of Cancer Cells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25477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Astro</a:t>
            </a:r>
            <a:r>
              <a:rPr lang="en-US" sz="1600" dirty="0"/>
              <a:t>nomy meets </a:t>
            </a:r>
            <a:r>
              <a:rPr lang="en-US" sz="1600" b="1" dirty="0"/>
              <a:t>Path</a:t>
            </a:r>
            <a:r>
              <a:rPr lang="en-US" sz="1600" dirty="0"/>
              <a:t>ology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Project started by Prof. Janis Taube (JHMI BKI) and Alex Szalay (JHU IDIES)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Studying the tumor microenvironment to understand cancer immunotherapy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Spatial interactions of activated T cells and tumor near the tumor boundaries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Transitioning to the “industrial revolution”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Goal: increase data collection by a factor of &gt;1,000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400GB mosaic of 35-band multiplex images/slide (from 10 to 2000 images/slide)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7 markers (lineage + PD-1, PD-L1), more markers via additional panels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Use a farm of automated microscopes =&gt; 2PB/year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Heavy use of parallel processing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Parallels sky surveys (as of 20 years ago)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“Disruptive assistance” from astronomy to pathology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Using techniques astronomers learned the hard way (flat field, unwarp, calibrate)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Tumor boundaries, cell geometries represented as GIS polygons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Dynamic computation of nearest neighbors, spatial relations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Interactive viewer like the </a:t>
            </a:r>
            <a:r>
              <a:rPr lang="en-US" sz="1600" dirty="0" err="1"/>
              <a:t>SkyServer</a:t>
            </a:r>
            <a:r>
              <a:rPr lang="en-US" sz="1600" dirty="0"/>
              <a:t>, or Google Maps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Processing workflows mostly automated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Working on validating a large enough training set for Deep Learning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Databases linked to </a:t>
            </a:r>
            <a:r>
              <a:rPr lang="en-US" sz="1600" dirty="0" err="1"/>
              <a:t>SciServer</a:t>
            </a:r>
            <a:r>
              <a:rPr lang="en-US" sz="1600" dirty="0"/>
              <a:t>, collaborative </a:t>
            </a:r>
            <a:r>
              <a:rPr lang="en-US" sz="1600" dirty="0" err="1"/>
              <a:t>Jupyter</a:t>
            </a:r>
            <a:r>
              <a:rPr lang="en-US" sz="1600" dirty="0"/>
              <a:t>, </a:t>
            </a:r>
            <a:r>
              <a:rPr lang="en-US" sz="1600" dirty="0" err="1"/>
              <a:t>Keras</a:t>
            </a:r>
            <a:r>
              <a:rPr lang="en-US" sz="1600" dirty="0"/>
              <a:t>/TensorFlow, 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Collaboration with Akoya </a:t>
            </a:r>
            <a:r>
              <a:rPr lang="en-US" sz="1600" dirty="0" err="1"/>
              <a:t>BioSciences</a:t>
            </a:r>
            <a:r>
              <a:rPr lang="en-US" sz="1600" dirty="0"/>
              <a:t> (microscopes)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39741"/>
              </p:ext>
            </p:extLst>
          </p:nvPr>
        </p:nvGraphicFramePr>
        <p:xfrm>
          <a:off x="8567657" y="198647"/>
          <a:ext cx="3342699" cy="2020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079120" imgH="10323720" progId="Photoshop.Image.13">
                  <p:embed/>
                </p:oleObj>
              </mc:Choice>
              <mc:Fallback>
                <p:oleObj name="Image" r:id="rId2" imgW="17079120" imgH="10323720" progId="Photoshop.Image.1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67657" y="198647"/>
                        <a:ext cx="3342699" cy="2020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2943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Analysis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Random samples extremely useful for estimating cell density</a:t>
            </a:r>
            <a:br>
              <a:rPr lang="en-US" dirty="0"/>
            </a:br>
            <a:r>
              <a:rPr lang="en-US" dirty="0"/>
              <a:t>in complex geometries</a:t>
            </a:r>
          </a:p>
          <a:p>
            <a:pPr lvl="1"/>
            <a:r>
              <a:rPr lang="en-US" dirty="0"/>
              <a:t>E.g. how far inside the regression area, and how far from tumor</a:t>
            </a:r>
          </a:p>
          <a:p>
            <a:pPr lvl="1"/>
            <a:r>
              <a:rPr lang="en-US" dirty="0"/>
              <a:t>Now added precomputed distance from regression boundary</a:t>
            </a:r>
          </a:p>
          <a:p>
            <a:r>
              <a:rPr lang="en-US" dirty="0"/>
              <a:t>Perform two queries and a division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/>
              <a:t>Build histogram of distances of the real cell count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/>
              <a:t>Build identical histogram of random cells with known density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/>
              <a:t>Their ratio is the density of the cells of interest in each distance  bin</a:t>
            </a:r>
          </a:p>
          <a:p>
            <a:r>
              <a:rPr lang="en-US" dirty="0"/>
              <a:t>Works with arbitrary geometries</a:t>
            </a:r>
          </a:p>
          <a:p>
            <a:r>
              <a:rPr lang="en-US" dirty="0"/>
              <a:t>Working to introduce more advanced spatial statistics and ML tools</a:t>
            </a:r>
          </a:p>
          <a:p>
            <a:pPr lvl="1"/>
            <a:r>
              <a:rPr lang="en-US" dirty="0"/>
              <a:t>Correlations, mark-correlations, neighbor statistics, </a:t>
            </a:r>
            <a:r>
              <a:rPr lang="en-US" dirty="0" err="1"/>
              <a:t>tSNE</a:t>
            </a:r>
            <a:r>
              <a:rPr lang="en-US" dirty="0"/>
              <a:t>, UMAP</a:t>
            </a:r>
          </a:p>
          <a:p>
            <a:r>
              <a:rPr lang="en-US" dirty="0"/>
              <a:t>Starting to look at genomics integration (w. Alex Baras)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986435" y="0"/>
            <a:ext cx="4006003" cy="1828800"/>
            <a:chOff x="4598429" y="3246237"/>
            <a:chExt cx="4297680" cy="1961955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9DD62B87-557F-44D2-AFAF-4B2041F699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98429" y="3337715"/>
            <a:ext cx="4297680" cy="18704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7080558" y="3246237"/>
              <a:ext cx="15439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Stroma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17872" y="3249605"/>
              <a:ext cx="1571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Tumor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048035" y="3466563"/>
              <a:ext cx="15544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5360999" y="3466563"/>
              <a:ext cx="15544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980795" y="3337715"/>
              <a:ext cx="0" cy="144842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91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CellView</a:t>
            </a:r>
            <a:r>
              <a:rPr lang="en-US" dirty="0">
                <a:solidFill>
                  <a:schemeClr val="accent1"/>
                </a:solidFill>
              </a:rPr>
              <a:t>: Designed for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built from hierarchical </a:t>
            </a:r>
            <a:r>
              <a:rPr lang="en-US" dirty="0" err="1"/>
              <a:t>DeepZoom</a:t>
            </a:r>
            <a:r>
              <a:rPr lang="en-US" dirty="0"/>
              <a:t> tiles (256x256)</a:t>
            </a:r>
          </a:p>
          <a:p>
            <a:r>
              <a:rPr lang="en-US" dirty="0"/>
              <a:t>What is different from others that </a:t>
            </a:r>
            <a:br>
              <a:rPr lang="en-US" dirty="0"/>
            </a:br>
            <a:r>
              <a:rPr lang="en-US" dirty="0"/>
              <a:t>we use a lightweight client, all </a:t>
            </a:r>
            <a:br>
              <a:rPr lang="en-US" dirty="0"/>
            </a:br>
            <a:r>
              <a:rPr lang="en-US" dirty="0"/>
              <a:t>heavy lifting is done server-side</a:t>
            </a:r>
          </a:p>
          <a:p>
            <a:r>
              <a:rPr lang="en-US" dirty="0"/>
              <a:t>We store the tiles of the original </a:t>
            </a:r>
            <a:br>
              <a:rPr lang="en-US" dirty="0"/>
            </a:br>
            <a:r>
              <a:rPr lang="en-US" dirty="0"/>
              <a:t>8 component layers</a:t>
            </a:r>
          </a:p>
          <a:p>
            <a:r>
              <a:rPr lang="en-US" dirty="0"/>
              <a:t>They are mixed on the server, using</a:t>
            </a:r>
            <a:br>
              <a:rPr lang="en-US" dirty="0"/>
            </a:br>
            <a:r>
              <a:rPr lang="en-US" dirty="0"/>
              <a:t>a user-defined color mixing</a:t>
            </a:r>
          </a:p>
          <a:p>
            <a:r>
              <a:rPr lang="en-US" dirty="0"/>
              <a:t>These can be saved as presets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325204"/>
              </p:ext>
            </p:extLst>
          </p:nvPr>
        </p:nvGraphicFramePr>
        <p:xfrm>
          <a:off x="6314329" y="3295650"/>
          <a:ext cx="5683311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681440" imgH="2633400" progId="Photoshop.Image.13">
                  <p:embed/>
                </p:oleObj>
              </mc:Choice>
              <mc:Fallback>
                <p:oleObj name="Image" r:id="rId2" imgW="4681440" imgH="2633400" progId="Photoshop.Image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14329" y="3295650"/>
                        <a:ext cx="5683311" cy="319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1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AA58-7A4A-4DA4-9B5B-21426F9A9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SciServer</a:t>
            </a:r>
            <a:r>
              <a:rPr lang="en-US" dirty="0">
                <a:solidFill>
                  <a:schemeClr val="accent1"/>
                </a:solidFill>
              </a:rPr>
              <a:t>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FDADC-ED51-4D0B-84CA-8A710B51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247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database is now linked to the </a:t>
            </a:r>
            <a:r>
              <a:rPr lang="en-US" dirty="0" err="1"/>
              <a:t>SciServer</a:t>
            </a:r>
            <a:r>
              <a:rPr lang="en-US" dirty="0"/>
              <a:t> (JHU data analytics platform)</a:t>
            </a:r>
          </a:p>
          <a:p>
            <a:r>
              <a:rPr lang="en-US" dirty="0"/>
              <a:t>Collaborative sharing</a:t>
            </a:r>
          </a:p>
          <a:p>
            <a:r>
              <a:rPr lang="en-US" dirty="0"/>
              <a:t>Enables easy data aggregation</a:t>
            </a:r>
          </a:p>
          <a:p>
            <a:pPr lvl="1"/>
            <a:r>
              <a:rPr lang="en-US" dirty="0"/>
              <a:t>With genomics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Each user can have their own DB</a:t>
            </a:r>
            <a:br>
              <a:rPr lang="en-US" dirty="0"/>
            </a:br>
            <a:r>
              <a:rPr lang="en-US" dirty="0"/>
              <a:t>for value added data, linked to </a:t>
            </a:r>
            <a:br>
              <a:rPr lang="en-US" dirty="0"/>
            </a:br>
            <a:r>
              <a:rPr lang="en-US" dirty="0"/>
              <a:t>main database</a:t>
            </a:r>
          </a:p>
          <a:p>
            <a:r>
              <a:rPr lang="en-US" dirty="0"/>
              <a:t>Various options:</a:t>
            </a:r>
          </a:p>
          <a:p>
            <a:pPr lvl="1"/>
            <a:r>
              <a:rPr lang="en-US" sz="2600" dirty="0" err="1"/>
              <a:t>CasJobs</a:t>
            </a:r>
            <a:r>
              <a:rPr lang="en-US" sz="2600" dirty="0"/>
              <a:t>/</a:t>
            </a:r>
            <a:r>
              <a:rPr lang="en-US" sz="2600" dirty="0" err="1"/>
              <a:t>MyDB</a:t>
            </a:r>
            <a:r>
              <a:rPr lang="en-US" sz="2600" dirty="0"/>
              <a:t> (SQL access)</a:t>
            </a:r>
          </a:p>
          <a:p>
            <a:pPr lvl="1"/>
            <a:r>
              <a:rPr lang="en-US" sz="2600" dirty="0"/>
              <a:t>Compute (Python, R)</a:t>
            </a:r>
          </a:p>
          <a:p>
            <a:pPr lvl="1"/>
            <a:r>
              <a:rPr lang="en-US" sz="2600" dirty="0"/>
              <a:t>Compute Jobs (queues)</a:t>
            </a:r>
          </a:p>
          <a:p>
            <a:pPr lvl="1"/>
            <a:r>
              <a:rPr lang="en-US" sz="2600" dirty="0"/>
              <a:t>Preconfigured containers with AI</a:t>
            </a:r>
          </a:p>
          <a:p>
            <a:pPr lvl="2"/>
            <a:r>
              <a:rPr lang="en-US" sz="2300" dirty="0" err="1"/>
              <a:t>PyTorch</a:t>
            </a:r>
            <a:endParaRPr lang="en-US" sz="2300" dirty="0"/>
          </a:p>
          <a:p>
            <a:pPr lvl="2"/>
            <a:r>
              <a:rPr lang="en-US" sz="2300" dirty="0" err="1"/>
              <a:t>Tensorflow</a:t>
            </a:r>
            <a:endParaRPr lang="en-US" sz="2300" dirty="0"/>
          </a:p>
          <a:p>
            <a:pPr lvl="2"/>
            <a:r>
              <a:rPr lang="en-US" sz="2300" dirty="0"/>
              <a:t>Choice of Python2, Python3</a:t>
            </a:r>
          </a:p>
          <a:p>
            <a:pPr lvl="2"/>
            <a:r>
              <a:rPr lang="en-US" sz="2300" dirty="0"/>
              <a:t>Geo (spatial tools)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BEF03-A17C-4424-BF2C-75EF7268A5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80" y="2766150"/>
            <a:ext cx="4967867" cy="3001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E5162-F803-49F2-B843-D52F407D6F09}"/>
              </a:ext>
            </a:extLst>
          </p:cNvPr>
          <p:cNvSpPr txBox="1"/>
          <p:nvPr/>
        </p:nvSpPr>
        <p:spPr>
          <a:xfrm>
            <a:off x="6475365" y="5787671"/>
            <a:ext cx="475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sciserver.org</a:t>
            </a:r>
          </a:p>
        </p:txBody>
      </p:sp>
    </p:spTree>
    <p:extLst>
      <p:ext uri="{BB962C8B-B14F-4D97-AF65-F5344CB8AC3E}">
        <p14:creationId xmlns:p14="http://schemas.microsoft.com/office/powerpoint/2010/main" val="97056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Current data in the database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658" y="1593122"/>
            <a:ext cx="6995160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3 Cohorts, 235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84,320 High Powered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226M detected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97M unique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3.5B neighboring cell pairs precomputed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8.7 trillion pixels  (whole SDSS was 6.5 </a:t>
            </a:r>
            <a:r>
              <a:rPr lang="en-US" sz="2400" dirty="0" err="1">
                <a:latin typeface="+mn-lt"/>
              </a:rPr>
              <a:t>Tpixels</a:t>
            </a:r>
            <a:r>
              <a:rPr lang="en-US" sz="2400" dirty="0">
                <a:latin typeface="+mn-lt"/>
              </a:rPr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Additional 200+ slides already scanned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   with multiple tumor types, processing in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   various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0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image00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533" y="709205"/>
            <a:ext cx="4503090" cy="554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544134" y="-178601"/>
            <a:ext cx="399097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Conclusions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35535" y="1238402"/>
            <a:ext cx="561212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Early results indicate that </a:t>
            </a:r>
            <a:r>
              <a:rPr lang="en-US" sz="2000" dirty="0" err="1"/>
              <a:t>mIF</a:t>
            </a:r>
            <a:r>
              <a:rPr lang="en-US" sz="2000" dirty="0"/>
              <a:t> assays are reproducible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Found a predictive biomarker for immuno- therapy using </a:t>
            </a:r>
            <a:r>
              <a:rPr lang="en-US" sz="2000" dirty="0" err="1"/>
              <a:t>AstroPath</a:t>
            </a:r>
            <a:r>
              <a:rPr lang="en-US" sz="2000" dirty="0"/>
              <a:t> (Science, June 11,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Next generation of tissue-based biomarkers are likely to be identified using large, well-curated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Established a standardized protocol to process thousands of tissue samples per year on many microscopes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Developed a scalable facility to produce petabytes of robust tissue imaging data on par with large sky 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Working towards an </a:t>
            </a:r>
            <a:r>
              <a:rPr lang="en-US" sz="2000"/>
              <a:t>Open Cancer </a:t>
            </a:r>
            <a:r>
              <a:rPr lang="en-US" sz="2000" dirty="0"/>
              <a:t>Cell Atlas with many billions of cells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7086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6483" y="7937"/>
            <a:ext cx="479861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4940" y="1196847"/>
            <a:ext cx="4038600" cy="31749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chemeClr val="accent2"/>
                </a:solidFill>
              </a:rPr>
              <a:t>Taube Lab members</a:t>
            </a:r>
          </a:p>
          <a:p>
            <a:pPr marL="0" indent="0">
              <a:buNone/>
            </a:pPr>
            <a:r>
              <a:rPr lang="en-US" sz="1800" dirty="0"/>
              <a:t>Sneha Berry, MS</a:t>
            </a:r>
          </a:p>
          <a:p>
            <a:pPr marL="0" indent="0">
              <a:buNone/>
            </a:pPr>
            <a:r>
              <a:rPr lang="en-US" sz="1800" dirty="0"/>
              <a:t>Nicholas </a:t>
            </a:r>
            <a:r>
              <a:rPr lang="en-US" sz="1800" dirty="0" err="1"/>
              <a:t>Giraldo</a:t>
            </a:r>
            <a:r>
              <a:rPr lang="en-US" sz="1800" dirty="0"/>
              <a:t>, MD, PhD</a:t>
            </a:r>
          </a:p>
          <a:p>
            <a:pPr marL="0" indent="0">
              <a:buNone/>
            </a:pPr>
            <a:r>
              <a:rPr lang="en-US" sz="1800" dirty="0"/>
              <a:t>Benjamin Green</a:t>
            </a:r>
          </a:p>
          <a:p>
            <a:pPr marL="0" indent="0">
              <a:buNone/>
            </a:pPr>
            <a:r>
              <a:rPr lang="en-US" sz="1800" dirty="0"/>
              <a:t>Tricia Cottrell, MD, PhD</a:t>
            </a:r>
          </a:p>
          <a:p>
            <a:pPr marL="0" indent="0">
              <a:buNone/>
            </a:pPr>
            <a:r>
              <a:rPr lang="en-US" sz="1800" dirty="0"/>
              <a:t>Liz Engle, MS</a:t>
            </a:r>
          </a:p>
          <a:p>
            <a:pPr marL="0" indent="0">
              <a:buNone/>
            </a:pPr>
            <a:r>
              <a:rPr lang="en-US" sz="1800" dirty="0"/>
              <a:t>Haiying Xu</a:t>
            </a:r>
          </a:p>
          <a:p>
            <a:pPr marL="0" indent="0">
              <a:buNone/>
            </a:pPr>
            <a:r>
              <a:rPr lang="en-US" sz="1800" dirty="0"/>
              <a:t>Aleksandra Ogurtsova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634940" y="4638814"/>
            <a:ext cx="2783878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u="sng" dirty="0">
                <a:solidFill>
                  <a:schemeClr val="accent2"/>
                </a:solidFill>
              </a:rPr>
              <a:t>BKI collaborators</a:t>
            </a:r>
          </a:p>
          <a:p>
            <a:pPr>
              <a:spcBef>
                <a:spcPts val="1000"/>
              </a:spcBef>
            </a:pPr>
            <a:r>
              <a:rPr lang="en-US" dirty="0"/>
              <a:t>Drew Pardoll, MD, PhD</a:t>
            </a:r>
          </a:p>
          <a:p>
            <a:pPr>
              <a:spcBef>
                <a:spcPts val="1000"/>
              </a:spcBef>
            </a:pPr>
            <a:r>
              <a:rPr lang="en-US" dirty="0"/>
              <a:t>Robert Anders MD, PhD</a:t>
            </a:r>
          </a:p>
          <a:p>
            <a:pPr>
              <a:spcBef>
                <a:spcPts val="1000"/>
              </a:spcBef>
            </a:pPr>
            <a:r>
              <a:rPr lang="en-US" dirty="0"/>
              <a:t>Suzanne Topalian, MD</a:t>
            </a:r>
          </a:p>
          <a:p>
            <a:pPr>
              <a:spcBef>
                <a:spcPts val="1000"/>
              </a:spcBef>
            </a:pPr>
            <a:r>
              <a:rPr lang="en-US" dirty="0"/>
              <a:t>Evan Lipson, MD</a:t>
            </a:r>
          </a:p>
        </p:txBody>
      </p:sp>
      <p:sp>
        <p:nvSpPr>
          <p:cNvPr id="7" name="Rectangle 6"/>
          <p:cNvSpPr/>
          <p:nvPr/>
        </p:nvSpPr>
        <p:spPr>
          <a:xfrm>
            <a:off x="8816483" y="3487447"/>
            <a:ext cx="2950732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u="sng" dirty="0" err="1">
                <a:solidFill>
                  <a:schemeClr val="accent2"/>
                </a:solidFill>
                <a:cs typeface="Arial" panose="020B0604020202020204" pitchFamily="34" charset="0"/>
              </a:rPr>
              <a:t>Akoya</a:t>
            </a:r>
            <a:r>
              <a:rPr lang="en-US" b="1" u="sng" dirty="0">
                <a:solidFill>
                  <a:schemeClr val="accent2"/>
                </a:solidFill>
                <a:cs typeface="Arial" panose="020B0604020202020204" pitchFamily="34" charset="0"/>
              </a:rPr>
              <a:t> collaborators</a:t>
            </a:r>
          </a:p>
          <a:p>
            <a:pPr>
              <a:lnSpc>
                <a:spcPct val="150000"/>
              </a:lnSpc>
              <a:buNone/>
            </a:pPr>
            <a:r>
              <a:rPr lang="en-US" dirty="0">
                <a:cs typeface="Arial" panose="020B0604020202020204" pitchFamily="34" charset="0"/>
              </a:rPr>
              <a:t>Cliff Hoyt, MS</a:t>
            </a:r>
          </a:p>
          <a:p>
            <a:pPr>
              <a:lnSpc>
                <a:spcPct val="150000"/>
              </a:lnSpc>
              <a:buNone/>
            </a:pPr>
            <a:r>
              <a:rPr lang="en-US" dirty="0">
                <a:cs typeface="Arial" panose="020B0604020202020204" pitchFamily="34" charset="0"/>
              </a:rPr>
              <a:t>Chi Wang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558760" y="1903580"/>
            <a:ext cx="3127749" cy="3611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u="sng" dirty="0">
                <a:solidFill>
                  <a:schemeClr val="accent2"/>
                </a:solidFill>
              </a:rPr>
              <a:t>Astronomy/IDIES </a:t>
            </a:r>
          </a:p>
          <a:p>
            <a:pPr>
              <a:spcBef>
                <a:spcPts val="1000"/>
              </a:spcBef>
            </a:pPr>
            <a:r>
              <a:rPr lang="en-US" dirty="0"/>
              <a:t>Heshy Roskes, PhD</a:t>
            </a:r>
          </a:p>
          <a:p>
            <a:pPr>
              <a:spcBef>
                <a:spcPts val="1000"/>
              </a:spcBef>
            </a:pPr>
            <a:r>
              <a:rPr lang="en-US" dirty="0"/>
              <a:t>Maggie Eminizer, PhD</a:t>
            </a:r>
          </a:p>
          <a:p>
            <a:pPr>
              <a:spcBef>
                <a:spcPts val="1000"/>
              </a:spcBef>
            </a:pPr>
            <a:r>
              <a:rPr lang="en-US" dirty="0"/>
              <a:t>Richard Wilton, MD</a:t>
            </a:r>
          </a:p>
          <a:p>
            <a:pPr>
              <a:spcBef>
                <a:spcPts val="1000"/>
              </a:spcBef>
            </a:pPr>
            <a:r>
              <a:rPr lang="en-US" dirty="0"/>
              <a:t>Joshua Doyle, MD</a:t>
            </a:r>
          </a:p>
          <a:p>
            <a:pPr>
              <a:spcBef>
                <a:spcPts val="1000"/>
              </a:spcBef>
            </a:pPr>
            <a:r>
              <a:rPr lang="en-US" dirty="0"/>
              <a:t>Sahil Hamal, CS</a:t>
            </a:r>
          </a:p>
          <a:p>
            <a:pPr>
              <a:spcBef>
                <a:spcPts val="1000"/>
              </a:spcBef>
            </a:pPr>
            <a:r>
              <a:rPr lang="en-US" dirty="0"/>
              <a:t>Dmitry Medvedev, CS</a:t>
            </a:r>
          </a:p>
          <a:p>
            <a:pPr>
              <a:spcBef>
                <a:spcPts val="1000"/>
              </a:spcBef>
            </a:pPr>
            <a:r>
              <a:rPr lang="en-US" dirty="0"/>
              <a:t>Josh </a:t>
            </a:r>
            <a:r>
              <a:rPr lang="en-US" dirty="0" err="1"/>
              <a:t>Rabichaud</a:t>
            </a:r>
            <a:r>
              <a:rPr lang="en-US" dirty="0"/>
              <a:t> (UG, Physics)</a:t>
            </a:r>
          </a:p>
          <a:p>
            <a:pPr>
              <a:spcBef>
                <a:spcPts val="1000"/>
              </a:spcBef>
            </a:pPr>
            <a:r>
              <a:rPr lang="en-US" dirty="0"/>
              <a:t>Nate Eisenberg (UG, math)</a:t>
            </a:r>
          </a:p>
        </p:txBody>
      </p:sp>
      <p:sp>
        <p:nvSpPr>
          <p:cNvPr id="6" name="AutoShape 2" descr="Image result for Melanoma research alli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Image result for Melanoma research allian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Image result for Melanoma research allianc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26451" y="1196847"/>
            <a:ext cx="2078198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en-US" b="1" u="sng" dirty="0">
                <a:solidFill>
                  <a:schemeClr val="accent2"/>
                </a:solidFill>
              </a:rPr>
              <a:t>AI/Computer Vision</a:t>
            </a:r>
          </a:p>
          <a:p>
            <a:pPr>
              <a:spcBef>
                <a:spcPts val="1000"/>
              </a:spcBef>
            </a:pPr>
            <a:r>
              <a:rPr lang="en-US" dirty="0"/>
              <a:t>Alan Yuille, PhD</a:t>
            </a:r>
          </a:p>
          <a:p>
            <a:pPr>
              <a:spcBef>
                <a:spcPts val="1000"/>
              </a:spcBef>
            </a:pPr>
            <a:r>
              <a:rPr lang="en-US" dirty="0"/>
              <a:t>Seyoun Park, PhD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dirty="0"/>
              <a:t>Yixiao Zhang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26451" y="5488866"/>
            <a:ext cx="2950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u="sng" dirty="0">
                <a:solidFill>
                  <a:schemeClr val="accent2"/>
                </a:solidFill>
                <a:cs typeface="Arial" panose="020B0604020202020204" pitchFamily="34" charset="0"/>
              </a:rPr>
              <a:t>BMS collaborators</a:t>
            </a:r>
          </a:p>
          <a:p>
            <a:pPr>
              <a:lnSpc>
                <a:spcPct val="150000"/>
              </a:lnSpc>
              <a:buNone/>
            </a:pPr>
            <a:r>
              <a:rPr lang="en-US" dirty="0">
                <a:cs typeface="Arial" panose="020B0604020202020204" pitchFamily="34" charset="0"/>
              </a:rPr>
              <a:t>Robin Edwards, MD</a:t>
            </a:r>
          </a:p>
        </p:txBody>
      </p:sp>
    </p:spTree>
    <p:extLst>
      <p:ext uri="{BB962C8B-B14F-4D97-AF65-F5344CB8AC3E}">
        <p14:creationId xmlns:p14="http://schemas.microsoft.com/office/powerpoint/2010/main" val="568716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1DE5DC43-EB99-4FBF-A2CD-76145E5C4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609" y="4160181"/>
            <a:ext cx="5502015" cy="962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785" y="746401"/>
            <a:ext cx="4430244" cy="884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542" y="632459"/>
            <a:ext cx="2647458" cy="998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4" y="5057141"/>
            <a:ext cx="3057525" cy="1495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887" y="2310421"/>
            <a:ext cx="3768460" cy="165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100" y="2473376"/>
            <a:ext cx="3122576" cy="778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280" y="4675897"/>
            <a:ext cx="2619375" cy="1743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6236A1-CED1-4343-895A-A7B40678AB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6" y="2840230"/>
            <a:ext cx="2699688" cy="100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9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70C0"/>
                </a:solidFill>
              </a:rPr>
              <a:t>Sloan Digital Sky Survey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“</a:t>
            </a:r>
            <a:r>
              <a:rPr lang="en-US" b="1" dirty="0"/>
              <a:t>The Cosmic Genome Project</a:t>
            </a:r>
            <a:r>
              <a:rPr lang="en-US" dirty="0"/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Started in 1992, finished in 2008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Data is public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>
                <a:solidFill>
                  <a:srgbClr val="0070C0"/>
                </a:solidFill>
              </a:rPr>
              <a:t>2.5 </a:t>
            </a:r>
            <a:r>
              <a:rPr lang="en-US" i="0" dirty="0" err="1">
                <a:solidFill>
                  <a:srgbClr val="0070C0"/>
                </a:solidFill>
              </a:rPr>
              <a:t>Terapixels</a:t>
            </a:r>
            <a:r>
              <a:rPr lang="en-US" i="0" dirty="0">
                <a:solidFill>
                  <a:srgbClr val="0070C0"/>
                </a:solidFill>
              </a:rPr>
              <a:t> of images =&gt; 5 </a:t>
            </a:r>
            <a:r>
              <a:rPr lang="en-US" i="0" dirty="0" err="1">
                <a:solidFill>
                  <a:srgbClr val="0070C0"/>
                </a:solidFill>
              </a:rPr>
              <a:t>Tpx</a:t>
            </a:r>
            <a:r>
              <a:rPr lang="en-US" i="0" dirty="0">
                <a:solidFill>
                  <a:srgbClr val="0070C0"/>
                </a:solidFill>
              </a:rPr>
              <a:t> of sky</a:t>
            </a:r>
            <a:endParaRPr lang="en-US" dirty="0">
              <a:solidFill>
                <a:srgbClr val="0070C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i="0" dirty="0">
                <a:solidFill>
                  <a:srgbClr val="0070C0"/>
                </a:solidFill>
              </a:rPr>
              <a:t>10 TB of raw data =&gt; 100TB processed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>
                <a:solidFill>
                  <a:srgbClr val="0070C0"/>
                </a:solidFill>
              </a:rPr>
              <a:t>0.5 TB catalogs =&gt; 35TB in the end</a:t>
            </a:r>
          </a:p>
          <a:p>
            <a:pPr lvl="1" eaLnBrk="1" hangingPunct="1">
              <a:lnSpc>
                <a:spcPct val="90000"/>
              </a:lnSpc>
            </a:pPr>
            <a:endParaRPr lang="en-US" i="0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Database and spectrograph </a:t>
            </a:r>
            <a:br>
              <a:rPr lang="en-US" dirty="0"/>
            </a:br>
            <a:r>
              <a:rPr lang="en-US" dirty="0"/>
              <a:t>built at JHU (</a:t>
            </a:r>
            <a:r>
              <a:rPr lang="en-US" dirty="0" err="1"/>
              <a:t>SkyServer</a:t>
            </a:r>
            <a:r>
              <a:rPr lang="en-US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Now SDSS-4, data served from JHU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1029" name="Picture 6" descr="sdss-main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8889" y="196057"/>
            <a:ext cx="8334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620000" y="978725"/>
          <a:ext cx="3048000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085714" imgH="8828571" progId="">
                  <p:embed/>
                </p:oleObj>
              </mc:Choice>
              <mc:Fallback>
                <p:oleObj name="Image" r:id="rId3" imgW="9085714" imgH="8828571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978725"/>
                        <a:ext cx="3048000" cy="295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902901"/>
            <a:ext cx="30480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21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127943" y="184466"/>
          <a:ext cx="3873796" cy="416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993651" imgH="8063492" progId="">
                  <p:embed/>
                </p:oleObj>
              </mc:Choice>
              <mc:Fallback>
                <p:oleObj name="Image" r:id="rId3" imgW="9993651" imgH="8063492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7943" y="184466"/>
                        <a:ext cx="3873796" cy="4167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66763"/>
            <a:r>
              <a:rPr lang="en-US" b="1" dirty="0" err="1">
                <a:solidFill>
                  <a:srgbClr val="0070C0"/>
                </a:solidFill>
              </a:rPr>
              <a:t>Skyserver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5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cs typeface="Arial" pitchFamily="34" charset="0"/>
              </a:rPr>
              <a:t>Prototype in 21st Century data access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2.8B web hits in 16 years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414M external SQL queries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7,000 refereed papers and 450K citations 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5,000,000 distinct users vs. 15,000 astronomers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The emergence of the “</a:t>
            </a:r>
            <a:r>
              <a:rPr lang="en-US" dirty="0">
                <a:solidFill>
                  <a:srgbClr val="7030A0"/>
                </a:solidFill>
                <a:cs typeface="Arial" pitchFamily="34" charset="0"/>
              </a:rPr>
              <a:t>Internet Scientist</a:t>
            </a:r>
            <a:r>
              <a:rPr lang="en-US" dirty="0">
                <a:cs typeface="Arial" pitchFamily="34" charset="0"/>
              </a:rPr>
              <a:t>”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The world’s  most used astronomy facility today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Collaborative server-side analysis 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done by 9,000 astronomers</a:t>
            </a:r>
          </a:p>
          <a:p>
            <a:pPr marL="528638" lvl="1" indent="-239713"/>
            <a:r>
              <a:rPr lang="en-US" dirty="0">
                <a:cs typeface="Arial" pitchFamily="34" charset="0"/>
              </a:rPr>
              <a:t>Morphed into the </a:t>
            </a:r>
            <a:r>
              <a:rPr lang="en-US" dirty="0" err="1">
                <a:cs typeface="Arial" pitchFamily="34" charset="0"/>
              </a:rPr>
              <a:t>SciServer</a:t>
            </a:r>
            <a:r>
              <a:rPr lang="en-US" dirty="0">
                <a:cs typeface="Arial" pitchFamily="34" charset="0"/>
              </a:rPr>
              <a:t> recently</a:t>
            </a:r>
          </a:p>
          <a:p>
            <a:pPr marL="528638" lvl="1" indent="-239713">
              <a:buNone/>
            </a:pPr>
            <a:endParaRPr lang="en-US" dirty="0">
              <a:cs typeface="Arial" pitchFamily="34" charset="0"/>
            </a:endParaRPr>
          </a:p>
        </p:txBody>
      </p:sp>
      <p:pic>
        <p:nvPicPr>
          <p:cNvPr id="6" name="Picture 5" descr="jimgra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8693" y="4532795"/>
            <a:ext cx="1244179" cy="2072731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684383" y="605789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Jim Gray</a:t>
            </a:r>
          </a:p>
        </p:txBody>
      </p:sp>
    </p:spTree>
    <p:extLst>
      <p:ext uri="{BB962C8B-B14F-4D97-AF65-F5344CB8AC3E}">
        <p14:creationId xmlns:p14="http://schemas.microsoft.com/office/powerpoint/2010/main" val="12104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From Stars to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Strong parallels between medicine today and astronomy 25 years ago</a:t>
            </a:r>
          </a:p>
          <a:p>
            <a:pPr>
              <a:lnSpc>
                <a:spcPct val="80000"/>
              </a:lnSpc>
            </a:pPr>
            <a:r>
              <a:rPr lang="en-US" dirty="0"/>
              <a:t>Stars and galaxies are like the cells in pathology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Multicolor photometry, image segmentation, locality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Spatial relations, spatial searches, outlines</a:t>
            </a:r>
          </a:p>
          <a:p>
            <a:pPr>
              <a:lnSpc>
                <a:spcPct val="80000"/>
              </a:lnSpc>
            </a:pPr>
            <a:r>
              <a:rPr lang="en-US" dirty="0"/>
              <a:t>Deep links to the raw files</a:t>
            </a:r>
          </a:p>
          <a:p>
            <a:pPr>
              <a:lnSpc>
                <a:spcPct val="80000"/>
              </a:lnSpc>
            </a:pPr>
            <a:r>
              <a:rPr lang="en-US" dirty="0"/>
              <a:t>Astronomy lessons: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Statistical analyses and collaboration easier in DB than flat files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Find a common processing level that is “good enough” </a:t>
            </a:r>
            <a:br>
              <a:rPr lang="en-US" dirty="0"/>
            </a:br>
            <a:r>
              <a:rPr lang="en-US" dirty="0"/>
              <a:t>and earn the TRUST of the community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Automation is needed for statistical reproducibility at scale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Scaling out was much harder than we ever thought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Moving many terabytes of data is hard</a:t>
            </a:r>
          </a:p>
        </p:txBody>
      </p:sp>
    </p:spTree>
    <p:extLst>
      <p:ext uri="{BB962C8B-B14F-4D97-AF65-F5344CB8AC3E}">
        <p14:creationId xmlns:p14="http://schemas.microsoft.com/office/powerpoint/2010/main" val="328773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14" y="0"/>
            <a:ext cx="8109386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This will require: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481" y="1182423"/>
            <a:ext cx="9392175" cy="4351338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Bespoke approaches to cell segmentation, image analysis, and data management</a:t>
            </a:r>
          </a:p>
          <a:p>
            <a:r>
              <a:rPr lang="en-US" dirty="0"/>
              <a:t>Focus on scaling workflow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C74C48C6-6135-407E-8565-31AAEC7930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41" y="2875722"/>
            <a:ext cx="5276386" cy="3509617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838DFB0-2AFF-4C3F-B89C-832B35A7CE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786927"/>
              </p:ext>
            </p:extLst>
          </p:nvPr>
        </p:nvGraphicFramePr>
        <p:xfrm>
          <a:off x="6323775" y="2616126"/>
          <a:ext cx="5230867" cy="376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2145760" imgH="16012440" progId="Photoshop.Image.17">
                  <p:embed/>
                </p:oleObj>
              </mc:Choice>
              <mc:Fallback>
                <p:oleObj name="Image" r:id="rId3" imgW="22145760" imgH="16012440" progId="Photoshop.Image.17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3775" y="2616126"/>
                        <a:ext cx="5230867" cy="376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43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7400" y="5067155"/>
            <a:ext cx="79031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1226 High Powered Fields, 200GB / slide,  1344x1004 pixels, at 0.5</a:t>
            </a:r>
            <a:r>
              <a:rPr lang="el-GR" sz="2000" dirty="0"/>
              <a:t>μ</a:t>
            </a:r>
            <a:r>
              <a:rPr lang="en-US" sz="2000" dirty="0"/>
              <a:t>/pix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1.6B pixels x 35 narrow band filters = 60B pixels /slide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Overlaps provide repeated segmentations and measurements for intrinsic validation and quality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800-1000 times more data collected for each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1524000"/>
            <a:ext cx="5638800" cy="325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327" y="1"/>
            <a:ext cx="9144000" cy="49481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73" y="83586"/>
            <a:ext cx="10515600" cy="1325563"/>
          </a:xfrm>
        </p:spPr>
        <p:txBody>
          <a:bodyPr/>
          <a:lstStyle/>
          <a:p>
            <a:r>
              <a:rPr lang="en-US" b="1" dirty="0"/>
              <a:t>Our First Slide</a:t>
            </a:r>
          </a:p>
        </p:txBody>
      </p:sp>
      <p:pic>
        <p:nvPicPr>
          <p:cNvPr id="1026" name="Picture 2" descr="Akoya Biosciences (@AkoyaBio) / Twitter">
            <a:extLst>
              <a:ext uri="{FF2B5EF4-FFF2-40B4-BE49-F238E27FC236}">
                <a16:creationId xmlns:a16="http://schemas.microsoft.com/office/drawing/2014/main" id="{1EABBFCA-3178-4342-BFAE-817A32EF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2627" y="5132172"/>
            <a:ext cx="1725827" cy="17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Geometry: Overlaps and Primary Regions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Primary area is the part of a field closest to its center.</a:t>
            </a:r>
          </a:p>
          <a:p>
            <a:r>
              <a:rPr lang="en-US" dirty="0"/>
              <a:t>These form a seamless </a:t>
            </a:r>
            <a:br>
              <a:rPr lang="en-US" dirty="0"/>
            </a:br>
            <a:r>
              <a:rPr lang="en-US" dirty="0"/>
              <a:t>tiling of the whole area</a:t>
            </a:r>
          </a:p>
          <a:p>
            <a:r>
              <a:rPr lang="en-US" dirty="0"/>
              <a:t>Cells detected here form</a:t>
            </a:r>
            <a:br>
              <a:rPr lang="en-US" dirty="0"/>
            </a:br>
            <a:r>
              <a:rPr lang="en-US" dirty="0"/>
              <a:t>the statistical sample</a:t>
            </a:r>
          </a:p>
          <a:p>
            <a:r>
              <a:rPr lang="en-US" dirty="0"/>
              <a:t>Overlaps are observed </a:t>
            </a:r>
            <a:br>
              <a:rPr lang="en-US" dirty="0"/>
            </a:br>
            <a:r>
              <a:rPr lang="en-US" dirty="0"/>
              <a:t>multiple times</a:t>
            </a:r>
          </a:p>
          <a:p>
            <a:r>
              <a:rPr lang="en-US" dirty="0"/>
              <a:t>Secondary cells serve as </a:t>
            </a:r>
            <a:br>
              <a:rPr lang="en-US" dirty="0"/>
            </a:br>
            <a:r>
              <a:rPr lang="en-US" dirty="0"/>
              <a:t>QA tests to determine </a:t>
            </a:r>
            <a:br>
              <a:rPr lang="en-US" dirty="0"/>
            </a:br>
            <a:r>
              <a:rPr lang="en-US" dirty="0"/>
              <a:t>internal uncertainties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94075" y="2498894"/>
            <a:ext cx="6997925" cy="4282906"/>
            <a:chOff x="2226365" y="181388"/>
            <a:chExt cx="7149548" cy="4375703"/>
          </a:xfrm>
        </p:grpSpPr>
        <p:grpSp>
          <p:nvGrpSpPr>
            <p:cNvPr id="4" name="Group 3"/>
            <p:cNvGrpSpPr/>
            <p:nvPr/>
          </p:nvGrpSpPr>
          <p:grpSpPr>
            <a:xfrm>
              <a:off x="2510528" y="403681"/>
              <a:ext cx="6659061" cy="3895905"/>
              <a:chOff x="2510528" y="403681"/>
              <a:chExt cx="6659061" cy="3895905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10528" y="403681"/>
                <a:ext cx="6654409" cy="1526329"/>
                <a:chOff x="2510528" y="403681"/>
                <a:chExt cx="6654409" cy="1526329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510528" y="408337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627839" y="406009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735844" y="403681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2510528" y="1588469"/>
                <a:ext cx="6654409" cy="1526329"/>
                <a:chOff x="2510528" y="403681"/>
                <a:chExt cx="6654409" cy="1526329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2510528" y="408337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627839" y="406009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735844" y="403681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2515180" y="2773257"/>
                <a:ext cx="6654409" cy="1526329"/>
                <a:chOff x="2510528" y="403681"/>
                <a:chExt cx="6654409" cy="1526329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2510528" y="408337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627839" y="406009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735844" y="403681"/>
                  <a:ext cx="2429093" cy="152167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" name="Straight Connector 4"/>
            <p:cNvCxnSpPr/>
            <p:nvPr/>
          </p:nvCxnSpPr>
          <p:spPr>
            <a:xfrm>
              <a:off x="4775752" y="223630"/>
              <a:ext cx="0" cy="42440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887817" y="228600"/>
              <a:ext cx="0" cy="4328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320787" y="1764196"/>
              <a:ext cx="6972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226365" y="2961861"/>
              <a:ext cx="70667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510528" y="417256"/>
              <a:ext cx="6654409" cy="274320"/>
            </a:xfrm>
            <a:prstGeom prst="rect">
              <a:avLst/>
            </a:prstGeom>
            <a:solidFill>
              <a:srgbClr val="B4C7E7">
                <a:alpha val="50196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99612" y="4027275"/>
              <a:ext cx="6654409" cy="274320"/>
            </a:xfrm>
            <a:prstGeom prst="rect">
              <a:avLst/>
            </a:prstGeom>
            <a:solidFill>
              <a:srgbClr val="B4C7E7">
                <a:alpha val="50196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75752" y="1764196"/>
              <a:ext cx="2112065" cy="1197665"/>
            </a:xfrm>
            <a:prstGeom prst="rect">
              <a:avLst/>
            </a:prstGeom>
            <a:solidFill>
              <a:srgbClr val="FBE5D6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7839" y="1588469"/>
              <a:ext cx="2429093" cy="15216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7072078" y="2217867"/>
              <a:ext cx="3893380" cy="274320"/>
            </a:xfrm>
            <a:prstGeom prst="rect">
              <a:avLst/>
            </a:prstGeom>
            <a:solidFill>
              <a:srgbClr val="B4C7E7">
                <a:alpha val="50196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705650" y="2226787"/>
              <a:ext cx="3893380" cy="274320"/>
            </a:xfrm>
            <a:prstGeom prst="rect">
              <a:avLst/>
            </a:prstGeom>
            <a:solidFill>
              <a:srgbClr val="B4C7E7">
                <a:alpha val="50196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018768" y="181388"/>
              <a:ext cx="0" cy="4328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652340" y="228600"/>
              <a:ext cx="0" cy="43284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56235" y="554416"/>
              <a:ext cx="6972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03613" y="4152840"/>
              <a:ext cx="6972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510528" y="417257"/>
              <a:ext cx="2429094" cy="15080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666" y="2108662"/>
            <a:ext cx="8190334" cy="47493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742" y="2108662"/>
            <a:ext cx="8209981" cy="47631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1465" y="2085249"/>
            <a:ext cx="8218732" cy="47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Behind Overlaps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Overlaps provide independent photons from the same cells</a:t>
            </a:r>
          </a:p>
          <a:p>
            <a:r>
              <a:rPr lang="en-US" dirty="0"/>
              <a:t>Repeated measurements – able to determine uncertainties </a:t>
            </a:r>
            <a:br>
              <a:rPr lang="en-US" dirty="0"/>
            </a:br>
            <a:r>
              <a:rPr lang="en-US" dirty="0"/>
              <a:t>in individual cell fluxes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More overlaps: better signal-to-noise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Too much overlap: waste of resources</a:t>
            </a:r>
          </a:p>
          <a:p>
            <a:r>
              <a:rPr lang="en-US" dirty="0"/>
              <a:t>Measuring systematic errors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Microscope systematic errors largest in the corners: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overlaps give information on how to correct them</a:t>
            </a:r>
          </a:p>
          <a:p>
            <a:pPr marL="0" indent="0">
              <a:buNone/>
            </a:pPr>
            <a:r>
              <a:rPr lang="en-US" dirty="0"/>
              <a:t>Questions: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How can we justify how much overlap should we take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Overlaps must be big enough to characterize microscope model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But too much overlap is costly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Statistical error 1/sqrt(N), good balance between primary and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secondary objects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How can we use it in practice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70037" y="4013553"/>
            <a:ext cx="4914202" cy="2441734"/>
            <a:chOff x="6570037" y="4013553"/>
            <a:chExt cx="4914202" cy="24417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0507" y="4013553"/>
              <a:ext cx="2463732" cy="244173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70037" y="6085955"/>
              <a:ext cx="232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20% is the optimum!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1722</Words>
  <Application>Microsoft Office PowerPoint</Application>
  <PresentationFormat>Widescreen</PresentationFormat>
  <Paragraphs>283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Consolas</vt:lpstr>
      <vt:lpstr>Symbol</vt:lpstr>
      <vt:lpstr>Office Theme</vt:lpstr>
      <vt:lpstr>Image</vt:lpstr>
      <vt:lpstr>AstroPath: Astronomy Meets Pathology</vt:lpstr>
      <vt:lpstr>AstroPath: Atlas of Cancer Cells</vt:lpstr>
      <vt:lpstr>Sloan Digital Sky Survey</vt:lpstr>
      <vt:lpstr>Skyserver</vt:lpstr>
      <vt:lpstr>From Stars to Cells</vt:lpstr>
      <vt:lpstr>This will require:</vt:lpstr>
      <vt:lpstr>Our First Slide</vt:lpstr>
      <vt:lpstr>Geometry: Overlaps and Primary Regions</vt:lpstr>
      <vt:lpstr>Rationale Behind Overlaps</vt:lpstr>
      <vt:lpstr>Using the Overlap Areas for Quality Control</vt:lpstr>
      <vt:lpstr>Automated Alignment of Image Mosaics</vt:lpstr>
      <vt:lpstr>Improve Flat Fielding</vt:lpstr>
      <vt:lpstr>Preprocessing Workflow</vt:lpstr>
      <vt:lpstr>DB Hiearachy with Two-Phase Load</vt:lpstr>
      <vt:lpstr>Imaging Improvements</vt:lpstr>
      <vt:lpstr>Spatial Features in the DB</vt:lpstr>
      <vt:lpstr>Annotations and Buffer Regions</vt:lpstr>
      <vt:lpstr>Precomputed Neighbors</vt:lpstr>
      <vt:lpstr>ContactNeighbors</vt:lpstr>
      <vt:lpstr>Data Analysis Developments</vt:lpstr>
      <vt:lpstr>CellView: Designed for Speed</vt:lpstr>
      <vt:lpstr>SciServer Integration</vt:lpstr>
      <vt:lpstr>Current data in the database</vt:lpstr>
      <vt:lpstr>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Sandor Szalay</dc:creator>
  <cp:lastModifiedBy>Sandor Szalay</cp:lastModifiedBy>
  <cp:revision>21</cp:revision>
  <dcterms:created xsi:type="dcterms:W3CDTF">2021-05-26T23:23:32Z</dcterms:created>
  <dcterms:modified xsi:type="dcterms:W3CDTF">2021-05-27T14:08:44Z</dcterms:modified>
</cp:coreProperties>
</file>