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21A5E-E30A-4F52-8327-E43E2400F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4080C-4CD9-4E2E-9DDF-7A825284D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40229-B1CE-4332-B997-A5009CE6B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A8F-D8D7-4935-BCC2-AB4EE0B8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177D9-DD3E-4D71-95F3-850A4DB6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8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1FAE3-7B78-48B2-93DD-F657762FD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C3016E-CD6B-4F2C-AE89-B841D2C1A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6B394-7BA6-4C59-A6E1-55FD88A57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A5E1C-EC6F-47F5-9D90-AFFDD709E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6924B-6B4F-4CF7-A7C3-4B698863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7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C4780F-5D9D-42B2-99F9-5D0F35A313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0BE96-B48F-48F3-BEC4-4B13ED74C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C2016-DEBD-4CCC-891E-994924DA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CD796-1998-42F0-A636-3E3FDBD7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E73B0-B369-4AA9-87DF-50D9E4E0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1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D7700-3EA2-4672-998D-25AD23FF6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F482-13E5-4675-9B8E-888108E66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9B395-7407-423A-B2C9-352FE253E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4E07E-0A1E-42DA-978F-62BAB17F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D1C2A-BE8D-4998-97CB-23FD06B1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1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F6F80-3B0B-4E85-92E1-D6E7E6D2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4A619-7448-4BD4-ACF8-8FDB8F205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18143-D833-4C6F-A357-9DF94A881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5DDA4-3329-431A-8C76-7DAEA248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C368D-9D0F-4275-B656-1F351CFD4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89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5BD2-281C-44AF-B799-CCE223B54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DAE5B-1A12-4FD9-B744-181FC652D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DD9AE-BE7E-4D43-B176-39FF756CA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BF789-A0C6-4156-B947-A344B8FA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F3859-517E-457D-8D20-7349C15F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A9E6A-EC48-489A-AE06-4D9B3C7C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32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93635-70B4-4BF6-9A35-72951B2DC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C0F4A-67A7-4413-8A92-069915C7C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053AE-85B6-466F-870B-981B7EF38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4069F-1DE5-4FFC-9052-69D809C12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257FAE-58EE-41B9-93E4-0F3478991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5C86EC-D836-4440-9E09-AEC6F03A8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2D0495-0412-412C-B848-43ED3ECA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2D3571-C014-4D4C-9A45-D6C905F16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52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E02ED-15E1-456A-8067-0C77F674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E6F85-2515-4DF4-8FC5-994DABEEC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8AE29B-4E32-47AE-A7B0-A42058891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5A1B3-E1CD-47B2-837D-FA08B27E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4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78C97-89F8-496C-9C25-E74F38C5E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BDB6A-D137-4C8F-A64D-D1A02173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F0815-07B0-4EC2-8E9F-EF41FA8C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2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F4B7A-37C2-434A-938E-FFE5E3A65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4FC71-7C7A-4C73-A212-F6A0E25CC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E39723-826B-4A2B-9894-FD821CD20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00063-6061-4652-89D2-86A641BF2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4CC63-C9B8-4E80-8581-ACE3B9E9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0E5DC-13C6-4888-A461-014CAC71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40F68-ED21-450A-BCE5-FC393E0F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F3B6A7-A891-4350-9735-CC408A67D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4B66F-5F9F-40CD-867E-24D2D3DE1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EB5A1-F67F-46BC-986E-7ABECEB43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1F2C1-C914-4503-A18A-C720583C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DD41F-5A0D-4328-AC05-C590BF5A0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260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E5F87C-F6C3-42B0-9306-D2B089FC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14C5E-88D0-4D6C-BFA4-9560B6DA3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D451C-24C5-4B5B-BA61-DFA3A5BDA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40395-8FF0-4060-A1DD-0A919A63FF23}" type="datetimeFigureOut">
              <a:rPr lang="en-GB" smtClean="0"/>
              <a:t>06/11/2020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5E14F-D659-4277-8F08-9AEE7D256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5A2A3-6D29-4E06-B2DE-CAFF7F604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DF7AC-BA3C-4202-804F-244FF4F8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02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B2DBC-AD65-49F9-A08B-D0B6D357E2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RIDE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6D8C1-AABE-4B65-BF76-078DFD375E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Sofus Stray</a:t>
            </a:r>
          </a:p>
        </p:txBody>
      </p:sp>
    </p:spTree>
    <p:extLst>
      <p:ext uri="{BB962C8B-B14F-4D97-AF65-F5344CB8AC3E}">
        <p14:creationId xmlns:p14="http://schemas.microsoft.com/office/powerpoint/2010/main" val="421492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0C6A4-DC68-4834-8C51-96EAC2864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5F09C-C414-4687-B39B-5BCCAA12A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TCN to predict stopped muons</a:t>
            </a:r>
          </a:p>
          <a:p>
            <a:r>
              <a:rPr lang="en-GB" dirty="0"/>
              <a:t>Calculate RIDE on the stopped muon data</a:t>
            </a:r>
          </a:p>
        </p:txBody>
      </p:sp>
    </p:spTree>
    <p:extLst>
      <p:ext uri="{BB962C8B-B14F-4D97-AF65-F5344CB8AC3E}">
        <p14:creationId xmlns:p14="http://schemas.microsoft.com/office/powerpoint/2010/main" val="1736810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A05E2-1F78-4702-8EFD-90478F1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D0EF5E-5A8C-4D37-93C9-A92B244EF3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𝑅𝐼𝐷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nary>
                                        <m:naryPr>
                                          <m:chr m:val="∑"/>
                                          <m:supHide m:val="on"/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𝑣𝑒𝑛𝑡𝑠</m:t>
                                          </m:r>
                                        </m:sub>
                                        <m:sup/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𝑞</m:t>
                                          </m:r>
                                        </m:e>
                                      </m:nary>
                                    </m:num>
                                    <m:den>
                                      <m:nary>
                                        <m:naryPr>
                                          <m:chr m:val="∑"/>
                                          <m:supHide m:val="on"/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𝑣𝑒𝑛𝑡𝑠</m:t>
                                          </m:r>
                                        </m:sub>
                                        <m:sup/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h𝑖𝑡</m:t>
                                          </m:r>
                                        </m:e>
                                      </m:nary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nary>
                                        <m:naryPr>
                                          <m:chr m:val="∑"/>
                                          <m:supHide m:val="on"/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𝑣𝑒𝑛𝑡𝑠</m:t>
                                          </m:r>
                                        </m:sub>
                                        <m:sup/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𝑞</m:t>
                                          </m:r>
                                        </m:e>
                                      </m:nary>
                                    </m:num>
                                    <m:den>
                                      <m:nary>
                                        <m:naryPr>
                                          <m:chr m:val="∑"/>
                                          <m:supHide m:val="on"/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𝑣𝑒𝑛𝑡𝑠</m:t>
                                          </m:r>
                                        </m:sub>
                                        <m:sup/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h𝑖𝑡</m:t>
                                          </m:r>
                                        </m:e>
                                      </m:nary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𝑚𝑜𝑛𝑖𝑡𝑜𝑟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GB" dirty="0"/>
                  <a:t>Where q is the charge, hit is if we expect a charge, summing over all events.</a:t>
                </a:r>
              </a:p>
              <a:p>
                <a:r>
                  <a:rPr lang="en-GB" dirty="0"/>
                  <a:t>Denominator takes the median of the group each DOM is part of (grouped by z-position)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D0EF5E-5A8C-4D37-93C9-A92B244EF3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969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F6455-EBCB-4080-A7EA-BD72DA2D7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TCN results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4AF9296-E4B2-4E98-8E9D-0E556A83456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4042"/>
            <a:ext cx="5181600" cy="389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7D77B38-563F-47EB-AACF-2C2349D1431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06080"/>
            <a:ext cx="5181600" cy="399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41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0C08F-32ED-48EE-9FA4-5C584483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RIDE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5A8EB44-4C4B-4A62-B7F4-206B20BEF19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856" y="2337215"/>
            <a:ext cx="4776288" cy="332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AC2544F-108F-4EDC-991B-32B4C1B5AB8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287" y="2337215"/>
            <a:ext cx="4941426" cy="332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26A1BC-FDD0-44C3-A596-BDF659992587}"/>
              </a:ext>
            </a:extLst>
          </p:cNvPr>
          <p:cNvSpPr txBox="1"/>
          <p:nvPr/>
        </p:nvSpPr>
        <p:spPr>
          <a:xfrm>
            <a:off x="1275127" y="1593908"/>
            <a:ext cx="9831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Calculate on 0.9 threshold data to get a very pure sample (around 10k)</a:t>
            </a:r>
          </a:p>
        </p:txBody>
      </p:sp>
    </p:spTree>
    <p:extLst>
      <p:ext uri="{BB962C8B-B14F-4D97-AF65-F5344CB8AC3E}">
        <p14:creationId xmlns:p14="http://schemas.microsoft.com/office/powerpoint/2010/main" val="357702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RIDE Update</vt:lpstr>
      <vt:lpstr>Summary</vt:lpstr>
      <vt:lpstr>Summary</vt:lpstr>
      <vt:lpstr>TCN results</vt:lpstr>
      <vt:lpstr>RIDE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RIDE Update</dc:title>
  <dc:creator>Sofus Kjærsgaard Stray</dc:creator>
  <cp:lastModifiedBy>Sofus Kjærsgaard Stray</cp:lastModifiedBy>
  <cp:revision>1</cp:revision>
  <dcterms:created xsi:type="dcterms:W3CDTF">2020-11-06T13:16:23Z</dcterms:created>
  <dcterms:modified xsi:type="dcterms:W3CDTF">2020-11-06T13:20:08Z</dcterms:modified>
</cp:coreProperties>
</file>