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57" r:id="rId5"/>
    <p:sldId id="259" r:id="rId6"/>
    <p:sldId id="258" r:id="rId7"/>
    <p:sldId id="262" r:id="rId8"/>
    <p:sldId id="260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ED1A3-58E7-4415-9887-C8E43E25BF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C7EA8E-373A-4AAE-A724-8480625FA2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696AC-67EE-47CD-A752-BD05E3FAF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598E-B416-4CB0-B65C-A727C972D091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4C1E9-54CE-47F4-A81F-2938F6743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43B78-9D25-469C-BC73-7EB976FC3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CB5D-6BF2-4B95-BB75-9DC9C75DA3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082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2F0EA-EDB0-43B4-B565-1120EBB1F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35B984-0218-4F41-9182-2E9B97ADB7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6BAAC2-B148-4483-B860-0E44B8EDD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598E-B416-4CB0-B65C-A727C972D091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061C9-A3E8-4B25-AAF0-EB7F3D9DD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D76DD-571E-410E-8042-7F162CDA8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CB5D-6BF2-4B95-BB75-9DC9C75DA3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648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AEE725-D71A-441D-AF37-4283F78D58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AFC95B-4750-45E3-861F-1C1E38316B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C2044-E69C-4874-B671-20B6934E6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598E-B416-4CB0-B65C-A727C972D091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45995E-D56F-43EE-B129-09BB50E53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F0891E-D952-4F27-A76F-8E6C72181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CB5D-6BF2-4B95-BB75-9DC9C75DA3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635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9E519-55DB-467E-89D5-4D631CAED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FBB91-A9AD-49E5-9481-060539D6A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48539-2CFE-4092-8D23-6CC3B31CF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598E-B416-4CB0-B65C-A727C972D091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382E3-7932-40D3-B534-6694D29A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679B1-313C-4972-8A0A-53C7DDA39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CB5D-6BF2-4B95-BB75-9DC9C75DA3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371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E78EF-759B-40C6-B4C3-1DA3D88BD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45D3BC-77F8-440D-8349-147A87043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797E93-D3C0-4509-9A98-98F78C477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598E-B416-4CB0-B65C-A727C972D091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8ED89-600F-4D4A-A792-9B33DAAF6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8FB75-C47F-40A8-84AF-789E7AA92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CB5D-6BF2-4B95-BB75-9DC9C75DA3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076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1040D-D540-4365-90DA-FE2C5C7E1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75DF9-8C9F-46F1-BA94-FFD6E47D2F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078C26-BE6F-459A-9C29-D3FB0965A2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E89AF-FF31-461C-B771-4051F25BC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598E-B416-4CB0-B65C-A727C972D091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90016-3D3B-4B19-96B1-6556A7B55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C61999-6F2E-495C-BB46-4745709CE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CB5D-6BF2-4B95-BB75-9DC9C75DA3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782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32D38-D27F-4318-8907-B1CB7BFA4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9F5BCA-5BAB-489C-8384-F338E1E2C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52F0B8-D8E1-4EA5-ABC5-409028061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1C72AB-3135-4BE3-91E5-DF3A2E9B74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47F7D1-79EC-440B-AE1D-B6CCB206E3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0E6E91-E790-4D9A-9B2D-A1E6793B5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598E-B416-4CB0-B65C-A727C972D091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D635B5-C99A-4ADB-A1A5-235BCA2FA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144C38-8DB3-4099-8439-DBC0FF292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CB5D-6BF2-4B95-BB75-9DC9C75DA3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96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6DBE2-815C-4147-8CC0-BA42EA55B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25A4EA-B0F7-47CA-A3B2-176C1A49A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598E-B416-4CB0-B65C-A727C972D091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7B8477-E960-4433-978A-BFC7680B6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E30543-3503-4650-9A08-5B24898A3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CB5D-6BF2-4B95-BB75-9DC9C75DA3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468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C4CB02-7E04-4520-8222-A10B39FE8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598E-B416-4CB0-B65C-A727C972D091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5C4599-0BBE-4376-A83B-ABBD8E790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077D2F-1ED5-4BFF-AF6A-3E739FE97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CB5D-6BF2-4B95-BB75-9DC9C75DA3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025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5B0C5-1423-46FF-A1B6-88FDE2A2B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DAF5D-91D4-4DB3-BF72-359ADE2F4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F98545-CCD1-4FFE-A252-2091F246CE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76C7A3-8F64-452D-AD95-83C7D47D2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598E-B416-4CB0-B65C-A727C972D091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48ACED-C10B-46A9-BEBD-22F020A11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AF99AD-2366-4B65-85F6-A4677A0A4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CB5D-6BF2-4B95-BB75-9DC9C75DA3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454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75A6F-34D2-4473-9F15-8A8D39DF8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ABCBDB-5E3A-48EE-A314-20A93BA277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605730-4FB7-4F32-A92D-6DD24FEE0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F82226-2F1A-4210-9DCF-632850EC8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598E-B416-4CB0-B65C-A727C972D091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476788-5AB2-4322-BF1C-901360043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1BB20A-9698-4495-9CF2-34BA7D045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CB5D-6BF2-4B95-BB75-9DC9C75DA3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509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2BB21C-85B3-4DAC-80D0-6B85ED5CB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675F2B-51C0-4196-9805-B7E7846C8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ACD2A-EC21-404B-ABE5-74062FC311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8598E-B416-4CB0-B65C-A727C972D091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8450C-CCFF-4C3B-A5BB-729A8E3F00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4B554-79FD-4889-95E6-35A8A1846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ACB5D-6BF2-4B95-BB75-9DC9C75DA3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7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CF112-19AB-4C2B-846E-F0C16EEF3E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RIDE Update – 12-02-2021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D27C3F-700D-4947-BD6F-B3AC7DEB4F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Sofus Stray</a:t>
            </a:r>
          </a:p>
          <a:p>
            <a:r>
              <a:rPr lang="en-GB" dirty="0"/>
              <a:t>Weekly NBI Meeting</a:t>
            </a:r>
          </a:p>
        </p:txBody>
      </p:sp>
    </p:spTree>
    <p:extLst>
      <p:ext uri="{BB962C8B-B14F-4D97-AF65-F5344CB8AC3E}">
        <p14:creationId xmlns:p14="http://schemas.microsoft.com/office/powerpoint/2010/main" val="2201369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594AA-F5EE-4F66-BC89-DD4FA8939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Stopped muon selection in MC truth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E8F58CD-851A-4F47-911B-5DCB58359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2325"/>
            <a:ext cx="44831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Selection:</a:t>
            </a:r>
          </a:p>
          <a:p>
            <a:r>
              <a:rPr lang="en-GB" dirty="0"/>
              <a:t>r &lt; 75m</a:t>
            </a:r>
          </a:p>
          <a:p>
            <a:r>
              <a:rPr lang="en-GB" dirty="0"/>
              <a:t>SMT8 filter</a:t>
            </a:r>
          </a:p>
          <a:p>
            <a:r>
              <a:rPr lang="en-GB" dirty="0"/>
              <a:t>Track endpoint within 100m of detector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66218A-E519-455B-A8D8-995381663A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062" t="32222" r="34167" b="26111"/>
          <a:stretch/>
        </p:blipFill>
        <p:spPr>
          <a:xfrm>
            <a:off x="5778500" y="1962198"/>
            <a:ext cx="5232400" cy="385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602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594AA-F5EE-4F66-BC89-DD4FA8939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Stopped muon selection in MC truth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E8F58CD-851A-4F47-911B-5DCB58359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2325"/>
            <a:ext cx="44831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Selection:</a:t>
            </a:r>
          </a:p>
          <a:p>
            <a:r>
              <a:rPr lang="en-GB" dirty="0"/>
              <a:t>r &lt; 150m</a:t>
            </a:r>
          </a:p>
          <a:p>
            <a:r>
              <a:rPr lang="en-GB" dirty="0"/>
              <a:t>SMT8 filter</a:t>
            </a:r>
          </a:p>
          <a:p>
            <a:r>
              <a:rPr lang="en-GB" dirty="0"/>
              <a:t>Track endpoint within 100m of detector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8C98CB-21D2-41CB-8BFD-2875D1378A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49" t="32037" r="35051" b="26111"/>
          <a:stretch/>
        </p:blipFill>
        <p:spPr>
          <a:xfrm>
            <a:off x="5829300" y="1943099"/>
            <a:ext cx="5003800" cy="392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879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594AA-F5EE-4F66-BC89-DD4FA8939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Stopped muon selection in MC truth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E0D828-9746-460C-8F19-56E824C749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79" t="33889" r="50833" b="22222"/>
          <a:stretch/>
        </p:blipFill>
        <p:spPr>
          <a:xfrm>
            <a:off x="5715000" y="1779588"/>
            <a:ext cx="5359400" cy="411060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E8F58CD-851A-4F47-911B-5DCB58359F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092325"/>
                <a:ext cx="44831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Selection:</a:t>
                </a:r>
              </a:p>
              <a:p>
                <a:r>
                  <a:rPr lang="en-GB" dirty="0"/>
                  <a:t>20 &lt; r &lt; 100m</a:t>
                </a:r>
              </a:p>
              <a:p>
                <a:r>
                  <a:rPr lang="en-GB" dirty="0"/>
                  <a:t>SMT8 filter</a:t>
                </a:r>
              </a:p>
              <a:p>
                <a:r>
                  <a:rPr lang="en-GB" dirty="0"/>
                  <a:t>Track </a:t>
                </a:r>
                <a:r>
                  <a:rPr lang="en-GB" dirty="0" err="1"/>
                  <a:t>endpoint.xy</a:t>
                </a:r>
                <a:r>
                  <a:rPr lang="en-GB" dirty="0"/>
                  <a:t> within 50m of detector</a:t>
                </a:r>
              </a:p>
              <a:p>
                <a:r>
                  <a:rPr lang="en-GB" dirty="0"/>
                  <a:t>Track </a:t>
                </a:r>
                <a:r>
                  <a:rPr lang="en-GB" dirty="0" err="1"/>
                  <a:t>endpoint.z</a:t>
                </a:r>
                <a:r>
                  <a:rPr lang="en-GB" dirty="0"/>
                  <a:t> &gt; -400m</a:t>
                </a:r>
              </a:p>
              <a:p>
                <a:r>
                  <a:rPr lang="en-GB" dirty="0"/>
                  <a:t>40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dirty="0"/>
                  <a:t> &lt; θ &lt; 70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dirty="0"/>
                  <a:t> </a:t>
                </a:r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E8F58CD-851A-4F47-911B-5DCB58359F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092325"/>
                <a:ext cx="4483100" cy="4351338"/>
              </a:xfrm>
              <a:blipFill>
                <a:blip r:embed="rId3"/>
                <a:stretch>
                  <a:fillRect l="-2857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7374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hart, histogram&#10;&#10;Description automatically generated">
            <a:extLst>
              <a:ext uri="{FF2B5EF4-FFF2-40B4-BE49-F238E27FC236}">
                <a16:creationId xmlns:a16="http://schemas.microsoft.com/office/drawing/2014/main" id="{CD93EE59-EB79-4E42-9768-1A42DD51C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132" y="2373195"/>
            <a:ext cx="3990073" cy="29925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3A4B1D1-7762-4BDE-ADC8-BBAD2F0A52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27" y="2364522"/>
            <a:ext cx="3990073" cy="29925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B4FA6C-C5F9-452C-85B9-4DBDCFEB1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00" y="363021"/>
            <a:ext cx="10515600" cy="1325563"/>
          </a:xfrm>
        </p:spPr>
        <p:txBody>
          <a:bodyPr/>
          <a:lstStyle/>
          <a:p>
            <a:r>
              <a:rPr lang="en-GB" dirty="0"/>
              <a:t>HQE RIDE by group (40° &lt; θ &lt; 70°)</a:t>
            </a:r>
            <a:br>
              <a:rPr lang="en-GB" dirty="0"/>
            </a:br>
            <a:endParaRPr lang="en-GB" dirty="0"/>
          </a:p>
        </p:txBody>
      </p:sp>
      <p:pic>
        <p:nvPicPr>
          <p:cNvPr id="13" name="Content Placeholder 12" descr="Chart, histogram&#10;&#10;Description automatically generated">
            <a:extLst>
              <a:ext uri="{FF2B5EF4-FFF2-40B4-BE49-F238E27FC236}">
                <a16:creationId xmlns:a16="http://schemas.microsoft.com/office/drawing/2014/main" id="{4B9EAB4A-67FC-4B57-BC59-2069C2FEC9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802" y="2373561"/>
            <a:ext cx="3955719" cy="296678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B362DE-6D49-4E91-8230-77050DEDB1C2}"/>
              </a:ext>
            </a:extLst>
          </p:cNvPr>
          <p:cNvSpPr txBox="1"/>
          <p:nvPr/>
        </p:nvSpPr>
        <p:spPr>
          <a:xfrm>
            <a:off x="3877619" y="58224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Find the RIDE = 1.35 points and compare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22E3BD-9D0C-4265-85CE-E829C896F4AE}"/>
              </a:ext>
            </a:extLst>
          </p:cNvPr>
          <p:cNvSpPr txBox="1"/>
          <p:nvPr/>
        </p:nvSpPr>
        <p:spPr>
          <a:xfrm>
            <a:off x="697032" y="146322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Radius cut scan:</a:t>
            </a:r>
          </a:p>
        </p:txBody>
      </p:sp>
    </p:spTree>
    <p:extLst>
      <p:ext uri="{BB962C8B-B14F-4D97-AF65-F5344CB8AC3E}">
        <p14:creationId xmlns:p14="http://schemas.microsoft.com/office/powerpoint/2010/main" val="1415508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A5A07-C476-4403-8818-CBB1682FA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4663"/>
            <a:ext cx="10515600" cy="1325563"/>
          </a:xfrm>
        </p:spPr>
        <p:txBody>
          <a:bodyPr/>
          <a:lstStyle/>
          <a:p>
            <a:r>
              <a:rPr lang="en-GB" dirty="0"/>
              <a:t>HQE RIDE by group (40° &lt; θ &lt; 70°)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BD0385-BFC3-4504-9BAA-639D3D793E15}"/>
              </a:ext>
            </a:extLst>
          </p:cNvPr>
          <p:cNvSpPr txBox="1"/>
          <p:nvPr/>
        </p:nvSpPr>
        <p:spPr>
          <a:xfrm>
            <a:off x="1145116" y="2123857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Selection: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 40° &gt; θ &gt; 70°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…</a:t>
            </a:r>
          </a:p>
          <a:p>
            <a:endParaRPr lang="en-GB" sz="2400" dirty="0"/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571292-A1F2-40DE-A33B-70D861629773}"/>
              </a:ext>
            </a:extLst>
          </p:cNvPr>
          <p:cNvSpPr txBox="1"/>
          <p:nvPr/>
        </p:nvSpPr>
        <p:spPr>
          <a:xfrm>
            <a:off x="4193116" y="592361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No overlap between all groups within 1σ</a:t>
            </a:r>
          </a:p>
        </p:txBody>
      </p:sp>
      <p:pic>
        <p:nvPicPr>
          <p:cNvPr id="8" name="Content Placeholder 6" descr="A picture containing chart&#10;&#10;Description automatically generated">
            <a:extLst>
              <a:ext uri="{FF2B5EF4-FFF2-40B4-BE49-F238E27FC236}">
                <a16:creationId xmlns:a16="http://schemas.microsoft.com/office/drawing/2014/main" id="{D2F54914-BD0E-4DA2-A6AE-3C86F99F0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016" y="1839396"/>
            <a:ext cx="4912784" cy="3684588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3CCABBCD-1784-435B-BE8C-283A964C0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782" y="1470579"/>
            <a:ext cx="5602818" cy="42021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99FF807-2577-4A1D-B17C-E689BB144FDA}"/>
              </a:ext>
            </a:extLst>
          </p:cNvPr>
          <p:cNvSpPr txBox="1"/>
          <p:nvPr/>
        </p:nvSpPr>
        <p:spPr>
          <a:xfrm>
            <a:off x="3162300" y="457201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/>
              <a:t>20 &lt; r &lt; 100m</a:t>
            </a:r>
          </a:p>
        </p:txBody>
      </p:sp>
    </p:spTree>
    <p:extLst>
      <p:ext uri="{BB962C8B-B14F-4D97-AF65-F5344CB8AC3E}">
        <p14:creationId xmlns:p14="http://schemas.microsoft.com/office/powerpoint/2010/main" val="1470614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D93EE59-EB79-4E42-9768-1A42DD51C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4661" y="2262188"/>
            <a:ext cx="4038619" cy="30289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3A4B1D1-7762-4BDE-ADC8-BBAD2F0A52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16" y="2270118"/>
            <a:ext cx="4038619" cy="3028964"/>
          </a:xfrm>
          <a:prstGeom prst="rect">
            <a:avLst/>
          </a:prstGeo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4B9EAB4A-67FC-4B57-BC59-2069C2FEC9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1697" y="2262867"/>
            <a:ext cx="4003845" cy="3002885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9FE6EC-3F9B-4EBA-94D1-3FD20148892E}"/>
              </a:ext>
            </a:extLst>
          </p:cNvPr>
          <p:cNvSpPr txBox="1"/>
          <p:nvPr/>
        </p:nvSpPr>
        <p:spPr>
          <a:xfrm>
            <a:off x="3877619" y="58224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Find the RIDE = 1.35 points and compare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D1883F3-C5EE-4F37-B4F9-020EBEFA7406}"/>
              </a:ext>
            </a:extLst>
          </p:cNvPr>
          <p:cNvSpPr txBox="1">
            <a:spLocks/>
          </p:cNvSpPr>
          <p:nvPr/>
        </p:nvSpPr>
        <p:spPr>
          <a:xfrm>
            <a:off x="3048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HQE RIDE by group (0° &lt; θ &lt; 180°)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8E8DA3-1DF1-4DFC-A0DA-AB13E25223B4}"/>
              </a:ext>
            </a:extLst>
          </p:cNvPr>
          <p:cNvSpPr txBox="1"/>
          <p:nvPr/>
        </p:nvSpPr>
        <p:spPr>
          <a:xfrm>
            <a:off x="697032" y="133622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Radius cut scan:</a:t>
            </a:r>
          </a:p>
        </p:txBody>
      </p:sp>
    </p:spTree>
    <p:extLst>
      <p:ext uri="{BB962C8B-B14F-4D97-AF65-F5344CB8AC3E}">
        <p14:creationId xmlns:p14="http://schemas.microsoft.com/office/powerpoint/2010/main" val="699332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5765814-EF80-40B8-9922-BCB17113BD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8808" y="1546225"/>
            <a:ext cx="5512492" cy="4134369"/>
          </a:xfrm>
          <a:prstGeom prst="rect">
            <a:avLst/>
          </a:prstGeom>
        </p:spPr>
      </p:pic>
      <p:pic>
        <p:nvPicPr>
          <p:cNvPr id="6" name="Content Placeholder 8" descr="Chart&#10;&#10;Description automatically generated">
            <a:extLst>
              <a:ext uri="{FF2B5EF4-FFF2-40B4-BE49-F238E27FC236}">
                <a16:creationId xmlns:a16="http://schemas.microsoft.com/office/drawing/2014/main" id="{E2BD3D03-7213-42A6-B0BF-D334436D33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372" y="1920875"/>
            <a:ext cx="4912784" cy="36845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A3D05F-A82F-4003-9792-6CAEF1027241}"/>
              </a:ext>
            </a:extLst>
          </p:cNvPr>
          <p:cNvSpPr txBox="1"/>
          <p:nvPr/>
        </p:nvSpPr>
        <p:spPr>
          <a:xfrm>
            <a:off x="3378200" y="468631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/>
              <a:t>20 &lt; r &lt; 100m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A96FD70-8265-4ED9-A7EB-98DD32EB42C5}"/>
              </a:ext>
            </a:extLst>
          </p:cNvPr>
          <p:cNvSpPr txBox="1">
            <a:spLocks/>
          </p:cNvSpPr>
          <p:nvPr/>
        </p:nvSpPr>
        <p:spPr>
          <a:xfrm>
            <a:off x="3048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HQE RIDE by group (0° &lt; θ &lt; 180°)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94A72F-5E80-4A4F-9A17-DF9FEEE2FD86}"/>
              </a:ext>
            </a:extLst>
          </p:cNvPr>
          <p:cNvSpPr txBox="1"/>
          <p:nvPr/>
        </p:nvSpPr>
        <p:spPr>
          <a:xfrm>
            <a:off x="3642372" y="590657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Overlap between all three groups at low minimum radius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D0716A7-D385-47CD-8971-689553A8408B}"/>
              </a:ext>
            </a:extLst>
          </p:cNvPr>
          <p:cNvCxnSpPr>
            <a:cxnSpLocks/>
          </p:cNvCxnSpPr>
          <p:nvPr/>
        </p:nvCxnSpPr>
        <p:spPr>
          <a:xfrm flipH="1" flipV="1">
            <a:off x="8816829" y="5226341"/>
            <a:ext cx="151002" cy="6802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190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594AA-F5EE-4F66-BC89-DD4FA8939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3BB28-670E-4243-99B6-8A4B25FE9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Expand radius scan</a:t>
            </a:r>
          </a:p>
          <a:p>
            <a:r>
              <a:rPr lang="en-GB" dirty="0"/>
              <a:t>See if “no theta cut” selection works with more groups</a:t>
            </a:r>
          </a:p>
          <a:p>
            <a:r>
              <a:rPr lang="en-GB" dirty="0"/>
              <a:t>Fix radius (20 &lt; r &lt; 100m) and scan over theta</a:t>
            </a:r>
          </a:p>
        </p:txBody>
      </p:sp>
    </p:spTree>
    <p:extLst>
      <p:ext uri="{BB962C8B-B14F-4D97-AF65-F5344CB8AC3E}">
        <p14:creationId xmlns:p14="http://schemas.microsoft.com/office/powerpoint/2010/main" val="2940795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225</Words>
  <Application>Microsoft Office PowerPoint</Application>
  <PresentationFormat>Widescreen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Office Theme</vt:lpstr>
      <vt:lpstr>RIDE Update – 12-02-2021</vt:lpstr>
      <vt:lpstr>Stopped muon selection in MC truth</vt:lpstr>
      <vt:lpstr>Stopped muon selection in MC truth</vt:lpstr>
      <vt:lpstr>Stopped muon selection in MC truth</vt:lpstr>
      <vt:lpstr>HQE RIDE by group (40° &lt; θ &lt; 70°) </vt:lpstr>
      <vt:lpstr>HQE RIDE by group (40° &lt; θ &lt; 70°)</vt:lpstr>
      <vt:lpstr>PowerPoint Presentation</vt:lpstr>
      <vt:lpstr>PowerPoint Presentation</vt:lpstr>
      <vt:lpstr>Next steps: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RIDE Update – 12/02/2021</dc:title>
  <dc:creator>Sofus Kjærsgaard Stray</dc:creator>
  <cp:lastModifiedBy>Sofus Kjærsgaard Stray</cp:lastModifiedBy>
  <cp:revision>11</cp:revision>
  <dcterms:created xsi:type="dcterms:W3CDTF">2021-02-12T09:25:13Z</dcterms:created>
  <dcterms:modified xsi:type="dcterms:W3CDTF">2021-02-12T11:41:26Z</dcterms:modified>
</cp:coreProperties>
</file>