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3" r:id="rId2"/>
    <p:sldMasterId id="2147483705" r:id="rId3"/>
    <p:sldMasterId id="2147483762" r:id="rId4"/>
  </p:sldMasterIdLst>
  <p:notesMasterIdLst>
    <p:notesMasterId r:id="rId12"/>
  </p:notesMasterIdLst>
  <p:handoutMasterIdLst>
    <p:handoutMasterId r:id="rId13"/>
  </p:handoutMasterIdLst>
  <p:sldIdLst>
    <p:sldId id="348" r:id="rId5"/>
    <p:sldId id="1015" r:id="rId6"/>
    <p:sldId id="1017" r:id="rId7"/>
    <p:sldId id="472" r:id="rId8"/>
    <p:sldId id="463" r:id="rId9"/>
    <p:sldId id="1020" r:id="rId10"/>
    <p:sldId id="469" r:id="rId11"/>
  </p:sldIdLst>
  <p:sldSz cx="5759450" cy="2879725"/>
  <p:notesSz cx="6858000" cy="9144000"/>
  <p:defaultTextStyle>
    <a:defPPr>
      <a:defRPr lang="en-US"/>
    </a:defPPr>
    <a:lvl1pPr marL="0" algn="l" defTabSz="276423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1pPr>
    <a:lvl2pPr marL="276423" algn="l" defTabSz="276423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2pPr>
    <a:lvl3pPr marL="552846" algn="l" defTabSz="276423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3pPr>
    <a:lvl4pPr marL="829269" algn="l" defTabSz="276423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4pPr>
    <a:lvl5pPr marL="1105692" algn="l" defTabSz="276423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5pPr>
    <a:lvl6pPr marL="1382116" algn="l" defTabSz="276423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6pPr>
    <a:lvl7pPr marL="1658539" algn="l" defTabSz="276423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7pPr>
    <a:lvl8pPr marL="1934962" algn="l" defTabSz="276423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8pPr>
    <a:lvl9pPr marL="2211385" algn="l" defTabSz="276423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7" userDrawn="1">
          <p15:clr>
            <a:srgbClr val="A4A3A4"/>
          </p15:clr>
        </p15:guide>
        <p15:guide id="2" pos="18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CA1A"/>
    <a:srgbClr val="69A91A"/>
    <a:srgbClr val="00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5680" autoAdjust="0"/>
    <p:restoredTop sz="86645" autoAdjust="0"/>
  </p:normalViewPr>
  <p:slideViewPr>
    <p:cSldViewPr snapToGrid="0" snapToObjects="1">
      <p:cViewPr varScale="1">
        <p:scale>
          <a:sx n="298" d="100"/>
          <a:sy n="298" d="100"/>
        </p:scale>
        <p:origin x="184" y="544"/>
      </p:cViewPr>
      <p:guideLst>
        <p:guide orient="horz" pos="907"/>
        <p:guide pos="1814"/>
      </p:guideLst>
    </p:cSldViewPr>
  </p:slideViewPr>
  <p:outlineViewPr>
    <p:cViewPr>
      <p:scale>
        <a:sx n="33" d="100"/>
        <a:sy n="33" d="100"/>
      </p:scale>
      <p:origin x="0" y="-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E3B3E-782A-9745-8E84-372F7B6771BF}" type="datetimeFigureOut">
              <a:rPr lang="en-US" smtClean="0"/>
              <a:t>5/17/21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1C0A-6FC9-E54E-92BE-11816E6C8A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0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34DAA-4693-5B4A-BAFB-CF34E54B2496}" type="datetimeFigureOut">
              <a:rPr lang="nl-NL" smtClean="0"/>
              <a:t>17-05-2021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703E1-AF7C-004D-B698-08E006E1958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5110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60995" algn="l"/>
                <a:tab pos="921990" algn="l"/>
                <a:tab pos="1382984" algn="l"/>
                <a:tab pos="1843979" algn="l"/>
                <a:tab pos="2304974" algn="l"/>
                <a:tab pos="2765969" algn="l"/>
                <a:tab pos="3226963" algn="l"/>
                <a:tab pos="3687958" algn="l"/>
                <a:tab pos="4148953" algn="l"/>
                <a:tab pos="4609948" algn="l"/>
                <a:tab pos="5070942" algn="l"/>
                <a:tab pos="5531937" algn="l"/>
                <a:tab pos="5992932" algn="l"/>
                <a:tab pos="6453927" algn="l"/>
                <a:tab pos="6914921" algn="l"/>
                <a:tab pos="7375916" algn="l"/>
                <a:tab pos="7836911" algn="l"/>
                <a:tab pos="8297906" algn="l"/>
                <a:tab pos="8758900" algn="l"/>
                <a:tab pos="9219895" algn="l"/>
              </a:tabLs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9116" indent="-288122" eaLnBrk="0" hangingPunct="0">
              <a:tabLst>
                <a:tab pos="0" algn="l"/>
                <a:tab pos="460995" algn="l"/>
                <a:tab pos="921990" algn="l"/>
                <a:tab pos="1382984" algn="l"/>
                <a:tab pos="1843979" algn="l"/>
                <a:tab pos="2304974" algn="l"/>
                <a:tab pos="2765969" algn="l"/>
                <a:tab pos="3226963" algn="l"/>
                <a:tab pos="3687958" algn="l"/>
                <a:tab pos="4148953" algn="l"/>
                <a:tab pos="4609948" algn="l"/>
                <a:tab pos="5070942" algn="l"/>
                <a:tab pos="5531937" algn="l"/>
                <a:tab pos="5992932" algn="l"/>
                <a:tab pos="6453927" algn="l"/>
                <a:tab pos="6914921" algn="l"/>
                <a:tab pos="7375916" algn="l"/>
                <a:tab pos="7836911" algn="l"/>
                <a:tab pos="8297906" algn="l"/>
                <a:tab pos="8758900" algn="l"/>
                <a:tab pos="9219895" algn="l"/>
              </a:tabLs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52487" indent="-230497" eaLnBrk="0" hangingPunct="0">
              <a:tabLst>
                <a:tab pos="0" algn="l"/>
                <a:tab pos="460995" algn="l"/>
                <a:tab pos="921990" algn="l"/>
                <a:tab pos="1382984" algn="l"/>
                <a:tab pos="1843979" algn="l"/>
                <a:tab pos="2304974" algn="l"/>
                <a:tab pos="2765969" algn="l"/>
                <a:tab pos="3226963" algn="l"/>
                <a:tab pos="3687958" algn="l"/>
                <a:tab pos="4148953" algn="l"/>
                <a:tab pos="4609948" algn="l"/>
                <a:tab pos="5070942" algn="l"/>
                <a:tab pos="5531937" algn="l"/>
                <a:tab pos="5992932" algn="l"/>
                <a:tab pos="6453927" algn="l"/>
                <a:tab pos="6914921" algn="l"/>
                <a:tab pos="7375916" algn="l"/>
                <a:tab pos="7836911" algn="l"/>
                <a:tab pos="8297906" algn="l"/>
                <a:tab pos="8758900" algn="l"/>
                <a:tab pos="9219895" algn="l"/>
              </a:tabLs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13482" indent="-230497" eaLnBrk="0" hangingPunct="0">
              <a:tabLst>
                <a:tab pos="0" algn="l"/>
                <a:tab pos="460995" algn="l"/>
                <a:tab pos="921990" algn="l"/>
                <a:tab pos="1382984" algn="l"/>
                <a:tab pos="1843979" algn="l"/>
                <a:tab pos="2304974" algn="l"/>
                <a:tab pos="2765969" algn="l"/>
                <a:tab pos="3226963" algn="l"/>
                <a:tab pos="3687958" algn="l"/>
                <a:tab pos="4148953" algn="l"/>
                <a:tab pos="4609948" algn="l"/>
                <a:tab pos="5070942" algn="l"/>
                <a:tab pos="5531937" algn="l"/>
                <a:tab pos="5992932" algn="l"/>
                <a:tab pos="6453927" algn="l"/>
                <a:tab pos="6914921" algn="l"/>
                <a:tab pos="7375916" algn="l"/>
                <a:tab pos="7836911" algn="l"/>
                <a:tab pos="8297906" algn="l"/>
                <a:tab pos="8758900" algn="l"/>
                <a:tab pos="9219895" algn="l"/>
              </a:tabLs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74476" indent="-230497" eaLnBrk="0" hangingPunct="0">
              <a:tabLst>
                <a:tab pos="0" algn="l"/>
                <a:tab pos="460995" algn="l"/>
                <a:tab pos="921990" algn="l"/>
                <a:tab pos="1382984" algn="l"/>
                <a:tab pos="1843979" algn="l"/>
                <a:tab pos="2304974" algn="l"/>
                <a:tab pos="2765969" algn="l"/>
                <a:tab pos="3226963" algn="l"/>
                <a:tab pos="3687958" algn="l"/>
                <a:tab pos="4148953" algn="l"/>
                <a:tab pos="4609948" algn="l"/>
                <a:tab pos="5070942" algn="l"/>
                <a:tab pos="5531937" algn="l"/>
                <a:tab pos="5992932" algn="l"/>
                <a:tab pos="6453927" algn="l"/>
                <a:tab pos="6914921" algn="l"/>
                <a:tab pos="7375916" algn="l"/>
                <a:tab pos="7836911" algn="l"/>
                <a:tab pos="8297906" algn="l"/>
                <a:tab pos="8758900" algn="l"/>
                <a:tab pos="9219895" algn="l"/>
              </a:tabLs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35471" indent="-230497" algn="ctr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60995" algn="l"/>
                <a:tab pos="921990" algn="l"/>
                <a:tab pos="1382984" algn="l"/>
                <a:tab pos="1843979" algn="l"/>
                <a:tab pos="2304974" algn="l"/>
                <a:tab pos="2765969" algn="l"/>
                <a:tab pos="3226963" algn="l"/>
                <a:tab pos="3687958" algn="l"/>
                <a:tab pos="4148953" algn="l"/>
                <a:tab pos="4609948" algn="l"/>
                <a:tab pos="5070942" algn="l"/>
                <a:tab pos="5531937" algn="l"/>
                <a:tab pos="5992932" algn="l"/>
                <a:tab pos="6453927" algn="l"/>
                <a:tab pos="6914921" algn="l"/>
                <a:tab pos="7375916" algn="l"/>
                <a:tab pos="7836911" algn="l"/>
                <a:tab pos="8297906" algn="l"/>
                <a:tab pos="8758900" algn="l"/>
                <a:tab pos="9219895" algn="l"/>
              </a:tabLs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96466" indent="-230497" algn="ctr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60995" algn="l"/>
                <a:tab pos="921990" algn="l"/>
                <a:tab pos="1382984" algn="l"/>
                <a:tab pos="1843979" algn="l"/>
                <a:tab pos="2304974" algn="l"/>
                <a:tab pos="2765969" algn="l"/>
                <a:tab pos="3226963" algn="l"/>
                <a:tab pos="3687958" algn="l"/>
                <a:tab pos="4148953" algn="l"/>
                <a:tab pos="4609948" algn="l"/>
                <a:tab pos="5070942" algn="l"/>
                <a:tab pos="5531937" algn="l"/>
                <a:tab pos="5992932" algn="l"/>
                <a:tab pos="6453927" algn="l"/>
                <a:tab pos="6914921" algn="l"/>
                <a:tab pos="7375916" algn="l"/>
                <a:tab pos="7836911" algn="l"/>
                <a:tab pos="8297906" algn="l"/>
                <a:tab pos="8758900" algn="l"/>
                <a:tab pos="9219895" algn="l"/>
              </a:tabLs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57461" indent="-230497" algn="ctr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60995" algn="l"/>
                <a:tab pos="921990" algn="l"/>
                <a:tab pos="1382984" algn="l"/>
                <a:tab pos="1843979" algn="l"/>
                <a:tab pos="2304974" algn="l"/>
                <a:tab pos="2765969" algn="l"/>
                <a:tab pos="3226963" algn="l"/>
                <a:tab pos="3687958" algn="l"/>
                <a:tab pos="4148953" algn="l"/>
                <a:tab pos="4609948" algn="l"/>
                <a:tab pos="5070942" algn="l"/>
                <a:tab pos="5531937" algn="l"/>
                <a:tab pos="5992932" algn="l"/>
                <a:tab pos="6453927" algn="l"/>
                <a:tab pos="6914921" algn="l"/>
                <a:tab pos="7375916" algn="l"/>
                <a:tab pos="7836911" algn="l"/>
                <a:tab pos="8297906" algn="l"/>
                <a:tab pos="8758900" algn="l"/>
                <a:tab pos="9219895" algn="l"/>
              </a:tabLs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918455" indent="-230497" algn="ctr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60995" algn="l"/>
                <a:tab pos="921990" algn="l"/>
                <a:tab pos="1382984" algn="l"/>
                <a:tab pos="1843979" algn="l"/>
                <a:tab pos="2304974" algn="l"/>
                <a:tab pos="2765969" algn="l"/>
                <a:tab pos="3226963" algn="l"/>
                <a:tab pos="3687958" algn="l"/>
                <a:tab pos="4148953" algn="l"/>
                <a:tab pos="4609948" algn="l"/>
                <a:tab pos="5070942" algn="l"/>
                <a:tab pos="5531937" algn="l"/>
                <a:tab pos="5992932" algn="l"/>
                <a:tab pos="6453927" algn="l"/>
                <a:tab pos="6914921" algn="l"/>
                <a:tab pos="7375916" algn="l"/>
                <a:tab pos="7836911" algn="l"/>
                <a:tab pos="8297906" algn="l"/>
                <a:tab pos="8758900" algn="l"/>
                <a:tab pos="9219895" algn="l"/>
              </a:tabLs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4D418453-D68D-004E-8927-3306DD366B1B}" type="slidenum">
              <a:rPr lang="en-GB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</a:t>
            </a:fld>
            <a:endParaRPr lang="en-GB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24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9703E1-AF7C-004D-B698-08E006E1958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0505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60995" algn="l"/>
                <a:tab pos="921990" algn="l"/>
                <a:tab pos="1382984" algn="l"/>
                <a:tab pos="1843979" algn="l"/>
                <a:tab pos="2304974" algn="l"/>
                <a:tab pos="2765969" algn="l"/>
                <a:tab pos="3226963" algn="l"/>
                <a:tab pos="3687958" algn="l"/>
                <a:tab pos="4148953" algn="l"/>
                <a:tab pos="4609948" algn="l"/>
                <a:tab pos="5070942" algn="l"/>
                <a:tab pos="5531937" algn="l"/>
                <a:tab pos="5992932" algn="l"/>
                <a:tab pos="6453927" algn="l"/>
                <a:tab pos="6914921" algn="l"/>
                <a:tab pos="7375916" algn="l"/>
                <a:tab pos="7836911" algn="l"/>
                <a:tab pos="8297906" algn="l"/>
                <a:tab pos="8758900" algn="l"/>
                <a:tab pos="9219895" algn="l"/>
              </a:tabLs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9116" indent="-288122" eaLnBrk="0" hangingPunct="0">
              <a:tabLst>
                <a:tab pos="0" algn="l"/>
                <a:tab pos="460995" algn="l"/>
                <a:tab pos="921990" algn="l"/>
                <a:tab pos="1382984" algn="l"/>
                <a:tab pos="1843979" algn="l"/>
                <a:tab pos="2304974" algn="l"/>
                <a:tab pos="2765969" algn="l"/>
                <a:tab pos="3226963" algn="l"/>
                <a:tab pos="3687958" algn="l"/>
                <a:tab pos="4148953" algn="l"/>
                <a:tab pos="4609948" algn="l"/>
                <a:tab pos="5070942" algn="l"/>
                <a:tab pos="5531937" algn="l"/>
                <a:tab pos="5992932" algn="l"/>
                <a:tab pos="6453927" algn="l"/>
                <a:tab pos="6914921" algn="l"/>
                <a:tab pos="7375916" algn="l"/>
                <a:tab pos="7836911" algn="l"/>
                <a:tab pos="8297906" algn="l"/>
                <a:tab pos="8758900" algn="l"/>
                <a:tab pos="9219895" algn="l"/>
              </a:tabLs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52487" indent="-230497" eaLnBrk="0" hangingPunct="0">
              <a:tabLst>
                <a:tab pos="0" algn="l"/>
                <a:tab pos="460995" algn="l"/>
                <a:tab pos="921990" algn="l"/>
                <a:tab pos="1382984" algn="l"/>
                <a:tab pos="1843979" algn="l"/>
                <a:tab pos="2304974" algn="l"/>
                <a:tab pos="2765969" algn="l"/>
                <a:tab pos="3226963" algn="l"/>
                <a:tab pos="3687958" algn="l"/>
                <a:tab pos="4148953" algn="l"/>
                <a:tab pos="4609948" algn="l"/>
                <a:tab pos="5070942" algn="l"/>
                <a:tab pos="5531937" algn="l"/>
                <a:tab pos="5992932" algn="l"/>
                <a:tab pos="6453927" algn="l"/>
                <a:tab pos="6914921" algn="l"/>
                <a:tab pos="7375916" algn="l"/>
                <a:tab pos="7836911" algn="l"/>
                <a:tab pos="8297906" algn="l"/>
                <a:tab pos="8758900" algn="l"/>
                <a:tab pos="9219895" algn="l"/>
              </a:tabLs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13482" indent="-230497" eaLnBrk="0" hangingPunct="0">
              <a:tabLst>
                <a:tab pos="0" algn="l"/>
                <a:tab pos="460995" algn="l"/>
                <a:tab pos="921990" algn="l"/>
                <a:tab pos="1382984" algn="l"/>
                <a:tab pos="1843979" algn="l"/>
                <a:tab pos="2304974" algn="l"/>
                <a:tab pos="2765969" algn="l"/>
                <a:tab pos="3226963" algn="l"/>
                <a:tab pos="3687958" algn="l"/>
                <a:tab pos="4148953" algn="l"/>
                <a:tab pos="4609948" algn="l"/>
                <a:tab pos="5070942" algn="l"/>
                <a:tab pos="5531937" algn="l"/>
                <a:tab pos="5992932" algn="l"/>
                <a:tab pos="6453927" algn="l"/>
                <a:tab pos="6914921" algn="l"/>
                <a:tab pos="7375916" algn="l"/>
                <a:tab pos="7836911" algn="l"/>
                <a:tab pos="8297906" algn="l"/>
                <a:tab pos="8758900" algn="l"/>
                <a:tab pos="9219895" algn="l"/>
              </a:tabLs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74476" indent="-230497" eaLnBrk="0" hangingPunct="0">
              <a:tabLst>
                <a:tab pos="0" algn="l"/>
                <a:tab pos="460995" algn="l"/>
                <a:tab pos="921990" algn="l"/>
                <a:tab pos="1382984" algn="l"/>
                <a:tab pos="1843979" algn="l"/>
                <a:tab pos="2304974" algn="l"/>
                <a:tab pos="2765969" algn="l"/>
                <a:tab pos="3226963" algn="l"/>
                <a:tab pos="3687958" algn="l"/>
                <a:tab pos="4148953" algn="l"/>
                <a:tab pos="4609948" algn="l"/>
                <a:tab pos="5070942" algn="l"/>
                <a:tab pos="5531937" algn="l"/>
                <a:tab pos="5992932" algn="l"/>
                <a:tab pos="6453927" algn="l"/>
                <a:tab pos="6914921" algn="l"/>
                <a:tab pos="7375916" algn="l"/>
                <a:tab pos="7836911" algn="l"/>
                <a:tab pos="8297906" algn="l"/>
                <a:tab pos="8758900" algn="l"/>
                <a:tab pos="9219895" algn="l"/>
              </a:tabLs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35471" indent="-230497" algn="ctr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60995" algn="l"/>
                <a:tab pos="921990" algn="l"/>
                <a:tab pos="1382984" algn="l"/>
                <a:tab pos="1843979" algn="l"/>
                <a:tab pos="2304974" algn="l"/>
                <a:tab pos="2765969" algn="l"/>
                <a:tab pos="3226963" algn="l"/>
                <a:tab pos="3687958" algn="l"/>
                <a:tab pos="4148953" algn="l"/>
                <a:tab pos="4609948" algn="l"/>
                <a:tab pos="5070942" algn="l"/>
                <a:tab pos="5531937" algn="l"/>
                <a:tab pos="5992932" algn="l"/>
                <a:tab pos="6453927" algn="l"/>
                <a:tab pos="6914921" algn="l"/>
                <a:tab pos="7375916" algn="l"/>
                <a:tab pos="7836911" algn="l"/>
                <a:tab pos="8297906" algn="l"/>
                <a:tab pos="8758900" algn="l"/>
                <a:tab pos="9219895" algn="l"/>
              </a:tabLs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96466" indent="-230497" algn="ctr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60995" algn="l"/>
                <a:tab pos="921990" algn="l"/>
                <a:tab pos="1382984" algn="l"/>
                <a:tab pos="1843979" algn="l"/>
                <a:tab pos="2304974" algn="l"/>
                <a:tab pos="2765969" algn="l"/>
                <a:tab pos="3226963" algn="l"/>
                <a:tab pos="3687958" algn="l"/>
                <a:tab pos="4148953" algn="l"/>
                <a:tab pos="4609948" algn="l"/>
                <a:tab pos="5070942" algn="l"/>
                <a:tab pos="5531937" algn="l"/>
                <a:tab pos="5992932" algn="l"/>
                <a:tab pos="6453927" algn="l"/>
                <a:tab pos="6914921" algn="l"/>
                <a:tab pos="7375916" algn="l"/>
                <a:tab pos="7836911" algn="l"/>
                <a:tab pos="8297906" algn="l"/>
                <a:tab pos="8758900" algn="l"/>
                <a:tab pos="9219895" algn="l"/>
              </a:tabLs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57461" indent="-230497" algn="ctr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60995" algn="l"/>
                <a:tab pos="921990" algn="l"/>
                <a:tab pos="1382984" algn="l"/>
                <a:tab pos="1843979" algn="l"/>
                <a:tab pos="2304974" algn="l"/>
                <a:tab pos="2765969" algn="l"/>
                <a:tab pos="3226963" algn="l"/>
                <a:tab pos="3687958" algn="l"/>
                <a:tab pos="4148953" algn="l"/>
                <a:tab pos="4609948" algn="l"/>
                <a:tab pos="5070942" algn="l"/>
                <a:tab pos="5531937" algn="l"/>
                <a:tab pos="5992932" algn="l"/>
                <a:tab pos="6453927" algn="l"/>
                <a:tab pos="6914921" algn="l"/>
                <a:tab pos="7375916" algn="l"/>
                <a:tab pos="7836911" algn="l"/>
                <a:tab pos="8297906" algn="l"/>
                <a:tab pos="8758900" algn="l"/>
                <a:tab pos="9219895" algn="l"/>
              </a:tabLs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918455" indent="-230497" algn="ctr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60995" algn="l"/>
                <a:tab pos="921990" algn="l"/>
                <a:tab pos="1382984" algn="l"/>
                <a:tab pos="1843979" algn="l"/>
                <a:tab pos="2304974" algn="l"/>
                <a:tab pos="2765969" algn="l"/>
                <a:tab pos="3226963" algn="l"/>
                <a:tab pos="3687958" algn="l"/>
                <a:tab pos="4148953" algn="l"/>
                <a:tab pos="4609948" algn="l"/>
                <a:tab pos="5070942" algn="l"/>
                <a:tab pos="5531937" algn="l"/>
                <a:tab pos="5992932" algn="l"/>
                <a:tab pos="6453927" algn="l"/>
                <a:tab pos="6914921" algn="l"/>
                <a:tab pos="7375916" algn="l"/>
                <a:tab pos="7836911" algn="l"/>
                <a:tab pos="8297906" algn="l"/>
                <a:tab pos="8758900" algn="l"/>
                <a:tab pos="9219895" algn="l"/>
              </a:tabLst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4D418453-D68D-004E-8927-3306DD366B1B}" type="slidenum">
              <a:rPr lang="en-GB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5</a:t>
            </a:fld>
            <a:endParaRPr lang="en-GB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52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59450" cy="2879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Afbeelding 2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34" y="2611126"/>
            <a:ext cx="695552" cy="180843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189559" y="2696199"/>
            <a:ext cx="1458991" cy="153319"/>
          </a:xfrm>
          <a:prstGeom prst="rect">
            <a:avLst/>
          </a:prstGeom>
        </p:spPr>
        <p:txBody>
          <a:bodyPr vert="horz" lIns="51195" tIns="25598" rIns="51195" bIns="25598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560" smtClean="0"/>
              <a:pPr/>
              <a:t>‹#›</a:t>
            </a:fld>
            <a:endParaRPr lang="en-US" sz="56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2513323" y="2343974"/>
            <a:ext cx="184731" cy="186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09" dirty="0"/>
          </a:p>
        </p:txBody>
      </p:sp>
    </p:spTree>
    <p:extLst>
      <p:ext uri="{BB962C8B-B14F-4D97-AF65-F5344CB8AC3E}">
        <p14:creationId xmlns:p14="http://schemas.microsoft.com/office/powerpoint/2010/main" val="401205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3A421-951B-BF4B-A152-53FF1CB93B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243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4957" y="1850490"/>
            <a:ext cx="4895533" cy="571945"/>
          </a:xfrm>
        </p:spPr>
        <p:txBody>
          <a:bodyPr anchor="t"/>
          <a:lstStyle>
            <a:lvl1pPr algn="l">
              <a:defRPr sz="168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4957" y="1220550"/>
            <a:ext cx="4895533" cy="629940"/>
          </a:xfrm>
        </p:spPr>
        <p:txBody>
          <a:bodyPr anchor="b"/>
          <a:lstStyle>
            <a:lvl1pPr marL="0" indent="0">
              <a:buNone/>
              <a:defRPr sz="840"/>
            </a:lvl1pPr>
            <a:lvl2pPr marL="191978" indent="0">
              <a:buNone/>
              <a:defRPr sz="756"/>
            </a:lvl2pPr>
            <a:lvl3pPr marL="383957" indent="0">
              <a:buNone/>
              <a:defRPr sz="672"/>
            </a:lvl3pPr>
            <a:lvl4pPr marL="575935" indent="0">
              <a:buNone/>
              <a:defRPr sz="588"/>
            </a:lvl4pPr>
            <a:lvl5pPr marL="767913" indent="0">
              <a:buNone/>
              <a:defRPr sz="588"/>
            </a:lvl5pPr>
            <a:lvl6pPr marL="959891" indent="0">
              <a:buNone/>
              <a:defRPr sz="588"/>
            </a:lvl6pPr>
            <a:lvl7pPr marL="1151870" indent="0">
              <a:buNone/>
              <a:defRPr sz="588"/>
            </a:lvl7pPr>
            <a:lvl8pPr marL="1343848" indent="0">
              <a:buNone/>
              <a:defRPr sz="588"/>
            </a:lvl8pPr>
            <a:lvl9pPr marL="1535826" indent="0">
              <a:buNone/>
              <a:defRPr sz="588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BCDB9-B4F3-F148-BF4B-B6498682EC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262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87973" y="671936"/>
            <a:ext cx="2542757" cy="1899819"/>
          </a:xfrm>
        </p:spPr>
        <p:txBody>
          <a:bodyPr/>
          <a:lstStyle>
            <a:lvl1pPr>
              <a:defRPr sz="1176"/>
            </a:lvl1pPr>
            <a:lvl2pPr>
              <a:defRPr sz="1008"/>
            </a:lvl2pPr>
            <a:lvl3pPr>
              <a:defRPr sz="84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2926721" y="671936"/>
            <a:ext cx="2542757" cy="1899819"/>
          </a:xfrm>
        </p:spPr>
        <p:txBody>
          <a:bodyPr/>
          <a:lstStyle>
            <a:lvl1pPr>
              <a:defRPr sz="1176"/>
            </a:lvl1pPr>
            <a:lvl2pPr>
              <a:defRPr sz="1008"/>
            </a:lvl2pPr>
            <a:lvl3pPr>
              <a:defRPr sz="84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395AC-FE01-8D48-9CA3-FEECAEF584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076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973" y="115323"/>
            <a:ext cx="5183505" cy="479954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87973" y="644605"/>
            <a:ext cx="2544757" cy="268641"/>
          </a:xfrm>
        </p:spPr>
        <p:txBody>
          <a:bodyPr anchor="b"/>
          <a:lstStyle>
            <a:lvl1pPr marL="0" indent="0">
              <a:buNone/>
              <a:defRPr sz="1008" b="1"/>
            </a:lvl1pPr>
            <a:lvl2pPr marL="191978" indent="0">
              <a:buNone/>
              <a:defRPr sz="840" b="1"/>
            </a:lvl2pPr>
            <a:lvl3pPr marL="383957" indent="0">
              <a:buNone/>
              <a:defRPr sz="756" b="1"/>
            </a:lvl3pPr>
            <a:lvl4pPr marL="575935" indent="0">
              <a:buNone/>
              <a:defRPr sz="672" b="1"/>
            </a:lvl4pPr>
            <a:lvl5pPr marL="767913" indent="0">
              <a:buNone/>
              <a:defRPr sz="672" b="1"/>
            </a:lvl5pPr>
            <a:lvl6pPr marL="959891" indent="0">
              <a:buNone/>
              <a:defRPr sz="672" b="1"/>
            </a:lvl6pPr>
            <a:lvl7pPr marL="1151870" indent="0">
              <a:buNone/>
              <a:defRPr sz="672" b="1"/>
            </a:lvl7pPr>
            <a:lvl8pPr marL="1343848" indent="0">
              <a:buNone/>
              <a:defRPr sz="672" b="1"/>
            </a:lvl8pPr>
            <a:lvl9pPr marL="1535826" indent="0">
              <a:buNone/>
              <a:defRPr sz="672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287973" y="913246"/>
            <a:ext cx="2544757" cy="1659175"/>
          </a:xfrm>
        </p:spPr>
        <p:txBody>
          <a:bodyPr/>
          <a:lstStyle>
            <a:lvl1pPr>
              <a:defRPr sz="1008"/>
            </a:lvl1pPr>
            <a:lvl2pPr>
              <a:defRPr sz="840"/>
            </a:lvl2pPr>
            <a:lvl3pPr>
              <a:defRPr sz="756"/>
            </a:lvl3pPr>
            <a:lvl4pPr>
              <a:defRPr sz="672"/>
            </a:lvl4pPr>
            <a:lvl5pPr>
              <a:defRPr sz="672"/>
            </a:lvl5pPr>
            <a:lvl6pPr>
              <a:defRPr sz="672"/>
            </a:lvl6pPr>
            <a:lvl7pPr>
              <a:defRPr sz="672"/>
            </a:lvl7pPr>
            <a:lvl8pPr>
              <a:defRPr sz="672"/>
            </a:lvl8pPr>
            <a:lvl9pPr>
              <a:defRPr sz="672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2925721" y="644605"/>
            <a:ext cx="2545757" cy="268641"/>
          </a:xfrm>
        </p:spPr>
        <p:txBody>
          <a:bodyPr anchor="b"/>
          <a:lstStyle>
            <a:lvl1pPr marL="0" indent="0">
              <a:buNone/>
              <a:defRPr sz="1008" b="1"/>
            </a:lvl1pPr>
            <a:lvl2pPr marL="191978" indent="0">
              <a:buNone/>
              <a:defRPr sz="840" b="1"/>
            </a:lvl2pPr>
            <a:lvl3pPr marL="383957" indent="0">
              <a:buNone/>
              <a:defRPr sz="756" b="1"/>
            </a:lvl3pPr>
            <a:lvl4pPr marL="575935" indent="0">
              <a:buNone/>
              <a:defRPr sz="672" b="1"/>
            </a:lvl4pPr>
            <a:lvl5pPr marL="767913" indent="0">
              <a:buNone/>
              <a:defRPr sz="672" b="1"/>
            </a:lvl5pPr>
            <a:lvl6pPr marL="959891" indent="0">
              <a:buNone/>
              <a:defRPr sz="672" b="1"/>
            </a:lvl6pPr>
            <a:lvl7pPr marL="1151870" indent="0">
              <a:buNone/>
              <a:defRPr sz="672" b="1"/>
            </a:lvl7pPr>
            <a:lvl8pPr marL="1343848" indent="0">
              <a:buNone/>
              <a:defRPr sz="672" b="1"/>
            </a:lvl8pPr>
            <a:lvl9pPr marL="1535826" indent="0">
              <a:buNone/>
              <a:defRPr sz="672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2925721" y="913246"/>
            <a:ext cx="2545757" cy="1659175"/>
          </a:xfrm>
        </p:spPr>
        <p:txBody>
          <a:bodyPr/>
          <a:lstStyle>
            <a:lvl1pPr>
              <a:defRPr sz="1008"/>
            </a:lvl1pPr>
            <a:lvl2pPr>
              <a:defRPr sz="840"/>
            </a:lvl2pPr>
            <a:lvl3pPr>
              <a:defRPr sz="756"/>
            </a:lvl3pPr>
            <a:lvl4pPr>
              <a:defRPr sz="672"/>
            </a:lvl4pPr>
            <a:lvl5pPr>
              <a:defRPr sz="672"/>
            </a:lvl5pPr>
            <a:lvl6pPr>
              <a:defRPr sz="672"/>
            </a:lvl6pPr>
            <a:lvl7pPr>
              <a:defRPr sz="672"/>
            </a:lvl7pPr>
            <a:lvl8pPr>
              <a:defRPr sz="672"/>
            </a:lvl8pPr>
            <a:lvl9pPr>
              <a:defRPr sz="672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EDB57-1B4B-324A-AE4D-19778579C9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628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2A5C7-EE06-FA4F-A8CE-C4F9AFDFB4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906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FC13B-D96A-D24D-B27C-BEE2624D01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430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973" y="114656"/>
            <a:ext cx="1894819" cy="487953"/>
          </a:xfrm>
        </p:spPr>
        <p:txBody>
          <a:bodyPr anchor="b"/>
          <a:lstStyle>
            <a:lvl1pPr algn="l">
              <a:defRPr sz="84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51785" y="114656"/>
            <a:ext cx="3219693" cy="2457766"/>
          </a:xfrm>
        </p:spPr>
        <p:txBody>
          <a:bodyPr/>
          <a:lstStyle>
            <a:lvl1pPr>
              <a:defRPr sz="1344"/>
            </a:lvl1pPr>
            <a:lvl2pPr>
              <a:defRPr sz="1176"/>
            </a:lvl2pPr>
            <a:lvl3pPr>
              <a:defRPr sz="1008"/>
            </a:lvl3pPr>
            <a:lvl4pPr>
              <a:defRPr sz="840"/>
            </a:lvl4pPr>
            <a:lvl5pPr>
              <a:defRPr sz="840"/>
            </a:lvl5pPr>
            <a:lvl6pPr>
              <a:defRPr sz="840"/>
            </a:lvl6pPr>
            <a:lvl7pPr>
              <a:defRPr sz="840"/>
            </a:lvl7pPr>
            <a:lvl8pPr>
              <a:defRPr sz="840"/>
            </a:lvl8pPr>
            <a:lvl9pPr>
              <a:defRPr sz="84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87973" y="602609"/>
            <a:ext cx="1894819" cy="1969812"/>
          </a:xfrm>
        </p:spPr>
        <p:txBody>
          <a:bodyPr/>
          <a:lstStyle>
            <a:lvl1pPr marL="0" indent="0">
              <a:buNone/>
              <a:defRPr sz="588"/>
            </a:lvl1pPr>
            <a:lvl2pPr marL="191978" indent="0">
              <a:buNone/>
              <a:defRPr sz="504"/>
            </a:lvl2pPr>
            <a:lvl3pPr marL="383957" indent="0">
              <a:buNone/>
              <a:defRPr sz="420"/>
            </a:lvl3pPr>
            <a:lvl4pPr marL="575935" indent="0">
              <a:buNone/>
              <a:defRPr sz="378"/>
            </a:lvl4pPr>
            <a:lvl5pPr marL="767913" indent="0">
              <a:buNone/>
              <a:defRPr sz="378"/>
            </a:lvl5pPr>
            <a:lvl6pPr marL="959891" indent="0">
              <a:buNone/>
              <a:defRPr sz="378"/>
            </a:lvl6pPr>
            <a:lvl7pPr marL="1151870" indent="0">
              <a:buNone/>
              <a:defRPr sz="378"/>
            </a:lvl7pPr>
            <a:lvl8pPr marL="1343848" indent="0">
              <a:buNone/>
              <a:defRPr sz="378"/>
            </a:lvl8pPr>
            <a:lvl9pPr marL="1535826" indent="0">
              <a:buNone/>
              <a:defRPr sz="378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6CF23-020B-6B4E-80A9-640A6C00EA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24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8893" y="2015808"/>
            <a:ext cx="3455670" cy="237977"/>
          </a:xfrm>
        </p:spPr>
        <p:txBody>
          <a:bodyPr anchor="b"/>
          <a:lstStyle>
            <a:lvl1pPr algn="l">
              <a:defRPr sz="84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128893" y="257309"/>
            <a:ext cx="3455670" cy="1727835"/>
          </a:xfrm>
        </p:spPr>
        <p:txBody>
          <a:bodyPr/>
          <a:lstStyle>
            <a:lvl1pPr marL="0" indent="0">
              <a:buNone/>
              <a:defRPr sz="1344"/>
            </a:lvl1pPr>
            <a:lvl2pPr marL="191978" indent="0">
              <a:buNone/>
              <a:defRPr sz="1176"/>
            </a:lvl2pPr>
            <a:lvl3pPr marL="383957" indent="0">
              <a:buNone/>
              <a:defRPr sz="1008"/>
            </a:lvl3pPr>
            <a:lvl4pPr marL="575935" indent="0">
              <a:buNone/>
              <a:defRPr sz="840"/>
            </a:lvl4pPr>
            <a:lvl5pPr marL="767913" indent="0">
              <a:buNone/>
              <a:defRPr sz="840"/>
            </a:lvl5pPr>
            <a:lvl6pPr marL="959891" indent="0">
              <a:buNone/>
              <a:defRPr sz="840"/>
            </a:lvl6pPr>
            <a:lvl7pPr marL="1151870" indent="0">
              <a:buNone/>
              <a:defRPr sz="840"/>
            </a:lvl7pPr>
            <a:lvl8pPr marL="1343848" indent="0">
              <a:buNone/>
              <a:defRPr sz="840"/>
            </a:lvl8pPr>
            <a:lvl9pPr marL="1535826" indent="0">
              <a:buNone/>
              <a:defRPr sz="84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128893" y="2253785"/>
            <a:ext cx="3455670" cy="337968"/>
          </a:xfrm>
        </p:spPr>
        <p:txBody>
          <a:bodyPr/>
          <a:lstStyle>
            <a:lvl1pPr marL="0" indent="0">
              <a:buNone/>
              <a:defRPr sz="588"/>
            </a:lvl1pPr>
            <a:lvl2pPr marL="191978" indent="0">
              <a:buNone/>
              <a:defRPr sz="504"/>
            </a:lvl2pPr>
            <a:lvl3pPr marL="383957" indent="0">
              <a:buNone/>
              <a:defRPr sz="420"/>
            </a:lvl3pPr>
            <a:lvl4pPr marL="575935" indent="0">
              <a:buNone/>
              <a:defRPr sz="378"/>
            </a:lvl4pPr>
            <a:lvl5pPr marL="767913" indent="0">
              <a:buNone/>
              <a:defRPr sz="378"/>
            </a:lvl5pPr>
            <a:lvl6pPr marL="959891" indent="0">
              <a:buNone/>
              <a:defRPr sz="378"/>
            </a:lvl6pPr>
            <a:lvl7pPr marL="1151870" indent="0">
              <a:buNone/>
              <a:defRPr sz="378"/>
            </a:lvl7pPr>
            <a:lvl8pPr marL="1343848" indent="0">
              <a:buNone/>
              <a:defRPr sz="378"/>
            </a:lvl8pPr>
            <a:lvl9pPr marL="1535826" indent="0">
              <a:buNone/>
              <a:defRPr sz="378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1C754-53BF-7E48-9411-1520AED8BD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77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BD771-2AB5-EE4A-A39C-E6E5FE47C1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686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4174602" y="115323"/>
            <a:ext cx="1294876" cy="2456432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287973" y="115323"/>
            <a:ext cx="3790638" cy="2456432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52F1D-560F-EC40-BF62-09ED7F7957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990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7972" y="2669079"/>
            <a:ext cx="1343872" cy="153319"/>
          </a:xfrm>
          <a:prstGeom prst="rect">
            <a:avLst/>
          </a:prstGeom>
        </p:spPr>
        <p:txBody>
          <a:bodyPr/>
          <a:lstStyle/>
          <a:p>
            <a:fld id="{462A2416-1570-3849-86F9-07F78746E1B2}" type="datetimeFigureOut">
              <a:rPr lang="en-US" smtClean="0"/>
              <a:t>5/17/21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67812" y="2669079"/>
            <a:ext cx="1823826" cy="1533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27606" y="2669079"/>
            <a:ext cx="1343872" cy="153319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3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973" y="115323"/>
            <a:ext cx="5181505" cy="478621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4C569-60C6-104B-8F33-F23B45B341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487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el, tekst en media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973" y="115323"/>
            <a:ext cx="5181505" cy="478621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287973" y="671936"/>
            <a:ext cx="2542757" cy="189981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media 3"/>
          <p:cNvSpPr>
            <a:spLocks noGrp="1"/>
          </p:cNvSpPr>
          <p:nvPr>
            <p:ph type="media" sz="half" idx="2"/>
          </p:nvPr>
        </p:nvSpPr>
        <p:spPr>
          <a:xfrm>
            <a:off x="2926721" y="671936"/>
            <a:ext cx="2542757" cy="1899819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959B1-3731-4943-A4D1-2987F458B1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54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894582"/>
            <a:ext cx="4895533" cy="6172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631844"/>
            <a:ext cx="4031615" cy="7359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1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3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5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67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59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1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4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35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01567-17A2-5A41-AD1D-89E917687FF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19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FE3B0-ED3A-D048-86FC-9FC93421FCD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75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57" y="1850490"/>
            <a:ext cx="4895533" cy="571945"/>
          </a:xfrm>
        </p:spPr>
        <p:txBody>
          <a:bodyPr anchor="t"/>
          <a:lstStyle>
            <a:lvl1pPr algn="l">
              <a:defRPr sz="168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4957" y="1220550"/>
            <a:ext cx="4895533" cy="629940"/>
          </a:xfrm>
        </p:spPr>
        <p:txBody>
          <a:bodyPr anchor="b"/>
          <a:lstStyle>
            <a:lvl1pPr marL="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1pPr>
            <a:lvl2pPr marL="191978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2pPr>
            <a:lvl3pPr marL="383957" indent="0">
              <a:buNone/>
              <a:defRPr sz="672">
                <a:solidFill>
                  <a:schemeClr val="tx1">
                    <a:tint val="75000"/>
                  </a:schemeClr>
                </a:solidFill>
              </a:defRPr>
            </a:lvl3pPr>
            <a:lvl4pPr marL="575935" indent="0">
              <a:buNone/>
              <a:defRPr sz="588">
                <a:solidFill>
                  <a:schemeClr val="tx1">
                    <a:tint val="75000"/>
                  </a:schemeClr>
                </a:solidFill>
              </a:defRPr>
            </a:lvl4pPr>
            <a:lvl5pPr marL="767913" indent="0">
              <a:buNone/>
              <a:defRPr sz="588">
                <a:solidFill>
                  <a:schemeClr val="tx1">
                    <a:tint val="75000"/>
                  </a:schemeClr>
                </a:solidFill>
              </a:defRPr>
            </a:lvl5pPr>
            <a:lvl6pPr marL="959891" indent="0">
              <a:buNone/>
              <a:defRPr sz="588">
                <a:solidFill>
                  <a:schemeClr val="tx1">
                    <a:tint val="75000"/>
                  </a:schemeClr>
                </a:solidFill>
              </a:defRPr>
            </a:lvl6pPr>
            <a:lvl7pPr marL="1151870" indent="0">
              <a:buNone/>
              <a:defRPr sz="588">
                <a:solidFill>
                  <a:schemeClr val="tx1">
                    <a:tint val="75000"/>
                  </a:schemeClr>
                </a:solidFill>
              </a:defRPr>
            </a:lvl7pPr>
            <a:lvl8pPr marL="1343848" indent="0">
              <a:buNone/>
              <a:defRPr sz="588">
                <a:solidFill>
                  <a:schemeClr val="tx1">
                    <a:tint val="75000"/>
                  </a:schemeClr>
                </a:solidFill>
              </a:defRPr>
            </a:lvl8pPr>
            <a:lvl9pPr marL="1535826" indent="0">
              <a:buNone/>
              <a:defRPr sz="5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89606-D80E-DE48-9E12-CD9C0297BA7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49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973" y="671936"/>
            <a:ext cx="2543757" cy="1900485"/>
          </a:xfrm>
        </p:spPr>
        <p:txBody>
          <a:bodyPr/>
          <a:lstStyle>
            <a:lvl1pPr>
              <a:defRPr sz="1176"/>
            </a:lvl1pPr>
            <a:lvl2pPr>
              <a:defRPr sz="1008"/>
            </a:lvl2pPr>
            <a:lvl3pPr>
              <a:defRPr sz="84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71936"/>
            <a:ext cx="2543757" cy="1900485"/>
          </a:xfrm>
        </p:spPr>
        <p:txBody>
          <a:bodyPr/>
          <a:lstStyle>
            <a:lvl1pPr>
              <a:defRPr sz="1176"/>
            </a:lvl1pPr>
            <a:lvl2pPr>
              <a:defRPr sz="1008"/>
            </a:lvl2pPr>
            <a:lvl3pPr>
              <a:defRPr sz="840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6F0A7-F451-1A44-A0DC-5E5D4EDE0FC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16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973" y="644605"/>
            <a:ext cx="2544757" cy="268641"/>
          </a:xfrm>
        </p:spPr>
        <p:txBody>
          <a:bodyPr anchor="b"/>
          <a:lstStyle>
            <a:lvl1pPr marL="0" indent="0">
              <a:buNone/>
              <a:defRPr sz="1008" b="1"/>
            </a:lvl1pPr>
            <a:lvl2pPr marL="191978" indent="0">
              <a:buNone/>
              <a:defRPr sz="840" b="1"/>
            </a:lvl2pPr>
            <a:lvl3pPr marL="383957" indent="0">
              <a:buNone/>
              <a:defRPr sz="756" b="1"/>
            </a:lvl3pPr>
            <a:lvl4pPr marL="575935" indent="0">
              <a:buNone/>
              <a:defRPr sz="672" b="1"/>
            </a:lvl4pPr>
            <a:lvl5pPr marL="767913" indent="0">
              <a:buNone/>
              <a:defRPr sz="672" b="1"/>
            </a:lvl5pPr>
            <a:lvl6pPr marL="959891" indent="0">
              <a:buNone/>
              <a:defRPr sz="672" b="1"/>
            </a:lvl6pPr>
            <a:lvl7pPr marL="1151870" indent="0">
              <a:buNone/>
              <a:defRPr sz="672" b="1"/>
            </a:lvl7pPr>
            <a:lvl8pPr marL="1343848" indent="0">
              <a:buNone/>
              <a:defRPr sz="672" b="1"/>
            </a:lvl8pPr>
            <a:lvl9pPr marL="1535826" indent="0">
              <a:buNone/>
              <a:defRPr sz="6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973" y="913246"/>
            <a:ext cx="2544757" cy="1659175"/>
          </a:xfrm>
        </p:spPr>
        <p:txBody>
          <a:bodyPr/>
          <a:lstStyle>
            <a:lvl1pPr>
              <a:defRPr sz="1008"/>
            </a:lvl1pPr>
            <a:lvl2pPr>
              <a:defRPr sz="840"/>
            </a:lvl2pPr>
            <a:lvl3pPr>
              <a:defRPr sz="756"/>
            </a:lvl3pPr>
            <a:lvl4pPr>
              <a:defRPr sz="672"/>
            </a:lvl4pPr>
            <a:lvl5pPr>
              <a:defRPr sz="672"/>
            </a:lvl5pPr>
            <a:lvl6pPr>
              <a:defRPr sz="672"/>
            </a:lvl6pPr>
            <a:lvl7pPr>
              <a:defRPr sz="672"/>
            </a:lvl7pPr>
            <a:lvl8pPr>
              <a:defRPr sz="672"/>
            </a:lvl8pPr>
            <a:lvl9pPr>
              <a:defRPr sz="6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1" y="644605"/>
            <a:ext cx="2545757" cy="268641"/>
          </a:xfrm>
        </p:spPr>
        <p:txBody>
          <a:bodyPr anchor="b"/>
          <a:lstStyle>
            <a:lvl1pPr marL="0" indent="0">
              <a:buNone/>
              <a:defRPr sz="1008" b="1"/>
            </a:lvl1pPr>
            <a:lvl2pPr marL="191978" indent="0">
              <a:buNone/>
              <a:defRPr sz="840" b="1"/>
            </a:lvl2pPr>
            <a:lvl3pPr marL="383957" indent="0">
              <a:buNone/>
              <a:defRPr sz="756" b="1"/>
            </a:lvl3pPr>
            <a:lvl4pPr marL="575935" indent="0">
              <a:buNone/>
              <a:defRPr sz="672" b="1"/>
            </a:lvl4pPr>
            <a:lvl5pPr marL="767913" indent="0">
              <a:buNone/>
              <a:defRPr sz="672" b="1"/>
            </a:lvl5pPr>
            <a:lvl6pPr marL="959891" indent="0">
              <a:buNone/>
              <a:defRPr sz="672" b="1"/>
            </a:lvl6pPr>
            <a:lvl7pPr marL="1151870" indent="0">
              <a:buNone/>
              <a:defRPr sz="672" b="1"/>
            </a:lvl7pPr>
            <a:lvl8pPr marL="1343848" indent="0">
              <a:buNone/>
              <a:defRPr sz="672" b="1"/>
            </a:lvl8pPr>
            <a:lvl9pPr marL="1535826" indent="0">
              <a:buNone/>
              <a:defRPr sz="6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1" y="913246"/>
            <a:ext cx="2545757" cy="1659175"/>
          </a:xfrm>
        </p:spPr>
        <p:txBody>
          <a:bodyPr/>
          <a:lstStyle>
            <a:lvl1pPr>
              <a:defRPr sz="1008"/>
            </a:lvl1pPr>
            <a:lvl2pPr>
              <a:defRPr sz="840"/>
            </a:lvl2pPr>
            <a:lvl3pPr>
              <a:defRPr sz="756"/>
            </a:lvl3pPr>
            <a:lvl4pPr>
              <a:defRPr sz="672"/>
            </a:lvl4pPr>
            <a:lvl5pPr>
              <a:defRPr sz="672"/>
            </a:lvl5pPr>
            <a:lvl6pPr>
              <a:defRPr sz="672"/>
            </a:lvl6pPr>
            <a:lvl7pPr>
              <a:defRPr sz="672"/>
            </a:lvl7pPr>
            <a:lvl8pPr>
              <a:defRPr sz="672"/>
            </a:lvl8pPr>
            <a:lvl9pPr>
              <a:defRPr sz="6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2B2AF-F506-2940-A5A5-19964219D10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63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15B91-77FC-104A-9012-4B66D2CA14A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04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75306-C4A1-F34E-A1B6-DA40B7C520C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46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73" y="114656"/>
            <a:ext cx="1894819" cy="487953"/>
          </a:xfrm>
        </p:spPr>
        <p:txBody>
          <a:bodyPr anchor="b"/>
          <a:lstStyle>
            <a:lvl1pPr algn="l">
              <a:defRPr sz="8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1785" y="114656"/>
            <a:ext cx="3219693" cy="2457766"/>
          </a:xfrm>
        </p:spPr>
        <p:txBody>
          <a:bodyPr/>
          <a:lstStyle>
            <a:lvl1pPr>
              <a:defRPr sz="1344"/>
            </a:lvl1pPr>
            <a:lvl2pPr>
              <a:defRPr sz="1176"/>
            </a:lvl2pPr>
            <a:lvl3pPr>
              <a:defRPr sz="1008"/>
            </a:lvl3pPr>
            <a:lvl4pPr>
              <a:defRPr sz="840"/>
            </a:lvl4pPr>
            <a:lvl5pPr>
              <a:defRPr sz="840"/>
            </a:lvl5pPr>
            <a:lvl6pPr>
              <a:defRPr sz="840"/>
            </a:lvl6pPr>
            <a:lvl7pPr>
              <a:defRPr sz="840"/>
            </a:lvl7pPr>
            <a:lvl8pPr>
              <a:defRPr sz="840"/>
            </a:lvl8pPr>
            <a:lvl9pPr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7973" y="602609"/>
            <a:ext cx="1894819" cy="1969812"/>
          </a:xfrm>
        </p:spPr>
        <p:txBody>
          <a:bodyPr/>
          <a:lstStyle>
            <a:lvl1pPr marL="0" indent="0">
              <a:buNone/>
              <a:defRPr sz="588"/>
            </a:lvl1pPr>
            <a:lvl2pPr marL="191978" indent="0">
              <a:buNone/>
              <a:defRPr sz="504"/>
            </a:lvl2pPr>
            <a:lvl3pPr marL="383957" indent="0">
              <a:buNone/>
              <a:defRPr sz="420"/>
            </a:lvl3pPr>
            <a:lvl4pPr marL="575935" indent="0">
              <a:buNone/>
              <a:defRPr sz="378"/>
            </a:lvl4pPr>
            <a:lvl5pPr marL="767913" indent="0">
              <a:buNone/>
              <a:defRPr sz="378"/>
            </a:lvl5pPr>
            <a:lvl6pPr marL="959891" indent="0">
              <a:buNone/>
              <a:defRPr sz="378"/>
            </a:lvl6pPr>
            <a:lvl7pPr marL="1151870" indent="0">
              <a:buNone/>
              <a:defRPr sz="378"/>
            </a:lvl7pPr>
            <a:lvl8pPr marL="1343848" indent="0">
              <a:buNone/>
              <a:defRPr sz="378"/>
            </a:lvl8pPr>
            <a:lvl9pPr marL="1535826" indent="0">
              <a:buNone/>
              <a:defRPr sz="3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CE93E-078F-134E-BDFC-14F46C8B419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067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5759450" cy="2879724"/>
          </a:xfrm>
        </p:spPr>
        <p:txBody>
          <a:bodyPr/>
          <a:lstStyle>
            <a:lvl1pPr marL="0" indent="0">
              <a:buNone/>
              <a:defRPr sz="1792"/>
            </a:lvl1pPr>
            <a:lvl2pPr marL="255986" indent="0">
              <a:buNone/>
              <a:defRPr sz="1568"/>
            </a:lvl2pPr>
            <a:lvl3pPr marL="511973" indent="0">
              <a:buNone/>
              <a:defRPr sz="1344"/>
            </a:lvl3pPr>
            <a:lvl4pPr marL="767959" indent="0">
              <a:buNone/>
              <a:defRPr sz="1120"/>
            </a:lvl4pPr>
            <a:lvl5pPr marL="1023945" indent="0">
              <a:buNone/>
              <a:defRPr sz="1120"/>
            </a:lvl5pPr>
            <a:lvl6pPr marL="1279931" indent="0">
              <a:buNone/>
              <a:defRPr sz="1120"/>
            </a:lvl6pPr>
            <a:lvl7pPr marL="1535918" indent="0">
              <a:buNone/>
              <a:defRPr sz="1120"/>
            </a:lvl7pPr>
            <a:lvl8pPr marL="1791904" indent="0">
              <a:buNone/>
              <a:defRPr sz="1120"/>
            </a:lvl8pPr>
            <a:lvl9pPr marL="2047890" indent="0">
              <a:buNone/>
              <a:defRPr sz="112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509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893" y="2015808"/>
            <a:ext cx="3455670" cy="237977"/>
          </a:xfrm>
        </p:spPr>
        <p:txBody>
          <a:bodyPr anchor="b"/>
          <a:lstStyle>
            <a:lvl1pPr algn="l">
              <a:defRPr sz="8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28893" y="257309"/>
            <a:ext cx="3455670" cy="1727835"/>
          </a:xfrm>
        </p:spPr>
        <p:txBody>
          <a:bodyPr rtlCol="0">
            <a:normAutofit/>
          </a:bodyPr>
          <a:lstStyle>
            <a:lvl1pPr marL="0" indent="0">
              <a:buNone/>
              <a:defRPr sz="1344"/>
            </a:lvl1pPr>
            <a:lvl2pPr marL="191978" indent="0">
              <a:buNone/>
              <a:defRPr sz="1176"/>
            </a:lvl2pPr>
            <a:lvl3pPr marL="383957" indent="0">
              <a:buNone/>
              <a:defRPr sz="1008"/>
            </a:lvl3pPr>
            <a:lvl4pPr marL="575935" indent="0">
              <a:buNone/>
              <a:defRPr sz="840"/>
            </a:lvl4pPr>
            <a:lvl5pPr marL="767913" indent="0">
              <a:buNone/>
              <a:defRPr sz="840"/>
            </a:lvl5pPr>
            <a:lvl6pPr marL="959891" indent="0">
              <a:buNone/>
              <a:defRPr sz="840"/>
            </a:lvl6pPr>
            <a:lvl7pPr marL="1151870" indent="0">
              <a:buNone/>
              <a:defRPr sz="840"/>
            </a:lvl7pPr>
            <a:lvl8pPr marL="1343848" indent="0">
              <a:buNone/>
              <a:defRPr sz="840"/>
            </a:lvl8pPr>
            <a:lvl9pPr marL="1535826" indent="0">
              <a:buNone/>
              <a:defRPr sz="84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893" y="2253785"/>
            <a:ext cx="3455670" cy="337968"/>
          </a:xfrm>
        </p:spPr>
        <p:txBody>
          <a:bodyPr/>
          <a:lstStyle>
            <a:lvl1pPr marL="0" indent="0">
              <a:buNone/>
              <a:defRPr sz="588"/>
            </a:lvl1pPr>
            <a:lvl2pPr marL="191978" indent="0">
              <a:buNone/>
              <a:defRPr sz="504"/>
            </a:lvl2pPr>
            <a:lvl3pPr marL="383957" indent="0">
              <a:buNone/>
              <a:defRPr sz="420"/>
            </a:lvl3pPr>
            <a:lvl4pPr marL="575935" indent="0">
              <a:buNone/>
              <a:defRPr sz="378"/>
            </a:lvl4pPr>
            <a:lvl5pPr marL="767913" indent="0">
              <a:buNone/>
              <a:defRPr sz="378"/>
            </a:lvl5pPr>
            <a:lvl6pPr marL="959891" indent="0">
              <a:buNone/>
              <a:defRPr sz="378"/>
            </a:lvl6pPr>
            <a:lvl7pPr marL="1151870" indent="0">
              <a:buNone/>
              <a:defRPr sz="378"/>
            </a:lvl7pPr>
            <a:lvl8pPr marL="1343848" indent="0">
              <a:buNone/>
              <a:defRPr sz="378"/>
            </a:lvl8pPr>
            <a:lvl9pPr marL="1535826" indent="0">
              <a:buNone/>
              <a:defRPr sz="3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6F99D-26FB-074E-B1F6-423168631BC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8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D96D0-3E69-2247-A51E-62AFC88AB39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633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75601" y="115323"/>
            <a:ext cx="1295876" cy="24570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7972" y="115323"/>
            <a:ext cx="3791638" cy="24570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03C32-5452-CD4E-B935-A5382D849EC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30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562447" y="74993"/>
            <a:ext cx="4634558" cy="7199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77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2477"/>
              <a:t>Titeltekst</a:t>
            </a:r>
          </a:p>
        </p:txBody>
      </p:sp>
    </p:spTree>
    <p:extLst>
      <p:ext uri="{BB962C8B-B14F-4D97-AF65-F5344CB8AC3E}">
        <p14:creationId xmlns:p14="http://schemas.microsoft.com/office/powerpoint/2010/main" val="183993109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973" y="115323"/>
            <a:ext cx="5181505" cy="478621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4C569-60C6-104B-8F33-F23B45B341F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697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4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dia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8"/>
          <p:cNvSpPr/>
          <p:nvPr userDrawn="1"/>
        </p:nvSpPr>
        <p:spPr>
          <a:xfrm>
            <a:off x="0" y="2346443"/>
            <a:ext cx="5759450" cy="5332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384" tIns="19192" rIns="38384" bIns="19192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83838"/>
            <a:endParaRPr lang="nl-NL" sz="756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2902"/>
            <a:ext cx="5759450" cy="6335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997" y="2206865"/>
            <a:ext cx="4910375" cy="232628"/>
          </a:xfrm>
        </p:spPr>
        <p:txBody>
          <a:bodyPr/>
          <a:lstStyle>
            <a:lvl1pPr>
              <a:defRPr sz="1512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263975" y="2543298"/>
            <a:ext cx="4929039" cy="55399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191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3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5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6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5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1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43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35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336"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336"/>
            </a:lvl1pPr>
          </a:lstStyle>
          <a:p>
            <a:pPr>
              <a:defRPr/>
            </a:pPr>
            <a:fld id="{2EBF375E-63A0-40BE-BB27-D625F81A2BC3}" type="slidenum">
              <a:rPr lang="nl-NL" smtClean="0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263975" y="2736405"/>
            <a:ext cx="4323587" cy="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383838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420" b="1" dirty="0">
                <a:solidFill>
                  <a:prstClr val="white"/>
                </a:solidFill>
                <a:cs typeface="Arial" charset="0"/>
              </a:rPr>
              <a:t>Nederlandse Organisatie voor Wetenschappelijk Onderzoek</a:t>
            </a:r>
          </a:p>
        </p:txBody>
      </p:sp>
    </p:spTree>
    <p:extLst>
      <p:ext uri="{BB962C8B-B14F-4D97-AF65-F5344CB8AC3E}">
        <p14:creationId xmlns:p14="http://schemas.microsoft.com/office/powerpoint/2010/main" val="932834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gemeen N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194077"/>
            <a:ext cx="5759450" cy="68564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384" tIns="19192" rIns="38384" bIns="19192" rtlCol="0" anchor="ctr"/>
          <a:lstStyle/>
          <a:p>
            <a:pPr algn="ctr" defTabSz="383838" fontAlgn="base">
              <a:spcBef>
                <a:spcPct val="0"/>
              </a:spcBef>
              <a:spcAft>
                <a:spcPct val="0"/>
              </a:spcAft>
            </a:pPr>
            <a:endParaRPr lang="en-GB" sz="756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336"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336"/>
            </a:lvl1pPr>
          </a:lstStyle>
          <a:p>
            <a:pPr>
              <a:defRPr/>
            </a:pPr>
            <a:fld id="{2EBF375E-63A0-40BE-BB27-D625F81A2BC3}" type="slidenum">
              <a:rPr lang="nl-NL" smtClean="0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3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 voor veel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336"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336"/>
            </a:lvl1pPr>
          </a:lstStyle>
          <a:p>
            <a:pPr>
              <a:defRPr/>
            </a:pPr>
            <a:fld id="{2EBF375E-63A0-40BE-BB27-D625F81A2BC3}" type="slidenum">
              <a:rPr lang="nl-NL" smtClean="0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EBF375E-63A0-40BE-BB27-D625F81A2BC3}" type="slidenum">
              <a:rPr lang="nl-NL" smtClean="0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6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959" y="894582"/>
            <a:ext cx="4895533" cy="617274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63918" y="1631844"/>
            <a:ext cx="4031615" cy="735930"/>
          </a:xfrm>
        </p:spPr>
        <p:txBody>
          <a:bodyPr/>
          <a:lstStyle>
            <a:lvl1pPr marL="0" indent="0" algn="ctr">
              <a:buNone/>
              <a:defRPr/>
            </a:lvl1pPr>
            <a:lvl2pPr marL="191978" indent="0" algn="ctr">
              <a:buNone/>
              <a:defRPr/>
            </a:lvl2pPr>
            <a:lvl3pPr marL="383957" indent="0" algn="ctr">
              <a:buNone/>
              <a:defRPr/>
            </a:lvl3pPr>
            <a:lvl4pPr marL="575935" indent="0" algn="ctr">
              <a:buNone/>
              <a:defRPr/>
            </a:lvl4pPr>
            <a:lvl5pPr marL="767913" indent="0" algn="ctr">
              <a:buNone/>
              <a:defRPr/>
            </a:lvl5pPr>
            <a:lvl6pPr marL="959891" indent="0" algn="ctr">
              <a:buNone/>
              <a:defRPr/>
            </a:lvl6pPr>
            <a:lvl7pPr marL="1151870" indent="0" algn="ctr">
              <a:buNone/>
              <a:defRPr/>
            </a:lvl7pPr>
            <a:lvl8pPr marL="1343848" indent="0" algn="ctr">
              <a:buNone/>
              <a:defRPr/>
            </a:lvl8pPr>
            <a:lvl9pPr marL="1535826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8E4EB-73B1-034D-A71A-D0667DB0D4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22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6369" y="115323"/>
            <a:ext cx="4466038" cy="479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69" y="671936"/>
            <a:ext cx="4466038" cy="2024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4189559" y="2696199"/>
            <a:ext cx="1458991" cy="153319"/>
          </a:xfrm>
          <a:prstGeom prst="rect">
            <a:avLst/>
          </a:prstGeom>
        </p:spPr>
        <p:txBody>
          <a:bodyPr vert="horz" lIns="51195" tIns="25598" rIns="51195" bIns="25598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560" smtClean="0">
                <a:solidFill>
                  <a:srgbClr val="A5CA1A"/>
                </a:solidFill>
              </a:rPr>
              <a:pPr/>
              <a:t>‹#›</a:t>
            </a:fld>
            <a:endParaRPr lang="en-US" sz="560" dirty="0">
              <a:solidFill>
                <a:srgbClr val="A5CA1A"/>
              </a:solidFill>
            </a:endParaRPr>
          </a:p>
        </p:txBody>
      </p:sp>
      <p:pic>
        <p:nvPicPr>
          <p:cNvPr id="6" name="Afbeelding 8" descr="TUDelft_LogoZWART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51" y="2495525"/>
            <a:ext cx="712659" cy="277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2" y="115323"/>
            <a:ext cx="494457" cy="64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4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51" r:id="rId4"/>
  </p:sldLayoutIdLst>
  <p:txStyles>
    <p:titleStyle>
      <a:lvl1pPr algn="l" defTabSz="255986" rtl="0" eaLnBrk="1" latinLnBrk="0" hangingPunct="1">
        <a:spcBef>
          <a:spcPct val="0"/>
        </a:spcBef>
        <a:buNone/>
        <a:defRPr sz="2016" kern="1200">
          <a:solidFill>
            <a:srgbClr val="69A91A"/>
          </a:solidFill>
          <a:latin typeface="Arial"/>
          <a:ea typeface="+mj-ea"/>
          <a:cs typeface="Arial"/>
        </a:defRPr>
      </a:lvl1pPr>
    </p:titleStyle>
    <p:bodyStyle>
      <a:lvl1pPr marL="191990" indent="-191990" algn="l" defTabSz="255986" rtl="0" eaLnBrk="1" latinLnBrk="0" hangingPunct="1">
        <a:spcBef>
          <a:spcPct val="20000"/>
        </a:spcBef>
        <a:buClr>
          <a:srgbClr val="A5CA1A"/>
        </a:buClr>
        <a:buFont typeface="Arial"/>
        <a:buChar char="•"/>
        <a:defRPr sz="1568" kern="1200">
          <a:solidFill>
            <a:schemeClr val="tx1"/>
          </a:solidFill>
          <a:latin typeface="Arial"/>
          <a:ea typeface="+mn-ea"/>
          <a:cs typeface="Arial"/>
        </a:defRPr>
      </a:lvl1pPr>
      <a:lvl2pPr marL="415978" indent="-159991" algn="l" defTabSz="255986" rtl="0" eaLnBrk="1" latinLnBrk="0" hangingPunct="1">
        <a:spcBef>
          <a:spcPct val="20000"/>
        </a:spcBef>
        <a:buClr>
          <a:srgbClr val="A5CA1A"/>
        </a:buClr>
        <a:buFont typeface="Arial"/>
        <a:buChar char="–"/>
        <a:defRPr sz="1344" kern="1200">
          <a:solidFill>
            <a:schemeClr val="tx1"/>
          </a:solidFill>
          <a:latin typeface="Arial"/>
          <a:ea typeface="+mn-ea"/>
          <a:cs typeface="Arial"/>
        </a:defRPr>
      </a:lvl2pPr>
      <a:lvl3pPr marL="639966" indent="-127993" algn="l" defTabSz="255986" rtl="0" eaLnBrk="1" latinLnBrk="0" hangingPunct="1">
        <a:spcBef>
          <a:spcPct val="20000"/>
        </a:spcBef>
        <a:buClr>
          <a:srgbClr val="A5CA1A"/>
        </a:buClr>
        <a:buFont typeface="Arial"/>
        <a:buChar char="•"/>
        <a:defRPr sz="1344" kern="1200">
          <a:solidFill>
            <a:schemeClr val="tx1"/>
          </a:solidFill>
          <a:latin typeface="Arial"/>
          <a:ea typeface="+mn-ea"/>
          <a:cs typeface="Arial"/>
        </a:defRPr>
      </a:lvl3pPr>
      <a:lvl4pPr marL="895952" indent="-127993" algn="l" defTabSz="255986" rtl="0" eaLnBrk="1" latinLnBrk="0" hangingPunct="1">
        <a:spcBef>
          <a:spcPct val="20000"/>
        </a:spcBef>
        <a:buFont typeface="Arial"/>
        <a:buChar char="–"/>
        <a:defRPr sz="1120" kern="1200">
          <a:solidFill>
            <a:schemeClr val="tx1"/>
          </a:solidFill>
          <a:latin typeface="Arial"/>
          <a:ea typeface="+mn-ea"/>
          <a:cs typeface="Arial"/>
        </a:defRPr>
      </a:lvl4pPr>
      <a:lvl5pPr marL="1151938" indent="-127993" algn="l" defTabSz="255986" rtl="0" eaLnBrk="1" latinLnBrk="0" hangingPunct="1">
        <a:spcBef>
          <a:spcPct val="20000"/>
        </a:spcBef>
        <a:buFont typeface="Arial"/>
        <a:buChar char="»"/>
        <a:defRPr sz="1120" kern="1200">
          <a:solidFill>
            <a:schemeClr val="tx1"/>
          </a:solidFill>
          <a:latin typeface="Arial"/>
          <a:ea typeface="+mn-ea"/>
          <a:cs typeface="Arial"/>
        </a:defRPr>
      </a:lvl5pPr>
      <a:lvl6pPr marL="1407925" indent="-127993" algn="l" defTabSz="255986" rtl="0" eaLnBrk="1" latinLnBrk="0" hangingPunct="1">
        <a:spcBef>
          <a:spcPct val="20000"/>
        </a:spcBef>
        <a:buFont typeface="Arial"/>
        <a:buChar char="•"/>
        <a:defRPr sz="1120" kern="1200">
          <a:solidFill>
            <a:schemeClr val="tx1"/>
          </a:solidFill>
          <a:latin typeface="+mn-lt"/>
          <a:ea typeface="+mn-ea"/>
          <a:cs typeface="+mn-cs"/>
        </a:defRPr>
      </a:lvl6pPr>
      <a:lvl7pPr marL="1663911" indent="-127993" algn="l" defTabSz="255986" rtl="0" eaLnBrk="1" latinLnBrk="0" hangingPunct="1">
        <a:spcBef>
          <a:spcPct val="20000"/>
        </a:spcBef>
        <a:buFont typeface="Arial"/>
        <a:buChar char="•"/>
        <a:defRPr sz="1120" kern="1200">
          <a:solidFill>
            <a:schemeClr val="tx1"/>
          </a:solidFill>
          <a:latin typeface="+mn-lt"/>
          <a:ea typeface="+mn-ea"/>
          <a:cs typeface="+mn-cs"/>
        </a:defRPr>
      </a:lvl7pPr>
      <a:lvl8pPr marL="1919897" indent="-127993" algn="l" defTabSz="255986" rtl="0" eaLnBrk="1" latinLnBrk="0" hangingPunct="1">
        <a:spcBef>
          <a:spcPct val="20000"/>
        </a:spcBef>
        <a:buFont typeface="Arial"/>
        <a:buChar char="•"/>
        <a:defRPr sz="1120" kern="1200">
          <a:solidFill>
            <a:schemeClr val="tx1"/>
          </a:solidFill>
          <a:latin typeface="+mn-lt"/>
          <a:ea typeface="+mn-ea"/>
          <a:cs typeface="+mn-cs"/>
        </a:defRPr>
      </a:lvl8pPr>
      <a:lvl9pPr marL="2175883" indent="-127993" algn="l" defTabSz="255986" rtl="0" eaLnBrk="1" latinLnBrk="0" hangingPunct="1">
        <a:spcBef>
          <a:spcPct val="20000"/>
        </a:spcBef>
        <a:buFont typeface="Arial"/>
        <a:buChar char="•"/>
        <a:defRPr sz="11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5986" rtl="0" eaLnBrk="1" latinLnBrk="0" hangingPunct="1">
        <a:defRPr sz="1008" kern="1200">
          <a:solidFill>
            <a:schemeClr val="tx1"/>
          </a:solidFill>
          <a:latin typeface="+mn-lt"/>
          <a:ea typeface="+mn-ea"/>
          <a:cs typeface="+mn-cs"/>
        </a:defRPr>
      </a:lvl1pPr>
      <a:lvl2pPr marL="255986" algn="l" defTabSz="255986" rtl="0" eaLnBrk="1" latinLnBrk="0" hangingPunct="1">
        <a:defRPr sz="1008" kern="1200">
          <a:solidFill>
            <a:schemeClr val="tx1"/>
          </a:solidFill>
          <a:latin typeface="+mn-lt"/>
          <a:ea typeface="+mn-ea"/>
          <a:cs typeface="+mn-cs"/>
        </a:defRPr>
      </a:lvl2pPr>
      <a:lvl3pPr marL="511973" algn="l" defTabSz="255986" rtl="0" eaLnBrk="1" latinLnBrk="0" hangingPunct="1">
        <a:defRPr sz="1008" kern="1200">
          <a:solidFill>
            <a:schemeClr val="tx1"/>
          </a:solidFill>
          <a:latin typeface="+mn-lt"/>
          <a:ea typeface="+mn-ea"/>
          <a:cs typeface="+mn-cs"/>
        </a:defRPr>
      </a:lvl3pPr>
      <a:lvl4pPr marL="767959" algn="l" defTabSz="255986" rtl="0" eaLnBrk="1" latinLnBrk="0" hangingPunct="1">
        <a:defRPr sz="1008" kern="1200">
          <a:solidFill>
            <a:schemeClr val="tx1"/>
          </a:solidFill>
          <a:latin typeface="+mn-lt"/>
          <a:ea typeface="+mn-ea"/>
          <a:cs typeface="+mn-cs"/>
        </a:defRPr>
      </a:lvl4pPr>
      <a:lvl5pPr marL="1023945" algn="l" defTabSz="255986" rtl="0" eaLnBrk="1" latinLnBrk="0" hangingPunct="1">
        <a:defRPr sz="1008" kern="1200">
          <a:solidFill>
            <a:schemeClr val="tx1"/>
          </a:solidFill>
          <a:latin typeface="+mn-lt"/>
          <a:ea typeface="+mn-ea"/>
          <a:cs typeface="+mn-cs"/>
        </a:defRPr>
      </a:lvl5pPr>
      <a:lvl6pPr marL="1279931" algn="l" defTabSz="255986" rtl="0" eaLnBrk="1" latinLnBrk="0" hangingPunct="1">
        <a:defRPr sz="1008" kern="1200">
          <a:solidFill>
            <a:schemeClr val="tx1"/>
          </a:solidFill>
          <a:latin typeface="+mn-lt"/>
          <a:ea typeface="+mn-ea"/>
          <a:cs typeface="+mn-cs"/>
        </a:defRPr>
      </a:lvl6pPr>
      <a:lvl7pPr marL="1535918" algn="l" defTabSz="255986" rtl="0" eaLnBrk="1" latinLnBrk="0" hangingPunct="1">
        <a:defRPr sz="1008" kern="1200">
          <a:solidFill>
            <a:schemeClr val="tx1"/>
          </a:solidFill>
          <a:latin typeface="+mn-lt"/>
          <a:ea typeface="+mn-ea"/>
          <a:cs typeface="+mn-cs"/>
        </a:defRPr>
      </a:lvl7pPr>
      <a:lvl8pPr marL="1791904" algn="l" defTabSz="255986" rtl="0" eaLnBrk="1" latinLnBrk="0" hangingPunct="1">
        <a:defRPr sz="1008" kern="1200">
          <a:solidFill>
            <a:schemeClr val="tx1"/>
          </a:solidFill>
          <a:latin typeface="+mn-lt"/>
          <a:ea typeface="+mn-ea"/>
          <a:cs typeface="+mn-cs"/>
        </a:defRPr>
      </a:lvl8pPr>
      <a:lvl9pPr marL="2047890" algn="l" defTabSz="255986" rtl="0" eaLnBrk="1" latinLnBrk="0" hangingPunct="1">
        <a:defRPr sz="100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2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4" descr="header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6" y="91991"/>
            <a:ext cx="5766450" cy="280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3980" y="695934"/>
            <a:ext cx="5246499" cy="16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GB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4975" y="1040571"/>
            <a:ext cx="52464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GB"/>
          </a:p>
        </p:txBody>
      </p:sp>
      <p:sp>
        <p:nvSpPr>
          <p:cNvPr id="10270" name="Rectangle 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86667" y="2678411"/>
            <a:ext cx="1811827" cy="1513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algn="r">
              <a:defRPr sz="420">
                <a:solidFill>
                  <a:schemeClr val="bg2"/>
                </a:solidFill>
                <a:cs typeface="+mn-cs"/>
              </a:defRPr>
            </a:lvl1pPr>
          </a:lstStyle>
          <a:p>
            <a:pPr defTabSz="383838" fontAlgn="base">
              <a:spcBef>
                <a:spcPct val="0"/>
              </a:spcBef>
              <a:spcAft>
                <a:spcPct val="0"/>
              </a:spcAft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10271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206505" y="2678411"/>
            <a:ext cx="325969" cy="1513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algn="r">
              <a:defRPr sz="420">
                <a:solidFill>
                  <a:schemeClr val="bg2"/>
                </a:solidFill>
                <a:cs typeface="+mn-cs"/>
              </a:defRPr>
            </a:lvl1pPr>
          </a:lstStyle>
          <a:p>
            <a:pPr defTabSz="383838" fontAlgn="base">
              <a:spcBef>
                <a:spcPct val="0"/>
              </a:spcBef>
              <a:spcAft>
                <a:spcPct val="0"/>
              </a:spcAft>
              <a:defRPr/>
            </a:pPr>
            <a:fld id="{2EBF375E-63A0-40BE-BB27-D625F81A2BC3}" type="slidenum">
              <a:rPr lang="nl-NL" smtClean="0">
                <a:solidFill>
                  <a:srgbClr val="DDDEDF"/>
                </a:solidFill>
              </a:rPr>
              <a:pPr defTabSz="38383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0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092" b="1">
          <a:solidFill>
            <a:srgbClr val="E3211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092" b="1">
          <a:solidFill>
            <a:srgbClr val="E32119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092" b="1">
          <a:solidFill>
            <a:srgbClr val="E32119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092" b="1">
          <a:solidFill>
            <a:srgbClr val="E32119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092" b="1">
          <a:solidFill>
            <a:srgbClr val="E32119"/>
          </a:solidFill>
          <a:latin typeface="Verdana" pitchFamily="34" charset="0"/>
        </a:defRPr>
      </a:lvl5pPr>
      <a:lvl6pPr marL="191919" algn="l" rtl="0" eaLnBrk="1" fontAlgn="base" hangingPunct="1">
        <a:spcBef>
          <a:spcPct val="0"/>
        </a:spcBef>
        <a:spcAft>
          <a:spcPct val="0"/>
        </a:spcAft>
        <a:defRPr sz="1092" b="1">
          <a:solidFill>
            <a:srgbClr val="E32119"/>
          </a:solidFill>
          <a:latin typeface="Verdana" pitchFamily="34" charset="0"/>
        </a:defRPr>
      </a:lvl6pPr>
      <a:lvl7pPr marL="383838" algn="l" rtl="0" eaLnBrk="1" fontAlgn="base" hangingPunct="1">
        <a:spcBef>
          <a:spcPct val="0"/>
        </a:spcBef>
        <a:spcAft>
          <a:spcPct val="0"/>
        </a:spcAft>
        <a:defRPr sz="1092" b="1">
          <a:solidFill>
            <a:srgbClr val="E32119"/>
          </a:solidFill>
          <a:latin typeface="Verdana" pitchFamily="34" charset="0"/>
        </a:defRPr>
      </a:lvl7pPr>
      <a:lvl8pPr marL="575758" algn="l" rtl="0" eaLnBrk="1" fontAlgn="base" hangingPunct="1">
        <a:spcBef>
          <a:spcPct val="0"/>
        </a:spcBef>
        <a:spcAft>
          <a:spcPct val="0"/>
        </a:spcAft>
        <a:defRPr sz="1092" b="1">
          <a:solidFill>
            <a:srgbClr val="E32119"/>
          </a:solidFill>
          <a:latin typeface="Verdana" pitchFamily="34" charset="0"/>
        </a:defRPr>
      </a:lvl8pPr>
      <a:lvl9pPr marL="767678" algn="l" rtl="0" eaLnBrk="1" fontAlgn="base" hangingPunct="1">
        <a:spcBef>
          <a:spcPct val="0"/>
        </a:spcBef>
        <a:spcAft>
          <a:spcPct val="0"/>
        </a:spcAft>
        <a:defRPr sz="1092" b="1">
          <a:solidFill>
            <a:srgbClr val="E32119"/>
          </a:solidFill>
          <a:latin typeface="Verdana" pitchFamily="34" charset="0"/>
        </a:defRPr>
      </a:lvl9pPr>
    </p:titleStyle>
    <p:bodyStyle>
      <a:lvl1pPr marL="109953" indent="-109953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7"/>
        </a:buBlip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311869" indent="-119949" algn="l" rtl="0" eaLnBrk="1" fontAlgn="base" hangingPunct="1">
        <a:spcBef>
          <a:spcPct val="20000"/>
        </a:spcBef>
        <a:spcAft>
          <a:spcPct val="0"/>
        </a:spcAft>
        <a:buChar char="–"/>
        <a:defRPr sz="1176">
          <a:solidFill>
            <a:schemeClr val="tx1"/>
          </a:solidFill>
          <a:latin typeface="+mn-lt"/>
        </a:defRPr>
      </a:lvl2pPr>
      <a:lvl3pPr marL="479797" indent="-95959" algn="l" rtl="0" eaLnBrk="1" fontAlgn="base" hangingPunct="1">
        <a:spcBef>
          <a:spcPct val="20000"/>
        </a:spcBef>
        <a:spcAft>
          <a:spcPct val="0"/>
        </a:spcAft>
        <a:buChar char="•"/>
        <a:defRPr sz="1008">
          <a:solidFill>
            <a:schemeClr val="tx1"/>
          </a:solidFill>
          <a:latin typeface="+mn-lt"/>
        </a:defRPr>
      </a:lvl3pPr>
      <a:lvl4pPr marL="671717" indent="-95959" algn="l" rtl="0" eaLnBrk="1" fontAlgn="base" hangingPunct="1">
        <a:spcBef>
          <a:spcPct val="20000"/>
        </a:spcBef>
        <a:spcAft>
          <a:spcPct val="0"/>
        </a:spcAft>
        <a:buChar char="–"/>
        <a:defRPr sz="840">
          <a:solidFill>
            <a:schemeClr val="tx1"/>
          </a:solidFill>
          <a:latin typeface="+mn-lt"/>
        </a:defRPr>
      </a:lvl4pPr>
      <a:lvl5pPr marL="863638" indent="-95959" algn="l" rtl="0" eaLnBrk="1" fontAlgn="base" hangingPunct="1">
        <a:spcBef>
          <a:spcPct val="20000"/>
        </a:spcBef>
        <a:spcAft>
          <a:spcPct val="0"/>
        </a:spcAft>
        <a:buChar char="»"/>
        <a:defRPr sz="840">
          <a:solidFill>
            <a:schemeClr val="tx1"/>
          </a:solidFill>
          <a:latin typeface="+mn-lt"/>
        </a:defRPr>
      </a:lvl5pPr>
      <a:lvl6pPr marL="1055557" indent="-95959" algn="l" rtl="0" eaLnBrk="1" fontAlgn="base" hangingPunct="1">
        <a:spcBef>
          <a:spcPct val="20000"/>
        </a:spcBef>
        <a:spcAft>
          <a:spcPct val="0"/>
        </a:spcAft>
        <a:buChar char="»"/>
        <a:defRPr sz="840">
          <a:solidFill>
            <a:schemeClr val="tx1"/>
          </a:solidFill>
          <a:latin typeface="+mn-lt"/>
        </a:defRPr>
      </a:lvl6pPr>
      <a:lvl7pPr marL="1247476" indent="-95959" algn="l" rtl="0" eaLnBrk="1" fontAlgn="base" hangingPunct="1">
        <a:spcBef>
          <a:spcPct val="20000"/>
        </a:spcBef>
        <a:spcAft>
          <a:spcPct val="0"/>
        </a:spcAft>
        <a:buChar char="»"/>
        <a:defRPr sz="840">
          <a:solidFill>
            <a:schemeClr val="tx1"/>
          </a:solidFill>
          <a:latin typeface="+mn-lt"/>
        </a:defRPr>
      </a:lvl7pPr>
      <a:lvl8pPr marL="1439396" indent="-95959" algn="l" rtl="0" eaLnBrk="1" fontAlgn="base" hangingPunct="1">
        <a:spcBef>
          <a:spcPct val="20000"/>
        </a:spcBef>
        <a:spcAft>
          <a:spcPct val="0"/>
        </a:spcAft>
        <a:buChar char="»"/>
        <a:defRPr sz="840">
          <a:solidFill>
            <a:schemeClr val="tx1"/>
          </a:solidFill>
          <a:latin typeface="+mn-lt"/>
        </a:defRPr>
      </a:lvl8pPr>
      <a:lvl9pPr marL="1631314" indent="-95959" algn="l" rtl="0" eaLnBrk="1" fontAlgn="base" hangingPunct="1">
        <a:spcBef>
          <a:spcPct val="20000"/>
        </a:spcBef>
        <a:spcAft>
          <a:spcPct val="0"/>
        </a:spcAft>
        <a:buChar char="»"/>
        <a:defRPr sz="84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383838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1pPr>
      <a:lvl2pPr marL="191919" algn="l" defTabSz="383838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2pPr>
      <a:lvl3pPr marL="383838" algn="l" defTabSz="383838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3pPr>
      <a:lvl4pPr marL="575758" algn="l" defTabSz="383838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4pPr>
      <a:lvl5pPr marL="767678" algn="l" defTabSz="383838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5pPr>
      <a:lvl6pPr marL="959597" algn="l" defTabSz="383838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6pPr>
      <a:lvl7pPr marL="1151517" algn="l" defTabSz="383838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7pPr>
      <a:lvl8pPr marL="1343435" algn="l" defTabSz="383838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8pPr>
      <a:lvl9pPr marL="1535355" algn="l" defTabSz="383838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hlink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87973" y="115323"/>
            <a:ext cx="5181505" cy="47862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973" y="671936"/>
            <a:ext cx="5181505" cy="18998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287973" y="2622416"/>
            <a:ext cx="1341872" cy="1986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191978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nl-NL" sz="588">
              <a:ea typeface="ＭＳ Ｐゴシック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1967812" y="2622416"/>
            <a:ext cx="1821826" cy="1986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algn="ctr" defTabSz="191978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nl-NL" sz="588"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4127606" y="2622416"/>
            <a:ext cx="1341872" cy="1986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191978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fld id="{7862F7F1-AD2A-9C48-BF4F-F6BA1A3C49D8}" type="slidenum">
              <a:rPr lang="en-GB" sz="588" smtClean="0">
                <a:ea typeface="ＭＳ Ｐゴシック" charset="0"/>
              </a:rPr>
              <a:pPr defTabSz="191978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t>‹#›</a:t>
            </a:fld>
            <a:endParaRPr lang="en-GB" sz="588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75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ctr" defTabSz="191978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1848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ctr" defTabSz="191978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1848">
          <a:solidFill>
            <a:srgbClr val="000000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defTabSz="191978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1848">
          <a:solidFill>
            <a:srgbClr val="000000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defTabSz="191978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1848">
          <a:solidFill>
            <a:srgbClr val="000000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defTabSz="191978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1848">
          <a:solidFill>
            <a:srgbClr val="000000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191978" algn="ctr" defTabSz="191978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1848">
          <a:solidFill>
            <a:srgbClr val="000000"/>
          </a:solidFill>
          <a:latin typeface="Arial" pitchFamily="34" charset="0"/>
        </a:defRPr>
      </a:lvl6pPr>
      <a:lvl7pPr marL="383957" algn="ctr" defTabSz="191978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1848">
          <a:solidFill>
            <a:srgbClr val="000000"/>
          </a:solidFill>
          <a:latin typeface="Arial" pitchFamily="34" charset="0"/>
        </a:defRPr>
      </a:lvl7pPr>
      <a:lvl8pPr marL="575935" algn="ctr" defTabSz="191978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1848">
          <a:solidFill>
            <a:srgbClr val="000000"/>
          </a:solidFill>
          <a:latin typeface="Arial" pitchFamily="34" charset="0"/>
        </a:defRPr>
      </a:lvl8pPr>
      <a:lvl9pPr marL="767913" algn="ctr" defTabSz="191978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1848">
          <a:solidFill>
            <a:srgbClr val="000000"/>
          </a:solidFill>
          <a:latin typeface="Arial" pitchFamily="34" charset="0"/>
        </a:defRPr>
      </a:lvl9pPr>
    </p:titleStyle>
    <p:bodyStyle>
      <a:lvl1pPr marL="142651" indent="-142651" algn="l" defTabSz="191978" rtl="0" eaLnBrk="0" fontAlgn="base" hangingPunct="0">
        <a:lnSpc>
          <a:spcPct val="87000"/>
        </a:lnSpc>
        <a:spcBef>
          <a:spcPts val="336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1344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310632" indent="-118653" algn="l" defTabSz="191978" rtl="0" eaLnBrk="0" fontAlgn="base" hangingPunct="0">
        <a:lnSpc>
          <a:spcPct val="87000"/>
        </a:lnSpc>
        <a:spcBef>
          <a:spcPts val="294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1176">
          <a:solidFill>
            <a:srgbClr val="000000"/>
          </a:solidFill>
          <a:latin typeface="+mn-lt"/>
          <a:ea typeface="ＭＳ Ｐゴシック" charset="0"/>
        </a:defRPr>
      </a:lvl2pPr>
      <a:lvl3pPr marL="479946" indent="-95989" algn="l" defTabSz="191978" rtl="0" eaLnBrk="0" fontAlgn="base" hangingPunct="0">
        <a:lnSpc>
          <a:spcPct val="87000"/>
        </a:lnSpc>
        <a:spcBef>
          <a:spcPts val="252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1008">
          <a:solidFill>
            <a:srgbClr val="000000"/>
          </a:solidFill>
          <a:latin typeface="+mn-lt"/>
          <a:ea typeface="ＭＳ Ｐゴシック" charset="0"/>
        </a:defRPr>
      </a:lvl3pPr>
      <a:lvl4pPr marL="671924" indent="-95989" algn="l" defTabSz="191978" rtl="0" eaLnBrk="0" fontAlgn="base" hangingPunct="0">
        <a:lnSpc>
          <a:spcPct val="87000"/>
        </a:lnSpc>
        <a:spcBef>
          <a:spcPts val="21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840">
          <a:solidFill>
            <a:srgbClr val="000000"/>
          </a:solidFill>
          <a:latin typeface="+mn-lt"/>
          <a:ea typeface="ＭＳ Ｐゴシック" charset="0"/>
        </a:defRPr>
      </a:lvl4pPr>
      <a:lvl5pPr marL="863902" indent="-95989" algn="l" defTabSz="191978" rtl="0" eaLnBrk="0" fontAlgn="base" hangingPunct="0">
        <a:lnSpc>
          <a:spcPct val="87000"/>
        </a:lnSpc>
        <a:spcBef>
          <a:spcPts val="21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840">
          <a:solidFill>
            <a:srgbClr val="000000"/>
          </a:solidFill>
          <a:latin typeface="+mn-lt"/>
          <a:ea typeface="ＭＳ Ｐゴシック" charset="0"/>
        </a:defRPr>
      </a:lvl5pPr>
      <a:lvl6pPr marL="1055881" indent="-95989" algn="l" defTabSz="191978" rtl="0" fontAlgn="base">
        <a:lnSpc>
          <a:spcPct val="87000"/>
        </a:lnSpc>
        <a:spcBef>
          <a:spcPts val="21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840">
          <a:solidFill>
            <a:srgbClr val="000000"/>
          </a:solidFill>
          <a:latin typeface="+mn-lt"/>
        </a:defRPr>
      </a:lvl6pPr>
      <a:lvl7pPr marL="1247859" indent="-95989" algn="l" defTabSz="191978" rtl="0" fontAlgn="base">
        <a:lnSpc>
          <a:spcPct val="87000"/>
        </a:lnSpc>
        <a:spcBef>
          <a:spcPts val="21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840">
          <a:solidFill>
            <a:srgbClr val="000000"/>
          </a:solidFill>
          <a:latin typeface="+mn-lt"/>
        </a:defRPr>
      </a:lvl7pPr>
      <a:lvl8pPr marL="1439837" indent="-95989" algn="l" defTabSz="191978" rtl="0" fontAlgn="base">
        <a:lnSpc>
          <a:spcPct val="87000"/>
        </a:lnSpc>
        <a:spcBef>
          <a:spcPts val="21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840">
          <a:solidFill>
            <a:srgbClr val="000000"/>
          </a:solidFill>
          <a:latin typeface="+mn-lt"/>
        </a:defRPr>
      </a:lvl8pPr>
      <a:lvl9pPr marL="1631815" indent="-95989" algn="l" defTabSz="191978" rtl="0" fontAlgn="base">
        <a:lnSpc>
          <a:spcPct val="87000"/>
        </a:lnSpc>
        <a:spcBef>
          <a:spcPts val="21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840"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383957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1pPr>
      <a:lvl2pPr marL="191978" algn="l" defTabSz="383957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2pPr>
      <a:lvl3pPr marL="383957" algn="l" defTabSz="383957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3pPr>
      <a:lvl4pPr marL="575935" algn="l" defTabSz="383957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4pPr>
      <a:lvl5pPr marL="767913" algn="l" defTabSz="383957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5pPr>
      <a:lvl6pPr marL="959891" algn="l" defTabSz="383957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6pPr>
      <a:lvl7pPr marL="1151870" algn="l" defTabSz="383957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7pPr>
      <a:lvl8pPr marL="1343848" algn="l" defTabSz="383957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8pPr>
      <a:lvl9pPr marL="1535826" algn="l" defTabSz="383957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Placeholder 1"/>
          <p:cNvSpPr>
            <a:spLocks noGrp="1"/>
          </p:cNvSpPr>
          <p:nvPr>
            <p:ph type="title"/>
          </p:nvPr>
        </p:nvSpPr>
        <p:spPr bwMode="auto">
          <a:xfrm>
            <a:off x="287973" y="115323"/>
            <a:ext cx="5183505" cy="47995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68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7973" y="671936"/>
            <a:ext cx="5183505" cy="190048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7972" y="2669079"/>
            <a:ext cx="1343872" cy="1533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3957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prstClr val="black">
                  <a:tint val="75000"/>
                </a:prstClr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7812" y="2669079"/>
            <a:ext cx="1823826" cy="1533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3957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prstClr val="black">
                  <a:tint val="75000"/>
                </a:prstClr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606" y="2669079"/>
            <a:ext cx="1343872" cy="1533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4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3957" fontAlgn="base">
              <a:spcBef>
                <a:spcPct val="0"/>
              </a:spcBef>
              <a:spcAft>
                <a:spcPct val="0"/>
              </a:spcAft>
              <a:defRPr/>
            </a:pPr>
            <a:fld id="{CBC03423-22CD-9747-ABEA-EAEB953C9C2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Verdana" charset="0"/>
                <a:ea typeface="ＭＳ Ｐゴシック" charset="0"/>
                <a:cs typeface="ＭＳ Ｐゴシック" charset="0"/>
              </a:rPr>
              <a:pPr defTabSz="38395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87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5" r:id="rId12"/>
    <p:sldLayoutId id="2147483776" r:id="rId13"/>
  </p:sldLayoutIdLst>
  <p:txStyles>
    <p:titleStyle>
      <a:lvl1pPr algn="ctr" defTabSz="191978" rtl="0" fontAlgn="base">
        <a:spcBef>
          <a:spcPct val="0"/>
        </a:spcBef>
        <a:spcAft>
          <a:spcPct val="0"/>
        </a:spcAft>
        <a:defRPr sz="1848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191978" rtl="0" fontAlgn="base">
        <a:spcBef>
          <a:spcPct val="0"/>
        </a:spcBef>
        <a:spcAft>
          <a:spcPct val="0"/>
        </a:spcAft>
        <a:defRPr sz="184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191978" rtl="0" fontAlgn="base">
        <a:spcBef>
          <a:spcPct val="0"/>
        </a:spcBef>
        <a:spcAft>
          <a:spcPct val="0"/>
        </a:spcAft>
        <a:defRPr sz="184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191978" rtl="0" fontAlgn="base">
        <a:spcBef>
          <a:spcPct val="0"/>
        </a:spcBef>
        <a:spcAft>
          <a:spcPct val="0"/>
        </a:spcAft>
        <a:defRPr sz="184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191978" rtl="0" fontAlgn="base">
        <a:spcBef>
          <a:spcPct val="0"/>
        </a:spcBef>
        <a:spcAft>
          <a:spcPct val="0"/>
        </a:spcAft>
        <a:defRPr sz="184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191978" algn="ctr" defTabSz="191978" rtl="0" fontAlgn="base">
        <a:spcBef>
          <a:spcPct val="0"/>
        </a:spcBef>
        <a:spcAft>
          <a:spcPct val="0"/>
        </a:spcAft>
        <a:defRPr sz="184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383957" algn="ctr" defTabSz="191978" rtl="0" fontAlgn="base">
        <a:spcBef>
          <a:spcPct val="0"/>
        </a:spcBef>
        <a:spcAft>
          <a:spcPct val="0"/>
        </a:spcAft>
        <a:defRPr sz="184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575935" algn="ctr" defTabSz="191978" rtl="0" fontAlgn="base">
        <a:spcBef>
          <a:spcPct val="0"/>
        </a:spcBef>
        <a:spcAft>
          <a:spcPct val="0"/>
        </a:spcAft>
        <a:defRPr sz="184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767913" algn="ctr" defTabSz="191978" rtl="0" fontAlgn="base">
        <a:spcBef>
          <a:spcPct val="0"/>
        </a:spcBef>
        <a:spcAft>
          <a:spcPct val="0"/>
        </a:spcAft>
        <a:defRPr sz="184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43984" indent="-143984" algn="l" defTabSz="191978" rtl="0" fontAlgn="base">
        <a:spcBef>
          <a:spcPct val="20000"/>
        </a:spcBef>
        <a:spcAft>
          <a:spcPct val="0"/>
        </a:spcAft>
        <a:buFont typeface="Arial" charset="0"/>
        <a:buChar char="•"/>
        <a:defRPr sz="1344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11965" indent="-119986" algn="l" defTabSz="191978" rtl="0" fontAlgn="base">
        <a:spcBef>
          <a:spcPct val="20000"/>
        </a:spcBef>
        <a:spcAft>
          <a:spcPct val="0"/>
        </a:spcAft>
        <a:buFont typeface="Arial" charset="0"/>
        <a:buChar char="–"/>
        <a:defRPr sz="1176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479946" indent="-95989" algn="l" defTabSz="191978" rtl="0" fontAlgn="base">
        <a:spcBef>
          <a:spcPct val="20000"/>
        </a:spcBef>
        <a:spcAft>
          <a:spcPct val="0"/>
        </a:spcAft>
        <a:buFont typeface="Arial" charset="0"/>
        <a:buChar char="•"/>
        <a:defRPr sz="1008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671924" indent="-95989" algn="l" defTabSz="191978" rtl="0" fontAlgn="base">
        <a:spcBef>
          <a:spcPct val="20000"/>
        </a:spcBef>
        <a:spcAft>
          <a:spcPct val="0"/>
        </a:spcAft>
        <a:buFont typeface="Arial" charset="0"/>
        <a:buChar char="–"/>
        <a:defRPr sz="84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863902" indent="-95989" algn="l" defTabSz="191978" rtl="0" fontAlgn="base">
        <a:spcBef>
          <a:spcPct val="20000"/>
        </a:spcBef>
        <a:spcAft>
          <a:spcPct val="0"/>
        </a:spcAft>
        <a:buFont typeface="Arial" charset="0"/>
        <a:buChar char="»"/>
        <a:defRPr sz="84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055881" indent="-95989" algn="l" defTabSz="191978" rtl="0" eaLnBrk="1" latinLnBrk="0" hangingPunct="1">
        <a:spcBef>
          <a:spcPct val="20000"/>
        </a:spcBef>
        <a:buFont typeface="Arial"/>
        <a:buChar char="•"/>
        <a:defRPr sz="840" kern="1200">
          <a:solidFill>
            <a:schemeClr val="tx1"/>
          </a:solidFill>
          <a:latin typeface="+mn-lt"/>
          <a:ea typeface="+mn-ea"/>
          <a:cs typeface="+mn-cs"/>
        </a:defRPr>
      </a:lvl6pPr>
      <a:lvl7pPr marL="1247859" indent="-95989" algn="l" defTabSz="191978" rtl="0" eaLnBrk="1" latinLnBrk="0" hangingPunct="1">
        <a:spcBef>
          <a:spcPct val="20000"/>
        </a:spcBef>
        <a:buFont typeface="Arial"/>
        <a:buChar char="•"/>
        <a:defRPr sz="840" kern="1200">
          <a:solidFill>
            <a:schemeClr val="tx1"/>
          </a:solidFill>
          <a:latin typeface="+mn-lt"/>
          <a:ea typeface="+mn-ea"/>
          <a:cs typeface="+mn-cs"/>
        </a:defRPr>
      </a:lvl7pPr>
      <a:lvl8pPr marL="1439837" indent="-95989" algn="l" defTabSz="191978" rtl="0" eaLnBrk="1" latinLnBrk="0" hangingPunct="1">
        <a:spcBef>
          <a:spcPct val="20000"/>
        </a:spcBef>
        <a:buFont typeface="Arial"/>
        <a:buChar char="•"/>
        <a:defRPr sz="840" kern="1200">
          <a:solidFill>
            <a:schemeClr val="tx1"/>
          </a:solidFill>
          <a:latin typeface="+mn-lt"/>
          <a:ea typeface="+mn-ea"/>
          <a:cs typeface="+mn-cs"/>
        </a:defRPr>
      </a:lvl8pPr>
      <a:lvl9pPr marL="1631815" indent="-95989" algn="l" defTabSz="191978" rtl="0" eaLnBrk="1" latinLnBrk="0" hangingPunct="1">
        <a:spcBef>
          <a:spcPct val="20000"/>
        </a:spcBef>
        <a:buFont typeface="Arial"/>
        <a:buChar char="•"/>
        <a:defRPr sz="8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1978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1pPr>
      <a:lvl2pPr marL="191978" algn="l" defTabSz="191978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2pPr>
      <a:lvl3pPr marL="383957" algn="l" defTabSz="191978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3pPr>
      <a:lvl4pPr marL="575935" algn="l" defTabSz="191978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4pPr>
      <a:lvl5pPr marL="767913" algn="l" defTabSz="191978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5pPr>
      <a:lvl6pPr marL="959891" algn="l" defTabSz="191978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6pPr>
      <a:lvl7pPr marL="1151870" algn="l" defTabSz="191978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7pPr>
      <a:lvl8pPr marL="1343848" algn="l" defTabSz="191978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8pPr>
      <a:lvl9pPr marL="1535826" algn="l" defTabSz="191978" rtl="0" eaLnBrk="1" latinLnBrk="0" hangingPunct="1">
        <a:defRPr sz="75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20819" y="63813"/>
            <a:ext cx="4647639" cy="751639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191990" indent="-191990" algn="l" defTabSz="255986" rtl="0" eaLnBrk="1" latinLnBrk="0" hangingPunct="1">
              <a:spcBef>
                <a:spcPct val="20000"/>
              </a:spcBef>
              <a:buClr>
                <a:srgbClr val="A5CA1A"/>
              </a:buClr>
              <a:buFont typeface="Arial"/>
              <a:buChar char="•"/>
              <a:defRPr sz="1568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15978" indent="-159991" algn="l" defTabSz="255986" rtl="0" eaLnBrk="1" latinLnBrk="0" hangingPunct="1">
              <a:spcBef>
                <a:spcPct val="20000"/>
              </a:spcBef>
              <a:buClr>
                <a:srgbClr val="A5CA1A"/>
              </a:buClr>
              <a:buFont typeface="Arial"/>
              <a:buChar char="–"/>
              <a:defRPr sz="1344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39966" indent="-127993" algn="l" defTabSz="255986" rtl="0" eaLnBrk="1" latinLnBrk="0" hangingPunct="1">
              <a:spcBef>
                <a:spcPct val="20000"/>
              </a:spcBef>
              <a:buClr>
                <a:srgbClr val="A5CA1A"/>
              </a:buClr>
              <a:buFont typeface="Arial"/>
              <a:buChar char="•"/>
              <a:defRPr sz="1344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952" indent="-127993" algn="l" defTabSz="255986" rtl="0" eaLnBrk="1" latinLnBrk="0" hangingPunct="1">
              <a:spcBef>
                <a:spcPct val="20000"/>
              </a:spcBef>
              <a:buFont typeface="Arial"/>
              <a:buChar char="–"/>
              <a:defRPr sz="112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151938" indent="-127993" algn="l" defTabSz="255986" rtl="0" eaLnBrk="1" latinLnBrk="0" hangingPunct="1">
              <a:spcBef>
                <a:spcPct val="20000"/>
              </a:spcBef>
              <a:buFont typeface="Arial"/>
              <a:buChar char="»"/>
              <a:defRPr sz="112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407925" indent="-127993" algn="l" defTabSz="255986" rtl="0" eaLnBrk="1" latinLnBrk="0" hangingPunct="1">
              <a:spcBef>
                <a:spcPct val="20000"/>
              </a:spcBef>
              <a:buFont typeface="Arial"/>
              <a:buChar char="•"/>
              <a:defRPr sz="1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911" indent="-127993" algn="l" defTabSz="255986" rtl="0" eaLnBrk="1" latinLnBrk="0" hangingPunct="1">
              <a:spcBef>
                <a:spcPct val="20000"/>
              </a:spcBef>
              <a:buFont typeface="Arial"/>
              <a:buChar char="•"/>
              <a:defRPr sz="1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19897" indent="-127993" algn="l" defTabSz="255986" rtl="0" eaLnBrk="1" latinLnBrk="0" hangingPunct="1">
              <a:spcBef>
                <a:spcPct val="20000"/>
              </a:spcBef>
              <a:buFont typeface="Arial"/>
              <a:buChar char="•"/>
              <a:defRPr sz="1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5883" indent="-127993" algn="l" defTabSz="255986" rtl="0" eaLnBrk="1" latinLnBrk="0" hangingPunct="1">
              <a:spcBef>
                <a:spcPct val="20000"/>
              </a:spcBef>
              <a:buFont typeface="Arial"/>
              <a:buChar char="•"/>
              <a:defRPr sz="1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nl-NL" sz="9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FontTx/>
              <a:buNone/>
            </a:pPr>
            <a:r>
              <a:rPr lang="nl-NL" sz="2900" b="1" dirty="0" err="1">
                <a:solidFill>
                  <a:schemeClr val="bg1">
                    <a:lumMod val="85000"/>
                  </a:schemeClr>
                </a:solidFill>
                <a:latin typeface="Verdana" charset="0"/>
              </a:rPr>
              <a:t>Organisation</a:t>
            </a:r>
            <a:r>
              <a:rPr lang="nl-NL" sz="2900" b="1" dirty="0">
                <a:solidFill>
                  <a:schemeClr val="bg1">
                    <a:lumMod val="85000"/>
                  </a:schemeClr>
                </a:solidFill>
                <a:latin typeface="Verdana" charset="0"/>
              </a:rPr>
              <a:t> in </a:t>
            </a:r>
            <a:r>
              <a:rPr lang="nl-NL" sz="2900" b="1" dirty="0" err="1">
                <a:solidFill>
                  <a:schemeClr val="bg1">
                    <a:lumMod val="85000"/>
                  </a:schemeClr>
                </a:solidFill>
                <a:latin typeface="Verdana" charset="0"/>
              </a:rPr>
              <a:t>Shallow</a:t>
            </a:r>
            <a:r>
              <a:rPr lang="nl-NL" sz="2900" b="1" dirty="0">
                <a:solidFill>
                  <a:schemeClr val="bg1">
                    <a:lumMod val="85000"/>
                  </a:schemeClr>
                </a:solidFill>
                <a:latin typeface="Verdana" charset="0"/>
              </a:rPr>
              <a:t> Cumulus </a:t>
            </a:r>
            <a:r>
              <a:rPr lang="nl-NL" sz="2900" b="1" dirty="0" err="1">
                <a:solidFill>
                  <a:schemeClr val="bg1">
                    <a:lumMod val="85000"/>
                  </a:schemeClr>
                </a:solidFill>
                <a:latin typeface="Verdana" charset="0"/>
              </a:rPr>
              <a:t>Convection</a:t>
            </a:r>
            <a:endParaRPr lang="nl-NL" sz="2900" b="1" dirty="0">
              <a:solidFill>
                <a:schemeClr val="bg1">
                  <a:lumMod val="85000"/>
                </a:schemeClr>
              </a:solidFill>
              <a:latin typeface="Verdana" charset="0"/>
            </a:endParaRPr>
          </a:p>
          <a:p>
            <a:pPr algn="ctr">
              <a:buFontTx/>
              <a:buNone/>
            </a:pPr>
            <a:endParaRPr lang="nl-NL" sz="1300" b="1" dirty="0">
              <a:solidFill>
                <a:schemeClr val="bg1">
                  <a:lumMod val="85000"/>
                </a:schemeClr>
              </a:solidFill>
              <a:latin typeface="Verdana" charset="0"/>
            </a:endParaRPr>
          </a:p>
          <a:p>
            <a:pPr algn="ctr">
              <a:buNone/>
            </a:pPr>
            <a:r>
              <a:rPr lang="en-GB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 Siebesma, Graham Feingold &amp;  Louise </a:t>
            </a:r>
            <a:r>
              <a:rPr lang="en-GB" sz="13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Nuijens</a:t>
            </a:r>
            <a:endParaRPr lang="en-GB" sz="1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None/>
            </a:pPr>
            <a:r>
              <a:rPr lang="en-GB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 on Spatial Organisation of Convection, Clouds and Precipitation</a:t>
            </a:r>
          </a:p>
          <a:p>
            <a:pPr algn="ctr">
              <a:buNone/>
            </a:pPr>
            <a:r>
              <a:rPr lang="en-GB" sz="13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Kopenhagen</a:t>
            </a:r>
            <a:r>
              <a:rPr lang="en-GB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May 5-7 2021</a:t>
            </a:r>
          </a:p>
          <a:p>
            <a:pPr algn="ctr">
              <a:buFontTx/>
              <a:buNone/>
            </a:pPr>
            <a:endParaRPr lang="en-GB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FontTx/>
              <a:buNone/>
            </a:pPr>
            <a:r>
              <a:rPr lang="en-GB" sz="13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a.p.siebesma@tudelft.nl</a:t>
            </a:r>
            <a:endParaRPr lang="nl-NL" sz="900" b="1" dirty="0">
              <a:solidFill>
                <a:schemeClr val="bg1">
                  <a:lumMod val="85000"/>
                </a:schemeClr>
              </a:solidFill>
              <a:latin typeface="Verdana" charset="0"/>
            </a:endParaRPr>
          </a:p>
          <a:p>
            <a:pPr algn="ctr">
              <a:buFontTx/>
              <a:buNone/>
            </a:pPr>
            <a:endParaRPr lang="nl-NL" sz="900" b="1" dirty="0">
              <a:solidFill>
                <a:schemeClr val="bg1">
                  <a:lumMod val="85000"/>
                </a:schemeClr>
              </a:solidFill>
              <a:latin typeface="Verdana" charset="0"/>
            </a:endParaRPr>
          </a:p>
          <a:p>
            <a:pPr algn="ctr">
              <a:buFontTx/>
              <a:buNone/>
            </a:pPr>
            <a:endParaRPr lang="nl-NL" sz="900" b="1" dirty="0">
              <a:solidFill>
                <a:schemeClr val="bg1">
                  <a:lumMod val="85000"/>
                </a:schemeClr>
              </a:solidFill>
              <a:latin typeface="Verdana" charset="0"/>
            </a:endParaRPr>
          </a:p>
          <a:p>
            <a:pPr algn="ctr">
              <a:buFontTx/>
              <a:buNone/>
            </a:pPr>
            <a:endParaRPr lang="nl-NL" sz="900" b="1" dirty="0">
              <a:solidFill>
                <a:schemeClr val="bg1">
                  <a:lumMod val="85000"/>
                </a:schemeClr>
              </a:solidFill>
              <a:latin typeface="Verdana" charset="0"/>
            </a:endParaRPr>
          </a:p>
        </p:txBody>
      </p:sp>
      <p:pic>
        <p:nvPicPr>
          <p:cNvPr id="5" name="Picture 4" descr="A picture containing nature, cloud&#10;&#10;Description automatically generated">
            <a:extLst>
              <a:ext uri="{FF2B5EF4-FFF2-40B4-BE49-F238E27FC236}">
                <a16:creationId xmlns:a16="http://schemas.microsoft.com/office/drawing/2014/main" id="{7B4C012B-99C2-B740-828A-FBDC8DD25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21" y="816467"/>
            <a:ext cx="4266160" cy="194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22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71708D-6836-044A-A4E1-D347AC1D8E4D}"/>
              </a:ext>
            </a:extLst>
          </p:cNvPr>
          <p:cNvSpPr txBox="1">
            <a:spLocks noChangeArrowheads="1"/>
          </p:cNvSpPr>
          <p:nvPr/>
        </p:nvSpPr>
        <p:spPr>
          <a:xfrm>
            <a:off x="563123" y="67993"/>
            <a:ext cx="4631204" cy="479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1990" indent="-191990" algn="l" defTabSz="255986" rtl="0" eaLnBrk="1" latinLnBrk="0" hangingPunct="1">
              <a:spcBef>
                <a:spcPct val="20000"/>
              </a:spcBef>
              <a:buClr>
                <a:srgbClr val="A5CA1A"/>
              </a:buClr>
              <a:buFont typeface="Arial"/>
              <a:buChar char="•"/>
              <a:defRPr sz="1568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15978" indent="-159991" algn="l" defTabSz="255986" rtl="0" eaLnBrk="1" latinLnBrk="0" hangingPunct="1">
              <a:spcBef>
                <a:spcPct val="20000"/>
              </a:spcBef>
              <a:buClr>
                <a:srgbClr val="A5CA1A"/>
              </a:buClr>
              <a:buFont typeface="Arial"/>
              <a:buChar char="–"/>
              <a:defRPr sz="1344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39966" indent="-127993" algn="l" defTabSz="255986" rtl="0" eaLnBrk="1" latinLnBrk="0" hangingPunct="1">
              <a:spcBef>
                <a:spcPct val="20000"/>
              </a:spcBef>
              <a:buClr>
                <a:srgbClr val="A5CA1A"/>
              </a:buClr>
              <a:buFont typeface="Arial"/>
              <a:buChar char="•"/>
              <a:defRPr sz="1344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952" indent="-127993" algn="l" defTabSz="255986" rtl="0" eaLnBrk="1" latinLnBrk="0" hangingPunct="1">
              <a:spcBef>
                <a:spcPct val="20000"/>
              </a:spcBef>
              <a:buFont typeface="Arial"/>
              <a:buChar char="–"/>
              <a:defRPr sz="112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151938" indent="-127993" algn="l" defTabSz="255986" rtl="0" eaLnBrk="1" latinLnBrk="0" hangingPunct="1">
              <a:spcBef>
                <a:spcPct val="20000"/>
              </a:spcBef>
              <a:buFont typeface="Arial"/>
              <a:buChar char="»"/>
              <a:defRPr sz="112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407925" indent="-127993" algn="l" defTabSz="255986" rtl="0" eaLnBrk="1" latinLnBrk="0" hangingPunct="1">
              <a:spcBef>
                <a:spcPct val="20000"/>
              </a:spcBef>
              <a:buFont typeface="Arial"/>
              <a:buChar char="•"/>
              <a:defRPr sz="1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911" indent="-127993" algn="l" defTabSz="255986" rtl="0" eaLnBrk="1" latinLnBrk="0" hangingPunct="1">
              <a:spcBef>
                <a:spcPct val="20000"/>
              </a:spcBef>
              <a:buFont typeface="Arial"/>
              <a:buChar char="•"/>
              <a:defRPr sz="1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19897" indent="-127993" algn="l" defTabSz="255986" rtl="0" eaLnBrk="1" latinLnBrk="0" hangingPunct="1">
              <a:spcBef>
                <a:spcPct val="20000"/>
              </a:spcBef>
              <a:buFont typeface="Arial"/>
              <a:buChar char="•"/>
              <a:defRPr sz="1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5883" indent="-127993" algn="l" defTabSz="255986" rtl="0" eaLnBrk="1" latinLnBrk="0" hangingPunct="1">
              <a:spcBef>
                <a:spcPct val="20000"/>
              </a:spcBef>
              <a:buFont typeface="Arial"/>
              <a:buChar char="•"/>
              <a:defRPr sz="1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nl-NL" sz="12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How do we </a:t>
            </a:r>
            <a:r>
              <a:rPr lang="nl-NL" sz="12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characterise</a:t>
            </a:r>
            <a:r>
              <a:rPr lang="nl-NL" sz="12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12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the</a:t>
            </a:r>
            <a:r>
              <a:rPr lang="nl-NL" sz="12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different modes of </a:t>
            </a:r>
            <a:r>
              <a:rPr lang="nl-NL" sz="12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organisation</a:t>
            </a:r>
            <a:r>
              <a:rPr lang="nl-NL" sz="12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?</a:t>
            </a:r>
          </a:p>
        </p:txBody>
      </p:sp>
      <p:pic>
        <p:nvPicPr>
          <p:cNvPr id="5" name="Afbeelding 3">
            <a:extLst>
              <a:ext uri="{FF2B5EF4-FFF2-40B4-BE49-F238E27FC236}">
                <a16:creationId xmlns:a16="http://schemas.microsoft.com/office/drawing/2014/main" id="{BA690C20-DFB5-AE44-B9FB-97783A5D2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4" y="1375385"/>
            <a:ext cx="839646" cy="720437"/>
          </a:xfrm>
          <a:prstGeom prst="rect">
            <a:avLst/>
          </a:prstGeom>
        </p:spPr>
      </p:pic>
      <p:pic>
        <p:nvPicPr>
          <p:cNvPr id="6" name="Afbeelding 4">
            <a:extLst>
              <a:ext uri="{FF2B5EF4-FFF2-40B4-BE49-F238E27FC236}">
                <a16:creationId xmlns:a16="http://schemas.microsoft.com/office/drawing/2014/main" id="{E6E5B486-6370-3845-A90B-03F1439CB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934" y="1377790"/>
            <a:ext cx="834141" cy="705415"/>
          </a:xfrm>
          <a:prstGeom prst="rect">
            <a:avLst/>
          </a:prstGeom>
        </p:spPr>
      </p:pic>
      <p:pic>
        <p:nvPicPr>
          <p:cNvPr id="7" name="Afbeelding 5">
            <a:extLst>
              <a:ext uri="{FF2B5EF4-FFF2-40B4-BE49-F238E27FC236}">
                <a16:creationId xmlns:a16="http://schemas.microsoft.com/office/drawing/2014/main" id="{85B96217-EC9A-C040-974A-DBB880980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976" y="644442"/>
            <a:ext cx="834141" cy="687534"/>
          </a:xfrm>
          <a:prstGeom prst="rect">
            <a:avLst/>
          </a:prstGeom>
        </p:spPr>
      </p:pic>
      <p:pic>
        <p:nvPicPr>
          <p:cNvPr id="8" name="Afbeelding 6">
            <a:extLst>
              <a:ext uri="{FF2B5EF4-FFF2-40B4-BE49-F238E27FC236}">
                <a16:creationId xmlns:a16="http://schemas.microsoft.com/office/drawing/2014/main" id="{807887AA-A5F9-7445-B8C4-5C7BDA8F3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4" y="640060"/>
            <a:ext cx="805716" cy="69629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B3D0D39-437E-0C4E-A080-BE04319EF8FB}"/>
              </a:ext>
            </a:extLst>
          </p:cNvPr>
          <p:cNvSpPr txBox="1"/>
          <p:nvPr/>
        </p:nvSpPr>
        <p:spPr>
          <a:xfrm>
            <a:off x="1064768" y="482311"/>
            <a:ext cx="805716" cy="145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9197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nl-NL" sz="400" dirty="0">
                <a:solidFill>
                  <a:schemeClr val="bg1">
                    <a:lumMod val="85000"/>
                  </a:schemeClr>
                </a:solidFill>
                <a:latin typeface="Verdana" charset="0"/>
                <a:ea typeface="ＭＳ Ｐゴシック" charset="0"/>
              </a:rPr>
              <a:t>gravel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2813F24-CF0B-AA49-94CE-25B17D4A8D05}"/>
              </a:ext>
            </a:extLst>
          </p:cNvPr>
          <p:cNvSpPr txBox="1"/>
          <p:nvPr/>
        </p:nvSpPr>
        <p:spPr>
          <a:xfrm>
            <a:off x="181814" y="460860"/>
            <a:ext cx="805716" cy="18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9197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nl-NL" sz="400" dirty="0">
                <a:solidFill>
                  <a:schemeClr val="bg1">
                    <a:lumMod val="85000"/>
                  </a:schemeClr>
                </a:solidFill>
                <a:latin typeface="Verdana" charset="0"/>
                <a:ea typeface="ＭＳ Ｐゴシック" charset="0"/>
              </a:rPr>
              <a:t>Sugar</a:t>
            </a:r>
            <a:r>
              <a:rPr lang="nl-NL" sz="700" dirty="0">
                <a:solidFill>
                  <a:schemeClr val="bg1">
                    <a:lumMod val="85000"/>
                  </a:schemeClr>
                </a:solidFill>
                <a:latin typeface="Verdana" charset="0"/>
                <a:ea typeface="ＭＳ Ｐゴシック" charset="0"/>
              </a:rPr>
              <a:t>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63E6B30-FDA4-B44D-825B-ACE2E7FDF488}"/>
              </a:ext>
            </a:extLst>
          </p:cNvPr>
          <p:cNvSpPr txBox="1"/>
          <p:nvPr/>
        </p:nvSpPr>
        <p:spPr>
          <a:xfrm>
            <a:off x="60760" y="2109676"/>
            <a:ext cx="805716" cy="145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9197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nl-NL" sz="400" dirty="0" err="1">
                <a:solidFill>
                  <a:schemeClr val="bg1">
                    <a:lumMod val="85000"/>
                  </a:schemeClr>
                </a:solidFill>
                <a:latin typeface="Verdana" charset="0"/>
                <a:ea typeface="ＭＳ Ｐゴシック" charset="0"/>
              </a:rPr>
              <a:t>flowers</a:t>
            </a:r>
            <a:endParaRPr lang="nl-NL" sz="400" dirty="0">
              <a:solidFill>
                <a:schemeClr val="bg1">
                  <a:lumMod val="85000"/>
                </a:schemeClr>
              </a:solidFill>
              <a:latin typeface="Verdana" charset="0"/>
              <a:ea typeface="ＭＳ Ｐゴシック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A180E09-FA30-994C-9D8A-20582A9163B0}"/>
              </a:ext>
            </a:extLst>
          </p:cNvPr>
          <p:cNvSpPr txBox="1"/>
          <p:nvPr/>
        </p:nvSpPr>
        <p:spPr>
          <a:xfrm>
            <a:off x="997359" y="2081581"/>
            <a:ext cx="805716" cy="145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9197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nl-NL" sz="400" dirty="0" err="1">
                <a:solidFill>
                  <a:schemeClr val="bg1">
                    <a:lumMod val="85000"/>
                  </a:schemeClr>
                </a:solidFill>
                <a:latin typeface="Verdana" charset="0"/>
                <a:ea typeface="ＭＳ Ｐゴシック" charset="0"/>
              </a:rPr>
              <a:t>fish</a:t>
            </a:r>
            <a:endParaRPr lang="nl-NL" sz="400" dirty="0">
              <a:solidFill>
                <a:schemeClr val="bg1">
                  <a:lumMod val="85000"/>
                </a:schemeClr>
              </a:solidFill>
              <a:latin typeface="Verdana" charset="0"/>
              <a:ea typeface="ＭＳ Ｐゴシック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67B1E0-0F89-6E4B-8377-DFB61BC3FF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477" t="2786" r="1487" b="51128"/>
          <a:stretch/>
        </p:blipFill>
        <p:spPr>
          <a:xfrm>
            <a:off x="1986743" y="616647"/>
            <a:ext cx="1783964" cy="1517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0383C6-B9B2-D543-A3DF-65804523D6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490" b="36857"/>
          <a:stretch/>
        </p:blipFill>
        <p:spPr>
          <a:xfrm>
            <a:off x="3902353" y="446793"/>
            <a:ext cx="1824242" cy="17160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3E13B0-95F8-7145-9D08-1DD264E744C0}"/>
              </a:ext>
            </a:extLst>
          </p:cNvPr>
          <p:cNvSpPr txBox="1"/>
          <p:nvPr/>
        </p:nvSpPr>
        <p:spPr>
          <a:xfrm>
            <a:off x="60759" y="2309590"/>
            <a:ext cx="5665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700" dirty="0">
                <a:solidFill>
                  <a:srgbClr val="FFFF00"/>
                </a:solidFill>
              </a:rPr>
              <a:t>Are there well defined states of organisation in shallow cumulus convection?</a:t>
            </a:r>
          </a:p>
          <a:p>
            <a:endParaRPr lang="en-NL" sz="700" dirty="0">
              <a:solidFill>
                <a:srgbClr val="FFFF00"/>
              </a:solidFill>
            </a:endParaRPr>
          </a:p>
          <a:p>
            <a:r>
              <a:rPr lang="en-NL" sz="700" dirty="0">
                <a:solidFill>
                  <a:srgbClr val="FFFF00"/>
                </a:solidFill>
              </a:rPr>
              <a:t>If so, are we happy with sugar, fish , gravel and sugar  , if not how do we proceed ?  ( i.e. defining organisation, evaluating concepual models, parameterisations etc)  </a:t>
            </a:r>
          </a:p>
        </p:txBody>
      </p:sp>
    </p:spTree>
    <p:extLst>
      <p:ext uri="{BB962C8B-B14F-4D97-AF65-F5344CB8AC3E}">
        <p14:creationId xmlns:p14="http://schemas.microsoft.com/office/powerpoint/2010/main" val="2841656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E855B3-D1F6-F848-A779-53AF255A9511}"/>
              </a:ext>
            </a:extLst>
          </p:cNvPr>
          <p:cNvSpPr/>
          <p:nvPr/>
        </p:nvSpPr>
        <p:spPr>
          <a:xfrm>
            <a:off x="568776" y="133445"/>
            <a:ext cx="44076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How do </a:t>
            </a:r>
            <a:r>
              <a:rPr lang="nl-NL" sz="11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internal</a:t>
            </a: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11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processes</a:t>
            </a: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11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influence</a:t>
            </a: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11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organisation</a:t>
            </a: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?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465A68E-EDB3-F940-BACC-884896232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57"/>
          <a:stretch/>
        </p:blipFill>
        <p:spPr bwMode="auto">
          <a:xfrm>
            <a:off x="3255005" y="529810"/>
            <a:ext cx="1549150" cy="89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D8CF26-4FC5-6245-8846-BBF1DA4FFECA}"/>
              </a:ext>
            </a:extLst>
          </p:cNvPr>
          <p:cNvSpPr txBox="1"/>
          <p:nvPr/>
        </p:nvSpPr>
        <p:spPr>
          <a:xfrm>
            <a:off x="3163932" y="1373386"/>
            <a:ext cx="9524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I</a:t>
            </a:r>
            <a:r>
              <a:rPr lang="en-NL" sz="600" dirty="0">
                <a:solidFill>
                  <a:schemeClr val="bg1"/>
                </a:solidFill>
              </a:rPr>
              <a:t>nternal feedback loops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EA9CB0-72EE-334E-8AD9-4625010D0BC9}"/>
              </a:ext>
            </a:extLst>
          </p:cNvPr>
          <p:cNvSpPr txBox="1"/>
          <p:nvPr/>
        </p:nvSpPr>
        <p:spPr>
          <a:xfrm>
            <a:off x="4290650" y="1373386"/>
            <a:ext cx="60457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dirty="0">
                <a:solidFill>
                  <a:schemeClr val="bg1"/>
                </a:solidFill>
              </a:rPr>
              <a:t>B</a:t>
            </a:r>
            <a:r>
              <a:rPr lang="en-NL" sz="500" dirty="0">
                <a:solidFill>
                  <a:schemeClr val="bg1"/>
                </a:solidFill>
              </a:rPr>
              <a:t>oing et al 2013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FEC6CF-B3DF-E747-BCCB-A9277F588D88}"/>
              </a:ext>
            </a:extLst>
          </p:cNvPr>
          <p:cNvSpPr txBox="1"/>
          <p:nvPr/>
        </p:nvSpPr>
        <p:spPr>
          <a:xfrm>
            <a:off x="3833344" y="2208176"/>
            <a:ext cx="106188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700" dirty="0">
                <a:solidFill>
                  <a:schemeClr val="bg1"/>
                </a:solidFill>
              </a:rPr>
              <a:t>This poster Session: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CE92A-0EF3-3B49-B9A9-67FA5CD2F52E}"/>
              </a:ext>
            </a:extLst>
          </p:cNvPr>
          <p:cNvSpPr txBox="1"/>
          <p:nvPr/>
        </p:nvSpPr>
        <p:spPr>
          <a:xfrm>
            <a:off x="3146350" y="2408231"/>
            <a:ext cx="2686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600" dirty="0">
                <a:solidFill>
                  <a:schemeClr val="bg1"/>
                </a:solidFill>
              </a:rPr>
              <a:t>Jule Radtke: 		relation organisation and precipitation (patterns)</a:t>
            </a:r>
          </a:p>
          <a:p>
            <a:r>
              <a:rPr lang="en-NL" sz="600" dirty="0">
                <a:solidFill>
                  <a:schemeClr val="bg1"/>
                </a:solidFill>
              </a:rPr>
              <a:t>Witte: 			influence of microphysics</a:t>
            </a:r>
          </a:p>
          <a:p>
            <a:r>
              <a:rPr lang="en-NL" sz="600" dirty="0">
                <a:solidFill>
                  <a:schemeClr val="bg1"/>
                </a:solidFill>
              </a:rPr>
              <a:t>Siebesma		internal growth of  humidity fluctuations</a:t>
            </a:r>
          </a:p>
        </p:txBody>
      </p:sp>
      <p:pic>
        <p:nvPicPr>
          <p:cNvPr id="9" name="Afbeelding 12">
            <a:extLst>
              <a:ext uri="{FF2B5EF4-FFF2-40B4-BE49-F238E27FC236}">
                <a16:creationId xmlns:a16="http://schemas.microsoft.com/office/drawing/2014/main" id="{54556B29-5301-874C-9F86-0460F6BD0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424" y="519087"/>
            <a:ext cx="1225012" cy="1225012"/>
          </a:xfrm>
          <a:prstGeom prst="rect">
            <a:avLst/>
          </a:prstGeom>
        </p:spPr>
      </p:pic>
      <p:sp>
        <p:nvSpPr>
          <p:cNvPr id="10" name="Tekstvak 7">
            <a:extLst>
              <a:ext uri="{FF2B5EF4-FFF2-40B4-BE49-F238E27FC236}">
                <a16:creationId xmlns:a16="http://schemas.microsoft.com/office/drawing/2014/main" id="{1B17F53D-B4E1-104B-AAEF-21CA058B1BBA}"/>
              </a:ext>
            </a:extLst>
          </p:cNvPr>
          <p:cNvSpPr txBox="1"/>
          <p:nvPr/>
        </p:nvSpPr>
        <p:spPr>
          <a:xfrm>
            <a:off x="1724339" y="1753387"/>
            <a:ext cx="109833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" dirty="0" err="1">
                <a:solidFill>
                  <a:schemeClr val="bg1"/>
                </a:solidFill>
              </a:rPr>
              <a:t>Seifert</a:t>
            </a:r>
            <a:r>
              <a:rPr lang="nl-NL" sz="600" dirty="0">
                <a:solidFill>
                  <a:schemeClr val="bg1"/>
                </a:solidFill>
              </a:rPr>
              <a:t> &amp; Heus ACP  (2013)</a:t>
            </a:r>
            <a:r>
              <a:rPr lang="nl-NL" sz="600" dirty="0"/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8D4B8F-4507-2546-8B38-B60CEAD24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26" y="519087"/>
            <a:ext cx="1339848" cy="1200202"/>
          </a:xfrm>
          <a:prstGeom prst="rect">
            <a:avLst/>
          </a:prstGeom>
        </p:spPr>
      </p:pic>
      <p:sp>
        <p:nvSpPr>
          <p:cNvPr id="16" name="Tekstvak 7">
            <a:extLst>
              <a:ext uri="{FF2B5EF4-FFF2-40B4-BE49-F238E27FC236}">
                <a16:creationId xmlns:a16="http://schemas.microsoft.com/office/drawing/2014/main" id="{11589797-06CB-F341-9DD1-DCE0A873B3B7}"/>
              </a:ext>
            </a:extLst>
          </p:cNvPr>
          <p:cNvSpPr txBox="1"/>
          <p:nvPr/>
        </p:nvSpPr>
        <p:spPr>
          <a:xfrm>
            <a:off x="9912" y="1756388"/>
            <a:ext cx="188111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" dirty="0">
                <a:solidFill>
                  <a:schemeClr val="bg1"/>
                </a:solidFill>
              </a:rPr>
              <a:t>De Roode (2004) : </a:t>
            </a:r>
            <a:r>
              <a:rPr lang="nl-NL" sz="600" dirty="0" err="1">
                <a:solidFill>
                  <a:schemeClr val="bg1"/>
                </a:solidFill>
              </a:rPr>
              <a:t>how</a:t>
            </a:r>
            <a:r>
              <a:rPr lang="nl-NL" sz="600" dirty="0">
                <a:solidFill>
                  <a:schemeClr val="bg1"/>
                </a:solidFill>
              </a:rPr>
              <a:t> large is large </a:t>
            </a:r>
            <a:r>
              <a:rPr lang="nl-NL" sz="600" dirty="0" err="1">
                <a:solidFill>
                  <a:schemeClr val="bg1"/>
                </a:solidFill>
              </a:rPr>
              <a:t>enough</a:t>
            </a:r>
            <a:r>
              <a:rPr lang="nl-NL" sz="600" dirty="0">
                <a:solidFill>
                  <a:schemeClr val="bg1"/>
                </a:solidFill>
              </a:rPr>
              <a:t>?</a:t>
            </a:r>
            <a:endParaRPr lang="nl-NL" sz="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191708-6A3B-B148-B443-66CBF7C5F43C}"/>
              </a:ext>
            </a:extLst>
          </p:cNvPr>
          <p:cNvSpPr txBox="1"/>
          <p:nvPr/>
        </p:nvSpPr>
        <p:spPr>
          <a:xfrm>
            <a:off x="530094" y="384795"/>
            <a:ext cx="71912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600" dirty="0">
                <a:solidFill>
                  <a:schemeClr val="bg1"/>
                </a:solidFill>
              </a:rPr>
              <a:t>25km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53FB01-5BF1-8B42-A4C9-44F1EE818061}"/>
              </a:ext>
            </a:extLst>
          </p:cNvPr>
          <p:cNvSpPr txBox="1"/>
          <p:nvPr/>
        </p:nvSpPr>
        <p:spPr>
          <a:xfrm>
            <a:off x="71826" y="2306204"/>
            <a:ext cx="29376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700" dirty="0">
                <a:solidFill>
                  <a:srgbClr val="FFFF00"/>
                </a:solidFill>
              </a:rPr>
              <a:t>How essential is precipitation for organising shallow cumulus convection? </a:t>
            </a:r>
          </a:p>
        </p:txBody>
      </p:sp>
    </p:spTree>
    <p:extLst>
      <p:ext uri="{BB962C8B-B14F-4D97-AF65-F5344CB8AC3E}">
        <p14:creationId xmlns:p14="http://schemas.microsoft.com/office/powerpoint/2010/main" val="1489961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8CED0A-0772-BF4D-8862-D9839CF4925B}"/>
              </a:ext>
            </a:extLst>
          </p:cNvPr>
          <p:cNvSpPr/>
          <p:nvPr/>
        </p:nvSpPr>
        <p:spPr>
          <a:xfrm>
            <a:off x="1153955" y="139716"/>
            <a:ext cx="36116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(How) Does </a:t>
            </a:r>
            <a:r>
              <a:rPr lang="nl-NL" sz="11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organisation</a:t>
            </a: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11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depend</a:t>
            </a: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on </a:t>
            </a:r>
            <a:r>
              <a:rPr lang="nl-NL" sz="11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environmental</a:t>
            </a: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(</a:t>
            </a:r>
            <a:r>
              <a:rPr lang="nl-NL" sz="11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external</a:t>
            </a: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) </a:t>
            </a:r>
            <a:r>
              <a:rPr lang="nl-NL" sz="11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conditions</a:t>
            </a: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A89E38-031C-ED48-BB17-C604A5ED7B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lum bright="100000" contrast="-40000"/>
          </a:blip>
          <a:stretch>
            <a:fillRect/>
          </a:stretch>
        </p:blipFill>
        <p:spPr>
          <a:xfrm>
            <a:off x="196776" y="695281"/>
            <a:ext cx="3095973" cy="109384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C78E60-0CC2-924A-9C30-DAD53007555B}"/>
              </a:ext>
            </a:extLst>
          </p:cNvPr>
          <p:cNvSpPr txBox="1"/>
          <p:nvPr/>
        </p:nvSpPr>
        <p:spPr>
          <a:xfrm>
            <a:off x="104713" y="592270"/>
            <a:ext cx="104924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500" dirty="0">
                <a:solidFill>
                  <a:schemeClr val="bg1"/>
                </a:solidFill>
              </a:rPr>
              <a:t>Bony et al GRL 2019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52DBD2-C49F-B94B-8C53-CA0DD598F27A}"/>
              </a:ext>
            </a:extLst>
          </p:cNvPr>
          <p:cNvSpPr txBox="1"/>
          <p:nvPr/>
        </p:nvSpPr>
        <p:spPr>
          <a:xfrm>
            <a:off x="3911604" y="817760"/>
            <a:ext cx="106188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700" dirty="0">
                <a:solidFill>
                  <a:schemeClr val="bg1"/>
                </a:solidFill>
              </a:rPr>
              <a:t>This poster Session: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F5592D-BA8E-1E4F-9878-3CD4B07C0321}"/>
              </a:ext>
            </a:extLst>
          </p:cNvPr>
          <p:cNvSpPr txBox="1"/>
          <p:nvPr/>
        </p:nvSpPr>
        <p:spPr>
          <a:xfrm>
            <a:off x="3306371" y="1048463"/>
            <a:ext cx="2504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600" dirty="0">
                <a:solidFill>
                  <a:schemeClr val="bg1"/>
                </a:solidFill>
              </a:rPr>
              <a:t>Louise Nuijens : 		dependance on shear </a:t>
            </a:r>
          </a:p>
          <a:p>
            <a:r>
              <a:rPr lang="en-NL" sz="600" dirty="0">
                <a:solidFill>
                  <a:schemeClr val="bg1"/>
                </a:solidFill>
              </a:rPr>
              <a:t>Graham Feingold : 	dependance on aerosols</a:t>
            </a:r>
          </a:p>
          <a:p>
            <a:r>
              <a:rPr lang="en-NL" sz="600" dirty="0">
                <a:solidFill>
                  <a:schemeClr val="bg1"/>
                </a:solidFill>
              </a:rPr>
              <a:t>Heike Schultz:		dependance on subsidence, synoptic conditions </a:t>
            </a:r>
          </a:p>
          <a:p>
            <a:r>
              <a:rPr lang="en-NL" sz="600" dirty="0">
                <a:solidFill>
                  <a:schemeClr val="bg1"/>
                </a:solidFill>
              </a:rPr>
              <a:t>Isabel McCoy:		dependance on global warming ( cloud feedback!)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AB5A2B-F464-1843-A5A4-A768D1DE36FC}"/>
              </a:ext>
            </a:extLst>
          </p:cNvPr>
          <p:cNvSpPr txBox="1"/>
          <p:nvPr/>
        </p:nvSpPr>
        <p:spPr>
          <a:xfrm>
            <a:off x="221426" y="1903400"/>
            <a:ext cx="625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500" dirty="0">
                <a:solidFill>
                  <a:schemeClr val="bg1"/>
                </a:solidFill>
              </a:rPr>
              <a:t>FL = Flowers</a:t>
            </a:r>
          </a:p>
          <a:p>
            <a:r>
              <a:rPr lang="en-NL" sz="500" dirty="0">
                <a:solidFill>
                  <a:schemeClr val="bg1"/>
                </a:solidFill>
              </a:rPr>
              <a:t>FI = Fish</a:t>
            </a:r>
          </a:p>
          <a:p>
            <a:r>
              <a:rPr lang="en-NL" sz="500" dirty="0">
                <a:solidFill>
                  <a:schemeClr val="bg1"/>
                </a:solidFill>
              </a:rPr>
              <a:t>GR = Gravel</a:t>
            </a:r>
          </a:p>
          <a:p>
            <a:r>
              <a:rPr lang="en-NL" sz="500" dirty="0">
                <a:solidFill>
                  <a:schemeClr val="bg1"/>
                </a:solidFill>
              </a:rPr>
              <a:t>SU = Sugar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82B5C-9CB3-0947-8C2F-883EF9AA63FD}"/>
              </a:ext>
            </a:extLst>
          </p:cNvPr>
          <p:cNvSpPr txBox="1"/>
          <p:nvPr/>
        </p:nvSpPr>
        <p:spPr>
          <a:xfrm>
            <a:off x="1209327" y="2013070"/>
            <a:ext cx="43286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900" dirty="0">
                <a:solidFill>
                  <a:srgbClr val="FFFF00"/>
                </a:solidFill>
              </a:rPr>
              <a:t>Which are the key external factors that promote certain modes of organisation?</a:t>
            </a:r>
          </a:p>
          <a:p>
            <a:endParaRPr lang="en-NL" sz="900" dirty="0">
              <a:solidFill>
                <a:srgbClr val="FFFF00"/>
              </a:solidFill>
            </a:endParaRPr>
          </a:p>
          <a:p>
            <a:r>
              <a:rPr lang="en-NL" sz="900" dirty="0">
                <a:solidFill>
                  <a:srgbClr val="FFFF00"/>
                </a:solidFill>
              </a:rPr>
              <a:t>Is cloud organisation mainly internal driven ( upscale) or external driven ( downscale)?</a:t>
            </a:r>
          </a:p>
        </p:txBody>
      </p:sp>
    </p:spTree>
    <p:extLst>
      <p:ext uri="{BB962C8B-B14F-4D97-AF65-F5344CB8AC3E}">
        <p14:creationId xmlns:p14="http://schemas.microsoft.com/office/powerpoint/2010/main" val="3547985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16D992-A11F-474E-800E-1FC5C9A0D158}"/>
              </a:ext>
            </a:extLst>
          </p:cNvPr>
          <p:cNvSpPr/>
          <p:nvPr/>
        </p:nvSpPr>
        <p:spPr>
          <a:xfrm>
            <a:off x="938719" y="110465"/>
            <a:ext cx="445526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nl-NL" sz="105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Transitions</a:t>
            </a:r>
            <a:r>
              <a:rPr lang="nl-NL" sz="105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105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between</a:t>
            </a:r>
            <a:r>
              <a:rPr lang="nl-NL" sz="105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different modes of </a:t>
            </a:r>
            <a:r>
              <a:rPr lang="nl-NL" sz="105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organisation</a:t>
            </a:r>
            <a:endParaRPr lang="nl-NL" sz="1050" b="1" dirty="0">
              <a:solidFill>
                <a:schemeClr val="bg1">
                  <a:lumMod val="95000"/>
                </a:schemeClr>
              </a:solidFill>
              <a:latin typeface="Verdan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22B93F-C496-8149-A97E-8D33229B9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3" y="419827"/>
            <a:ext cx="1926347" cy="21452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EDE495-8DBF-7945-A2AF-15DC3866C052}"/>
              </a:ext>
            </a:extLst>
          </p:cNvPr>
          <p:cNvSpPr txBox="1"/>
          <p:nvPr/>
        </p:nvSpPr>
        <p:spPr>
          <a:xfrm>
            <a:off x="0" y="2565114"/>
            <a:ext cx="109316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dirty="0">
                <a:solidFill>
                  <a:schemeClr val="bg1"/>
                </a:solidFill>
              </a:rPr>
              <a:t>C</a:t>
            </a:r>
            <a:r>
              <a:rPr lang="en-NL" sz="500" dirty="0">
                <a:solidFill>
                  <a:schemeClr val="bg1"/>
                </a:solidFill>
              </a:rPr>
              <a:t>old air outbreak (April 7 2021)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1818C4-A7FC-124A-A47F-84D39FE65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076" y="482514"/>
            <a:ext cx="3499351" cy="719847"/>
          </a:xfrm>
          <a:prstGeom prst="rect">
            <a:avLst/>
          </a:prstGeom>
        </p:spPr>
      </p:pic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id="{41CDEF49-AAA5-A648-AFA4-BC4CD80BB494}"/>
              </a:ext>
            </a:extLst>
          </p:cNvPr>
          <p:cNvSpPr/>
          <p:nvPr/>
        </p:nvSpPr>
        <p:spPr bwMode="auto">
          <a:xfrm rot="2799306">
            <a:off x="203842" y="616425"/>
            <a:ext cx="497296" cy="92013"/>
          </a:xfrm>
          <a:prstGeom prst="stripedRightArrow">
            <a:avLst>
              <a:gd name="adj1" fmla="val 38982"/>
              <a:gd name="adj2" fmla="val 80918"/>
            </a:avLst>
          </a:prstGeom>
          <a:solidFill>
            <a:schemeClr val="bg2"/>
          </a:solidFill>
          <a:ln w="9525" cap="flat" cmpd="sng" algn="ctr">
            <a:solidFill>
              <a:schemeClr val="tx1"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</a:pPr>
            <a:endParaRPr kumimoji="0" lang="en-N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452928-864D-4848-8DDE-FB0610329F39}"/>
              </a:ext>
            </a:extLst>
          </p:cNvPr>
          <p:cNvSpPr txBox="1"/>
          <p:nvPr/>
        </p:nvSpPr>
        <p:spPr>
          <a:xfrm>
            <a:off x="-1" y="280750"/>
            <a:ext cx="109316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" dirty="0">
                <a:solidFill>
                  <a:schemeClr val="bg1"/>
                </a:solidFill>
              </a:rPr>
              <a:t>Greenland</a:t>
            </a:r>
            <a:r>
              <a:rPr lang="en-NL" sz="500" dirty="0">
                <a:solidFill>
                  <a:schemeClr val="bg1"/>
                </a:solidFill>
              </a:rPr>
              <a:t> (April 7 2021)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9FF560-0BDB-5D43-A3F7-D608F07F162B}"/>
              </a:ext>
            </a:extLst>
          </p:cNvPr>
          <p:cNvSpPr txBox="1"/>
          <p:nvPr/>
        </p:nvSpPr>
        <p:spPr>
          <a:xfrm>
            <a:off x="1701980" y="2565114"/>
            <a:ext cx="109316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" dirty="0">
                <a:solidFill>
                  <a:schemeClr val="bg1"/>
                </a:solidFill>
              </a:rPr>
              <a:t>NL, Ger. </a:t>
            </a:r>
            <a:r>
              <a:rPr lang="nl-NL" sz="500" dirty="0" err="1">
                <a:solidFill>
                  <a:schemeClr val="bg1"/>
                </a:solidFill>
              </a:rPr>
              <a:t>Dk</a:t>
            </a:r>
            <a:endParaRPr lang="en-NL" sz="500" dirty="0">
              <a:solidFill>
                <a:schemeClr val="bg1"/>
              </a:solidFill>
            </a:endParaRPr>
          </a:p>
        </p:txBody>
      </p:sp>
      <p:sp>
        <p:nvSpPr>
          <p:cNvPr id="17" name="Striped Right Arrow 16">
            <a:extLst>
              <a:ext uri="{FF2B5EF4-FFF2-40B4-BE49-F238E27FC236}">
                <a16:creationId xmlns:a16="http://schemas.microsoft.com/office/drawing/2014/main" id="{53D43874-425A-9043-A969-476DC350AC83}"/>
              </a:ext>
            </a:extLst>
          </p:cNvPr>
          <p:cNvSpPr/>
          <p:nvPr/>
        </p:nvSpPr>
        <p:spPr bwMode="auto">
          <a:xfrm rot="10800000">
            <a:off x="3701559" y="782823"/>
            <a:ext cx="497296" cy="92013"/>
          </a:xfrm>
          <a:prstGeom prst="stripedRightArrow">
            <a:avLst>
              <a:gd name="adj1" fmla="val 38982"/>
              <a:gd name="adj2" fmla="val 80918"/>
            </a:avLst>
          </a:prstGeom>
          <a:solidFill>
            <a:schemeClr val="bg2"/>
          </a:solidFill>
          <a:ln w="9525" cap="flat" cmpd="sng" algn="ctr">
            <a:solidFill>
              <a:schemeClr val="tx1"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</a:pPr>
            <a:endParaRPr kumimoji="0" lang="en-N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B2B757-08D4-B646-887C-C3DCDDD8106C}"/>
              </a:ext>
            </a:extLst>
          </p:cNvPr>
          <p:cNvSpPr txBox="1"/>
          <p:nvPr/>
        </p:nvSpPr>
        <p:spPr>
          <a:xfrm>
            <a:off x="2380034" y="1244337"/>
            <a:ext cx="113327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" dirty="0">
                <a:solidFill>
                  <a:schemeClr val="bg1"/>
                </a:solidFill>
              </a:rPr>
              <a:t>Gravel =&gt;  </a:t>
            </a:r>
            <a:r>
              <a:rPr lang="nl-NL" sz="500" dirty="0" err="1">
                <a:solidFill>
                  <a:schemeClr val="bg1"/>
                </a:solidFill>
              </a:rPr>
              <a:t>Flowers</a:t>
            </a:r>
            <a:r>
              <a:rPr lang="nl-NL" sz="500" dirty="0">
                <a:solidFill>
                  <a:schemeClr val="bg1"/>
                </a:solidFill>
              </a:rPr>
              <a:t>  </a:t>
            </a:r>
            <a:r>
              <a:rPr lang="en-NL" sz="500" dirty="0">
                <a:solidFill>
                  <a:schemeClr val="bg1"/>
                </a:solidFill>
              </a:rPr>
              <a:t>(Feb 7 2021)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0F0D5B-9F92-7747-A411-14386F925DFA}"/>
              </a:ext>
            </a:extLst>
          </p:cNvPr>
          <p:cNvSpPr txBox="1"/>
          <p:nvPr/>
        </p:nvSpPr>
        <p:spPr>
          <a:xfrm>
            <a:off x="3632219" y="1244505"/>
            <a:ext cx="113327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" dirty="0" err="1">
                <a:solidFill>
                  <a:schemeClr val="bg1"/>
                </a:solidFill>
              </a:rPr>
              <a:t>Atlantic</a:t>
            </a:r>
            <a:r>
              <a:rPr lang="nl-NL" sz="500" dirty="0">
                <a:solidFill>
                  <a:schemeClr val="bg1"/>
                </a:solidFill>
              </a:rPr>
              <a:t> Ocean</a:t>
            </a:r>
            <a:endParaRPr lang="en-NL" sz="5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3A1ED3-890D-EC4A-85B6-35024D80CF76}"/>
              </a:ext>
            </a:extLst>
          </p:cNvPr>
          <p:cNvSpPr txBox="1"/>
          <p:nvPr/>
        </p:nvSpPr>
        <p:spPr>
          <a:xfrm>
            <a:off x="3667913" y="1453127"/>
            <a:ext cx="106188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700" dirty="0">
                <a:solidFill>
                  <a:schemeClr val="bg1"/>
                </a:solidFill>
              </a:rPr>
              <a:t>This poster Session: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0D20D3-F604-E445-B576-0B0C5EC4CBC2}"/>
              </a:ext>
            </a:extLst>
          </p:cNvPr>
          <p:cNvSpPr txBox="1"/>
          <p:nvPr/>
        </p:nvSpPr>
        <p:spPr>
          <a:xfrm>
            <a:off x="2946670" y="1587621"/>
            <a:ext cx="26865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600" dirty="0">
                <a:solidFill>
                  <a:schemeClr val="bg1"/>
                </a:solidFill>
              </a:rPr>
              <a:t>Eastman: 		transition Scu -&gt; Cu , closed open cells</a:t>
            </a:r>
          </a:p>
          <a:p>
            <a:r>
              <a:rPr lang="en-NL" sz="600" dirty="0">
                <a:solidFill>
                  <a:schemeClr val="bg1"/>
                </a:solidFill>
              </a:rPr>
              <a:t>Jan Kazil		transition closed open cells</a:t>
            </a:r>
          </a:p>
          <a:p>
            <a:r>
              <a:rPr lang="en-NL" sz="600" dirty="0">
                <a:solidFill>
                  <a:schemeClr val="bg1"/>
                </a:solidFill>
              </a:rPr>
              <a:t>Narenpitak:		transition sugar to flower (simulation)</a:t>
            </a:r>
          </a:p>
          <a:p>
            <a:r>
              <a:rPr lang="en-NL" sz="600" dirty="0">
                <a:solidFill>
                  <a:schemeClr val="bg1"/>
                </a:solidFill>
              </a:rPr>
              <a:t>Blossey:		transition sugar to flower (simulation)</a:t>
            </a:r>
          </a:p>
          <a:p>
            <a:r>
              <a:rPr lang="en-NL" sz="600" dirty="0">
                <a:solidFill>
                  <a:schemeClr val="bg1"/>
                </a:solidFill>
              </a:rPr>
              <a:t>Siebesma		cold air outbreak</a:t>
            </a:r>
          </a:p>
          <a:p>
            <a:r>
              <a:rPr lang="en-NL" sz="600" dirty="0">
                <a:solidFill>
                  <a:schemeClr val="bg1"/>
                </a:solidFill>
              </a:rPr>
              <a:t>Kurowski		transition from shallow to deep convection</a:t>
            </a:r>
          </a:p>
          <a:p>
            <a:r>
              <a:rPr lang="en-NL" sz="600" dirty="0">
                <a:solidFill>
                  <a:schemeClr val="bg1"/>
                </a:solidFill>
              </a:rPr>
              <a:t>Feingold		transitions in stratocumulus regimes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9EEA54-6863-DD49-A56F-C5AB3ABEB7BF}"/>
              </a:ext>
            </a:extLst>
          </p:cNvPr>
          <p:cNvSpPr txBox="1"/>
          <p:nvPr/>
        </p:nvSpPr>
        <p:spPr>
          <a:xfrm>
            <a:off x="2121108" y="2353861"/>
            <a:ext cx="374379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700" dirty="0">
                <a:solidFill>
                  <a:srgbClr val="FFFF00"/>
                </a:solidFill>
              </a:rPr>
              <a:t>What do we know now about the transition mechanisms of shallow cumulus convection?</a:t>
            </a:r>
          </a:p>
        </p:txBody>
      </p:sp>
    </p:spTree>
    <p:extLst>
      <p:ext uri="{BB962C8B-B14F-4D97-AF65-F5344CB8AC3E}">
        <p14:creationId xmlns:p14="http://schemas.microsoft.com/office/powerpoint/2010/main" val="2028345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44A670-BFD2-F543-9D18-664301ABA753}"/>
              </a:ext>
            </a:extLst>
          </p:cNvPr>
          <p:cNvSpPr/>
          <p:nvPr/>
        </p:nvSpPr>
        <p:spPr>
          <a:xfrm>
            <a:off x="358175" y="75459"/>
            <a:ext cx="51703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Building </a:t>
            </a:r>
            <a:r>
              <a:rPr lang="nl-NL" sz="11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Conceptual</a:t>
            </a: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11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Models</a:t>
            </a: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/</a:t>
            </a:r>
            <a:r>
              <a:rPr lang="nl-NL" sz="11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Parameterisations</a:t>
            </a: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11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that</a:t>
            </a: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11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incorporate</a:t>
            </a: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11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organisation</a:t>
            </a: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11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mechanisms</a:t>
            </a: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82C6B7-A7B9-B94E-A583-96C066B38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3" y="652126"/>
            <a:ext cx="1830009" cy="899670"/>
          </a:xfrm>
          <a:prstGeom prst="rect">
            <a:avLst/>
          </a:prstGeom>
        </p:spPr>
      </p:pic>
      <p:pic>
        <p:nvPicPr>
          <p:cNvPr id="6" name="Stochastic cellular automata mimicking deep convection obser-1.mp4">
            <a:hlinkClick r:id="" action="ppaction://media"/>
            <a:extLst>
              <a:ext uri="{FF2B5EF4-FFF2-40B4-BE49-F238E27FC236}">
                <a16:creationId xmlns:a16="http://schemas.microsoft.com/office/drawing/2014/main" id="{7E80D705-ECB3-7A44-A39C-6D3B727E75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6394" y="901906"/>
            <a:ext cx="1851855" cy="1388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F9197B-81F8-FA4C-90B4-8A67019AEAA4}"/>
              </a:ext>
            </a:extLst>
          </p:cNvPr>
          <p:cNvSpPr txBox="1"/>
          <p:nvPr/>
        </p:nvSpPr>
        <p:spPr>
          <a:xfrm>
            <a:off x="0" y="1614891"/>
            <a:ext cx="149136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700" dirty="0">
                <a:solidFill>
                  <a:schemeClr val="bg1"/>
                </a:solidFill>
              </a:rPr>
              <a:t>Combining ”old school” multiplume models with:</a:t>
            </a:r>
            <a:r>
              <a:rPr lang="en-NL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0A6FBB-0FD2-C44C-AFD4-28555474DA7A}"/>
              </a:ext>
            </a:extLst>
          </p:cNvPr>
          <p:cNvSpPr txBox="1"/>
          <p:nvPr/>
        </p:nvSpPr>
        <p:spPr>
          <a:xfrm>
            <a:off x="1852782" y="2290798"/>
            <a:ext cx="20002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C</a:t>
            </a:r>
            <a:r>
              <a:rPr lang="en-NL" sz="700" dirty="0">
                <a:solidFill>
                  <a:schemeClr val="bg1"/>
                </a:solidFill>
              </a:rPr>
              <a:t>ellular automata that let clouds/plumes interact</a:t>
            </a:r>
            <a:endParaRPr lang="en-NL" sz="1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DE0B86-1465-F64B-A482-30DDC0594AA8}"/>
              </a:ext>
            </a:extLst>
          </p:cNvPr>
          <p:cNvSpPr txBox="1"/>
          <p:nvPr/>
        </p:nvSpPr>
        <p:spPr>
          <a:xfrm>
            <a:off x="4258070" y="901906"/>
            <a:ext cx="106188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700" dirty="0">
                <a:solidFill>
                  <a:schemeClr val="bg1"/>
                </a:solidFill>
              </a:rPr>
              <a:t>This poster Session: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B34A22-EEC0-E34B-9644-5C832FC7F523}"/>
              </a:ext>
            </a:extLst>
          </p:cNvPr>
          <p:cNvSpPr txBox="1"/>
          <p:nvPr/>
        </p:nvSpPr>
        <p:spPr>
          <a:xfrm>
            <a:off x="3853057" y="1138544"/>
            <a:ext cx="26865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600" dirty="0">
                <a:solidFill>
                  <a:schemeClr val="bg1"/>
                </a:solidFill>
              </a:rPr>
              <a:t>Boualem Khouider:	stochastic multicloud model</a:t>
            </a:r>
          </a:p>
          <a:p>
            <a:r>
              <a:rPr lang="en-NL" sz="600" dirty="0">
                <a:solidFill>
                  <a:schemeClr val="bg1"/>
                </a:solidFill>
              </a:rPr>
              <a:t>Roel Neggers: 		interacting plumes</a:t>
            </a:r>
          </a:p>
          <a:p>
            <a:r>
              <a:rPr lang="en-NL" sz="600" dirty="0">
                <a:solidFill>
                  <a:schemeClr val="bg1"/>
                </a:solidFill>
              </a:rPr>
              <a:t>Philip Griewank:		plume-plume interaction</a:t>
            </a:r>
          </a:p>
          <a:p>
            <a:r>
              <a:rPr lang="en-NL" sz="600" dirty="0">
                <a:solidFill>
                  <a:schemeClr val="bg1"/>
                </a:solidFill>
              </a:rPr>
              <a:t>Doug Parker;		Rainy-Benard Model</a:t>
            </a:r>
          </a:p>
          <a:p>
            <a:r>
              <a:rPr lang="en-NL" sz="600" dirty="0">
                <a:solidFill>
                  <a:schemeClr val="bg1"/>
                </a:solidFill>
              </a:rPr>
              <a:t>Marcin Kurowski	                interacting multiplume model</a:t>
            </a:r>
          </a:p>
          <a:p>
            <a:r>
              <a:rPr lang="en-GB" sz="600" dirty="0">
                <a:solidFill>
                  <a:schemeClr val="bg1"/>
                </a:solidFill>
              </a:rPr>
              <a:t>Chen			c</a:t>
            </a:r>
            <a:r>
              <a:rPr lang="en-NL" sz="600" dirty="0">
                <a:solidFill>
                  <a:schemeClr val="bg1"/>
                </a:solidFill>
              </a:rPr>
              <a:t>loud-cloud interaction</a:t>
            </a:r>
          </a:p>
          <a:p>
            <a:endParaRPr lang="en-NL" sz="6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B269F-287F-AD46-A47B-1DEF7E205B0D}"/>
              </a:ext>
            </a:extLst>
          </p:cNvPr>
          <p:cNvSpPr txBox="1"/>
          <p:nvPr/>
        </p:nvSpPr>
        <p:spPr>
          <a:xfrm>
            <a:off x="1159487" y="2058322"/>
            <a:ext cx="95817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dirty="0">
                <a:solidFill>
                  <a:schemeClr val="bg1"/>
                </a:solidFill>
              </a:rPr>
              <a:t>D</a:t>
            </a:r>
            <a:r>
              <a:rPr lang="en-NL" sz="500" dirty="0">
                <a:solidFill>
                  <a:schemeClr val="bg1"/>
                </a:solidFill>
              </a:rPr>
              <a:t>orrestijn et al 2015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595341-0EF1-D84B-A457-AC32763C5731}"/>
              </a:ext>
            </a:extLst>
          </p:cNvPr>
          <p:cNvSpPr txBox="1"/>
          <p:nvPr/>
        </p:nvSpPr>
        <p:spPr>
          <a:xfrm>
            <a:off x="149902" y="2484660"/>
            <a:ext cx="5718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800" dirty="0">
                <a:solidFill>
                  <a:srgbClr val="FFFF00"/>
                </a:solidFill>
              </a:rPr>
              <a:t>How sure are we about the interaction mechanisms that essentially determine the dynamics of conceptual model / parameterisation?</a:t>
            </a:r>
          </a:p>
        </p:txBody>
      </p:sp>
    </p:spTree>
    <p:extLst>
      <p:ext uri="{BB962C8B-B14F-4D97-AF65-F5344CB8AC3E}">
        <p14:creationId xmlns:p14="http://schemas.microsoft.com/office/powerpoint/2010/main" val="28337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8B47E3C-2CCB-8043-8964-3507CD9C8411}"/>
              </a:ext>
            </a:extLst>
          </p:cNvPr>
          <p:cNvSpPr/>
          <p:nvPr/>
        </p:nvSpPr>
        <p:spPr>
          <a:xfrm>
            <a:off x="465179" y="99778"/>
            <a:ext cx="51703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nl-NL" sz="11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Discussion</a:t>
            </a: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Points </a:t>
            </a:r>
            <a:r>
              <a:rPr lang="nl-NL" sz="11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for</a:t>
            </a:r>
            <a:r>
              <a:rPr lang="nl-NL" sz="11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low </a:t>
            </a:r>
            <a:r>
              <a:rPr lang="nl-NL" sz="11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clouds</a:t>
            </a:r>
            <a:endParaRPr lang="nl-NL" sz="1100" b="1" dirty="0">
              <a:solidFill>
                <a:schemeClr val="bg1">
                  <a:lumMod val="95000"/>
                </a:schemeClr>
              </a:solidFill>
              <a:latin typeface="Verdana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BC06FA-B750-D64E-8C2B-F86EAB7404CD}"/>
              </a:ext>
            </a:extLst>
          </p:cNvPr>
          <p:cNvSpPr/>
          <p:nvPr/>
        </p:nvSpPr>
        <p:spPr>
          <a:xfrm>
            <a:off x="294543" y="479022"/>
            <a:ext cx="53815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What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is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an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appropriate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measure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for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organisation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?</a:t>
            </a:r>
          </a:p>
          <a:p>
            <a:pPr>
              <a:buFontTx/>
              <a:buNone/>
            </a:pPr>
            <a:endParaRPr lang="nl-NL" sz="800" b="1" dirty="0">
              <a:solidFill>
                <a:schemeClr val="bg1">
                  <a:lumMod val="95000"/>
                </a:schemeClr>
              </a:solidFill>
              <a:latin typeface="Verdana" charset="0"/>
            </a:endParaRPr>
          </a:p>
          <a:p>
            <a:pPr>
              <a:buFontTx/>
              <a:buNone/>
            </a:pP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Are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there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distinct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organisational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modes?</a:t>
            </a:r>
          </a:p>
          <a:p>
            <a:pPr>
              <a:buFontTx/>
              <a:buNone/>
            </a:pPr>
            <a:endParaRPr lang="nl-NL" sz="800" b="1" dirty="0">
              <a:solidFill>
                <a:schemeClr val="bg1">
                  <a:lumMod val="95000"/>
                </a:schemeClr>
              </a:solidFill>
              <a:latin typeface="Verdana" charset="0"/>
            </a:endParaRPr>
          </a:p>
          <a:p>
            <a:pPr>
              <a:buFontTx/>
              <a:buNone/>
            </a:pP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What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drives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cloud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organisation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(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external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vs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Internal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,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transition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)?</a:t>
            </a:r>
          </a:p>
          <a:p>
            <a:pPr>
              <a:buFontTx/>
              <a:buNone/>
            </a:pPr>
            <a:endParaRPr lang="nl-NL" sz="800" b="1" dirty="0">
              <a:solidFill>
                <a:schemeClr val="bg1">
                  <a:lumMod val="95000"/>
                </a:schemeClr>
              </a:solidFill>
              <a:latin typeface="Verdana" charset="0"/>
            </a:endParaRPr>
          </a:p>
          <a:p>
            <a:pPr>
              <a:buFontTx/>
              <a:buNone/>
            </a:pP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Do we have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enough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understanding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to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build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conceptual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models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.</a:t>
            </a:r>
          </a:p>
          <a:p>
            <a:pPr>
              <a:buFontTx/>
              <a:buNone/>
            </a:pPr>
            <a:endParaRPr lang="nl-NL" sz="800" b="1" dirty="0">
              <a:solidFill>
                <a:schemeClr val="bg1">
                  <a:lumMod val="95000"/>
                </a:schemeClr>
              </a:solidFill>
              <a:latin typeface="Verdana" charset="0"/>
            </a:endParaRPr>
          </a:p>
          <a:p>
            <a:pPr>
              <a:buFontTx/>
              <a:buNone/>
            </a:pP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How 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essential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is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precipitation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for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the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formation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of low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cloud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organisation</a:t>
            </a:r>
            <a:endParaRPr lang="nl-NL" sz="800" b="1" dirty="0">
              <a:solidFill>
                <a:schemeClr val="bg1">
                  <a:lumMod val="95000"/>
                </a:schemeClr>
              </a:solidFill>
              <a:latin typeface="Verdana" charset="0"/>
            </a:endParaRPr>
          </a:p>
          <a:p>
            <a:pPr>
              <a:buFontTx/>
              <a:buNone/>
            </a:pPr>
            <a:endParaRPr lang="nl-NL" sz="800" b="1" dirty="0">
              <a:solidFill>
                <a:schemeClr val="bg1">
                  <a:lumMod val="95000"/>
                </a:schemeClr>
              </a:solidFill>
              <a:latin typeface="Verdana" charset="0"/>
            </a:endParaRPr>
          </a:p>
          <a:p>
            <a:pPr>
              <a:buFontTx/>
              <a:buNone/>
            </a:pP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How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will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the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relative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frequencies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of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the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various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organisation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modes change in a warmer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climate</a:t>
            </a:r>
            <a:endParaRPr lang="nl-NL" sz="800" b="1" dirty="0">
              <a:solidFill>
                <a:schemeClr val="bg1">
                  <a:lumMod val="95000"/>
                </a:schemeClr>
              </a:solidFill>
              <a:latin typeface="Verdana" charset="0"/>
            </a:endParaRPr>
          </a:p>
          <a:p>
            <a:pPr>
              <a:buFontTx/>
              <a:buNone/>
            </a:pPr>
            <a:endParaRPr lang="nl-NL" sz="800" b="1" dirty="0">
              <a:solidFill>
                <a:schemeClr val="bg1">
                  <a:lumMod val="95000"/>
                </a:schemeClr>
              </a:solidFill>
              <a:latin typeface="Verdana" charset="0"/>
            </a:endParaRPr>
          </a:p>
          <a:p>
            <a:pPr>
              <a:buFontTx/>
              <a:buNone/>
            </a:pP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Will it matter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for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cloud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feedback?</a:t>
            </a:r>
          </a:p>
          <a:p>
            <a:pPr>
              <a:buFontTx/>
              <a:buNone/>
            </a:pPr>
            <a:endParaRPr lang="nl-NL" sz="800" b="1" dirty="0">
              <a:solidFill>
                <a:schemeClr val="bg1">
                  <a:lumMod val="95000"/>
                </a:schemeClr>
              </a:solidFill>
              <a:latin typeface="Verdana" charset="0"/>
            </a:endParaRPr>
          </a:p>
          <a:p>
            <a:pPr>
              <a:buFontTx/>
              <a:buNone/>
            </a:pP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Can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the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various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organisation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modes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be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considered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as equilibrium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states</a:t>
            </a:r>
            <a:endParaRPr lang="nl-NL" sz="800" b="1" dirty="0">
              <a:solidFill>
                <a:schemeClr val="bg1">
                  <a:lumMod val="95000"/>
                </a:schemeClr>
              </a:solidFill>
              <a:latin typeface="Verdana" charset="0"/>
            </a:endParaRPr>
          </a:p>
          <a:p>
            <a:pPr>
              <a:buFontTx/>
              <a:buNone/>
            </a:pPr>
            <a:endParaRPr lang="nl-NL" sz="800" b="1" dirty="0">
              <a:solidFill>
                <a:schemeClr val="bg1">
                  <a:lumMod val="95000"/>
                </a:schemeClr>
              </a:solidFill>
              <a:latin typeface="Verdana" charset="0"/>
            </a:endParaRPr>
          </a:p>
          <a:p>
            <a:pPr>
              <a:buFontTx/>
              <a:buNone/>
            </a:pP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To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what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extent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can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we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simulate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it ( explicit or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with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conceptual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lower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dimensional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 </a:t>
            </a:r>
            <a:r>
              <a:rPr lang="nl-NL" sz="800" b="1" dirty="0" err="1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models</a:t>
            </a:r>
            <a:r>
              <a:rPr lang="nl-NL" sz="800" b="1" dirty="0">
                <a:solidFill>
                  <a:schemeClr val="bg1">
                    <a:lumMod val="95000"/>
                  </a:schemeClr>
                </a:solidFill>
                <a:latin typeface="Verdana" charset="0"/>
              </a:rPr>
              <a:t>)</a:t>
            </a:r>
          </a:p>
          <a:p>
            <a:pPr algn="ctr">
              <a:buFontTx/>
              <a:buNone/>
            </a:pPr>
            <a:endParaRPr lang="nl-NL" sz="800" b="1" dirty="0">
              <a:solidFill>
                <a:schemeClr val="bg1">
                  <a:lumMod val="95000"/>
                </a:schemeClr>
              </a:solidFill>
              <a:latin typeface="Verdana" charset="0"/>
            </a:endParaRPr>
          </a:p>
          <a:p>
            <a:pPr>
              <a:buFontTx/>
              <a:buNone/>
            </a:pPr>
            <a:endParaRPr lang="nl-NL" sz="800" b="1" dirty="0">
              <a:solidFill>
                <a:schemeClr val="bg1">
                  <a:lumMod val="95000"/>
                </a:schemeClr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09155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NWO-PowerPoint Basis Nederlands">
  <a:themeElements>
    <a:clrScheme name="NWO">
      <a:dk1>
        <a:srgbClr val="ED1C24"/>
      </a:dk1>
      <a:lt1>
        <a:sysClr val="window" lastClr="FFFFFF"/>
      </a:lt1>
      <a:dk2>
        <a:srgbClr val="ED1C24"/>
      </a:dk2>
      <a:lt2>
        <a:srgbClr val="DDDEDF"/>
      </a:lt2>
      <a:accent1>
        <a:srgbClr val="ED1C24"/>
      </a:accent1>
      <a:accent2>
        <a:srgbClr val="FCAF17"/>
      </a:accent2>
      <a:accent3>
        <a:srgbClr val="F47920"/>
      </a:accent3>
      <a:accent4>
        <a:srgbClr val="17B009"/>
      </a:accent4>
      <a:accent5>
        <a:srgbClr val="279E8F"/>
      </a:accent5>
      <a:accent6>
        <a:srgbClr val="3E4E54"/>
      </a:accent6>
      <a:hlink>
        <a:srgbClr val="EB8803"/>
      </a:hlink>
      <a:folHlink>
        <a:srgbClr val="5F7791"/>
      </a:folHlink>
    </a:clrScheme>
    <a:fontScheme name="NWO - Tekstpagi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WO - Tekstpagi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pitchFamily="34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pitchFamily="34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9747</TotalTime>
  <Words>595</Words>
  <Application>Microsoft Macintosh PowerPoint</Application>
  <PresentationFormat>Custom</PresentationFormat>
  <Paragraphs>90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Gill Sans</vt:lpstr>
      <vt:lpstr>Times New Roman</vt:lpstr>
      <vt:lpstr>Verdana</vt:lpstr>
      <vt:lpstr>Custom Design</vt:lpstr>
      <vt:lpstr>1_NWO-PowerPoint Basis Nederlands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 de Been   </dc:creator>
  <cp:lastModifiedBy>Pier Siebesma - CITG</cp:lastModifiedBy>
  <cp:revision>429</cp:revision>
  <dcterms:created xsi:type="dcterms:W3CDTF">2015-07-09T11:57:30Z</dcterms:created>
  <dcterms:modified xsi:type="dcterms:W3CDTF">2021-05-17T09:45:56Z</dcterms:modified>
</cp:coreProperties>
</file>