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266" r:id="rId4"/>
    <p:sldId id="274" r:id="rId5"/>
    <p:sldId id="265" r:id="rId6"/>
    <p:sldId id="277" r:id="rId7"/>
    <p:sldId id="278" r:id="rId8"/>
    <p:sldId id="263" r:id="rId9"/>
    <p:sldId id="272" r:id="rId10"/>
    <p:sldId id="269" r:id="rId11"/>
    <p:sldId id="27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dim Rusakov" initials="VR" lastIdx="1" clrIdx="0">
    <p:extLst>
      <p:ext uri="{19B8F6BF-5375-455C-9EA6-DF929625EA0E}">
        <p15:presenceInfo xmlns:p15="http://schemas.microsoft.com/office/powerpoint/2012/main" userId="Vadim Rus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C5C181-F496-4A2E-9DA9-D2CBDA0E3D7D}" v="922" dt="2021-07-13T13:29:34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6441" autoAdjust="0"/>
  </p:normalViewPr>
  <p:slideViewPr>
    <p:cSldViewPr snapToGrid="0" snapToObjects="1">
      <p:cViewPr varScale="1">
        <p:scale>
          <a:sx n="92" d="100"/>
          <a:sy n="92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72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dim Rusakov" userId="eed7de2d-cc1a-4c87-982c-47a84d049d4f" providerId="ADAL" clId="{EB5F4E4B-87D4-4CAE-83CB-6DEBFF7505BA}"/>
    <pc:docChg chg="delSld modSld sldOrd">
      <pc:chgData name="Vadim Rusakov" userId="eed7de2d-cc1a-4c87-982c-47a84d049d4f" providerId="ADAL" clId="{EB5F4E4B-87D4-4CAE-83CB-6DEBFF7505BA}" dt="2021-07-13T15:23:22.135" v="10" actId="20577"/>
      <pc:docMkLst>
        <pc:docMk/>
      </pc:docMkLst>
      <pc:sldChg chg="del">
        <pc:chgData name="Vadim Rusakov" userId="eed7de2d-cc1a-4c87-982c-47a84d049d4f" providerId="ADAL" clId="{EB5F4E4B-87D4-4CAE-83CB-6DEBFF7505BA}" dt="2021-07-13T15:22:06.317" v="0" actId="2696"/>
        <pc:sldMkLst>
          <pc:docMk/>
          <pc:sldMk cId="2445601542" sldId="257"/>
        </pc:sldMkLst>
      </pc:sldChg>
      <pc:sldChg chg="del ord">
        <pc:chgData name="Vadim Rusakov" userId="eed7de2d-cc1a-4c87-982c-47a84d049d4f" providerId="ADAL" clId="{EB5F4E4B-87D4-4CAE-83CB-6DEBFF7505BA}" dt="2021-07-13T15:22:23.399" v="4" actId="2696"/>
        <pc:sldMkLst>
          <pc:docMk/>
          <pc:sldMk cId="1428055489" sldId="260"/>
        </pc:sldMkLst>
      </pc:sldChg>
      <pc:sldChg chg="del ord">
        <pc:chgData name="Vadim Rusakov" userId="eed7de2d-cc1a-4c87-982c-47a84d049d4f" providerId="ADAL" clId="{EB5F4E4B-87D4-4CAE-83CB-6DEBFF7505BA}" dt="2021-07-13T15:22:23.399" v="4" actId="2696"/>
        <pc:sldMkLst>
          <pc:docMk/>
          <pc:sldMk cId="1019111549" sldId="264"/>
        </pc:sldMkLst>
      </pc:sldChg>
      <pc:sldChg chg="modNotesTx">
        <pc:chgData name="Vadim Rusakov" userId="eed7de2d-cc1a-4c87-982c-47a84d049d4f" providerId="ADAL" clId="{EB5F4E4B-87D4-4CAE-83CB-6DEBFF7505BA}" dt="2021-07-13T15:23:02.871" v="7" actId="20577"/>
        <pc:sldMkLst>
          <pc:docMk/>
          <pc:sldMk cId="3972970903" sldId="265"/>
        </pc:sldMkLst>
      </pc:sldChg>
      <pc:sldChg chg="modNotesTx">
        <pc:chgData name="Vadim Rusakov" userId="eed7de2d-cc1a-4c87-982c-47a84d049d4f" providerId="ADAL" clId="{EB5F4E4B-87D4-4CAE-83CB-6DEBFF7505BA}" dt="2021-07-13T15:22:55.179" v="5" actId="20577"/>
        <pc:sldMkLst>
          <pc:docMk/>
          <pc:sldMk cId="1528835522" sldId="266"/>
        </pc:sldMkLst>
      </pc:sldChg>
      <pc:sldChg chg="del ord">
        <pc:chgData name="Vadim Rusakov" userId="eed7de2d-cc1a-4c87-982c-47a84d049d4f" providerId="ADAL" clId="{EB5F4E4B-87D4-4CAE-83CB-6DEBFF7505BA}" dt="2021-07-13T15:22:23.399" v="4" actId="2696"/>
        <pc:sldMkLst>
          <pc:docMk/>
          <pc:sldMk cId="2979004909" sldId="267"/>
        </pc:sldMkLst>
      </pc:sldChg>
      <pc:sldChg chg="del ord">
        <pc:chgData name="Vadim Rusakov" userId="eed7de2d-cc1a-4c87-982c-47a84d049d4f" providerId="ADAL" clId="{EB5F4E4B-87D4-4CAE-83CB-6DEBFF7505BA}" dt="2021-07-13T15:22:23.399" v="4" actId="2696"/>
        <pc:sldMkLst>
          <pc:docMk/>
          <pc:sldMk cId="704939999" sldId="268"/>
        </pc:sldMkLst>
      </pc:sldChg>
      <pc:sldChg chg="modNotesTx">
        <pc:chgData name="Vadim Rusakov" userId="eed7de2d-cc1a-4c87-982c-47a84d049d4f" providerId="ADAL" clId="{EB5F4E4B-87D4-4CAE-83CB-6DEBFF7505BA}" dt="2021-07-13T15:23:22.135" v="10" actId="20577"/>
        <pc:sldMkLst>
          <pc:docMk/>
          <pc:sldMk cId="4260825993" sldId="269"/>
        </pc:sldMkLst>
      </pc:sldChg>
      <pc:sldChg chg="del ord">
        <pc:chgData name="Vadim Rusakov" userId="eed7de2d-cc1a-4c87-982c-47a84d049d4f" providerId="ADAL" clId="{EB5F4E4B-87D4-4CAE-83CB-6DEBFF7505BA}" dt="2021-07-13T15:22:23.399" v="4" actId="2696"/>
        <pc:sldMkLst>
          <pc:docMk/>
          <pc:sldMk cId="2476741009" sldId="273"/>
        </pc:sldMkLst>
      </pc:sldChg>
      <pc:sldChg chg="modNotesTx">
        <pc:chgData name="Vadim Rusakov" userId="eed7de2d-cc1a-4c87-982c-47a84d049d4f" providerId="ADAL" clId="{EB5F4E4B-87D4-4CAE-83CB-6DEBFF7505BA}" dt="2021-07-13T15:22:59.145" v="6" actId="20577"/>
        <pc:sldMkLst>
          <pc:docMk/>
          <pc:sldMk cId="706344382" sldId="274"/>
        </pc:sldMkLst>
      </pc:sldChg>
      <pc:sldChg chg="del ord">
        <pc:chgData name="Vadim Rusakov" userId="eed7de2d-cc1a-4c87-982c-47a84d049d4f" providerId="ADAL" clId="{EB5F4E4B-87D4-4CAE-83CB-6DEBFF7505BA}" dt="2021-07-13T15:22:23.399" v="4" actId="2696"/>
        <pc:sldMkLst>
          <pc:docMk/>
          <pc:sldMk cId="81029491" sldId="275"/>
        </pc:sldMkLst>
      </pc:sldChg>
      <pc:sldChg chg="del ord">
        <pc:chgData name="Vadim Rusakov" userId="eed7de2d-cc1a-4c87-982c-47a84d049d4f" providerId="ADAL" clId="{EB5F4E4B-87D4-4CAE-83CB-6DEBFF7505BA}" dt="2021-07-13T15:22:23.399" v="4" actId="2696"/>
        <pc:sldMkLst>
          <pc:docMk/>
          <pc:sldMk cId="2781943872" sldId="276"/>
        </pc:sldMkLst>
      </pc:sldChg>
      <pc:sldChg chg="modNotesTx">
        <pc:chgData name="Vadim Rusakov" userId="eed7de2d-cc1a-4c87-982c-47a84d049d4f" providerId="ADAL" clId="{EB5F4E4B-87D4-4CAE-83CB-6DEBFF7505BA}" dt="2021-07-13T15:23:13.298" v="8" actId="20577"/>
        <pc:sldMkLst>
          <pc:docMk/>
          <pc:sldMk cId="3151893720" sldId="277"/>
        </pc:sldMkLst>
      </pc:sldChg>
      <pc:sldChg chg="modNotesTx">
        <pc:chgData name="Vadim Rusakov" userId="eed7de2d-cc1a-4c87-982c-47a84d049d4f" providerId="ADAL" clId="{EB5F4E4B-87D4-4CAE-83CB-6DEBFF7505BA}" dt="2021-07-13T15:23:16.372" v="9" actId="20577"/>
        <pc:sldMkLst>
          <pc:docMk/>
          <pc:sldMk cId="775040166" sldId="278"/>
        </pc:sldMkLst>
      </pc:sldChg>
      <pc:sldChg chg="del ord">
        <pc:chgData name="Vadim Rusakov" userId="eed7de2d-cc1a-4c87-982c-47a84d049d4f" providerId="ADAL" clId="{EB5F4E4B-87D4-4CAE-83CB-6DEBFF7505BA}" dt="2021-07-13T15:22:23.399" v="4" actId="2696"/>
        <pc:sldMkLst>
          <pc:docMk/>
          <pc:sldMk cId="3665421486" sldId="281"/>
        </pc:sldMkLst>
      </pc:sldChg>
      <pc:sldChg chg="del ord">
        <pc:chgData name="Vadim Rusakov" userId="eed7de2d-cc1a-4c87-982c-47a84d049d4f" providerId="ADAL" clId="{EB5F4E4B-87D4-4CAE-83CB-6DEBFF7505BA}" dt="2021-07-13T15:22:23.399" v="4" actId="2696"/>
        <pc:sldMkLst>
          <pc:docMk/>
          <pc:sldMk cId="1783736731" sldId="282"/>
        </pc:sldMkLst>
      </pc:sldChg>
      <pc:sldChg chg="del ord">
        <pc:chgData name="Vadim Rusakov" userId="eed7de2d-cc1a-4c87-982c-47a84d049d4f" providerId="ADAL" clId="{EB5F4E4B-87D4-4CAE-83CB-6DEBFF7505BA}" dt="2021-07-13T15:22:23.399" v="4" actId="2696"/>
        <pc:sldMkLst>
          <pc:docMk/>
          <pc:sldMk cId="1420936941" sldId="283"/>
        </pc:sldMkLst>
      </pc:sldChg>
      <pc:sldChg chg="del ord">
        <pc:chgData name="Vadim Rusakov" userId="eed7de2d-cc1a-4c87-982c-47a84d049d4f" providerId="ADAL" clId="{EB5F4E4B-87D4-4CAE-83CB-6DEBFF7505BA}" dt="2021-07-13T15:22:23.399" v="4" actId="2696"/>
        <pc:sldMkLst>
          <pc:docMk/>
          <pc:sldMk cId="1793962145" sldId="284"/>
        </pc:sldMkLst>
      </pc:sldChg>
      <pc:sldChg chg="del ord">
        <pc:chgData name="Vadim Rusakov" userId="eed7de2d-cc1a-4c87-982c-47a84d049d4f" providerId="ADAL" clId="{EB5F4E4B-87D4-4CAE-83CB-6DEBFF7505BA}" dt="2021-07-13T15:22:23.399" v="4" actId="2696"/>
        <pc:sldMkLst>
          <pc:docMk/>
          <pc:sldMk cId="4044445078" sldId="285"/>
        </pc:sldMkLst>
      </pc:sldChg>
    </pc:docChg>
  </pc:docChgLst>
  <pc:docChgLst>
    <pc:chgData name="Vadim Rusakov" userId="eed7de2d-cc1a-4c87-982c-47a84d049d4f" providerId="ADAL" clId="{D5C5C181-F496-4A2E-9DA9-D2CBDA0E3D7D}"/>
    <pc:docChg chg="undo custSel addSld delSld modSld sldOrd">
      <pc:chgData name="Vadim Rusakov" userId="eed7de2d-cc1a-4c87-982c-47a84d049d4f" providerId="ADAL" clId="{D5C5C181-F496-4A2E-9DA9-D2CBDA0E3D7D}" dt="2021-07-13T13:45:04.528" v="3795" actId="1076"/>
      <pc:docMkLst>
        <pc:docMk/>
      </pc:docMkLst>
      <pc:sldChg chg="addSp modSp mod modNotesTx">
        <pc:chgData name="Vadim Rusakov" userId="eed7de2d-cc1a-4c87-982c-47a84d049d4f" providerId="ADAL" clId="{D5C5C181-F496-4A2E-9DA9-D2CBDA0E3D7D}" dt="2021-07-13T13:45:04.528" v="3795" actId="1076"/>
        <pc:sldMkLst>
          <pc:docMk/>
          <pc:sldMk cId="1361574806" sldId="256"/>
        </pc:sldMkLst>
        <pc:spChg chg="mod">
          <ac:chgData name="Vadim Rusakov" userId="eed7de2d-cc1a-4c87-982c-47a84d049d4f" providerId="ADAL" clId="{D5C5C181-F496-4A2E-9DA9-D2CBDA0E3D7D}" dt="2021-07-13T13:45:04.528" v="3795" actId="1076"/>
          <ac:spMkLst>
            <pc:docMk/>
            <pc:sldMk cId="1361574806" sldId="256"/>
            <ac:spMk id="3" creationId="{625EAF3B-C4F9-F74A-9A64-6F15974B2B20}"/>
          </ac:spMkLst>
        </pc:spChg>
        <pc:spChg chg="add mod">
          <ac:chgData name="Vadim Rusakov" userId="eed7de2d-cc1a-4c87-982c-47a84d049d4f" providerId="ADAL" clId="{D5C5C181-F496-4A2E-9DA9-D2CBDA0E3D7D}" dt="2021-07-13T10:48:27.110" v="3529" actId="1076"/>
          <ac:spMkLst>
            <pc:docMk/>
            <pc:sldMk cId="1361574806" sldId="256"/>
            <ac:spMk id="4" creationId="{035BCB62-9BB5-499D-BC80-B8547BE22F41}"/>
          </ac:spMkLst>
        </pc:spChg>
      </pc:sldChg>
      <pc:sldChg chg="modSp mod ord modShow modNotesTx">
        <pc:chgData name="Vadim Rusakov" userId="eed7de2d-cc1a-4c87-982c-47a84d049d4f" providerId="ADAL" clId="{D5C5C181-F496-4A2E-9DA9-D2CBDA0E3D7D}" dt="2021-07-13T11:41:43.211" v="3791" actId="729"/>
        <pc:sldMkLst>
          <pc:docMk/>
          <pc:sldMk cId="2445601542" sldId="257"/>
        </pc:sldMkLst>
        <pc:spChg chg="mod">
          <ac:chgData name="Vadim Rusakov" userId="eed7de2d-cc1a-4c87-982c-47a84d049d4f" providerId="ADAL" clId="{D5C5C181-F496-4A2E-9DA9-D2CBDA0E3D7D}" dt="2021-07-13T10:29:02.844" v="3156" actId="20577"/>
          <ac:spMkLst>
            <pc:docMk/>
            <pc:sldMk cId="2445601542" sldId="257"/>
            <ac:spMk id="2" creationId="{8B9A159B-3FC9-5141-9DA6-363D839E2072}"/>
          </ac:spMkLst>
        </pc:spChg>
        <pc:spChg chg="mod">
          <ac:chgData name="Vadim Rusakov" userId="eed7de2d-cc1a-4c87-982c-47a84d049d4f" providerId="ADAL" clId="{D5C5C181-F496-4A2E-9DA9-D2CBDA0E3D7D}" dt="2021-07-13T08:35:28.949" v="1874" actId="1076"/>
          <ac:spMkLst>
            <pc:docMk/>
            <pc:sldMk cId="2445601542" sldId="257"/>
            <ac:spMk id="3" creationId="{684CA2EF-81AA-4A43-B169-08BCF25438BB}"/>
          </ac:spMkLst>
        </pc:spChg>
        <pc:grpChg chg="mod">
          <ac:chgData name="Vadim Rusakov" userId="eed7de2d-cc1a-4c87-982c-47a84d049d4f" providerId="ADAL" clId="{D5C5C181-F496-4A2E-9DA9-D2CBDA0E3D7D}" dt="2021-07-13T10:29:06.784" v="3157" actId="1076"/>
          <ac:grpSpMkLst>
            <pc:docMk/>
            <pc:sldMk cId="2445601542" sldId="257"/>
            <ac:grpSpMk id="5" creationId="{F1211F88-FAFB-4100-882D-4C9EBAD1A5DF}"/>
          </ac:grpSpMkLst>
        </pc:grpChg>
      </pc:sldChg>
      <pc:sldChg chg="del">
        <pc:chgData name="Vadim Rusakov" userId="eed7de2d-cc1a-4c87-982c-47a84d049d4f" providerId="ADAL" clId="{D5C5C181-F496-4A2E-9DA9-D2CBDA0E3D7D}" dt="2021-07-12T08:36:18.498" v="97" actId="2696"/>
        <pc:sldMkLst>
          <pc:docMk/>
          <pc:sldMk cId="508240721" sldId="258"/>
        </pc:sldMkLst>
      </pc:sldChg>
      <pc:sldChg chg="del">
        <pc:chgData name="Vadim Rusakov" userId="eed7de2d-cc1a-4c87-982c-47a84d049d4f" providerId="ADAL" clId="{D5C5C181-F496-4A2E-9DA9-D2CBDA0E3D7D}" dt="2021-07-12T08:36:23.386" v="98" actId="2696"/>
        <pc:sldMkLst>
          <pc:docMk/>
          <pc:sldMk cId="2564414609" sldId="259"/>
        </pc:sldMkLst>
      </pc:sldChg>
      <pc:sldChg chg="modSp mod modNotesTx">
        <pc:chgData name="Vadim Rusakov" userId="eed7de2d-cc1a-4c87-982c-47a84d049d4f" providerId="ADAL" clId="{D5C5C181-F496-4A2E-9DA9-D2CBDA0E3D7D}" dt="2021-07-13T13:29:42.840" v="3794"/>
        <pc:sldMkLst>
          <pc:docMk/>
          <pc:sldMk cId="1728169269" sldId="262"/>
        </pc:sldMkLst>
        <pc:spChg chg="mod">
          <ac:chgData name="Vadim Rusakov" userId="eed7de2d-cc1a-4c87-982c-47a84d049d4f" providerId="ADAL" clId="{D5C5C181-F496-4A2E-9DA9-D2CBDA0E3D7D}" dt="2021-07-13T08:22:53.829" v="1852" actId="1076"/>
          <ac:spMkLst>
            <pc:docMk/>
            <pc:sldMk cId="1728169269" sldId="262"/>
            <ac:spMk id="3" creationId="{F733B31A-E550-4E18-A059-6FC250A6671D}"/>
          </ac:spMkLst>
        </pc:spChg>
        <pc:spChg chg="mod">
          <ac:chgData name="Vadim Rusakov" userId="eed7de2d-cc1a-4c87-982c-47a84d049d4f" providerId="ADAL" clId="{D5C5C181-F496-4A2E-9DA9-D2CBDA0E3D7D}" dt="2021-07-13T08:22:58.963" v="1857" actId="1036"/>
          <ac:spMkLst>
            <pc:docMk/>
            <pc:sldMk cId="1728169269" sldId="262"/>
            <ac:spMk id="6" creationId="{8B9A1DD2-8F81-412D-A17D-25887CE65F2E}"/>
          </ac:spMkLst>
        </pc:spChg>
        <pc:spChg chg="mod">
          <ac:chgData name="Vadim Rusakov" userId="eed7de2d-cc1a-4c87-982c-47a84d049d4f" providerId="ADAL" clId="{D5C5C181-F496-4A2E-9DA9-D2CBDA0E3D7D}" dt="2021-07-12T19:47:45.181" v="1705" actId="20577"/>
          <ac:spMkLst>
            <pc:docMk/>
            <pc:sldMk cId="1728169269" sldId="262"/>
            <ac:spMk id="11" creationId="{AC9006AE-DE13-4880-A793-B7F500851EAC}"/>
          </ac:spMkLst>
        </pc:spChg>
      </pc:sldChg>
      <pc:sldChg chg="addSp delSp modSp mod modNotesTx">
        <pc:chgData name="Vadim Rusakov" userId="eed7de2d-cc1a-4c87-982c-47a84d049d4f" providerId="ADAL" clId="{D5C5C181-F496-4A2E-9DA9-D2CBDA0E3D7D}" dt="2021-07-13T11:10:14.855" v="3663" actId="20577"/>
        <pc:sldMkLst>
          <pc:docMk/>
          <pc:sldMk cId="1285193094" sldId="263"/>
        </pc:sldMkLst>
        <pc:spChg chg="del mod ord">
          <ac:chgData name="Vadim Rusakov" userId="eed7de2d-cc1a-4c87-982c-47a84d049d4f" providerId="ADAL" clId="{D5C5C181-F496-4A2E-9DA9-D2CBDA0E3D7D}" dt="2021-07-13T09:20:35.181" v="2272" actId="478"/>
          <ac:spMkLst>
            <pc:docMk/>
            <pc:sldMk cId="1285193094" sldId="263"/>
            <ac:spMk id="3" creationId="{657D2242-27EE-6A47-AA42-3E433939A35D}"/>
          </ac:spMkLst>
        </pc:spChg>
        <pc:spChg chg="mod topLvl">
          <ac:chgData name="Vadim Rusakov" userId="eed7de2d-cc1a-4c87-982c-47a84d049d4f" providerId="ADAL" clId="{D5C5C181-F496-4A2E-9DA9-D2CBDA0E3D7D}" dt="2021-07-13T10:27:47.899" v="3155" actId="164"/>
          <ac:spMkLst>
            <pc:docMk/>
            <pc:sldMk cId="1285193094" sldId="263"/>
            <ac:spMk id="5" creationId="{9ECE5198-644C-43D3-927F-DB985DF10543}"/>
          </ac:spMkLst>
        </pc:spChg>
        <pc:spChg chg="add del mod">
          <ac:chgData name="Vadim Rusakov" userId="eed7de2d-cc1a-4c87-982c-47a84d049d4f" providerId="ADAL" clId="{D5C5C181-F496-4A2E-9DA9-D2CBDA0E3D7D}" dt="2021-07-13T09:20:38.216" v="2274" actId="478"/>
          <ac:spMkLst>
            <pc:docMk/>
            <pc:sldMk cId="1285193094" sldId="263"/>
            <ac:spMk id="9" creationId="{C64BBAC3-4E7C-40A0-B9B5-64FE7AE6A870}"/>
          </ac:spMkLst>
        </pc:spChg>
        <pc:spChg chg="add del mod">
          <ac:chgData name="Vadim Rusakov" userId="eed7de2d-cc1a-4c87-982c-47a84d049d4f" providerId="ADAL" clId="{D5C5C181-F496-4A2E-9DA9-D2CBDA0E3D7D}" dt="2021-07-12T13:59:25.230" v="1396" actId="21"/>
          <ac:spMkLst>
            <pc:docMk/>
            <pc:sldMk cId="1285193094" sldId="263"/>
            <ac:spMk id="15" creationId="{035C6E1B-A0AA-407C-B19A-F268A5CE05AE}"/>
          </ac:spMkLst>
        </pc:spChg>
        <pc:spChg chg="add del mod">
          <ac:chgData name="Vadim Rusakov" userId="eed7de2d-cc1a-4c87-982c-47a84d049d4f" providerId="ADAL" clId="{D5C5C181-F496-4A2E-9DA9-D2CBDA0E3D7D}" dt="2021-07-13T09:20:31.398" v="2269"/>
          <ac:spMkLst>
            <pc:docMk/>
            <pc:sldMk cId="1285193094" sldId="263"/>
            <ac:spMk id="16" creationId="{7E7A8BE0-A8E6-4B48-B4FB-5E54611EEA84}"/>
          </ac:spMkLst>
        </pc:spChg>
        <pc:spChg chg="add mod">
          <ac:chgData name="Vadim Rusakov" userId="eed7de2d-cc1a-4c87-982c-47a84d049d4f" providerId="ADAL" clId="{D5C5C181-F496-4A2E-9DA9-D2CBDA0E3D7D}" dt="2021-07-13T09:20:43.387" v="2277" actId="20577"/>
          <ac:spMkLst>
            <pc:docMk/>
            <pc:sldMk cId="1285193094" sldId="263"/>
            <ac:spMk id="17" creationId="{BCF11927-3C13-41F1-97F7-23E6CC840C06}"/>
          </ac:spMkLst>
        </pc:spChg>
        <pc:grpChg chg="del mod">
          <ac:chgData name="Vadim Rusakov" userId="eed7de2d-cc1a-4c87-982c-47a84d049d4f" providerId="ADAL" clId="{D5C5C181-F496-4A2E-9DA9-D2CBDA0E3D7D}" dt="2021-07-13T10:23:35.126" v="3059" actId="165"/>
          <ac:grpSpMkLst>
            <pc:docMk/>
            <pc:sldMk cId="1285193094" sldId="263"/>
            <ac:grpSpMk id="7" creationId="{6E4D47A6-6792-47D9-81CF-8FA8DC5CB26C}"/>
          </ac:grpSpMkLst>
        </pc:grpChg>
        <pc:grpChg chg="add mod">
          <ac:chgData name="Vadim Rusakov" userId="eed7de2d-cc1a-4c87-982c-47a84d049d4f" providerId="ADAL" clId="{D5C5C181-F496-4A2E-9DA9-D2CBDA0E3D7D}" dt="2021-07-13T10:27:47.899" v="3155" actId="164"/>
          <ac:grpSpMkLst>
            <pc:docMk/>
            <pc:sldMk cId="1285193094" sldId="263"/>
            <ac:grpSpMk id="11" creationId="{6A895D8E-4595-48D4-99A6-A263F48A8ABE}"/>
          </ac:grpSpMkLst>
        </pc:grpChg>
        <pc:picChg chg="mod topLvl">
          <ac:chgData name="Vadim Rusakov" userId="eed7de2d-cc1a-4c87-982c-47a84d049d4f" providerId="ADAL" clId="{D5C5C181-F496-4A2E-9DA9-D2CBDA0E3D7D}" dt="2021-07-13T10:27:47.899" v="3155" actId="164"/>
          <ac:picMkLst>
            <pc:docMk/>
            <pc:sldMk cId="1285193094" sldId="263"/>
            <ac:picMk id="8" creationId="{EB17F38E-6B5F-46BD-BCD9-A997B7C4F4A4}"/>
          </ac:picMkLst>
        </pc:picChg>
        <pc:picChg chg="mod topLvl">
          <ac:chgData name="Vadim Rusakov" userId="eed7de2d-cc1a-4c87-982c-47a84d049d4f" providerId="ADAL" clId="{D5C5C181-F496-4A2E-9DA9-D2CBDA0E3D7D}" dt="2021-07-13T10:27:47.899" v="3155" actId="164"/>
          <ac:picMkLst>
            <pc:docMk/>
            <pc:sldMk cId="1285193094" sldId="263"/>
            <ac:picMk id="1028" creationId="{9CDCB340-AAC8-4A35-9289-3FCA9377F0C1}"/>
          </ac:picMkLst>
        </pc:picChg>
      </pc:sldChg>
      <pc:sldChg chg="mod ord modShow">
        <pc:chgData name="Vadim Rusakov" userId="eed7de2d-cc1a-4c87-982c-47a84d049d4f" providerId="ADAL" clId="{D5C5C181-F496-4A2E-9DA9-D2CBDA0E3D7D}" dt="2021-07-12T08:46:06.545" v="105"/>
        <pc:sldMkLst>
          <pc:docMk/>
          <pc:sldMk cId="1019111549" sldId="264"/>
        </pc:sldMkLst>
      </pc:sldChg>
      <pc:sldChg chg="addSp delSp modSp mod modNotesTx">
        <pc:chgData name="Vadim Rusakov" userId="eed7de2d-cc1a-4c87-982c-47a84d049d4f" providerId="ADAL" clId="{D5C5C181-F496-4A2E-9DA9-D2CBDA0E3D7D}" dt="2021-07-13T10:56:43.753" v="3657" actId="478"/>
        <pc:sldMkLst>
          <pc:docMk/>
          <pc:sldMk cId="3972970903" sldId="265"/>
        </pc:sldMkLst>
        <pc:spChg chg="mod">
          <ac:chgData name="Vadim Rusakov" userId="eed7de2d-cc1a-4c87-982c-47a84d049d4f" providerId="ADAL" clId="{D5C5C181-F496-4A2E-9DA9-D2CBDA0E3D7D}" dt="2021-07-13T10:35:05.324" v="3272" actId="20577"/>
          <ac:spMkLst>
            <pc:docMk/>
            <pc:sldMk cId="3972970903" sldId="265"/>
            <ac:spMk id="2" creationId="{EBB214BF-428D-074B-8854-2B1273DCE8B4}"/>
          </ac:spMkLst>
        </pc:spChg>
        <pc:spChg chg="del mod">
          <ac:chgData name="Vadim Rusakov" userId="eed7de2d-cc1a-4c87-982c-47a84d049d4f" providerId="ADAL" clId="{D5C5C181-F496-4A2E-9DA9-D2CBDA0E3D7D}" dt="2021-07-13T10:56:43.753" v="3657" actId="478"/>
          <ac:spMkLst>
            <pc:docMk/>
            <pc:sldMk cId="3972970903" sldId="265"/>
            <ac:spMk id="3" creationId="{B159502F-1038-4475-9BC8-571D115A6B96}"/>
          </ac:spMkLst>
        </pc:spChg>
        <pc:spChg chg="mod">
          <ac:chgData name="Vadim Rusakov" userId="eed7de2d-cc1a-4c87-982c-47a84d049d4f" providerId="ADAL" clId="{D5C5C181-F496-4A2E-9DA9-D2CBDA0E3D7D}" dt="2021-07-13T08:56:39.869" v="1905" actId="1076"/>
          <ac:spMkLst>
            <pc:docMk/>
            <pc:sldMk cId="3972970903" sldId="265"/>
            <ac:spMk id="6" creationId="{76EF142D-62B9-8240-9E5A-ABF2257963FC}"/>
          </ac:spMkLst>
        </pc:spChg>
        <pc:spChg chg="del mod topLvl">
          <ac:chgData name="Vadim Rusakov" userId="eed7de2d-cc1a-4c87-982c-47a84d049d4f" providerId="ADAL" clId="{D5C5C181-F496-4A2E-9DA9-D2CBDA0E3D7D}" dt="2021-07-12T19:43:21.075" v="1688" actId="478"/>
          <ac:spMkLst>
            <pc:docMk/>
            <pc:sldMk cId="3972970903" sldId="265"/>
            <ac:spMk id="11" creationId="{E1254D22-6F8E-4DD1-BC6B-443F0B775075}"/>
          </ac:spMkLst>
        </pc:spChg>
        <pc:spChg chg="del mod topLvl">
          <ac:chgData name="Vadim Rusakov" userId="eed7de2d-cc1a-4c87-982c-47a84d049d4f" providerId="ADAL" clId="{D5C5C181-F496-4A2E-9DA9-D2CBDA0E3D7D}" dt="2021-07-12T19:46:59.431" v="1698" actId="478"/>
          <ac:spMkLst>
            <pc:docMk/>
            <pc:sldMk cId="3972970903" sldId="265"/>
            <ac:spMk id="15" creationId="{92EE828C-7209-4B8C-911B-A3E56486A86D}"/>
          </ac:spMkLst>
        </pc:spChg>
        <pc:spChg chg="add mod">
          <ac:chgData name="Vadim Rusakov" userId="eed7de2d-cc1a-4c87-982c-47a84d049d4f" providerId="ADAL" clId="{D5C5C181-F496-4A2E-9DA9-D2CBDA0E3D7D}" dt="2021-07-13T10:55:41.531" v="3651" actId="164"/>
          <ac:spMkLst>
            <pc:docMk/>
            <pc:sldMk cId="3972970903" sldId="265"/>
            <ac:spMk id="16" creationId="{7AD7072A-55A2-4671-8479-11757472BC58}"/>
          </ac:spMkLst>
        </pc:spChg>
        <pc:grpChg chg="add del mod">
          <ac:chgData name="Vadim Rusakov" userId="eed7de2d-cc1a-4c87-982c-47a84d049d4f" providerId="ADAL" clId="{D5C5C181-F496-4A2E-9DA9-D2CBDA0E3D7D}" dt="2021-07-12T19:40:58.324" v="1686" actId="165"/>
          <ac:grpSpMkLst>
            <pc:docMk/>
            <pc:sldMk cId="3972970903" sldId="265"/>
            <ac:grpSpMk id="8" creationId="{C5A1DF11-F7DB-4F05-B7A6-F575AC803CB2}"/>
          </ac:grpSpMkLst>
        </pc:grpChg>
        <pc:grpChg chg="add del mod">
          <ac:chgData name="Vadim Rusakov" userId="eed7de2d-cc1a-4c87-982c-47a84d049d4f" providerId="ADAL" clId="{D5C5C181-F496-4A2E-9DA9-D2CBDA0E3D7D}" dt="2021-07-12T19:44:52.327" v="1697" actId="165"/>
          <ac:grpSpMkLst>
            <pc:docMk/>
            <pc:sldMk cId="3972970903" sldId="265"/>
            <ac:grpSpMk id="12" creationId="{C61CD029-D51D-43ED-899F-1DF9B16BC1EB}"/>
          </ac:grpSpMkLst>
        </pc:grpChg>
        <pc:grpChg chg="add del mod">
          <ac:chgData name="Vadim Rusakov" userId="eed7de2d-cc1a-4c87-982c-47a84d049d4f" providerId="ADAL" clId="{D5C5C181-F496-4A2E-9DA9-D2CBDA0E3D7D}" dt="2021-07-13T10:56:43.753" v="3657" actId="478"/>
          <ac:grpSpMkLst>
            <pc:docMk/>
            <pc:sldMk cId="3972970903" sldId="265"/>
            <ac:grpSpMk id="17" creationId="{A43A664A-AAEB-4F7A-81BC-AB2D895A6B2A}"/>
          </ac:grpSpMkLst>
        </pc:grpChg>
        <pc:picChg chg="add mod">
          <ac:chgData name="Vadim Rusakov" userId="eed7de2d-cc1a-4c87-982c-47a84d049d4f" providerId="ADAL" clId="{D5C5C181-F496-4A2E-9DA9-D2CBDA0E3D7D}" dt="2021-07-13T10:55:41.531" v="3651" actId="164"/>
          <ac:picMkLst>
            <pc:docMk/>
            <pc:sldMk cId="3972970903" sldId="265"/>
            <ac:picMk id="7" creationId="{5EACEA31-E158-417F-B439-32B26592CAE1}"/>
          </ac:picMkLst>
        </pc:picChg>
        <pc:picChg chg="del mod topLvl">
          <ac:chgData name="Vadim Rusakov" userId="eed7de2d-cc1a-4c87-982c-47a84d049d4f" providerId="ADAL" clId="{D5C5C181-F496-4A2E-9DA9-D2CBDA0E3D7D}" dt="2021-07-12T19:43:21.075" v="1688" actId="478"/>
          <ac:picMkLst>
            <pc:docMk/>
            <pc:sldMk cId="3972970903" sldId="265"/>
            <ac:picMk id="9" creationId="{8889844D-BDB4-4257-A742-F5A17A9E7BF8}"/>
          </ac:picMkLst>
        </pc:picChg>
        <pc:picChg chg="del mod topLvl">
          <ac:chgData name="Vadim Rusakov" userId="eed7de2d-cc1a-4c87-982c-47a84d049d4f" providerId="ADAL" clId="{D5C5C181-F496-4A2E-9DA9-D2CBDA0E3D7D}" dt="2021-07-12T19:43:21.075" v="1688" actId="478"/>
          <ac:picMkLst>
            <pc:docMk/>
            <pc:sldMk cId="3972970903" sldId="265"/>
            <ac:picMk id="10" creationId="{7D6682F7-1889-4722-841F-AAD3D1A2CD95}"/>
          </ac:picMkLst>
        </pc:picChg>
        <pc:picChg chg="del mod topLvl">
          <ac:chgData name="Vadim Rusakov" userId="eed7de2d-cc1a-4c87-982c-47a84d049d4f" providerId="ADAL" clId="{D5C5C181-F496-4A2E-9DA9-D2CBDA0E3D7D}" dt="2021-07-12T19:46:59.431" v="1698" actId="478"/>
          <ac:picMkLst>
            <pc:docMk/>
            <pc:sldMk cId="3972970903" sldId="265"/>
            <ac:picMk id="13" creationId="{AD809A13-6999-4E3F-A569-6244F3C43D8A}"/>
          </ac:picMkLst>
        </pc:picChg>
        <pc:picChg chg="del mod topLvl">
          <ac:chgData name="Vadim Rusakov" userId="eed7de2d-cc1a-4c87-982c-47a84d049d4f" providerId="ADAL" clId="{D5C5C181-F496-4A2E-9DA9-D2CBDA0E3D7D}" dt="2021-07-12T19:46:59.431" v="1698" actId="478"/>
          <ac:picMkLst>
            <pc:docMk/>
            <pc:sldMk cId="3972970903" sldId="265"/>
            <ac:picMk id="14" creationId="{82F7D4F3-CB72-4E2B-8902-A1610FBCE7DC}"/>
          </ac:picMkLst>
        </pc:picChg>
        <pc:picChg chg="add del mod">
          <ac:chgData name="Vadim Rusakov" userId="eed7de2d-cc1a-4c87-982c-47a84d049d4f" providerId="ADAL" clId="{D5C5C181-F496-4A2E-9DA9-D2CBDA0E3D7D}" dt="2021-07-13T10:52:45.773" v="3542"/>
          <ac:picMkLst>
            <pc:docMk/>
            <pc:sldMk cId="3972970903" sldId="265"/>
            <ac:picMk id="18" creationId="{AF19021E-A010-42D5-BA61-AB6304197DE2}"/>
          </ac:picMkLst>
        </pc:picChg>
        <pc:picChg chg="del">
          <ac:chgData name="Vadim Rusakov" userId="eed7de2d-cc1a-4c87-982c-47a84d049d4f" providerId="ADAL" clId="{D5C5C181-F496-4A2E-9DA9-D2CBDA0E3D7D}" dt="2021-07-13T10:53:30.502" v="3561" actId="21"/>
          <ac:picMkLst>
            <pc:docMk/>
            <pc:sldMk cId="3972970903" sldId="265"/>
            <ac:picMk id="19" creationId="{7BE1B1A2-5DFC-4FA5-9317-36FABD69F1C7}"/>
          </ac:picMkLst>
        </pc:picChg>
        <pc:picChg chg="add del mod">
          <ac:chgData name="Vadim Rusakov" userId="eed7de2d-cc1a-4c87-982c-47a84d049d4f" providerId="ADAL" clId="{D5C5C181-F496-4A2E-9DA9-D2CBDA0E3D7D}" dt="2021-07-13T10:52:47.217" v="3544"/>
          <ac:picMkLst>
            <pc:docMk/>
            <pc:sldMk cId="3972970903" sldId="265"/>
            <ac:picMk id="20" creationId="{FC4895E3-7ECD-4BDA-AF6E-2BDD43C389BF}"/>
          </ac:picMkLst>
        </pc:picChg>
        <pc:picChg chg="del mod">
          <ac:chgData name="Vadim Rusakov" userId="eed7de2d-cc1a-4c87-982c-47a84d049d4f" providerId="ADAL" clId="{D5C5C181-F496-4A2E-9DA9-D2CBDA0E3D7D}" dt="2021-07-13T10:52:10.285" v="3540" actId="21"/>
          <ac:picMkLst>
            <pc:docMk/>
            <pc:sldMk cId="3972970903" sldId="265"/>
            <ac:picMk id="21" creationId="{E5E2D3D7-9FE8-44E4-8CC9-672F62984097}"/>
          </ac:picMkLst>
        </pc:picChg>
        <pc:picChg chg="add mod">
          <ac:chgData name="Vadim Rusakov" userId="eed7de2d-cc1a-4c87-982c-47a84d049d4f" providerId="ADAL" clId="{D5C5C181-F496-4A2E-9DA9-D2CBDA0E3D7D}" dt="2021-07-13T10:54:11.718" v="3594" actId="1037"/>
          <ac:picMkLst>
            <pc:docMk/>
            <pc:sldMk cId="3972970903" sldId="265"/>
            <ac:picMk id="22" creationId="{A9E1C6F9-713F-4240-8C0F-12A0B35B1E70}"/>
          </ac:picMkLst>
        </pc:picChg>
      </pc:sldChg>
      <pc:sldChg chg="addSp delSp modSp mod modNotesTx">
        <pc:chgData name="Vadim Rusakov" userId="eed7de2d-cc1a-4c87-982c-47a84d049d4f" providerId="ADAL" clId="{D5C5C181-F496-4A2E-9DA9-D2CBDA0E3D7D}" dt="2021-07-13T10:35:16.391" v="3273" actId="20577"/>
        <pc:sldMkLst>
          <pc:docMk/>
          <pc:sldMk cId="1528835522" sldId="266"/>
        </pc:sldMkLst>
        <pc:spChg chg="mod">
          <ac:chgData name="Vadim Rusakov" userId="eed7de2d-cc1a-4c87-982c-47a84d049d4f" providerId="ADAL" clId="{D5C5C181-F496-4A2E-9DA9-D2CBDA0E3D7D}" dt="2021-07-13T10:35:16.391" v="3273" actId="20577"/>
          <ac:spMkLst>
            <pc:docMk/>
            <pc:sldMk cId="1528835522" sldId="266"/>
            <ac:spMk id="2" creationId="{EBB214BF-428D-074B-8854-2B1273DCE8B4}"/>
          </ac:spMkLst>
        </pc:spChg>
        <pc:spChg chg="add mod">
          <ac:chgData name="Vadim Rusakov" userId="eed7de2d-cc1a-4c87-982c-47a84d049d4f" providerId="ADAL" clId="{D5C5C181-F496-4A2E-9DA9-D2CBDA0E3D7D}" dt="2021-07-13T10:33:50.975" v="3198" actId="164"/>
          <ac:spMkLst>
            <pc:docMk/>
            <pc:sldMk cId="1528835522" sldId="266"/>
            <ac:spMk id="6" creationId="{0C3A0F0C-1927-4F0E-BF78-46BAAFBDABE6}"/>
          </ac:spMkLst>
        </pc:spChg>
        <pc:spChg chg="mod">
          <ac:chgData name="Vadim Rusakov" userId="eed7de2d-cc1a-4c87-982c-47a84d049d4f" providerId="ADAL" clId="{D5C5C181-F496-4A2E-9DA9-D2CBDA0E3D7D}" dt="2021-07-13T10:33:23.809" v="3191" actId="1076"/>
          <ac:spMkLst>
            <pc:docMk/>
            <pc:sldMk cId="1528835522" sldId="266"/>
            <ac:spMk id="7" creationId="{C116D3A8-397E-4C9F-AD69-B0AC25CD74E9}"/>
          </ac:spMkLst>
        </pc:spChg>
        <pc:spChg chg="mod">
          <ac:chgData name="Vadim Rusakov" userId="eed7de2d-cc1a-4c87-982c-47a84d049d4f" providerId="ADAL" clId="{D5C5C181-F496-4A2E-9DA9-D2CBDA0E3D7D}" dt="2021-07-12T09:08:20.233" v="142" actId="1037"/>
          <ac:spMkLst>
            <pc:docMk/>
            <pc:sldMk cId="1528835522" sldId="266"/>
            <ac:spMk id="15" creationId="{E38964B9-CF86-4FD3-85D6-1C8D1A49B1C9}"/>
          </ac:spMkLst>
        </pc:spChg>
        <pc:grpChg chg="add del mod">
          <ac:chgData name="Vadim Rusakov" userId="eed7de2d-cc1a-4c87-982c-47a84d049d4f" providerId="ADAL" clId="{D5C5C181-F496-4A2E-9DA9-D2CBDA0E3D7D}" dt="2021-07-13T10:34:27.346" v="3208" actId="478"/>
          <ac:grpSpMkLst>
            <pc:docMk/>
            <pc:sldMk cId="1528835522" sldId="266"/>
            <ac:grpSpMk id="9" creationId="{2EBB53B1-1840-4140-90DD-BB272F5B33AD}"/>
          </ac:grpSpMkLst>
        </pc:grpChg>
        <pc:grpChg chg="mod">
          <ac:chgData name="Vadim Rusakov" userId="eed7de2d-cc1a-4c87-982c-47a84d049d4f" providerId="ADAL" clId="{D5C5C181-F496-4A2E-9DA9-D2CBDA0E3D7D}" dt="2021-07-13T10:33:50.975" v="3198" actId="164"/>
          <ac:grpSpMkLst>
            <pc:docMk/>
            <pc:sldMk cId="1528835522" sldId="266"/>
            <ac:grpSpMk id="11" creationId="{5A2D6A48-A811-45B1-BAA3-92F0935D7DDF}"/>
          </ac:grpSpMkLst>
        </pc:grpChg>
        <pc:grpChg chg="mod">
          <ac:chgData name="Vadim Rusakov" userId="eed7de2d-cc1a-4c87-982c-47a84d049d4f" providerId="ADAL" clId="{D5C5C181-F496-4A2E-9DA9-D2CBDA0E3D7D}" dt="2021-07-13T10:33:18.305" v="3190" actId="1076"/>
          <ac:grpSpMkLst>
            <pc:docMk/>
            <pc:sldMk cId="1528835522" sldId="266"/>
            <ac:grpSpMk id="16" creationId="{B310B96A-2F65-41CF-81B4-929EF3360059}"/>
          </ac:grpSpMkLst>
        </pc:grpChg>
        <pc:picChg chg="del mod">
          <ac:chgData name="Vadim Rusakov" userId="eed7de2d-cc1a-4c87-982c-47a84d049d4f" providerId="ADAL" clId="{D5C5C181-F496-4A2E-9DA9-D2CBDA0E3D7D}" dt="2021-07-13T10:34:27.346" v="3208" actId="478"/>
          <ac:picMkLst>
            <pc:docMk/>
            <pc:sldMk cId="1528835522" sldId="266"/>
            <ac:picMk id="12" creationId="{D055C1E1-C102-491A-A6F5-5712A150ABD6}"/>
          </ac:picMkLst>
        </pc:picChg>
      </pc:sldChg>
      <pc:sldChg chg="addSp delSp modSp mod">
        <pc:chgData name="Vadim Rusakov" userId="eed7de2d-cc1a-4c87-982c-47a84d049d4f" providerId="ADAL" clId="{D5C5C181-F496-4A2E-9DA9-D2CBDA0E3D7D}" dt="2021-07-13T08:10:33.114" v="1827" actId="478"/>
        <pc:sldMkLst>
          <pc:docMk/>
          <pc:sldMk cId="2979004909" sldId="267"/>
        </pc:sldMkLst>
        <pc:spChg chg="add del mod">
          <ac:chgData name="Vadim Rusakov" userId="eed7de2d-cc1a-4c87-982c-47a84d049d4f" providerId="ADAL" clId="{D5C5C181-F496-4A2E-9DA9-D2CBDA0E3D7D}" dt="2021-07-13T08:10:33.114" v="1827" actId="478"/>
          <ac:spMkLst>
            <pc:docMk/>
            <pc:sldMk cId="2979004909" sldId="267"/>
            <ac:spMk id="3" creationId="{791825D6-50ED-4DFF-8377-2E9EACF1D847}"/>
          </ac:spMkLst>
        </pc:spChg>
        <pc:picChg chg="del">
          <ac:chgData name="Vadim Rusakov" userId="eed7de2d-cc1a-4c87-982c-47a84d049d4f" providerId="ADAL" clId="{D5C5C181-F496-4A2E-9DA9-D2CBDA0E3D7D}" dt="2021-07-13T08:09:38.516" v="1822" actId="478"/>
          <ac:picMkLst>
            <pc:docMk/>
            <pc:sldMk cId="2979004909" sldId="267"/>
            <ac:picMk id="6" creationId="{8E551925-A076-4746-B28B-A1FD69829F14}"/>
          </ac:picMkLst>
        </pc:picChg>
        <pc:picChg chg="del">
          <ac:chgData name="Vadim Rusakov" userId="eed7de2d-cc1a-4c87-982c-47a84d049d4f" providerId="ADAL" clId="{D5C5C181-F496-4A2E-9DA9-D2CBDA0E3D7D}" dt="2021-07-13T08:09:38.516" v="1822" actId="478"/>
          <ac:picMkLst>
            <pc:docMk/>
            <pc:sldMk cId="2979004909" sldId="267"/>
            <ac:picMk id="8" creationId="{308984F2-685C-4CF1-AAA8-162A2518E79C}"/>
          </ac:picMkLst>
        </pc:picChg>
        <pc:picChg chg="add mod">
          <ac:chgData name="Vadim Rusakov" userId="eed7de2d-cc1a-4c87-982c-47a84d049d4f" providerId="ADAL" clId="{D5C5C181-F496-4A2E-9DA9-D2CBDA0E3D7D}" dt="2021-07-13T08:10:29.816" v="1826" actId="1076"/>
          <ac:picMkLst>
            <pc:docMk/>
            <pc:sldMk cId="2979004909" sldId="267"/>
            <ac:picMk id="9" creationId="{C2D60FE4-5BE1-4EE4-8B78-F03002111B83}"/>
          </ac:picMkLst>
        </pc:picChg>
      </pc:sldChg>
      <pc:sldChg chg="delSp modSp mod modNotesTx">
        <pc:chgData name="Vadim Rusakov" userId="eed7de2d-cc1a-4c87-982c-47a84d049d4f" providerId="ADAL" clId="{D5C5C181-F496-4A2E-9DA9-D2CBDA0E3D7D}" dt="2021-07-13T10:57:32.533" v="3659" actId="478"/>
        <pc:sldMkLst>
          <pc:docMk/>
          <pc:sldMk cId="4260825993" sldId="269"/>
        </pc:sldMkLst>
        <pc:spChg chg="mod">
          <ac:chgData name="Vadim Rusakov" userId="eed7de2d-cc1a-4c87-982c-47a84d049d4f" providerId="ADAL" clId="{D5C5C181-F496-4A2E-9DA9-D2CBDA0E3D7D}" dt="2021-07-13T09:25:08.391" v="2368" actId="20577"/>
          <ac:spMkLst>
            <pc:docMk/>
            <pc:sldMk cId="4260825993" sldId="269"/>
            <ac:spMk id="8" creationId="{BE3E799C-0407-44AD-A000-DD36FFD973AE}"/>
          </ac:spMkLst>
        </pc:spChg>
        <pc:picChg chg="del">
          <ac:chgData name="Vadim Rusakov" userId="eed7de2d-cc1a-4c87-982c-47a84d049d4f" providerId="ADAL" clId="{D5C5C181-F496-4A2E-9DA9-D2CBDA0E3D7D}" dt="2021-07-13T10:57:32.533" v="3659" actId="478"/>
          <ac:picMkLst>
            <pc:docMk/>
            <pc:sldMk cId="4260825993" sldId="269"/>
            <ac:picMk id="11" creationId="{4745C2AD-CE29-42AA-8FC7-AFEF3419EEEC}"/>
          </ac:picMkLst>
        </pc:picChg>
      </pc:sldChg>
      <pc:sldChg chg="addSp modSp new mod">
        <pc:chgData name="Vadim Rusakov" userId="eed7de2d-cc1a-4c87-982c-47a84d049d4f" providerId="ADAL" clId="{D5C5C181-F496-4A2E-9DA9-D2CBDA0E3D7D}" dt="2021-07-13T10:41:18.705" v="3354" actId="20577"/>
        <pc:sldMkLst>
          <pc:docMk/>
          <pc:sldMk cId="2843865851" sldId="270"/>
        </pc:sldMkLst>
        <pc:spChg chg="mod">
          <ac:chgData name="Vadim Rusakov" userId="eed7de2d-cc1a-4c87-982c-47a84d049d4f" providerId="ADAL" clId="{D5C5C181-F496-4A2E-9DA9-D2CBDA0E3D7D}" dt="2021-07-13T10:03:53.905" v="2379" actId="20577"/>
          <ac:spMkLst>
            <pc:docMk/>
            <pc:sldMk cId="2843865851" sldId="270"/>
            <ac:spMk id="2" creationId="{202F6BAA-62E8-4327-8A28-F6444E70B0D2}"/>
          </ac:spMkLst>
        </pc:spChg>
        <pc:spChg chg="mod">
          <ac:chgData name="Vadim Rusakov" userId="eed7de2d-cc1a-4c87-982c-47a84d049d4f" providerId="ADAL" clId="{D5C5C181-F496-4A2E-9DA9-D2CBDA0E3D7D}" dt="2021-07-13T10:41:18.705" v="3354" actId="20577"/>
          <ac:spMkLst>
            <pc:docMk/>
            <pc:sldMk cId="2843865851" sldId="270"/>
            <ac:spMk id="3" creationId="{90D12291-FB2D-41AA-A31B-E34E8BF3A81A}"/>
          </ac:spMkLst>
        </pc:spChg>
        <pc:picChg chg="add mod">
          <ac:chgData name="Vadim Rusakov" userId="eed7de2d-cc1a-4c87-982c-47a84d049d4f" providerId="ADAL" clId="{D5C5C181-F496-4A2E-9DA9-D2CBDA0E3D7D}" dt="2021-07-13T10:06:05.829" v="2445" actId="1076"/>
          <ac:picMkLst>
            <pc:docMk/>
            <pc:sldMk cId="2843865851" sldId="270"/>
            <ac:picMk id="5" creationId="{17ED6564-D279-4EC5-88E1-1CF08CA435F9}"/>
          </ac:picMkLst>
        </pc:picChg>
      </pc:sldChg>
      <pc:sldChg chg="addSp delSp modSp new del mod">
        <pc:chgData name="Vadim Rusakov" userId="eed7de2d-cc1a-4c87-982c-47a84d049d4f" providerId="ADAL" clId="{D5C5C181-F496-4A2E-9DA9-D2CBDA0E3D7D}" dt="2021-07-12T19:38:36.648" v="1619" actId="47"/>
        <pc:sldMkLst>
          <pc:docMk/>
          <pc:sldMk cId="602719883" sldId="271"/>
        </pc:sldMkLst>
        <pc:spChg chg="del">
          <ac:chgData name="Vadim Rusakov" userId="eed7de2d-cc1a-4c87-982c-47a84d049d4f" providerId="ADAL" clId="{D5C5C181-F496-4A2E-9DA9-D2CBDA0E3D7D}" dt="2021-07-12T13:57:55.459" v="1371" actId="22"/>
          <ac:spMkLst>
            <pc:docMk/>
            <pc:sldMk cId="602719883" sldId="271"/>
            <ac:spMk id="3" creationId="{15FB6BB8-90E2-4EBF-9205-2FD10F8F8798}"/>
          </ac:spMkLst>
        </pc:spChg>
        <pc:picChg chg="add mod ord">
          <ac:chgData name="Vadim Rusakov" userId="eed7de2d-cc1a-4c87-982c-47a84d049d4f" providerId="ADAL" clId="{D5C5C181-F496-4A2E-9DA9-D2CBDA0E3D7D}" dt="2021-07-12T13:58:08.956" v="1373" actId="1076"/>
          <ac:picMkLst>
            <pc:docMk/>
            <pc:sldMk cId="602719883" sldId="271"/>
            <ac:picMk id="6" creationId="{A23BEB5D-601D-41AF-9697-EDCD84501A9A}"/>
          </ac:picMkLst>
        </pc:picChg>
      </pc:sldChg>
      <pc:sldChg chg="addSp delSp modSp add mod modNotesTx">
        <pc:chgData name="Vadim Rusakov" userId="eed7de2d-cc1a-4c87-982c-47a84d049d4f" providerId="ADAL" clId="{D5C5C181-F496-4A2E-9DA9-D2CBDA0E3D7D}" dt="2021-07-13T11:10:09.919" v="3662" actId="20577"/>
        <pc:sldMkLst>
          <pc:docMk/>
          <pc:sldMk cId="1889064079" sldId="272"/>
        </pc:sldMkLst>
        <pc:spChg chg="mod">
          <ac:chgData name="Vadim Rusakov" userId="eed7de2d-cc1a-4c87-982c-47a84d049d4f" providerId="ADAL" clId="{D5C5C181-F496-4A2E-9DA9-D2CBDA0E3D7D}" dt="2021-07-12T19:39:45.408" v="1681" actId="1076"/>
          <ac:spMkLst>
            <pc:docMk/>
            <pc:sldMk cId="1889064079" sldId="272"/>
            <ac:spMk id="2" creationId="{E7719393-A277-6C41-9261-0AE272530A02}"/>
          </ac:spMkLst>
        </pc:spChg>
        <pc:spChg chg="del">
          <ac:chgData name="Vadim Rusakov" userId="eed7de2d-cc1a-4c87-982c-47a84d049d4f" providerId="ADAL" clId="{D5C5C181-F496-4A2E-9DA9-D2CBDA0E3D7D}" dt="2021-07-13T09:19:16.212" v="2199" actId="478"/>
          <ac:spMkLst>
            <pc:docMk/>
            <pc:sldMk cId="1889064079" sldId="272"/>
            <ac:spMk id="3" creationId="{657D2242-27EE-6A47-AA42-3E433939A35D}"/>
          </ac:spMkLst>
        </pc:spChg>
        <pc:spChg chg="mod">
          <ac:chgData name="Vadim Rusakov" userId="eed7de2d-cc1a-4c87-982c-47a84d049d4f" providerId="ADAL" clId="{D5C5C181-F496-4A2E-9DA9-D2CBDA0E3D7D}" dt="2021-07-12T19:39:46.774" v="1682" actId="1076"/>
          <ac:spMkLst>
            <pc:docMk/>
            <pc:sldMk cId="1889064079" sldId="272"/>
            <ac:spMk id="5" creationId="{9ECE5198-644C-43D3-927F-DB985DF10543}"/>
          </ac:spMkLst>
        </pc:spChg>
        <pc:spChg chg="add del mod">
          <ac:chgData name="Vadim Rusakov" userId="eed7de2d-cc1a-4c87-982c-47a84d049d4f" providerId="ADAL" clId="{D5C5C181-F496-4A2E-9DA9-D2CBDA0E3D7D}" dt="2021-07-13T09:19:19.459" v="2201" actId="478"/>
          <ac:spMkLst>
            <pc:docMk/>
            <pc:sldMk cId="1889064079" sldId="272"/>
            <ac:spMk id="9" creationId="{0B76C182-B07F-4EED-88BE-E428A1B2BCC7}"/>
          </ac:spMkLst>
        </pc:spChg>
        <pc:spChg chg="add mod">
          <ac:chgData name="Vadim Rusakov" userId="eed7de2d-cc1a-4c87-982c-47a84d049d4f" providerId="ADAL" clId="{D5C5C181-F496-4A2E-9DA9-D2CBDA0E3D7D}" dt="2021-07-12T13:59:36.606" v="1410" actId="1038"/>
          <ac:spMkLst>
            <pc:docMk/>
            <pc:sldMk cId="1889064079" sldId="272"/>
            <ac:spMk id="16" creationId="{21EA11B3-1D08-4EB4-8210-1D891E9A4F35}"/>
          </ac:spMkLst>
        </pc:spChg>
        <pc:spChg chg="add mod">
          <ac:chgData name="Vadim Rusakov" userId="eed7de2d-cc1a-4c87-982c-47a84d049d4f" providerId="ADAL" clId="{D5C5C181-F496-4A2E-9DA9-D2CBDA0E3D7D}" dt="2021-07-13T09:20:26.424" v="2267" actId="1036"/>
          <ac:spMkLst>
            <pc:docMk/>
            <pc:sldMk cId="1889064079" sldId="272"/>
            <ac:spMk id="17" creationId="{2961132D-CDEA-4B82-944C-1A5799C7E859}"/>
          </ac:spMkLst>
        </pc:spChg>
        <pc:grpChg chg="del mod">
          <ac:chgData name="Vadim Rusakov" userId="eed7de2d-cc1a-4c87-982c-47a84d049d4f" providerId="ADAL" clId="{D5C5C181-F496-4A2E-9DA9-D2CBDA0E3D7D}" dt="2021-07-12T19:39:51.247" v="1683" actId="478"/>
          <ac:grpSpMkLst>
            <pc:docMk/>
            <pc:sldMk cId="1889064079" sldId="272"/>
            <ac:grpSpMk id="7" creationId="{6E4D47A6-6792-47D9-81CF-8FA8DC5CB26C}"/>
          </ac:grpSpMkLst>
        </pc:grpChg>
        <pc:picChg chg="mod">
          <ac:chgData name="Vadim Rusakov" userId="eed7de2d-cc1a-4c87-982c-47a84d049d4f" providerId="ADAL" clId="{D5C5C181-F496-4A2E-9DA9-D2CBDA0E3D7D}" dt="2021-07-12T19:39:46.774" v="1682" actId="1076"/>
          <ac:picMkLst>
            <pc:docMk/>
            <pc:sldMk cId="1889064079" sldId="272"/>
            <ac:picMk id="8" creationId="{EB17F38E-6B5F-46BD-BCD9-A997B7C4F4A4}"/>
          </ac:picMkLst>
        </pc:picChg>
        <pc:picChg chg="add mod">
          <ac:chgData name="Vadim Rusakov" userId="eed7de2d-cc1a-4c87-982c-47a84d049d4f" providerId="ADAL" clId="{D5C5C181-F496-4A2E-9DA9-D2CBDA0E3D7D}" dt="2021-07-12T13:58:30.411" v="1380" actId="14100"/>
          <ac:picMkLst>
            <pc:docMk/>
            <pc:sldMk cId="1889064079" sldId="272"/>
            <ac:picMk id="15" creationId="{969B564B-013B-407A-98DD-D005172805B8}"/>
          </ac:picMkLst>
        </pc:picChg>
        <pc:picChg chg="mod">
          <ac:chgData name="Vadim Rusakov" userId="eed7de2d-cc1a-4c87-982c-47a84d049d4f" providerId="ADAL" clId="{D5C5C181-F496-4A2E-9DA9-D2CBDA0E3D7D}" dt="2021-07-12T19:39:46.774" v="1682" actId="1076"/>
          <ac:picMkLst>
            <pc:docMk/>
            <pc:sldMk cId="1889064079" sldId="272"/>
            <ac:picMk id="1028" creationId="{9CDCB340-AAC8-4A35-9289-3FCA9377F0C1}"/>
          </ac:picMkLst>
        </pc:picChg>
      </pc:sldChg>
      <pc:sldChg chg="add">
        <pc:chgData name="Vadim Rusakov" userId="eed7de2d-cc1a-4c87-982c-47a84d049d4f" providerId="ADAL" clId="{D5C5C181-F496-4A2E-9DA9-D2CBDA0E3D7D}" dt="2021-07-13T08:09:35.413" v="1821"/>
        <pc:sldMkLst>
          <pc:docMk/>
          <pc:sldMk cId="2476741009" sldId="273"/>
        </pc:sldMkLst>
      </pc:sldChg>
      <pc:sldChg chg="modSp add mod">
        <pc:chgData name="Vadim Rusakov" userId="eed7de2d-cc1a-4c87-982c-47a84d049d4f" providerId="ADAL" clId="{D5C5C181-F496-4A2E-9DA9-D2CBDA0E3D7D}" dt="2021-07-13T10:34:47.549" v="3241" actId="20577"/>
        <pc:sldMkLst>
          <pc:docMk/>
          <pc:sldMk cId="706344382" sldId="274"/>
        </pc:sldMkLst>
        <pc:spChg chg="mod">
          <ac:chgData name="Vadim Rusakov" userId="eed7de2d-cc1a-4c87-982c-47a84d049d4f" providerId="ADAL" clId="{D5C5C181-F496-4A2E-9DA9-D2CBDA0E3D7D}" dt="2021-07-13T10:34:47.549" v="3241" actId="20577"/>
          <ac:spMkLst>
            <pc:docMk/>
            <pc:sldMk cId="706344382" sldId="274"/>
            <ac:spMk id="2" creationId="{EBB214BF-428D-074B-8854-2B1273DCE8B4}"/>
          </ac:spMkLst>
        </pc:spChg>
      </pc:sldChg>
      <pc:sldChg chg="addSp delSp modSp new mod">
        <pc:chgData name="Vadim Rusakov" userId="eed7de2d-cc1a-4c87-982c-47a84d049d4f" providerId="ADAL" clId="{D5C5C181-F496-4A2E-9DA9-D2CBDA0E3D7D}" dt="2021-07-13T10:53:51.357" v="3565" actId="1076"/>
        <pc:sldMkLst>
          <pc:docMk/>
          <pc:sldMk cId="81029491" sldId="275"/>
        </pc:sldMkLst>
        <pc:spChg chg="mod">
          <ac:chgData name="Vadim Rusakov" userId="eed7de2d-cc1a-4c87-982c-47a84d049d4f" providerId="ADAL" clId="{D5C5C181-F496-4A2E-9DA9-D2CBDA0E3D7D}" dt="2021-07-13T10:38:01.933" v="3283" actId="20577"/>
          <ac:spMkLst>
            <pc:docMk/>
            <pc:sldMk cId="81029491" sldId="275"/>
            <ac:spMk id="2" creationId="{C6CB0EDB-2ED5-424B-8CB8-F937CF2F9121}"/>
          </ac:spMkLst>
        </pc:spChg>
        <pc:spChg chg="del">
          <ac:chgData name="Vadim Rusakov" userId="eed7de2d-cc1a-4c87-982c-47a84d049d4f" providerId="ADAL" clId="{D5C5C181-F496-4A2E-9DA9-D2CBDA0E3D7D}" dt="2021-07-13T10:37:51.767" v="3275" actId="22"/>
          <ac:spMkLst>
            <pc:docMk/>
            <pc:sldMk cId="81029491" sldId="275"/>
            <ac:spMk id="3" creationId="{46D9B132-FA67-4F86-B777-427F7DD1C230}"/>
          </ac:spMkLst>
        </pc:spChg>
        <pc:spChg chg="add del mod">
          <ac:chgData name="Vadim Rusakov" userId="eed7de2d-cc1a-4c87-982c-47a84d049d4f" providerId="ADAL" clId="{D5C5C181-F496-4A2E-9DA9-D2CBDA0E3D7D}" dt="2021-07-13T10:53:41.322" v="3564" actId="478"/>
          <ac:spMkLst>
            <pc:docMk/>
            <pc:sldMk cId="81029491" sldId="275"/>
            <ac:spMk id="9" creationId="{CCCD7FF6-CE7C-4910-90DE-5F1D292F8AF4}"/>
          </ac:spMkLst>
        </pc:spChg>
        <pc:picChg chg="add del mod ord">
          <ac:chgData name="Vadim Rusakov" userId="eed7de2d-cc1a-4c87-982c-47a84d049d4f" providerId="ADAL" clId="{D5C5C181-F496-4A2E-9DA9-D2CBDA0E3D7D}" dt="2021-07-13T10:53:38.197" v="3563" actId="478"/>
          <ac:picMkLst>
            <pc:docMk/>
            <pc:sldMk cId="81029491" sldId="275"/>
            <ac:picMk id="6" creationId="{6AAE8B9C-1E7F-4BAA-B0A9-A6A30F107286}"/>
          </ac:picMkLst>
        </pc:picChg>
        <pc:picChg chg="add mod">
          <ac:chgData name="Vadim Rusakov" userId="eed7de2d-cc1a-4c87-982c-47a84d049d4f" providerId="ADAL" clId="{D5C5C181-F496-4A2E-9DA9-D2CBDA0E3D7D}" dt="2021-07-13T10:53:51.357" v="3565" actId="1076"/>
          <ac:picMkLst>
            <pc:docMk/>
            <pc:sldMk cId="81029491" sldId="275"/>
            <ac:picMk id="7" creationId="{0EADEBC0-339E-46F6-BA78-42517728B3D0}"/>
          </ac:picMkLst>
        </pc:picChg>
      </pc:sldChg>
      <pc:sldChg chg="addSp delSp modSp new mod">
        <pc:chgData name="Vadim Rusakov" userId="eed7de2d-cc1a-4c87-982c-47a84d049d4f" providerId="ADAL" clId="{D5C5C181-F496-4A2E-9DA9-D2CBDA0E3D7D}" dt="2021-07-13T10:53:16.821" v="3559" actId="20577"/>
        <pc:sldMkLst>
          <pc:docMk/>
          <pc:sldMk cId="2781943872" sldId="276"/>
        </pc:sldMkLst>
        <pc:spChg chg="mod">
          <ac:chgData name="Vadim Rusakov" userId="eed7de2d-cc1a-4c87-982c-47a84d049d4f" providerId="ADAL" clId="{D5C5C181-F496-4A2E-9DA9-D2CBDA0E3D7D}" dt="2021-07-13T10:53:16.821" v="3559" actId="20577"/>
          <ac:spMkLst>
            <pc:docMk/>
            <pc:sldMk cId="2781943872" sldId="276"/>
            <ac:spMk id="2" creationId="{A7DE5D93-0689-4165-95C0-55EF2F1AC2FD}"/>
          </ac:spMkLst>
        </pc:spChg>
        <pc:spChg chg="del">
          <ac:chgData name="Vadim Rusakov" userId="eed7de2d-cc1a-4c87-982c-47a84d049d4f" providerId="ADAL" clId="{D5C5C181-F496-4A2E-9DA9-D2CBDA0E3D7D}" dt="2021-07-13T10:53:03.198" v="3548" actId="478"/>
          <ac:spMkLst>
            <pc:docMk/>
            <pc:sldMk cId="2781943872" sldId="276"/>
            <ac:spMk id="3" creationId="{9B547A7F-9355-4421-90B0-2940ED436A05}"/>
          </ac:spMkLst>
        </pc:spChg>
        <pc:picChg chg="add mod">
          <ac:chgData name="Vadim Rusakov" userId="eed7de2d-cc1a-4c87-982c-47a84d049d4f" providerId="ADAL" clId="{D5C5C181-F496-4A2E-9DA9-D2CBDA0E3D7D}" dt="2021-07-13T10:53:11.328" v="3551" actId="14100"/>
          <ac:picMkLst>
            <pc:docMk/>
            <pc:sldMk cId="2781943872" sldId="276"/>
            <ac:picMk id="5" creationId="{AC143A0E-CDD3-4AA8-BA1B-903252392568}"/>
          </ac:picMkLst>
        </pc:picChg>
      </pc:sldChg>
      <pc:sldChg chg="addSp delSp add mod">
        <pc:chgData name="Vadim Rusakov" userId="eed7de2d-cc1a-4c87-982c-47a84d049d4f" providerId="ADAL" clId="{D5C5C181-F496-4A2E-9DA9-D2CBDA0E3D7D}" dt="2021-07-13T10:56:38.751" v="3656" actId="478"/>
        <pc:sldMkLst>
          <pc:docMk/>
          <pc:sldMk cId="3151893720" sldId="277"/>
        </pc:sldMkLst>
        <pc:spChg chg="del">
          <ac:chgData name="Vadim Rusakov" userId="eed7de2d-cc1a-4c87-982c-47a84d049d4f" providerId="ADAL" clId="{D5C5C181-F496-4A2E-9DA9-D2CBDA0E3D7D}" dt="2021-07-13T10:56:38.751" v="3656" actId="478"/>
          <ac:spMkLst>
            <pc:docMk/>
            <pc:sldMk cId="3151893720" sldId="277"/>
            <ac:spMk id="3" creationId="{B159502F-1038-4475-9BC8-571D115A6B96}"/>
          </ac:spMkLst>
        </pc:spChg>
        <pc:grpChg chg="add del">
          <ac:chgData name="Vadim Rusakov" userId="eed7de2d-cc1a-4c87-982c-47a84d049d4f" providerId="ADAL" clId="{D5C5C181-F496-4A2E-9DA9-D2CBDA0E3D7D}" dt="2021-07-13T10:56:29.091" v="3654" actId="478"/>
          <ac:grpSpMkLst>
            <pc:docMk/>
            <pc:sldMk cId="3151893720" sldId="277"/>
            <ac:grpSpMk id="17" creationId="{A43A664A-AAEB-4F7A-81BC-AB2D895A6B2A}"/>
          </ac:grpSpMkLst>
        </pc:grpChg>
      </pc:sldChg>
      <pc:sldChg chg="add">
        <pc:chgData name="Vadim Rusakov" userId="eed7de2d-cc1a-4c87-982c-47a84d049d4f" providerId="ADAL" clId="{D5C5C181-F496-4A2E-9DA9-D2CBDA0E3D7D}" dt="2021-07-13T10:56:34.659" v="3655"/>
        <pc:sldMkLst>
          <pc:docMk/>
          <pc:sldMk cId="775040166" sldId="278"/>
        </pc:sldMkLst>
      </pc:sldChg>
      <pc:sldChg chg="add modNotesTx">
        <pc:chgData name="Vadim Rusakov" userId="eed7de2d-cc1a-4c87-982c-47a84d049d4f" providerId="ADAL" clId="{D5C5C181-F496-4A2E-9DA9-D2CBDA0E3D7D}" dt="2021-07-13T11:10:29.337" v="3664" actId="20577"/>
        <pc:sldMkLst>
          <pc:docMk/>
          <pc:sldMk cId="967998089" sldId="279"/>
        </pc:sldMkLst>
      </pc:sldChg>
      <pc:sldChg chg="addSp delSp modSp add del mod">
        <pc:chgData name="Vadim Rusakov" userId="eed7de2d-cc1a-4c87-982c-47a84d049d4f" providerId="ADAL" clId="{D5C5C181-F496-4A2E-9DA9-D2CBDA0E3D7D}" dt="2021-07-13T12:33:34.928" v="3792" actId="47"/>
        <pc:sldMkLst>
          <pc:docMk/>
          <pc:sldMk cId="2485724012" sldId="280"/>
        </pc:sldMkLst>
        <pc:spChg chg="mod">
          <ac:chgData name="Vadim Rusakov" userId="eed7de2d-cc1a-4c87-982c-47a84d049d4f" providerId="ADAL" clId="{D5C5C181-F496-4A2E-9DA9-D2CBDA0E3D7D}" dt="2021-07-13T11:12:08.234" v="3739" actId="207"/>
          <ac:spMkLst>
            <pc:docMk/>
            <pc:sldMk cId="2485724012" sldId="280"/>
            <ac:spMk id="9" creationId="{B0183B27-012B-44BC-9C38-6DA1DC825B67}"/>
          </ac:spMkLst>
        </pc:spChg>
        <pc:spChg chg="mod">
          <ac:chgData name="Vadim Rusakov" userId="eed7de2d-cc1a-4c87-982c-47a84d049d4f" providerId="ADAL" clId="{D5C5C181-F496-4A2E-9DA9-D2CBDA0E3D7D}" dt="2021-07-13T11:12:08.234" v="3739" actId="207"/>
          <ac:spMkLst>
            <pc:docMk/>
            <pc:sldMk cId="2485724012" sldId="280"/>
            <ac:spMk id="10" creationId="{6FFF88BE-AE53-43D2-AA8A-61DAF75F2672}"/>
          </ac:spMkLst>
        </pc:spChg>
        <pc:grpChg chg="add del mod">
          <ac:chgData name="Vadim Rusakov" userId="eed7de2d-cc1a-4c87-982c-47a84d049d4f" providerId="ADAL" clId="{D5C5C181-F496-4A2E-9DA9-D2CBDA0E3D7D}" dt="2021-07-13T11:11:19.462" v="3669" actId="165"/>
          <ac:grpSpMkLst>
            <pc:docMk/>
            <pc:sldMk cId="2485724012" sldId="280"/>
            <ac:grpSpMk id="13" creationId="{B4843474-7580-4CDF-876E-52DEF2EE323E}"/>
          </ac:grpSpMkLst>
        </pc:grpChg>
        <pc:picChg chg="mod">
          <ac:chgData name="Vadim Rusakov" userId="eed7de2d-cc1a-4c87-982c-47a84d049d4f" providerId="ADAL" clId="{D5C5C181-F496-4A2E-9DA9-D2CBDA0E3D7D}" dt="2021-07-13T11:11:50.600" v="3720" actId="29295"/>
          <ac:picMkLst>
            <pc:docMk/>
            <pc:sldMk cId="2485724012" sldId="280"/>
            <ac:picMk id="6" creationId="{AEEE8954-0823-4528-96A3-AF25B379B276}"/>
          </ac:picMkLst>
        </pc:picChg>
        <pc:picChg chg="del mod topLvl">
          <ac:chgData name="Vadim Rusakov" userId="eed7de2d-cc1a-4c87-982c-47a84d049d4f" providerId="ADAL" clId="{D5C5C181-F496-4A2E-9DA9-D2CBDA0E3D7D}" dt="2021-07-13T11:11:23.695" v="3670" actId="478"/>
          <ac:picMkLst>
            <pc:docMk/>
            <pc:sldMk cId="2485724012" sldId="280"/>
            <ac:picMk id="14" creationId="{E9B11562-459C-48AA-99EF-0B9B6D6C2F5D}"/>
          </ac:picMkLst>
        </pc:picChg>
        <pc:picChg chg="mod topLvl">
          <ac:chgData name="Vadim Rusakov" userId="eed7de2d-cc1a-4c87-982c-47a84d049d4f" providerId="ADAL" clId="{D5C5C181-F496-4A2E-9DA9-D2CBDA0E3D7D}" dt="2021-07-13T11:12:34.269" v="3740" actId="1076"/>
          <ac:picMkLst>
            <pc:docMk/>
            <pc:sldMk cId="2485724012" sldId="280"/>
            <ac:picMk id="15" creationId="{FB8ED908-8BE7-4FC7-B511-27413037D170}"/>
          </ac:picMkLst>
        </pc:picChg>
      </pc:sldChg>
      <pc:sldChg chg="addSp delSp modSp new mod ord">
        <pc:chgData name="Vadim Rusakov" userId="eed7de2d-cc1a-4c87-982c-47a84d049d4f" providerId="ADAL" clId="{D5C5C181-F496-4A2E-9DA9-D2CBDA0E3D7D}" dt="2021-07-13T11:34:52.996" v="3758"/>
        <pc:sldMkLst>
          <pc:docMk/>
          <pc:sldMk cId="3665421486" sldId="281"/>
        </pc:sldMkLst>
        <pc:spChg chg="mod">
          <ac:chgData name="Vadim Rusakov" userId="eed7de2d-cc1a-4c87-982c-47a84d049d4f" providerId="ADAL" clId="{D5C5C181-F496-4A2E-9DA9-D2CBDA0E3D7D}" dt="2021-07-13T11:34:37.648" v="3752" actId="20577"/>
          <ac:spMkLst>
            <pc:docMk/>
            <pc:sldMk cId="3665421486" sldId="281"/>
            <ac:spMk id="2" creationId="{C11AB4E9-CA34-4D6F-AD0C-D0CC9C4C5F66}"/>
          </ac:spMkLst>
        </pc:spChg>
        <pc:spChg chg="del">
          <ac:chgData name="Vadim Rusakov" userId="eed7de2d-cc1a-4c87-982c-47a84d049d4f" providerId="ADAL" clId="{D5C5C181-F496-4A2E-9DA9-D2CBDA0E3D7D}" dt="2021-07-13T11:34:33.464" v="3742" actId="478"/>
          <ac:spMkLst>
            <pc:docMk/>
            <pc:sldMk cId="3665421486" sldId="281"/>
            <ac:spMk id="3" creationId="{5BF152D8-BA6F-46AC-A23C-0348F0DCCA96}"/>
          </ac:spMkLst>
        </pc:spChg>
        <pc:picChg chg="add mod">
          <ac:chgData name="Vadim Rusakov" userId="eed7de2d-cc1a-4c87-982c-47a84d049d4f" providerId="ADAL" clId="{D5C5C181-F496-4A2E-9DA9-D2CBDA0E3D7D}" dt="2021-07-13T11:34:35.248" v="3744" actId="1076"/>
          <ac:picMkLst>
            <pc:docMk/>
            <pc:sldMk cId="3665421486" sldId="281"/>
            <ac:picMk id="6" creationId="{C3771DBA-4129-4E64-B845-8449521588BE}"/>
          </ac:picMkLst>
        </pc:picChg>
      </pc:sldChg>
      <pc:sldChg chg="addSp delSp add mod">
        <pc:chgData name="Vadim Rusakov" userId="eed7de2d-cc1a-4c87-982c-47a84d049d4f" providerId="ADAL" clId="{D5C5C181-F496-4A2E-9DA9-D2CBDA0E3D7D}" dt="2021-07-13T11:36:14.255" v="3761" actId="22"/>
        <pc:sldMkLst>
          <pc:docMk/>
          <pc:sldMk cId="1783736731" sldId="282"/>
        </pc:sldMkLst>
        <pc:picChg chg="add">
          <ac:chgData name="Vadim Rusakov" userId="eed7de2d-cc1a-4c87-982c-47a84d049d4f" providerId="ADAL" clId="{D5C5C181-F496-4A2E-9DA9-D2CBDA0E3D7D}" dt="2021-07-13T11:36:14.255" v="3761" actId="22"/>
          <ac:picMkLst>
            <pc:docMk/>
            <pc:sldMk cId="1783736731" sldId="282"/>
            <ac:picMk id="5" creationId="{0A7BFEC2-3573-45EF-9146-94730B4F89E6}"/>
          </ac:picMkLst>
        </pc:picChg>
        <pc:picChg chg="del">
          <ac:chgData name="Vadim Rusakov" userId="eed7de2d-cc1a-4c87-982c-47a84d049d4f" providerId="ADAL" clId="{D5C5C181-F496-4A2E-9DA9-D2CBDA0E3D7D}" dt="2021-07-13T11:36:06.640" v="3760" actId="478"/>
          <ac:picMkLst>
            <pc:docMk/>
            <pc:sldMk cId="1783736731" sldId="282"/>
            <ac:picMk id="6" creationId="{C3771DBA-4129-4E64-B845-8449521588BE}"/>
          </ac:picMkLst>
        </pc:picChg>
      </pc:sldChg>
      <pc:sldChg chg="addSp delSp modSp add mod">
        <pc:chgData name="Vadim Rusakov" userId="eed7de2d-cc1a-4c87-982c-47a84d049d4f" providerId="ADAL" clId="{D5C5C181-F496-4A2E-9DA9-D2CBDA0E3D7D}" dt="2021-07-13T11:36:51.486" v="3765" actId="1076"/>
        <pc:sldMkLst>
          <pc:docMk/>
          <pc:sldMk cId="1420936941" sldId="283"/>
        </pc:sldMkLst>
        <pc:picChg chg="del">
          <ac:chgData name="Vadim Rusakov" userId="eed7de2d-cc1a-4c87-982c-47a84d049d4f" providerId="ADAL" clId="{D5C5C181-F496-4A2E-9DA9-D2CBDA0E3D7D}" dt="2021-07-13T11:36:49.014" v="3763" actId="478"/>
          <ac:picMkLst>
            <pc:docMk/>
            <pc:sldMk cId="1420936941" sldId="283"/>
            <ac:picMk id="5" creationId="{0A7BFEC2-3573-45EF-9146-94730B4F89E6}"/>
          </ac:picMkLst>
        </pc:picChg>
        <pc:picChg chg="add mod">
          <ac:chgData name="Vadim Rusakov" userId="eed7de2d-cc1a-4c87-982c-47a84d049d4f" providerId="ADAL" clId="{D5C5C181-F496-4A2E-9DA9-D2CBDA0E3D7D}" dt="2021-07-13T11:36:51.486" v="3765" actId="1076"/>
          <ac:picMkLst>
            <pc:docMk/>
            <pc:sldMk cId="1420936941" sldId="283"/>
            <ac:picMk id="6" creationId="{F88214E1-C374-4922-86A4-2FB14E19F837}"/>
          </ac:picMkLst>
        </pc:picChg>
      </pc:sldChg>
      <pc:sldChg chg="addSp delSp modSp new mod">
        <pc:chgData name="Vadim Rusakov" userId="eed7de2d-cc1a-4c87-982c-47a84d049d4f" providerId="ADAL" clId="{D5C5C181-F496-4A2E-9DA9-D2CBDA0E3D7D}" dt="2021-07-13T11:37:26.377" v="3778" actId="20577"/>
        <pc:sldMkLst>
          <pc:docMk/>
          <pc:sldMk cId="1793962145" sldId="284"/>
        </pc:sldMkLst>
        <pc:spChg chg="mod">
          <ac:chgData name="Vadim Rusakov" userId="eed7de2d-cc1a-4c87-982c-47a84d049d4f" providerId="ADAL" clId="{D5C5C181-F496-4A2E-9DA9-D2CBDA0E3D7D}" dt="2021-07-13T11:37:26.377" v="3778" actId="20577"/>
          <ac:spMkLst>
            <pc:docMk/>
            <pc:sldMk cId="1793962145" sldId="284"/>
            <ac:spMk id="2" creationId="{07F8F442-8A07-4114-8625-DEBCB758E6CE}"/>
          </ac:spMkLst>
        </pc:spChg>
        <pc:spChg chg="del">
          <ac:chgData name="Vadim Rusakov" userId="eed7de2d-cc1a-4c87-982c-47a84d049d4f" providerId="ADAL" clId="{D5C5C181-F496-4A2E-9DA9-D2CBDA0E3D7D}" dt="2021-07-13T11:37:19.228" v="3767" actId="478"/>
          <ac:spMkLst>
            <pc:docMk/>
            <pc:sldMk cId="1793962145" sldId="284"/>
            <ac:spMk id="3" creationId="{49A24F07-3542-45F8-B15F-BF42330C6999}"/>
          </ac:spMkLst>
        </pc:spChg>
        <pc:picChg chg="add mod">
          <ac:chgData name="Vadim Rusakov" userId="eed7de2d-cc1a-4c87-982c-47a84d049d4f" providerId="ADAL" clId="{D5C5C181-F496-4A2E-9DA9-D2CBDA0E3D7D}" dt="2021-07-13T11:37:23.058" v="3770" actId="14100"/>
          <ac:picMkLst>
            <pc:docMk/>
            <pc:sldMk cId="1793962145" sldId="284"/>
            <ac:picMk id="6" creationId="{DBC3C27E-1CF9-4D6C-96B2-CA7458795D72}"/>
          </ac:picMkLst>
        </pc:picChg>
      </pc:sldChg>
      <pc:sldChg chg="addSp delSp modSp new mod">
        <pc:chgData name="Vadim Rusakov" userId="eed7de2d-cc1a-4c87-982c-47a84d049d4f" providerId="ADAL" clId="{D5C5C181-F496-4A2E-9DA9-D2CBDA0E3D7D}" dt="2021-07-13T11:38:19.048" v="3790" actId="20577"/>
        <pc:sldMkLst>
          <pc:docMk/>
          <pc:sldMk cId="4044445078" sldId="285"/>
        </pc:sldMkLst>
        <pc:spChg chg="mod">
          <ac:chgData name="Vadim Rusakov" userId="eed7de2d-cc1a-4c87-982c-47a84d049d4f" providerId="ADAL" clId="{D5C5C181-F496-4A2E-9DA9-D2CBDA0E3D7D}" dt="2021-07-13T11:38:19.048" v="3790" actId="20577"/>
          <ac:spMkLst>
            <pc:docMk/>
            <pc:sldMk cId="4044445078" sldId="285"/>
            <ac:spMk id="2" creationId="{7AF938C2-9AA9-4FA0-B7FD-B23675217814}"/>
          </ac:spMkLst>
        </pc:spChg>
        <pc:spChg chg="del">
          <ac:chgData name="Vadim Rusakov" userId="eed7de2d-cc1a-4c87-982c-47a84d049d4f" providerId="ADAL" clId="{D5C5C181-F496-4A2E-9DA9-D2CBDA0E3D7D}" dt="2021-07-13T11:38:13.559" v="3780" actId="478"/>
          <ac:spMkLst>
            <pc:docMk/>
            <pc:sldMk cId="4044445078" sldId="285"/>
            <ac:spMk id="3" creationId="{9E0C74D7-F0CE-4AE7-A9BA-C0A84E3F9008}"/>
          </ac:spMkLst>
        </pc:spChg>
        <pc:picChg chg="add mod">
          <ac:chgData name="Vadim Rusakov" userId="eed7de2d-cc1a-4c87-982c-47a84d049d4f" providerId="ADAL" clId="{D5C5C181-F496-4A2E-9DA9-D2CBDA0E3D7D}" dt="2021-07-13T11:38:15.564" v="3782" actId="1076"/>
          <ac:picMkLst>
            <pc:docMk/>
            <pc:sldMk cId="4044445078" sldId="285"/>
            <ac:picMk id="6" creationId="{64CD9124-1F12-47CF-837A-66D24FB72A2A}"/>
          </ac:picMkLst>
        </pc:picChg>
      </pc:sldChg>
    </pc:docChg>
  </pc:docChgLst>
  <pc:docChgLst>
    <pc:chgData name="Vadim Rusakov" userId="eed7de2d-cc1a-4c87-982c-47a84d049d4f" providerId="ADAL" clId="{ABD07B9B-0527-46D5-B3FD-C5C4492FCF8E}"/>
    <pc:docChg chg="undo custSel addSld delSld modSld sldOrd modMainMaster">
      <pc:chgData name="Vadim Rusakov" userId="eed7de2d-cc1a-4c87-982c-47a84d049d4f" providerId="ADAL" clId="{ABD07B9B-0527-46D5-B3FD-C5C4492FCF8E}" dt="2021-07-12T08:28:46.847" v="2829" actId="164"/>
      <pc:docMkLst>
        <pc:docMk/>
      </pc:docMkLst>
      <pc:sldChg chg="modSp mod">
        <pc:chgData name="Vadim Rusakov" userId="eed7de2d-cc1a-4c87-982c-47a84d049d4f" providerId="ADAL" clId="{ABD07B9B-0527-46D5-B3FD-C5C4492FCF8E}" dt="2021-07-11T21:52:50.009" v="2043" actId="1076"/>
        <pc:sldMkLst>
          <pc:docMk/>
          <pc:sldMk cId="1361574806" sldId="256"/>
        </pc:sldMkLst>
        <pc:spChg chg="mod">
          <ac:chgData name="Vadim Rusakov" userId="eed7de2d-cc1a-4c87-982c-47a84d049d4f" providerId="ADAL" clId="{ABD07B9B-0527-46D5-B3FD-C5C4492FCF8E}" dt="2021-07-11T21:49:54.001" v="1956"/>
          <ac:spMkLst>
            <pc:docMk/>
            <pc:sldMk cId="1361574806" sldId="256"/>
            <ac:spMk id="2" creationId="{736601FE-756F-B34C-AE7C-5B409AE90131}"/>
          </ac:spMkLst>
        </pc:spChg>
        <pc:spChg chg="mod">
          <ac:chgData name="Vadim Rusakov" userId="eed7de2d-cc1a-4c87-982c-47a84d049d4f" providerId="ADAL" clId="{ABD07B9B-0527-46D5-B3FD-C5C4492FCF8E}" dt="2021-07-11T21:52:50.009" v="2043" actId="1076"/>
          <ac:spMkLst>
            <pc:docMk/>
            <pc:sldMk cId="1361574806" sldId="256"/>
            <ac:spMk id="3" creationId="{625EAF3B-C4F9-F74A-9A64-6F15974B2B20}"/>
          </ac:spMkLst>
        </pc:spChg>
      </pc:sldChg>
      <pc:sldChg chg="addSp modSp mod">
        <pc:chgData name="Vadim Rusakov" userId="eed7de2d-cc1a-4c87-982c-47a84d049d4f" providerId="ADAL" clId="{ABD07B9B-0527-46D5-B3FD-C5C4492FCF8E}" dt="2021-07-12T08:28:46.847" v="2829" actId="164"/>
        <pc:sldMkLst>
          <pc:docMk/>
          <pc:sldMk cId="2445601542" sldId="257"/>
        </pc:sldMkLst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2445601542" sldId="257"/>
            <ac:spMk id="2" creationId="{8B9A159B-3FC9-5141-9DA6-363D839E2072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2445601542" sldId="257"/>
            <ac:spMk id="3" creationId="{684CA2EF-81AA-4A43-B169-08BCF25438BB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2445601542" sldId="257"/>
            <ac:spMk id="4" creationId="{979EE5A0-1908-F14D-8FAC-9D3AD6C4F608}"/>
          </ac:spMkLst>
        </pc:spChg>
        <pc:spChg chg="mod">
          <ac:chgData name="Vadim Rusakov" userId="eed7de2d-cc1a-4c87-982c-47a84d049d4f" providerId="ADAL" clId="{ABD07B9B-0527-46D5-B3FD-C5C4492FCF8E}" dt="2021-07-12T08:28:46.847" v="2829" actId="164"/>
          <ac:spMkLst>
            <pc:docMk/>
            <pc:sldMk cId="2445601542" sldId="257"/>
            <ac:spMk id="7" creationId="{8B6481AC-3E88-6145-A189-8CF9D637FAF4}"/>
          </ac:spMkLst>
        </pc:spChg>
        <pc:grpChg chg="add mod">
          <ac:chgData name="Vadim Rusakov" userId="eed7de2d-cc1a-4c87-982c-47a84d049d4f" providerId="ADAL" clId="{ABD07B9B-0527-46D5-B3FD-C5C4492FCF8E}" dt="2021-07-12T08:28:46.847" v="2829" actId="164"/>
          <ac:grpSpMkLst>
            <pc:docMk/>
            <pc:sldMk cId="2445601542" sldId="257"/>
            <ac:grpSpMk id="5" creationId="{F1211F88-FAFB-4100-882D-4C9EBAD1A5DF}"/>
          </ac:grpSpMkLst>
        </pc:grpChg>
        <pc:picChg chg="mod">
          <ac:chgData name="Vadim Rusakov" userId="eed7de2d-cc1a-4c87-982c-47a84d049d4f" providerId="ADAL" clId="{ABD07B9B-0527-46D5-B3FD-C5C4492FCF8E}" dt="2021-07-12T08:28:46.847" v="2829" actId="164"/>
          <ac:picMkLst>
            <pc:docMk/>
            <pc:sldMk cId="2445601542" sldId="257"/>
            <ac:picMk id="6" creationId="{28ED398F-76CE-0B48-B93F-6DE642B031F4}"/>
          </ac:picMkLst>
        </pc:picChg>
      </pc:sldChg>
      <pc:sldChg chg="modSp">
        <pc:chgData name="Vadim Rusakov" userId="eed7de2d-cc1a-4c87-982c-47a84d049d4f" providerId="ADAL" clId="{ABD07B9B-0527-46D5-B3FD-C5C4492FCF8E}" dt="2021-07-11T21:29:51.445" v="1810"/>
        <pc:sldMkLst>
          <pc:docMk/>
          <pc:sldMk cId="508240721" sldId="258"/>
        </pc:sldMkLst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508240721" sldId="258"/>
            <ac:spMk id="2" creationId="{8B9A159B-3FC9-5141-9DA6-363D839E2072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508240721" sldId="258"/>
            <ac:spMk id="3" creationId="{684CA2EF-81AA-4A43-B169-08BCF25438BB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508240721" sldId="258"/>
            <ac:spMk id="4" creationId="{45C434DD-7D62-134F-9C64-682FE726B4AA}"/>
          </ac:spMkLst>
        </pc:spChg>
      </pc:sldChg>
      <pc:sldChg chg="modSp">
        <pc:chgData name="Vadim Rusakov" userId="eed7de2d-cc1a-4c87-982c-47a84d049d4f" providerId="ADAL" clId="{ABD07B9B-0527-46D5-B3FD-C5C4492FCF8E}" dt="2021-07-11T21:29:51.445" v="1810"/>
        <pc:sldMkLst>
          <pc:docMk/>
          <pc:sldMk cId="2564414609" sldId="259"/>
        </pc:sldMkLst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2564414609" sldId="259"/>
            <ac:spMk id="2" creationId="{C87F5AE5-3D65-8242-BAF4-9E5DB4A8C355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2564414609" sldId="259"/>
            <ac:spMk id="3" creationId="{65E76B01-442A-C949-90A0-20012130DE2D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2564414609" sldId="259"/>
            <ac:spMk id="4" creationId="{BC884149-D09E-D04C-B804-135911B41578}"/>
          </ac:spMkLst>
        </pc:spChg>
      </pc:sldChg>
      <pc:sldChg chg="modSp mod ord modShow">
        <pc:chgData name="Vadim Rusakov" userId="eed7de2d-cc1a-4c87-982c-47a84d049d4f" providerId="ADAL" clId="{ABD07B9B-0527-46D5-B3FD-C5C4492FCF8E}" dt="2021-07-11T21:45:23.432" v="1932" actId="729"/>
        <pc:sldMkLst>
          <pc:docMk/>
          <pc:sldMk cId="1428055489" sldId="260"/>
        </pc:sldMkLst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1428055489" sldId="260"/>
            <ac:spMk id="2" creationId="{C2D562E1-996E-1B44-8D95-8A5AB39FA110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1428055489" sldId="260"/>
            <ac:spMk id="3" creationId="{68C14E5B-53D2-6740-BA73-8FC896E6A27A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1428055489" sldId="260"/>
            <ac:spMk id="5" creationId="{0370E849-73F0-1342-A517-983B58E87FC3}"/>
          </ac:spMkLst>
        </pc:spChg>
      </pc:sldChg>
      <pc:sldChg chg="addSp delSp modSp del mod">
        <pc:chgData name="Vadim Rusakov" userId="eed7de2d-cc1a-4c87-982c-47a84d049d4f" providerId="ADAL" clId="{ABD07B9B-0527-46D5-B3FD-C5C4492FCF8E}" dt="2021-07-12T07:40:43.765" v="2314" actId="47"/>
        <pc:sldMkLst>
          <pc:docMk/>
          <pc:sldMk cId="2291114011" sldId="261"/>
        </pc:sldMkLst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2291114011" sldId="261"/>
            <ac:spMk id="2" creationId="{8EB5272D-7B90-1E43-834E-D0060B3D5523}"/>
          </ac:spMkLst>
        </pc:spChg>
        <pc:spChg chg="add mod">
          <ac:chgData name="Vadim Rusakov" userId="eed7de2d-cc1a-4c87-982c-47a84d049d4f" providerId="ADAL" clId="{ABD07B9B-0527-46D5-B3FD-C5C4492FCF8E}" dt="2021-07-11T21:29:51.445" v="1810"/>
          <ac:spMkLst>
            <pc:docMk/>
            <pc:sldMk cId="2291114011" sldId="261"/>
            <ac:spMk id="4" creationId="{D5E6F620-185A-438D-BF16-BBE7BB0F4B10}"/>
          </ac:spMkLst>
        </pc:spChg>
        <pc:spChg chg="del">
          <ac:chgData name="Vadim Rusakov" userId="eed7de2d-cc1a-4c87-982c-47a84d049d4f" providerId="ADAL" clId="{ABD07B9B-0527-46D5-B3FD-C5C4492FCF8E}" dt="2021-07-11T18:52:35.782" v="1627" actId="21"/>
          <ac:spMkLst>
            <pc:docMk/>
            <pc:sldMk cId="2291114011" sldId="261"/>
            <ac:spMk id="7" creationId="{37BE1DF3-EECC-7F45-87A8-CC27F161B5B2}"/>
          </ac:spMkLst>
        </pc:spChg>
        <pc:picChg chg="del">
          <ac:chgData name="Vadim Rusakov" userId="eed7de2d-cc1a-4c87-982c-47a84d049d4f" providerId="ADAL" clId="{ABD07B9B-0527-46D5-B3FD-C5C4492FCF8E}" dt="2021-07-11T18:52:35.782" v="1627" actId="21"/>
          <ac:picMkLst>
            <pc:docMk/>
            <pc:sldMk cId="2291114011" sldId="261"/>
            <ac:picMk id="5" creationId="{4A065B9D-8449-D74F-BA5C-0EF9125996F7}"/>
          </ac:picMkLst>
        </pc:picChg>
      </pc:sldChg>
      <pc:sldChg chg="addSp delSp modSp mod addCm delCm">
        <pc:chgData name="Vadim Rusakov" userId="eed7de2d-cc1a-4c87-982c-47a84d049d4f" providerId="ADAL" clId="{ABD07B9B-0527-46D5-B3FD-C5C4492FCF8E}" dt="2021-07-11T21:29:51.445" v="1810"/>
        <pc:sldMkLst>
          <pc:docMk/>
          <pc:sldMk cId="1728169269" sldId="262"/>
        </pc:sldMkLst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1728169269" sldId="262"/>
            <ac:spMk id="2" creationId="{EBB214BF-428D-074B-8854-2B1273DCE8B4}"/>
          </ac:spMkLst>
        </pc:spChg>
        <pc:spChg chg="add mod">
          <ac:chgData name="Vadim Rusakov" userId="eed7de2d-cc1a-4c87-982c-47a84d049d4f" providerId="ADAL" clId="{ABD07B9B-0527-46D5-B3FD-C5C4492FCF8E}" dt="2021-07-10T16:32:32.904" v="740" actId="255"/>
          <ac:spMkLst>
            <pc:docMk/>
            <pc:sldMk cId="1728169269" sldId="262"/>
            <ac:spMk id="3" creationId="{F733B31A-E550-4E18-A059-6FC250A6671D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1728169269" sldId="262"/>
            <ac:spMk id="4" creationId="{78F52F70-B028-CE4C-BC60-80E92209BEB3}"/>
          </ac:spMkLst>
        </pc:spChg>
        <pc:spChg chg="add del mod">
          <ac:chgData name="Vadim Rusakov" userId="eed7de2d-cc1a-4c87-982c-47a84d049d4f" providerId="ADAL" clId="{ABD07B9B-0527-46D5-B3FD-C5C4492FCF8E}" dt="2021-07-10T15:56:45.343" v="329" actId="478"/>
          <ac:spMkLst>
            <pc:docMk/>
            <pc:sldMk cId="1728169269" sldId="262"/>
            <ac:spMk id="5" creationId="{FECEEA13-9D5D-4719-B0A3-8C90700FC409}"/>
          </ac:spMkLst>
        </pc:spChg>
        <pc:spChg chg="add mod">
          <ac:chgData name="Vadim Rusakov" userId="eed7de2d-cc1a-4c87-982c-47a84d049d4f" providerId="ADAL" clId="{ABD07B9B-0527-46D5-B3FD-C5C4492FCF8E}" dt="2021-07-11T09:40:09.490" v="786" actId="20577"/>
          <ac:spMkLst>
            <pc:docMk/>
            <pc:sldMk cId="1728169269" sldId="262"/>
            <ac:spMk id="6" creationId="{8B9A1DD2-8F81-412D-A17D-25887CE65F2E}"/>
          </ac:spMkLst>
        </pc:spChg>
        <pc:spChg chg="mod">
          <ac:chgData name="Vadim Rusakov" userId="eed7de2d-cc1a-4c87-982c-47a84d049d4f" providerId="ADAL" clId="{ABD07B9B-0527-46D5-B3FD-C5C4492FCF8E}" dt="2021-07-10T16:15:53.736" v="576" actId="1076"/>
          <ac:spMkLst>
            <pc:docMk/>
            <pc:sldMk cId="1728169269" sldId="262"/>
            <ac:spMk id="7" creationId="{BB5B95C6-60D1-9B42-B682-E1B08743BD61}"/>
          </ac:spMkLst>
        </pc:spChg>
        <pc:spChg chg="mod">
          <ac:chgData name="Vadim Rusakov" userId="eed7de2d-cc1a-4c87-982c-47a84d049d4f" providerId="ADAL" clId="{ABD07B9B-0527-46D5-B3FD-C5C4492FCF8E}" dt="2021-07-10T16:16:04.609" v="577" actId="1076"/>
          <ac:spMkLst>
            <pc:docMk/>
            <pc:sldMk cId="1728169269" sldId="262"/>
            <ac:spMk id="8" creationId="{A62CF317-9026-174D-8E7F-E20AAE4910D9}"/>
          </ac:spMkLst>
        </pc:spChg>
        <pc:spChg chg="add mod">
          <ac:chgData name="Vadim Rusakov" userId="eed7de2d-cc1a-4c87-982c-47a84d049d4f" providerId="ADAL" clId="{ABD07B9B-0527-46D5-B3FD-C5C4492FCF8E}" dt="2021-07-11T09:33:57.612" v="751" actId="20577"/>
          <ac:spMkLst>
            <pc:docMk/>
            <pc:sldMk cId="1728169269" sldId="262"/>
            <ac:spMk id="11" creationId="{AC9006AE-DE13-4880-A793-B7F500851EAC}"/>
          </ac:spMkLst>
        </pc:spChg>
        <pc:picChg chg="mod">
          <ac:chgData name="Vadim Rusakov" userId="eed7de2d-cc1a-4c87-982c-47a84d049d4f" providerId="ADAL" clId="{ABD07B9B-0527-46D5-B3FD-C5C4492FCF8E}" dt="2021-07-10T14:38:35.430" v="42" actId="1076"/>
          <ac:picMkLst>
            <pc:docMk/>
            <pc:sldMk cId="1728169269" sldId="262"/>
            <ac:picMk id="10" creationId="{F77053E5-97EA-D842-A124-CA0C9DEE4B27}"/>
          </ac:picMkLst>
        </pc:picChg>
        <pc:cxnChg chg="add mod">
          <ac:chgData name="Vadim Rusakov" userId="eed7de2d-cc1a-4c87-982c-47a84d049d4f" providerId="ADAL" clId="{ABD07B9B-0527-46D5-B3FD-C5C4492FCF8E}" dt="2021-07-11T09:56:21.550" v="789" actId="1582"/>
          <ac:cxnSpMkLst>
            <pc:docMk/>
            <pc:sldMk cId="1728169269" sldId="262"/>
            <ac:cxnSpMk id="12" creationId="{138572CC-5BAE-4963-8F17-6061AC71978D}"/>
          </ac:cxnSpMkLst>
        </pc:cxnChg>
      </pc:sldChg>
      <pc:sldChg chg="addSp delSp modSp mod setBg">
        <pc:chgData name="Vadim Rusakov" userId="eed7de2d-cc1a-4c87-982c-47a84d049d4f" providerId="ADAL" clId="{ABD07B9B-0527-46D5-B3FD-C5C4492FCF8E}" dt="2021-07-12T06:58:20.246" v="2313" actId="20577"/>
        <pc:sldMkLst>
          <pc:docMk/>
          <pc:sldMk cId="1285193094" sldId="263"/>
        </pc:sldMkLst>
        <pc:spChg chg="mod">
          <ac:chgData name="Vadim Rusakov" userId="eed7de2d-cc1a-4c87-982c-47a84d049d4f" providerId="ADAL" clId="{ABD07B9B-0527-46D5-B3FD-C5C4492FCF8E}" dt="2021-07-11T21:43:27.475" v="1914" actId="26606"/>
          <ac:spMkLst>
            <pc:docMk/>
            <pc:sldMk cId="1285193094" sldId="263"/>
            <ac:spMk id="2" creationId="{E7719393-A277-6C41-9261-0AE272530A02}"/>
          </ac:spMkLst>
        </pc:spChg>
        <pc:spChg chg="mod">
          <ac:chgData name="Vadim Rusakov" userId="eed7de2d-cc1a-4c87-982c-47a84d049d4f" providerId="ADAL" clId="{ABD07B9B-0527-46D5-B3FD-C5C4492FCF8E}" dt="2021-07-11T21:43:27.475" v="1914" actId="26606"/>
          <ac:spMkLst>
            <pc:docMk/>
            <pc:sldMk cId="1285193094" sldId="263"/>
            <ac:spMk id="3" creationId="{657D2242-27EE-6A47-AA42-3E433939A35D}"/>
          </ac:spMkLst>
        </pc:spChg>
        <pc:spChg chg="mod">
          <ac:chgData name="Vadim Rusakov" userId="eed7de2d-cc1a-4c87-982c-47a84d049d4f" providerId="ADAL" clId="{ABD07B9B-0527-46D5-B3FD-C5C4492FCF8E}" dt="2021-07-11T21:43:27.475" v="1914" actId="26606"/>
          <ac:spMkLst>
            <pc:docMk/>
            <pc:sldMk cId="1285193094" sldId="263"/>
            <ac:spMk id="4" creationId="{9B2EB60B-BD46-FC4D-A8B8-085733DE3235}"/>
          </ac:spMkLst>
        </pc:spChg>
        <pc:spChg chg="add mod topLvl">
          <ac:chgData name="Vadim Rusakov" userId="eed7de2d-cc1a-4c87-982c-47a84d049d4f" providerId="ADAL" clId="{ABD07B9B-0527-46D5-B3FD-C5C4492FCF8E}" dt="2021-07-12T06:54:46.838" v="2273" actId="1076"/>
          <ac:spMkLst>
            <pc:docMk/>
            <pc:sldMk cId="1285193094" sldId="263"/>
            <ac:spMk id="5" creationId="{9ECE5198-644C-43D3-927F-DB985DF10543}"/>
          </ac:spMkLst>
        </pc:spChg>
        <pc:spChg chg="add mod">
          <ac:chgData name="Vadim Rusakov" userId="eed7de2d-cc1a-4c87-982c-47a84d049d4f" providerId="ADAL" clId="{ABD07B9B-0527-46D5-B3FD-C5C4492FCF8E}" dt="2021-07-12T06:58:20.246" v="2313" actId="20577"/>
          <ac:spMkLst>
            <pc:docMk/>
            <pc:sldMk cId="1285193094" sldId="263"/>
            <ac:spMk id="14" creationId="{9375E15C-71EB-4688-B617-B8D7EAA52E96}"/>
          </ac:spMkLst>
        </pc:spChg>
        <pc:spChg chg="add del">
          <ac:chgData name="Vadim Rusakov" userId="eed7de2d-cc1a-4c87-982c-47a84d049d4f" providerId="ADAL" clId="{ABD07B9B-0527-46D5-B3FD-C5C4492FCF8E}" dt="2021-07-11T21:43:27.475" v="1914" actId="26606"/>
          <ac:spMkLst>
            <pc:docMk/>
            <pc:sldMk cId="1285193094" sldId="263"/>
            <ac:spMk id="73" creationId="{5E39A796-BE83-48B1-B33F-35C4A32AAB57}"/>
          </ac:spMkLst>
        </pc:spChg>
        <pc:spChg chg="add del">
          <ac:chgData name="Vadim Rusakov" userId="eed7de2d-cc1a-4c87-982c-47a84d049d4f" providerId="ADAL" clId="{ABD07B9B-0527-46D5-B3FD-C5C4492FCF8E}" dt="2021-07-11T21:43:27.475" v="1914" actId="26606"/>
          <ac:spMkLst>
            <pc:docMk/>
            <pc:sldMk cId="1285193094" sldId="263"/>
            <ac:spMk id="75" creationId="{72F84B47-E267-4194-8194-831DB7B5547F}"/>
          </ac:spMkLst>
        </pc:spChg>
        <pc:grpChg chg="add del mod">
          <ac:chgData name="Vadim Rusakov" userId="eed7de2d-cc1a-4c87-982c-47a84d049d4f" providerId="ADAL" clId="{ABD07B9B-0527-46D5-B3FD-C5C4492FCF8E}" dt="2021-07-11T21:40:22.471" v="1870" actId="165"/>
          <ac:grpSpMkLst>
            <pc:docMk/>
            <pc:sldMk cId="1285193094" sldId="263"/>
            <ac:grpSpMk id="6" creationId="{AD220852-3258-4861-906F-5BDFEBD32474}"/>
          </ac:grpSpMkLst>
        </pc:grpChg>
        <pc:grpChg chg="add mod">
          <ac:chgData name="Vadim Rusakov" userId="eed7de2d-cc1a-4c87-982c-47a84d049d4f" providerId="ADAL" clId="{ABD07B9B-0527-46D5-B3FD-C5C4492FCF8E}" dt="2021-07-12T06:54:46.838" v="2273" actId="1076"/>
          <ac:grpSpMkLst>
            <pc:docMk/>
            <pc:sldMk cId="1285193094" sldId="263"/>
            <ac:grpSpMk id="7" creationId="{6E4D47A6-6792-47D9-81CF-8FA8DC5CB26C}"/>
          </ac:grpSpMkLst>
        </pc:grpChg>
        <pc:grpChg chg="add mod">
          <ac:chgData name="Vadim Rusakov" userId="eed7de2d-cc1a-4c87-982c-47a84d049d4f" providerId="ADAL" clId="{ABD07B9B-0527-46D5-B3FD-C5C4492FCF8E}" dt="2021-07-11T21:44:58.582" v="1929" actId="1076"/>
          <ac:grpSpMkLst>
            <pc:docMk/>
            <pc:sldMk cId="1285193094" sldId="263"/>
            <ac:grpSpMk id="13" creationId="{DA832051-2CB5-42D1-B944-0FDBC4090FAC}"/>
          </ac:grpSpMkLst>
        </pc:grpChg>
        <pc:picChg chg="add mod topLvl">
          <ac:chgData name="Vadim Rusakov" userId="eed7de2d-cc1a-4c87-982c-47a84d049d4f" providerId="ADAL" clId="{ABD07B9B-0527-46D5-B3FD-C5C4492FCF8E}" dt="2021-07-12T06:54:46.838" v="2273" actId="1076"/>
          <ac:picMkLst>
            <pc:docMk/>
            <pc:sldMk cId="1285193094" sldId="263"/>
            <ac:picMk id="8" creationId="{EB17F38E-6B5F-46BD-BCD9-A997B7C4F4A4}"/>
          </ac:picMkLst>
        </pc:picChg>
        <pc:picChg chg="add mod ord">
          <ac:chgData name="Vadim Rusakov" userId="eed7de2d-cc1a-4c87-982c-47a84d049d4f" providerId="ADAL" clId="{ABD07B9B-0527-46D5-B3FD-C5C4492FCF8E}" dt="2021-07-11T21:44:55.060" v="1928" actId="164"/>
          <ac:picMkLst>
            <pc:docMk/>
            <pc:sldMk cId="1285193094" sldId="263"/>
            <ac:picMk id="10" creationId="{504A5EBC-DA62-4077-9901-22C0089534BF}"/>
          </ac:picMkLst>
        </pc:picChg>
        <pc:picChg chg="add mod">
          <ac:chgData name="Vadim Rusakov" userId="eed7de2d-cc1a-4c87-982c-47a84d049d4f" providerId="ADAL" clId="{ABD07B9B-0527-46D5-B3FD-C5C4492FCF8E}" dt="2021-07-11T21:44:55.060" v="1928" actId="164"/>
          <ac:picMkLst>
            <pc:docMk/>
            <pc:sldMk cId="1285193094" sldId="263"/>
            <ac:picMk id="12" creationId="{549400CD-1B8F-4F98-9109-7F4ED3379256}"/>
          </ac:picMkLst>
        </pc:picChg>
        <pc:picChg chg="add del">
          <ac:chgData name="Vadim Rusakov" userId="eed7de2d-cc1a-4c87-982c-47a84d049d4f" providerId="ADAL" clId="{ABD07B9B-0527-46D5-B3FD-C5C4492FCF8E}" dt="2021-07-11T21:25:00.824" v="1806"/>
          <ac:picMkLst>
            <pc:docMk/>
            <pc:sldMk cId="1285193094" sldId="263"/>
            <ac:picMk id="1026" creationId="{0A89D8B3-98AC-4D23-AD4C-A9A86E97A647}"/>
          </ac:picMkLst>
        </pc:picChg>
        <pc:picChg chg="add mod topLvl">
          <ac:chgData name="Vadim Rusakov" userId="eed7de2d-cc1a-4c87-982c-47a84d049d4f" providerId="ADAL" clId="{ABD07B9B-0527-46D5-B3FD-C5C4492FCF8E}" dt="2021-07-12T06:54:46.838" v="2273" actId="1076"/>
          <ac:picMkLst>
            <pc:docMk/>
            <pc:sldMk cId="1285193094" sldId="263"/>
            <ac:picMk id="1028" creationId="{9CDCB340-AAC8-4A35-9289-3FCA9377F0C1}"/>
          </ac:picMkLst>
        </pc:picChg>
      </pc:sldChg>
      <pc:sldChg chg="addSp delSp modSp mod">
        <pc:chgData name="Vadim Rusakov" userId="eed7de2d-cc1a-4c87-982c-47a84d049d4f" providerId="ADAL" clId="{ABD07B9B-0527-46D5-B3FD-C5C4492FCF8E}" dt="2021-07-11T21:29:51.445" v="1810"/>
        <pc:sldMkLst>
          <pc:docMk/>
          <pc:sldMk cId="1019111549" sldId="264"/>
        </pc:sldMkLst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1019111549" sldId="264"/>
            <ac:spMk id="2" creationId="{E7719393-A277-6C41-9261-0AE272530A02}"/>
          </ac:spMkLst>
        </pc:spChg>
        <pc:spChg chg="del">
          <ac:chgData name="Vadim Rusakov" userId="eed7de2d-cc1a-4c87-982c-47a84d049d4f" providerId="ADAL" clId="{ABD07B9B-0527-46D5-B3FD-C5C4492FCF8E}" dt="2021-07-11T18:52:52.704" v="1630" actId="478"/>
          <ac:spMkLst>
            <pc:docMk/>
            <pc:sldMk cId="1019111549" sldId="264"/>
            <ac:spMk id="3" creationId="{657D2242-27EE-6A47-AA42-3E433939A35D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1019111549" sldId="264"/>
            <ac:spMk id="4" creationId="{9B2EB60B-BD46-FC4D-A8B8-085733DE3235}"/>
          </ac:spMkLst>
        </pc:spChg>
        <pc:spChg chg="add mod">
          <ac:chgData name="Vadim Rusakov" userId="eed7de2d-cc1a-4c87-982c-47a84d049d4f" providerId="ADAL" clId="{ABD07B9B-0527-46D5-B3FD-C5C4492FCF8E}" dt="2021-07-11T18:53:09.188" v="1633" actId="1076"/>
          <ac:spMkLst>
            <pc:docMk/>
            <pc:sldMk cId="1019111549" sldId="264"/>
            <ac:spMk id="6" creationId="{7077A01A-1FCD-4B5F-9AB4-1EA96F3F2A06}"/>
          </ac:spMkLst>
        </pc:spChg>
        <pc:grpChg chg="add mod">
          <ac:chgData name="Vadim Rusakov" userId="eed7de2d-cc1a-4c87-982c-47a84d049d4f" providerId="ADAL" clId="{ABD07B9B-0527-46D5-B3FD-C5C4492FCF8E}" dt="2021-07-11T18:53:29.964" v="1636" actId="1076"/>
          <ac:grpSpMkLst>
            <pc:docMk/>
            <pc:sldMk cId="1019111549" sldId="264"/>
            <ac:grpSpMk id="7" creationId="{2991BA9A-AB62-434A-BA9E-71640D4A7F23}"/>
          </ac:grpSpMkLst>
        </pc:grpChg>
        <pc:picChg chg="add mod">
          <ac:chgData name="Vadim Rusakov" userId="eed7de2d-cc1a-4c87-982c-47a84d049d4f" providerId="ADAL" clId="{ABD07B9B-0527-46D5-B3FD-C5C4492FCF8E}" dt="2021-07-11T18:53:11.364" v="1635" actId="1076"/>
          <ac:picMkLst>
            <pc:docMk/>
            <pc:sldMk cId="1019111549" sldId="264"/>
            <ac:picMk id="5" creationId="{1A83B5A4-2BCB-416F-A014-519D4392CD88}"/>
          </ac:picMkLst>
        </pc:picChg>
      </pc:sldChg>
      <pc:sldChg chg="addSp delSp modSp mod">
        <pc:chgData name="Vadim Rusakov" userId="eed7de2d-cc1a-4c87-982c-47a84d049d4f" providerId="ADAL" clId="{ABD07B9B-0527-46D5-B3FD-C5C4492FCF8E}" dt="2021-07-12T06:51:59.348" v="2268" actId="20577"/>
        <pc:sldMkLst>
          <pc:docMk/>
          <pc:sldMk cId="3972970903" sldId="265"/>
        </pc:sldMkLst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3972970903" sldId="265"/>
            <ac:spMk id="2" creationId="{EBB214BF-428D-074B-8854-2B1273DCE8B4}"/>
          </ac:spMkLst>
        </pc:spChg>
        <pc:spChg chg="add mod">
          <ac:chgData name="Vadim Rusakov" userId="eed7de2d-cc1a-4c87-982c-47a84d049d4f" providerId="ADAL" clId="{ABD07B9B-0527-46D5-B3FD-C5C4492FCF8E}" dt="2021-07-11T10:11:52.801" v="1013" actId="12"/>
          <ac:spMkLst>
            <pc:docMk/>
            <pc:sldMk cId="3972970903" sldId="265"/>
            <ac:spMk id="3" creationId="{37866709-7B9C-4D71-847A-863E79BF7985}"/>
          </ac:spMkLst>
        </pc:spChg>
        <pc:spChg chg="add mod">
          <ac:chgData name="Vadim Rusakov" userId="eed7de2d-cc1a-4c87-982c-47a84d049d4f" providerId="ADAL" clId="{ABD07B9B-0527-46D5-B3FD-C5C4492FCF8E}" dt="2021-07-12T06:51:59.348" v="2268" actId="20577"/>
          <ac:spMkLst>
            <pc:docMk/>
            <pc:sldMk cId="3972970903" sldId="265"/>
            <ac:spMk id="3" creationId="{B159502F-1038-4475-9BC8-571D115A6B96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3972970903" sldId="265"/>
            <ac:spMk id="4" creationId="{78F52F70-B028-CE4C-BC60-80E92209BEB3}"/>
          </ac:spMkLst>
        </pc:spChg>
        <pc:spChg chg="add mod">
          <ac:chgData name="Vadim Rusakov" userId="eed7de2d-cc1a-4c87-982c-47a84d049d4f" providerId="ADAL" clId="{ABD07B9B-0527-46D5-B3FD-C5C4492FCF8E}" dt="2021-07-11T10:11:00.560" v="969" actId="20577"/>
          <ac:spMkLst>
            <pc:docMk/>
            <pc:sldMk cId="3972970903" sldId="265"/>
            <ac:spMk id="5" creationId="{F122CB9F-6E6E-44A1-B55F-6D09A093DE43}"/>
          </ac:spMkLst>
        </pc:spChg>
        <pc:spChg chg="add del mod">
          <ac:chgData name="Vadim Rusakov" userId="eed7de2d-cc1a-4c87-982c-47a84d049d4f" providerId="ADAL" clId="{ABD07B9B-0527-46D5-B3FD-C5C4492FCF8E}" dt="2021-07-11T21:17:52.195" v="1771" actId="1076"/>
          <ac:spMkLst>
            <pc:docMk/>
            <pc:sldMk cId="3972970903" sldId="265"/>
            <ac:spMk id="6" creationId="{76EF142D-62B9-8240-9E5A-ABF2257963FC}"/>
          </ac:spMkLst>
        </pc:spChg>
        <pc:spChg chg="add del mod">
          <ac:chgData name="Vadim Rusakov" userId="eed7de2d-cc1a-4c87-982c-47a84d049d4f" providerId="ADAL" clId="{ABD07B9B-0527-46D5-B3FD-C5C4492FCF8E}" dt="2021-07-11T18:27:03.843" v="1255" actId="478"/>
          <ac:spMkLst>
            <pc:docMk/>
            <pc:sldMk cId="3972970903" sldId="265"/>
            <ac:spMk id="7" creationId="{C116D3A8-397E-4C9F-AD69-B0AC25CD74E9}"/>
          </ac:spMkLst>
        </pc:spChg>
        <pc:spChg chg="add mod">
          <ac:chgData name="Vadim Rusakov" userId="eed7de2d-cc1a-4c87-982c-47a84d049d4f" providerId="ADAL" clId="{ABD07B9B-0527-46D5-B3FD-C5C4492FCF8E}" dt="2021-07-11T10:10:51.551" v="968" actId="164"/>
          <ac:spMkLst>
            <pc:docMk/>
            <pc:sldMk cId="3972970903" sldId="265"/>
            <ac:spMk id="10" creationId="{5CCB60DD-0667-45EA-9968-20835B0E9066}"/>
          </ac:spMkLst>
        </pc:spChg>
        <pc:spChg chg="add del mod">
          <ac:chgData name="Vadim Rusakov" userId="eed7de2d-cc1a-4c87-982c-47a84d049d4f" providerId="ADAL" clId="{ABD07B9B-0527-46D5-B3FD-C5C4492FCF8E}" dt="2021-07-11T18:26:49.829" v="1248" actId="21"/>
          <ac:spMkLst>
            <pc:docMk/>
            <pc:sldMk cId="3972970903" sldId="265"/>
            <ac:spMk id="15" creationId="{D9DC41FE-7040-4716-B1CC-3895FED699FE}"/>
          </ac:spMkLst>
        </pc:spChg>
        <pc:grpChg chg="add del mod">
          <ac:chgData name="Vadim Rusakov" userId="eed7de2d-cc1a-4c87-982c-47a84d049d4f" providerId="ADAL" clId="{ABD07B9B-0527-46D5-B3FD-C5C4492FCF8E}" dt="2021-07-11T18:27:06.708" v="1256" actId="478"/>
          <ac:grpSpMkLst>
            <pc:docMk/>
            <pc:sldMk cId="3972970903" sldId="265"/>
            <ac:grpSpMk id="11" creationId="{5A2D6A48-A811-45B1-BAA3-92F0935D7DDF}"/>
          </ac:grpSpMkLst>
        </pc:grpChg>
        <pc:picChg chg="add del mod">
          <ac:chgData name="Vadim Rusakov" userId="eed7de2d-cc1a-4c87-982c-47a84d049d4f" providerId="ADAL" clId="{ABD07B9B-0527-46D5-B3FD-C5C4492FCF8E}" dt="2021-07-11T18:27:01.495" v="1254" actId="478"/>
          <ac:picMkLst>
            <pc:docMk/>
            <pc:sldMk cId="3972970903" sldId="265"/>
            <ac:picMk id="12" creationId="{D055C1E1-C102-491A-A6F5-5712A150ABD6}"/>
          </ac:picMkLst>
        </pc:picChg>
        <pc:picChg chg="add del mod">
          <ac:chgData name="Vadim Rusakov" userId="eed7de2d-cc1a-4c87-982c-47a84d049d4f" providerId="ADAL" clId="{ABD07B9B-0527-46D5-B3FD-C5C4492FCF8E}" dt="2021-07-11T18:27:00.213" v="1253" actId="478"/>
          <ac:picMkLst>
            <pc:docMk/>
            <pc:sldMk cId="3972970903" sldId="265"/>
            <ac:picMk id="13" creationId="{4F2135B6-E6B7-448B-9F8B-8205BC08D42E}"/>
          </ac:picMkLst>
        </pc:picChg>
        <pc:picChg chg="add del mod">
          <ac:chgData name="Vadim Rusakov" userId="eed7de2d-cc1a-4c87-982c-47a84d049d4f" providerId="ADAL" clId="{ABD07B9B-0527-46D5-B3FD-C5C4492FCF8E}" dt="2021-07-11T18:44:28.438" v="1506" actId="478"/>
          <ac:picMkLst>
            <pc:docMk/>
            <pc:sldMk cId="3972970903" sldId="265"/>
            <ac:picMk id="17" creationId="{34A2931F-F1F3-4C96-9689-D83A0ECE1937}"/>
          </ac:picMkLst>
        </pc:picChg>
        <pc:picChg chg="add mod">
          <ac:chgData name="Vadim Rusakov" userId="eed7de2d-cc1a-4c87-982c-47a84d049d4f" providerId="ADAL" clId="{ABD07B9B-0527-46D5-B3FD-C5C4492FCF8E}" dt="2021-07-12T06:48:50.088" v="2078" actId="1036"/>
          <ac:picMkLst>
            <pc:docMk/>
            <pc:sldMk cId="3972970903" sldId="265"/>
            <ac:picMk id="19" creationId="{7BE1B1A2-5DFC-4FA5-9317-36FABD69F1C7}"/>
          </ac:picMkLst>
        </pc:picChg>
        <pc:picChg chg="add mod">
          <ac:chgData name="Vadim Rusakov" userId="eed7de2d-cc1a-4c87-982c-47a84d049d4f" providerId="ADAL" clId="{ABD07B9B-0527-46D5-B3FD-C5C4492FCF8E}" dt="2021-07-11T19:13:43.787" v="1675" actId="1076"/>
          <ac:picMkLst>
            <pc:docMk/>
            <pc:sldMk cId="3972970903" sldId="265"/>
            <ac:picMk id="21" creationId="{E5E2D3D7-9FE8-44E4-8CC9-672F62984097}"/>
          </ac:picMkLst>
        </pc:picChg>
        <pc:cxnChg chg="add mod">
          <ac:chgData name="Vadim Rusakov" userId="eed7de2d-cc1a-4c87-982c-47a84d049d4f" providerId="ADAL" clId="{ABD07B9B-0527-46D5-B3FD-C5C4492FCF8E}" dt="2021-07-11T10:10:51.551" v="968" actId="164"/>
          <ac:cxnSpMkLst>
            <pc:docMk/>
            <pc:sldMk cId="3972970903" sldId="265"/>
            <ac:cxnSpMk id="8" creationId="{E0C28D8F-8244-4125-AC5D-33304402CEA5}"/>
          </ac:cxnSpMkLst>
        </pc:cxnChg>
      </pc:sldChg>
      <pc:sldChg chg="addSp delSp modSp add mod ord">
        <pc:chgData name="Vadim Rusakov" userId="eed7de2d-cc1a-4c87-982c-47a84d049d4f" providerId="ADAL" clId="{ABD07B9B-0527-46D5-B3FD-C5C4492FCF8E}" dt="2021-07-11T21:29:51.445" v="1810"/>
        <pc:sldMkLst>
          <pc:docMk/>
          <pc:sldMk cId="1528835522" sldId="266"/>
        </pc:sldMkLst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1528835522" sldId="266"/>
            <ac:spMk id="2" creationId="{EBB214BF-428D-074B-8854-2B1273DCE8B4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1528835522" sldId="266"/>
            <ac:spMk id="4" creationId="{78F52F70-B028-CE4C-BC60-80E92209BEB3}"/>
          </ac:spMkLst>
        </pc:spChg>
        <pc:spChg chg="del">
          <ac:chgData name="Vadim Rusakov" userId="eed7de2d-cc1a-4c87-982c-47a84d049d4f" providerId="ADAL" clId="{ABD07B9B-0527-46D5-B3FD-C5C4492FCF8E}" dt="2021-07-11T18:26:54.523" v="1250" actId="478"/>
          <ac:spMkLst>
            <pc:docMk/>
            <pc:sldMk cId="1528835522" sldId="266"/>
            <ac:spMk id="6" creationId="{76EF142D-62B9-8240-9E5A-ABF2257963FC}"/>
          </ac:spMkLst>
        </pc:spChg>
        <pc:spChg chg="add del mod">
          <ac:chgData name="Vadim Rusakov" userId="eed7de2d-cc1a-4c87-982c-47a84d049d4f" providerId="ADAL" clId="{ABD07B9B-0527-46D5-B3FD-C5C4492FCF8E}" dt="2021-07-11T18:27:16.562" v="1257" actId="478"/>
          <ac:spMkLst>
            <pc:docMk/>
            <pc:sldMk cId="1528835522" sldId="266"/>
            <ac:spMk id="14" creationId="{26BDC292-2433-4741-A168-928E69BBDA4F}"/>
          </ac:spMkLst>
        </pc:spChg>
        <pc:spChg chg="add mod">
          <ac:chgData name="Vadim Rusakov" userId="eed7de2d-cc1a-4c87-982c-47a84d049d4f" providerId="ADAL" clId="{ABD07B9B-0527-46D5-B3FD-C5C4492FCF8E}" dt="2021-07-11T18:29:38.698" v="1408" actId="164"/>
          <ac:spMkLst>
            <pc:docMk/>
            <pc:sldMk cId="1528835522" sldId="266"/>
            <ac:spMk id="15" creationId="{E38964B9-CF86-4FD3-85D6-1C8D1A49B1C9}"/>
          </ac:spMkLst>
        </pc:spChg>
        <pc:grpChg chg="add mod">
          <ac:chgData name="Vadim Rusakov" userId="eed7de2d-cc1a-4c87-982c-47a84d049d4f" providerId="ADAL" clId="{ABD07B9B-0527-46D5-B3FD-C5C4492FCF8E}" dt="2021-07-11T18:29:38.698" v="1408" actId="164"/>
          <ac:grpSpMkLst>
            <pc:docMk/>
            <pc:sldMk cId="1528835522" sldId="266"/>
            <ac:grpSpMk id="16" creationId="{B310B96A-2F65-41CF-81B4-929EF3360059}"/>
          </ac:grpSpMkLst>
        </pc:grpChg>
        <pc:picChg chg="mod">
          <ac:chgData name="Vadim Rusakov" userId="eed7de2d-cc1a-4c87-982c-47a84d049d4f" providerId="ADAL" clId="{ABD07B9B-0527-46D5-B3FD-C5C4492FCF8E}" dt="2021-07-11T18:46:39.754" v="1604" actId="1037"/>
          <ac:picMkLst>
            <pc:docMk/>
            <pc:sldMk cId="1528835522" sldId="266"/>
            <ac:picMk id="12" creationId="{D055C1E1-C102-491A-A6F5-5712A150ABD6}"/>
          </ac:picMkLst>
        </pc:picChg>
        <pc:picChg chg="mod">
          <ac:chgData name="Vadim Rusakov" userId="eed7de2d-cc1a-4c87-982c-47a84d049d4f" providerId="ADAL" clId="{ABD07B9B-0527-46D5-B3FD-C5C4492FCF8E}" dt="2021-07-11T18:29:38.698" v="1408" actId="164"/>
          <ac:picMkLst>
            <pc:docMk/>
            <pc:sldMk cId="1528835522" sldId="266"/>
            <ac:picMk id="13" creationId="{4F2135B6-E6B7-448B-9F8B-8205BC08D42E}"/>
          </ac:picMkLst>
        </pc:picChg>
      </pc:sldChg>
      <pc:sldChg chg="addSp delSp modSp new mod">
        <pc:chgData name="Vadim Rusakov" userId="eed7de2d-cc1a-4c87-982c-47a84d049d4f" providerId="ADAL" clId="{ABD07B9B-0527-46D5-B3FD-C5C4492FCF8E}" dt="2021-07-11T21:46:15.665" v="1934" actId="22"/>
        <pc:sldMkLst>
          <pc:docMk/>
          <pc:sldMk cId="2979004909" sldId="267"/>
        </pc:sldMkLst>
        <pc:spChg chg="del">
          <ac:chgData name="Vadim Rusakov" userId="eed7de2d-cc1a-4c87-982c-47a84d049d4f" providerId="ADAL" clId="{ABD07B9B-0527-46D5-B3FD-C5C4492FCF8E}" dt="2021-07-11T18:45:37.261" v="1515" actId="478"/>
          <ac:spMkLst>
            <pc:docMk/>
            <pc:sldMk cId="2979004909" sldId="267"/>
            <ac:spMk id="2" creationId="{A3A4BB10-1B79-48F3-B0DC-F1F82C4CB5ED}"/>
          </ac:spMkLst>
        </pc:spChg>
        <pc:spChg chg="del">
          <ac:chgData name="Vadim Rusakov" userId="eed7de2d-cc1a-4c87-982c-47a84d049d4f" providerId="ADAL" clId="{ABD07B9B-0527-46D5-B3FD-C5C4492FCF8E}" dt="2021-07-11T18:45:30.860" v="1514" actId="22"/>
          <ac:spMkLst>
            <pc:docMk/>
            <pc:sldMk cId="2979004909" sldId="267"/>
            <ac:spMk id="3" creationId="{18FE8A02-95B8-4958-A36F-600AC307A172}"/>
          </ac:spMkLst>
        </pc:spChg>
        <pc:spChg chg="mod">
          <ac:chgData name="Vadim Rusakov" userId="eed7de2d-cc1a-4c87-982c-47a84d049d4f" providerId="ADAL" clId="{ABD07B9B-0527-46D5-B3FD-C5C4492FCF8E}" dt="2021-07-11T21:29:51.445" v="1810"/>
          <ac:spMkLst>
            <pc:docMk/>
            <pc:sldMk cId="2979004909" sldId="267"/>
            <ac:spMk id="4" creationId="{18CEBAA6-1B5E-4041-9B6A-9AA0ADAD4CA7}"/>
          </ac:spMkLst>
        </pc:spChg>
        <pc:spChg chg="add mod">
          <ac:chgData name="Vadim Rusakov" userId="eed7de2d-cc1a-4c87-982c-47a84d049d4f" providerId="ADAL" clId="{ABD07B9B-0527-46D5-B3FD-C5C4492FCF8E}" dt="2021-07-11T21:29:51.445" v="1810"/>
          <ac:spMkLst>
            <pc:docMk/>
            <pc:sldMk cId="2979004909" sldId="267"/>
            <ac:spMk id="7" creationId="{8916812C-316E-46F1-A5A6-C2516DAFEC7C}"/>
          </ac:spMkLst>
        </pc:spChg>
        <pc:picChg chg="add del">
          <ac:chgData name="Vadim Rusakov" userId="eed7de2d-cc1a-4c87-982c-47a84d049d4f" providerId="ADAL" clId="{ABD07B9B-0527-46D5-B3FD-C5C4492FCF8E}" dt="2021-07-11T21:46:15.665" v="1934" actId="22"/>
          <ac:picMkLst>
            <pc:docMk/>
            <pc:sldMk cId="2979004909" sldId="267"/>
            <ac:picMk id="3" creationId="{73EC543D-BC69-4CD5-ABB6-28D518C4AC4A}"/>
          </ac:picMkLst>
        </pc:picChg>
        <pc:picChg chg="add mod ord">
          <ac:chgData name="Vadim Rusakov" userId="eed7de2d-cc1a-4c87-982c-47a84d049d4f" providerId="ADAL" clId="{ABD07B9B-0527-46D5-B3FD-C5C4492FCF8E}" dt="2021-07-11T18:46:22.441" v="1561" actId="1037"/>
          <ac:picMkLst>
            <pc:docMk/>
            <pc:sldMk cId="2979004909" sldId="267"/>
            <ac:picMk id="6" creationId="{8E551925-A076-4746-B28B-A1FD69829F14}"/>
          </ac:picMkLst>
        </pc:picChg>
        <pc:picChg chg="add mod">
          <ac:chgData name="Vadim Rusakov" userId="eed7de2d-cc1a-4c87-982c-47a84d049d4f" providerId="ADAL" clId="{ABD07B9B-0527-46D5-B3FD-C5C4492FCF8E}" dt="2021-07-11T18:46:22.441" v="1561" actId="1037"/>
          <ac:picMkLst>
            <pc:docMk/>
            <pc:sldMk cId="2979004909" sldId="267"/>
            <ac:picMk id="8" creationId="{308984F2-685C-4CF1-AAA8-162A2518E79C}"/>
          </ac:picMkLst>
        </pc:picChg>
      </pc:sldChg>
      <pc:sldChg chg="addSp delSp modSp add mod">
        <pc:chgData name="Vadim Rusakov" userId="eed7de2d-cc1a-4c87-982c-47a84d049d4f" providerId="ADAL" clId="{ABD07B9B-0527-46D5-B3FD-C5C4492FCF8E}" dt="2021-07-11T21:46:41.779" v="1942" actId="14100"/>
        <pc:sldMkLst>
          <pc:docMk/>
          <pc:sldMk cId="704939999" sldId="268"/>
        </pc:sldMkLst>
        <pc:spChg chg="add del mod">
          <ac:chgData name="Vadim Rusakov" userId="eed7de2d-cc1a-4c87-982c-47a84d049d4f" providerId="ADAL" clId="{ABD07B9B-0527-46D5-B3FD-C5C4492FCF8E}" dt="2021-07-11T21:46:38.714" v="1941" actId="478"/>
          <ac:spMkLst>
            <pc:docMk/>
            <pc:sldMk cId="704939999" sldId="268"/>
            <ac:spMk id="3" creationId="{4DC2CD11-1184-4E95-968A-6E88BEFECC5E}"/>
          </ac:spMkLst>
        </pc:spChg>
        <pc:picChg chg="del">
          <ac:chgData name="Vadim Rusakov" userId="eed7de2d-cc1a-4c87-982c-47a84d049d4f" providerId="ADAL" clId="{ABD07B9B-0527-46D5-B3FD-C5C4492FCF8E}" dt="2021-07-11T21:46:35.932" v="1939" actId="478"/>
          <ac:picMkLst>
            <pc:docMk/>
            <pc:sldMk cId="704939999" sldId="268"/>
            <ac:picMk id="6" creationId="{8E551925-A076-4746-B28B-A1FD69829F14}"/>
          </ac:picMkLst>
        </pc:picChg>
        <pc:picChg chg="del">
          <ac:chgData name="Vadim Rusakov" userId="eed7de2d-cc1a-4c87-982c-47a84d049d4f" providerId="ADAL" clId="{ABD07B9B-0527-46D5-B3FD-C5C4492FCF8E}" dt="2021-07-11T21:46:34.428" v="1938" actId="478"/>
          <ac:picMkLst>
            <pc:docMk/>
            <pc:sldMk cId="704939999" sldId="268"/>
            <ac:picMk id="8" creationId="{308984F2-685C-4CF1-AAA8-162A2518E79C}"/>
          </ac:picMkLst>
        </pc:picChg>
        <pc:picChg chg="add mod">
          <ac:chgData name="Vadim Rusakov" userId="eed7de2d-cc1a-4c87-982c-47a84d049d4f" providerId="ADAL" clId="{ABD07B9B-0527-46D5-B3FD-C5C4492FCF8E}" dt="2021-07-11T21:46:41.779" v="1942" actId="14100"/>
          <ac:picMkLst>
            <pc:docMk/>
            <pc:sldMk cId="704939999" sldId="268"/>
            <ac:picMk id="9" creationId="{DD6052B7-B461-4D05-AAFB-5BB7DFC4DD49}"/>
          </ac:picMkLst>
        </pc:picChg>
      </pc:sldChg>
      <pc:sldChg chg="add del">
        <pc:chgData name="Vadim Rusakov" userId="eed7de2d-cc1a-4c87-982c-47a84d049d4f" providerId="ADAL" clId="{ABD07B9B-0527-46D5-B3FD-C5C4492FCF8E}" dt="2021-07-11T21:46:20.414" v="1937"/>
        <pc:sldMkLst>
          <pc:docMk/>
          <pc:sldMk cId="313608553" sldId="269"/>
        </pc:sldMkLst>
      </pc:sldChg>
      <pc:sldChg chg="addSp delSp modSp new mod ord">
        <pc:chgData name="Vadim Rusakov" userId="eed7de2d-cc1a-4c87-982c-47a84d049d4f" providerId="ADAL" clId="{ABD07B9B-0527-46D5-B3FD-C5C4492FCF8E}" dt="2021-07-12T08:14:00.132" v="2826" actId="164"/>
        <pc:sldMkLst>
          <pc:docMk/>
          <pc:sldMk cId="4260825993" sldId="269"/>
        </pc:sldMkLst>
        <pc:spChg chg="del">
          <ac:chgData name="Vadim Rusakov" userId="eed7de2d-cc1a-4c87-982c-47a84d049d4f" providerId="ADAL" clId="{ABD07B9B-0527-46D5-B3FD-C5C4492FCF8E}" dt="2021-07-12T07:41:05.119" v="2321" actId="478"/>
          <ac:spMkLst>
            <pc:docMk/>
            <pc:sldMk cId="4260825993" sldId="269"/>
            <ac:spMk id="2" creationId="{C40F68A0-3842-49C8-88A1-15D7624DF04E}"/>
          </ac:spMkLst>
        </pc:spChg>
        <pc:spChg chg="del">
          <ac:chgData name="Vadim Rusakov" userId="eed7de2d-cc1a-4c87-982c-47a84d049d4f" providerId="ADAL" clId="{ABD07B9B-0527-46D5-B3FD-C5C4492FCF8E}" dt="2021-07-11T21:47:19.769" v="1944" actId="22"/>
          <ac:spMkLst>
            <pc:docMk/>
            <pc:sldMk cId="4260825993" sldId="269"/>
            <ac:spMk id="3" creationId="{1B5766DB-C65D-41A9-BF4C-CD95A8356D8A}"/>
          </ac:spMkLst>
        </pc:spChg>
        <pc:spChg chg="add mod">
          <ac:chgData name="Vadim Rusakov" userId="eed7de2d-cc1a-4c87-982c-47a84d049d4f" providerId="ADAL" clId="{ABD07B9B-0527-46D5-B3FD-C5C4492FCF8E}" dt="2021-07-12T07:41:24.837" v="2325" actId="20577"/>
          <ac:spMkLst>
            <pc:docMk/>
            <pc:sldMk cId="4260825993" sldId="269"/>
            <ac:spMk id="7" creationId="{D4E87165-01B5-4256-BB1B-2A4C77B552CB}"/>
          </ac:spMkLst>
        </pc:spChg>
        <pc:spChg chg="add mod">
          <ac:chgData name="Vadim Rusakov" userId="eed7de2d-cc1a-4c87-982c-47a84d049d4f" providerId="ADAL" clId="{ABD07B9B-0527-46D5-B3FD-C5C4492FCF8E}" dt="2021-07-12T08:12:49.270" v="2817" actId="1076"/>
          <ac:spMkLst>
            <pc:docMk/>
            <pc:sldMk cId="4260825993" sldId="269"/>
            <ac:spMk id="8" creationId="{BE3E799C-0407-44AD-A000-DD36FFD973AE}"/>
          </ac:spMkLst>
        </pc:spChg>
        <pc:spChg chg="add mod">
          <ac:chgData name="Vadim Rusakov" userId="eed7de2d-cc1a-4c87-982c-47a84d049d4f" providerId="ADAL" clId="{ABD07B9B-0527-46D5-B3FD-C5C4492FCF8E}" dt="2021-07-12T08:14:00.132" v="2826" actId="164"/>
          <ac:spMkLst>
            <pc:docMk/>
            <pc:sldMk cId="4260825993" sldId="269"/>
            <ac:spMk id="9" creationId="{B0183B27-012B-44BC-9C38-6DA1DC825B67}"/>
          </ac:spMkLst>
        </pc:spChg>
        <pc:spChg chg="add mod">
          <ac:chgData name="Vadim Rusakov" userId="eed7de2d-cc1a-4c87-982c-47a84d049d4f" providerId="ADAL" clId="{ABD07B9B-0527-46D5-B3FD-C5C4492FCF8E}" dt="2021-07-12T08:14:00.132" v="2826" actId="164"/>
          <ac:spMkLst>
            <pc:docMk/>
            <pc:sldMk cId="4260825993" sldId="269"/>
            <ac:spMk id="10" creationId="{6FFF88BE-AE53-43D2-AA8A-61DAF75F2672}"/>
          </ac:spMkLst>
        </pc:spChg>
        <pc:grpChg chg="add mod">
          <ac:chgData name="Vadim Rusakov" userId="eed7de2d-cc1a-4c87-982c-47a84d049d4f" providerId="ADAL" clId="{ABD07B9B-0527-46D5-B3FD-C5C4492FCF8E}" dt="2021-07-12T08:14:00.132" v="2826" actId="164"/>
          <ac:grpSpMkLst>
            <pc:docMk/>
            <pc:sldMk cId="4260825993" sldId="269"/>
            <ac:grpSpMk id="12" creationId="{55D69A2B-83A1-4243-B044-6EAAB31A4DB4}"/>
          </ac:grpSpMkLst>
        </pc:grpChg>
        <pc:picChg chg="add mod ord">
          <ac:chgData name="Vadim Rusakov" userId="eed7de2d-cc1a-4c87-982c-47a84d049d4f" providerId="ADAL" clId="{ABD07B9B-0527-46D5-B3FD-C5C4492FCF8E}" dt="2021-07-12T08:00:13.830" v="2545" actId="1076"/>
          <ac:picMkLst>
            <pc:docMk/>
            <pc:sldMk cId="4260825993" sldId="269"/>
            <ac:picMk id="6" creationId="{AEEE8954-0823-4528-96A3-AF25B379B276}"/>
          </ac:picMkLst>
        </pc:picChg>
        <pc:picChg chg="add mod">
          <ac:chgData name="Vadim Rusakov" userId="eed7de2d-cc1a-4c87-982c-47a84d049d4f" providerId="ADAL" clId="{ABD07B9B-0527-46D5-B3FD-C5C4492FCF8E}" dt="2021-07-12T08:13:04.960" v="2823" actId="1076"/>
          <ac:picMkLst>
            <pc:docMk/>
            <pc:sldMk cId="4260825993" sldId="269"/>
            <ac:picMk id="11" creationId="{4745C2AD-CE29-42AA-8FC7-AFEF3419EEEC}"/>
          </ac:picMkLst>
        </pc:picChg>
      </pc:sldChg>
      <pc:sldChg chg="addSp delSp modSp add del mod ord">
        <pc:chgData name="Vadim Rusakov" userId="eed7de2d-cc1a-4c87-982c-47a84d049d4f" providerId="ADAL" clId="{ABD07B9B-0527-46D5-B3FD-C5C4492FCF8E}" dt="2021-07-12T08:19:30.824" v="2827" actId="47"/>
        <pc:sldMkLst>
          <pc:docMk/>
          <pc:sldMk cId="105574912" sldId="270"/>
        </pc:sldMkLst>
        <pc:spChg chg="add del mod">
          <ac:chgData name="Vadim Rusakov" userId="eed7de2d-cc1a-4c87-982c-47a84d049d4f" providerId="ADAL" clId="{ABD07B9B-0527-46D5-B3FD-C5C4492FCF8E}" dt="2021-07-11T21:48:03.349" v="1950" actId="478"/>
          <ac:spMkLst>
            <pc:docMk/>
            <pc:sldMk cId="105574912" sldId="270"/>
            <ac:spMk id="5" creationId="{83BD7651-5108-465E-B3F0-00BC1A57F6A2}"/>
          </ac:spMkLst>
        </pc:spChg>
        <pc:picChg chg="del">
          <ac:chgData name="Vadim Rusakov" userId="eed7de2d-cc1a-4c87-982c-47a84d049d4f" providerId="ADAL" clId="{ABD07B9B-0527-46D5-B3FD-C5C4492FCF8E}" dt="2021-07-11T21:47:27.841" v="1946" actId="478"/>
          <ac:picMkLst>
            <pc:docMk/>
            <pc:sldMk cId="105574912" sldId="270"/>
            <ac:picMk id="6" creationId="{AEEE8954-0823-4528-96A3-AF25B379B276}"/>
          </ac:picMkLst>
        </pc:picChg>
        <pc:picChg chg="add del mod">
          <ac:chgData name="Vadim Rusakov" userId="eed7de2d-cc1a-4c87-982c-47a84d049d4f" providerId="ADAL" clId="{ABD07B9B-0527-46D5-B3FD-C5C4492FCF8E}" dt="2021-07-12T08:12:39.605" v="2814" actId="478"/>
          <ac:picMkLst>
            <pc:docMk/>
            <pc:sldMk cId="105574912" sldId="270"/>
            <ac:picMk id="8" creationId="{73F94E1F-6F6D-4C76-B896-6C4145EDCA37}"/>
          </ac:picMkLst>
        </pc:picChg>
        <pc:picChg chg="add del mod">
          <ac:chgData name="Vadim Rusakov" userId="eed7de2d-cc1a-4c87-982c-47a84d049d4f" providerId="ADAL" clId="{ABD07B9B-0527-46D5-B3FD-C5C4492FCF8E}" dt="2021-07-12T08:12:44.123" v="2816" actId="21"/>
          <ac:picMkLst>
            <pc:docMk/>
            <pc:sldMk cId="105574912" sldId="270"/>
            <ac:picMk id="10" creationId="{28094920-C09D-414F-8290-6D4724E507A1}"/>
          </ac:picMkLst>
        </pc:picChg>
      </pc:sldChg>
      <pc:sldMasterChg chg="modSldLayout">
        <pc:chgData name="Vadim Rusakov" userId="eed7de2d-cc1a-4c87-982c-47a84d049d4f" providerId="ADAL" clId="{ABD07B9B-0527-46D5-B3FD-C5C4492FCF8E}" dt="2021-07-11T21:32:03.322" v="1813" actId="255"/>
        <pc:sldMasterMkLst>
          <pc:docMk/>
          <pc:sldMasterMk cId="1902370698" sldId="2147483660"/>
        </pc:sldMasterMkLst>
        <pc:sldLayoutChg chg="modSp">
          <pc:chgData name="Vadim Rusakov" userId="eed7de2d-cc1a-4c87-982c-47a84d049d4f" providerId="ADAL" clId="{ABD07B9B-0527-46D5-B3FD-C5C4492FCF8E}" dt="2021-07-11T21:32:03.322" v="1813" actId="255"/>
          <pc:sldLayoutMkLst>
            <pc:docMk/>
            <pc:sldMasterMk cId="1902370698" sldId="2147483660"/>
            <pc:sldLayoutMk cId="3504930001" sldId="2147483662"/>
          </pc:sldLayoutMkLst>
          <pc:spChg chg="mod">
            <ac:chgData name="Vadim Rusakov" userId="eed7de2d-cc1a-4c87-982c-47a84d049d4f" providerId="ADAL" clId="{ABD07B9B-0527-46D5-B3FD-C5C4492FCF8E}" dt="2021-07-11T21:32:03.322" v="1813" actId="255"/>
            <ac:spMkLst>
              <pc:docMk/>
              <pc:sldMasterMk cId="1902370698" sldId="2147483660"/>
              <pc:sldLayoutMk cId="3504930001" sldId="2147483662"/>
              <ac:spMk id="3" creationId="{4EF4AA2B-701A-4700-AD1A-CF0CE9A1FD5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1D9E5-B3A6-7240-851F-22BCD5834904}" type="datetimeFigureOut">
              <a:rPr lang="en-DK" smtClean="0"/>
              <a:t>07/13/2021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555CB-A34E-DB44-A3DE-4403B358646F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395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555CB-A34E-DB44-A3DE-4403B358646F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65105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555CB-A34E-DB44-A3DE-4403B358646F}" type="slidenum">
              <a:rPr lang="en-DK" smtClean="0"/>
              <a:t>10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2225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555CB-A34E-DB44-A3DE-4403B358646F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15009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Reduce time at the beginning</a:t>
            </a:r>
          </a:p>
          <a:p>
            <a:pPr marL="171450" indent="-171450">
              <a:buFontTx/>
              <a:buChar char="-"/>
            </a:pPr>
            <a:r>
              <a:rPr lang="en-GB" dirty="0"/>
              <a:t>Stress on the ‘Why’ – esp. for BUFFALO ()</a:t>
            </a:r>
          </a:p>
          <a:p>
            <a:pPr marL="171450" indent="-171450">
              <a:buFontTx/>
              <a:buChar char="-"/>
            </a:pPr>
            <a:r>
              <a:rPr lang="en-GB" dirty="0"/>
              <a:t>1 – DM, baryons (SBF, abundance matching), faint stars are an issue to probe theory</a:t>
            </a:r>
          </a:p>
          <a:p>
            <a:endParaRPr lang="en-GB" dirty="0"/>
          </a:p>
          <a:p>
            <a:r>
              <a:rPr lang="en-GB" dirty="0"/>
              <a:t>- Argue with physical reasons for T-dependence</a:t>
            </a:r>
          </a:p>
          <a:p>
            <a:r>
              <a:rPr lang="en-GB" dirty="0"/>
              <a:t>- Connection to BUFFALO (z&gt;6)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555CB-A34E-DB44-A3DE-4403B358646F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0478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555CB-A34E-DB44-A3DE-4403B358646F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7448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555CB-A34E-DB44-A3DE-4403B358646F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8147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555CB-A34E-DB44-A3DE-4403B358646F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5027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555CB-A34E-DB44-A3DE-4403B358646F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2373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555CB-A34E-DB44-A3DE-4403B358646F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7558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555CB-A34E-DB44-A3DE-4403B358646F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36901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555CB-A34E-DB44-A3DE-4403B358646F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8394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9373-CA75-4E4F-8097-984495B9F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CE750-FCF0-4424-8375-CEF0E277B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A6753-7A60-4BE9-AAB7-E437BBED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4F67-6A21-4D4C-8616-0F48C872A1FA}" type="datetime1">
              <a:rPr lang="da-DK" smtClean="0"/>
              <a:t>13-07-2021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ABD7-B752-4275-B587-315F33FE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932E8-8748-46C6-AC17-AF5014E1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0879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CB64-9FE6-46E6-8092-C7DA9405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D9C46-2896-4002-A9DC-D06EC4C16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9950-7A8F-4B41-A844-9C8F3B83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AA84-7457-E540-86A9-B3ADD9DFD01B}" type="datetime1">
              <a:rPr lang="da-DK" smtClean="0"/>
              <a:t>13-07-2021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4C7FB-A3AE-421E-8AFD-D4BEDE42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971A4-969F-4E15-A589-4518B7B4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3323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08AE7C-A891-46E4-8BF2-BD5B064EA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7996E-3FF2-4DB7-AA23-03AC61611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67BB8-BC61-4B6F-B21F-A2A85D3C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B850-AAC2-8B4D-9F90-022D55426DC5}" type="datetime1">
              <a:rPr lang="da-DK" smtClean="0"/>
              <a:t>13-07-2021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51A93-DCFD-487E-B44A-CD2F8E80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EB92E-FAAE-45AC-91B5-35C9EBBF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47028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F2FF0EB-15D6-154A-B185-70602709C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6FE0E54-F55C-D645-91CF-20EF4C20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571878F-062D-2743-80E8-F7CF8FED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4F67-6A21-4D4C-8616-0F48C872A1FA}" type="datetime1">
              <a:rPr lang="da-DK" smtClean="0"/>
              <a:t>13-07-2021</a:t>
            </a:fld>
            <a:endParaRPr lang="en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02D8CE-3B51-B14A-812A-25E38838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97D1D4-6427-004C-B19B-37E094F9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7100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3CC0-8341-4CDB-ACBD-A22886FB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AA2B-701A-4700-AD1A-CF0CE9A1F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27DF4-C8DA-4BAE-90A7-65C89804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B15A-D6AA-EB44-9DA1-E52903913AC8}" type="datetime1">
              <a:rPr lang="da-DK" smtClean="0"/>
              <a:t>13-07-2021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BC80A-DD65-44C2-910A-1B1FEF53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6879F-4DEC-4BBA-A769-E6D0DF5A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0493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5C31-158F-4986-AC01-E1F3A14A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834EF-8106-4CDA-91A9-D288D3587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DC26A-9997-412A-A11E-ADD5223C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9989-AEDC-6447-8720-198F341F7BC9}" type="datetime1">
              <a:rPr lang="da-DK" smtClean="0"/>
              <a:t>13-07-2021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D7ACC-1FBA-4B41-9ACF-A94A9B28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6FB3-6195-45DA-B97B-424B0770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1535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D218-0136-451A-9B75-0C270381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C266-FAEE-4948-9B7C-063A945A2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F40DD-1372-4828-A381-E98CA8C01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E2C3F-B727-45F8-BD86-2A1809AD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7AFC-D5D9-1D44-A31A-0460E244A3E3}" type="datetime1">
              <a:rPr lang="da-DK" smtClean="0"/>
              <a:t>13-07-2021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32F89-4258-4602-AB12-6CE25366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52BE2-E7CF-4A66-AD85-4E996414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186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28FB-EC75-438A-9D7C-3B3782B4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470BB-7BD3-415B-8869-CBB18F933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C9E8C-7F73-415F-B64E-408ACD9FF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47E32-FC4C-4CD2-BA63-0C67D0354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730CA-3C43-4C5F-A62E-CD44DC4D9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774D5-9D23-4751-A3EF-DE6C68E0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673-BC63-A342-91FA-A063875682DF}" type="datetime1">
              <a:rPr lang="da-DK" smtClean="0"/>
              <a:t>13-07-2021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59B60-8761-4DB0-9F6B-D2CCE497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038F9-65DB-4E18-9DF2-97EA48BE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7567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6020-674E-43C5-B3EF-32371CD9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52511-388F-4C2D-930A-E3A490E0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322D-4E94-2C4C-BB57-F4A0DF1B5A38}" type="datetime1">
              <a:rPr lang="da-DK" smtClean="0"/>
              <a:t>13-07-2021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10321-DF00-428D-A931-70D8179C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BE3F5-4F3B-46EB-B101-341BEF2A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5706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B449B-34A3-4060-A447-4A4737C9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5A20-05BC-E345-BE45-ECDD82095150}" type="datetime1">
              <a:rPr lang="da-DK" smtClean="0"/>
              <a:t>13-07-2021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07419-C0D2-48C8-95B2-E1B88321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B2120-31F8-4D31-B8C8-6E49FF96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6856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09B2-82E9-4389-8465-4F3C7AF3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A793-840E-40F9-B5DC-E83D0437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A8219-A48F-4ED3-9E6A-5098F1827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53703-583F-425E-AB6F-F34F0E45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1931-49A6-C349-ACEB-CA9EA8461DBD}" type="datetime1">
              <a:rPr lang="da-DK" smtClean="0"/>
              <a:t>13-07-2021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A3A53-68EA-4B0E-8D07-B2A0DCC9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CAE57-08CB-4404-8E90-7746F48D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9261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F1DBE-FB8C-4F64-B38C-27083118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078B4-03DC-431F-98AA-68AB01810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52882-F131-460D-9438-5ACBC9E7E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A5D62-521A-4987-BA6A-20DC7EC0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ED2-61D6-9348-BA5A-467DEAE9FBCE}" type="datetime1">
              <a:rPr lang="da-DK" smtClean="0"/>
              <a:t>13-07-2021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483F5-5153-4DD4-B209-345FDC8E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EB201-EBDA-40FA-96AF-4BD2F86D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6092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CC57-AE8A-4721-B15D-338CB05E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216E9-E19B-48A6-9302-9FDCB1E0A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97E3F-47EA-496D-8ADF-2F96E9AED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4F67-6A21-4D4C-8616-0F48C872A1FA}" type="datetime1">
              <a:rPr lang="da-DK" smtClean="0"/>
              <a:t>13-07-2021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235B7-706F-4C76-99E0-7379F6582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14908-50B4-42BF-81E3-22D0D4E90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9F72-4E8F-A04A-9057-1EC27F7F8E39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0237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01FE-756F-B34C-AE7C-5B409AE90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GB" b="1" i="0" dirty="0">
                <a:solidFill>
                  <a:srgbClr val="202020"/>
                </a:solidFill>
                <a:effectLst/>
                <a:latin typeface="Liberation Sans"/>
              </a:rPr>
              <a:t>Is the stellar initial mass function universal?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EAF3B-C4F9-F74A-9A64-6F15974B2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7441" y="4754359"/>
            <a:ext cx="2230244" cy="165576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 Steinhardt, </a:t>
            </a:r>
            <a:br>
              <a:rPr lang="en-GB" dirty="0"/>
            </a:br>
            <a:r>
              <a:rPr lang="en-GB" dirty="0"/>
              <a:t>A Jermyn, </a:t>
            </a:r>
            <a:br>
              <a:rPr lang="en-GB" dirty="0"/>
            </a:br>
            <a:r>
              <a:rPr lang="en-GB" dirty="0"/>
              <a:t>A </a:t>
            </a:r>
            <a:r>
              <a:rPr lang="en-GB" dirty="0" err="1"/>
              <a:t>Sneppen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H Hensley, </a:t>
            </a:r>
            <a:br>
              <a:rPr lang="en-GB" dirty="0"/>
            </a:br>
            <a:r>
              <a:rPr lang="en-GB" dirty="0"/>
              <a:t>B Mostafa, </a:t>
            </a:r>
            <a:br>
              <a:rPr lang="en-GB" dirty="0"/>
            </a:br>
            <a:r>
              <a:rPr lang="en-GB" dirty="0"/>
              <a:t>J Weaver </a:t>
            </a:r>
            <a:br>
              <a:rPr lang="en-GB" dirty="0"/>
            </a:br>
            <a:r>
              <a:rPr lang="en-GB" dirty="0"/>
              <a:t>&amp; COSMOS Team</a:t>
            </a:r>
            <a:endParaRPr lang="en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BCB62-9BB5-499D-BC80-B8547BE22F41}"/>
              </a:ext>
            </a:extLst>
          </p:cNvPr>
          <p:cNvSpPr txBox="1"/>
          <p:nvPr/>
        </p:nvSpPr>
        <p:spPr>
          <a:xfrm>
            <a:off x="5087455" y="3970405"/>
            <a:ext cx="335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I. Template Fitting</a:t>
            </a:r>
          </a:p>
          <a:p>
            <a:r>
              <a:rPr lang="en-GB" dirty="0"/>
              <a:t>II. Updated SFMS</a:t>
            </a:r>
          </a:p>
          <a:p>
            <a:r>
              <a:rPr lang="en-GB" dirty="0"/>
              <a:t>III. Mass growth &amp; Quiescence</a:t>
            </a:r>
          </a:p>
        </p:txBody>
      </p:sp>
    </p:spTree>
    <p:extLst>
      <p:ext uri="{BB962C8B-B14F-4D97-AF65-F5344CB8AC3E}">
        <p14:creationId xmlns:p14="http://schemas.microsoft.com/office/powerpoint/2010/main" val="136157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EE8954-0823-4528-96A3-AF25B379B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5015" y="422139"/>
            <a:ext cx="5722182" cy="57323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90A6A-4179-4D92-8BC2-30A444F3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10</a:t>
            </a:fld>
            <a:endParaRPr lang="en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E87165-01B5-4256-BB1B-2A4C77B5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DK" sz="4200" dirty="0"/>
              <a:t>Implications: </a:t>
            </a:r>
            <a:br>
              <a:rPr lang="en-GB" sz="4200" dirty="0"/>
            </a:br>
            <a:r>
              <a:rPr lang="en-GB" sz="4200" dirty="0"/>
              <a:t>Quiescent Galaxies</a:t>
            </a:r>
            <a:endParaRPr lang="en-DK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3E799C-0407-44AD-A000-DD36FFD973AE}"/>
                  </a:ext>
                </a:extLst>
              </p:cNvPr>
              <p:cNvSpPr txBox="1"/>
              <p:nvPr/>
            </p:nvSpPr>
            <p:spPr>
              <a:xfrm flipH="1">
                <a:off x="838200" y="1995641"/>
                <a:ext cx="492029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Compared to the existing SMFs (Davidzon+2017; Ilbert+2013):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/>
                  <a:t> range is lower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&gt;20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), esp. for SF galaxies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Quiescent galaxies are selected as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Clear, as opposed to scale-preferred downsizing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Interestingly, simple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/>
                  <a:t> cut </a:t>
                </a:r>
                <a:r>
                  <a:rPr lang="en-GB" dirty="0">
                    <a:sym typeface="Wingdings" panose="05000000000000000000" pitchFamily="2" charset="2"/>
                  </a:rPr>
                  <a:t>can separates 80-85% of galaxies accurately.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3E799C-0407-44AD-A000-DD36FFD9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1995641"/>
                <a:ext cx="4920291" cy="2585323"/>
              </a:xfrm>
              <a:prstGeom prst="rect">
                <a:avLst/>
              </a:prstGeom>
              <a:blipFill>
                <a:blip r:embed="rId4"/>
                <a:stretch>
                  <a:fillRect l="-1115" t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5D69A2B-83A1-4243-B044-6EAAB31A4DB4}"/>
              </a:ext>
            </a:extLst>
          </p:cNvPr>
          <p:cNvGrpSpPr/>
          <p:nvPr/>
        </p:nvGrpSpPr>
        <p:grpSpPr>
          <a:xfrm>
            <a:off x="6761586" y="6041922"/>
            <a:ext cx="4760731" cy="369332"/>
            <a:chOff x="6761586" y="6041922"/>
            <a:chExt cx="4760731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183B27-012B-44BC-9C38-6DA1DC825B67}"/>
                </a:ext>
              </a:extLst>
            </p:cNvPr>
            <p:cNvSpPr txBox="1"/>
            <p:nvPr/>
          </p:nvSpPr>
          <p:spPr>
            <a:xfrm>
              <a:off x="6761586" y="6041922"/>
              <a:ext cx="1673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Davidzon</a:t>
              </a:r>
              <a:r>
                <a:rPr lang="en-DK" dirty="0"/>
                <a:t>+201</a:t>
              </a:r>
              <a:r>
                <a:rPr lang="en-GB" dirty="0"/>
                <a:t>7</a:t>
              </a:r>
              <a:endParaRPr lang="en-DK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FF88BE-AE53-43D2-AA8A-61DAF75F2672}"/>
                </a:ext>
              </a:extLst>
            </p:cNvPr>
            <p:cNvSpPr txBox="1"/>
            <p:nvPr/>
          </p:nvSpPr>
          <p:spPr>
            <a:xfrm>
              <a:off x="8880247" y="6041922"/>
              <a:ext cx="2642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Steinhardt</a:t>
              </a:r>
              <a:r>
                <a:rPr lang="en-DK" dirty="0"/>
                <a:t>+20</a:t>
              </a:r>
              <a:r>
                <a:rPr lang="en-GB" dirty="0"/>
                <a:t>21 (in prep.)</a:t>
              </a:r>
              <a:endParaRPr lang="en-DK" dirty="0"/>
            </a:p>
          </p:txBody>
        </p:sp>
      </p:grpSp>
    </p:spTree>
    <p:extLst>
      <p:ext uri="{BB962C8B-B14F-4D97-AF65-F5344CB8AC3E}">
        <p14:creationId xmlns:p14="http://schemas.microsoft.com/office/powerpoint/2010/main" val="426082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EE8954-0823-4528-96A3-AF25B379B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5015" y="422139"/>
            <a:ext cx="5722182" cy="57323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90A6A-4179-4D92-8BC2-30A444F3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11</a:t>
            </a:fld>
            <a:endParaRPr lang="en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E87165-01B5-4256-BB1B-2A4C77B5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DK" sz="4200" dirty="0"/>
              <a:t>Implications: </a:t>
            </a:r>
            <a:br>
              <a:rPr lang="en-GB" sz="4200" dirty="0"/>
            </a:br>
            <a:r>
              <a:rPr lang="en-GB" sz="4200" dirty="0"/>
              <a:t>Quiescent Galaxies</a:t>
            </a:r>
            <a:endParaRPr lang="en-DK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3E799C-0407-44AD-A000-DD36FFD973AE}"/>
                  </a:ext>
                </a:extLst>
              </p:cNvPr>
              <p:cNvSpPr txBox="1"/>
              <p:nvPr/>
            </p:nvSpPr>
            <p:spPr>
              <a:xfrm flipH="1">
                <a:off x="838200" y="1995641"/>
                <a:ext cx="492029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Compared to the existing SMFs (Davidzon+2017; Ilbert+2013):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/>
                  <a:t> range is lower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&gt;20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), esp. for SF galaxies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Quiescent galaxies are selected as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Clear, as opposed to scale-preferred downsizing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Interestingly, simple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/>
                  <a:t> cut </a:t>
                </a:r>
                <a:r>
                  <a:rPr lang="en-GB" dirty="0">
                    <a:sym typeface="Wingdings" panose="05000000000000000000" pitchFamily="2" charset="2"/>
                  </a:rPr>
                  <a:t>can separates 80-85% of galaxies accurately.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3E799C-0407-44AD-A000-DD36FFD9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1995641"/>
                <a:ext cx="4920291" cy="2585323"/>
              </a:xfrm>
              <a:prstGeom prst="rect">
                <a:avLst/>
              </a:prstGeom>
              <a:blipFill>
                <a:blip r:embed="rId4"/>
                <a:stretch>
                  <a:fillRect l="-1115" t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5D69A2B-83A1-4243-B044-6EAAB31A4DB4}"/>
              </a:ext>
            </a:extLst>
          </p:cNvPr>
          <p:cNvGrpSpPr/>
          <p:nvPr/>
        </p:nvGrpSpPr>
        <p:grpSpPr>
          <a:xfrm>
            <a:off x="6761586" y="6041922"/>
            <a:ext cx="4760731" cy="369332"/>
            <a:chOff x="6761586" y="6041922"/>
            <a:chExt cx="4760731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183B27-012B-44BC-9C38-6DA1DC825B67}"/>
                </a:ext>
              </a:extLst>
            </p:cNvPr>
            <p:cNvSpPr txBox="1"/>
            <p:nvPr/>
          </p:nvSpPr>
          <p:spPr>
            <a:xfrm>
              <a:off x="6761586" y="6041922"/>
              <a:ext cx="1673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Davidzon</a:t>
              </a:r>
              <a:r>
                <a:rPr lang="en-DK" dirty="0"/>
                <a:t>+201</a:t>
              </a:r>
              <a:r>
                <a:rPr lang="en-GB" dirty="0"/>
                <a:t>7</a:t>
              </a:r>
              <a:endParaRPr lang="en-DK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FF88BE-AE53-43D2-AA8A-61DAF75F2672}"/>
                </a:ext>
              </a:extLst>
            </p:cNvPr>
            <p:cNvSpPr txBox="1"/>
            <p:nvPr/>
          </p:nvSpPr>
          <p:spPr>
            <a:xfrm>
              <a:off x="8880247" y="6041922"/>
              <a:ext cx="26420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Steinhardt</a:t>
              </a:r>
              <a:r>
                <a:rPr lang="en-DK" dirty="0"/>
                <a:t>+20</a:t>
              </a:r>
              <a:r>
                <a:rPr lang="en-GB" dirty="0"/>
                <a:t>21 (in prep.)</a:t>
              </a:r>
              <a:endParaRPr lang="en-DK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745C2AD-CE29-42AA-8FC7-AFEF3419E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594" y="4368308"/>
            <a:ext cx="3746152" cy="21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9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6BAA-62E8-4327-8A28-F6444E70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12291-FB2D-41AA-A31B-E34E8BF3A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39636"/>
                <a:ext cx="10515600" cy="4386985"/>
              </a:xfrm>
            </p:spPr>
            <p:txBody>
              <a:bodyPr>
                <a:normAutofit/>
              </a:bodyPr>
              <a:lstStyle/>
              <a:p>
                <a:r>
                  <a:rPr lang="en-GB" sz="1800" dirty="0"/>
                  <a:t>Ongoing work with COSMOS2020 (deeper, more bands; Weaver+2021, submitted):</a:t>
                </a:r>
              </a:p>
              <a:p>
                <a:pPr lvl="1"/>
                <a:r>
                  <a:rPr lang="en-GB" sz="1600" dirty="0"/>
                  <a:t>Consistency check (+ new detections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sz="1600" dirty="0"/>
                  <a:t>).</a:t>
                </a:r>
              </a:p>
              <a:p>
                <a:pPr lvl="1"/>
                <a:r>
                  <a:rPr lang="en-GB" sz="1600" dirty="0"/>
                  <a:t>Can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≈25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1600" dirty="0"/>
                  <a:t> blue galaxies to probe ongoing quenching (start at low z)?</a:t>
                </a:r>
              </a:p>
              <a:p>
                <a:pPr lvl="1"/>
                <a:r>
                  <a:rPr lang="en-GB" sz="1600" dirty="0"/>
                  <a:t>Test existing galaxy evolution models to reproduce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</m:oMath>
                </a14:m>
                <a:r>
                  <a:rPr lang="en-GB" sz="1600" dirty="0"/>
                  <a:t> sequence.</a:t>
                </a:r>
              </a:p>
              <a:p>
                <a:pPr lvl="1"/>
                <a:endParaRPr lang="en-GB" sz="1600" dirty="0"/>
              </a:p>
              <a:p>
                <a:r>
                  <a:rPr lang="en-GB" sz="1800" dirty="0"/>
                  <a:t>Hints at the mechanism(s) driving galaxies into two characteristic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</m:oMath>
                </a14:m>
                <a:r>
                  <a:rPr lang="en-GB" sz="1800" dirty="0"/>
                  <a:t>?</a:t>
                </a:r>
              </a:p>
              <a:p>
                <a:r>
                  <a:rPr lang="en-GB" sz="1800" dirty="0"/>
                  <a:t>Relevant to BUFFALO work at high redshift.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D12291-FB2D-41AA-A31B-E34E8BF3A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39636"/>
                <a:ext cx="10515600" cy="4386985"/>
              </a:xfrm>
              <a:blipFill>
                <a:blip r:embed="rId2"/>
                <a:stretch>
                  <a:fillRect l="-406" t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C973D-1A2A-4095-8DC1-9A79FE89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12</a:t>
            </a:fld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D6564-D279-4EC5-88E1-1CF08CA43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889" y="3345881"/>
            <a:ext cx="3277505" cy="27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6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14BF-428D-074B-8854-2B1273DC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Variable IMF</a:t>
            </a:r>
          </a:p>
        </p:txBody>
      </p:sp>
      <p:pic>
        <p:nvPicPr>
          <p:cNvPr id="10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F77053E5-97EA-D842-A124-CA0C9DEE4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378142"/>
            <a:ext cx="4764156" cy="41978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2F70-B028-CE4C-BC60-80E9220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2</a:t>
            </a:fld>
            <a:endParaRPr lang="en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5B95C6-60D1-9B42-B682-E1B08743BD61}"/>
                  </a:ext>
                </a:extLst>
              </p:cNvPr>
              <p:cNvSpPr txBox="1"/>
              <p:nvPr/>
            </p:nvSpPr>
            <p:spPr>
              <a:xfrm>
                <a:off x="9942532" y="5826145"/>
                <a:ext cx="917624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3.5</m:t>
                          </m:r>
                        </m:sup>
                      </m:sSup>
                    </m:oMath>
                  </m:oMathPara>
                </a14:m>
                <a:endParaRPr lang="en-DK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5B95C6-60D1-9B42-B682-E1B08743B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532" y="5826145"/>
                <a:ext cx="917624" cy="280077"/>
              </a:xfrm>
              <a:prstGeom prst="rect">
                <a:avLst/>
              </a:prstGeom>
              <a:blipFill>
                <a:blip r:embed="rId4"/>
                <a:stretch>
                  <a:fillRect l="-5960" t="-4348" r="-198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2CF317-9026-174D-8E7F-E20AAE4910D9}"/>
                  </a:ext>
                </a:extLst>
              </p:cNvPr>
              <p:cNvSpPr txBox="1"/>
              <p:nvPr/>
            </p:nvSpPr>
            <p:spPr>
              <a:xfrm>
                <a:off x="6096000" y="5826144"/>
                <a:ext cx="2469459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−2.35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−1.3</m:t>
                          </m:r>
                        </m:sup>
                      </m:sSup>
                    </m:oMath>
                  </m:oMathPara>
                </a14:m>
                <a:endParaRPr lang="en-DK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2CF317-9026-174D-8E7F-E20AAE491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26144"/>
                <a:ext cx="2469459" cy="280077"/>
              </a:xfrm>
              <a:prstGeom prst="rect">
                <a:avLst/>
              </a:prstGeom>
              <a:blipFill>
                <a:blip r:embed="rId5"/>
                <a:stretch>
                  <a:fillRect l="-1728" t="-4348" r="-494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3B31A-E550-4E18-A059-6FC250A6671D}"/>
                  </a:ext>
                </a:extLst>
              </p:cNvPr>
              <p:cNvSpPr txBox="1"/>
              <p:nvPr/>
            </p:nvSpPr>
            <p:spPr>
              <a:xfrm flipH="1">
                <a:off x="838200" y="1690688"/>
                <a:ext cx="4466646" cy="4170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Kroupa IMF (2001):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−0.3</m:t>
                                  </m:r>
                                </m:sup>
                              </m:sSup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.3</m:t>
                                  </m:r>
                                </m:sup>
                              </m:sSup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.3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=0.08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GB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sz="1600" b="0" dirty="0">
                    <a:latin typeface="Cambria Math" panose="02040503050406030204" pitchFamily="18" charset="0"/>
                  </a:rPr>
                  <a:t>(fragmentation)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sz="1600" dirty="0"/>
                  <a:t>(collapse)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=0.08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b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3B31A-E550-4E18-A059-6FC250A66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8200" y="1690688"/>
                <a:ext cx="4466646" cy="4170244"/>
              </a:xfrm>
              <a:prstGeom prst="rect">
                <a:avLst/>
              </a:prstGeom>
              <a:blipFill>
                <a:blip r:embed="rId6"/>
                <a:stretch>
                  <a:fillRect l="-1230" t="-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9A1DD2-8F81-412D-A17D-25887CE65F2E}"/>
                  </a:ext>
                </a:extLst>
              </p:cNvPr>
              <p:cNvSpPr txBox="1"/>
              <p:nvPr/>
            </p:nvSpPr>
            <p:spPr>
              <a:xfrm>
                <a:off x="2994992" y="4742831"/>
                <a:ext cx="3114260" cy="90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sz="1300" b="0" i="1" dirty="0">
                    <a:latin typeface="Cambria Math" panose="02040503050406030204" pitchFamily="18" charset="0"/>
                  </a:rPr>
                  <a:t> </a:t>
                </a:r>
                <a:r>
                  <a:rPr lang="en-GB" sz="1300" dirty="0">
                    <a:latin typeface="Cambria Math" panose="02040503050406030204" pitchFamily="18" charset="0"/>
                  </a:rPr>
                  <a:t>- gas </a:t>
                </a:r>
                <a:r>
                  <a:rPr lang="en-GB" sz="1300" b="0" dirty="0">
                    <a:latin typeface="Cambria Math" panose="02040503050406030204" pitchFamily="18" charset="0"/>
                  </a:rPr>
                  <a:t>temperature (referred to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</m:oMath>
                </a14:m>
                <a:r>
                  <a:rPr lang="en-GB" sz="1300" b="0" dirty="0">
                    <a:latin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300" b="0" dirty="0">
                    <a:latin typeface="Cambria Math" panose="02040503050406030204" pitchFamily="18" charset="0"/>
                  </a:rPr>
                  <a:t> - reference MW temperature (20 K; Schnee+2008)</a:t>
                </a:r>
                <a:endParaRPr lang="en-GB" sz="1300" dirty="0"/>
              </a:p>
              <a:p>
                <a:endParaRPr lang="en-GB" sz="13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9A1DD2-8F81-412D-A17D-25887CE65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992" y="4742831"/>
                <a:ext cx="3114260" cy="908839"/>
              </a:xfrm>
              <a:prstGeom prst="rect">
                <a:avLst/>
              </a:prstGeom>
              <a:blipFill>
                <a:blip r:embed="rId7"/>
                <a:stretch>
                  <a:fillRect l="-196" t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C9006AE-DE13-4880-A793-B7F500851EAC}"/>
              </a:ext>
            </a:extLst>
          </p:cNvPr>
          <p:cNvSpPr txBox="1"/>
          <p:nvPr/>
        </p:nvSpPr>
        <p:spPr>
          <a:xfrm>
            <a:off x="1857364" y="4291975"/>
            <a:ext cx="145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[Jermyn</a:t>
            </a:r>
            <a:r>
              <a:rPr lang="en-DK" sz="1600" dirty="0"/>
              <a:t>+201</a:t>
            </a:r>
            <a:r>
              <a:rPr lang="en-GB" sz="1600" dirty="0"/>
              <a:t>8]</a:t>
            </a:r>
            <a:endParaRPr lang="en-DK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8572CC-5BAE-4963-8F17-6061AC71978D}"/>
              </a:ext>
            </a:extLst>
          </p:cNvPr>
          <p:cNvCxnSpPr/>
          <p:nvPr/>
        </p:nvCxnSpPr>
        <p:spPr>
          <a:xfrm>
            <a:off x="1789043" y="4273826"/>
            <a:ext cx="0" cy="510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16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14BF-428D-074B-8854-2B1273DC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Fitting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2F70-B028-CE4C-BC60-80E9220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3</a:t>
            </a:fld>
            <a:endParaRPr lang="en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6D3A8-397E-4C9F-AD69-B0AC25CD74E9}"/>
              </a:ext>
            </a:extLst>
          </p:cNvPr>
          <p:cNvSpPr txBox="1"/>
          <p:nvPr/>
        </p:nvSpPr>
        <p:spPr>
          <a:xfrm>
            <a:off x="1008876" y="1790602"/>
            <a:ext cx="5087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Produce SED templates (FSPS; Conroy</a:t>
            </a:r>
            <a:r>
              <a:rPr lang="en-DK" dirty="0"/>
              <a:t>+20</a:t>
            </a:r>
            <a:r>
              <a:rPr lang="en-GB" dirty="0"/>
              <a:t>09; Conroy &amp; Gunn 2010)</a:t>
            </a:r>
          </a:p>
          <a:p>
            <a:endParaRPr lang="en-DK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0B96A-2F65-41CF-81B4-929EF3360059}"/>
              </a:ext>
            </a:extLst>
          </p:cNvPr>
          <p:cNvGrpSpPr/>
          <p:nvPr/>
        </p:nvGrpSpPr>
        <p:grpSpPr>
          <a:xfrm>
            <a:off x="405385" y="2706351"/>
            <a:ext cx="6337988" cy="3348146"/>
            <a:chOff x="1394989" y="3066450"/>
            <a:chExt cx="6337988" cy="33481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2135B6-E6B7-448B-9F8B-8205BC08D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4989" y="3066450"/>
              <a:ext cx="6221379" cy="33481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38964B9-CF86-4FD3-85D6-1C8D1A49B1C9}"/>
                    </a:ext>
                  </a:extLst>
                </p:cNvPr>
                <p:cNvSpPr txBox="1"/>
                <p:nvPr/>
              </p:nvSpPr>
              <p:spPr>
                <a:xfrm flipH="1">
                  <a:off x="4114470" y="3081005"/>
                  <a:ext cx="36185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dirty="0"/>
                    <a:t>1.3 &amp; 20 </a:t>
                  </a:r>
                  <a:r>
                    <a:rPr lang="en-GB" dirty="0" err="1"/>
                    <a:t>Gyr</a:t>
                  </a:r>
                  <a:r>
                    <a:rPr lang="en-GB" dirty="0"/>
                    <a:t>-old galaxies’ SEDs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𝐼𝑀𝐹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&lt;50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38964B9-CF86-4FD3-85D6-1C8D1A49B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114470" y="3081005"/>
                  <a:ext cx="3618507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180" t="-4717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2883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14BF-428D-074B-8854-2B1273DC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 Fitting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2F70-B028-CE4C-BC60-80E9220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4</a:t>
            </a:fld>
            <a:endParaRPr lang="en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6D3A8-397E-4C9F-AD69-B0AC25CD74E9}"/>
              </a:ext>
            </a:extLst>
          </p:cNvPr>
          <p:cNvSpPr txBox="1"/>
          <p:nvPr/>
        </p:nvSpPr>
        <p:spPr>
          <a:xfrm>
            <a:off x="1008876" y="1790602"/>
            <a:ext cx="5087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Produce SED templates (FSPS; Conroy</a:t>
            </a:r>
            <a:r>
              <a:rPr lang="en-DK" dirty="0"/>
              <a:t>+20</a:t>
            </a:r>
            <a:r>
              <a:rPr lang="en-GB" dirty="0"/>
              <a:t>09; Conroy &amp; Gunn 2010)</a:t>
            </a:r>
          </a:p>
          <a:p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55C1E1-C102-491A-A6F5-5712A150A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221" y="1955795"/>
            <a:ext cx="3935864" cy="26061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0B96A-2F65-41CF-81B4-929EF3360059}"/>
              </a:ext>
            </a:extLst>
          </p:cNvPr>
          <p:cNvGrpSpPr/>
          <p:nvPr/>
        </p:nvGrpSpPr>
        <p:grpSpPr>
          <a:xfrm>
            <a:off x="405385" y="2706351"/>
            <a:ext cx="6337988" cy="3348146"/>
            <a:chOff x="1394989" y="3066450"/>
            <a:chExt cx="6337988" cy="33481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2135B6-E6B7-448B-9F8B-8205BC08D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4989" y="3066450"/>
              <a:ext cx="6221379" cy="33481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38964B9-CF86-4FD3-85D6-1C8D1A49B1C9}"/>
                    </a:ext>
                  </a:extLst>
                </p:cNvPr>
                <p:cNvSpPr txBox="1"/>
                <p:nvPr/>
              </p:nvSpPr>
              <p:spPr>
                <a:xfrm flipH="1">
                  <a:off x="4114470" y="3081005"/>
                  <a:ext cx="36185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dirty="0"/>
                    <a:t>1.3 &amp; 20 </a:t>
                  </a:r>
                  <a:r>
                    <a:rPr lang="en-GB" dirty="0" err="1"/>
                    <a:t>Gyr</a:t>
                  </a:r>
                  <a:r>
                    <a:rPr lang="en-GB" dirty="0"/>
                    <a:t>-old galaxies’ SEDs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𝐼𝑀𝐹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&lt;50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38964B9-CF86-4FD3-85D6-1C8D1A49B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114470" y="3081005"/>
                  <a:ext cx="3618507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180" t="-4717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BB53B1-1840-4140-90DD-BB272F5B33AD}"/>
              </a:ext>
            </a:extLst>
          </p:cNvPr>
          <p:cNvGrpSpPr/>
          <p:nvPr/>
        </p:nvGrpSpPr>
        <p:grpSpPr>
          <a:xfrm>
            <a:off x="7196971" y="4612655"/>
            <a:ext cx="4589644" cy="1615827"/>
            <a:chOff x="7215110" y="3618496"/>
            <a:chExt cx="4589644" cy="161582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2D6A48-A811-45B1-BAA3-92F0935D7DDF}"/>
                </a:ext>
              </a:extLst>
            </p:cNvPr>
            <p:cNvGrpSpPr/>
            <p:nvPr/>
          </p:nvGrpSpPr>
          <p:grpSpPr>
            <a:xfrm>
              <a:off x="7215110" y="4522007"/>
              <a:ext cx="4177911" cy="420798"/>
              <a:chOff x="908942" y="1860991"/>
              <a:chExt cx="4177911" cy="42079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22CB9F-6E6E-44A1-B55F-6D09A093DE43}"/>
                  </a:ext>
                </a:extLst>
              </p:cNvPr>
              <p:cNvSpPr txBox="1"/>
              <p:nvPr/>
            </p:nvSpPr>
            <p:spPr>
              <a:xfrm>
                <a:off x="2055254" y="1912457"/>
                <a:ext cx="3031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ym typeface="Wingdings" panose="05000000000000000000" pitchFamily="2" charset="2"/>
                  </a:rPr>
                  <a:t>12 </a:t>
                </a:r>
                <a:r>
                  <a:rPr lang="en-GB" dirty="0"/>
                  <a:t>(EAZY; Brammer</a:t>
                </a:r>
                <a:r>
                  <a:rPr lang="en-DK" dirty="0"/>
                  <a:t>+20</a:t>
                </a:r>
                <a:r>
                  <a:rPr lang="en-GB" dirty="0"/>
                  <a:t>08)</a:t>
                </a:r>
                <a:endParaRPr lang="en-DK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866709-7B9C-4D71-847A-863E79BF7985}"/>
                  </a:ext>
                </a:extLst>
              </p:cNvPr>
              <p:cNvSpPr txBox="1"/>
              <p:nvPr/>
            </p:nvSpPr>
            <p:spPr>
              <a:xfrm flipH="1">
                <a:off x="908942" y="1912457"/>
                <a:ext cx="633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560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0C28D8F-8244-4125-AC5D-33304402CE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3999" y="2136879"/>
                <a:ext cx="490331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CB60DD-0667-45EA-9968-20835B0E9066}"/>
                  </a:ext>
                </a:extLst>
              </p:cNvPr>
              <p:cNvSpPr txBox="1"/>
              <p:nvPr/>
            </p:nvSpPr>
            <p:spPr>
              <a:xfrm flipH="1">
                <a:off x="1423944" y="1860991"/>
                <a:ext cx="6964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NNMF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3A0F0C-1927-4F0E-BF78-46BAAFBDABE6}"/>
                </a:ext>
              </a:extLst>
            </p:cNvPr>
            <p:cNvSpPr txBox="1"/>
            <p:nvPr/>
          </p:nvSpPr>
          <p:spPr>
            <a:xfrm flipH="1">
              <a:off x="7215110" y="3618496"/>
              <a:ext cx="4589644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/>
                <a:t>2. Reduce, redshift and fit templates 35 bands from COSMOS2015 (Laigle+2016).</a:t>
              </a:r>
            </a:p>
            <a:p>
              <a:pPr>
                <a:lnSpc>
                  <a:spcPct val="150000"/>
                </a:lnSpc>
              </a:pPr>
              <a:endParaRPr lang="en-GB" dirty="0"/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0634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B214BF-428D-074B-8854-2B1273DCE8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Best-fit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</m:oMath>
                </a14:m>
                <a:endParaRPr lang="en-DK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B214BF-428D-074B-8854-2B1273DCE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6EF142D-62B9-8240-9E5A-ABF225796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8677" y="1115030"/>
                <a:ext cx="5158592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GB" sz="1800" dirty="0"/>
                  <a:t>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1800" dirty="0"/>
                  <a:t> (i.e. </a:t>
                </a:r>
                <a:r>
                  <a:rPr lang="en-GB" sz="1800" dirty="0" err="1"/>
                  <a:t>Kroupa</a:t>
                </a:r>
                <a:r>
                  <a:rPr lang="en-GB" sz="1800" dirty="0"/>
                  <a:t>):</a:t>
                </a:r>
              </a:p>
              <a:p>
                <a:r>
                  <a:rPr lang="en-GB" sz="1800" dirty="0"/>
                  <a:t>B</a:t>
                </a:r>
                <a:r>
                  <a:rPr lang="en-DK" sz="1800" dirty="0"/>
                  <a:t>est fit at any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DK" sz="1800" dirty="0"/>
                  <a:t> – bottom-lighter (top-heavier) IMF</a:t>
                </a:r>
              </a:p>
              <a:p>
                <a:r>
                  <a:rPr lang="en-DK" sz="1800" dirty="0"/>
                  <a:t>Highest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DK" sz="1800" dirty="0"/>
                  <a:t> galaxies – less bottom-light IM</a:t>
                </a:r>
                <a:r>
                  <a:rPr lang="en-GB" sz="1800" dirty="0"/>
                  <a:t>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∼25</m:t>
                    </m:r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sz="1800" dirty="0"/>
                  <a:t>)</a:t>
                </a:r>
              </a:p>
              <a:p>
                <a:r>
                  <a:rPr lang="en-GB" sz="1800" dirty="0"/>
                  <a:t>Most star-forming gals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∼30−40 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DK" sz="1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6EF142D-62B9-8240-9E5A-ABF225796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8677" y="1115030"/>
                <a:ext cx="5158592" cy="1723549"/>
              </a:xfrm>
              <a:prstGeom prst="rect">
                <a:avLst/>
              </a:prstGeom>
              <a:blipFill>
                <a:blip r:embed="rId4"/>
                <a:stretch>
                  <a:fillRect l="-946" t="-3534" r="-355" b="-4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2F70-B028-CE4C-BC60-80E9220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5</a:t>
            </a:fld>
            <a:endParaRPr lang="en-DK"/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9E1C6F9-713F-4240-8C0F-12A0B35B1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1618938"/>
            <a:ext cx="4655508" cy="37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7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B214BF-428D-074B-8854-2B1273DCE8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Best-fit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</m:oMath>
                </a14:m>
                <a:endParaRPr lang="en-DK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B214BF-428D-074B-8854-2B1273DCE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6EF142D-62B9-8240-9E5A-ABF225796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8677" y="1115030"/>
                <a:ext cx="5158592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GB" sz="1800" dirty="0"/>
                  <a:t>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1800" dirty="0"/>
                  <a:t> (i.e. </a:t>
                </a:r>
                <a:r>
                  <a:rPr lang="en-GB" sz="1800" dirty="0" err="1"/>
                  <a:t>Kroupa</a:t>
                </a:r>
                <a:r>
                  <a:rPr lang="en-GB" sz="1800" dirty="0"/>
                  <a:t>):</a:t>
                </a:r>
              </a:p>
              <a:p>
                <a:r>
                  <a:rPr lang="en-GB" sz="1800" dirty="0"/>
                  <a:t>B</a:t>
                </a:r>
                <a:r>
                  <a:rPr lang="en-DK" sz="1800" dirty="0"/>
                  <a:t>est fit at any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DK" sz="1800" dirty="0"/>
                  <a:t> – bottom-lighter (top-heavier) IMF</a:t>
                </a:r>
              </a:p>
              <a:p>
                <a:r>
                  <a:rPr lang="en-DK" sz="1800" dirty="0"/>
                  <a:t>Highest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DK" sz="1800" dirty="0"/>
                  <a:t> galaxies – less bottom-light IM</a:t>
                </a:r>
                <a:r>
                  <a:rPr lang="en-GB" sz="1800" dirty="0"/>
                  <a:t>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∼25</m:t>
                    </m:r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sz="1800" dirty="0"/>
                  <a:t>)</a:t>
                </a:r>
              </a:p>
              <a:p>
                <a:r>
                  <a:rPr lang="en-GB" sz="1800" dirty="0"/>
                  <a:t>Most star-forming gals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∼30−40 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DK" sz="1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6EF142D-62B9-8240-9E5A-ABF225796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8677" y="1115030"/>
                <a:ext cx="5158592" cy="1723549"/>
              </a:xfrm>
              <a:prstGeom prst="rect">
                <a:avLst/>
              </a:prstGeom>
              <a:blipFill>
                <a:blip r:embed="rId4"/>
                <a:stretch>
                  <a:fillRect l="-946" t="-3534" r="-355" b="-4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2F70-B028-CE4C-BC60-80E9220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6</a:t>
            </a:fld>
            <a:endParaRPr lang="en-DK"/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9E1C6F9-713F-4240-8C0F-12A0B35B1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1618938"/>
            <a:ext cx="4655508" cy="377536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43A664A-AAEB-4F7A-81BC-AB2D895A6B2A}"/>
              </a:ext>
            </a:extLst>
          </p:cNvPr>
          <p:cNvGrpSpPr/>
          <p:nvPr/>
        </p:nvGrpSpPr>
        <p:grpSpPr>
          <a:xfrm>
            <a:off x="7110333" y="2872183"/>
            <a:ext cx="3757536" cy="3139772"/>
            <a:chOff x="7110333" y="2872183"/>
            <a:chExt cx="3757536" cy="31397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ACEA31-E158-417F-B439-32B26592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0333" y="2872183"/>
              <a:ext cx="3757536" cy="313977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D7072A-55A2-4671-8479-11757472BC58}"/>
                </a:ext>
              </a:extLst>
            </p:cNvPr>
            <p:cNvSpPr txBox="1"/>
            <p:nvPr/>
          </p:nvSpPr>
          <p:spPr>
            <a:xfrm>
              <a:off x="7502577" y="3059668"/>
              <a:ext cx="1379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alpha val="33000"/>
                    </a:schemeClr>
                  </a:solidFill>
                </a:rPr>
                <a:t>Quiescent galaxies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189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B214BF-428D-074B-8854-2B1273DCE8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Best-fit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</m:oMath>
                </a14:m>
                <a:endParaRPr lang="en-DK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B214BF-428D-074B-8854-2B1273DCE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6EF142D-62B9-8240-9E5A-ABF225796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8677" y="1115030"/>
                <a:ext cx="5158592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GB" sz="1800" dirty="0"/>
                  <a:t>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1800" dirty="0"/>
                  <a:t> (i.e. </a:t>
                </a:r>
                <a:r>
                  <a:rPr lang="en-GB" sz="1800" dirty="0" err="1"/>
                  <a:t>Kroupa</a:t>
                </a:r>
                <a:r>
                  <a:rPr lang="en-GB" sz="1800" dirty="0"/>
                  <a:t>):</a:t>
                </a:r>
              </a:p>
              <a:p>
                <a:r>
                  <a:rPr lang="en-GB" sz="1800" dirty="0"/>
                  <a:t>B</a:t>
                </a:r>
                <a:r>
                  <a:rPr lang="en-DK" sz="1800" dirty="0"/>
                  <a:t>est fit at any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DK" sz="1800" dirty="0"/>
                  <a:t> – bottom-lighter (top-heavier) IMF</a:t>
                </a:r>
              </a:p>
              <a:p>
                <a:r>
                  <a:rPr lang="en-DK" sz="1800" dirty="0"/>
                  <a:t>Highest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DK" sz="1800" dirty="0"/>
                  <a:t> galaxies – less bottom-light IM</a:t>
                </a:r>
                <a:r>
                  <a:rPr lang="en-GB" sz="1800" dirty="0"/>
                  <a:t>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∼25</m:t>
                    </m:r>
                    <m:r>
                      <a:rPr lang="en-GB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sz="1800" dirty="0"/>
                  <a:t>)</a:t>
                </a:r>
              </a:p>
              <a:p>
                <a:r>
                  <a:rPr lang="en-GB" sz="1800" dirty="0"/>
                  <a:t>Most star-forming gals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∼30−40 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DK" sz="18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6EF142D-62B9-8240-9E5A-ABF225796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8677" y="1115030"/>
                <a:ext cx="5158592" cy="1723549"/>
              </a:xfrm>
              <a:prstGeom prst="rect">
                <a:avLst/>
              </a:prstGeom>
              <a:blipFill>
                <a:blip r:embed="rId4"/>
                <a:stretch>
                  <a:fillRect l="-946" t="-3534" r="-355" b="-4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2F70-B028-CE4C-BC60-80E92209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7</a:t>
            </a:fld>
            <a:endParaRPr lang="en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9502F-1038-4475-9BC8-571D115A6B96}"/>
              </a:ext>
            </a:extLst>
          </p:cNvPr>
          <p:cNvSpPr txBox="1"/>
          <p:nvPr/>
        </p:nvSpPr>
        <p:spPr>
          <a:xfrm flipH="1">
            <a:off x="647880" y="5710019"/>
            <a:ext cx="848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Two mechanisms or 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Interplay between gas temp and stellar/cosmic radiation? (Maybe no; Steinhardt+2020)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ISM is responsible (e.g., iron vs. carbon dust)?</a:t>
            </a: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9E1C6F9-713F-4240-8C0F-12A0B35B1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1618938"/>
            <a:ext cx="4655508" cy="377536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43A664A-AAEB-4F7A-81BC-AB2D895A6B2A}"/>
              </a:ext>
            </a:extLst>
          </p:cNvPr>
          <p:cNvGrpSpPr/>
          <p:nvPr/>
        </p:nvGrpSpPr>
        <p:grpSpPr>
          <a:xfrm>
            <a:off x="7110333" y="2872183"/>
            <a:ext cx="3757536" cy="3139772"/>
            <a:chOff x="7110333" y="2872183"/>
            <a:chExt cx="3757536" cy="31397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ACEA31-E158-417F-B439-32B26592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0333" y="2872183"/>
              <a:ext cx="3757536" cy="313977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D7072A-55A2-4671-8479-11757472BC58}"/>
                </a:ext>
              </a:extLst>
            </p:cNvPr>
            <p:cNvSpPr txBox="1"/>
            <p:nvPr/>
          </p:nvSpPr>
          <p:spPr>
            <a:xfrm>
              <a:off x="7502577" y="3059668"/>
              <a:ext cx="1379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alpha val="33000"/>
                    </a:schemeClr>
                  </a:solidFill>
                </a:rPr>
                <a:t>Quiescent galaxies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04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9393-A277-6C41-9261-0AE27253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sz="4200" dirty="0"/>
              <a:t>Implications: Star Forming Main Sequence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EB60B-BD46-FC4D-A8B8-085733DE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8</a:t>
            </a:fld>
            <a:endParaRPr lang="en-DK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832051-2CB5-42D1-B944-0FDBC4090FAC}"/>
              </a:ext>
            </a:extLst>
          </p:cNvPr>
          <p:cNvGrpSpPr/>
          <p:nvPr/>
        </p:nvGrpSpPr>
        <p:grpSpPr>
          <a:xfrm>
            <a:off x="1282800" y="1654422"/>
            <a:ext cx="10071000" cy="3913946"/>
            <a:chOff x="1037662" y="1690688"/>
            <a:chExt cx="10071000" cy="39139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04A5EBC-DA62-4077-9901-22C008953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62" y="1690688"/>
              <a:ext cx="4825330" cy="391394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9400CD-1B8F-4F98-9109-7F4ED3379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4928" y="1710566"/>
              <a:ext cx="5143734" cy="385780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895D8E-4595-48D4-99A6-A263F48A8ABE}"/>
              </a:ext>
            </a:extLst>
          </p:cNvPr>
          <p:cNvGrpSpPr/>
          <p:nvPr/>
        </p:nvGrpSpPr>
        <p:grpSpPr>
          <a:xfrm>
            <a:off x="8227575" y="1314428"/>
            <a:ext cx="1006780" cy="430887"/>
            <a:chOff x="8227575" y="1314428"/>
            <a:chExt cx="1006780" cy="430887"/>
          </a:xfrm>
        </p:grpSpPr>
        <p:pic>
          <p:nvPicPr>
            <p:cNvPr id="8" name="Picture 4" descr="Function In Paintings Many Artists Have Painted Steer Skulls Drawn #O3rh64  - Clipart Suggest">
              <a:extLst>
                <a:ext uri="{FF2B5EF4-FFF2-40B4-BE49-F238E27FC236}">
                  <a16:creationId xmlns:a16="http://schemas.microsoft.com/office/drawing/2014/main" id="{EB17F38E-6B5F-46BD-BCD9-A997B7C4F4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02"/>
            <a:stretch/>
          </p:blipFill>
          <p:spPr bwMode="auto">
            <a:xfrm>
              <a:off x="8227575" y="1557108"/>
              <a:ext cx="457198" cy="161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unction In Paintings Many Artists Have Painted Steer Skulls Drawn #O3rh64  - Clipart Suggest">
              <a:extLst>
                <a:ext uri="{FF2B5EF4-FFF2-40B4-BE49-F238E27FC236}">
                  <a16:creationId xmlns:a16="http://schemas.microsoft.com/office/drawing/2014/main" id="{9CDCB340-AAC8-4A35-9289-3FCA9377F0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502"/>
            <a:stretch/>
          </p:blipFill>
          <p:spPr bwMode="auto">
            <a:xfrm>
              <a:off x="8321920" y="1367536"/>
              <a:ext cx="270752" cy="9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ECE5198-644C-43D3-927F-DB985DF10543}"/>
                    </a:ext>
                  </a:extLst>
                </p:cNvPr>
                <p:cNvSpPr txBox="1"/>
                <p:nvPr/>
              </p:nvSpPr>
              <p:spPr>
                <a:xfrm>
                  <a:off x="8244583" y="1314428"/>
                  <a:ext cx="989772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ECE5198-644C-43D3-927F-DB985DF10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583" y="1314428"/>
                  <a:ext cx="989772" cy="430887"/>
                </a:xfrm>
                <a:prstGeom prst="rect">
                  <a:avLst/>
                </a:prstGeom>
                <a:blipFill>
                  <a:blip r:embed="rId6"/>
                  <a:stretch>
                    <a:fillRect r="-2454" b="-18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75E15C-71EB-4688-B617-B8D7EAA52E96}"/>
              </a:ext>
            </a:extLst>
          </p:cNvPr>
          <p:cNvSpPr txBox="1"/>
          <p:nvPr/>
        </p:nvSpPr>
        <p:spPr>
          <a:xfrm>
            <a:off x="2430967" y="1351093"/>
            <a:ext cx="285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Best fits from Speagle+2014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BCF11927-3C13-41F1-97F7-23E6CC840C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2800" y="5111447"/>
                <a:ext cx="10515600" cy="18643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DK" sz="1600" dirty="0"/>
              </a:p>
              <a:p>
                <a:r>
                  <a:rPr lang="en-GB" sz="1600" dirty="0"/>
                  <a:t>SFR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1600" dirty="0"/>
                  <a:t> need to be re-evaluated.</a:t>
                </a:r>
              </a:p>
              <a:p>
                <a:r>
                  <a:rPr lang="en-GB" sz="1600" dirty="0"/>
                  <a:t>High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𝑆𝐹𝑅</m:t>
                    </m:r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sym typeface="Wingdings" panose="05000000000000000000" pitchFamily="2" charset="2"/>
                  </a:rPr>
                  <a:t>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</a:p>
              <a:p>
                <a:r>
                  <a:rPr lang="en-GB" sz="1600" dirty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𝑆𝐹𝑅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sym typeface="Wingdings" panose="05000000000000000000" pitchFamily="2" charset="2"/>
                  </a:rPr>
                  <a:t>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𝐼𝑀𝐹</m:t>
                        </m:r>
                      </m:sub>
                    </m:sSub>
                  </m:oMath>
                </a14:m>
                <a:endParaRPr lang="en-DK" sz="1600" dirty="0"/>
              </a:p>
              <a:p>
                <a:endParaRPr lang="en-DK" sz="16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BCF11927-3C13-41F1-97F7-23E6CC840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800" y="5111447"/>
                <a:ext cx="10515600" cy="1864318"/>
              </a:xfrm>
              <a:prstGeom prst="rect">
                <a:avLst/>
              </a:prstGeom>
              <a:blipFill>
                <a:blip r:embed="rId7"/>
                <a:stretch>
                  <a:fillRect l="-232" b="-4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19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9393-A277-6C41-9261-0AE27253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DK" sz="4200" dirty="0"/>
              <a:t>Implications: Star Forming Main Sequence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EB60B-BD46-FC4D-A8B8-085733DE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9F72-4E8F-A04A-9057-1EC27F7F8E39}" type="slidenum">
              <a:rPr lang="en-DK" smtClean="0"/>
              <a:t>9</a:t>
            </a:fld>
            <a:endParaRPr lang="en-DK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832051-2CB5-42D1-B944-0FDBC4090FAC}"/>
              </a:ext>
            </a:extLst>
          </p:cNvPr>
          <p:cNvGrpSpPr/>
          <p:nvPr/>
        </p:nvGrpSpPr>
        <p:grpSpPr>
          <a:xfrm>
            <a:off x="1282800" y="1654422"/>
            <a:ext cx="10071000" cy="3913946"/>
            <a:chOff x="1037662" y="1690688"/>
            <a:chExt cx="10071000" cy="39139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04A5EBC-DA62-4077-9901-22C008953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7662" y="1690688"/>
              <a:ext cx="4825330" cy="391394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9400CD-1B8F-4F98-9109-7F4ED3379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4928" y="1710566"/>
              <a:ext cx="5143734" cy="385780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75E15C-71EB-4688-B617-B8D7EAA52E96}"/>
              </a:ext>
            </a:extLst>
          </p:cNvPr>
          <p:cNvSpPr txBox="1"/>
          <p:nvPr/>
        </p:nvSpPr>
        <p:spPr>
          <a:xfrm>
            <a:off x="2430967" y="1351093"/>
            <a:ext cx="285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Best fits from Speagle+2014</a:t>
            </a:r>
          </a:p>
        </p:txBody>
      </p:sp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969B564B-013B-407A-98DD-D00517280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1348805"/>
            <a:ext cx="5269930" cy="41581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EA11B3-1D08-4EB4-8210-1D891E9A4F35}"/>
              </a:ext>
            </a:extLst>
          </p:cNvPr>
          <p:cNvSpPr txBox="1"/>
          <p:nvPr/>
        </p:nvSpPr>
        <p:spPr>
          <a:xfrm>
            <a:off x="4469948" y="4721904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Magnelli</a:t>
            </a:r>
            <a:r>
              <a:rPr lang="en-DK" dirty="0"/>
              <a:t>+201</a:t>
            </a:r>
            <a:r>
              <a:rPr lang="en-GB" dirty="0"/>
              <a:t>4</a:t>
            </a:r>
            <a:endParaRPr lang="en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961132D-CDEA-4B82-944C-1A5799C7E8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2800" y="5111447"/>
                <a:ext cx="10515600" cy="18643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DK" sz="1600" dirty="0"/>
              </a:p>
              <a:p>
                <a:r>
                  <a:rPr lang="en-GB" sz="1600" dirty="0"/>
                  <a:t>SFR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1600" dirty="0"/>
                  <a:t> need to be re-evaluated.</a:t>
                </a:r>
              </a:p>
              <a:p>
                <a:r>
                  <a:rPr lang="en-GB" sz="1600" dirty="0"/>
                  <a:t>High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𝑆𝐹𝑅</m:t>
                    </m:r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160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sym typeface="Wingdings" panose="05000000000000000000" pitchFamily="2" charset="2"/>
                  </a:rPr>
                  <a:t>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𝐼𝑀𝐹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</a:p>
              <a:p>
                <a:r>
                  <a:rPr lang="en-GB" sz="1600" dirty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</a:rPr>
                          <m:t>𝑆𝐹𝑅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sym typeface="Wingdings" panose="05000000000000000000" pitchFamily="2" charset="2"/>
                  </a:rPr>
                  <a:t>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en-GB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𝐼𝑀𝐹</m:t>
                        </m:r>
                      </m:sub>
                    </m:sSub>
                  </m:oMath>
                </a14:m>
                <a:endParaRPr lang="en-GB" sz="1600" dirty="0"/>
              </a:p>
              <a:p>
                <a:r>
                  <a:rPr lang="en-GB" sz="1600" dirty="0"/>
                  <a:t>Similar pattern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𝑑𝑢𝑠𝑡</m:t>
                        </m:r>
                      </m:sub>
                    </m:sSub>
                  </m:oMath>
                </a14:m>
                <a:endParaRPr lang="en-GB" sz="1600" dirty="0"/>
              </a:p>
              <a:p>
                <a:endParaRPr lang="en-DK" sz="1600" dirty="0"/>
              </a:p>
              <a:p>
                <a:endParaRPr lang="en-DK" sz="16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961132D-CDEA-4B82-944C-1A5799C7E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800" y="5111447"/>
                <a:ext cx="10515600" cy="1864318"/>
              </a:xfrm>
              <a:prstGeom prst="rect">
                <a:avLst/>
              </a:prstGeom>
              <a:blipFill>
                <a:blip r:embed="rId6"/>
                <a:stretch>
                  <a:fillRect l="-232" b="-4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06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11270</TotalTime>
  <Words>778</Words>
  <Application>Microsoft Office PowerPoint</Application>
  <PresentationFormat>Widescreen</PresentationFormat>
  <Paragraphs>118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Liberation Sans</vt:lpstr>
      <vt:lpstr>Times New Roman</vt:lpstr>
      <vt:lpstr>Office Theme</vt:lpstr>
      <vt:lpstr>Is the stellar initial mass function universal?</vt:lpstr>
      <vt:lpstr>Variable IMF</vt:lpstr>
      <vt:lpstr>Template Fitting</vt:lpstr>
      <vt:lpstr>Template Fitting</vt:lpstr>
      <vt:lpstr>Best-fit T_IMF</vt:lpstr>
      <vt:lpstr>Best-fit T_IMF</vt:lpstr>
      <vt:lpstr>Best-fit T_IMF</vt:lpstr>
      <vt:lpstr>Implications: Star Forming Main Sequence</vt:lpstr>
      <vt:lpstr>Implications: Star Forming Main Sequence</vt:lpstr>
      <vt:lpstr>Implications:  Quiescent Galaxies</vt:lpstr>
      <vt:lpstr>Implications:  Quiescent Galaxies</vt:lpstr>
      <vt:lpstr>Final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Vadim Rusakov</dc:creator>
  <cp:lastModifiedBy>Vadim Rusakov</cp:lastModifiedBy>
  <cp:revision>1</cp:revision>
  <dcterms:created xsi:type="dcterms:W3CDTF">2021-07-05T11:13:10Z</dcterms:created>
  <dcterms:modified xsi:type="dcterms:W3CDTF">2021-07-13T15:23:31Z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2630e2-1ac5-455e-8217-0156b1936a76_Enabled">
    <vt:lpwstr>true</vt:lpwstr>
  </property>
  <property fmtid="{D5CDD505-2E9C-101B-9397-08002B2CF9AE}" pid="3" name="MSIP_Label_6a2630e2-1ac5-455e-8217-0156b1936a76_SetDate">
    <vt:lpwstr>2021-07-05T11:13:12Z</vt:lpwstr>
  </property>
  <property fmtid="{D5CDD505-2E9C-101B-9397-08002B2CF9AE}" pid="4" name="MSIP_Label_6a2630e2-1ac5-455e-8217-0156b1936a76_Method">
    <vt:lpwstr>Standard</vt:lpwstr>
  </property>
  <property fmtid="{D5CDD505-2E9C-101B-9397-08002B2CF9AE}" pid="5" name="MSIP_Label_6a2630e2-1ac5-455e-8217-0156b1936a76_Name">
    <vt:lpwstr>Notclass</vt:lpwstr>
  </property>
  <property fmtid="{D5CDD505-2E9C-101B-9397-08002B2CF9AE}" pid="6" name="MSIP_Label_6a2630e2-1ac5-455e-8217-0156b1936a76_SiteId">
    <vt:lpwstr>a3927f91-cda1-4696-af89-8c9f1ceffa91</vt:lpwstr>
  </property>
  <property fmtid="{D5CDD505-2E9C-101B-9397-08002B2CF9AE}" pid="7" name="MSIP_Label_6a2630e2-1ac5-455e-8217-0156b1936a76_ActionId">
    <vt:lpwstr>57336802-5fc3-4353-95b3-4f939ede9905</vt:lpwstr>
  </property>
  <property fmtid="{D5CDD505-2E9C-101B-9397-08002B2CF9AE}" pid="8" name="MSIP_Label_6a2630e2-1ac5-455e-8217-0156b1936a76_ContentBits">
    <vt:lpwstr>0</vt:lpwstr>
  </property>
</Properties>
</file>