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33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B2DC4E-6E1F-4BDE-8381-4495CBC377C6}" v="47" dt="2022-01-31T08:22:07.0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v Gish" userId="ea9a0f1599401142" providerId="LiveId" clId="{68B2DC4E-6E1F-4BDE-8381-4495CBC377C6}"/>
    <pc:docChg chg="delSld modSld">
      <pc:chgData name="Liv Gish" userId="ea9a0f1599401142" providerId="LiveId" clId="{68B2DC4E-6E1F-4BDE-8381-4495CBC377C6}" dt="2022-01-31T08:22:14.357" v="47" actId="47"/>
      <pc:docMkLst>
        <pc:docMk/>
      </pc:docMkLst>
      <pc:sldChg chg="modSp">
        <pc:chgData name="Liv Gish" userId="ea9a0f1599401142" providerId="LiveId" clId="{68B2DC4E-6E1F-4BDE-8381-4495CBC377C6}" dt="2022-01-31T08:22:07.099" v="46" actId="20577"/>
        <pc:sldMkLst>
          <pc:docMk/>
          <pc:sldMk cId="2241246525" sldId="333"/>
        </pc:sldMkLst>
        <pc:graphicFrameChg chg="mod">
          <ac:chgData name="Liv Gish" userId="ea9a0f1599401142" providerId="LiveId" clId="{68B2DC4E-6E1F-4BDE-8381-4495CBC377C6}" dt="2022-01-31T08:22:07.099" v="46" actId="20577"/>
          <ac:graphicFrameMkLst>
            <pc:docMk/>
            <pc:sldMk cId="2241246525" sldId="333"/>
            <ac:graphicFrameMk id="2" creationId="{275B1C57-03D2-4FED-8256-38F0871352D7}"/>
          </ac:graphicFrameMkLst>
        </pc:graphicFrameChg>
      </pc:sldChg>
      <pc:sldChg chg="del">
        <pc:chgData name="Liv Gish" userId="ea9a0f1599401142" providerId="LiveId" clId="{68B2DC4E-6E1F-4BDE-8381-4495CBC377C6}" dt="2022-01-31T08:22:14.357" v="47" actId="47"/>
        <pc:sldMkLst>
          <pc:docMk/>
          <pc:sldMk cId="3562380534" sldId="334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FF720C-EFAD-44CF-B0B7-25C39AA0FB0A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7242BD34-0437-4B75-91E4-706769750E72}">
      <dgm:prSet phldrT="[Tekst]" custT="1"/>
      <dgm:spPr>
        <a:noFill/>
        <a:ln>
          <a:solidFill>
            <a:srgbClr val="002060"/>
          </a:solidFill>
        </a:ln>
      </dgm:spPr>
      <dgm:t>
        <a:bodyPr anchor="t" anchorCtr="0"/>
        <a:lstStyle/>
        <a:p>
          <a:pPr algn="l"/>
          <a:r>
            <a:rPr lang="en-GB" sz="1800" b="1" noProof="0" dirty="0">
              <a:solidFill>
                <a:schemeClr val="tx1"/>
              </a:solidFill>
            </a:rPr>
            <a:t>1) Write down situations that induce stress for you:</a:t>
          </a:r>
          <a:endParaRPr lang="en-GB" sz="1400" noProof="0" dirty="0">
            <a:solidFill>
              <a:schemeClr val="tx1"/>
            </a:solidFill>
          </a:endParaRPr>
        </a:p>
        <a:p>
          <a:pPr algn="l"/>
          <a:r>
            <a:rPr lang="da-DK" sz="1800" b="0" dirty="0">
              <a:solidFill>
                <a:schemeClr val="tx1"/>
              </a:solidFill>
            </a:rPr>
            <a:t>- </a:t>
          </a:r>
        </a:p>
        <a:p>
          <a:pPr algn="l"/>
          <a:endParaRPr lang="da-DK" sz="1800" b="0" dirty="0">
            <a:solidFill>
              <a:schemeClr val="tx1"/>
            </a:solidFill>
          </a:endParaRPr>
        </a:p>
        <a:p>
          <a:pPr algn="l"/>
          <a:r>
            <a:rPr lang="da-DK" sz="1800" b="0" dirty="0">
              <a:solidFill>
                <a:schemeClr val="tx1"/>
              </a:solidFill>
            </a:rPr>
            <a:t>- </a:t>
          </a:r>
        </a:p>
        <a:p>
          <a:pPr algn="l"/>
          <a:endParaRPr lang="da-DK" sz="1800" b="0" dirty="0">
            <a:solidFill>
              <a:schemeClr val="tx1"/>
            </a:solidFill>
          </a:endParaRPr>
        </a:p>
        <a:p>
          <a:pPr algn="l"/>
          <a:r>
            <a:rPr lang="da-DK" sz="1800" b="0" dirty="0">
              <a:solidFill>
                <a:schemeClr val="tx1"/>
              </a:solidFill>
            </a:rPr>
            <a:t>- </a:t>
          </a:r>
        </a:p>
      </dgm:t>
    </dgm:pt>
    <dgm:pt modelId="{5D40F3FE-843E-43EE-B04D-73DB9E4C4A5E}" type="parTrans" cxnId="{356B52A4-0D2B-4C0D-9BBC-797945AC8651}">
      <dgm:prSet/>
      <dgm:spPr/>
      <dgm:t>
        <a:bodyPr/>
        <a:lstStyle/>
        <a:p>
          <a:endParaRPr lang="da-DK"/>
        </a:p>
      </dgm:t>
    </dgm:pt>
    <dgm:pt modelId="{ABA63C41-67A6-41DA-8DDB-676E9C533A67}" type="sibTrans" cxnId="{356B52A4-0D2B-4C0D-9BBC-797945AC8651}">
      <dgm:prSet/>
      <dgm:spPr/>
      <dgm:t>
        <a:bodyPr/>
        <a:lstStyle/>
        <a:p>
          <a:endParaRPr lang="da-DK"/>
        </a:p>
      </dgm:t>
    </dgm:pt>
    <dgm:pt modelId="{FD091AA7-56A8-4D20-ACF7-73BD45826E8D}">
      <dgm:prSet phldrT="[Tekst]" custT="1"/>
      <dgm:spPr>
        <a:noFill/>
        <a:ln>
          <a:solidFill>
            <a:srgbClr val="002060"/>
          </a:solidFill>
        </a:ln>
      </dgm:spPr>
      <dgm:t>
        <a:bodyPr anchor="t" anchorCtr="0"/>
        <a:lstStyle/>
        <a:p>
          <a:pPr algn="l"/>
          <a:r>
            <a:rPr lang="en-US" sz="1800" b="1" noProof="0" dirty="0">
              <a:solidFill>
                <a:schemeClr val="tx1"/>
              </a:solidFill>
            </a:rPr>
            <a:t>2) Write down your stress indicators:</a:t>
          </a:r>
        </a:p>
        <a:p>
          <a:pPr algn="l"/>
          <a:r>
            <a:rPr lang="en-US" sz="1800" b="0" noProof="0" dirty="0">
              <a:solidFill>
                <a:schemeClr val="tx1"/>
              </a:solidFill>
            </a:rPr>
            <a:t>- </a:t>
          </a:r>
        </a:p>
        <a:p>
          <a:pPr algn="l"/>
          <a:endParaRPr lang="en-US" sz="1800" b="0" noProof="0" dirty="0">
            <a:solidFill>
              <a:schemeClr val="tx1"/>
            </a:solidFill>
          </a:endParaRPr>
        </a:p>
        <a:p>
          <a:pPr algn="l"/>
          <a:r>
            <a:rPr lang="en-US" sz="1800" b="0" noProof="0" dirty="0">
              <a:solidFill>
                <a:schemeClr val="tx1"/>
              </a:solidFill>
            </a:rPr>
            <a:t>-</a:t>
          </a:r>
        </a:p>
        <a:p>
          <a:pPr algn="l"/>
          <a:endParaRPr lang="en-US" sz="1800" b="0" noProof="0" dirty="0">
            <a:solidFill>
              <a:schemeClr val="tx1"/>
            </a:solidFill>
          </a:endParaRPr>
        </a:p>
        <a:p>
          <a:pPr algn="l"/>
          <a:r>
            <a:rPr lang="en-US" sz="1800" b="0" noProof="0" dirty="0">
              <a:solidFill>
                <a:schemeClr val="tx1"/>
              </a:solidFill>
            </a:rPr>
            <a:t>-</a:t>
          </a:r>
        </a:p>
        <a:p>
          <a:pPr algn="l"/>
          <a:endParaRPr lang="en-US" sz="1800" b="0" noProof="0" dirty="0">
            <a:solidFill>
              <a:schemeClr val="tx1"/>
            </a:solidFill>
          </a:endParaRPr>
        </a:p>
        <a:p>
          <a:pPr algn="l"/>
          <a:endParaRPr lang="en-US" sz="1800" b="0" noProof="0" dirty="0">
            <a:solidFill>
              <a:schemeClr val="tx1"/>
            </a:solidFill>
          </a:endParaRPr>
        </a:p>
        <a:p>
          <a:pPr algn="l"/>
          <a:r>
            <a:rPr lang="en-US" sz="1800" b="0" noProof="0" dirty="0">
              <a:solidFill>
                <a:schemeClr val="tx1"/>
              </a:solidFill>
            </a:rPr>
            <a:t>-</a:t>
          </a:r>
          <a:r>
            <a:rPr lang="en-US" sz="1800" b="1" noProof="0" dirty="0">
              <a:solidFill>
                <a:schemeClr val="tx1"/>
              </a:solidFill>
            </a:rPr>
            <a:t> </a:t>
          </a:r>
        </a:p>
      </dgm:t>
    </dgm:pt>
    <dgm:pt modelId="{6D87B1BA-FDC9-4187-A74E-A568FEB49056}" type="parTrans" cxnId="{AD136AE7-30F0-4263-B97D-AF376076F683}">
      <dgm:prSet/>
      <dgm:spPr/>
      <dgm:t>
        <a:bodyPr/>
        <a:lstStyle/>
        <a:p>
          <a:endParaRPr lang="da-DK"/>
        </a:p>
      </dgm:t>
    </dgm:pt>
    <dgm:pt modelId="{789C690E-E9E2-4F10-9F38-EFE13B645D8E}" type="sibTrans" cxnId="{AD136AE7-30F0-4263-B97D-AF376076F683}">
      <dgm:prSet/>
      <dgm:spPr/>
      <dgm:t>
        <a:bodyPr/>
        <a:lstStyle/>
        <a:p>
          <a:endParaRPr lang="da-DK"/>
        </a:p>
      </dgm:t>
    </dgm:pt>
    <dgm:pt modelId="{2B7C690C-C4C1-469A-AB09-63E6A868762A}">
      <dgm:prSet phldrT="[Tekst]" custT="1"/>
      <dgm:spPr>
        <a:noFill/>
        <a:ln>
          <a:solidFill>
            <a:srgbClr val="002060"/>
          </a:solidFill>
        </a:ln>
      </dgm:spPr>
      <dgm:t>
        <a:bodyPr anchor="t" anchorCtr="0"/>
        <a:lstStyle/>
        <a:p>
          <a:pPr algn="l"/>
          <a:r>
            <a:rPr lang="en-US" sz="1800" b="1" noProof="0" dirty="0">
              <a:solidFill>
                <a:schemeClr val="tx1"/>
              </a:solidFill>
            </a:rPr>
            <a:t>4) Write down what you do to cope with stress:</a:t>
          </a:r>
        </a:p>
        <a:p>
          <a:pPr algn="l"/>
          <a:r>
            <a:rPr lang="en-US" sz="1800" b="0" noProof="0" dirty="0">
              <a:solidFill>
                <a:schemeClr val="tx1"/>
              </a:solidFill>
            </a:rPr>
            <a:t>- </a:t>
          </a:r>
        </a:p>
        <a:p>
          <a:pPr algn="l"/>
          <a:endParaRPr lang="en-US" sz="1800" b="0" noProof="0" dirty="0">
            <a:solidFill>
              <a:schemeClr val="tx1"/>
            </a:solidFill>
          </a:endParaRPr>
        </a:p>
        <a:p>
          <a:pPr algn="l"/>
          <a:r>
            <a:rPr lang="en-US" sz="1800" b="0" noProof="0" dirty="0">
              <a:solidFill>
                <a:schemeClr val="tx1"/>
              </a:solidFill>
            </a:rPr>
            <a:t>-</a:t>
          </a:r>
        </a:p>
        <a:p>
          <a:pPr algn="l"/>
          <a:endParaRPr lang="en-US" sz="1800" b="0" noProof="0" dirty="0">
            <a:solidFill>
              <a:schemeClr val="tx1"/>
            </a:solidFill>
          </a:endParaRPr>
        </a:p>
        <a:p>
          <a:pPr algn="l"/>
          <a:r>
            <a:rPr lang="en-US" sz="1800" b="0" noProof="0" dirty="0">
              <a:solidFill>
                <a:schemeClr val="tx1"/>
              </a:solidFill>
            </a:rPr>
            <a:t>-</a:t>
          </a:r>
        </a:p>
        <a:p>
          <a:pPr algn="l"/>
          <a:endParaRPr lang="en-US" sz="1800" b="0" noProof="0" dirty="0">
            <a:solidFill>
              <a:schemeClr val="tx1"/>
            </a:solidFill>
          </a:endParaRPr>
        </a:p>
        <a:p>
          <a:pPr algn="l"/>
          <a:endParaRPr lang="en-US" sz="1800" b="0" noProof="0" dirty="0">
            <a:solidFill>
              <a:schemeClr val="tx1"/>
            </a:solidFill>
          </a:endParaRPr>
        </a:p>
        <a:p>
          <a:pPr algn="l"/>
          <a:r>
            <a:rPr lang="en-US" sz="1800" b="0" noProof="0" dirty="0">
              <a:solidFill>
                <a:schemeClr val="tx1"/>
              </a:solidFill>
            </a:rPr>
            <a:t>-</a:t>
          </a:r>
          <a:r>
            <a:rPr lang="en-US" sz="1800" b="1" noProof="0" dirty="0">
              <a:solidFill>
                <a:schemeClr val="tx1"/>
              </a:solidFill>
            </a:rPr>
            <a:t> </a:t>
          </a:r>
        </a:p>
      </dgm:t>
    </dgm:pt>
    <dgm:pt modelId="{C81507E7-7E2B-4E9C-8F22-53BC0D3F80F7}" type="parTrans" cxnId="{DB935E58-339E-4418-84C9-6D46F3D5B72C}">
      <dgm:prSet/>
      <dgm:spPr/>
      <dgm:t>
        <a:bodyPr/>
        <a:lstStyle/>
        <a:p>
          <a:endParaRPr lang="da-DK"/>
        </a:p>
      </dgm:t>
    </dgm:pt>
    <dgm:pt modelId="{960A0E55-7D43-4181-B6EF-7EFCF0D1342B}" type="sibTrans" cxnId="{DB935E58-339E-4418-84C9-6D46F3D5B72C}">
      <dgm:prSet/>
      <dgm:spPr/>
      <dgm:t>
        <a:bodyPr/>
        <a:lstStyle/>
        <a:p>
          <a:endParaRPr lang="da-DK"/>
        </a:p>
      </dgm:t>
    </dgm:pt>
    <dgm:pt modelId="{789A2D69-5D99-4B5E-B685-ED3280EA35CC}">
      <dgm:prSet phldrT="[Tekst]" custT="1"/>
      <dgm:spPr>
        <a:noFill/>
        <a:ln>
          <a:solidFill>
            <a:srgbClr val="002060"/>
          </a:solidFill>
        </a:ln>
      </dgm:spPr>
      <dgm:t>
        <a:bodyPr anchor="t" anchorCtr="0"/>
        <a:lstStyle/>
        <a:p>
          <a:pPr algn="l"/>
          <a:r>
            <a:rPr lang="en-US" sz="1800" b="1" noProof="0" dirty="0">
              <a:solidFill>
                <a:schemeClr val="tx1"/>
              </a:solidFill>
            </a:rPr>
            <a:t>3) Write down your typical stress causes:</a:t>
          </a:r>
        </a:p>
        <a:p>
          <a:pPr algn="l"/>
          <a:r>
            <a:rPr lang="en-US" sz="1800" b="0" noProof="0" dirty="0">
              <a:solidFill>
                <a:schemeClr val="tx1"/>
              </a:solidFill>
            </a:rPr>
            <a:t>- </a:t>
          </a:r>
        </a:p>
        <a:p>
          <a:pPr algn="l"/>
          <a:endParaRPr lang="en-US" sz="1800" b="0" noProof="0" dirty="0">
            <a:solidFill>
              <a:schemeClr val="tx1"/>
            </a:solidFill>
          </a:endParaRPr>
        </a:p>
        <a:p>
          <a:pPr algn="l"/>
          <a:r>
            <a:rPr lang="en-US" sz="1800" b="0" noProof="0" dirty="0">
              <a:solidFill>
                <a:schemeClr val="tx1"/>
              </a:solidFill>
            </a:rPr>
            <a:t>-</a:t>
          </a:r>
        </a:p>
        <a:p>
          <a:pPr algn="l"/>
          <a:endParaRPr lang="en-US" sz="1800" b="0" noProof="0" dirty="0">
            <a:solidFill>
              <a:schemeClr val="tx1"/>
            </a:solidFill>
          </a:endParaRPr>
        </a:p>
        <a:p>
          <a:pPr algn="l"/>
          <a:r>
            <a:rPr lang="en-US" sz="1800" b="0" noProof="0" dirty="0">
              <a:solidFill>
                <a:schemeClr val="tx1"/>
              </a:solidFill>
            </a:rPr>
            <a:t>-</a:t>
          </a:r>
        </a:p>
        <a:p>
          <a:pPr algn="l"/>
          <a:endParaRPr lang="en-US" sz="1800" b="0" noProof="0" dirty="0">
            <a:solidFill>
              <a:schemeClr val="tx1"/>
            </a:solidFill>
          </a:endParaRPr>
        </a:p>
        <a:p>
          <a:pPr algn="l"/>
          <a:endParaRPr lang="en-US" sz="1800" b="0" noProof="0" dirty="0">
            <a:solidFill>
              <a:schemeClr val="tx1"/>
            </a:solidFill>
          </a:endParaRPr>
        </a:p>
        <a:p>
          <a:pPr algn="l"/>
          <a:r>
            <a:rPr lang="en-US" sz="1800" b="0" noProof="0" dirty="0">
              <a:solidFill>
                <a:schemeClr val="tx1"/>
              </a:solidFill>
            </a:rPr>
            <a:t>-</a:t>
          </a:r>
          <a:r>
            <a:rPr lang="en-US" sz="1800" b="1" noProof="0" dirty="0">
              <a:solidFill>
                <a:schemeClr val="tx1"/>
              </a:solidFill>
            </a:rPr>
            <a:t> </a:t>
          </a:r>
        </a:p>
      </dgm:t>
    </dgm:pt>
    <dgm:pt modelId="{C0C7FB71-D364-4F0A-8D93-23167A12E2ED}" type="sibTrans" cxnId="{A675C340-5CEB-447A-95B5-B09B64A907E2}">
      <dgm:prSet/>
      <dgm:spPr/>
      <dgm:t>
        <a:bodyPr/>
        <a:lstStyle/>
        <a:p>
          <a:endParaRPr lang="da-DK"/>
        </a:p>
      </dgm:t>
    </dgm:pt>
    <dgm:pt modelId="{2E560AF3-BD11-4A84-A184-F519A72A39E0}" type="parTrans" cxnId="{A675C340-5CEB-447A-95B5-B09B64A907E2}">
      <dgm:prSet/>
      <dgm:spPr/>
      <dgm:t>
        <a:bodyPr/>
        <a:lstStyle/>
        <a:p>
          <a:endParaRPr lang="da-DK"/>
        </a:p>
      </dgm:t>
    </dgm:pt>
    <dgm:pt modelId="{667DBA37-7DBF-48B1-88DE-3168FB5C1B2F}" type="pres">
      <dgm:prSet presAssocID="{E9FF720C-EFAD-44CF-B0B7-25C39AA0FB0A}" presName="composite" presStyleCnt="0">
        <dgm:presLayoutVars>
          <dgm:chMax val="1"/>
          <dgm:dir/>
          <dgm:resizeHandles val="exact"/>
        </dgm:presLayoutVars>
      </dgm:prSet>
      <dgm:spPr/>
    </dgm:pt>
    <dgm:pt modelId="{689E00CE-86DC-430E-AA28-8D30E49C2D4D}" type="pres">
      <dgm:prSet presAssocID="{7242BD34-0437-4B75-91E4-706769750E72}" presName="roof" presStyleLbl="dkBgShp" presStyleIdx="0" presStyleCnt="2"/>
      <dgm:spPr/>
    </dgm:pt>
    <dgm:pt modelId="{831A591C-A86C-437F-AFAC-CE80719C02D5}" type="pres">
      <dgm:prSet presAssocID="{7242BD34-0437-4B75-91E4-706769750E72}" presName="pillars" presStyleCnt="0"/>
      <dgm:spPr/>
    </dgm:pt>
    <dgm:pt modelId="{BC55DA51-9976-4F2B-8C23-47459525FABD}" type="pres">
      <dgm:prSet presAssocID="{7242BD34-0437-4B75-91E4-706769750E72}" presName="pillar1" presStyleLbl="node1" presStyleIdx="0" presStyleCnt="3">
        <dgm:presLayoutVars>
          <dgm:bulletEnabled val="1"/>
        </dgm:presLayoutVars>
      </dgm:prSet>
      <dgm:spPr/>
    </dgm:pt>
    <dgm:pt modelId="{5B1A898C-3B38-4B75-B127-E015B489A47C}" type="pres">
      <dgm:prSet presAssocID="{789A2D69-5D99-4B5E-B685-ED3280EA35CC}" presName="pillarX" presStyleLbl="node1" presStyleIdx="1" presStyleCnt="3">
        <dgm:presLayoutVars>
          <dgm:bulletEnabled val="1"/>
        </dgm:presLayoutVars>
      </dgm:prSet>
      <dgm:spPr/>
    </dgm:pt>
    <dgm:pt modelId="{44ADE558-8BB1-4374-9FFC-9DCC0D31C7E9}" type="pres">
      <dgm:prSet presAssocID="{2B7C690C-C4C1-469A-AB09-63E6A868762A}" presName="pillarX" presStyleLbl="node1" presStyleIdx="2" presStyleCnt="3">
        <dgm:presLayoutVars>
          <dgm:bulletEnabled val="1"/>
        </dgm:presLayoutVars>
      </dgm:prSet>
      <dgm:spPr/>
    </dgm:pt>
    <dgm:pt modelId="{7E2AD913-F81F-46DA-AB5B-59BF8B09C5E0}" type="pres">
      <dgm:prSet presAssocID="{7242BD34-0437-4B75-91E4-706769750E72}" presName="base" presStyleLbl="dkBgShp" presStyleIdx="1" presStyleCnt="2" custFlipVert="0" custScaleY="35538"/>
      <dgm:spPr>
        <a:ln>
          <a:solidFill>
            <a:srgbClr val="002060"/>
          </a:solidFill>
        </a:ln>
      </dgm:spPr>
    </dgm:pt>
  </dgm:ptLst>
  <dgm:cxnLst>
    <dgm:cxn modelId="{2588A20F-2FB5-4ADD-B97E-24B9F962AC94}" type="presOf" srcId="{E9FF720C-EFAD-44CF-B0B7-25C39AA0FB0A}" destId="{667DBA37-7DBF-48B1-88DE-3168FB5C1B2F}" srcOrd="0" destOrd="0" presId="urn:microsoft.com/office/officeart/2005/8/layout/hList3"/>
    <dgm:cxn modelId="{1E65DB17-20EB-47E8-9E41-5AB048A2C15B}" type="presOf" srcId="{FD091AA7-56A8-4D20-ACF7-73BD45826E8D}" destId="{BC55DA51-9976-4F2B-8C23-47459525FABD}" srcOrd="0" destOrd="0" presId="urn:microsoft.com/office/officeart/2005/8/layout/hList3"/>
    <dgm:cxn modelId="{A675C340-5CEB-447A-95B5-B09B64A907E2}" srcId="{7242BD34-0437-4B75-91E4-706769750E72}" destId="{789A2D69-5D99-4B5E-B685-ED3280EA35CC}" srcOrd="1" destOrd="0" parTransId="{2E560AF3-BD11-4A84-A184-F519A72A39E0}" sibTransId="{C0C7FB71-D364-4F0A-8D93-23167A12E2ED}"/>
    <dgm:cxn modelId="{2F50E062-D85A-4D44-9688-DF712D0C0D5E}" type="presOf" srcId="{789A2D69-5D99-4B5E-B685-ED3280EA35CC}" destId="{5B1A898C-3B38-4B75-B127-E015B489A47C}" srcOrd="0" destOrd="0" presId="urn:microsoft.com/office/officeart/2005/8/layout/hList3"/>
    <dgm:cxn modelId="{DB935E58-339E-4418-84C9-6D46F3D5B72C}" srcId="{7242BD34-0437-4B75-91E4-706769750E72}" destId="{2B7C690C-C4C1-469A-AB09-63E6A868762A}" srcOrd="2" destOrd="0" parTransId="{C81507E7-7E2B-4E9C-8F22-53BC0D3F80F7}" sibTransId="{960A0E55-7D43-4181-B6EF-7EFCF0D1342B}"/>
    <dgm:cxn modelId="{356B52A4-0D2B-4C0D-9BBC-797945AC8651}" srcId="{E9FF720C-EFAD-44CF-B0B7-25C39AA0FB0A}" destId="{7242BD34-0437-4B75-91E4-706769750E72}" srcOrd="0" destOrd="0" parTransId="{5D40F3FE-843E-43EE-B04D-73DB9E4C4A5E}" sibTransId="{ABA63C41-67A6-41DA-8DDB-676E9C533A67}"/>
    <dgm:cxn modelId="{861C0BB3-5B2F-4A3E-A58F-FF6D8770EC8B}" type="presOf" srcId="{7242BD34-0437-4B75-91E4-706769750E72}" destId="{689E00CE-86DC-430E-AA28-8D30E49C2D4D}" srcOrd="0" destOrd="0" presId="urn:microsoft.com/office/officeart/2005/8/layout/hList3"/>
    <dgm:cxn modelId="{8242D2C5-BD4E-42D1-A6A0-21FDC0949981}" type="presOf" srcId="{2B7C690C-C4C1-469A-AB09-63E6A868762A}" destId="{44ADE558-8BB1-4374-9FFC-9DCC0D31C7E9}" srcOrd="0" destOrd="0" presId="urn:microsoft.com/office/officeart/2005/8/layout/hList3"/>
    <dgm:cxn modelId="{AD136AE7-30F0-4263-B97D-AF376076F683}" srcId="{7242BD34-0437-4B75-91E4-706769750E72}" destId="{FD091AA7-56A8-4D20-ACF7-73BD45826E8D}" srcOrd="0" destOrd="0" parTransId="{6D87B1BA-FDC9-4187-A74E-A568FEB49056}" sibTransId="{789C690E-E9E2-4F10-9F38-EFE13B645D8E}"/>
    <dgm:cxn modelId="{DFC10634-F202-475C-8E5E-88CA782953C3}" type="presParOf" srcId="{667DBA37-7DBF-48B1-88DE-3168FB5C1B2F}" destId="{689E00CE-86DC-430E-AA28-8D30E49C2D4D}" srcOrd="0" destOrd="0" presId="urn:microsoft.com/office/officeart/2005/8/layout/hList3"/>
    <dgm:cxn modelId="{F2FCD6EF-DD62-427C-9F1E-804386CEEE48}" type="presParOf" srcId="{667DBA37-7DBF-48B1-88DE-3168FB5C1B2F}" destId="{831A591C-A86C-437F-AFAC-CE80719C02D5}" srcOrd="1" destOrd="0" presId="urn:microsoft.com/office/officeart/2005/8/layout/hList3"/>
    <dgm:cxn modelId="{E5D89F03-35D9-4242-94AC-2C369CC7DF86}" type="presParOf" srcId="{831A591C-A86C-437F-AFAC-CE80719C02D5}" destId="{BC55DA51-9976-4F2B-8C23-47459525FABD}" srcOrd="0" destOrd="0" presId="urn:microsoft.com/office/officeart/2005/8/layout/hList3"/>
    <dgm:cxn modelId="{99F4CC6C-AC31-4C8A-BCBA-918A39314FE8}" type="presParOf" srcId="{831A591C-A86C-437F-AFAC-CE80719C02D5}" destId="{5B1A898C-3B38-4B75-B127-E015B489A47C}" srcOrd="1" destOrd="0" presId="urn:microsoft.com/office/officeart/2005/8/layout/hList3"/>
    <dgm:cxn modelId="{D621D240-54B4-4418-AC98-4FF1D0914413}" type="presParOf" srcId="{831A591C-A86C-437F-AFAC-CE80719C02D5}" destId="{44ADE558-8BB1-4374-9FFC-9DCC0D31C7E9}" srcOrd="2" destOrd="0" presId="urn:microsoft.com/office/officeart/2005/8/layout/hList3"/>
    <dgm:cxn modelId="{C86DEFD7-E13A-4DAA-89F4-43C6DD426917}" type="presParOf" srcId="{667DBA37-7DBF-48B1-88DE-3168FB5C1B2F}" destId="{7E2AD913-F81F-46DA-AB5B-59BF8B09C5E0}" srcOrd="2" destOrd="0" presId="urn:microsoft.com/office/officeart/2005/8/layout/hList3"/>
  </dgm:cxnLst>
  <dgm:bg/>
  <dgm:whole>
    <a:ln>
      <a:solidFill>
        <a:srgbClr val="00206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9E00CE-86DC-430E-AA28-8D30E49C2D4D}">
      <dsp:nvSpPr>
        <dsp:cNvPr id="0" name=""/>
        <dsp:cNvSpPr/>
      </dsp:nvSpPr>
      <dsp:spPr>
        <a:xfrm>
          <a:off x="0" y="73818"/>
          <a:ext cx="11791950" cy="1963102"/>
        </a:xfrm>
        <a:prstGeom prst="rect">
          <a:avLst/>
        </a:prstGeom>
        <a:noFill/>
        <a:ln>
          <a:solidFill>
            <a:srgbClr val="00206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>
              <a:solidFill>
                <a:schemeClr val="tx1"/>
              </a:solidFill>
            </a:rPr>
            <a:t>1) Write down situations that induce stress for you:</a:t>
          </a:r>
          <a:endParaRPr lang="en-GB" sz="1400" kern="1200" noProof="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800" b="0" kern="1200" dirty="0">
              <a:solidFill>
                <a:schemeClr val="tx1"/>
              </a:solidFill>
            </a:rPr>
            <a:t>-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1800" b="0" kern="120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800" b="0" kern="1200" dirty="0">
              <a:solidFill>
                <a:schemeClr val="tx1"/>
              </a:solidFill>
            </a:rPr>
            <a:t>-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1800" b="0" kern="120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800" b="0" kern="1200" dirty="0">
              <a:solidFill>
                <a:schemeClr val="tx1"/>
              </a:solidFill>
            </a:rPr>
            <a:t>- </a:t>
          </a:r>
        </a:p>
      </dsp:txBody>
      <dsp:txXfrm>
        <a:off x="0" y="73818"/>
        <a:ext cx="11791950" cy="1963102"/>
      </dsp:txXfrm>
    </dsp:sp>
    <dsp:sp modelId="{BC55DA51-9976-4F2B-8C23-47459525FABD}">
      <dsp:nvSpPr>
        <dsp:cNvPr id="0" name=""/>
        <dsp:cNvSpPr/>
      </dsp:nvSpPr>
      <dsp:spPr>
        <a:xfrm>
          <a:off x="5757" y="2036920"/>
          <a:ext cx="3926811" cy="4122515"/>
        </a:xfrm>
        <a:prstGeom prst="rect">
          <a:avLst/>
        </a:prstGeom>
        <a:noFill/>
        <a:ln w="15875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>
              <a:solidFill>
                <a:schemeClr val="tx1"/>
              </a:solidFill>
            </a:rPr>
            <a:t>2) Write down your stress indicators: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noProof="0" dirty="0">
              <a:solidFill>
                <a:schemeClr val="tx1"/>
              </a:solidFill>
            </a:rPr>
            <a:t>-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kern="1200" noProof="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noProof="0" dirty="0">
              <a:solidFill>
                <a:schemeClr val="tx1"/>
              </a:solidFill>
            </a:rPr>
            <a:t>-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kern="1200" noProof="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noProof="0" dirty="0">
              <a:solidFill>
                <a:schemeClr val="tx1"/>
              </a:solidFill>
            </a:rPr>
            <a:t>-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kern="1200" noProof="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kern="1200" noProof="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noProof="0" dirty="0">
              <a:solidFill>
                <a:schemeClr val="tx1"/>
              </a:solidFill>
            </a:rPr>
            <a:t>-</a:t>
          </a:r>
          <a:r>
            <a:rPr lang="en-US" sz="1800" b="1" kern="1200" noProof="0" dirty="0">
              <a:solidFill>
                <a:schemeClr val="tx1"/>
              </a:solidFill>
            </a:rPr>
            <a:t> </a:t>
          </a:r>
        </a:p>
      </dsp:txBody>
      <dsp:txXfrm>
        <a:off x="5757" y="2036920"/>
        <a:ext cx="3926811" cy="4122515"/>
      </dsp:txXfrm>
    </dsp:sp>
    <dsp:sp modelId="{5B1A898C-3B38-4B75-B127-E015B489A47C}">
      <dsp:nvSpPr>
        <dsp:cNvPr id="0" name=""/>
        <dsp:cNvSpPr/>
      </dsp:nvSpPr>
      <dsp:spPr>
        <a:xfrm>
          <a:off x="3932569" y="2036920"/>
          <a:ext cx="3926811" cy="4122515"/>
        </a:xfrm>
        <a:prstGeom prst="rect">
          <a:avLst/>
        </a:prstGeom>
        <a:noFill/>
        <a:ln w="15875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>
              <a:solidFill>
                <a:schemeClr val="tx1"/>
              </a:solidFill>
            </a:rPr>
            <a:t>3) Write down your typical stress causes: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noProof="0" dirty="0">
              <a:solidFill>
                <a:schemeClr val="tx1"/>
              </a:solidFill>
            </a:rPr>
            <a:t>-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kern="1200" noProof="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noProof="0" dirty="0">
              <a:solidFill>
                <a:schemeClr val="tx1"/>
              </a:solidFill>
            </a:rPr>
            <a:t>-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kern="1200" noProof="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noProof="0" dirty="0">
              <a:solidFill>
                <a:schemeClr val="tx1"/>
              </a:solidFill>
            </a:rPr>
            <a:t>-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kern="1200" noProof="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kern="1200" noProof="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noProof="0" dirty="0">
              <a:solidFill>
                <a:schemeClr val="tx1"/>
              </a:solidFill>
            </a:rPr>
            <a:t>-</a:t>
          </a:r>
          <a:r>
            <a:rPr lang="en-US" sz="1800" b="1" kern="1200" noProof="0" dirty="0">
              <a:solidFill>
                <a:schemeClr val="tx1"/>
              </a:solidFill>
            </a:rPr>
            <a:t> </a:t>
          </a:r>
        </a:p>
      </dsp:txBody>
      <dsp:txXfrm>
        <a:off x="3932569" y="2036920"/>
        <a:ext cx="3926811" cy="4122515"/>
      </dsp:txXfrm>
    </dsp:sp>
    <dsp:sp modelId="{44ADE558-8BB1-4374-9FFC-9DCC0D31C7E9}">
      <dsp:nvSpPr>
        <dsp:cNvPr id="0" name=""/>
        <dsp:cNvSpPr/>
      </dsp:nvSpPr>
      <dsp:spPr>
        <a:xfrm>
          <a:off x="7859380" y="2036920"/>
          <a:ext cx="3926811" cy="4122515"/>
        </a:xfrm>
        <a:prstGeom prst="rect">
          <a:avLst/>
        </a:prstGeom>
        <a:noFill/>
        <a:ln w="15875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>
              <a:solidFill>
                <a:schemeClr val="tx1"/>
              </a:solidFill>
            </a:rPr>
            <a:t>4) Write down what you do to cope with stress: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noProof="0" dirty="0">
              <a:solidFill>
                <a:schemeClr val="tx1"/>
              </a:solidFill>
            </a:rPr>
            <a:t>-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kern="1200" noProof="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noProof="0" dirty="0">
              <a:solidFill>
                <a:schemeClr val="tx1"/>
              </a:solidFill>
            </a:rPr>
            <a:t>-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kern="1200" noProof="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noProof="0" dirty="0">
              <a:solidFill>
                <a:schemeClr val="tx1"/>
              </a:solidFill>
            </a:rPr>
            <a:t>-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kern="1200" noProof="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kern="1200" noProof="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noProof="0" dirty="0">
              <a:solidFill>
                <a:schemeClr val="tx1"/>
              </a:solidFill>
            </a:rPr>
            <a:t>-</a:t>
          </a:r>
          <a:r>
            <a:rPr lang="en-US" sz="1800" b="1" kern="1200" noProof="0" dirty="0">
              <a:solidFill>
                <a:schemeClr val="tx1"/>
              </a:solidFill>
            </a:rPr>
            <a:t> </a:t>
          </a:r>
        </a:p>
      </dsp:txBody>
      <dsp:txXfrm>
        <a:off x="7859380" y="2036920"/>
        <a:ext cx="3926811" cy="4122515"/>
      </dsp:txXfrm>
    </dsp:sp>
    <dsp:sp modelId="{7E2AD913-F81F-46DA-AB5B-59BF8B09C5E0}">
      <dsp:nvSpPr>
        <dsp:cNvPr id="0" name=""/>
        <dsp:cNvSpPr/>
      </dsp:nvSpPr>
      <dsp:spPr>
        <a:xfrm>
          <a:off x="0" y="6307072"/>
          <a:ext cx="11791950" cy="162784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solidFill>
            <a:srgbClr val="00206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1/31/2022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1/31/2022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1/31/2022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1/31/2022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1/31/2022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1/31/2022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1/31/2022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1/31/2022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1/31/2022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1/31/2022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1/31/2022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1/31/2022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75B1C57-03D2-4FED-8256-38F0871352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8369775"/>
              </p:ext>
            </p:extLst>
          </p:nvPr>
        </p:nvGraphicFramePr>
        <p:xfrm>
          <a:off x="247650" y="209550"/>
          <a:ext cx="11791950" cy="6543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12465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18</TotalTime>
  <Words>55</Words>
  <Application>Microsoft Office PowerPoint</Application>
  <PresentationFormat>Widescreen</PresentationFormat>
  <Paragraphs>33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Arial</vt:lpstr>
      <vt:lpstr>Tw Cen MT</vt:lpstr>
      <vt:lpstr>Tw Cen MT Condensed</vt:lpstr>
      <vt:lpstr>Wingdings 3</vt:lpstr>
      <vt:lpstr>Integral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Liv Gish</dc:creator>
  <cp:lastModifiedBy>Liv Gish</cp:lastModifiedBy>
  <cp:revision>3</cp:revision>
  <dcterms:created xsi:type="dcterms:W3CDTF">2021-03-06T08:20:34Z</dcterms:created>
  <dcterms:modified xsi:type="dcterms:W3CDTF">2022-01-31T08:22:18Z</dcterms:modified>
</cp:coreProperties>
</file>