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2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3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4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5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6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 autoCompressPictures="0">
  <p:sldMasterIdLst>
    <p:sldMasterId id="2147483658" r:id="rId4"/>
    <p:sldMasterId id="2147483690" r:id="rId5"/>
    <p:sldMasterId id="2147483716" r:id="rId6"/>
    <p:sldMasterId id="2147483725" r:id="rId7"/>
    <p:sldMasterId id="2147483737" r:id="rId8"/>
    <p:sldMasterId id="2147483754" r:id="rId9"/>
    <p:sldMasterId id="2147483767" r:id="rId10"/>
  </p:sldMasterIdLst>
  <p:notesMasterIdLst>
    <p:notesMasterId r:id="rId26"/>
  </p:notesMasterIdLst>
  <p:handoutMasterIdLst>
    <p:handoutMasterId r:id="rId27"/>
  </p:handoutMasterIdLst>
  <p:sldIdLst>
    <p:sldId id="403" r:id="rId11"/>
    <p:sldId id="405" r:id="rId12"/>
    <p:sldId id="408" r:id="rId13"/>
    <p:sldId id="409" r:id="rId14"/>
    <p:sldId id="411" r:id="rId15"/>
    <p:sldId id="412" r:id="rId16"/>
    <p:sldId id="410" r:id="rId17"/>
    <p:sldId id="395" r:id="rId18"/>
    <p:sldId id="413" r:id="rId19"/>
    <p:sldId id="414" r:id="rId20"/>
    <p:sldId id="416" r:id="rId21"/>
    <p:sldId id="419" r:id="rId22"/>
    <p:sldId id="415" r:id="rId23"/>
    <p:sldId id="418" r:id="rId24"/>
    <p:sldId id="417" r:id="rId25"/>
  </p:sldIdLst>
  <p:sldSz cx="12192000" cy="68580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030" userDrawn="1">
          <p15:clr>
            <a:srgbClr val="A4A3A4"/>
          </p15:clr>
        </p15:guide>
        <p15:guide id="2" orient="horz" pos="3975" userDrawn="1">
          <p15:clr>
            <a:srgbClr val="A4A3A4"/>
          </p15:clr>
        </p15:guide>
        <p15:guide id="3" orient="horz" pos="935" userDrawn="1">
          <p15:clr>
            <a:srgbClr val="A4A3A4"/>
          </p15:clr>
        </p15:guide>
        <p15:guide id="4" orient="horz" pos="390" userDrawn="1">
          <p15:clr>
            <a:srgbClr val="A4A3A4"/>
          </p15:clr>
        </p15:guide>
        <p15:guide id="5" pos="491" userDrawn="1">
          <p15:clr>
            <a:srgbClr val="A4A3A4"/>
          </p15:clr>
        </p15:guide>
        <p15:guide id="6" pos="718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FAFA"/>
    <a:srgbClr val="3333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034" autoAdjust="0"/>
    <p:restoredTop sz="84288" autoAdjust="0"/>
  </p:normalViewPr>
  <p:slideViewPr>
    <p:cSldViewPr snapToGrid="0" snapToObjects="1" showGuides="1">
      <p:cViewPr varScale="1">
        <p:scale>
          <a:sx n="109" d="100"/>
          <a:sy n="109" d="100"/>
        </p:scale>
        <p:origin x="1512" y="200"/>
      </p:cViewPr>
      <p:guideLst>
        <p:guide orient="horz" pos="1030"/>
        <p:guide orient="horz" pos="3975"/>
        <p:guide orient="horz" pos="935"/>
        <p:guide orient="horz" pos="390"/>
        <p:guide pos="491"/>
        <p:guide pos="718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 showGuides="1">
      <p:cViewPr varScale="1">
        <p:scale>
          <a:sx n="122" d="100"/>
          <a:sy n="122" d="100"/>
        </p:scale>
        <p:origin x="4914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1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2" Type="http://schemas.openxmlformats.org/officeDocument/2006/relationships/customXml" Target="../customXml/item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presProps" Target="presProps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9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Pladsholder til dato 2"/>
          <p:cNvSpPr>
            <a:spLocks noGrp="1"/>
          </p:cNvSpPr>
          <p:nvPr>
            <p:ph type="dt" sz="quarter" idx="1"/>
          </p:nvPr>
        </p:nvSpPr>
        <p:spPr>
          <a:xfrm>
            <a:off x="3850444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8F9E11-F642-4BF2-B4DC-AF7D35EA7551}" type="datetimeFigureOut">
              <a:rPr lang="en-GB" smtClean="0"/>
              <a:t>05/05/2022</a:t>
            </a:fld>
            <a:endParaRPr lang="en-GB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2"/>
          </p:nvPr>
        </p:nvSpPr>
        <p:spPr>
          <a:xfrm>
            <a:off x="0" y="9428585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3"/>
          </p:nvPr>
        </p:nvSpPr>
        <p:spPr>
          <a:xfrm>
            <a:off x="3850444" y="9428585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A371A3-64EC-4735-8565-D99D782796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927141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4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72A38B-F9FA-4036-A084-652409E98F08}" type="datetimeFigureOut">
              <a:rPr lang="en-GB" smtClean="0"/>
              <a:t>05/05/2022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4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436F85-577F-4A92-A47F-D540A2BCC8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80911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36F85-577F-4A92-A47F-D540A2BCC821}" type="slidenum">
              <a:rPr lang="en-GB" smtClean="0"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328537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7B71D2-87BA-4C6A-81FD-EF794411AD77}" type="slidenum">
              <a:rPr kumimoji="0" lang="da-D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da-D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58886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6129F7-8E02-425D-8848-04DC394510F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92209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36F85-577F-4A92-A47F-D540A2BCC821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40023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36F85-577F-4A92-A47F-D540A2BCC821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45370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D83486-A9D7-F946-A17D-8349459D11C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250186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D83486-A9D7-F946-A17D-8349459D11C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32440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D83486-A9D7-F946-A17D-8349459D11C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88549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D83486-A9D7-F946-A17D-8349459D11C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46862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D83486-A9D7-F946-A17D-8349459D11C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32509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47942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67587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D83486-A9D7-F946-A17D-8349459D11C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45286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6129F7-8E02-425D-8848-04DC394510F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36713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7B71D2-87BA-4C6A-81FD-EF794411AD77}" type="slidenum">
              <a:rPr kumimoji="0" lang="da-D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da-D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24487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28.emf"/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2" Type="http://schemas.openxmlformats.org/officeDocument/2006/relationships/hyperlink" Target="http://www.designguide.ku.dk/ku/skabeloner/powerpoint/praesentationer/" TargetMode="External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hyperlink" Target="http://image.ku.dk/lightbox/211/13407586855728741badb20/" TargetMode="Externa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2" Type="http://schemas.openxmlformats.org/officeDocument/2006/relationships/hyperlink" Target="http://www.designguide.ku.dk/ku/skabeloner/powerpoint/praesentationer/" TargetMode="External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hyperlink" Target="http://image.ku.dk/lightbox/211/13407586855728741badb20/" TargetMode="Externa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28.emf"/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36.jpe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35.emf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37.jpe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35.emf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image lar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dsholder til billede 9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6858000"/>
          </a:xfrm>
          <a:blipFill>
            <a:blip r:embed="rId2"/>
            <a:stretch>
              <a:fillRect/>
            </a:stretch>
          </a:blipFill>
        </p:spPr>
        <p:txBody>
          <a:bodyPr lIns="4932000" tIns="360000" anchor="ctr" anchorCtr="0"/>
          <a:lstStyle>
            <a:lvl1pPr marL="0" indent="0" algn="l">
              <a:buNone/>
              <a:defRPr sz="2400" baseline="0">
                <a:solidFill>
                  <a:schemeClr val="bg1"/>
                </a:solidFill>
                <a:sym typeface="Wingdings" panose="05000000000000000000" pitchFamily="2" charset="2"/>
              </a:defRPr>
            </a:lvl1pPr>
          </a:lstStyle>
          <a:p>
            <a:r>
              <a:rPr lang="en-GB" dirty="0"/>
              <a:t> Click icon to </a:t>
            </a:r>
            <a:br>
              <a:rPr lang="en-GB" dirty="0"/>
            </a:br>
            <a:r>
              <a:rPr lang="en-GB" dirty="0"/>
              <a:t>insert image</a:t>
            </a:r>
          </a:p>
        </p:txBody>
      </p:sp>
      <p:sp>
        <p:nvSpPr>
          <p:cNvPr id="2" name="Titel 2"/>
          <p:cNvSpPr>
            <a:spLocks noGrp="1"/>
          </p:cNvSpPr>
          <p:nvPr>
            <p:ph type="ctrTitle"/>
          </p:nvPr>
        </p:nvSpPr>
        <p:spPr>
          <a:xfrm>
            <a:off x="1" y="691817"/>
            <a:ext cx="5959476" cy="5474035"/>
          </a:xfrm>
          <a:blipFill>
            <a:blip r:embed="rId3"/>
            <a:stretch>
              <a:fillRect/>
            </a:stretch>
          </a:blipFill>
        </p:spPr>
        <p:txBody>
          <a:bodyPr lIns="540000" tIns="468000" rIns="360000" bIns="3384000" anchor="b" anchorCtr="0">
            <a:noAutofit/>
          </a:bodyPr>
          <a:lstStyle>
            <a:lvl1pPr algn="l">
              <a:lnSpc>
                <a:spcPts val="4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>
          <a:xfrm>
            <a:off x="10329111" y="-385200"/>
            <a:ext cx="814976" cy="176797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fld id="{05F63992-81DD-4E59-90FA-74361159722F}" type="datetime1">
              <a:rPr lang="en-GB" smtClean="0"/>
              <a:t>05/05/2022</a:t>
            </a:fld>
            <a:endParaRPr lang="en-GB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>
          <a:xfrm>
            <a:off x="3236495" y="-385200"/>
            <a:ext cx="6981163" cy="176797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>
          <a:xfrm>
            <a:off x="11255543" y="-385200"/>
            <a:ext cx="381759" cy="176797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fld id="{091A926C-488A-4E3E-9C21-57CAA120E114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1" name="Pladsholder til tekst 14"/>
          <p:cNvSpPr>
            <a:spLocks noGrp="1"/>
          </p:cNvSpPr>
          <p:nvPr>
            <p:ph type="body" sz="quarter" idx="13" hasCustomPrompt="1"/>
          </p:nvPr>
        </p:nvSpPr>
        <p:spPr>
          <a:xfrm>
            <a:off x="783167" y="4053600"/>
            <a:ext cx="4752445" cy="899766"/>
          </a:xfrm>
        </p:spPr>
        <p:txBody>
          <a:bodyPr r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GB" dirty="0"/>
              <a:t>Name of speaker, UCPH unit, place and date</a:t>
            </a:r>
          </a:p>
        </p:txBody>
      </p:sp>
      <p:sp>
        <p:nvSpPr>
          <p:cNvPr id="9" name="Undertitel 2"/>
          <p:cNvSpPr>
            <a:spLocks noGrp="1"/>
          </p:cNvSpPr>
          <p:nvPr>
            <p:ph type="subTitle" idx="1" hasCustomPrompt="1"/>
          </p:nvPr>
        </p:nvSpPr>
        <p:spPr>
          <a:xfrm>
            <a:off x="783167" y="3007287"/>
            <a:ext cx="4752445" cy="726435"/>
          </a:xfrm>
        </p:spPr>
        <p:txBody>
          <a:bodyPr rIns="0">
            <a:noAutofit/>
          </a:bodyPr>
          <a:lstStyle>
            <a:lvl1pPr marL="0" indent="0" algn="l">
              <a:lnSpc>
                <a:spcPct val="100000"/>
              </a:lnSpc>
              <a:buNone/>
              <a:defRPr sz="24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12" name="Titel 1"/>
          <p:cNvSpPr>
            <a:spLocks noGrp="1"/>
          </p:cNvSpPr>
          <p:nvPr>
            <p:ph type="body" sz="quarter" idx="15" hasCustomPrompt="1"/>
          </p:nvPr>
        </p:nvSpPr>
        <p:spPr>
          <a:xfrm>
            <a:off x="783167" y="1020201"/>
            <a:ext cx="4752445" cy="1763813"/>
          </a:xfrm>
        </p:spPr>
        <p:txBody>
          <a:bodyPr r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6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38290818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dsholder til billede 9"/>
          <p:cNvSpPr>
            <a:spLocks noGrp="1"/>
          </p:cNvSpPr>
          <p:nvPr>
            <p:ph type="pic" sz="quarter" idx="14" hasCustomPrompt="1"/>
          </p:nvPr>
        </p:nvSpPr>
        <p:spPr>
          <a:xfrm>
            <a:off x="783168" y="1635125"/>
            <a:ext cx="10623549" cy="4667250"/>
          </a:xfrm>
          <a:blipFill>
            <a:blip r:embed="rId2"/>
            <a:stretch>
              <a:fillRect/>
            </a:stretch>
          </a:blipFill>
        </p:spPr>
        <p:txBody>
          <a:bodyPr lIns="0" tIns="2304000" rIns="0" anchor="t" anchorCtr="0"/>
          <a:lstStyle>
            <a:lvl1pPr marL="0" indent="0" algn="ctr">
              <a:buNone/>
              <a:defRPr sz="2400" baseline="0">
                <a:solidFill>
                  <a:schemeClr val="bg1"/>
                </a:solidFill>
                <a:sym typeface="Wingdings" panose="05000000000000000000" pitchFamily="2" charset="2"/>
              </a:defRPr>
            </a:lvl1pPr>
          </a:lstStyle>
          <a:p>
            <a:r>
              <a:rPr lang="en-GB" dirty="0"/>
              <a:t>Click icon to insert image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783169" y="619125"/>
            <a:ext cx="10623551" cy="865188"/>
          </a:xfrm>
        </p:spPr>
        <p:txBody>
          <a:bodyPr/>
          <a:lstStyle/>
          <a:p>
            <a:r>
              <a:rPr lang="en-GB" dirty="0"/>
              <a:t>Click to add title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2F889-A811-4C65-BC10-FC6818A20D47}" type="datetime1">
              <a:rPr lang="en-GB" smtClean="0"/>
              <a:t>05/05/2022</a:t>
            </a:fld>
            <a:endParaRPr lang="en-GB" dirty="0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19167137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332793"/>
            <a:ext cx="2743200" cy="4766692"/>
          </a:xfrm>
        </p:spPr>
        <p:txBody>
          <a:bodyPr vert="eaVert" anchor="b"/>
          <a:lstStyle>
            <a:lvl1pPr marL="479988" indent="-479988">
              <a:buFont typeface="Lucida Grande"/>
              <a:buChar char="&gt;"/>
              <a:defRPr/>
            </a:lvl1pPr>
          </a:lstStyle>
          <a:p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edit</a:t>
            </a:r>
            <a:r>
              <a:rPr lang="da-DK" dirty="0"/>
              <a:t> Master </a:t>
            </a:r>
            <a:r>
              <a:rPr lang="da-DK" dirty="0" err="1"/>
              <a:t>title</a:t>
            </a:r>
            <a:r>
              <a:rPr lang="da-DK" dirty="0"/>
              <a:t> </a:t>
            </a:r>
            <a:r>
              <a:rPr lang="da-DK" dirty="0" err="1"/>
              <a:t>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332793"/>
            <a:ext cx="8026400" cy="4766692"/>
          </a:xfrm>
        </p:spPr>
        <p:txBody>
          <a:bodyPr vert="eaVert"/>
          <a:lstStyle/>
          <a:p>
            <a:pPr lvl="0"/>
            <a:r>
              <a:rPr lang="da-DK"/>
              <a:t>Click to edit Master text styles</a:t>
            </a:r>
          </a:p>
          <a:p>
            <a:pPr lvl="1"/>
            <a:r>
              <a:rPr lang="da-DK"/>
              <a:t>Second level</a:t>
            </a:r>
          </a:p>
          <a:p>
            <a:pPr lvl="2"/>
            <a:r>
              <a:rPr lang="da-DK"/>
              <a:t>Third level</a:t>
            </a:r>
          </a:p>
          <a:p>
            <a:pPr lvl="3"/>
            <a:r>
              <a:rPr lang="da-DK"/>
              <a:t>Fourth level</a:t>
            </a:r>
          </a:p>
          <a:p>
            <a:pPr lvl="4"/>
            <a:r>
              <a:rPr lang="da-DK"/>
              <a:t>Fifth level</a:t>
            </a:r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/>
          <a:srcRect r="57779"/>
          <a:stretch/>
        </p:blipFill>
        <p:spPr>
          <a:xfrm>
            <a:off x="9821333" y="178719"/>
            <a:ext cx="2370667" cy="749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64591" y="216057"/>
            <a:ext cx="1744133" cy="66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7575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text label right and imag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dsholder til billede 9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334853"/>
            <a:ext cx="12192000" cy="6523149"/>
          </a:xfrm>
          <a:blipFill>
            <a:blip r:embed="rId2"/>
            <a:stretch>
              <a:fillRect/>
            </a:stretch>
          </a:blipFill>
        </p:spPr>
        <p:txBody>
          <a:bodyPr lIns="0" tIns="360000" rIns="4932000" anchor="ctr" anchorCtr="0"/>
          <a:lstStyle>
            <a:lvl1pPr marL="0" indent="0" algn="r">
              <a:buNone/>
              <a:defRPr sz="2400" baseline="0">
                <a:solidFill>
                  <a:schemeClr val="tx1"/>
                </a:solidFill>
                <a:sym typeface="Wingdings" panose="05000000000000000000" pitchFamily="2" charset="2"/>
              </a:defRPr>
            </a:lvl1pPr>
          </a:lstStyle>
          <a:p>
            <a:r>
              <a:rPr lang="en-GB" dirty="0"/>
              <a:t>Click icon to </a:t>
            </a:r>
            <a:br>
              <a:rPr lang="en-GB" dirty="0"/>
            </a:br>
            <a:r>
              <a:rPr lang="en-GB" dirty="0"/>
              <a:t>insert image   </a:t>
            </a:r>
            <a:br>
              <a:rPr lang="en-GB" dirty="0"/>
            </a:br>
            <a:endParaRPr lang="en-GB" dirty="0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243637" y="4903567"/>
            <a:ext cx="5948363" cy="1398808"/>
          </a:xfrm>
          <a:solidFill>
            <a:srgbClr val="A31D20">
              <a:alpha val="95000"/>
            </a:srgbClr>
          </a:solidFill>
        </p:spPr>
        <p:txBody>
          <a:bodyPr lIns="252000" tIns="144000" rIns="540000" bIns="144000" anchor="t" anchorCtr="0"/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add text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AFF43-DB95-4864-B236-B0B6E8F4F2A0}" type="datetime1">
              <a:rPr lang="en-GB" smtClean="0"/>
              <a:t>05/05/2022</a:t>
            </a:fld>
            <a:endParaRPr lang="en-GB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605502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text label lef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dsholder til billede 9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334853"/>
            <a:ext cx="12192000" cy="6523149"/>
          </a:xfrm>
          <a:blipFill>
            <a:blip r:embed="rId2"/>
            <a:stretch>
              <a:fillRect/>
            </a:stretch>
          </a:blipFill>
        </p:spPr>
        <p:txBody>
          <a:bodyPr lIns="0" tIns="360000" rIns="4932000" anchor="ctr" anchorCtr="0"/>
          <a:lstStyle>
            <a:lvl1pPr marL="0" indent="0" algn="r">
              <a:buNone/>
              <a:defRPr sz="2400" baseline="0">
                <a:solidFill>
                  <a:schemeClr val="bg1"/>
                </a:solidFill>
                <a:sym typeface="Wingdings" panose="05000000000000000000" pitchFamily="2" charset="2"/>
              </a:defRPr>
            </a:lvl1pPr>
          </a:lstStyle>
          <a:p>
            <a:r>
              <a:rPr lang="en-GB" dirty="0"/>
              <a:t>Click icon to </a:t>
            </a:r>
            <a:br>
              <a:rPr lang="en-GB" dirty="0"/>
            </a:br>
            <a:r>
              <a:rPr lang="en-GB" dirty="0"/>
              <a:t>insert image   </a:t>
            </a:r>
            <a:br>
              <a:rPr lang="en-GB" dirty="0"/>
            </a:br>
            <a:endParaRPr lang="en-GB" dirty="0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0" y="4903567"/>
            <a:ext cx="5948363" cy="1398808"/>
          </a:xfrm>
          <a:solidFill>
            <a:srgbClr val="A31D20">
              <a:alpha val="95000"/>
            </a:srgbClr>
          </a:solidFill>
        </p:spPr>
        <p:txBody>
          <a:bodyPr lIns="576000" tIns="144000" rIns="252000" bIns="144000" anchor="t" anchorCtr="0"/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add text 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9B226-DDC5-405C-8EA3-5453C1E8EB5D}" type="datetime1">
              <a:rPr lang="en-GB" smtClean="0"/>
              <a:t>05/05/2022</a:t>
            </a:fld>
            <a:endParaRPr lang="en-GB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945602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text label righ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dsholder til billede 9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334853"/>
            <a:ext cx="12192000" cy="6523149"/>
          </a:xfrm>
          <a:blipFill>
            <a:blip r:embed="rId2"/>
            <a:stretch>
              <a:fillRect/>
            </a:stretch>
          </a:blipFill>
        </p:spPr>
        <p:txBody>
          <a:bodyPr lIns="0" tIns="360000" rIns="4932000" anchor="ctr" anchorCtr="0"/>
          <a:lstStyle>
            <a:lvl1pPr marL="0" indent="0" algn="r">
              <a:buNone/>
              <a:defRPr sz="2400" baseline="0">
                <a:sym typeface="Wingdings" panose="05000000000000000000" pitchFamily="2" charset="2"/>
              </a:defRPr>
            </a:lvl1pPr>
          </a:lstStyle>
          <a:p>
            <a:r>
              <a:rPr lang="en-GB" dirty="0"/>
              <a:t>Click icon to </a:t>
            </a:r>
            <a:br>
              <a:rPr lang="en-GB" dirty="0"/>
            </a:br>
            <a:r>
              <a:rPr lang="en-GB" dirty="0"/>
              <a:t>insert image   </a:t>
            </a:r>
            <a:br>
              <a:rPr lang="en-GB" dirty="0"/>
            </a:br>
            <a:endParaRPr lang="en-GB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3E65C-360B-4039-AB89-06F19BC315AD}" type="datetime1">
              <a:rPr lang="en-GB" smtClean="0"/>
              <a:t>05/05/2022</a:t>
            </a:fld>
            <a:endParaRPr lang="en-GB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Pladsholder til tekst 9"/>
          <p:cNvSpPr>
            <a:spLocks noGrp="1"/>
          </p:cNvSpPr>
          <p:nvPr>
            <p:ph type="body" sz="quarter" idx="15" hasCustomPrompt="1"/>
          </p:nvPr>
        </p:nvSpPr>
        <p:spPr>
          <a:xfrm>
            <a:off x="6243637" y="2036763"/>
            <a:ext cx="5948363" cy="4265612"/>
          </a:xfrm>
          <a:solidFill>
            <a:schemeClr val="accent1">
              <a:alpha val="95000"/>
            </a:schemeClr>
          </a:solidFill>
        </p:spPr>
        <p:txBody>
          <a:bodyPr lIns="252000" tIns="144000" rIns="540000" bIns="144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536575" indent="-271463">
              <a:tabLst/>
              <a:defRPr>
                <a:solidFill>
                  <a:schemeClr val="bg1"/>
                </a:solidFill>
              </a:defRPr>
            </a:lvl2pPr>
            <a:lvl3pPr marL="536575" indent="-271463">
              <a:defRPr sz="2000">
                <a:solidFill>
                  <a:schemeClr val="bg1"/>
                </a:solidFill>
              </a:defRPr>
            </a:lvl3pPr>
            <a:lvl4pPr marL="536575" indent="-271463">
              <a:defRPr sz="2000">
                <a:solidFill>
                  <a:schemeClr val="bg1"/>
                </a:solidFill>
              </a:defRPr>
            </a:lvl4pPr>
            <a:lvl5pPr marL="536575" indent="-271463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2</a:t>
            </a:r>
          </a:p>
          <a:p>
            <a:pPr lvl="2"/>
            <a:r>
              <a:rPr lang="en-GB" dirty="0"/>
              <a:t>3</a:t>
            </a:r>
          </a:p>
          <a:p>
            <a:pPr lvl="3"/>
            <a:r>
              <a:rPr lang="en-GB" dirty="0"/>
              <a:t>4</a:t>
            </a:r>
          </a:p>
          <a:p>
            <a:pPr lvl="4"/>
            <a:r>
              <a:rPr lang="en-GB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7580104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text label lef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dsholder til billede 9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334853"/>
            <a:ext cx="12192000" cy="6523149"/>
          </a:xfrm>
          <a:blipFill>
            <a:blip r:embed="rId2"/>
            <a:stretch>
              <a:fillRect/>
            </a:stretch>
          </a:blipFill>
        </p:spPr>
        <p:txBody>
          <a:bodyPr lIns="4932000" tIns="360000" rIns="0" anchor="ctr" anchorCtr="0"/>
          <a:lstStyle>
            <a:lvl1pPr marL="0" indent="0" algn="l">
              <a:buNone/>
              <a:defRPr sz="2400" baseline="0">
                <a:solidFill>
                  <a:schemeClr val="bg1"/>
                </a:solidFill>
                <a:sym typeface="Wingdings" panose="05000000000000000000" pitchFamily="2" charset="2"/>
              </a:defRPr>
            </a:lvl1pPr>
          </a:lstStyle>
          <a:p>
            <a:r>
              <a:rPr lang="en-GB" dirty="0"/>
              <a:t> Click icon to </a:t>
            </a:r>
            <a:br>
              <a:rPr lang="en-GB" dirty="0"/>
            </a:br>
            <a:r>
              <a:rPr lang="en-GB" dirty="0"/>
              <a:t>insert image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A19FB-3072-4077-AA42-D28791A679DA}" type="datetime1">
              <a:rPr lang="en-GB" smtClean="0"/>
              <a:t>05/05/2022</a:t>
            </a:fld>
            <a:endParaRPr lang="en-GB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8" name="Pladsholder til tekst 9"/>
          <p:cNvSpPr>
            <a:spLocks noGrp="1"/>
          </p:cNvSpPr>
          <p:nvPr>
            <p:ph type="body" sz="quarter" idx="15" hasCustomPrompt="1"/>
          </p:nvPr>
        </p:nvSpPr>
        <p:spPr>
          <a:xfrm>
            <a:off x="0" y="2036763"/>
            <a:ext cx="5948363" cy="4265612"/>
          </a:xfrm>
          <a:solidFill>
            <a:schemeClr val="accent1">
              <a:alpha val="95000"/>
            </a:schemeClr>
          </a:solidFill>
        </p:spPr>
        <p:txBody>
          <a:bodyPr lIns="576000" tIns="144000" rIns="252000" bIns="144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536575" indent="-271463">
              <a:defRPr>
                <a:solidFill>
                  <a:schemeClr val="bg1"/>
                </a:solidFill>
              </a:defRPr>
            </a:lvl2pPr>
            <a:lvl3pPr marL="536575" indent="-271463">
              <a:defRPr sz="2000">
                <a:solidFill>
                  <a:schemeClr val="bg1"/>
                </a:solidFill>
              </a:defRPr>
            </a:lvl3pPr>
            <a:lvl4pPr marL="536575" indent="-271463">
              <a:defRPr sz="2000">
                <a:solidFill>
                  <a:schemeClr val="bg1"/>
                </a:solidFill>
              </a:defRPr>
            </a:lvl4pPr>
            <a:lvl5pPr marL="536575" indent="-271463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2</a:t>
            </a:r>
          </a:p>
          <a:p>
            <a:pPr lvl="2"/>
            <a:r>
              <a:rPr lang="en-GB" dirty="0"/>
              <a:t>3</a:t>
            </a:r>
          </a:p>
          <a:p>
            <a:pPr lvl="3"/>
            <a:r>
              <a:rPr lang="en-GB" dirty="0"/>
              <a:t>4</a:t>
            </a:r>
          </a:p>
          <a:p>
            <a:pPr lvl="4"/>
            <a:r>
              <a:rPr lang="en-GB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1472760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pital bullet lis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BC56-A7A8-4003-BEB7-E47F01DF87DF}" type="datetime1">
              <a:rPr lang="en-GB" smtClean="0"/>
              <a:t>05/05/2022</a:t>
            </a:fld>
            <a:endParaRPr lang="en-GB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7" name="Pladsholder til tekst 9"/>
          <p:cNvSpPr>
            <a:spLocks noGrp="1"/>
          </p:cNvSpPr>
          <p:nvPr>
            <p:ph type="body" sz="quarter" idx="15" hasCustomPrompt="1"/>
          </p:nvPr>
        </p:nvSpPr>
        <p:spPr>
          <a:xfrm>
            <a:off x="783166" y="622301"/>
            <a:ext cx="10623551" cy="5681002"/>
          </a:xfrm>
          <a:noFill/>
        </p:spPr>
        <p:txBody>
          <a:bodyPr lIns="0" tIns="0" rIns="0" bIns="0"/>
          <a:lstStyle>
            <a:lvl1pPr marL="336947" indent="-336947" algn="l" defTabSz="685800" rtl="0" eaLnBrk="1" latinLnBrk="0" hangingPunct="1">
              <a:lnSpc>
                <a:spcPct val="90000"/>
              </a:lnSpc>
              <a:buFont typeface="Arial" panose="020B0604020202020204" pitchFamily="34" charset="0"/>
              <a:buChar char="•"/>
              <a:defRPr lang="da-DK" sz="4800" b="0" kern="1200" cap="all" spc="180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36947" indent="-336947" algn="l" defTabSz="685800" rtl="0" eaLnBrk="1" latinLnBrk="0" hangingPunct="1">
              <a:lnSpc>
                <a:spcPct val="90000"/>
              </a:lnSpc>
              <a:buFont typeface="Arial" panose="020B0604020202020204" pitchFamily="34" charset="0"/>
              <a:buChar char="•"/>
              <a:defRPr lang="da-DK" sz="4800" b="0" kern="1200" cap="all" spc="180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336947" indent="-336947" algn="l" defTabSz="685800" rtl="0" eaLnBrk="1" latinLnBrk="0" hangingPunct="1">
              <a:lnSpc>
                <a:spcPct val="90000"/>
              </a:lnSpc>
              <a:buFont typeface="Arial" panose="020B0604020202020204" pitchFamily="34" charset="0"/>
              <a:buChar char="•"/>
              <a:defRPr lang="da-DK" sz="4800" b="0" kern="1200" cap="all" spc="180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336947" indent="-336947" algn="l" defTabSz="685800" rtl="0" eaLnBrk="1" latinLnBrk="0" hangingPunct="1">
              <a:lnSpc>
                <a:spcPct val="90000"/>
              </a:lnSpc>
              <a:buFont typeface="Arial" panose="020B0604020202020204" pitchFamily="34" charset="0"/>
              <a:buChar char="•"/>
              <a:defRPr lang="da-DK" sz="4800" b="0" kern="1200" cap="all" spc="180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336947" indent="-336947" algn="l" defTabSz="685800" rtl="0" eaLnBrk="1" latinLnBrk="0" hangingPunct="1">
              <a:lnSpc>
                <a:spcPct val="90000"/>
              </a:lnSpc>
              <a:buFont typeface="Arial" panose="020B0604020202020204" pitchFamily="34" charset="0"/>
              <a:buChar char="•"/>
              <a:defRPr lang="da-DK" sz="4800" b="0" kern="1200" cap="all" spc="18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2</a:t>
            </a:r>
          </a:p>
          <a:p>
            <a:pPr lvl="2"/>
            <a:r>
              <a:rPr lang="en-GB" dirty="0"/>
              <a:t>3</a:t>
            </a:r>
          </a:p>
          <a:p>
            <a:pPr lvl="3"/>
            <a:r>
              <a:rPr lang="en-GB" dirty="0"/>
              <a:t>4</a:t>
            </a:r>
          </a:p>
          <a:p>
            <a:pPr lvl="4"/>
            <a:r>
              <a:rPr lang="en-GB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9878392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at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kstfelt 8"/>
          <p:cNvSpPr txBox="1"/>
          <p:nvPr userDrawn="1"/>
        </p:nvSpPr>
        <p:spPr>
          <a:xfrm>
            <a:off x="608093" y="612884"/>
            <a:ext cx="1167619" cy="18235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250" b="1" dirty="0">
                <a:solidFill>
                  <a:schemeClr val="bg1"/>
                </a:solidFill>
              </a:rPr>
              <a:t>”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6F94A-E0B8-4DFD-A908-EFEAB82AF80D}" type="datetime1">
              <a:rPr lang="en-GB" smtClean="0"/>
              <a:t>05/05/2022</a:t>
            </a:fld>
            <a:endParaRPr lang="en-GB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7" name="Pladsholder til tekst 9"/>
          <p:cNvSpPr>
            <a:spLocks noGrp="1"/>
          </p:cNvSpPr>
          <p:nvPr>
            <p:ph type="body" sz="quarter" idx="15" hasCustomPrompt="1"/>
          </p:nvPr>
        </p:nvSpPr>
        <p:spPr>
          <a:xfrm>
            <a:off x="783167" y="1633539"/>
            <a:ext cx="10623551" cy="4110037"/>
          </a:xfrm>
          <a:noFill/>
        </p:spPr>
        <p:txBody>
          <a:bodyPr lIns="0" tIns="0" rIns="0" bIns="0" anchor="t" anchorCtr="0"/>
          <a:lstStyle>
            <a:lvl1pPr marL="0" indent="0" algn="l" defTabSz="6858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da-DK" sz="4800" b="0" kern="1200" cap="none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da-DK" sz="3600" b="1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6858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da-DK" sz="3600" b="1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6858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da-DK" sz="3600" b="1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l" defTabSz="6858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da-DK" sz="3600" b="1" kern="1200" cap="all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GB" dirty="0"/>
              <a:t>Click to add text</a:t>
            </a:r>
          </a:p>
        </p:txBody>
      </p:sp>
      <p:sp>
        <p:nvSpPr>
          <p:cNvPr id="8" name="Pladsholder til tekst 14"/>
          <p:cNvSpPr>
            <a:spLocks noGrp="1"/>
          </p:cNvSpPr>
          <p:nvPr>
            <p:ph type="body" sz="quarter" idx="13" hasCustomPrompt="1"/>
          </p:nvPr>
        </p:nvSpPr>
        <p:spPr>
          <a:xfrm>
            <a:off x="783167" y="5934971"/>
            <a:ext cx="10623551" cy="367404"/>
          </a:xfrm>
        </p:spPr>
        <p:txBody>
          <a:bodyPr>
            <a:normAutofit/>
          </a:bodyPr>
          <a:lstStyle>
            <a:lvl1pPr marL="0" indent="0">
              <a:buNone/>
              <a:defRPr sz="24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Name, source</a:t>
            </a:r>
          </a:p>
        </p:txBody>
      </p:sp>
    </p:spTree>
    <p:extLst>
      <p:ext uri="{BB962C8B-B14F-4D97-AF65-F5344CB8AC3E}">
        <p14:creationId xmlns:p14="http://schemas.microsoft.com/office/powerpoint/2010/main" val="4142963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mirrored text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063E39-AF6B-40E3-8BF3-7E834A04E609}" type="datetime1">
              <a:rPr lang="en-GB" smtClean="0"/>
              <a:t>05/05/2022</a:t>
            </a:fld>
            <a:endParaRPr lang="en-GB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9" name="Pladsholder til tekst 9"/>
          <p:cNvSpPr>
            <a:spLocks noGrp="1"/>
          </p:cNvSpPr>
          <p:nvPr>
            <p:ph type="body" sz="quarter" idx="15" hasCustomPrompt="1"/>
          </p:nvPr>
        </p:nvSpPr>
        <p:spPr>
          <a:xfrm>
            <a:off x="783167" y="1633538"/>
            <a:ext cx="5158111" cy="4669764"/>
          </a:xfrm>
          <a:noFill/>
        </p:spPr>
        <p:txBody>
          <a:bodyPr lIns="0" tIns="0" rIns="0" bIns="0"/>
          <a:lstStyle>
            <a:lvl1pPr marL="0" indent="0" algn="r" defTabSz="685800" rtl="0" eaLnBrk="1" latinLnBrk="0" hangingPunct="1">
              <a:lnSpc>
                <a:spcPct val="90000"/>
              </a:lnSpc>
              <a:spcAft>
                <a:spcPts val="900"/>
              </a:spcAft>
              <a:buFont typeface="Arial" panose="020B0604020202020204" pitchFamily="34" charset="0"/>
              <a:buNone/>
              <a:defRPr lang="da-DK" sz="3600" b="1" kern="1200" cap="none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r" defTabSz="685800" rtl="0" eaLnBrk="1" latinLnBrk="0" hangingPunct="1">
              <a:lnSpc>
                <a:spcPct val="90000"/>
              </a:lnSpc>
              <a:spcAft>
                <a:spcPts val="900"/>
              </a:spcAft>
              <a:buFont typeface="Arial" panose="020B0604020202020204" pitchFamily="34" charset="0"/>
              <a:buNone/>
              <a:defRPr lang="da-DK" sz="3600" b="1" kern="1200" cap="none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r" defTabSz="685800" rtl="0" eaLnBrk="1" latinLnBrk="0" hangingPunct="1">
              <a:lnSpc>
                <a:spcPct val="90000"/>
              </a:lnSpc>
              <a:spcAft>
                <a:spcPts val="900"/>
              </a:spcAft>
              <a:buFont typeface="Arial" panose="020B0604020202020204" pitchFamily="34" charset="0"/>
              <a:buNone/>
              <a:defRPr lang="da-DK" sz="3600" b="1" kern="1200" cap="none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r" defTabSz="685800" rtl="0" eaLnBrk="1" latinLnBrk="0" hangingPunct="1">
              <a:lnSpc>
                <a:spcPct val="90000"/>
              </a:lnSpc>
              <a:spcAft>
                <a:spcPts val="900"/>
              </a:spcAft>
              <a:buFont typeface="Arial" panose="020B0604020202020204" pitchFamily="34" charset="0"/>
              <a:buNone/>
              <a:defRPr lang="da-DK" sz="3600" b="1" kern="1200" cap="none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r" defTabSz="685800" rtl="0" eaLnBrk="1" latinLnBrk="0" hangingPunct="1">
              <a:lnSpc>
                <a:spcPct val="90000"/>
              </a:lnSpc>
              <a:spcAft>
                <a:spcPts val="900"/>
              </a:spcAft>
              <a:buFont typeface="Arial" panose="020B0604020202020204" pitchFamily="34" charset="0"/>
              <a:buNone/>
              <a:defRPr lang="da-DK" sz="3600" b="1" kern="1200" cap="none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2</a:t>
            </a:r>
          </a:p>
          <a:p>
            <a:pPr lvl="2"/>
            <a:r>
              <a:rPr lang="en-GB" dirty="0"/>
              <a:t>3</a:t>
            </a:r>
          </a:p>
          <a:p>
            <a:pPr lvl="3"/>
            <a:r>
              <a:rPr lang="en-GB" dirty="0"/>
              <a:t>4</a:t>
            </a:r>
          </a:p>
          <a:p>
            <a:pPr lvl="4"/>
            <a:r>
              <a:rPr lang="en-GB" dirty="0"/>
              <a:t>5</a:t>
            </a:r>
          </a:p>
        </p:txBody>
      </p:sp>
      <p:sp>
        <p:nvSpPr>
          <p:cNvPr id="10" name="Pladsholder til tekst 9"/>
          <p:cNvSpPr>
            <a:spLocks noGrp="1"/>
          </p:cNvSpPr>
          <p:nvPr>
            <p:ph type="body" sz="quarter" idx="16" hasCustomPrompt="1"/>
          </p:nvPr>
        </p:nvSpPr>
        <p:spPr>
          <a:xfrm>
            <a:off x="6238347" y="1633538"/>
            <a:ext cx="5168371" cy="4669764"/>
          </a:xfrm>
          <a:noFill/>
        </p:spPr>
        <p:txBody>
          <a:bodyPr lIns="0" tIns="0" rIns="0" bIns="0"/>
          <a:lstStyle>
            <a:lvl1pPr marL="0" indent="0" algn="l" defTabSz="685800" rtl="0" eaLnBrk="1" latinLnBrk="0" hangingPunct="1">
              <a:lnSpc>
                <a:spcPct val="90000"/>
              </a:lnSpc>
              <a:spcAft>
                <a:spcPts val="900"/>
              </a:spcAft>
              <a:buFont typeface="Arial" panose="020B0604020202020204" pitchFamily="34" charset="0"/>
              <a:buNone/>
              <a:defRPr lang="da-DK" sz="3600" b="0" kern="1200" cap="none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ct val="90000"/>
              </a:lnSpc>
              <a:spcAft>
                <a:spcPts val="900"/>
              </a:spcAft>
              <a:buFont typeface="Arial" panose="020B0604020202020204" pitchFamily="34" charset="0"/>
              <a:buNone/>
              <a:defRPr lang="da-DK" sz="3600" b="0" kern="1200" cap="none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685800" rtl="0" eaLnBrk="1" latinLnBrk="0" hangingPunct="1">
              <a:lnSpc>
                <a:spcPct val="90000"/>
              </a:lnSpc>
              <a:spcAft>
                <a:spcPts val="900"/>
              </a:spcAft>
              <a:buFont typeface="Arial" panose="020B0604020202020204" pitchFamily="34" charset="0"/>
              <a:buNone/>
              <a:defRPr lang="da-DK" sz="3600" b="0" kern="1200" cap="none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685800" rtl="0" eaLnBrk="1" latinLnBrk="0" hangingPunct="1">
              <a:lnSpc>
                <a:spcPct val="90000"/>
              </a:lnSpc>
              <a:spcAft>
                <a:spcPts val="900"/>
              </a:spcAft>
              <a:buFont typeface="Arial" panose="020B0604020202020204" pitchFamily="34" charset="0"/>
              <a:buNone/>
              <a:defRPr lang="da-DK" sz="3600" b="0" kern="1200" cap="none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l" defTabSz="685800" rtl="0" eaLnBrk="1" latinLnBrk="0" hangingPunct="1">
              <a:lnSpc>
                <a:spcPct val="90000"/>
              </a:lnSpc>
              <a:spcAft>
                <a:spcPts val="900"/>
              </a:spcAft>
              <a:buFont typeface="Arial" panose="020B0604020202020204" pitchFamily="34" charset="0"/>
              <a:buNone/>
              <a:defRPr lang="da-DK" sz="3600" b="0" kern="1200" cap="none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2</a:t>
            </a:r>
          </a:p>
          <a:p>
            <a:pPr lvl="2"/>
            <a:r>
              <a:rPr lang="en-GB" dirty="0"/>
              <a:t>3</a:t>
            </a:r>
          </a:p>
          <a:p>
            <a:pPr lvl="3"/>
            <a:r>
              <a:rPr lang="en-GB" dirty="0"/>
              <a:t>4</a:t>
            </a:r>
          </a:p>
          <a:p>
            <a:pPr lvl="4"/>
            <a:r>
              <a:rPr lang="en-GB" dirty="0"/>
              <a:t>5</a:t>
            </a:r>
          </a:p>
        </p:txBody>
      </p:sp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783170" y="622301"/>
            <a:ext cx="10623549" cy="84931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273087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ing 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EC2F4-462D-4BD4-9025-86FD7D8AF145}" type="datetime1">
              <a:rPr lang="en-GB" smtClean="0"/>
              <a:t>05/05/2022</a:t>
            </a:fld>
            <a:endParaRPr lang="en-GB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7" name="Titel 1"/>
          <p:cNvSpPr>
            <a:spLocks noGrp="1"/>
          </p:cNvSpPr>
          <p:nvPr>
            <p:ph type="title" hasCustomPrompt="1"/>
          </p:nvPr>
        </p:nvSpPr>
        <p:spPr>
          <a:xfrm>
            <a:off x="783167" y="1633538"/>
            <a:ext cx="10623551" cy="4668837"/>
          </a:xfrm>
        </p:spPr>
        <p:txBody>
          <a:bodyPr anchor="t" anchorCtr="0"/>
          <a:lstStyle>
            <a:lvl1pPr>
              <a:defRPr sz="6400" b="0"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354388438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783167" y="619125"/>
            <a:ext cx="10623551" cy="865188"/>
          </a:xfrm>
        </p:spPr>
        <p:txBody>
          <a:bodyPr/>
          <a:lstStyle/>
          <a:p>
            <a:r>
              <a:rPr lang="en-GB" dirty="0"/>
              <a:t>Click to add title</a:t>
            </a:r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EC015-C244-4BA1-A831-6C8E63A96CC2}" type="datetime1">
              <a:rPr lang="en-GB" smtClean="0"/>
              <a:t>05/05/2022</a:t>
            </a:fld>
            <a:endParaRPr lang="en-GB" dirty="0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609304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image small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ladsholder til billede 9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6858000"/>
          </a:xfrm>
          <a:blipFill>
            <a:blip r:embed="rId2"/>
            <a:stretch>
              <a:fillRect/>
            </a:stretch>
          </a:blipFill>
        </p:spPr>
        <p:txBody>
          <a:bodyPr lIns="4932000" tIns="360000" anchor="ctr" anchorCtr="0"/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da-DK" sz="2400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  <a:sym typeface="Wingdings" panose="05000000000000000000" pitchFamily="2" charset="2"/>
              </a:defRPr>
            </a:lvl1pPr>
          </a:lstStyle>
          <a:p>
            <a:r>
              <a:rPr lang="en-GB" dirty="0"/>
              <a:t> Click icon to </a:t>
            </a:r>
            <a:br>
              <a:rPr lang="en-GB" dirty="0"/>
            </a:br>
            <a:r>
              <a:rPr lang="en-GB" dirty="0"/>
              <a:t>insert image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>
          <a:xfrm>
            <a:off x="10329111" y="-385200"/>
            <a:ext cx="814976" cy="176797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fld id="{94BAEE1E-B5FD-4740-ACDA-6CAFC8D24650}" type="datetime1">
              <a:rPr lang="en-GB" smtClean="0"/>
              <a:t>05/05/2022</a:t>
            </a:fld>
            <a:endParaRPr lang="en-GB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>
          <a:xfrm>
            <a:off x="3236495" y="-385200"/>
            <a:ext cx="6981163" cy="176797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>
          <a:xfrm>
            <a:off x="11255543" y="-385200"/>
            <a:ext cx="381759" cy="176797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fld id="{091A926C-488A-4E3E-9C21-57CAA120E114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2" name="Titel 2"/>
          <p:cNvSpPr>
            <a:spLocks noGrp="1"/>
          </p:cNvSpPr>
          <p:nvPr>
            <p:ph type="ctrTitle"/>
          </p:nvPr>
        </p:nvSpPr>
        <p:spPr>
          <a:xfrm>
            <a:off x="1" y="2271092"/>
            <a:ext cx="5959476" cy="3895200"/>
          </a:xfrm>
          <a:blipFill>
            <a:blip r:embed="rId3"/>
            <a:stretch>
              <a:fillRect/>
            </a:stretch>
          </a:blipFill>
        </p:spPr>
        <p:txBody>
          <a:bodyPr lIns="540000" tIns="468000" rIns="360000" bIns="2340000" anchor="b" anchorCtr="0">
            <a:noAutofit/>
          </a:bodyPr>
          <a:lstStyle>
            <a:lvl1pPr algn="l">
              <a:lnSpc>
                <a:spcPts val="4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26" name="Pladsholder til tekst 14"/>
          <p:cNvSpPr>
            <a:spLocks noGrp="1"/>
          </p:cNvSpPr>
          <p:nvPr>
            <p:ph type="body" sz="quarter" idx="13" hasCustomPrompt="1"/>
          </p:nvPr>
        </p:nvSpPr>
        <p:spPr>
          <a:xfrm>
            <a:off x="783166" y="4042705"/>
            <a:ext cx="4751233" cy="899766"/>
          </a:xfrm>
        </p:spPr>
        <p:txBody>
          <a:bodyPr rIns="0">
            <a:noAutofit/>
          </a:bodyPr>
          <a:lstStyle>
            <a:lvl1pPr marL="0" indent="0"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GB" dirty="0"/>
              <a:t>Name of speaker, UCPH unit, place and date</a:t>
            </a:r>
          </a:p>
        </p:txBody>
      </p:sp>
      <p:sp>
        <p:nvSpPr>
          <p:cNvPr id="8" name="Titel 1"/>
          <p:cNvSpPr>
            <a:spLocks noGrp="1"/>
          </p:cNvSpPr>
          <p:nvPr>
            <p:ph type="body" sz="quarter" idx="15" hasCustomPrompt="1"/>
          </p:nvPr>
        </p:nvSpPr>
        <p:spPr>
          <a:xfrm>
            <a:off x="783164" y="2610941"/>
            <a:ext cx="4751235" cy="1212926"/>
          </a:xfrm>
        </p:spPr>
        <p:txBody>
          <a:bodyPr r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6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9678034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D4858-3149-45CE-A7BF-0594A400CFEA}" type="datetime1">
              <a:rPr lang="en-GB" smtClean="0"/>
              <a:t>05/05/2022</a:t>
            </a:fld>
            <a:endParaRPr lang="en-GB" dirty="0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315452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25180276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User gu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"/>
          <p:cNvSpPr txBox="1">
            <a:spLocks/>
          </p:cNvSpPr>
          <p:nvPr userDrawn="1"/>
        </p:nvSpPr>
        <p:spPr>
          <a:xfrm>
            <a:off x="783168" y="619126"/>
            <a:ext cx="10623549" cy="86518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lnSpc>
                <a:spcPct val="100000"/>
              </a:lnSpc>
              <a:spcBef>
                <a:spcPct val="0"/>
              </a:spcBef>
              <a:buNone/>
              <a:defRPr sz="3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GB" sz="3000" dirty="0">
                <a:solidFill>
                  <a:schemeClr val="tx1"/>
                </a:solidFill>
              </a:rPr>
              <a:t>User guide </a:t>
            </a:r>
            <a:r>
              <a:rPr lang="en-GB" sz="1800" dirty="0">
                <a:solidFill>
                  <a:schemeClr val="tx1"/>
                </a:solidFill>
              </a:rPr>
              <a:t>– delete before use</a:t>
            </a:r>
          </a:p>
        </p:txBody>
      </p:sp>
      <p:sp>
        <p:nvSpPr>
          <p:cNvPr id="46" name="Text Box 48"/>
          <p:cNvSpPr txBox="1">
            <a:spLocks noChangeArrowheads="1"/>
          </p:cNvSpPr>
          <p:nvPr userDrawn="1"/>
        </p:nvSpPr>
        <p:spPr bwMode="auto">
          <a:xfrm>
            <a:off x="783168" y="1640496"/>
            <a:ext cx="2333720" cy="3212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600"/>
              </a:spcAft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UCPH PowerPoint templates</a:t>
            </a:r>
            <a:br>
              <a:rPr lang="en-GB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When you open PowerPoint on your UCPH computer, </a:t>
            </a:r>
            <a:r>
              <a:rPr lang="en-GB" sz="800" kern="1200" dirty="0">
                <a:solidFill>
                  <a:schemeClr val="tx1"/>
                </a:solidFill>
                <a:effectLst/>
                <a:latin typeface="Arial" charset="0"/>
                <a:ea typeface="Calibri" panose="020F0502020204030204" pitchFamily="34" charset="0"/>
                <a:cs typeface="Times New Roman" panose="02020603050405020304" pitchFamily="18" charset="0"/>
              </a:rPr>
              <a:t>PowerPoint opens</a:t>
            </a:r>
            <a:r>
              <a:rPr lang="en-GB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a template in 4:3 format with an English UCPH logo.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When you click on the UCPH tab in the toolbar, click "Select Template" to choose between templates</a:t>
            </a:r>
          </a:p>
          <a:p>
            <a:pPr marL="88900" indent="-88900" eaLnBrk="1" hangingPunct="1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GB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in Danish and English </a:t>
            </a:r>
          </a:p>
          <a:p>
            <a:pPr marL="88900" indent="-88900" eaLnBrk="1" hangingPunct="1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GB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in 4:3 and 16:9 formats</a:t>
            </a:r>
          </a:p>
          <a:p>
            <a:pPr marL="88900" indent="-88900" eaLnBrk="1" hangingPunct="1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GB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in "full" or "empty" versions (in the full version there is an example of each slide type in the left-hand window)</a:t>
            </a:r>
          </a:p>
          <a:p>
            <a:pPr marL="88900" indent="-88900" eaLnBrk="1" hangingPunct="1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GB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as well as an example slide with text in English.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If you use a 'full' version, you must delete the slides you do not want to use.</a:t>
            </a:r>
            <a:br>
              <a:rPr lang="en-GB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en-GB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Mac users and others can download PowerPoint templates at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sz="800" dirty="0">
                <a:solidFill>
                  <a:schemeClr val="accent4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www.designguide.ku.dk/ku/skabeloner/powerpoint/praesentationer/</a:t>
            </a:r>
            <a:endParaRPr lang="en-GB" sz="800" dirty="0">
              <a:solidFill>
                <a:schemeClr val="accent4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7" name="Text Box 48"/>
          <p:cNvSpPr txBox="1">
            <a:spLocks noChangeArrowheads="1"/>
          </p:cNvSpPr>
          <p:nvPr userDrawn="1"/>
        </p:nvSpPr>
        <p:spPr bwMode="auto">
          <a:xfrm>
            <a:off x="3427179" y="3966227"/>
            <a:ext cx="2340731" cy="17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GB" sz="10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Insert your unit name (e.g. your department), page numbers and the date</a:t>
            </a:r>
            <a:endParaRPr lang="en-GB" sz="8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  <a:spcAft>
                <a:spcPts val="1000"/>
              </a:spcAft>
            </a:pPr>
            <a:r>
              <a:rPr lang="en-GB" sz="8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en-GB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Click on </a:t>
            </a:r>
            <a:r>
              <a:rPr lang="en-GB" sz="8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Insert</a:t>
            </a:r>
            <a:r>
              <a:rPr lang="en-GB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in the top menu</a:t>
            </a:r>
          </a:p>
          <a:p>
            <a:pPr>
              <a:lnSpc>
                <a:spcPct val="90000"/>
              </a:lnSpc>
              <a:spcAft>
                <a:spcPts val="1000"/>
              </a:spcAft>
            </a:pPr>
            <a:r>
              <a:rPr lang="en-GB" sz="8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en-GB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Select </a:t>
            </a:r>
            <a:r>
              <a:rPr lang="en-GB" sz="8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Header and Footer</a:t>
            </a:r>
          </a:p>
          <a:p>
            <a:pPr>
              <a:lnSpc>
                <a:spcPct val="90000"/>
              </a:lnSpc>
              <a:spcAft>
                <a:spcPts val="1000"/>
              </a:spcAft>
            </a:pPr>
            <a:r>
              <a:rPr lang="en-GB" sz="8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3. </a:t>
            </a:r>
            <a:r>
              <a:rPr lang="en-GB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Fill in the fields</a:t>
            </a:r>
          </a:p>
          <a:p>
            <a:pPr>
              <a:lnSpc>
                <a:spcPct val="90000"/>
              </a:lnSpc>
              <a:spcAft>
                <a:spcPts val="1000"/>
              </a:spcAft>
            </a:pPr>
            <a:r>
              <a:rPr lang="en-GB" sz="8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4. </a:t>
            </a:r>
            <a:r>
              <a:rPr lang="en-GB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Select </a:t>
            </a:r>
            <a:r>
              <a:rPr lang="en-GB" sz="8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Apply</a:t>
            </a:r>
            <a:r>
              <a:rPr lang="en-GB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8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to all </a:t>
            </a:r>
            <a:r>
              <a:rPr lang="en-GB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or </a:t>
            </a:r>
            <a:r>
              <a:rPr lang="en-GB" sz="8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Apply</a:t>
            </a:r>
            <a:r>
              <a:rPr lang="en-GB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if it is only to be used on a single slide</a:t>
            </a:r>
          </a:p>
          <a:p>
            <a:pPr>
              <a:lnSpc>
                <a:spcPct val="90000"/>
              </a:lnSpc>
              <a:spcAft>
                <a:spcPts val="1000"/>
              </a:spcAft>
            </a:pPr>
            <a:r>
              <a:rPr lang="en-GB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The information goes on the right-hand side of the page in the grey top bar.</a:t>
            </a:r>
          </a:p>
        </p:txBody>
      </p:sp>
      <p:sp>
        <p:nvSpPr>
          <p:cNvPr id="48" name="Text Box 48"/>
          <p:cNvSpPr txBox="1">
            <a:spLocks noChangeArrowheads="1"/>
          </p:cNvSpPr>
          <p:nvPr userDrawn="1"/>
        </p:nvSpPr>
        <p:spPr bwMode="auto">
          <a:xfrm>
            <a:off x="783167" y="5688881"/>
            <a:ext cx="2532789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600"/>
              </a:spcAft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Create a new slide (2010 + 2013 and 2016 version) </a:t>
            </a:r>
            <a:br>
              <a:rPr lang="en-GB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8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1. </a:t>
            </a:r>
            <a:r>
              <a:rPr lang="en-GB" altLang="da-DK" sz="8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Click on </a:t>
            </a:r>
            <a:r>
              <a:rPr lang="en-GB" altLang="da-DK" sz="8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Home</a:t>
            </a:r>
          </a:p>
        </p:txBody>
      </p:sp>
      <p:pic>
        <p:nvPicPr>
          <p:cNvPr id="49" name="Billede 40"/>
          <p:cNvPicPr>
            <a:picLocks noChangeAspect="1"/>
          </p:cNvPicPr>
          <p:nvPr userDrawn="1"/>
        </p:nvPicPr>
        <p:blipFill rotWithShape="1">
          <a:blip r:embed="rId3"/>
          <a:srcRect l="36944" r="2272" b="69429"/>
          <a:stretch/>
        </p:blipFill>
        <p:spPr>
          <a:xfrm>
            <a:off x="5543516" y="2896657"/>
            <a:ext cx="527221" cy="126627"/>
          </a:xfrm>
          <a:prstGeom prst="rect">
            <a:avLst/>
          </a:prstGeom>
        </p:spPr>
      </p:pic>
      <p:sp>
        <p:nvSpPr>
          <p:cNvPr id="50" name="Text Box 48"/>
          <p:cNvSpPr txBox="1">
            <a:spLocks noChangeArrowheads="1"/>
          </p:cNvSpPr>
          <p:nvPr userDrawn="1"/>
        </p:nvSpPr>
        <p:spPr bwMode="auto">
          <a:xfrm>
            <a:off x="3427179" y="2582327"/>
            <a:ext cx="2165655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600"/>
              </a:spcAft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Replace slide type</a:t>
            </a:r>
            <a:br>
              <a:rPr lang="en-GB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8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1. </a:t>
            </a:r>
            <a:r>
              <a:rPr lang="en-GB" altLang="da-DK" sz="8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Click on </a:t>
            </a:r>
            <a:r>
              <a:rPr lang="en-GB" altLang="da-DK" sz="8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Home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8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2.</a:t>
            </a:r>
            <a:r>
              <a:rPr lang="en-GB" altLang="da-DK" sz="8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GB" altLang="da-DK" sz="80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Select </a:t>
            </a:r>
            <a:r>
              <a:rPr lang="en-GB" altLang="da-DK" sz="8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Layout</a:t>
            </a:r>
            <a:r>
              <a:rPr lang="en-GB" altLang="da-DK" sz="80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to change the layout of your current slide.</a:t>
            </a:r>
          </a:p>
        </p:txBody>
      </p:sp>
      <p:sp>
        <p:nvSpPr>
          <p:cNvPr id="51" name="Text Box 48"/>
          <p:cNvSpPr txBox="1">
            <a:spLocks noChangeArrowheads="1"/>
          </p:cNvSpPr>
          <p:nvPr userDrawn="1"/>
        </p:nvSpPr>
        <p:spPr bwMode="auto">
          <a:xfrm>
            <a:off x="3427179" y="3315092"/>
            <a:ext cx="217949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600"/>
              </a:spcAft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Font</a:t>
            </a:r>
            <a:br>
              <a:rPr lang="en-GB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8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UCPH uses the font Microsoft New Tai Lue in PowerPoint.</a:t>
            </a:r>
            <a:endParaRPr lang="en-GB" altLang="da-DK" sz="800" b="0" baseline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52" name="Text Box 48"/>
          <p:cNvSpPr txBox="1">
            <a:spLocks noChangeArrowheads="1"/>
          </p:cNvSpPr>
          <p:nvPr userDrawn="1"/>
        </p:nvSpPr>
        <p:spPr bwMode="auto">
          <a:xfrm>
            <a:off x="6318819" y="1627125"/>
            <a:ext cx="2179499" cy="1818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GB" sz="10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Gridliness and Guides</a:t>
            </a:r>
            <a:br>
              <a:rPr lang="en-GB" sz="10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</a:br>
            <a:r>
              <a:rPr lang="en-GB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To see gridlines and guides</a:t>
            </a:r>
          </a:p>
          <a:p>
            <a:pPr marL="0" indent="0" eaLnBrk="1" hangingPunct="1">
              <a:lnSpc>
                <a:spcPct val="90000"/>
              </a:lnSpc>
              <a:spcAft>
                <a:spcPts val="600"/>
              </a:spcAft>
              <a:buNone/>
              <a:defRPr/>
            </a:pPr>
            <a:r>
              <a:rPr lang="en-GB" sz="8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1. </a:t>
            </a:r>
            <a:r>
              <a:rPr lang="en-GB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Click on </a:t>
            </a:r>
            <a:r>
              <a:rPr lang="en-GB" sz="8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View</a:t>
            </a:r>
          </a:p>
          <a:p>
            <a:pPr marL="0" indent="0" eaLnBrk="1" hangingPunct="1">
              <a:lnSpc>
                <a:spcPct val="90000"/>
              </a:lnSpc>
              <a:spcAft>
                <a:spcPts val="600"/>
              </a:spcAft>
              <a:buNone/>
              <a:defRPr/>
            </a:pPr>
            <a:r>
              <a:rPr lang="en-GB" sz="8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2. </a:t>
            </a:r>
            <a:r>
              <a:rPr lang="en-GB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Select </a:t>
            </a:r>
            <a:r>
              <a:rPr lang="en-GB" sz="8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Gridlines</a:t>
            </a:r>
            <a:r>
              <a:rPr lang="en-GB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and/or </a:t>
            </a:r>
            <a:r>
              <a:rPr lang="en-GB" sz="8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Guides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GB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To establish additional gridlines and guides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GB" sz="8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1. </a:t>
            </a:r>
            <a:r>
              <a:rPr lang="en-GB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Hover the mouse over an existing gridline and click on the line (coordinates of the line are displayed)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GB" sz="8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2. </a:t>
            </a:r>
            <a:r>
              <a:rPr lang="en-GB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Hold down the </a:t>
            </a:r>
            <a:r>
              <a:rPr lang="en-GB" sz="8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CTRL key </a:t>
            </a:r>
            <a:r>
              <a:rPr lang="en-GB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while you move the location of the line (adds a new line).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GB" sz="8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Tip: </a:t>
            </a:r>
            <a:r>
              <a:rPr lang="en-GB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Press Alt + F9 for a rapid display of gridlines</a:t>
            </a:r>
          </a:p>
        </p:txBody>
      </p:sp>
      <p:sp>
        <p:nvSpPr>
          <p:cNvPr id="53" name="Text Box 48"/>
          <p:cNvSpPr txBox="1">
            <a:spLocks noChangeArrowheads="1"/>
          </p:cNvSpPr>
          <p:nvPr userDrawn="1"/>
        </p:nvSpPr>
        <p:spPr bwMode="auto">
          <a:xfrm>
            <a:off x="6305096" y="4141418"/>
            <a:ext cx="2179499" cy="1588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GB" sz="10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Insert picture</a:t>
            </a:r>
            <a:br>
              <a:rPr lang="en-GB" sz="10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</a:br>
            <a:r>
              <a:rPr lang="en-GB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On layouts with picture placeholders: Click the icon and select </a:t>
            </a:r>
            <a:r>
              <a:rPr lang="en-GB" sz="8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Insert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GB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The text  ”Clik here to insert image” will not be visible in presentation mode.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GB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You can find UCPH-images, which are adapted to and minimised to the 4:3 and 16:9 format via this link: </a:t>
            </a:r>
            <a:br>
              <a:rPr lang="en-GB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</a:br>
            <a:r>
              <a:rPr lang="en-GB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GB" sz="800" b="0" noProof="1">
                <a:solidFill>
                  <a:schemeClr val="accent4"/>
                </a:solidFill>
                <a:latin typeface="+mj-lt"/>
                <a:cs typeface="Arial" panose="020B0604020202020204" pitchFamily="34" charset="0"/>
                <a:hlinkClick r:id="rId4"/>
              </a:rPr>
              <a:t>http://image.ku.dk/lightbox/211/13407586855728741badb20/</a:t>
            </a:r>
            <a:r>
              <a:rPr lang="en-GB" sz="800" b="0" baseline="0" noProof="1">
                <a:solidFill>
                  <a:schemeClr val="accent4"/>
                </a:solidFill>
                <a:latin typeface="+mj-lt"/>
                <a:cs typeface="Arial" panose="020B0604020202020204" pitchFamily="34" charset="0"/>
                <a:hlinkClick r:id="rId4"/>
              </a:rPr>
              <a:t> </a:t>
            </a:r>
            <a:endParaRPr lang="en-GB" sz="800" b="0" noProof="1">
              <a:solidFill>
                <a:schemeClr val="accent4"/>
              </a:solidFill>
              <a:latin typeface="+mj-lt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GB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Select slide show-view to activate the link.</a:t>
            </a:r>
          </a:p>
        </p:txBody>
      </p:sp>
      <p:sp>
        <p:nvSpPr>
          <p:cNvPr id="54" name="Text Box 48"/>
          <p:cNvSpPr txBox="1">
            <a:spLocks noChangeArrowheads="1"/>
          </p:cNvSpPr>
          <p:nvPr userDrawn="1"/>
        </p:nvSpPr>
        <p:spPr bwMode="auto">
          <a:xfrm>
            <a:off x="8922081" y="1640495"/>
            <a:ext cx="2179499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GB" sz="10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Image sizes</a:t>
            </a:r>
            <a:br>
              <a:rPr lang="en-GB" sz="10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</a:br>
            <a:r>
              <a:rPr lang="en-GB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The optimal picture sizes are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GB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4:3-format: 1.500 x 1.073 pixels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GB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16:9-format: 1.500 x 818 pixels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GB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Save the images in 72 dpi and in "jpg medium quality"</a:t>
            </a:r>
          </a:p>
        </p:txBody>
      </p:sp>
      <p:sp>
        <p:nvSpPr>
          <p:cNvPr id="55" name="Text Box 48"/>
          <p:cNvSpPr txBox="1">
            <a:spLocks noChangeArrowheads="1"/>
          </p:cNvSpPr>
          <p:nvPr userDrawn="1"/>
        </p:nvSpPr>
        <p:spPr bwMode="auto">
          <a:xfrm>
            <a:off x="8922081" y="2720006"/>
            <a:ext cx="2179499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GB" sz="10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Trimming pictures</a:t>
            </a:r>
            <a:br>
              <a:rPr lang="en-GB" sz="10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</a:br>
            <a:r>
              <a:rPr lang="en-GB" sz="8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1</a:t>
            </a:r>
            <a:r>
              <a:rPr lang="en-GB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. Click</a:t>
            </a:r>
            <a:r>
              <a:rPr lang="en-GB" sz="8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Crop </a:t>
            </a:r>
            <a:r>
              <a:rPr lang="en-GB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to change the image focus/size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GB" sz="8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2. </a:t>
            </a:r>
            <a:r>
              <a:rPr lang="en-GB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If you want to scale the picture, hold the </a:t>
            </a:r>
            <a:r>
              <a:rPr lang="en-GB" sz="8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SHIFT</a:t>
            </a:r>
            <a:r>
              <a:rPr lang="en-GB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button down while dragging in the image corners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GB" sz="8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3. </a:t>
            </a:r>
            <a:r>
              <a:rPr lang="en-GB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Right-click on the picture and select </a:t>
            </a:r>
            <a:r>
              <a:rPr lang="en-GB" sz="8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Send to back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GB" sz="8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Tip: </a:t>
            </a:r>
            <a:r>
              <a:rPr lang="en-GB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If you delete the picture and inserts a new, the picture may be in front of text and graphics. If this happens, you must select the image, right-click and select </a:t>
            </a:r>
            <a:r>
              <a:rPr lang="en-GB" sz="8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Send to back</a:t>
            </a:r>
          </a:p>
        </p:txBody>
      </p:sp>
      <p:sp>
        <p:nvSpPr>
          <p:cNvPr id="56" name="Text Box 48"/>
          <p:cNvSpPr txBox="1">
            <a:spLocks noChangeArrowheads="1"/>
          </p:cNvSpPr>
          <p:nvPr userDrawn="1"/>
        </p:nvSpPr>
        <p:spPr bwMode="auto">
          <a:xfrm>
            <a:off x="8922081" y="4765322"/>
            <a:ext cx="2179499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GB" sz="10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Template colors</a:t>
            </a:r>
            <a:br>
              <a:rPr lang="en-GB" sz="10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</a:br>
            <a:r>
              <a:rPr lang="en-GB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You can choose between a range of colors for backgrounds and graphs.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GB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Right-click on the surface of which you want to change the color and then click on the paint can icon</a:t>
            </a:r>
          </a:p>
        </p:txBody>
      </p:sp>
      <p:sp>
        <p:nvSpPr>
          <p:cNvPr id="57" name="Text Box 48"/>
          <p:cNvSpPr txBox="1">
            <a:spLocks noChangeArrowheads="1"/>
          </p:cNvSpPr>
          <p:nvPr userDrawn="1"/>
        </p:nvSpPr>
        <p:spPr bwMode="auto">
          <a:xfrm>
            <a:off x="8922081" y="5815138"/>
            <a:ext cx="217949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GB" sz="10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Further information</a:t>
            </a:r>
            <a:br>
              <a:rPr lang="en-GB" sz="10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</a:br>
            <a:r>
              <a:rPr lang="en-GB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See</a:t>
            </a:r>
            <a:r>
              <a:rPr lang="en-GB" sz="800" b="0" baseline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br>
              <a:rPr lang="en-GB" sz="800" b="0" baseline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</a:br>
            <a:r>
              <a:rPr lang="en-GB" sz="800" b="0" noProof="1">
                <a:solidFill>
                  <a:schemeClr val="accent4"/>
                </a:solidFill>
                <a:latin typeface="+mj-lt"/>
                <a:cs typeface="Arial" panose="020B0604020202020204" pitchFamily="34" charset="0"/>
                <a:hlinkClick r:id="rId2"/>
              </a:rPr>
              <a:t>www.designguide.ku.dk/ku/</a:t>
            </a:r>
            <a:br>
              <a:rPr lang="en-GB" sz="800" b="0" noProof="1">
                <a:solidFill>
                  <a:schemeClr val="accent4"/>
                </a:solidFill>
                <a:latin typeface="+mj-lt"/>
                <a:cs typeface="Arial" panose="020B0604020202020204" pitchFamily="34" charset="0"/>
                <a:hlinkClick r:id="rId2"/>
              </a:rPr>
            </a:br>
            <a:r>
              <a:rPr lang="en-GB" sz="800" b="0" noProof="1">
                <a:solidFill>
                  <a:schemeClr val="accent4"/>
                </a:solidFill>
                <a:latin typeface="+mj-lt"/>
                <a:cs typeface="Arial" panose="020B0604020202020204" pitchFamily="34" charset="0"/>
                <a:hlinkClick r:id="rId2"/>
              </a:rPr>
              <a:t>skabeloner/powerpoint/</a:t>
            </a:r>
            <a:br>
              <a:rPr lang="en-GB" sz="800" b="0" noProof="1">
                <a:solidFill>
                  <a:schemeClr val="accent4"/>
                </a:solidFill>
                <a:latin typeface="+mj-lt"/>
                <a:cs typeface="Arial" panose="020B0604020202020204" pitchFamily="34" charset="0"/>
                <a:hlinkClick r:id="rId2"/>
              </a:rPr>
            </a:br>
            <a:r>
              <a:rPr lang="en-GB" sz="800" b="0" noProof="1">
                <a:solidFill>
                  <a:schemeClr val="accent4"/>
                </a:solidFill>
                <a:latin typeface="+mj-lt"/>
                <a:cs typeface="Arial" panose="020B0604020202020204" pitchFamily="34" charset="0"/>
                <a:hlinkClick r:id="rId2"/>
              </a:rPr>
              <a:t>praesentationer/</a:t>
            </a:r>
            <a:endParaRPr lang="en-GB" sz="800" b="0" noProof="1">
              <a:solidFill>
                <a:schemeClr val="accent4"/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58" name="Billede 25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357393" y="4201412"/>
            <a:ext cx="343103" cy="275280"/>
          </a:xfrm>
          <a:prstGeom prst="rect">
            <a:avLst/>
          </a:prstGeom>
        </p:spPr>
      </p:pic>
      <p:pic>
        <p:nvPicPr>
          <p:cNvPr id="59" name="Billede 36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964717" y="2795378"/>
            <a:ext cx="384944" cy="275280"/>
          </a:xfrm>
          <a:prstGeom prst="rect">
            <a:avLst/>
          </a:prstGeom>
        </p:spPr>
      </p:pic>
      <p:pic>
        <p:nvPicPr>
          <p:cNvPr id="60" name="Billede 37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989101" y="3187790"/>
            <a:ext cx="297496" cy="228843"/>
          </a:xfrm>
          <a:prstGeom prst="rect">
            <a:avLst/>
          </a:prstGeom>
        </p:spPr>
      </p:pic>
      <p:sp>
        <p:nvSpPr>
          <p:cNvPr id="61" name="Text Box 48"/>
          <p:cNvSpPr txBox="1">
            <a:spLocks noChangeArrowheads="1"/>
          </p:cNvSpPr>
          <p:nvPr userDrawn="1"/>
        </p:nvSpPr>
        <p:spPr bwMode="auto">
          <a:xfrm>
            <a:off x="3427179" y="1666128"/>
            <a:ext cx="2357515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600"/>
              </a:spcAft>
              <a:defRPr/>
            </a:pPr>
            <a:r>
              <a:rPr lang="en-GB" altLang="da-DK" sz="8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2.</a:t>
            </a:r>
            <a:r>
              <a:rPr lang="en-GB" altLang="da-DK" sz="8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GB" altLang="da-DK" sz="80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Under the </a:t>
            </a:r>
            <a:r>
              <a:rPr lang="en-GB" altLang="da-DK" sz="8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New slide </a:t>
            </a:r>
            <a:r>
              <a:rPr lang="en-GB" altLang="da-DK" sz="80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button Click on the top part of the button to create a slide identical to the one selected. Click on the bottom part of the button to see a selection of possible layout choices</a:t>
            </a:r>
            <a:endParaRPr lang="en-GB" altLang="da-DK" sz="80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</p:txBody>
      </p:sp>
      <p:pic>
        <p:nvPicPr>
          <p:cNvPr id="62" name="Picture 21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5695839" y="1743737"/>
            <a:ext cx="324248" cy="43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27937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image lar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dsholder til billede 9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6858000"/>
          </a:xfrm>
          <a:blipFill>
            <a:blip r:embed="rId2"/>
            <a:stretch>
              <a:fillRect/>
            </a:stretch>
          </a:blipFill>
        </p:spPr>
        <p:txBody>
          <a:bodyPr lIns="4932000" tIns="360000" anchor="ctr" anchorCtr="0"/>
          <a:lstStyle>
            <a:lvl1pPr marL="0" indent="0" algn="l">
              <a:buNone/>
              <a:defRPr sz="2400" baseline="0">
                <a:solidFill>
                  <a:schemeClr val="bg1"/>
                </a:solidFill>
                <a:sym typeface="Wingdings" panose="05000000000000000000" pitchFamily="2" charset="2"/>
              </a:defRPr>
            </a:lvl1pPr>
          </a:lstStyle>
          <a:p>
            <a:r>
              <a:rPr lang="en-GB" dirty="0"/>
              <a:t> Click icon to </a:t>
            </a:r>
            <a:br>
              <a:rPr lang="en-GB" dirty="0"/>
            </a:br>
            <a:r>
              <a:rPr lang="en-GB" dirty="0"/>
              <a:t>insert image</a:t>
            </a:r>
          </a:p>
        </p:txBody>
      </p:sp>
      <p:sp>
        <p:nvSpPr>
          <p:cNvPr id="2" name="Titel 2"/>
          <p:cNvSpPr>
            <a:spLocks noGrp="1"/>
          </p:cNvSpPr>
          <p:nvPr>
            <p:ph type="ctrTitle"/>
          </p:nvPr>
        </p:nvSpPr>
        <p:spPr>
          <a:xfrm>
            <a:off x="1" y="691817"/>
            <a:ext cx="5959476" cy="5474035"/>
          </a:xfrm>
          <a:blipFill>
            <a:blip r:embed="rId3"/>
            <a:stretch>
              <a:fillRect/>
            </a:stretch>
          </a:blipFill>
        </p:spPr>
        <p:txBody>
          <a:bodyPr lIns="540000" tIns="468000" rIns="360000" bIns="3384000" anchor="b" anchorCtr="0">
            <a:noAutofit/>
          </a:bodyPr>
          <a:lstStyle>
            <a:lvl1pPr algn="l">
              <a:lnSpc>
                <a:spcPts val="4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>
          <a:xfrm>
            <a:off x="10329111" y="-385200"/>
            <a:ext cx="814976" cy="176797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fld id="{05F63992-81DD-4E59-90FA-74361159722F}" type="datetime1">
              <a:rPr lang="en-GB" smtClean="0">
                <a:solidFill>
                  <a:prstClr val="white"/>
                </a:solidFill>
              </a:rPr>
              <a:pPr/>
              <a:t>05/05/2022</a:t>
            </a:fld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>
          <a:xfrm>
            <a:off x="3236495" y="-385200"/>
            <a:ext cx="6981163" cy="176797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>
          <a:xfrm>
            <a:off x="11255543" y="-385200"/>
            <a:ext cx="381759" cy="176797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fld id="{091A926C-488A-4E3E-9C21-57CAA120E114}" type="slidenum">
              <a:rPr lang="en-GB" smtClean="0">
                <a:solidFill>
                  <a:prstClr val="white"/>
                </a:solidFill>
              </a:rPr>
              <a:pPr/>
              <a:t>‹#›</a:t>
            </a:fld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11" name="Pladsholder til tekst 14"/>
          <p:cNvSpPr>
            <a:spLocks noGrp="1"/>
          </p:cNvSpPr>
          <p:nvPr>
            <p:ph type="body" sz="quarter" idx="13" hasCustomPrompt="1"/>
          </p:nvPr>
        </p:nvSpPr>
        <p:spPr>
          <a:xfrm>
            <a:off x="783167" y="4053600"/>
            <a:ext cx="4752445" cy="899766"/>
          </a:xfrm>
        </p:spPr>
        <p:txBody>
          <a:bodyPr r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GB" dirty="0"/>
              <a:t>Name of speaker, UCPH unit, place and date</a:t>
            </a:r>
          </a:p>
        </p:txBody>
      </p:sp>
      <p:sp>
        <p:nvSpPr>
          <p:cNvPr id="9" name="Undertitel 2"/>
          <p:cNvSpPr>
            <a:spLocks noGrp="1"/>
          </p:cNvSpPr>
          <p:nvPr>
            <p:ph type="subTitle" idx="1" hasCustomPrompt="1"/>
          </p:nvPr>
        </p:nvSpPr>
        <p:spPr>
          <a:xfrm>
            <a:off x="783167" y="3007287"/>
            <a:ext cx="4752445" cy="726435"/>
          </a:xfrm>
        </p:spPr>
        <p:txBody>
          <a:bodyPr rIns="0">
            <a:noAutofit/>
          </a:bodyPr>
          <a:lstStyle>
            <a:lvl1pPr marL="0" indent="0" algn="l">
              <a:lnSpc>
                <a:spcPct val="100000"/>
              </a:lnSpc>
              <a:buNone/>
              <a:defRPr sz="24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12" name="Titel 1"/>
          <p:cNvSpPr>
            <a:spLocks noGrp="1"/>
          </p:cNvSpPr>
          <p:nvPr>
            <p:ph type="body" sz="quarter" idx="15" hasCustomPrompt="1"/>
          </p:nvPr>
        </p:nvSpPr>
        <p:spPr>
          <a:xfrm>
            <a:off x="783167" y="1020201"/>
            <a:ext cx="4752445" cy="1763813"/>
          </a:xfrm>
        </p:spPr>
        <p:txBody>
          <a:bodyPr r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6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17981337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image small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ladsholder til billede 9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6858000"/>
          </a:xfrm>
          <a:blipFill>
            <a:blip r:embed="rId2"/>
            <a:stretch>
              <a:fillRect/>
            </a:stretch>
          </a:blipFill>
        </p:spPr>
        <p:txBody>
          <a:bodyPr lIns="4932000" tIns="360000" anchor="ctr" anchorCtr="0"/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da-DK" sz="2400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  <a:sym typeface="Wingdings" panose="05000000000000000000" pitchFamily="2" charset="2"/>
              </a:defRPr>
            </a:lvl1pPr>
          </a:lstStyle>
          <a:p>
            <a:r>
              <a:rPr lang="en-GB" dirty="0"/>
              <a:t> Click icon to </a:t>
            </a:r>
            <a:br>
              <a:rPr lang="en-GB" dirty="0"/>
            </a:br>
            <a:r>
              <a:rPr lang="en-GB" dirty="0"/>
              <a:t>insert image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>
          <a:xfrm>
            <a:off x="10329111" y="-385200"/>
            <a:ext cx="814976" cy="176797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fld id="{94BAEE1E-B5FD-4740-ACDA-6CAFC8D24650}" type="datetime1">
              <a:rPr lang="en-GB" smtClean="0">
                <a:solidFill>
                  <a:prstClr val="white"/>
                </a:solidFill>
              </a:rPr>
              <a:pPr/>
              <a:t>05/05/2022</a:t>
            </a:fld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>
          <a:xfrm>
            <a:off x="3236495" y="-385200"/>
            <a:ext cx="6981163" cy="176797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>
          <a:xfrm>
            <a:off x="11255543" y="-385200"/>
            <a:ext cx="381759" cy="176797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fld id="{091A926C-488A-4E3E-9C21-57CAA120E114}" type="slidenum">
              <a:rPr lang="en-GB" smtClean="0">
                <a:solidFill>
                  <a:prstClr val="white"/>
                </a:solidFill>
              </a:rPr>
              <a:pPr/>
              <a:t>‹#›</a:t>
            </a:fld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22" name="Titel 2"/>
          <p:cNvSpPr>
            <a:spLocks noGrp="1"/>
          </p:cNvSpPr>
          <p:nvPr>
            <p:ph type="ctrTitle"/>
          </p:nvPr>
        </p:nvSpPr>
        <p:spPr>
          <a:xfrm>
            <a:off x="1" y="2271092"/>
            <a:ext cx="5959476" cy="3895200"/>
          </a:xfrm>
          <a:blipFill>
            <a:blip r:embed="rId3"/>
            <a:stretch>
              <a:fillRect/>
            </a:stretch>
          </a:blipFill>
        </p:spPr>
        <p:txBody>
          <a:bodyPr lIns="540000" tIns="468000" rIns="360000" bIns="2340000" anchor="b" anchorCtr="0">
            <a:noAutofit/>
          </a:bodyPr>
          <a:lstStyle>
            <a:lvl1pPr algn="l">
              <a:lnSpc>
                <a:spcPts val="4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  <p:sp>
        <p:nvSpPr>
          <p:cNvPr id="26" name="Pladsholder til tekst 14"/>
          <p:cNvSpPr>
            <a:spLocks noGrp="1"/>
          </p:cNvSpPr>
          <p:nvPr>
            <p:ph type="body" sz="quarter" idx="13" hasCustomPrompt="1"/>
          </p:nvPr>
        </p:nvSpPr>
        <p:spPr>
          <a:xfrm>
            <a:off x="783166" y="4042705"/>
            <a:ext cx="4751233" cy="899766"/>
          </a:xfrm>
        </p:spPr>
        <p:txBody>
          <a:bodyPr rIns="0">
            <a:noAutofit/>
          </a:bodyPr>
          <a:lstStyle>
            <a:lvl1pPr marL="0" indent="0"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GB" dirty="0"/>
              <a:t>Name of speaker, UCPH unit, place and date</a:t>
            </a:r>
          </a:p>
        </p:txBody>
      </p:sp>
      <p:sp>
        <p:nvSpPr>
          <p:cNvPr id="8" name="Titel 1"/>
          <p:cNvSpPr>
            <a:spLocks noGrp="1"/>
          </p:cNvSpPr>
          <p:nvPr>
            <p:ph type="body" sz="quarter" idx="15" hasCustomPrompt="1"/>
          </p:nvPr>
        </p:nvSpPr>
        <p:spPr>
          <a:xfrm>
            <a:off x="783164" y="2610941"/>
            <a:ext cx="4751235" cy="1212926"/>
          </a:xfrm>
        </p:spPr>
        <p:txBody>
          <a:bodyPr r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6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02988731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image lar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dsholder til billede 9"/>
          <p:cNvSpPr>
            <a:spLocks noGrp="1"/>
          </p:cNvSpPr>
          <p:nvPr>
            <p:ph type="pic" sz="quarter" idx="14" hasCustomPrompt="1"/>
          </p:nvPr>
        </p:nvSpPr>
        <p:spPr>
          <a:xfrm>
            <a:off x="8804" y="0"/>
            <a:ext cx="12192000" cy="6858000"/>
          </a:xfrm>
          <a:blipFill>
            <a:blip r:embed="rId2"/>
            <a:stretch>
              <a:fillRect/>
            </a:stretch>
          </a:blipFill>
        </p:spPr>
        <p:txBody>
          <a:bodyPr lIns="0" tIns="360000" rIns="4932000" anchor="ctr" anchorCtr="0"/>
          <a:lstStyle>
            <a:lvl1pPr marL="0" indent="0" algn="r">
              <a:buNone/>
              <a:defRPr sz="2400" baseline="0">
                <a:sym typeface="Wingdings" panose="05000000000000000000" pitchFamily="2" charset="2"/>
              </a:defRPr>
            </a:lvl1pPr>
          </a:lstStyle>
          <a:p>
            <a:br>
              <a:rPr lang="en-GB" dirty="0"/>
            </a:br>
            <a:r>
              <a:rPr lang="en-GB" dirty="0"/>
              <a:t>Click icon to </a:t>
            </a:r>
            <a:br>
              <a:rPr lang="en-GB" dirty="0"/>
            </a:br>
            <a:r>
              <a:rPr lang="en-GB" dirty="0"/>
              <a:t>insert image   </a:t>
            </a:r>
            <a:br>
              <a:rPr lang="en-GB" dirty="0"/>
            </a:br>
            <a:endParaRPr lang="en-GB" dirty="0"/>
          </a:p>
          <a:p>
            <a:r>
              <a:rPr lang="en-GB" dirty="0"/>
              <a:t> </a:t>
            </a:r>
          </a:p>
        </p:txBody>
      </p:sp>
      <p:sp>
        <p:nvSpPr>
          <p:cNvPr id="2" name="Titel 2"/>
          <p:cNvSpPr>
            <a:spLocks noGrp="1"/>
          </p:cNvSpPr>
          <p:nvPr>
            <p:ph type="ctrTitle"/>
          </p:nvPr>
        </p:nvSpPr>
        <p:spPr>
          <a:xfrm>
            <a:off x="6243637" y="691817"/>
            <a:ext cx="5948363" cy="5474035"/>
          </a:xfrm>
          <a:blipFill>
            <a:blip r:embed="rId3"/>
            <a:stretch>
              <a:fillRect/>
            </a:stretch>
          </a:blipFill>
        </p:spPr>
        <p:txBody>
          <a:bodyPr lIns="360000" tIns="468000" rIns="540000" bIns="3384000" anchor="b" anchorCtr="0">
            <a:noAutofit/>
          </a:bodyPr>
          <a:lstStyle>
            <a:lvl1pPr algn="l">
              <a:lnSpc>
                <a:spcPts val="4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>
          <a:xfrm>
            <a:off x="10329111" y="-385164"/>
            <a:ext cx="814976" cy="176797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fld id="{5EC0A1D8-3ABB-4543-BDE4-494CA30745CE}" type="datetime1">
              <a:rPr lang="en-GB" smtClean="0">
                <a:solidFill>
                  <a:prstClr val="white"/>
                </a:solidFill>
              </a:rPr>
              <a:pPr/>
              <a:t>05/05/2022</a:t>
            </a:fld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>
          <a:xfrm>
            <a:off x="3236495" y="-385164"/>
            <a:ext cx="6981163" cy="176797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>
          <a:xfrm>
            <a:off x="11255543" y="-385164"/>
            <a:ext cx="381759" cy="176797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fld id="{091A926C-488A-4E3E-9C21-57CAA120E114}" type="slidenum">
              <a:rPr lang="en-GB" smtClean="0">
                <a:solidFill>
                  <a:prstClr val="white"/>
                </a:solidFill>
              </a:rPr>
              <a:pPr/>
              <a:t>‹#›</a:t>
            </a:fld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15" name="Pladsholder til tekst 14"/>
          <p:cNvSpPr>
            <a:spLocks noGrp="1"/>
          </p:cNvSpPr>
          <p:nvPr>
            <p:ph type="body" sz="quarter" idx="13" hasCustomPrompt="1"/>
          </p:nvPr>
        </p:nvSpPr>
        <p:spPr>
          <a:xfrm>
            <a:off x="6740997" y="4053600"/>
            <a:ext cx="4665723" cy="899766"/>
          </a:xfrm>
        </p:spPr>
        <p:txBody>
          <a:bodyPr rIns="0">
            <a:noAutofit/>
          </a:bodyPr>
          <a:lstStyle>
            <a:lvl1pPr marL="0" indent="0"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GB" dirty="0"/>
              <a:t>Name of speaker, UCPH unit, place and date</a:t>
            </a:r>
          </a:p>
        </p:txBody>
      </p:sp>
      <p:sp>
        <p:nvSpPr>
          <p:cNvPr id="9" name="Undertitel 2"/>
          <p:cNvSpPr>
            <a:spLocks noGrp="1"/>
          </p:cNvSpPr>
          <p:nvPr>
            <p:ph type="subTitle" idx="1" hasCustomPrompt="1"/>
          </p:nvPr>
        </p:nvSpPr>
        <p:spPr>
          <a:xfrm>
            <a:off x="6740997" y="3007287"/>
            <a:ext cx="4665721" cy="726435"/>
          </a:xfrm>
        </p:spPr>
        <p:txBody>
          <a:bodyPr rIns="0">
            <a:noAutofit/>
          </a:bodyPr>
          <a:lstStyle>
            <a:lvl1pPr marL="0" indent="0" algn="l">
              <a:lnSpc>
                <a:spcPct val="100000"/>
              </a:lnSpc>
              <a:buNone/>
              <a:defRPr sz="2400" baseline="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10" name="Titel 1"/>
          <p:cNvSpPr>
            <a:spLocks noGrp="1"/>
          </p:cNvSpPr>
          <p:nvPr>
            <p:ph type="body" sz="quarter" idx="15" hasCustomPrompt="1"/>
          </p:nvPr>
        </p:nvSpPr>
        <p:spPr>
          <a:xfrm>
            <a:off x="6740997" y="1020201"/>
            <a:ext cx="4682655" cy="1763813"/>
          </a:xfrm>
        </p:spPr>
        <p:txBody>
          <a:bodyPr r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6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08256078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image small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ladsholder til billede 9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6858000"/>
          </a:xfrm>
          <a:blipFill>
            <a:blip r:embed="rId2"/>
            <a:stretch>
              <a:fillRect/>
            </a:stretch>
          </a:blipFill>
        </p:spPr>
        <p:txBody>
          <a:bodyPr lIns="0" tIns="360000" rIns="4932000" anchor="ctr" anchorCtr="0"/>
          <a:lstStyle>
            <a:lvl1pPr marL="0" indent="0" algn="r">
              <a:buNone/>
              <a:defRPr sz="2400" baseline="0">
                <a:solidFill>
                  <a:schemeClr val="bg1"/>
                </a:solidFill>
                <a:sym typeface="Wingdings" panose="05000000000000000000" pitchFamily="2" charset="2"/>
              </a:defRPr>
            </a:lvl1pPr>
          </a:lstStyle>
          <a:p>
            <a:r>
              <a:rPr lang="en-GB" dirty="0"/>
              <a:t>Click icon to </a:t>
            </a:r>
            <a:br>
              <a:rPr lang="en-GB" dirty="0"/>
            </a:br>
            <a:r>
              <a:rPr lang="en-GB" dirty="0"/>
              <a:t>insert image   </a:t>
            </a:r>
            <a:br>
              <a:rPr lang="en-GB" dirty="0"/>
            </a:br>
            <a:endParaRPr lang="en-GB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>
          <a:xfrm>
            <a:off x="10329111" y="-385200"/>
            <a:ext cx="814976" cy="176797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fld id="{228DFFFC-8FEB-49C6-9D0D-E0BD92A86F5F}" type="datetime1">
              <a:rPr lang="en-GB" smtClean="0">
                <a:solidFill>
                  <a:prstClr val="white"/>
                </a:solidFill>
              </a:rPr>
              <a:pPr/>
              <a:t>05/05/2022</a:t>
            </a:fld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>
          <a:xfrm>
            <a:off x="3236495" y="-385200"/>
            <a:ext cx="6981163" cy="176797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>
          <a:xfrm>
            <a:off x="11255543" y="-385200"/>
            <a:ext cx="381759" cy="176797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fld id="{091A926C-488A-4E3E-9C21-57CAA120E114}" type="slidenum">
              <a:rPr lang="en-GB" smtClean="0">
                <a:solidFill>
                  <a:prstClr val="white"/>
                </a:solidFill>
              </a:rPr>
              <a:pPr/>
              <a:t>‹#›</a:t>
            </a:fld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22" name="Titel 2"/>
          <p:cNvSpPr>
            <a:spLocks noGrp="1"/>
          </p:cNvSpPr>
          <p:nvPr>
            <p:ph type="ctrTitle"/>
          </p:nvPr>
        </p:nvSpPr>
        <p:spPr>
          <a:xfrm>
            <a:off x="6243637" y="2271092"/>
            <a:ext cx="5948363" cy="3895200"/>
          </a:xfrm>
          <a:blipFill>
            <a:blip r:embed="rId3"/>
            <a:stretch>
              <a:fillRect/>
            </a:stretch>
          </a:blipFill>
        </p:spPr>
        <p:txBody>
          <a:bodyPr lIns="360000" tIns="468000" rIns="540000" bIns="2448000" anchor="b" anchorCtr="0">
            <a:noAutofit/>
          </a:bodyPr>
          <a:lstStyle>
            <a:lvl1pPr algn="l">
              <a:lnSpc>
                <a:spcPts val="4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  <p:sp>
        <p:nvSpPr>
          <p:cNvPr id="9" name="Pladsholder til tekst 14"/>
          <p:cNvSpPr>
            <a:spLocks noGrp="1"/>
          </p:cNvSpPr>
          <p:nvPr>
            <p:ph type="body" sz="quarter" idx="13" hasCustomPrompt="1"/>
          </p:nvPr>
        </p:nvSpPr>
        <p:spPr>
          <a:xfrm>
            <a:off x="6739202" y="4053600"/>
            <a:ext cx="4667517" cy="899766"/>
          </a:xfrm>
        </p:spPr>
        <p:txBody>
          <a:bodyPr rIns="0">
            <a:noAutofit/>
          </a:bodyPr>
          <a:lstStyle>
            <a:lvl1pPr marL="0" indent="0"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GB" dirty="0"/>
              <a:t>Name of speaker, UCPH unit, place and date</a:t>
            </a:r>
          </a:p>
        </p:txBody>
      </p:sp>
      <p:sp>
        <p:nvSpPr>
          <p:cNvPr id="8" name="Titel 1"/>
          <p:cNvSpPr>
            <a:spLocks noGrp="1"/>
          </p:cNvSpPr>
          <p:nvPr>
            <p:ph type="body" sz="quarter" idx="15" hasCustomPrompt="1"/>
          </p:nvPr>
        </p:nvSpPr>
        <p:spPr>
          <a:xfrm>
            <a:off x="6739202" y="2610941"/>
            <a:ext cx="4684449" cy="1212926"/>
          </a:xfrm>
        </p:spPr>
        <p:txBody>
          <a:bodyPr r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6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12747963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eal l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DDDDDD"/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>
              <a:solidFill>
                <a:prstClr val="white"/>
              </a:solidFill>
            </a:endParaRPr>
          </a:p>
        </p:txBody>
      </p:sp>
      <p:pic>
        <p:nvPicPr>
          <p:cNvPr id="10" name="Picture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534" r="15398" b="7654"/>
          <a:stretch/>
        </p:blipFill>
        <p:spPr>
          <a:xfrm>
            <a:off x="-1017763" y="0"/>
            <a:ext cx="13209764" cy="6858000"/>
          </a:xfrm>
          <a:prstGeom prst="rect">
            <a:avLst/>
          </a:prstGeom>
        </p:spPr>
      </p:pic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>
          <a:xfrm>
            <a:off x="10329111" y="-385200"/>
            <a:ext cx="814976" cy="176797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fld id="{FA633E42-BD66-4E16-AB4B-D4F73B67BBBB}" type="datetime1">
              <a:rPr lang="en-GB" smtClean="0">
                <a:solidFill>
                  <a:prstClr val="white"/>
                </a:solidFill>
              </a:rPr>
              <a:pPr/>
              <a:t>05/05/2022</a:t>
            </a:fld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>
          <a:xfrm>
            <a:off x="3236495" y="-385200"/>
            <a:ext cx="6981163" cy="176797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>
          <a:xfrm>
            <a:off x="11255543" y="-385200"/>
            <a:ext cx="381759" cy="176797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fld id="{091A926C-488A-4E3E-9C21-57CAA120E114}" type="slidenum">
              <a:rPr lang="en-GB" smtClean="0">
                <a:solidFill>
                  <a:prstClr val="white"/>
                </a:solidFill>
              </a:rPr>
              <a:pPr/>
              <a:t>‹#›</a:t>
            </a:fld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22" name="Titel 2"/>
          <p:cNvSpPr>
            <a:spLocks noGrp="1"/>
          </p:cNvSpPr>
          <p:nvPr>
            <p:ph type="ctrTitle"/>
          </p:nvPr>
        </p:nvSpPr>
        <p:spPr>
          <a:xfrm>
            <a:off x="1" y="691817"/>
            <a:ext cx="5959476" cy="5474035"/>
          </a:xfrm>
          <a:blipFill>
            <a:blip r:embed="rId3"/>
            <a:stretch>
              <a:fillRect/>
            </a:stretch>
          </a:blipFill>
        </p:spPr>
        <p:txBody>
          <a:bodyPr lIns="540000" tIns="468000" rIns="360000" bIns="3384000" anchor="b" anchorCtr="0">
            <a:noAutofit/>
          </a:bodyPr>
          <a:lstStyle>
            <a:lvl1pPr algn="l">
              <a:lnSpc>
                <a:spcPts val="4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  <p:sp>
        <p:nvSpPr>
          <p:cNvPr id="37" name="Undertitel 2"/>
          <p:cNvSpPr>
            <a:spLocks noGrp="1"/>
          </p:cNvSpPr>
          <p:nvPr>
            <p:ph type="subTitle" idx="1" hasCustomPrompt="1"/>
          </p:nvPr>
        </p:nvSpPr>
        <p:spPr>
          <a:xfrm>
            <a:off x="783167" y="3007287"/>
            <a:ext cx="4752445" cy="726435"/>
          </a:xfrm>
        </p:spPr>
        <p:txBody>
          <a:bodyPr rIns="0">
            <a:noAutofit/>
          </a:bodyPr>
          <a:lstStyle>
            <a:lvl1pPr marL="0" indent="0" algn="l">
              <a:lnSpc>
                <a:spcPct val="100000"/>
              </a:lnSpc>
              <a:buNone/>
              <a:defRPr sz="24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38" name="Pladsholder til tekst 14"/>
          <p:cNvSpPr>
            <a:spLocks noGrp="1"/>
          </p:cNvSpPr>
          <p:nvPr>
            <p:ph type="body" sz="quarter" idx="13" hasCustomPrompt="1"/>
          </p:nvPr>
        </p:nvSpPr>
        <p:spPr>
          <a:xfrm>
            <a:off x="783167" y="4053600"/>
            <a:ext cx="4752445" cy="899766"/>
          </a:xfrm>
        </p:spPr>
        <p:txBody>
          <a:bodyPr r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GB" dirty="0"/>
              <a:t>Name of speaker, UCPH unit, place and date</a:t>
            </a:r>
          </a:p>
        </p:txBody>
      </p:sp>
      <p:sp>
        <p:nvSpPr>
          <p:cNvPr id="12" name="Titel 1"/>
          <p:cNvSpPr>
            <a:spLocks noGrp="1"/>
          </p:cNvSpPr>
          <p:nvPr>
            <p:ph type="body" sz="quarter" idx="14" hasCustomPrompt="1"/>
          </p:nvPr>
        </p:nvSpPr>
        <p:spPr>
          <a:xfrm>
            <a:off x="783167" y="1020201"/>
            <a:ext cx="4752445" cy="1763813"/>
          </a:xfrm>
        </p:spPr>
        <p:txBody>
          <a:bodyPr r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6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426132310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eal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7"/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DDDDDD"/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>
              <a:solidFill>
                <a:prstClr val="white"/>
              </a:solidFill>
            </a:endParaRPr>
          </a:p>
        </p:txBody>
      </p:sp>
      <p:pic>
        <p:nvPicPr>
          <p:cNvPr id="10" name="Picture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534" r="15398" b="7654"/>
          <a:stretch/>
        </p:blipFill>
        <p:spPr>
          <a:xfrm>
            <a:off x="-1017763" y="0"/>
            <a:ext cx="13209764" cy="6858000"/>
          </a:xfrm>
          <a:prstGeom prst="rect">
            <a:avLst/>
          </a:prstGeom>
        </p:spPr>
      </p:pic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>
          <a:xfrm>
            <a:off x="10329111" y="-385200"/>
            <a:ext cx="814976" cy="176797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fld id="{D0A47663-4FC2-4F88-9BD5-092FD898EE9B}" type="datetime1">
              <a:rPr lang="en-GB" smtClean="0">
                <a:solidFill>
                  <a:prstClr val="white"/>
                </a:solidFill>
              </a:rPr>
              <a:pPr/>
              <a:t>05/05/2022</a:t>
            </a:fld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>
          <a:xfrm>
            <a:off x="3236495" y="-385200"/>
            <a:ext cx="6981163" cy="176797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>
          <a:xfrm>
            <a:off x="11255543" y="-385200"/>
            <a:ext cx="381759" cy="176797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fld id="{091A926C-488A-4E3E-9C21-57CAA120E114}" type="slidenum">
              <a:rPr lang="en-GB" smtClean="0">
                <a:solidFill>
                  <a:prstClr val="white"/>
                </a:solidFill>
              </a:rPr>
              <a:pPr/>
              <a:t>‹#›</a:t>
            </a:fld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22" name="Titel 2"/>
          <p:cNvSpPr>
            <a:spLocks noGrp="1"/>
          </p:cNvSpPr>
          <p:nvPr>
            <p:ph type="ctrTitle"/>
          </p:nvPr>
        </p:nvSpPr>
        <p:spPr>
          <a:xfrm>
            <a:off x="1" y="2271092"/>
            <a:ext cx="5959476" cy="3895200"/>
          </a:xfrm>
          <a:blipFill>
            <a:blip r:embed="rId3"/>
            <a:stretch>
              <a:fillRect/>
            </a:stretch>
          </a:blipFill>
        </p:spPr>
        <p:txBody>
          <a:bodyPr lIns="540000" tIns="468000" rIns="360000" bIns="2340000" anchor="b" anchorCtr="0">
            <a:noAutofit/>
          </a:bodyPr>
          <a:lstStyle>
            <a:lvl1pPr algn="l">
              <a:lnSpc>
                <a:spcPts val="4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  <p:sp>
        <p:nvSpPr>
          <p:cNvPr id="15" name="Pladsholder til tekst 14"/>
          <p:cNvSpPr>
            <a:spLocks noGrp="1"/>
          </p:cNvSpPr>
          <p:nvPr>
            <p:ph type="body" sz="quarter" idx="13" hasCustomPrompt="1"/>
          </p:nvPr>
        </p:nvSpPr>
        <p:spPr>
          <a:xfrm>
            <a:off x="783166" y="4053600"/>
            <a:ext cx="4751233" cy="899766"/>
          </a:xfrm>
        </p:spPr>
        <p:txBody>
          <a:bodyPr r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GB" dirty="0"/>
              <a:t>Name of speaker, UCPH unit, place and date</a:t>
            </a:r>
          </a:p>
        </p:txBody>
      </p:sp>
      <p:sp>
        <p:nvSpPr>
          <p:cNvPr id="9" name="Titel 1"/>
          <p:cNvSpPr>
            <a:spLocks noGrp="1"/>
          </p:cNvSpPr>
          <p:nvPr>
            <p:ph type="body" sz="quarter" idx="15" hasCustomPrompt="1"/>
          </p:nvPr>
        </p:nvSpPr>
        <p:spPr>
          <a:xfrm>
            <a:off x="783164" y="2610941"/>
            <a:ext cx="4751235" cy="1212926"/>
          </a:xfrm>
        </p:spPr>
        <p:txBody>
          <a:bodyPr r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6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315945427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783167" y="619125"/>
            <a:ext cx="10623552" cy="865188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GB" dirty="0"/>
              <a:t>Click to add title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 hasCustomPrompt="1"/>
          </p:nvPr>
        </p:nvSpPr>
        <p:spPr>
          <a:xfrm>
            <a:off x="783167" y="1635125"/>
            <a:ext cx="10623551" cy="4668178"/>
          </a:xfrm>
        </p:spPr>
        <p:txBody>
          <a:bodyPr vert="horz" lIns="0" tIns="0" rIns="0" bIns="0" rtlCol="0">
            <a:noAutofit/>
          </a:bodyPr>
          <a:lstStyle>
            <a:lvl1pPr>
              <a:defRPr lang="da-DK" baseline="0" dirty="0" smtClean="0"/>
            </a:lvl1pPr>
            <a:lvl2pPr>
              <a:defRPr lang="da-DK" dirty="0" smtClean="0"/>
            </a:lvl2pPr>
            <a:lvl3pPr>
              <a:defRPr lang="da-DK" dirty="0" smtClean="0"/>
            </a:lvl3pPr>
            <a:lvl4pPr>
              <a:defRPr lang="da-DK" dirty="0" smtClean="0"/>
            </a:lvl4pPr>
            <a:lvl5pPr>
              <a:defRPr lang="da-DK" dirty="0"/>
            </a:lvl5pPr>
          </a:lstStyle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2</a:t>
            </a:r>
          </a:p>
          <a:p>
            <a:pPr lvl="2"/>
            <a:r>
              <a:rPr lang="en-GB" dirty="0"/>
              <a:t>3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63CBA-FE51-40BA-9B41-89C7FDAF5BF4}" type="datetime1">
              <a:rPr lang="en-GB" smtClean="0"/>
              <a:pPr/>
              <a:t>05/05/2022</a:t>
            </a:fld>
            <a:endParaRPr lang="en-GB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678433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image lar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dsholder til billede 9"/>
          <p:cNvSpPr>
            <a:spLocks noGrp="1"/>
          </p:cNvSpPr>
          <p:nvPr>
            <p:ph type="pic" sz="quarter" idx="14" hasCustomPrompt="1"/>
          </p:nvPr>
        </p:nvSpPr>
        <p:spPr>
          <a:xfrm>
            <a:off x="8804" y="0"/>
            <a:ext cx="12192000" cy="6858000"/>
          </a:xfrm>
          <a:blipFill>
            <a:blip r:embed="rId2"/>
            <a:stretch>
              <a:fillRect/>
            </a:stretch>
          </a:blipFill>
        </p:spPr>
        <p:txBody>
          <a:bodyPr lIns="0" tIns="360000" rIns="4932000" anchor="ctr" anchorCtr="0"/>
          <a:lstStyle>
            <a:lvl1pPr marL="0" indent="0" algn="r">
              <a:buNone/>
              <a:defRPr sz="2400" baseline="0">
                <a:sym typeface="Wingdings" panose="05000000000000000000" pitchFamily="2" charset="2"/>
              </a:defRPr>
            </a:lvl1pPr>
          </a:lstStyle>
          <a:p>
            <a:br>
              <a:rPr lang="en-GB" dirty="0"/>
            </a:br>
            <a:r>
              <a:rPr lang="en-GB" dirty="0"/>
              <a:t>Click icon to </a:t>
            </a:r>
            <a:br>
              <a:rPr lang="en-GB" dirty="0"/>
            </a:br>
            <a:r>
              <a:rPr lang="en-GB" dirty="0"/>
              <a:t>insert image   </a:t>
            </a:r>
            <a:br>
              <a:rPr lang="en-GB" dirty="0"/>
            </a:br>
            <a:endParaRPr lang="en-GB" dirty="0"/>
          </a:p>
          <a:p>
            <a:r>
              <a:rPr lang="en-GB" dirty="0"/>
              <a:t> </a:t>
            </a:r>
          </a:p>
        </p:txBody>
      </p:sp>
      <p:sp>
        <p:nvSpPr>
          <p:cNvPr id="2" name="Titel 2"/>
          <p:cNvSpPr>
            <a:spLocks noGrp="1"/>
          </p:cNvSpPr>
          <p:nvPr>
            <p:ph type="ctrTitle"/>
          </p:nvPr>
        </p:nvSpPr>
        <p:spPr>
          <a:xfrm>
            <a:off x="6243637" y="691817"/>
            <a:ext cx="5948363" cy="5474035"/>
          </a:xfrm>
          <a:blipFill>
            <a:blip r:embed="rId3"/>
            <a:stretch>
              <a:fillRect/>
            </a:stretch>
          </a:blipFill>
        </p:spPr>
        <p:txBody>
          <a:bodyPr lIns="360000" tIns="468000" rIns="540000" bIns="3384000" anchor="b" anchorCtr="0">
            <a:noAutofit/>
          </a:bodyPr>
          <a:lstStyle>
            <a:lvl1pPr algn="l">
              <a:lnSpc>
                <a:spcPts val="4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>
          <a:xfrm>
            <a:off x="10329111" y="-385164"/>
            <a:ext cx="814976" cy="176797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fld id="{5EC0A1D8-3ABB-4543-BDE4-494CA30745CE}" type="datetime1">
              <a:rPr lang="en-GB" smtClean="0"/>
              <a:t>05/05/2022</a:t>
            </a:fld>
            <a:endParaRPr lang="en-GB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>
          <a:xfrm>
            <a:off x="3236495" y="-385164"/>
            <a:ext cx="6981163" cy="176797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>
          <a:xfrm>
            <a:off x="11255543" y="-385164"/>
            <a:ext cx="381759" cy="176797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fld id="{091A926C-488A-4E3E-9C21-57CAA120E114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5" name="Pladsholder til tekst 14"/>
          <p:cNvSpPr>
            <a:spLocks noGrp="1"/>
          </p:cNvSpPr>
          <p:nvPr>
            <p:ph type="body" sz="quarter" idx="13" hasCustomPrompt="1"/>
          </p:nvPr>
        </p:nvSpPr>
        <p:spPr>
          <a:xfrm>
            <a:off x="6740997" y="4053600"/>
            <a:ext cx="4665723" cy="899766"/>
          </a:xfrm>
        </p:spPr>
        <p:txBody>
          <a:bodyPr rIns="0">
            <a:noAutofit/>
          </a:bodyPr>
          <a:lstStyle>
            <a:lvl1pPr marL="0" indent="0"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GB" dirty="0"/>
              <a:t>Name of speaker, UCPH unit, place and date</a:t>
            </a:r>
          </a:p>
        </p:txBody>
      </p:sp>
      <p:sp>
        <p:nvSpPr>
          <p:cNvPr id="9" name="Undertitel 2"/>
          <p:cNvSpPr>
            <a:spLocks noGrp="1"/>
          </p:cNvSpPr>
          <p:nvPr>
            <p:ph type="subTitle" idx="1" hasCustomPrompt="1"/>
          </p:nvPr>
        </p:nvSpPr>
        <p:spPr>
          <a:xfrm>
            <a:off x="6740997" y="3007287"/>
            <a:ext cx="4665721" cy="726435"/>
          </a:xfrm>
        </p:spPr>
        <p:txBody>
          <a:bodyPr rIns="0">
            <a:noAutofit/>
          </a:bodyPr>
          <a:lstStyle>
            <a:lvl1pPr marL="0" indent="0" algn="l">
              <a:lnSpc>
                <a:spcPct val="100000"/>
              </a:lnSpc>
              <a:buNone/>
              <a:defRPr sz="2400" baseline="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10" name="Titel 1"/>
          <p:cNvSpPr>
            <a:spLocks noGrp="1"/>
          </p:cNvSpPr>
          <p:nvPr>
            <p:ph type="body" sz="quarter" idx="15" hasCustomPrompt="1"/>
          </p:nvPr>
        </p:nvSpPr>
        <p:spPr>
          <a:xfrm>
            <a:off x="6740997" y="1020201"/>
            <a:ext cx="4682655" cy="1763813"/>
          </a:xfrm>
        </p:spPr>
        <p:txBody>
          <a:bodyPr r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6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90345419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wo content 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783168" y="619125"/>
            <a:ext cx="10623549" cy="865188"/>
          </a:xfrm>
        </p:spPr>
        <p:txBody>
          <a:bodyPr/>
          <a:lstStyle/>
          <a:p>
            <a:r>
              <a:rPr lang="en-GB" dirty="0"/>
              <a:t>Click to add title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 hasCustomPrompt="1"/>
          </p:nvPr>
        </p:nvSpPr>
        <p:spPr>
          <a:xfrm>
            <a:off x="783169" y="1633539"/>
            <a:ext cx="5164329" cy="4668836"/>
          </a:xfrm>
        </p:spPr>
        <p:txBody>
          <a:bodyPr vert="horz" lIns="0" tIns="0" rIns="0" bIns="0" rtlCol="0">
            <a:noAutofit/>
          </a:bodyPr>
          <a:lstStyle>
            <a:lvl1pPr>
              <a:defRPr lang="da-DK" dirty="0" smtClean="0"/>
            </a:lvl1pPr>
            <a:lvl2pPr>
              <a:defRPr lang="da-DK" dirty="0" smtClean="0"/>
            </a:lvl2pPr>
            <a:lvl3pPr>
              <a:defRPr lang="da-DK" dirty="0" smtClean="0"/>
            </a:lvl3pPr>
            <a:lvl4pPr>
              <a:defRPr lang="da-DK" dirty="0" smtClean="0"/>
            </a:lvl4pPr>
            <a:lvl5pPr>
              <a:defRPr lang="da-DK" dirty="0"/>
            </a:lvl5pPr>
          </a:lstStyle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2</a:t>
            </a:r>
          </a:p>
          <a:p>
            <a:pPr lvl="2"/>
            <a:r>
              <a:rPr lang="en-GB" dirty="0"/>
              <a:t>3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 hasCustomPrompt="1"/>
          </p:nvPr>
        </p:nvSpPr>
        <p:spPr>
          <a:xfrm>
            <a:off x="6238346" y="1635125"/>
            <a:ext cx="5168373" cy="4667250"/>
          </a:xfrm>
        </p:spPr>
        <p:txBody>
          <a:bodyPr vert="horz" lIns="0" tIns="0" rIns="0" bIns="0" rtlCol="0">
            <a:noAutofit/>
          </a:bodyPr>
          <a:lstStyle>
            <a:lvl1pPr>
              <a:defRPr lang="da-DK" dirty="0" smtClean="0"/>
            </a:lvl1pPr>
            <a:lvl2pPr>
              <a:defRPr lang="da-DK" dirty="0" smtClean="0"/>
            </a:lvl2pPr>
            <a:lvl3pPr>
              <a:defRPr lang="da-DK" dirty="0" smtClean="0"/>
            </a:lvl3pPr>
            <a:lvl4pPr>
              <a:defRPr lang="da-DK" dirty="0" smtClean="0"/>
            </a:lvl4pPr>
            <a:lvl5pPr>
              <a:defRPr lang="da-DK" dirty="0"/>
            </a:lvl5pPr>
          </a:lstStyle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2</a:t>
            </a:r>
          </a:p>
          <a:p>
            <a:pPr lvl="2"/>
            <a:r>
              <a:rPr lang="en-GB" dirty="0"/>
              <a:t>3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4B769-5527-4DD4-9DA1-DF6DC20FE7C2}" type="datetime1">
              <a:rPr lang="en-GB" smtClean="0"/>
              <a:pPr/>
              <a:t>05/05/2022</a:t>
            </a:fld>
            <a:endParaRPr lang="en-GB" dirty="0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9830906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,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dsholder til billede 9"/>
          <p:cNvSpPr>
            <a:spLocks noGrp="1"/>
          </p:cNvSpPr>
          <p:nvPr>
            <p:ph type="pic" sz="quarter" idx="15" hasCustomPrompt="1"/>
          </p:nvPr>
        </p:nvSpPr>
        <p:spPr>
          <a:xfrm>
            <a:off x="6243639" y="1635126"/>
            <a:ext cx="5163079" cy="4667251"/>
          </a:xfrm>
          <a:blipFill>
            <a:blip r:embed="rId2"/>
            <a:srcRect/>
            <a:stretch>
              <a:fillRect l="-11" r="-9936"/>
            </a:stretch>
          </a:blipFill>
        </p:spPr>
        <p:txBody>
          <a:bodyPr lIns="0" tIns="2304000" rIns="0" anchor="t" anchorCtr="0"/>
          <a:lstStyle>
            <a:lvl1pPr marL="0" indent="0" algn="ctr">
              <a:buNone/>
              <a:defRPr sz="2400" baseline="0">
                <a:solidFill>
                  <a:schemeClr val="bg1"/>
                </a:solidFill>
                <a:sym typeface="Wingdings" panose="05000000000000000000" pitchFamily="2" charset="2"/>
              </a:defRPr>
            </a:lvl1pPr>
          </a:lstStyle>
          <a:p>
            <a:r>
              <a:rPr lang="en-GB" dirty="0"/>
              <a:t>Click icon to insert image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783170" y="619125"/>
            <a:ext cx="10623549" cy="865188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Click to add title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 hasCustomPrompt="1"/>
          </p:nvPr>
        </p:nvSpPr>
        <p:spPr>
          <a:xfrm>
            <a:off x="783168" y="1635126"/>
            <a:ext cx="5176648" cy="4667251"/>
          </a:xfrm>
        </p:spPr>
        <p:txBody>
          <a:bodyPr vert="horz" lIns="0" tIns="0" rIns="0" bIns="0" rtlCol="0">
            <a:noAutofit/>
          </a:bodyPr>
          <a:lstStyle>
            <a:lvl1pPr>
              <a:defRPr lang="da-DK" dirty="0" smtClean="0"/>
            </a:lvl1pPr>
            <a:lvl2pPr>
              <a:defRPr lang="da-DK" dirty="0" smtClean="0"/>
            </a:lvl2pPr>
            <a:lvl3pPr>
              <a:defRPr lang="da-DK" dirty="0" smtClean="0"/>
            </a:lvl3pPr>
            <a:lvl4pPr>
              <a:defRPr lang="da-DK" dirty="0" smtClean="0"/>
            </a:lvl4pPr>
            <a:lvl5pPr>
              <a:defRPr lang="da-DK" dirty="0"/>
            </a:lvl5pPr>
          </a:lstStyle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2</a:t>
            </a:r>
          </a:p>
          <a:p>
            <a:pPr lvl="2"/>
            <a:r>
              <a:rPr lang="en-GB" dirty="0"/>
              <a:t>3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71E670-9FB7-4315-84DE-52FB48770D82}" type="datetime1">
              <a:rPr lang="en-GB" smtClean="0"/>
              <a:pPr/>
              <a:t>05/05/2022</a:t>
            </a:fld>
            <a:endParaRPr lang="en-GB" dirty="0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7872882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dsholder til billede 9"/>
          <p:cNvSpPr>
            <a:spLocks noGrp="1"/>
          </p:cNvSpPr>
          <p:nvPr>
            <p:ph type="pic" sz="quarter" idx="14" hasCustomPrompt="1"/>
          </p:nvPr>
        </p:nvSpPr>
        <p:spPr>
          <a:xfrm>
            <a:off x="783168" y="1635125"/>
            <a:ext cx="10623549" cy="4667250"/>
          </a:xfrm>
          <a:blipFill>
            <a:blip r:embed="rId2"/>
            <a:stretch>
              <a:fillRect/>
            </a:stretch>
          </a:blipFill>
        </p:spPr>
        <p:txBody>
          <a:bodyPr lIns="0" tIns="2304000" rIns="0" anchor="t" anchorCtr="0"/>
          <a:lstStyle>
            <a:lvl1pPr marL="0" indent="0" algn="ctr">
              <a:buNone/>
              <a:defRPr sz="2400" baseline="0">
                <a:solidFill>
                  <a:schemeClr val="bg1"/>
                </a:solidFill>
                <a:sym typeface="Wingdings" panose="05000000000000000000" pitchFamily="2" charset="2"/>
              </a:defRPr>
            </a:lvl1pPr>
          </a:lstStyle>
          <a:p>
            <a:r>
              <a:rPr lang="en-GB" dirty="0"/>
              <a:t>Click icon to insert image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783169" y="619125"/>
            <a:ext cx="10623551" cy="865188"/>
          </a:xfrm>
        </p:spPr>
        <p:txBody>
          <a:bodyPr/>
          <a:lstStyle/>
          <a:p>
            <a:r>
              <a:rPr lang="en-GB" dirty="0"/>
              <a:t>Click to add title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2F889-A811-4C65-BC10-FC6818A20D47}" type="datetime1">
              <a:rPr lang="en-GB" smtClean="0"/>
              <a:pPr/>
              <a:t>05/05/2022</a:t>
            </a:fld>
            <a:endParaRPr lang="en-GB" dirty="0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4929869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text label right and imag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dsholder til billede 9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334853"/>
            <a:ext cx="12192000" cy="6523149"/>
          </a:xfrm>
          <a:blipFill>
            <a:blip r:embed="rId2"/>
            <a:stretch>
              <a:fillRect/>
            </a:stretch>
          </a:blipFill>
        </p:spPr>
        <p:txBody>
          <a:bodyPr lIns="0" tIns="360000" rIns="4932000" anchor="ctr" anchorCtr="0"/>
          <a:lstStyle>
            <a:lvl1pPr marL="0" indent="0" algn="r">
              <a:buNone/>
              <a:defRPr sz="2400" baseline="0">
                <a:solidFill>
                  <a:schemeClr val="tx1"/>
                </a:solidFill>
                <a:sym typeface="Wingdings" panose="05000000000000000000" pitchFamily="2" charset="2"/>
              </a:defRPr>
            </a:lvl1pPr>
          </a:lstStyle>
          <a:p>
            <a:r>
              <a:rPr lang="en-GB" dirty="0"/>
              <a:t>Click icon to </a:t>
            </a:r>
            <a:br>
              <a:rPr lang="en-GB" dirty="0"/>
            </a:br>
            <a:r>
              <a:rPr lang="en-GB" dirty="0"/>
              <a:t>insert image   </a:t>
            </a:r>
            <a:br>
              <a:rPr lang="en-GB" dirty="0"/>
            </a:br>
            <a:endParaRPr lang="en-GB" dirty="0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243637" y="4903567"/>
            <a:ext cx="5948363" cy="1398808"/>
          </a:xfrm>
          <a:solidFill>
            <a:srgbClr val="A31D20">
              <a:alpha val="95000"/>
            </a:srgbClr>
          </a:solidFill>
        </p:spPr>
        <p:txBody>
          <a:bodyPr lIns="252000" tIns="144000" rIns="540000" bIns="144000" anchor="t" anchorCtr="0"/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add text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AFF43-DB95-4864-B236-B0B6E8F4F2A0}" type="datetime1">
              <a:rPr lang="en-GB" smtClean="0"/>
              <a:pPr/>
              <a:t>05/05/2022</a:t>
            </a:fld>
            <a:endParaRPr lang="en-GB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3951090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text label lef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dsholder til billede 9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334853"/>
            <a:ext cx="12192000" cy="6523149"/>
          </a:xfrm>
          <a:blipFill>
            <a:blip r:embed="rId2"/>
            <a:stretch>
              <a:fillRect/>
            </a:stretch>
          </a:blipFill>
        </p:spPr>
        <p:txBody>
          <a:bodyPr lIns="0" tIns="360000" rIns="4932000" anchor="ctr" anchorCtr="0"/>
          <a:lstStyle>
            <a:lvl1pPr marL="0" indent="0" algn="r">
              <a:buNone/>
              <a:defRPr sz="2400" baseline="0">
                <a:solidFill>
                  <a:schemeClr val="bg1"/>
                </a:solidFill>
                <a:sym typeface="Wingdings" panose="05000000000000000000" pitchFamily="2" charset="2"/>
              </a:defRPr>
            </a:lvl1pPr>
          </a:lstStyle>
          <a:p>
            <a:r>
              <a:rPr lang="en-GB" dirty="0"/>
              <a:t>Click icon to </a:t>
            </a:r>
            <a:br>
              <a:rPr lang="en-GB" dirty="0"/>
            </a:br>
            <a:r>
              <a:rPr lang="en-GB" dirty="0"/>
              <a:t>insert image   </a:t>
            </a:r>
            <a:br>
              <a:rPr lang="en-GB" dirty="0"/>
            </a:br>
            <a:endParaRPr lang="en-GB" dirty="0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0" y="4903567"/>
            <a:ext cx="5948363" cy="1398808"/>
          </a:xfrm>
          <a:solidFill>
            <a:srgbClr val="A31D20">
              <a:alpha val="95000"/>
            </a:srgbClr>
          </a:solidFill>
        </p:spPr>
        <p:txBody>
          <a:bodyPr lIns="576000" tIns="144000" rIns="252000" bIns="144000" anchor="t" anchorCtr="0"/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add text 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9B226-DDC5-405C-8EA3-5453C1E8EB5D}" type="datetime1">
              <a:rPr lang="en-GB" smtClean="0"/>
              <a:pPr/>
              <a:t>05/05/2022</a:t>
            </a:fld>
            <a:endParaRPr lang="en-GB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8197031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text label righ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dsholder til billede 9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334853"/>
            <a:ext cx="12192000" cy="6523149"/>
          </a:xfrm>
          <a:blipFill>
            <a:blip r:embed="rId2"/>
            <a:stretch>
              <a:fillRect/>
            </a:stretch>
          </a:blipFill>
        </p:spPr>
        <p:txBody>
          <a:bodyPr lIns="0" tIns="360000" rIns="4932000" anchor="ctr" anchorCtr="0"/>
          <a:lstStyle>
            <a:lvl1pPr marL="0" indent="0" algn="r">
              <a:buNone/>
              <a:defRPr sz="2400" baseline="0">
                <a:sym typeface="Wingdings" panose="05000000000000000000" pitchFamily="2" charset="2"/>
              </a:defRPr>
            </a:lvl1pPr>
          </a:lstStyle>
          <a:p>
            <a:r>
              <a:rPr lang="en-GB" dirty="0"/>
              <a:t>Click icon to </a:t>
            </a:r>
            <a:br>
              <a:rPr lang="en-GB" dirty="0"/>
            </a:br>
            <a:r>
              <a:rPr lang="en-GB" dirty="0"/>
              <a:t>insert image   </a:t>
            </a:r>
            <a:br>
              <a:rPr lang="en-GB" dirty="0"/>
            </a:br>
            <a:endParaRPr lang="en-GB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3E65C-360B-4039-AB89-06F19BC315AD}" type="datetime1">
              <a:rPr lang="en-GB" smtClean="0"/>
              <a:pPr/>
              <a:t>05/05/2022</a:t>
            </a:fld>
            <a:endParaRPr lang="en-GB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Pladsholder til tekst 9"/>
          <p:cNvSpPr>
            <a:spLocks noGrp="1"/>
          </p:cNvSpPr>
          <p:nvPr>
            <p:ph type="body" sz="quarter" idx="15" hasCustomPrompt="1"/>
          </p:nvPr>
        </p:nvSpPr>
        <p:spPr>
          <a:xfrm>
            <a:off x="6243637" y="2036763"/>
            <a:ext cx="5948363" cy="4265612"/>
          </a:xfrm>
          <a:solidFill>
            <a:schemeClr val="accent1">
              <a:alpha val="95000"/>
            </a:schemeClr>
          </a:solidFill>
        </p:spPr>
        <p:txBody>
          <a:bodyPr lIns="252000" tIns="144000" rIns="540000" bIns="144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536575" indent="-271463">
              <a:tabLst/>
              <a:defRPr>
                <a:solidFill>
                  <a:schemeClr val="bg1"/>
                </a:solidFill>
              </a:defRPr>
            </a:lvl2pPr>
            <a:lvl3pPr marL="536575" indent="-271463">
              <a:defRPr sz="2000">
                <a:solidFill>
                  <a:schemeClr val="bg1"/>
                </a:solidFill>
              </a:defRPr>
            </a:lvl3pPr>
            <a:lvl4pPr marL="536575" indent="-271463">
              <a:defRPr sz="2000">
                <a:solidFill>
                  <a:schemeClr val="bg1"/>
                </a:solidFill>
              </a:defRPr>
            </a:lvl4pPr>
            <a:lvl5pPr marL="536575" indent="-271463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2</a:t>
            </a:r>
          </a:p>
          <a:p>
            <a:pPr lvl="2"/>
            <a:r>
              <a:rPr lang="en-GB" dirty="0"/>
              <a:t>3</a:t>
            </a:r>
          </a:p>
          <a:p>
            <a:pPr lvl="3"/>
            <a:r>
              <a:rPr lang="en-GB" dirty="0"/>
              <a:t>4</a:t>
            </a:r>
          </a:p>
          <a:p>
            <a:pPr lvl="4"/>
            <a:r>
              <a:rPr lang="en-GB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31268764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text label lef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dsholder til billede 9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334853"/>
            <a:ext cx="12192000" cy="6523149"/>
          </a:xfrm>
          <a:blipFill>
            <a:blip r:embed="rId2"/>
            <a:stretch>
              <a:fillRect/>
            </a:stretch>
          </a:blipFill>
        </p:spPr>
        <p:txBody>
          <a:bodyPr lIns="4932000" tIns="360000" rIns="0" anchor="ctr" anchorCtr="0"/>
          <a:lstStyle>
            <a:lvl1pPr marL="0" indent="0" algn="l">
              <a:buNone/>
              <a:defRPr sz="2400" baseline="0">
                <a:solidFill>
                  <a:schemeClr val="bg1"/>
                </a:solidFill>
                <a:sym typeface="Wingdings" panose="05000000000000000000" pitchFamily="2" charset="2"/>
              </a:defRPr>
            </a:lvl1pPr>
          </a:lstStyle>
          <a:p>
            <a:r>
              <a:rPr lang="en-GB" dirty="0"/>
              <a:t> Click icon to </a:t>
            </a:r>
            <a:br>
              <a:rPr lang="en-GB" dirty="0"/>
            </a:br>
            <a:r>
              <a:rPr lang="en-GB" dirty="0"/>
              <a:t>insert image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A19FB-3072-4077-AA42-D28791A679DA}" type="datetime1">
              <a:rPr lang="en-GB" smtClean="0"/>
              <a:pPr/>
              <a:t>05/05/2022</a:t>
            </a:fld>
            <a:endParaRPr lang="en-GB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Pladsholder til tekst 9"/>
          <p:cNvSpPr>
            <a:spLocks noGrp="1"/>
          </p:cNvSpPr>
          <p:nvPr>
            <p:ph type="body" sz="quarter" idx="15" hasCustomPrompt="1"/>
          </p:nvPr>
        </p:nvSpPr>
        <p:spPr>
          <a:xfrm>
            <a:off x="0" y="2036763"/>
            <a:ext cx="5948363" cy="4265612"/>
          </a:xfrm>
          <a:solidFill>
            <a:schemeClr val="accent1">
              <a:alpha val="95000"/>
            </a:schemeClr>
          </a:solidFill>
        </p:spPr>
        <p:txBody>
          <a:bodyPr lIns="576000" tIns="144000" rIns="252000" bIns="144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536575" indent="-271463">
              <a:defRPr>
                <a:solidFill>
                  <a:schemeClr val="bg1"/>
                </a:solidFill>
              </a:defRPr>
            </a:lvl2pPr>
            <a:lvl3pPr marL="536575" indent="-271463">
              <a:defRPr sz="2000">
                <a:solidFill>
                  <a:schemeClr val="bg1"/>
                </a:solidFill>
              </a:defRPr>
            </a:lvl3pPr>
            <a:lvl4pPr marL="536575" indent="-271463">
              <a:defRPr sz="2000">
                <a:solidFill>
                  <a:schemeClr val="bg1"/>
                </a:solidFill>
              </a:defRPr>
            </a:lvl4pPr>
            <a:lvl5pPr marL="536575" indent="-271463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2</a:t>
            </a:r>
          </a:p>
          <a:p>
            <a:pPr lvl="2"/>
            <a:r>
              <a:rPr lang="en-GB" dirty="0"/>
              <a:t>3</a:t>
            </a:r>
          </a:p>
          <a:p>
            <a:pPr lvl="3"/>
            <a:r>
              <a:rPr lang="en-GB" dirty="0"/>
              <a:t>4</a:t>
            </a:r>
          </a:p>
          <a:p>
            <a:pPr lvl="4"/>
            <a:r>
              <a:rPr lang="en-GB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6049173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pital bullet lis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BC56-A7A8-4003-BEB7-E47F01DF87DF}" type="datetime1">
              <a:rPr lang="en-GB" smtClean="0"/>
              <a:pPr/>
              <a:t>05/05/2022</a:t>
            </a:fld>
            <a:endParaRPr lang="en-GB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Pladsholder til tekst 9"/>
          <p:cNvSpPr>
            <a:spLocks noGrp="1"/>
          </p:cNvSpPr>
          <p:nvPr>
            <p:ph type="body" sz="quarter" idx="15" hasCustomPrompt="1"/>
          </p:nvPr>
        </p:nvSpPr>
        <p:spPr>
          <a:xfrm>
            <a:off x="783166" y="622301"/>
            <a:ext cx="10623551" cy="5681002"/>
          </a:xfrm>
          <a:noFill/>
        </p:spPr>
        <p:txBody>
          <a:bodyPr lIns="0" tIns="0" rIns="0" bIns="0"/>
          <a:lstStyle>
            <a:lvl1pPr marL="336947" indent="-336947" algn="l" defTabSz="685800" rtl="0" eaLnBrk="1" latinLnBrk="0" hangingPunct="1">
              <a:lnSpc>
                <a:spcPct val="90000"/>
              </a:lnSpc>
              <a:buFont typeface="Arial" panose="020B0604020202020204" pitchFamily="34" charset="0"/>
              <a:buChar char="•"/>
              <a:defRPr lang="da-DK" sz="4800" b="0" kern="1200" cap="all" spc="180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36947" indent="-336947" algn="l" defTabSz="685800" rtl="0" eaLnBrk="1" latinLnBrk="0" hangingPunct="1">
              <a:lnSpc>
                <a:spcPct val="90000"/>
              </a:lnSpc>
              <a:buFont typeface="Arial" panose="020B0604020202020204" pitchFamily="34" charset="0"/>
              <a:buChar char="•"/>
              <a:defRPr lang="da-DK" sz="4800" b="0" kern="1200" cap="all" spc="180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336947" indent="-336947" algn="l" defTabSz="685800" rtl="0" eaLnBrk="1" latinLnBrk="0" hangingPunct="1">
              <a:lnSpc>
                <a:spcPct val="90000"/>
              </a:lnSpc>
              <a:buFont typeface="Arial" panose="020B0604020202020204" pitchFamily="34" charset="0"/>
              <a:buChar char="•"/>
              <a:defRPr lang="da-DK" sz="4800" b="0" kern="1200" cap="all" spc="180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336947" indent="-336947" algn="l" defTabSz="685800" rtl="0" eaLnBrk="1" latinLnBrk="0" hangingPunct="1">
              <a:lnSpc>
                <a:spcPct val="90000"/>
              </a:lnSpc>
              <a:buFont typeface="Arial" panose="020B0604020202020204" pitchFamily="34" charset="0"/>
              <a:buChar char="•"/>
              <a:defRPr lang="da-DK" sz="4800" b="0" kern="1200" cap="all" spc="180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336947" indent="-336947" algn="l" defTabSz="685800" rtl="0" eaLnBrk="1" latinLnBrk="0" hangingPunct="1">
              <a:lnSpc>
                <a:spcPct val="90000"/>
              </a:lnSpc>
              <a:buFont typeface="Arial" panose="020B0604020202020204" pitchFamily="34" charset="0"/>
              <a:buChar char="•"/>
              <a:defRPr lang="da-DK" sz="4800" b="0" kern="1200" cap="all" spc="18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2</a:t>
            </a:r>
          </a:p>
          <a:p>
            <a:pPr lvl="2"/>
            <a:r>
              <a:rPr lang="en-GB" dirty="0"/>
              <a:t>3</a:t>
            </a:r>
          </a:p>
          <a:p>
            <a:pPr lvl="3"/>
            <a:r>
              <a:rPr lang="en-GB" dirty="0"/>
              <a:t>4</a:t>
            </a:r>
          </a:p>
          <a:p>
            <a:pPr lvl="4"/>
            <a:r>
              <a:rPr lang="en-GB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34425734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at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kstfelt 8"/>
          <p:cNvSpPr txBox="1"/>
          <p:nvPr userDrawn="1"/>
        </p:nvSpPr>
        <p:spPr>
          <a:xfrm>
            <a:off x="608093" y="612884"/>
            <a:ext cx="1167619" cy="18235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250" b="1" dirty="0">
                <a:solidFill>
                  <a:prstClr val="white"/>
                </a:solidFill>
              </a:rPr>
              <a:t>”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6F94A-E0B8-4DFD-A908-EFEAB82AF80D}" type="datetime1">
              <a:rPr lang="en-GB" smtClean="0"/>
              <a:pPr/>
              <a:t>05/05/2022</a:t>
            </a:fld>
            <a:endParaRPr lang="en-GB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Pladsholder til tekst 9"/>
          <p:cNvSpPr>
            <a:spLocks noGrp="1"/>
          </p:cNvSpPr>
          <p:nvPr>
            <p:ph type="body" sz="quarter" idx="15" hasCustomPrompt="1"/>
          </p:nvPr>
        </p:nvSpPr>
        <p:spPr>
          <a:xfrm>
            <a:off x="783167" y="1633539"/>
            <a:ext cx="10623551" cy="4110037"/>
          </a:xfrm>
          <a:noFill/>
        </p:spPr>
        <p:txBody>
          <a:bodyPr lIns="0" tIns="0" rIns="0" bIns="0" anchor="t" anchorCtr="0"/>
          <a:lstStyle>
            <a:lvl1pPr marL="0" indent="0" algn="l" defTabSz="6858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da-DK" sz="4800" b="0" kern="1200" cap="none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da-DK" sz="3600" b="1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6858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da-DK" sz="3600" b="1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6858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da-DK" sz="3600" b="1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l" defTabSz="6858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da-DK" sz="3600" b="1" kern="1200" cap="all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GB" dirty="0"/>
              <a:t>Click to add text</a:t>
            </a:r>
          </a:p>
        </p:txBody>
      </p:sp>
      <p:sp>
        <p:nvSpPr>
          <p:cNvPr id="8" name="Pladsholder til tekst 14"/>
          <p:cNvSpPr>
            <a:spLocks noGrp="1"/>
          </p:cNvSpPr>
          <p:nvPr>
            <p:ph type="body" sz="quarter" idx="13" hasCustomPrompt="1"/>
          </p:nvPr>
        </p:nvSpPr>
        <p:spPr>
          <a:xfrm>
            <a:off x="783167" y="5934971"/>
            <a:ext cx="10623551" cy="367404"/>
          </a:xfrm>
        </p:spPr>
        <p:txBody>
          <a:bodyPr>
            <a:normAutofit/>
          </a:bodyPr>
          <a:lstStyle>
            <a:lvl1pPr marL="0" indent="0">
              <a:buNone/>
              <a:defRPr sz="24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Name, source</a:t>
            </a:r>
          </a:p>
        </p:txBody>
      </p:sp>
    </p:spTree>
    <p:extLst>
      <p:ext uri="{BB962C8B-B14F-4D97-AF65-F5344CB8AC3E}">
        <p14:creationId xmlns:p14="http://schemas.microsoft.com/office/powerpoint/2010/main" val="159639164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mirrored text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063E39-AF6B-40E3-8BF3-7E834A04E609}" type="datetime1">
              <a:rPr lang="en-GB" smtClean="0"/>
              <a:pPr/>
              <a:t>05/05/2022</a:t>
            </a:fld>
            <a:endParaRPr lang="en-GB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Pladsholder til tekst 9"/>
          <p:cNvSpPr>
            <a:spLocks noGrp="1"/>
          </p:cNvSpPr>
          <p:nvPr>
            <p:ph type="body" sz="quarter" idx="15" hasCustomPrompt="1"/>
          </p:nvPr>
        </p:nvSpPr>
        <p:spPr>
          <a:xfrm>
            <a:off x="783167" y="1633538"/>
            <a:ext cx="5158111" cy="4669764"/>
          </a:xfrm>
          <a:noFill/>
        </p:spPr>
        <p:txBody>
          <a:bodyPr lIns="0" tIns="0" rIns="0" bIns="0"/>
          <a:lstStyle>
            <a:lvl1pPr marL="0" indent="0" algn="r" defTabSz="685800" rtl="0" eaLnBrk="1" latinLnBrk="0" hangingPunct="1">
              <a:lnSpc>
                <a:spcPct val="90000"/>
              </a:lnSpc>
              <a:spcAft>
                <a:spcPts val="900"/>
              </a:spcAft>
              <a:buFont typeface="Arial" panose="020B0604020202020204" pitchFamily="34" charset="0"/>
              <a:buNone/>
              <a:defRPr lang="da-DK" sz="3600" b="1" kern="1200" cap="none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r" defTabSz="685800" rtl="0" eaLnBrk="1" latinLnBrk="0" hangingPunct="1">
              <a:lnSpc>
                <a:spcPct val="90000"/>
              </a:lnSpc>
              <a:spcAft>
                <a:spcPts val="900"/>
              </a:spcAft>
              <a:buFont typeface="Arial" panose="020B0604020202020204" pitchFamily="34" charset="0"/>
              <a:buNone/>
              <a:defRPr lang="da-DK" sz="3600" b="1" kern="1200" cap="none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r" defTabSz="685800" rtl="0" eaLnBrk="1" latinLnBrk="0" hangingPunct="1">
              <a:lnSpc>
                <a:spcPct val="90000"/>
              </a:lnSpc>
              <a:spcAft>
                <a:spcPts val="900"/>
              </a:spcAft>
              <a:buFont typeface="Arial" panose="020B0604020202020204" pitchFamily="34" charset="0"/>
              <a:buNone/>
              <a:defRPr lang="da-DK" sz="3600" b="1" kern="1200" cap="none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r" defTabSz="685800" rtl="0" eaLnBrk="1" latinLnBrk="0" hangingPunct="1">
              <a:lnSpc>
                <a:spcPct val="90000"/>
              </a:lnSpc>
              <a:spcAft>
                <a:spcPts val="900"/>
              </a:spcAft>
              <a:buFont typeface="Arial" panose="020B0604020202020204" pitchFamily="34" charset="0"/>
              <a:buNone/>
              <a:defRPr lang="da-DK" sz="3600" b="1" kern="1200" cap="none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r" defTabSz="685800" rtl="0" eaLnBrk="1" latinLnBrk="0" hangingPunct="1">
              <a:lnSpc>
                <a:spcPct val="90000"/>
              </a:lnSpc>
              <a:spcAft>
                <a:spcPts val="900"/>
              </a:spcAft>
              <a:buFont typeface="Arial" panose="020B0604020202020204" pitchFamily="34" charset="0"/>
              <a:buNone/>
              <a:defRPr lang="da-DK" sz="3600" b="1" kern="1200" cap="none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2</a:t>
            </a:r>
          </a:p>
          <a:p>
            <a:pPr lvl="2"/>
            <a:r>
              <a:rPr lang="en-GB" dirty="0"/>
              <a:t>3</a:t>
            </a:r>
          </a:p>
          <a:p>
            <a:pPr lvl="3"/>
            <a:r>
              <a:rPr lang="en-GB" dirty="0"/>
              <a:t>4</a:t>
            </a:r>
          </a:p>
          <a:p>
            <a:pPr lvl="4"/>
            <a:r>
              <a:rPr lang="en-GB" dirty="0"/>
              <a:t>5</a:t>
            </a:r>
          </a:p>
        </p:txBody>
      </p:sp>
      <p:sp>
        <p:nvSpPr>
          <p:cNvPr id="10" name="Pladsholder til tekst 9"/>
          <p:cNvSpPr>
            <a:spLocks noGrp="1"/>
          </p:cNvSpPr>
          <p:nvPr>
            <p:ph type="body" sz="quarter" idx="16" hasCustomPrompt="1"/>
          </p:nvPr>
        </p:nvSpPr>
        <p:spPr>
          <a:xfrm>
            <a:off x="6238347" y="1633538"/>
            <a:ext cx="5168371" cy="4669764"/>
          </a:xfrm>
          <a:noFill/>
        </p:spPr>
        <p:txBody>
          <a:bodyPr lIns="0" tIns="0" rIns="0" bIns="0"/>
          <a:lstStyle>
            <a:lvl1pPr marL="0" indent="0" algn="l" defTabSz="685800" rtl="0" eaLnBrk="1" latinLnBrk="0" hangingPunct="1">
              <a:lnSpc>
                <a:spcPct val="90000"/>
              </a:lnSpc>
              <a:spcAft>
                <a:spcPts val="900"/>
              </a:spcAft>
              <a:buFont typeface="Arial" panose="020B0604020202020204" pitchFamily="34" charset="0"/>
              <a:buNone/>
              <a:defRPr lang="da-DK" sz="3600" b="0" kern="1200" cap="none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ct val="90000"/>
              </a:lnSpc>
              <a:spcAft>
                <a:spcPts val="900"/>
              </a:spcAft>
              <a:buFont typeface="Arial" panose="020B0604020202020204" pitchFamily="34" charset="0"/>
              <a:buNone/>
              <a:defRPr lang="da-DK" sz="3600" b="0" kern="1200" cap="none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685800" rtl="0" eaLnBrk="1" latinLnBrk="0" hangingPunct="1">
              <a:lnSpc>
                <a:spcPct val="90000"/>
              </a:lnSpc>
              <a:spcAft>
                <a:spcPts val="900"/>
              </a:spcAft>
              <a:buFont typeface="Arial" panose="020B0604020202020204" pitchFamily="34" charset="0"/>
              <a:buNone/>
              <a:defRPr lang="da-DK" sz="3600" b="0" kern="1200" cap="none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685800" rtl="0" eaLnBrk="1" latinLnBrk="0" hangingPunct="1">
              <a:lnSpc>
                <a:spcPct val="90000"/>
              </a:lnSpc>
              <a:spcAft>
                <a:spcPts val="900"/>
              </a:spcAft>
              <a:buFont typeface="Arial" panose="020B0604020202020204" pitchFamily="34" charset="0"/>
              <a:buNone/>
              <a:defRPr lang="da-DK" sz="3600" b="0" kern="1200" cap="none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l" defTabSz="685800" rtl="0" eaLnBrk="1" latinLnBrk="0" hangingPunct="1">
              <a:lnSpc>
                <a:spcPct val="90000"/>
              </a:lnSpc>
              <a:spcAft>
                <a:spcPts val="900"/>
              </a:spcAft>
              <a:buFont typeface="Arial" panose="020B0604020202020204" pitchFamily="34" charset="0"/>
              <a:buNone/>
              <a:defRPr lang="da-DK" sz="3600" b="0" kern="1200" cap="none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2</a:t>
            </a:r>
          </a:p>
          <a:p>
            <a:pPr lvl="2"/>
            <a:r>
              <a:rPr lang="en-GB" dirty="0"/>
              <a:t>3</a:t>
            </a:r>
          </a:p>
          <a:p>
            <a:pPr lvl="3"/>
            <a:r>
              <a:rPr lang="en-GB" dirty="0"/>
              <a:t>4</a:t>
            </a:r>
          </a:p>
          <a:p>
            <a:pPr lvl="4"/>
            <a:r>
              <a:rPr lang="en-GB" dirty="0"/>
              <a:t>5</a:t>
            </a:r>
          </a:p>
        </p:txBody>
      </p:sp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783170" y="622301"/>
            <a:ext cx="10623549" cy="84931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435182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image small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ladsholder til billede 9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6858000"/>
          </a:xfrm>
          <a:blipFill>
            <a:blip r:embed="rId2"/>
            <a:stretch>
              <a:fillRect/>
            </a:stretch>
          </a:blipFill>
        </p:spPr>
        <p:txBody>
          <a:bodyPr lIns="0" tIns="360000" rIns="4932000" anchor="ctr" anchorCtr="0"/>
          <a:lstStyle>
            <a:lvl1pPr marL="0" indent="0" algn="r">
              <a:buNone/>
              <a:defRPr sz="2400" baseline="0">
                <a:solidFill>
                  <a:schemeClr val="bg1"/>
                </a:solidFill>
                <a:sym typeface="Wingdings" panose="05000000000000000000" pitchFamily="2" charset="2"/>
              </a:defRPr>
            </a:lvl1pPr>
          </a:lstStyle>
          <a:p>
            <a:r>
              <a:rPr lang="en-GB" dirty="0"/>
              <a:t>Click icon to </a:t>
            </a:r>
            <a:br>
              <a:rPr lang="en-GB" dirty="0"/>
            </a:br>
            <a:r>
              <a:rPr lang="en-GB" dirty="0"/>
              <a:t>insert image   </a:t>
            </a:r>
            <a:br>
              <a:rPr lang="en-GB" dirty="0"/>
            </a:br>
            <a:endParaRPr lang="en-GB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>
          <a:xfrm>
            <a:off x="10329111" y="-385200"/>
            <a:ext cx="814976" cy="176797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fld id="{228DFFFC-8FEB-49C6-9D0D-E0BD92A86F5F}" type="datetime1">
              <a:rPr lang="en-GB" smtClean="0"/>
              <a:t>05/05/2022</a:t>
            </a:fld>
            <a:endParaRPr lang="en-GB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>
          <a:xfrm>
            <a:off x="3236495" y="-385200"/>
            <a:ext cx="6981163" cy="176797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>
          <a:xfrm>
            <a:off x="11255543" y="-385200"/>
            <a:ext cx="381759" cy="176797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fld id="{091A926C-488A-4E3E-9C21-57CAA120E114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2" name="Titel 2"/>
          <p:cNvSpPr>
            <a:spLocks noGrp="1"/>
          </p:cNvSpPr>
          <p:nvPr>
            <p:ph type="ctrTitle"/>
          </p:nvPr>
        </p:nvSpPr>
        <p:spPr>
          <a:xfrm>
            <a:off x="6243637" y="2271092"/>
            <a:ext cx="5948363" cy="3895200"/>
          </a:xfrm>
          <a:blipFill>
            <a:blip r:embed="rId3"/>
            <a:stretch>
              <a:fillRect/>
            </a:stretch>
          </a:blipFill>
        </p:spPr>
        <p:txBody>
          <a:bodyPr lIns="360000" tIns="468000" rIns="540000" bIns="2448000" anchor="b" anchorCtr="0">
            <a:noAutofit/>
          </a:bodyPr>
          <a:lstStyle>
            <a:lvl1pPr algn="l">
              <a:lnSpc>
                <a:spcPts val="4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9" name="Pladsholder til tekst 14"/>
          <p:cNvSpPr>
            <a:spLocks noGrp="1"/>
          </p:cNvSpPr>
          <p:nvPr>
            <p:ph type="body" sz="quarter" idx="13" hasCustomPrompt="1"/>
          </p:nvPr>
        </p:nvSpPr>
        <p:spPr>
          <a:xfrm>
            <a:off x="6739202" y="4053600"/>
            <a:ext cx="4667517" cy="899766"/>
          </a:xfrm>
        </p:spPr>
        <p:txBody>
          <a:bodyPr rIns="0">
            <a:noAutofit/>
          </a:bodyPr>
          <a:lstStyle>
            <a:lvl1pPr marL="0" indent="0"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GB" dirty="0"/>
              <a:t>Name of speaker, UCPH unit, place and date</a:t>
            </a:r>
          </a:p>
        </p:txBody>
      </p:sp>
      <p:sp>
        <p:nvSpPr>
          <p:cNvPr id="8" name="Titel 1"/>
          <p:cNvSpPr>
            <a:spLocks noGrp="1"/>
          </p:cNvSpPr>
          <p:nvPr>
            <p:ph type="body" sz="quarter" idx="15" hasCustomPrompt="1"/>
          </p:nvPr>
        </p:nvSpPr>
        <p:spPr>
          <a:xfrm>
            <a:off x="6739202" y="2610941"/>
            <a:ext cx="4684449" cy="1212926"/>
          </a:xfrm>
        </p:spPr>
        <p:txBody>
          <a:bodyPr r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6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62967969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ing 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EC2F4-462D-4BD4-9025-86FD7D8AF145}" type="datetime1">
              <a:rPr lang="en-GB" smtClean="0"/>
              <a:pPr/>
              <a:t>05/05/2022</a:t>
            </a:fld>
            <a:endParaRPr lang="en-GB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Titel 1"/>
          <p:cNvSpPr>
            <a:spLocks noGrp="1"/>
          </p:cNvSpPr>
          <p:nvPr>
            <p:ph type="title" hasCustomPrompt="1"/>
          </p:nvPr>
        </p:nvSpPr>
        <p:spPr>
          <a:xfrm>
            <a:off x="783167" y="1633538"/>
            <a:ext cx="10623551" cy="4668837"/>
          </a:xfrm>
        </p:spPr>
        <p:txBody>
          <a:bodyPr anchor="t" anchorCtr="0"/>
          <a:lstStyle>
            <a:lvl1pPr>
              <a:defRPr sz="6400" b="0"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345670522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783167" y="619125"/>
            <a:ext cx="10623551" cy="865188"/>
          </a:xfrm>
        </p:spPr>
        <p:txBody>
          <a:bodyPr/>
          <a:lstStyle/>
          <a:p>
            <a:r>
              <a:rPr lang="en-GB" dirty="0"/>
              <a:t>Click to add title</a:t>
            </a:r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EC015-C244-4BA1-A831-6C8E63A96CC2}" type="datetime1">
              <a:rPr lang="en-GB" smtClean="0"/>
              <a:pPr/>
              <a:t>05/05/2022</a:t>
            </a:fld>
            <a:endParaRPr lang="en-GB" dirty="0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9774809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D4858-3149-45CE-A7BF-0594A400CFEA}" type="datetime1">
              <a:rPr lang="en-GB" smtClean="0"/>
              <a:pPr/>
              <a:t>05/05/2022</a:t>
            </a:fld>
            <a:endParaRPr lang="en-GB" dirty="0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7757829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088510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User gu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"/>
          <p:cNvSpPr txBox="1">
            <a:spLocks/>
          </p:cNvSpPr>
          <p:nvPr userDrawn="1"/>
        </p:nvSpPr>
        <p:spPr>
          <a:xfrm>
            <a:off x="783168" y="619126"/>
            <a:ext cx="10623549" cy="86518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lnSpc>
                <a:spcPct val="100000"/>
              </a:lnSpc>
              <a:spcBef>
                <a:spcPct val="0"/>
              </a:spcBef>
              <a:buNone/>
              <a:defRPr sz="3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000" dirty="0">
                <a:solidFill>
                  <a:prstClr val="black"/>
                </a:solidFill>
              </a:rPr>
              <a:t>User guide </a:t>
            </a:r>
            <a:r>
              <a:rPr lang="en-GB" sz="1800" dirty="0">
                <a:solidFill>
                  <a:prstClr val="black"/>
                </a:solidFill>
              </a:rPr>
              <a:t>– delete before use</a:t>
            </a:r>
          </a:p>
        </p:txBody>
      </p:sp>
      <p:sp>
        <p:nvSpPr>
          <p:cNvPr id="46" name="Text Box 48"/>
          <p:cNvSpPr txBox="1">
            <a:spLocks noChangeArrowheads="1"/>
          </p:cNvSpPr>
          <p:nvPr userDrawn="1"/>
        </p:nvSpPr>
        <p:spPr bwMode="auto">
          <a:xfrm>
            <a:off x="783168" y="1640496"/>
            <a:ext cx="2333720" cy="3212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600"/>
              </a:spcAft>
              <a:defRPr/>
            </a:pPr>
            <a:r>
              <a:rPr lang="en-GB" sz="1000" b="1" noProof="1">
                <a:solidFill>
                  <a:prstClr val="black"/>
                </a:solidFill>
                <a:latin typeface="Microsoft New Tai Lue"/>
                <a:cs typeface="Arial" panose="020B0604020202020204" pitchFamily="34" charset="0"/>
              </a:rPr>
              <a:t>UCPH PowerPoint templates</a:t>
            </a:r>
            <a:br>
              <a:rPr lang="en-GB" sz="1000" b="1" noProof="1">
                <a:solidFill>
                  <a:prstClr val="black"/>
                </a:solidFill>
                <a:latin typeface="Microsoft New Tai Lue"/>
                <a:cs typeface="Arial" panose="020B0604020202020204" pitchFamily="34" charset="0"/>
              </a:rPr>
            </a:br>
            <a:r>
              <a:rPr lang="en-GB" sz="800" dirty="0">
                <a:solidFill>
                  <a:prstClr val="black"/>
                </a:solidFill>
                <a:latin typeface="Microsoft New Tai Lue"/>
                <a:ea typeface="Calibri" panose="020F0502020204030204" pitchFamily="34" charset="0"/>
                <a:cs typeface="Times New Roman" panose="02020603050405020304" pitchFamily="18" charset="0"/>
              </a:rPr>
              <a:t>When you open PowerPoint on your UCPH computer, </a:t>
            </a:r>
            <a:r>
              <a:rPr lang="en-GB" sz="800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PowerPoint opens</a:t>
            </a:r>
            <a:r>
              <a:rPr lang="en-GB" sz="800" dirty="0">
                <a:solidFill>
                  <a:prstClr val="black"/>
                </a:solidFill>
                <a:latin typeface="Microsoft New Tai Lue"/>
                <a:ea typeface="Calibri" panose="020F0502020204030204" pitchFamily="34" charset="0"/>
                <a:cs typeface="Times New Roman" panose="02020603050405020304" pitchFamily="18" charset="0"/>
              </a:rPr>
              <a:t> a template in 4:3 format with an English UCPH logo.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sz="800" dirty="0">
                <a:solidFill>
                  <a:prstClr val="black"/>
                </a:solidFill>
                <a:latin typeface="Microsoft New Tai Lue"/>
                <a:ea typeface="Calibri" panose="020F0502020204030204" pitchFamily="34" charset="0"/>
                <a:cs typeface="Times New Roman" panose="02020603050405020304" pitchFamily="18" charset="0"/>
              </a:rPr>
              <a:t>When you click on the UCPH tab in the toolbar, click "Select Template" to choose between templates</a:t>
            </a:r>
          </a:p>
          <a:p>
            <a:pPr marL="88900" indent="-88900" eaLnBrk="1" hangingPunct="1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GB" sz="800" dirty="0">
                <a:solidFill>
                  <a:prstClr val="black"/>
                </a:solidFill>
                <a:latin typeface="Microsoft New Tai Lue"/>
                <a:ea typeface="Calibri" panose="020F0502020204030204" pitchFamily="34" charset="0"/>
                <a:cs typeface="Times New Roman" panose="02020603050405020304" pitchFamily="18" charset="0"/>
              </a:rPr>
              <a:t>in Danish and English </a:t>
            </a:r>
          </a:p>
          <a:p>
            <a:pPr marL="88900" indent="-88900" eaLnBrk="1" hangingPunct="1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GB" sz="800" dirty="0">
                <a:solidFill>
                  <a:prstClr val="black"/>
                </a:solidFill>
                <a:latin typeface="Microsoft New Tai Lue"/>
                <a:ea typeface="Calibri" panose="020F0502020204030204" pitchFamily="34" charset="0"/>
                <a:cs typeface="Times New Roman" panose="02020603050405020304" pitchFamily="18" charset="0"/>
              </a:rPr>
              <a:t>in 4:3 and 16:9 formats</a:t>
            </a:r>
          </a:p>
          <a:p>
            <a:pPr marL="88900" indent="-88900" eaLnBrk="1" hangingPunct="1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GB" sz="800" dirty="0">
                <a:solidFill>
                  <a:prstClr val="black"/>
                </a:solidFill>
                <a:latin typeface="Microsoft New Tai Lue"/>
                <a:ea typeface="Calibri" panose="020F0502020204030204" pitchFamily="34" charset="0"/>
                <a:cs typeface="Times New Roman" panose="02020603050405020304" pitchFamily="18" charset="0"/>
              </a:rPr>
              <a:t>in "full" or "empty" versions (in the full version there is an example of each slide type in the left-hand window)</a:t>
            </a:r>
          </a:p>
          <a:p>
            <a:pPr marL="88900" indent="-88900" eaLnBrk="1" hangingPunct="1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GB" sz="800" dirty="0">
                <a:solidFill>
                  <a:prstClr val="black"/>
                </a:solidFill>
                <a:latin typeface="Microsoft New Tai Lue"/>
                <a:ea typeface="Calibri" panose="020F0502020204030204" pitchFamily="34" charset="0"/>
                <a:cs typeface="Times New Roman" panose="02020603050405020304" pitchFamily="18" charset="0"/>
              </a:rPr>
              <a:t>as well as an example slide with text in English.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sz="800" dirty="0">
                <a:solidFill>
                  <a:prstClr val="black"/>
                </a:solidFill>
                <a:latin typeface="Microsoft New Tai Lue"/>
                <a:ea typeface="Calibri" panose="020F0502020204030204" pitchFamily="34" charset="0"/>
                <a:cs typeface="Times New Roman" panose="02020603050405020304" pitchFamily="18" charset="0"/>
              </a:rPr>
              <a:t>If you use a 'full' version, you must delete the slides you do not want to use.</a:t>
            </a:r>
            <a:br>
              <a:rPr lang="en-GB" sz="800" dirty="0">
                <a:solidFill>
                  <a:prstClr val="black"/>
                </a:solidFill>
                <a:latin typeface="Microsoft New Tai Lue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en-GB" sz="800" dirty="0">
                <a:solidFill>
                  <a:prstClr val="black"/>
                </a:solidFill>
                <a:latin typeface="Microsoft New Tai Lue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sz="800" dirty="0">
                <a:solidFill>
                  <a:prstClr val="black"/>
                </a:solidFill>
                <a:latin typeface="Microsoft New Tai Lue"/>
                <a:ea typeface="Calibri" panose="020F0502020204030204" pitchFamily="34" charset="0"/>
                <a:cs typeface="Times New Roman" panose="02020603050405020304" pitchFamily="18" charset="0"/>
              </a:rPr>
              <a:t>Mac users and others can download PowerPoint templates at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sz="800" dirty="0">
                <a:solidFill>
                  <a:srgbClr val="42759B"/>
                </a:solidFill>
                <a:latin typeface="Microsoft New Tai Lue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www.designguide.ku.dk/ku/skabeloner/powerpoint/praesentationer/</a:t>
            </a:r>
            <a:endParaRPr lang="en-GB" sz="800" dirty="0">
              <a:solidFill>
                <a:srgbClr val="42759B"/>
              </a:solidFill>
              <a:latin typeface="Microsoft New Tai Lue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7" name="Text Box 48"/>
          <p:cNvSpPr txBox="1">
            <a:spLocks noChangeArrowheads="1"/>
          </p:cNvSpPr>
          <p:nvPr userDrawn="1"/>
        </p:nvSpPr>
        <p:spPr bwMode="auto">
          <a:xfrm>
            <a:off x="3427179" y="3966227"/>
            <a:ext cx="2340731" cy="17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GB" sz="1000" b="1" noProof="1">
                <a:solidFill>
                  <a:prstClr val="black"/>
                </a:solidFill>
                <a:latin typeface="Microsoft New Tai Lue"/>
                <a:cs typeface="Arial" panose="020B0604020202020204" pitchFamily="34" charset="0"/>
              </a:rPr>
              <a:t>Insert your unit name (e.g. your department), page numbers and the date</a:t>
            </a:r>
            <a:endParaRPr lang="en-GB" sz="800" dirty="0">
              <a:solidFill>
                <a:prstClr val="black"/>
              </a:solidFill>
              <a:latin typeface="Microsoft New Tai Lue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  <a:spcAft>
                <a:spcPts val="1000"/>
              </a:spcAft>
            </a:pPr>
            <a:r>
              <a:rPr lang="en-GB" sz="800" b="1" dirty="0">
                <a:solidFill>
                  <a:prstClr val="black"/>
                </a:solidFill>
                <a:latin typeface="Microsoft New Tai Lue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en-GB" sz="800" dirty="0">
                <a:solidFill>
                  <a:prstClr val="black"/>
                </a:solidFill>
                <a:latin typeface="Microsoft New Tai Lue"/>
                <a:ea typeface="Calibri" panose="020F0502020204030204" pitchFamily="34" charset="0"/>
                <a:cs typeface="Times New Roman" panose="02020603050405020304" pitchFamily="18" charset="0"/>
              </a:rPr>
              <a:t>Click on </a:t>
            </a:r>
            <a:r>
              <a:rPr lang="en-GB" sz="800" b="1" dirty="0">
                <a:solidFill>
                  <a:prstClr val="black"/>
                </a:solidFill>
                <a:latin typeface="Microsoft New Tai Lue"/>
                <a:ea typeface="Calibri" panose="020F0502020204030204" pitchFamily="34" charset="0"/>
                <a:cs typeface="Times New Roman" panose="02020603050405020304" pitchFamily="18" charset="0"/>
              </a:rPr>
              <a:t>Insert</a:t>
            </a:r>
            <a:r>
              <a:rPr lang="en-GB" sz="800" dirty="0">
                <a:solidFill>
                  <a:prstClr val="black"/>
                </a:solidFill>
                <a:latin typeface="Microsoft New Tai Lue"/>
                <a:ea typeface="Calibri" panose="020F0502020204030204" pitchFamily="34" charset="0"/>
                <a:cs typeface="Times New Roman" panose="02020603050405020304" pitchFamily="18" charset="0"/>
              </a:rPr>
              <a:t> in the top menu</a:t>
            </a:r>
          </a:p>
          <a:p>
            <a:pPr>
              <a:lnSpc>
                <a:spcPct val="90000"/>
              </a:lnSpc>
              <a:spcAft>
                <a:spcPts val="1000"/>
              </a:spcAft>
            </a:pPr>
            <a:r>
              <a:rPr lang="en-GB" sz="800" b="1" dirty="0">
                <a:solidFill>
                  <a:prstClr val="black"/>
                </a:solidFill>
                <a:latin typeface="Microsoft New Tai Lue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en-GB" sz="800" dirty="0">
                <a:solidFill>
                  <a:prstClr val="black"/>
                </a:solidFill>
                <a:latin typeface="Microsoft New Tai Lue"/>
                <a:ea typeface="Calibri" panose="020F0502020204030204" pitchFamily="34" charset="0"/>
                <a:cs typeface="Times New Roman" panose="02020603050405020304" pitchFamily="18" charset="0"/>
              </a:rPr>
              <a:t>Select </a:t>
            </a:r>
            <a:r>
              <a:rPr lang="en-GB" sz="800" b="1" dirty="0">
                <a:solidFill>
                  <a:prstClr val="black"/>
                </a:solidFill>
                <a:latin typeface="Microsoft New Tai Lue"/>
                <a:ea typeface="Calibri" panose="020F0502020204030204" pitchFamily="34" charset="0"/>
                <a:cs typeface="Times New Roman" panose="02020603050405020304" pitchFamily="18" charset="0"/>
              </a:rPr>
              <a:t>Header and Footer</a:t>
            </a:r>
          </a:p>
          <a:p>
            <a:pPr>
              <a:lnSpc>
                <a:spcPct val="90000"/>
              </a:lnSpc>
              <a:spcAft>
                <a:spcPts val="1000"/>
              </a:spcAft>
            </a:pPr>
            <a:r>
              <a:rPr lang="en-GB" sz="800" b="1" dirty="0">
                <a:solidFill>
                  <a:prstClr val="black"/>
                </a:solidFill>
                <a:latin typeface="Microsoft New Tai Lue"/>
                <a:ea typeface="Calibri" panose="020F0502020204030204" pitchFamily="34" charset="0"/>
                <a:cs typeface="Times New Roman" panose="02020603050405020304" pitchFamily="18" charset="0"/>
              </a:rPr>
              <a:t>3. </a:t>
            </a:r>
            <a:r>
              <a:rPr lang="en-GB" sz="800" dirty="0">
                <a:solidFill>
                  <a:prstClr val="black"/>
                </a:solidFill>
                <a:latin typeface="Microsoft New Tai Lue"/>
                <a:ea typeface="Calibri" panose="020F0502020204030204" pitchFamily="34" charset="0"/>
                <a:cs typeface="Times New Roman" panose="02020603050405020304" pitchFamily="18" charset="0"/>
              </a:rPr>
              <a:t>Fill in the fields</a:t>
            </a:r>
          </a:p>
          <a:p>
            <a:pPr>
              <a:lnSpc>
                <a:spcPct val="90000"/>
              </a:lnSpc>
              <a:spcAft>
                <a:spcPts val="1000"/>
              </a:spcAft>
            </a:pPr>
            <a:r>
              <a:rPr lang="en-GB" sz="800" b="1" dirty="0">
                <a:solidFill>
                  <a:prstClr val="black"/>
                </a:solidFill>
                <a:latin typeface="Microsoft New Tai Lue"/>
                <a:ea typeface="Calibri" panose="020F0502020204030204" pitchFamily="34" charset="0"/>
                <a:cs typeface="Times New Roman" panose="02020603050405020304" pitchFamily="18" charset="0"/>
              </a:rPr>
              <a:t>4. </a:t>
            </a:r>
            <a:r>
              <a:rPr lang="en-GB" sz="800" dirty="0">
                <a:solidFill>
                  <a:prstClr val="black"/>
                </a:solidFill>
                <a:latin typeface="Microsoft New Tai Lue"/>
                <a:ea typeface="Calibri" panose="020F0502020204030204" pitchFamily="34" charset="0"/>
                <a:cs typeface="Times New Roman" panose="02020603050405020304" pitchFamily="18" charset="0"/>
              </a:rPr>
              <a:t>Select </a:t>
            </a:r>
            <a:r>
              <a:rPr lang="en-GB" sz="800" b="1" dirty="0">
                <a:solidFill>
                  <a:prstClr val="black"/>
                </a:solidFill>
                <a:latin typeface="Microsoft New Tai Lue"/>
                <a:ea typeface="Calibri" panose="020F0502020204030204" pitchFamily="34" charset="0"/>
                <a:cs typeface="Times New Roman" panose="02020603050405020304" pitchFamily="18" charset="0"/>
              </a:rPr>
              <a:t>Apply</a:t>
            </a:r>
            <a:r>
              <a:rPr lang="en-GB" sz="800" dirty="0">
                <a:solidFill>
                  <a:prstClr val="black"/>
                </a:solidFill>
                <a:latin typeface="Microsoft New Tai Lue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800" b="1" dirty="0">
                <a:solidFill>
                  <a:prstClr val="black"/>
                </a:solidFill>
                <a:latin typeface="Microsoft New Tai Lue"/>
                <a:ea typeface="Calibri" panose="020F0502020204030204" pitchFamily="34" charset="0"/>
                <a:cs typeface="Times New Roman" panose="02020603050405020304" pitchFamily="18" charset="0"/>
              </a:rPr>
              <a:t>to all </a:t>
            </a:r>
            <a:r>
              <a:rPr lang="en-GB" sz="800" dirty="0">
                <a:solidFill>
                  <a:prstClr val="black"/>
                </a:solidFill>
                <a:latin typeface="Microsoft New Tai Lue"/>
                <a:ea typeface="Calibri" panose="020F0502020204030204" pitchFamily="34" charset="0"/>
                <a:cs typeface="Times New Roman" panose="02020603050405020304" pitchFamily="18" charset="0"/>
              </a:rPr>
              <a:t>or </a:t>
            </a:r>
            <a:r>
              <a:rPr lang="en-GB" sz="800" b="1" dirty="0">
                <a:solidFill>
                  <a:prstClr val="black"/>
                </a:solidFill>
                <a:latin typeface="Microsoft New Tai Lue"/>
                <a:ea typeface="Calibri" panose="020F0502020204030204" pitchFamily="34" charset="0"/>
                <a:cs typeface="Times New Roman" panose="02020603050405020304" pitchFamily="18" charset="0"/>
              </a:rPr>
              <a:t>Apply</a:t>
            </a:r>
            <a:r>
              <a:rPr lang="en-GB" sz="800" dirty="0">
                <a:solidFill>
                  <a:prstClr val="black"/>
                </a:solidFill>
                <a:latin typeface="Microsoft New Tai Lue"/>
                <a:ea typeface="Calibri" panose="020F0502020204030204" pitchFamily="34" charset="0"/>
                <a:cs typeface="Times New Roman" panose="02020603050405020304" pitchFamily="18" charset="0"/>
              </a:rPr>
              <a:t> if it is only to be used on a single slide</a:t>
            </a:r>
          </a:p>
          <a:p>
            <a:pPr>
              <a:lnSpc>
                <a:spcPct val="90000"/>
              </a:lnSpc>
              <a:spcAft>
                <a:spcPts val="1000"/>
              </a:spcAft>
            </a:pPr>
            <a:r>
              <a:rPr lang="en-GB" sz="800" dirty="0">
                <a:solidFill>
                  <a:prstClr val="black"/>
                </a:solidFill>
                <a:latin typeface="Microsoft New Tai Lue"/>
                <a:ea typeface="Calibri" panose="020F0502020204030204" pitchFamily="34" charset="0"/>
                <a:cs typeface="Times New Roman" panose="02020603050405020304" pitchFamily="18" charset="0"/>
              </a:rPr>
              <a:t>The information goes on the right-hand side of the page in the grey top bar.</a:t>
            </a:r>
          </a:p>
        </p:txBody>
      </p:sp>
      <p:sp>
        <p:nvSpPr>
          <p:cNvPr id="48" name="Text Box 48"/>
          <p:cNvSpPr txBox="1">
            <a:spLocks noChangeArrowheads="1"/>
          </p:cNvSpPr>
          <p:nvPr userDrawn="1"/>
        </p:nvSpPr>
        <p:spPr bwMode="auto">
          <a:xfrm>
            <a:off x="783167" y="5688881"/>
            <a:ext cx="2532789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600"/>
              </a:spcAft>
              <a:defRPr/>
            </a:pPr>
            <a:r>
              <a:rPr lang="en-GB" sz="1000" b="1" noProof="1">
                <a:solidFill>
                  <a:prstClr val="black"/>
                </a:solidFill>
                <a:latin typeface="Microsoft New Tai Lue"/>
                <a:cs typeface="Arial" panose="020B0604020202020204" pitchFamily="34" charset="0"/>
              </a:rPr>
              <a:t>Create a new slide (2010 + 2013 and 2016 version) </a:t>
            </a:r>
            <a:br>
              <a:rPr lang="en-GB" sz="1000" b="1" noProof="1">
                <a:solidFill>
                  <a:prstClr val="black"/>
                </a:solidFill>
                <a:latin typeface="Microsoft New Tai Lue"/>
                <a:cs typeface="Arial" panose="020B0604020202020204" pitchFamily="34" charset="0"/>
              </a:rPr>
            </a:br>
            <a:r>
              <a:rPr lang="en-GB" altLang="da-DK" sz="800" b="1" noProof="1">
                <a:solidFill>
                  <a:prstClr val="black"/>
                </a:solidFill>
                <a:latin typeface="Microsoft New Tai Lue"/>
                <a:cs typeface="Arial" panose="020B0604020202020204" pitchFamily="34" charset="0"/>
              </a:rPr>
              <a:t>1. </a:t>
            </a:r>
            <a:r>
              <a:rPr lang="en-GB" altLang="da-DK" sz="800" noProof="1">
                <a:solidFill>
                  <a:prstClr val="black"/>
                </a:solidFill>
                <a:latin typeface="Microsoft New Tai Lue"/>
                <a:cs typeface="Arial" panose="020B0604020202020204" pitchFamily="34" charset="0"/>
              </a:rPr>
              <a:t>Click on </a:t>
            </a:r>
            <a:r>
              <a:rPr lang="en-GB" altLang="da-DK" sz="800" b="1" noProof="1">
                <a:solidFill>
                  <a:prstClr val="black"/>
                </a:solidFill>
                <a:latin typeface="Microsoft New Tai Lue"/>
                <a:cs typeface="Arial" panose="020B0604020202020204" pitchFamily="34" charset="0"/>
              </a:rPr>
              <a:t>Home</a:t>
            </a:r>
          </a:p>
        </p:txBody>
      </p:sp>
      <p:pic>
        <p:nvPicPr>
          <p:cNvPr id="49" name="Billede 40"/>
          <p:cNvPicPr>
            <a:picLocks noChangeAspect="1"/>
          </p:cNvPicPr>
          <p:nvPr userDrawn="1"/>
        </p:nvPicPr>
        <p:blipFill rotWithShape="1">
          <a:blip r:embed="rId3"/>
          <a:srcRect l="36944" r="2272" b="69429"/>
          <a:stretch/>
        </p:blipFill>
        <p:spPr>
          <a:xfrm>
            <a:off x="5543516" y="2896657"/>
            <a:ext cx="527221" cy="126627"/>
          </a:xfrm>
          <a:prstGeom prst="rect">
            <a:avLst/>
          </a:prstGeom>
        </p:spPr>
      </p:pic>
      <p:sp>
        <p:nvSpPr>
          <p:cNvPr id="50" name="Text Box 48"/>
          <p:cNvSpPr txBox="1">
            <a:spLocks noChangeArrowheads="1"/>
          </p:cNvSpPr>
          <p:nvPr userDrawn="1"/>
        </p:nvSpPr>
        <p:spPr bwMode="auto">
          <a:xfrm>
            <a:off x="3427179" y="2582327"/>
            <a:ext cx="2165655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600"/>
              </a:spcAft>
              <a:defRPr/>
            </a:pPr>
            <a:r>
              <a:rPr lang="en-GB" sz="1000" b="1" noProof="1">
                <a:solidFill>
                  <a:prstClr val="black"/>
                </a:solidFill>
                <a:latin typeface="Microsoft New Tai Lue"/>
                <a:cs typeface="Arial" panose="020B0604020202020204" pitchFamily="34" charset="0"/>
              </a:rPr>
              <a:t>Replace slide type</a:t>
            </a:r>
            <a:br>
              <a:rPr lang="en-GB" sz="1000" b="1" noProof="1">
                <a:solidFill>
                  <a:prstClr val="black"/>
                </a:solidFill>
                <a:latin typeface="Microsoft New Tai Lue"/>
                <a:cs typeface="Arial" panose="020B0604020202020204" pitchFamily="34" charset="0"/>
              </a:rPr>
            </a:br>
            <a:r>
              <a:rPr lang="en-GB" altLang="da-DK" sz="800" b="1" noProof="1">
                <a:solidFill>
                  <a:prstClr val="black"/>
                </a:solidFill>
                <a:latin typeface="Microsoft New Tai Lue"/>
                <a:cs typeface="Arial" panose="020B0604020202020204" pitchFamily="34" charset="0"/>
              </a:rPr>
              <a:t>1. </a:t>
            </a:r>
            <a:r>
              <a:rPr lang="en-GB" altLang="da-DK" sz="800" noProof="1">
                <a:solidFill>
                  <a:prstClr val="black"/>
                </a:solidFill>
                <a:latin typeface="Microsoft New Tai Lue"/>
                <a:cs typeface="Arial" panose="020B0604020202020204" pitchFamily="34" charset="0"/>
              </a:rPr>
              <a:t>Click on </a:t>
            </a:r>
            <a:r>
              <a:rPr lang="en-GB" altLang="da-DK" sz="800" b="1" noProof="1">
                <a:solidFill>
                  <a:prstClr val="black"/>
                </a:solidFill>
                <a:latin typeface="Microsoft New Tai Lue"/>
                <a:cs typeface="Arial" panose="020B0604020202020204" pitchFamily="34" charset="0"/>
              </a:rPr>
              <a:t>Home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800" b="1" noProof="1">
                <a:solidFill>
                  <a:prstClr val="black"/>
                </a:solidFill>
                <a:latin typeface="Microsoft New Tai Lue"/>
                <a:cs typeface="Arial" panose="020B0604020202020204" pitchFamily="34" charset="0"/>
              </a:rPr>
              <a:t>2. </a:t>
            </a:r>
            <a:r>
              <a:rPr lang="en-GB" altLang="da-DK" sz="800" noProof="1">
                <a:solidFill>
                  <a:prstClr val="black"/>
                </a:solidFill>
                <a:latin typeface="Microsoft New Tai Lue"/>
                <a:cs typeface="Arial" panose="020B0604020202020204" pitchFamily="34" charset="0"/>
              </a:rPr>
              <a:t>Select </a:t>
            </a:r>
            <a:r>
              <a:rPr lang="en-GB" altLang="da-DK" sz="800" b="1" noProof="1">
                <a:solidFill>
                  <a:prstClr val="black"/>
                </a:solidFill>
                <a:latin typeface="Microsoft New Tai Lue"/>
                <a:cs typeface="Arial" panose="020B0604020202020204" pitchFamily="34" charset="0"/>
              </a:rPr>
              <a:t>Layout</a:t>
            </a:r>
            <a:r>
              <a:rPr lang="en-GB" altLang="da-DK" sz="800" noProof="1">
                <a:solidFill>
                  <a:prstClr val="black"/>
                </a:solidFill>
                <a:latin typeface="Microsoft New Tai Lue"/>
                <a:cs typeface="Arial" panose="020B0604020202020204" pitchFamily="34" charset="0"/>
              </a:rPr>
              <a:t> to change the layout of your current slide.</a:t>
            </a:r>
          </a:p>
        </p:txBody>
      </p:sp>
      <p:sp>
        <p:nvSpPr>
          <p:cNvPr id="51" name="Text Box 48"/>
          <p:cNvSpPr txBox="1">
            <a:spLocks noChangeArrowheads="1"/>
          </p:cNvSpPr>
          <p:nvPr userDrawn="1"/>
        </p:nvSpPr>
        <p:spPr bwMode="auto">
          <a:xfrm>
            <a:off x="3427179" y="3315092"/>
            <a:ext cx="217949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600"/>
              </a:spcAft>
              <a:defRPr/>
            </a:pPr>
            <a:r>
              <a:rPr lang="en-GB" sz="1000" b="1" noProof="1">
                <a:solidFill>
                  <a:prstClr val="black"/>
                </a:solidFill>
                <a:latin typeface="Microsoft New Tai Lue"/>
                <a:cs typeface="Arial" panose="020B0604020202020204" pitchFamily="34" charset="0"/>
              </a:rPr>
              <a:t>Font</a:t>
            </a:r>
            <a:br>
              <a:rPr lang="en-GB" sz="1000" b="1" noProof="1">
                <a:solidFill>
                  <a:prstClr val="black"/>
                </a:solidFill>
                <a:latin typeface="Microsoft New Tai Lue"/>
                <a:cs typeface="Arial" panose="020B0604020202020204" pitchFamily="34" charset="0"/>
              </a:rPr>
            </a:br>
            <a:r>
              <a:rPr lang="en-GB" altLang="da-DK" sz="800" noProof="1">
                <a:solidFill>
                  <a:prstClr val="black"/>
                </a:solidFill>
                <a:latin typeface="Microsoft New Tai Lue"/>
                <a:cs typeface="Arial" panose="020B0604020202020204" pitchFamily="34" charset="0"/>
              </a:rPr>
              <a:t>UCPH uses the font Microsoft New Tai Lue in PowerPoint.</a:t>
            </a:r>
          </a:p>
        </p:txBody>
      </p:sp>
      <p:sp>
        <p:nvSpPr>
          <p:cNvPr id="52" name="Text Box 48"/>
          <p:cNvSpPr txBox="1">
            <a:spLocks noChangeArrowheads="1"/>
          </p:cNvSpPr>
          <p:nvPr userDrawn="1"/>
        </p:nvSpPr>
        <p:spPr bwMode="auto">
          <a:xfrm>
            <a:off x="6318819" y="1627125"/>
            <a:ext cx="2179499" cy="1818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GB" sz="1000" b="1" noProof="1">
                <a:solidFill>
                  <a:prstClr val="black"/>
                </a:solidFill>
                <a:latin typeface="Microsoft New Tai Lue"/>
                <a:cs typeface="Arial" panose="020B0604020202020204" pitchFamily="34" charset="0"/>
              </a:rPr>
              <a:t>Gridliness and Guides</a:t>
            </a:r>
            <a:br>
              <a:rPr lang="en-GB" sz="1000" b="1" noProof="1">
                <a:solidFill>
                  <a:prstClr val="black"/>
                </a:solidFill>
                <a:latin typeface="Microsoft New Tai Lue"/>
                <a:cs typeface="Arial" panose="020B0604020202020204" pitchFamily="34" charset="0"/>
              </a:rPr>
            </a:br>
            <a:r>
              <a:rPr lang="en-GB" sz="800" noProof="1">
                <a:solidFill>
                  <a:prstClr val="black"/>
                </a:solidFill>
                <a:latin typeface="Microsoft New Tai Lue"/>
                <a:cs typeface="Arial" panose="020B0604020202020204" pitchFamily="34" charset="0"/>
              </a:rPr>
              <a:t>To see gridlines and guides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GB" sz="800" b="1" noProof="1">
                <a:solidFill>
                  <a:prstClr val="black"/>
                </a:solidFill>
                <a:latin typeface="Microsoft New Tai Lue"/>
                <a:cs typeface="Arial" panose="020B0604020202020204" pitchFamily="34" charset="0"/>
              </a:rPr>
              <a:t>1. </a:t>
            </a:r>
            <a:r>
              <a:rPr lang="en-GB" sz="800" noProof="1">
                <a:solidFill>
                  <a:prstClr val="black"/>
                </a:solidFill>
                <a:latin typeface="Microsoft New Tai Lue"/>
                <a:cs typeface="Arial" panose="020B0604020202020204" pitchFamily="34" charset="0"/>
              </a:rPr>
              <a:t>Click on </a:t>
            </a:r>
            <a:r>
              <a:rPr lang="en-GB" sz="800" b="1" noProof="1">
                <a:solidFill>
                  <a:prstClr val="black"/>
                </a:solidFill>
                <a:latin typeface="Microsoft New Tai Lue"/>
                <a:cs typeface="Arial" panose="020B0604020202020204" pitchFamily="34" charset="0"/>
              </a:rPr>
              <a:t>View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GB" sz="800" b="1" noProof="1">
                <a:solidFill>
                  <a:prstClr val="black"/>
                </a:solidFill>
                <a:latin typeface="Microsoft New Tai Lue"/>
                <a:cs typeface="Arial" panose="020B0604020202020204" pitchFamily="34" charset="0"/>
              </a:rPr>
              <a:t>2. </a:t>
            </a:r>
            <a:r>
              <a:rPr lang="en-GB" sz="800" noProof="1">
                <a:solidFill>
                  <a:prstClr val="black"/>
                </a:solidFill>
                <a:latin typeface="Microsoft New Tai Lue"/>
                <a:cs typeface="Arial" panose="020B0604020202020204" pitchFamily="34" charset="0"/>
              </a:rPr>
              <a:t>Select </a:t>
            </a:r>
            <a:r>
              <a:rPr lang="en-GB" sz="800" b="1" noProof="1">
                <a:solidFill>
                  <a:prstClr val="black"/>
                </a:solidFill>
                <a:latin typeface="Microsoft New Tai Lue"/>
                <a:cs typeface="Arial" panose="020B0604020202020204" pitchFamily="34" charset="0"/>
              </a:rPr>
              <a:t>Gridlines</a:t>
            </a:r>
            <a:r>
              <a:rPr lang="en-GB" sz="800" noProof="1">
                <a:solidFill>
                  <a:prstClr val="black"/>
                </a:solidFill>
                <a:latin typeface="Microsoft New Tai Lue"/>
                <a:cs typeface="Arial" panose="020B0604020202020204" pitchFamily="34" charset="0"/>
              </a:rPr>
              <a:t> and/or </a:t>
            </a:r>
            <a:r>
              <a:rPr lang="en-GB" sz="800" b="1" noProof="1">
                <a:solidFill>
                  <a:prstClr val="black"/>
                </a:solidFill>
                <a:latin typeface="Microsoft New Tai Lue"/>
                <a:cs typeface="Arial" panose="020B0604020202020204" pitchFamily="34" charset="0"/>
              </a:rPr>
              <a:t>Guides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GB" sz="800" noProof="1">
                <a:solidFill>
                  <a:prstClr val="black"/>
                </a:solidFill>
                <a:latin typeface="Microsoft New Tai Lue"/>
                <a:cs typeface="Arial" panose="020B0604020202020204" pitchFamily="34" charset="0"/>
              </a:rPr>
              <a:t>To establish additional gridlines and guides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GB" sz="800" b="1" noProof="1">
                <a:solidFill>
                  <a:prstClr val="black"/>
                </a:solidFill>
                <a:latin typeface="Microsoft New Tai Lue"/>
                <a:cs typeface="Arial" panose="020B0604020202020204" pitchFamily="34" charset="0"/>
              </a:rPr>
              <a:t>1. </a:t>
            </a:r>
            <a:r>
              <a:rPr lang="en-GB" sz="800" noProof="1">
                <a:solidFill>
                  <a:prstClr val="black"/>
                </a:solidFill>
                <a:latin typeface="Microsoft New Tai Lue"/>
                <a:cs typeface="Arial" panose="020B0604020202020204" pitchFamily="34" charset="0"/>
              </a:rPr>
              <a:t>Hover the mouse over an existing gridline and click on the line (coordinates of the line are displayed)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GB" sz="800" b="1" noProof="1">
                <a:solidFill>
                  <a:prstClr val="black"/>
                </a:solidFill>
                <a:latin typeface="Microsoft New Tai Lue"/>
                <a:cs typeface="Arial" panose="020B0604020202020204" pitchFamily="34" charset="0"/>
              </a:rPr>
              <a:t>2. </a:t>
            </a:r>
            <a:r>
              <a:rPr lang="en-GB" sz="800" noProof="1">
                <a:solidFill>
                  <a:prstClr val="black"/>
                </a:solidFill>
                <a:latin typeface="Microsoft New Tai Lue"/>
                <a:cs typeface="Arial" panose="020B0604020202020204" pitchFamily="34" charset="0"/>
              </a:rPr>
              <a:t>Hold down the </a:t>
            </a:r>
            <a:r>
              <a:rPr lang="en-GB" sz="800" b="1" noProof="1">
                <a:solidFill>
                  <a:prstClr val="black"/>
                </a:solidFill>
                <a:latin typeface="Microsoft New Tai Lue"/>
                <a:cs typeface="Arial" panose="020B0604020202020204" pitchFamily="34" charset="0"/>
              </a:rPr>
              <a:t>CTRL key </a:t>
            </a:r>
            <a:r>
              <a:rPr lang="en-GB" sz="800" noProof="1">
                <a:solidFill>
                  <a:prstClr val="black"/>
                </a:solidFill>
                <a:latin typeface="Microsoft New Tai Lue"/>
                <a:cs typeface="Arial" panose="020B0604020202020204" pitchFamily="34" charset="0"/>
              </a:rPr>
              <a:t>while you move the location of the line (adds a new line).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GB" sz="800" b="1" noProof="1">
                <a:solidFill>
                  <a:prstClr val="black"/>
                </a:solidFill>
                <a:latin typeface="Microsoft New Tai Lue"/>
                <a:cs typeface="Arial" panose="020B0604020202020204" pitchFamily="34" charset="0"/>
              </a:rPr>
              <a:t>Tip: </a:t>
            </a:r>
            <a:r>
              <a:rPr lang="en-GB" sz="800" noProof="1">
                <a:solidFill>
                  <a:prstClr val="black"/>
                </a:solidFill>
                <a:latin typeface="Microsoft New Tai Lue"/>
                <a:cs typeface="Arial" panose="020B0604020202020204" pitchFamily="34" charset="0"/>
              </a:rPr>
              <a:t>Press Alt + F9 for a rapid display of gridlines</a:t>
            </a:r>
          </a:p>
        </p:txBody>
      </p:sp>
      <p:sp>
        <p:nvSpPr>
          <p:cNvPr id="53" name="Text Box 48"/>
          <p:cNvSpPr txBox="1">
            <a:spLocks noChangeArrowheads="1"/>
          </p:cNvSpPr>
          <p:nvPr userDrawn="1"/>
        </p:nvSpPr>
        <p:spPr bwMode="auto">
          <a:xfrm>
            <a:off x="6305096" y="4141418"/>
            <a:ext cx="2179499" cy="1588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GB" sz="1000" b="1" noProof="1">
                <a:solidFill>
                  <a:prstClr val="black"/>
                </a:solidFill>
                <a:latin typeface="Microsoft New Tai Lue"/>
                <a:cs typeface="Arial" panose="020B0604020202020204" pitchFamily="34" charset="0"/>
              </a:rPr>
              <a:t>Insert picture</a:t>
            </a:r>
            <a:br>
              <a:rPr lang="en-GB" sz="1000" b="1" noProof="1">
                <a:solidFill>
                  <a:prstClr val="black"/>
                </a:solidFill>
                <a:latin typeface="Microsoft New Tai Lue"/>
                <a:cs typeface="Arial" panose="020B0604020202020204" pitchFamily="34" charset="0"/>
              </a:rPr>
            </a:br>
            <a:r>
              <a:rPr lang="en-GB" sz="800" noProof="1">
                <a:solidFill>
                  <a:prstClr val="black"/>
                </a:solidFill>
                <a:latin typeface="Microsoft New Tai Lue"/>
                <a:cs typeface="Arial" panose="020B0604020202020204" pitchFamily="34" charset="0"/>
              </a:rPr>
              <a:t>On layouts with picture placeholders: Click the icon and select </a:t>
            </a:r>
            <a:r>
              <a:rPr lang="en-GB" sz="800" b="1" noProof="1">
                <a:solidFill>
                  <a:prstClr val="black"/>
                </a:solidFill>
                <a:latin typeface="Microsoft New Tai Lue"/>
                <a:cs typeface="Arial" panose="020B0604020202020204" pitchFamily="34" charset="0"/>
              </a:rPr>
              <a:t>Insert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GB" sz="800" noProof="1">
                <a:solidFill>
                  <a:prstClr val="black"/>
                </a:solidFill>
                <a:latin typeface="Microsoft New Tai Lue"/>
                <a:cs typeface="Arial" panose="020B0604020202020204" pitchFamily="34" charset="0"/>
              </a:rPr>
              <a:t>The text  ”Clik here to insert image” will not be visible in presentation mode.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GB" sz="800" noProof="1">
                <a:solidFill>
                  <a:prstClr val="black"/>
                </a:solidFill>
                <a:latin typeface="Microsoft New Tai Lue"/>
                <a:cs typeface="Arial" panose="020B0604020202020204" pitchFamily="34" charset="0"/>
              </a:rPr>
              <a:t>You can find UCPH-images, which are adapted to and minimised to the 4:3 and 16:9 format via this link: </a:t>
            </a:r>
            <a:br>
              <a:rPr lang="en-GB" sz="800" noProof="1">
                <a:solidFill>
                  <a:prstClr val="black"/>
                </a:solidFill>
                <a:latin typeface="Microsoft New Tai Lue"/>
                <a:cs typeface="Arial" panose="020B0604020202020204" pitchFamily="34" charset="0"/>
              </a:rPr>
            </a:br>
            <a:r>
              <a:rPr lang="en-GB" sz="800" noProof="1">
                <a:solidFill>
                  <a:prstClr val="black"/>
                </a:solidFill>
                <a:latin typeface="Microsoft New Tai Lue"/>
                <a:cs typeface="Arial" panose="020B0604020202020204" pitchFamily="34" charset="0"/>
              </a:rPr>
              <a:t> </a:t>
            </a:r>
            <a:r>
              <a:rPr lang="en-GB" sz="800" noProof="1">
                <a:solidFill>
                  <a:srgbClr val="42759B"/>
                </a:solidFill>
                <a:latin typeface="Microsoft New Tai Lue"/>
                <a:cs typeface="Arial" panose="020B0604020202020204" pitchFamily="34" charset="0"/>
                <a:hlinkClick r:id="rId4"/>
              </a:rPr>
              <a:t>http://image.ku.dk/lightbox/211/13407586855728741badb20/ </a:t>
            </a:r>
            <a:endParaRPr lang="en-GB" sz="800" noProof="1">
              <a:solidFill>
                <a:srgbClr val="42759B"/>
              </a:solidFill>
              <a:latin typeface="Microsoft New Tai Lue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GB" sz="800" noProof="1">
                <a:solidFill>
                  <a:prstClr val="black"/>
                </a:solidFill>
                <a:latin typeface="Microsoft New Tai Lue"/>
                <a:cs typeface="Arial" panose="020B0604020202020204" pitchFamily="34" charset="0"/>
              </a:rPr>
              <a:t>Select slide show-view to activate the link.</a:t>
            </a:r>
          </a:p>
        </p:txBody>
      </p:sp>
      <p:sp>
        <p:nvSpPr>
          <p:cNvPr id="54" name="Text Box 48"/>
          <p:cNvSpPr txBox="1">
            <a:spLocks noChangeArrowheads="1"/>
          </p:cNvSpPr>
          <p:nvPr userDrawn="1"/>
        </p:nvSpPr>
        <p:spPr bwMode="auto">
          <a:xfrm>
            <a:off x="8922081" y="1640495"/>
            <a:ext cx="2179499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GB" sz="1000" b="1" noProof="1">
                <a:solidFill>
                  <a:prstClr val="black"/>
                </a:solidFill>
                <a:latin typeface="Microsoft New Tai Lue"/>
                <a:cs typeface="Arial" panose="020B0604020202020204" pitchFamily="34" charset="0"/>
              </a:rPr>
              <a:t>Image sizes</a:t>
            </a:r>
            <a:br>
              <a:rPr lang="en-GB" sz="1000" b="1" noProof="1">
                <a:solidFill>
                  <a:prstClr val="black"/>
                </a:solidFill>
                <a:latin typeface="Microsoft New Tai Lue"/>
                <a:cs typeface="Arial" panose="020B0604020202020204" pitchFamily="34" charset="0"/>
              </a:rPr>
            </a:br>
            <a:r>
              <a:rPr lang="en-GB" sz="800" noProof="1">
                <a:solidFill>
                  <a:prstClr val="black"/>
                </a:solidFill>
                <a:latin typeface="Microsoft New Tai Lue"/>
                <a:cs typeface="Arial" panose="020B0604020202020204" pitchFamily="34" charset="0"/>
              </a:rPr>
              <a:t>The optimal picture sizes are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GB" sz="800" noProof="1">
                <a:solidFill>
                  <a:prstClr val="black"/>
                </a:solidFill>
                <a:latin typeface="Microsoft New Tai Lue"/>
                <a:cs typeface="Arial" panose="020B0604020202020204" pitchFamily="34" charset="0"/>
              </a:rPr>
              <a:t>4:3-format: 1.500 x 1.073 pixels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GB" sz="800" noProof="1">
                <a:solidFill>
                  <a:prstClr val="black"/>
                </a:solidFill>
                <a:latin typeface="Microsoft New Tai Lue"/>
                <a:cs typeface="Arial" panose="020B0604020202020204" pitchFamily="34" charset="0"/>
              </a:rPr>
              <a:t>16:9-format: 1.500 x 818 pixels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GB" sz="800" noProof="1">
                <a:solidFill>
                  <a:prstClr val="black"/>
                </a:solidFill>
                <a:latin typeface="Microsoft New Tai Lue"/>
                <a:cs typeface="Arial" panose="020B0604020202020204" pitchFamily="34" charset="0"/>
              </a:rPr>
              <a:t>Save the images in 72 dpi and in "jpg medium quality"</a:t>
            </a:r>
          </a:p>
        </p:txBody>
      </p:sp>
      <p:sp>
        <p:nvSpPr>
          <p:cNvPr id="55" name="Text Box 48"/>
          <p:cNvSpPr txBox="1">
            <a:spLocks noChangeArrowheads="1"/>
          </p:cNvSpPr>
          <p:nvPr userDrawn="1"/>
        </p:nvSpPr>
        <p:spPr bwMode="auto">
          <a:xfrm>
            <a:off x="8922081" y="2720006"/>
            <a:ext cx="2179499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GB" sz="1000" b="1" noProof="1">
                <a:solidFill>
                  <a:prstClr val="black"/>
                </a:solidFill>
                <a:latin typeface="Microsoft New Tai Lue"/>
                <a:cs typeface="Arial" panose="020B0604020202020204" pitchFamily="34" charset="0"/>
              </a:rPr>
              <a:t>Trimming pictures</a:t>
            </a:r>
            <a:br>
              <a:rPr lang="en-GB" sz="1000" b="1" noProof="1">
                <a:solidFill>
                  <a:prstClr val="black"/>
                </a:solidFill>
                <a:latin typeface="Microsoft New Tai Lue"/>
                <a:cs typeface="Arial" panose="020B0604020202020204" pitchFamily="34" charset="0"/>
              </a:rPr>
            </a:br>
            <a:r>
              <a:rPr lang="en-GB" sz="800" b="1" noProof="1">
                <a:solidFill>
                  <a:prstClr val="black"/>
                </a:solidFill>
                <a:latin typeface="Microsoft New Tai Lue"/>
                <a:cs typeface="Arial" panose="020B0604020202020204" pitchFamily="34" charset="0"/>
              </a:rPr>
              <a:t>1</a:t>
            </a:r>
            <a:r>
              <a:rPr lang="en-GB" sz="800" noProof="1">
                <a:solidFill>
                  <a:prstClr val="black"/>
                </a:solidFill>
                <a:latin typeface="Microsoft New Tai Lue"/>
                <a:cs typeface="Arial" panose="020B0604020202020204" pitchFamily="34" charset="0"/>
              </a:rPr>
              <a:t>. Click</a:t>
            </a:r>
            <a:r>
              <a:rPr lang="en-GB" sz="800" b="1" noProof="1">
                <a:solidFill>
                  <a:prstClr val="black"/>
                </a:solidFill>
                <a:latin typeface="Microsoft New Tai Lue"/>
                <a:cs typeface="Arial" panose="020B0604020202020204" pitchFamily="34" charset="0"/>
              </a:rPr>
              <a:t> Crop </a:t>
            </a:r>
            <a:r>
              <a:rPr lang="en-GB" sz="800" noProof="1">
                <a:solidFill>
                  <a:prstClr val="black"/>
                </a:solidFill>
                <a:latin typeface="Microsoft New Tai Lue"/>
                <a:cs typeface="Arial" panose="020B0604020202020204" pitchFamily="34" charset="0"/>
              </a:rPr>
              <a:t>to change the image focus/size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GB" sz="800" b="1" noProof="1">
                <a:solidFill>
                  <a:prstClr val="black"/>
                </a:solidFill>
                <a:latin typeface="Microsoft New Tai Lue"/>
                <a:cs typeface="Arial" panose="020B0604020202020204" pitchFamily="34" charset="0"/>
              </a:rPr>
              <a:t>2. </a:t>
            </a:r>
            <a:r>
              <a:rPr lang="en-GB" sz="800" noProof="1">
                <a:solidFill>
                  <a:prstClr val="black"/>
                </a:solidFill>
                <a:latin typeface="Microsoft New Tai Lue"/>
                <a:cs typeface="Arial" panose="020B0604020202020204" pitchFamily="34" charset="0"/>
              </a:rPr>
              <a:t>If you want to scale the picture, hold the </a:t>
            </a:r>
            <a:r>
              <a:rPr lang="en-GB" sz="800" b="1" noProof="1">
                <a:solidFill>
                  <a:prstClr val="black"/>
                </a:solidFill>
                <a:latin typeface="Microsoft New Tai Lue"/>
                <a:cs typeface="Arial" panose="020B0604020202020204" pitchFamily="34" charset="0"/>
              </a:rPr>
              <a:t>SHIFT</a:t>
            </a:r>
            <a:r>
              <a:rPr lang="en-GB" sz="800" noProof="1">
                <a:solidFill>
                  <a:prstClr val="black"/>
                </a:solidFill>
                <a:latin typeface="Microsoft New Tai Lue"/>
                <a:cs typeface="Arial" panose="020B0604020202020204" pitchFamily="34" charset="0"/>
              </a:rPr>
              <a:t> button down while dragging in the image corners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GB" sz="800" b="1" noProof="1">
                <a:solidFill>
                  <a:prstClr val="black"/>
                </a:solidFill>
                <a:latin typeface="Microsoft New Tai Lue"/>
                <a:cs typeface="Arial" panose="020B0604020202020204" pitchFamily="34" charset="0"/>
              </a:rPr>
              <a:t>3. </a:t>
            </a:r>
            <a:r>
              <a:rPr lang="en-GB" sz="800" noProof="1">
                <a:solidFill>
                  <a:prstClr val="black"/>
                </a:solidFill>
                <a:latin typeface="Microsoft New Tai Lue"/>
                <a:cs typeface="Arial" panose="020B0604020202020204" pitchFamily="34" charset="0"/>
              </a:rPr>
              <a:t>Right-click on the picture and select </a:t>
            </a:r>
            <a:r>
              <a:rPr lang="en-GB" sz="800" b="1" noProof="1">
                <a:solidFill>
                  <a:prstClr val="black"/>
                </a:solidFill>
                <a:latin typeface="Microsoft New Tai Lue"/>
                <a:cs typeface="Arial" panose="020B0604020202020204" pitchFamily="34" charset="0"/>
              </a:rPr>
              <a:t>Send to back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GB" sz="800" b="1" noProof="1">
                <a:solidFill>
                  <a:prstClr val="black"/>
                </a:solidFill>
                <a:latin typeface="Microsoft New Tai Lue"/>
                <a:cs typeface="Arial" panose="020B0604020202020204" pitchFamily="34" charset="0"/>
              </a:rPr>
              <a:t>Tip: </a:t>
            </a:r>
            <a:r>
              <a:rPr lang="en-GB" sz="800" noProof="1">
                <a:solidFill>
                  <a:prstClr val="black"/>
                </a:solidFill>
                <a:latin typeface="Microsoft New Tai Lue"/>
                <a:cs typeface="Arial" panose="020B0604020202020204" pitchFamily="34" charset="0"/>
              </a:rPr>
              <a:t>If you delete the picture and inserts a new, the picture may be in front of text and graphics. If this happens, you must select the image, right-click and select </a:t>
            </a:r>
            <a:r>
              <a:rPr lang="en-GB" sz="800" b="1" noProof="1">
                <a:solidFill>
                  <a:prstClr val="black"/>
                </a:solidFill>
                <a:latin typeface="Microsoft New Tai Lue"/>
                <a:cs typeface="Arial" panose="020B0604020202020204" pitchFamily="34" charset="0"/>
              </a:rPr>
              <a:t>Send to back</a:t>
            </a:r>
          </a:p>
        </p:txBody>
      </p:sp>
      <p:sp>
        <p:nvSpPr>
          <p:cNvPr id="56" name="Text Box 48"/>
          <p:cNvSpPr txBox="1">
            <a:spLocks noChangeArrowheads="1"/>
          </p:cNvSpPr>
          <p:nvPr userDrawn="1"/>
        </p:nvSpPr>
        <p:spPr bwMode="auto">
          <a:xfrm>
            <a:off x="8922081" y="4765322"/>
            <a:ext cx="2179499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GB" sz="1000" b="1" noProof="1">
                <a:solidFill>
                  <a:prstClr val="black"/>
                </a:solidFill>
                <a:latin typeface="Microsoft New Tai Lue"/>
                <a:cs typeface="Arial" panose="020B0604020202020204" pitchFamily="34" charset="0"/>
              </a:rPr>
              <a:t>Template colors</a:t>
            </a:r>
            <a:br>
              <a:rPr lang="en-GB" sz="1000" b="1" noProof="1">
                <a:solidFill>
                  <a:prstClr val="black"/>
                </a:solidFill>
                <a:latin typeface="Microsoft New Tai Lue"/>
                <a:cs typeface="Arial" panose="020B0604020202020204" pitchFamily="34" charset="0"/>
              </a:rPr>
            </a:br>
            <a:r>
              <a:rPr lang="en-GB" sz="800" noProof="1">
                <a:solidFill>
                  <a:prstClr val="black"/>
                </a:solidFill>
                <a:latin typeface="Microsoft New Tai Lue"/>
                <a:cs typeface="Arial" panose="020B0604020202020204" pitchFamily="34" charset="0"/>
              </a:rPr>
              <a:t>You can choose between a range of colors for backgrounds and graphs.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GB" sz="800" noProof="1">
                <a:solidFill>
                  <a:prstClr val="black"/>
                </a:solidFill>
                <a:latin typeface="Microsoft New Tai Lue"/>
                <a:cs typeface="Arial" panose="020B0604020202020204" pitchFamily="34" charset="0"/>
              </a:rPr>
              <a:t>Right-click on the surface of which you want to change the color and then click on the paint can icon</a:t>
            </a:r>
          </a:p>
        </p:txBody>
      </p:sp>
      <p:sp>
        <p:nvSpPr>
          <p:cNvPr id="57" name="Text Box 48"/>
          <p:cNvSpPr txBox="1">
            <a:spLocks noChangeArrowheads="1"/>
          </p:cNvSpPr>
          <p:nvPr userDrawn="1"/>
        </p:nvSpPr>
        <p:spPr bwMode="auto">
          <a:xfrm>
            <a:off x="8922081" y="5815138"/>
            <a:ext cx="217949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GB" sz="1000" b="1" noProof="1">
                <a:solidFill>
                  <a:prstClr val="black"/>
                </a:solidFill>
                <a:latin typeface="Microsoft New Tai Lue"/>
                <a:cs typeface="Arial" panose="020B0604020202020204" pitchFamily="34" charset="0"/>
              </a:rPr>
              <a:t>Further information</a:t>
            </a:r>
            <a:br>
              <a:rPr lang="en-GB" sz="1000" b="1" noProof="1">
                <a:solidFill>
                  <a:prstClr val="black"/>
                </a:solidFill>
                <a:latin typeface="Microsoft New Tai Lue"/>
                <a:cs typeface="Arial" panose="020B0604020202020204" pitchFamily="34" charset="0"/>
              </a:rPr>
            </a:br>
            <a:r>
              <a:rPr lang="en-GB" sz="800" noProof="1">
                <a:solidFill>
                  <a:prstClr val="black"/>
                </a:solidFill>
                <a:latin typeface="Microsoft New Tai Lue"/>
                <a:cs typeface="Arial" panose="020B0604020202020204" pitchFamily="34" charset="0"/>
              </a:rPr>
              <a:t>See </a:t>
            </a:r>
            <a:br>
              <a:rPr lang="en-GB" sz="800" noProof="1">
                <a:solidFill>
                  <a:prstClr val="black"/>
                </a:solidFill>
                <a:latin typeface="Microsoft New Tai Lue"/>
                <a:cs typeface="Arial" panose="020B0604020202020204" pitchFamily="34" charset="0"/>
              </a:rPr>
            </a:br>
            <a:r>
              <a:rPr lang="en-GB" sz="800" noProof="1">
                <a:solidFill>
                  <a:srgbClr val="42759B"/>
                </a:solidFill>
                <a:latin typeface="Microsoft New Tai Lue"/>
                <a:cs typeface="Arial" panose="020B0604020202020204" pitchFamily="34" charset="0"/>
                <a:hlinkClick r:id="rId2"/>
              </a:rPr>
              <a:t>www.designguide.ku.dk/ku/</a:t>
            </a:r>
            <a:br>
              <a:rPr lang="en-GB" sz="800" noProof="1">
                <a:solidFill>
                  <a:srgbClr val="42759B"/>
                </a:solidFill>
                <a:latin typeface="Microsoft New Tai Lue"/>
                <a:cs typeface="Arial" panose="020B0604020202020204" pitchFamily="34" charset="0"/>
                <a:hlinkClick r:id="rId2"/>
              </a:rPr>
            </a:br>
            <a:r>
              <a:rPr lang="en-GB" sz="800" noProof="1">
                <a:solidFill>
                  <a:srgbClr val="42759B"/>
                </a:solidFill>
                <a:latin typeface="Microsoft New Tai Lue"/>
                <a:cs typeface="Arial" panose="020B0604020202020204" pitchFamily="34" charset="0"/>
                <a:hlinkClick r:id="rId2"/>
              </a:rPr>
              <a:t>skabeloner/powerpoint/</a:t>
            </a:r>
            <a:br>
              <a:rPr lang="en-GB" sz="800" noProof="1">
                <a:solidFill>
                  <a:srgbClr val="42759B"/>
                </a:solidFill>
                <a:latin typeface="Microsoft New Tai Lue"/>
                <a:cs typeface="Arial" panose="020B0604020202020204" pitchFamily="34" charset="0"/>
                <a:hlinkClick r:id="rId2"/>
              </a:rPr>
            </a:br>
            <a:r>
              <a:rPr lang="en-GB" sz="800" noProof="1">
                <a:solidFill>
                  <a:srgbClr val="42759B"/>
                </a:solidFill>
                <a:latin typeface="Microsoft New Tai Lue"/>
                <a:cs typeface="Arial" panose="020B0604020202020204" pitchFamily="34" charset="0"/>
                <a:hlinkClick r:id="rId2"/>
              </a:rPr>
              <a:t>praesentationer/</a:t>
            </a:r>
            <a:endParaRPr lang="en-GB" sz="800" noProof="1">
              <a:solidFill>
                <a:srgbClr val="42759B"/>
              </a:solidFill>
              <a:latin typeface="Microsoft New Tai Lue"/>
              <a:cs typeface="Arial" panose="020B0604020202020204" pitchFamily="34" charset="0"/>
            </a:endParaRPr>
          </a:p>
        </p:txBody>
      </p:sp>
      <p:pic>
        <p:nvPicPr>
          <p:cNvPr id="58" name="Billede 25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357393" y="4201412"/>
            <a:ext cx="343103" cy="275280"/>
          </a:xfrm>
          <a:prstGeom prst="rect">
            <a:avLst/>
          </a:prstGeom>
        </p:spPr>
      </p:pic>
      <p:pic>
        <p:nvPicPr>
          <p:cNvPr id="59" name="Billede 36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964717" y="2795378"/>
            <a:ext cx="384944" cy="275280"/>
          </a:xfrm>
          <a:prstGeom prst="rect">
            <a:avLst/>
          </a:prstGeom>
        </p:spPr>
      </p:pic>
      <p:pic>
        <p:nvPicPr>
          <p:cNvPr id="60" name="Billede 37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989101" y="3187790"/>
            <a:ext cx="297496" cy="228843"/>
          </a:xfrm>
          <a:prstGeom prst="rect">
            <a:avLst/>
          </a:prstGeom>
        </p:spPr>
      </p:pic>
      <p:sp>
        <p:nvSpPr>
          <p:cNvPr id="61" name="Text Box 48"/>
          <p:cNvSpPr txBox="1">
            <a:spLocks noChangeArrowheads="1"/>
          </p:cNvSpPr>
          <p:nvPr userDrawn="1"/>
        </p:nvSpPr>
        <p:spPr bwMode="auto">
          <a:xfrm>
            <a:off x="3427179" y="1666128"/>
            <a:ext cx="2357515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600"/>
              </a:spcAft>
              <a:defRPr/>
            </a:pPr>
            <a:r>
              <a:rPr lang="en-GB" altLang="da-DK" sz="800" b="1" noProof="1">
                <a:solidFill>
                  <a:prstClr val="black"/>
                </a:solidFill>
                <a:latin typeface="Microsoft New Tai Lue"/>
                <a:cs typeface="Arial" panose="020B0604020202020204" pitchFamily="34" charset="0"/>
              </a:rPr>
              <a:t>2. </a:t>
            </a:r>
            <a:r>
              <a:rPr lang="en-GB" altLang="da-DK" sz="800" noProof="1">
                <a:solidFill>
                  <a:prstClr val="black"/>
                </a:solidFill>
                <a:latin typeface="Microsoft New Tai Lue"/>
                <a:cs typeface="Arial" panose="020B0604020202020204" pitchFamily="34" charset="0"/>
              </a:rPr>
              <a:t>Under the </a:t>
            </a:r>
            <a:r>
              <a:rPr lang="en-GB" altLang="da-DK" sz="800" b="1" noProof="1">
                <a:solidFill>
                  <a:prstClr val="black"/>
                </a:solidFill>
                <a:latin typeface="Microsoft New Tai Lue"/>
                <a:cs typeface="Arial" panose="020B0604020202020204" pitchFamily="34" charset="0"/>
              </a:rPr>
              <a:t>New slide </a:t>
            </a:r>
            <a:r>
              <a:rPr lang="en-GB" altLang="da-DK" sz="800" noProof="1">
                <a:solidFill>
                  <a:prstClr val="black"/>
                </a:solidFill>
                <a:latin typeface="Microsoft New Tai Lue"/>
                <a:cs typeface="Arial" panose="020B0604020202020204" pitchFamily="34" charset="0"/>
              </a:rPr>
              <a:t>button Click on the top part of the button to create a slide identical to the one selected. Click on the bottom part of the button to see a selection of possible layout choices</a:t>
            </a:r>
          </a:p>
        </p:txBody>
      </p:sp>
      <p:pic>
        <p:nvPicPr>
          <p:cNvPr id="62" name="Picture 21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5695839" y="1743737"/>
            <a:ext cx="324248" cy="43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87887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og to indholdsobjekter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783168" y="619125"/>
            <a:ext cx="10623549" cy="865188"/>
          </a:xfrm>
        </p:spPr>
        <p:txBody>
          <a:bodyPr/>
          <a:lstStyle/>
          <a:p>
            <a:r>
              <a:rPr lang="en-GB" dirty="0" err="1"/>
              <a:t>Klik</a:t>
            </a:r>
            <a:r>
              <a:rPr lang="en-GB" dirty="0"/>
              <a:t> for at </a:t>
            </a:r>
            <a:r>
              <a:rPr lang="en-GB" dirty="0" err="1"/>
              <a:t>tilføje</a:t>
            </a:r>
            <a:r>
              <a:rPr lang="en-GB" dirty="0"/>
              <a:t> </a:t>
            </a:r>
            <a:r>
              <a:rPr lang="en-GB" dirty="0" err="1"/>
              <a:t>overskrift</a:t>
            </a:r>
            <a:endParaRPr lang="en-GB" dirty="0"/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 hasCustomPrompt="1"/>
          </p:nvPr>
        </p:nvSpPr>
        <p:spPr>
          <a:xfrm>
            <a:off x="783169" y="1635125"/>
            <a:ext cx="5164329" cy="4667250"/>
          </a:xfrm>
        </p:spPr>
        <p:txBody>
          <a:bodyPr vert="horz" lIns="0" tIns="0" rIns="0" bIns="0" rtlCol="0">
            <a:noAutofit/>
          </a:bodyPr>
          <a:lstStyle>
            <a:lvl1pPr>
              <a:defRPr lang="da-DK" dirty="0" smtClean="0"/>
            </a:lvl1pPr>
            <a:lvl2pPr>
              <a:defRPr lang="da-DK" dirty="0" smtClean="0"/>
            </a:lvl2pPr>
            <a:lvl3pPr>
              <a:defRPr lang="da-DK" dirty="0" smtClean="0"/>
            </a:lvl3pPr>
            <a:lvl4pPr>
              <a:defRPr lang="da-DK" dirty="0" smtClean="0"/>
            </a:lvl4pPr>
            <a:lvl5pPr>
              <a:defRPr lang="da-DK" dirty="0"/>
            </a:lvl5pPr>
          </a:lstStyle>
          <a:p>
            <a:pPr lvl="0"/>
            <a:r>
              <a:rPr lang="en-GB" dirty="0" err="1"/>
              <a:t>Klik</a:t>
            </a:r>
            <a:r>
              <a:rPr lang="en-GB" dirty="0"/>
              <a:t> for at </a:t>
            </a:r>
            <a:r>
              <a:rPr lang="en-GB" dirty="0" err="1"/>
              <a:t>indsætte</a:t>
            </a:r>
            <a:r>
              <a:rPr lang="en-GB" dirty="0"/>
              <a:t> </a:t>
            </a:r>
            <a:r>
              <a:rPr lang="en-GB" dirty="0" err="1"/>
              <a:t>tekst</a:t>
            </a:r>
            <a:endParaRPr lang="en-GB" dirty="0"/>
          </a:p>
          <a:p>
            <a:pPr lvl="1"/>
            <a:r>
              <a:rPr lang="en-GB" dirty="0" err="1"/>
              <a:t>Andet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2"/>
            <a:r>
              <a:rPr lang="en-GB" dirty="0" err="1"/>
              <a:t>Tredje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 hasCustomPrompt="1"/>
          </p:nvPr>
        </p:nvSpPr>
        <p:spPr>
          <a:xfrm>
            <a:off x="6238346" y="1635125"/>
            <a:ext cx="5168373" cy="4667250"/>
          </a:xfrm>
        </p:spPr>
        <p:txBody>
          <a:bodyPr vert="horz" lIns="0" tIns="0" rIns="0" bIns="0" rtlCol="0">
            <a:noAutofit/>
          </a:bodyPr>
          <a:lstStyle>
            <a:lvl1pPr>
              <a:defRPr lang="da-DK" dirty="0" smtClean="0"/>
            </a:lvl1pPr>
            <a:lvl2pPr>
              <a:defRPr lang="da-DK" dirty="0" smtClean="0"/>
            </a:lvl2pPr>
            <a:lvl3pPr>
              <a:defRPr lang="da-DK" dirty="0" smtClean="0"/>
            </a:lvl3pPr>
            <a:lvl4pPr>
              <a:defRPr lang="da-DK" dirty="0" smtClean="0"/>
            </a:lvl4pPr>
            <a:lvl5pPr>
              <a:defRPr lang="da-DK" dirty="0"/>
            </a:lvl5pPr>
          </a:lstStyle>
          <a:p>
            <a:pPr lvl="0"/>
            <a:r>
              <a:rPr lang="en-GB" dirty="0" err="1"/>
              <a:t>Klik</a:t>
            </a:r>
            <a:r>
              <a:rPr lang="en-GB" dirty="0"/>
              <a:t> for at </a:t>
            </a:r>
            <a:r>
              <a:rPr lang="en-GB" dirty="0" err="1"/>
              <a:t>indsætte</a:t>
            </a:r>
            <a:r>
              <a:rPr lang="en-GB" dirty="0"/>
              <a:t> </a:t>
            </a:r>
            <a:r>
              <a:rPr lang="en-GB" dirty="0" err="1"/>
              <a:t>tekst</a:t>
            </a:r>
            <a:endParaRPr lang="en-GB" dirty="0"/>
          </a:p>
          <a:p>
            <a:pPr lvl="1"/>
            <a:r>
              <a:rPr lang="en-GB" dirty="0" err="1"/>
              <a:t>Andet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2"/>
            <a:r>
              <a:rPr lang="en-GB" dirty="0" err="1"/>
              <a:t>Tredje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05-01-2017</a:t>
            </a:r>
            <a:endParaRPr lang="en-GB" dirty="0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0334104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, Conten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4" descr="top_uk_58_0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320"/>
          <a:stretch>
            <a:fillRect/>
          </a:stretch>
        </p:blipFill>
        <p:spPr bwMode="auto">
          <a:xfrm>
            <a:off x="0" y="0"/>
            <a:ext cx="1219200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Line 20"/>
          <p:cNvSpPr>
            <a:spLocks noChangeShapeType="1"/>
          </p:cNvSpPr>
          <p:nvPr userDrawn="1"/>
        </p:nvSpPr>
        <p:spPr bwMode="auto">
          <a:xfrm flipH="1">
            <a:off x="6351" y="6694488"/>
            <a:ext cx="12198349" cy="0"/>
          </a:xfrm>
          <a:prstGeom prst="line">
            <a:avLst/>
          </a:prstGeom>
          <a:noFill/>
          <a:ln w="9525">
            <a:solidFill>
              <a:srgbClr val="901A1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a-DK" sz="1800">
              <a:solidFill>
                <a:prstClr val="black"/>
              </a:solidFill>
            </a:endParaRPr>
          </a:p>
        </p:txBody>
      </p:sp>
      <p:pic>
        <p:nvPicPr>
          <p:cNvPr id="7" name="Picture 40" descr="KU_new_bot4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51489"/>
            <a:ext cx="12192000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4" descr="fke3b.jp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73250" y="2708275"/>
            <a:ext cx="6223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17"/>
          <p:cNvSpPr txBox="1"/>
          <p:nvPr userDrawn="1"/>
        </p:nvSpPr>
        <p:spPr>
          <a:xfrm>
            <a:off x="-1873251" y="1474788"/>
            <a:ext cx="1729317" cy="2031325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defRPr/>
            </a:pPr>
            <a:r>
              <a:rPr lang="da-DK" sz="1100">
                <a:solidFill>
                  <a:prstClr val="white"/>
                </a:solidFill>
                <a:cs typeface="Arial" charset="0"/>
              </a:rPr>
              <a:t>Tekst starter uden punktopstilling</a:t>
            </a:r>
            <a:br>
              <a:rPr lang="da-DK" sz="1100">
                <a:solidFill>
                  <a:prstClr val="white"/>
                </a:solidFill>
                <a:cs typeface="Arial" charset="0"/>
              </a:rPr>
            </a:br>
            <a:endParaRPr lang="da-DK" sz="1100">
              <a:solidFill>
                <a:prstClr val="white"/>
              </a:solidFill>
              <a:cs typeface="Arial" charset="0"/>
            </a:endParaRPr>
          </a:p>
          <a:p>
            <a:pPr eaLnBrk="1" hangingPunct="1">
              <a:defRPr/>
            </a:pPr>
            <a:r>
              <a:rPr lang="da-DK" sz="1100">
                <a:solidFill>
                  <a:prstClr val="white"/>
                </a:solidFill>
                <a:cs typeface="Arial" charset="0"/>
              </a:rPr>
              <a:t>For at få punkt-opstilling på teksten, brug forøg indrykning</a:t>
            </a:r>
          </a:p>
          <a:p>
            <a:pPr eaLnBrk="1" hangingPunct="1">
              <a:defRPr/>
            </a:pPr>
            <a:endParaRPr lang="da-DK" sz="1100">
              <a:solidFill>
                <a:prstClr val="white"/>
              </a:solidFill>
              <a:cs typeface="Arial" charset="0"/>
            </a:endParaRPr>
          </a:p>
          <a:p>
            <a:pPr eaLnBrk="1" hangingPunct="1">
              <a:defRPr/>
            </a:pPr>
            <a:endParaRPr lang="da-DK" sz="1100">
              <a:solidFill>
                <a:prstClr val="white"/>
              </a:solidFill>
              <a:cs typeface="Arial" charset="0"/>
            </a:endParaRPr>
          </a:p>
          <a:p>
            <a:pPr eaLnBrk="1" hangingPunct="1">
              <a:defRPr/>
            </a:pPr>
            <a:r>
              <a:rPr lang="da-DK" sz="1100">
                <a:solidFill>
                  <a:prstClr val="white"/>
                </a:solidFill>
                <a:cs typeface="Arial" charset="0"/>
              </a:rPr>
              <a:t>For at få venstre-stillet tekst uden punktopstilling, brug formindsk indrykning</a:t>
            </a:r>
          </a:p>
        </p:txBody>
      </p:sp>
      <p:sp>
        <p:nvSpPr>
          <p:cNvPr id="10" name="Line 37"/>
          <p:cNvSpPr>
            <a:spLocks noChangeShapeType="1"/>
          </p:cNvSpPr>
          <p:nvPr userDrawn="1"/>
        </p:nvSpPr>
        <p:spPr bwMode="auto">
          <a:xfrm>
            <a:off x="-1873251" y="1412875"/>
            <a:ext cx="1729317" cy="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a-DK" sz="1800">
              <a:solidFill>
                <a:prstClr val="black"/>
              </a:solidFill>
            </a:endParaRPr>
          </a:p>
        </p:txBody>
      </p:sp>
      <p:sp>
        <p:nvSpPr>
          <p:cNvPr id="11" name="Text Box 38"/>
          <p:cNvSpPr txBox="1">
            <a:spLocks noChangeArrowheads="1"/>
          </p:cNvSpPr>
          <p:nvPr userDrawn="1"/>
        </p:nvSpPr>
        <p:spPr bwMode="auto">
          <a:xfrm>
            <a:off x="-1873251" y="827089"/>
            <a:ext cx="1729317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defRPr/>
            </a:pPr>
            <a:r>
              <a:rPr lang="da-DK" sz="1100">
                <a:solidFill>
                  <a:prstClr val="white"/>
                </a:solidFill>
              </a:rPr>
              <a:t>Overskrift her</a:t>
            </a:r>
          </a:p>
        </p:txBody>
      </p:sp>
      <p:sp>
        <p:nvSpPr>
          <p:cNvPr id="12" name="Line 39"/>
          <p:cNvSpPr>
            <a:spLocks noChangeShapeType="1"/>
          </p:cNvSpPr>
          <p:nvPr userDrawn="1"/>
        </p:nvSpPr>
        <p:spPr bwMode="auto">
          <a:xfrm>
            <a:off x="-1873251" y="765175"/>
            <a:ext cx="1729317" cy="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a-DK" sz="1800">
              <a:solidFill>
                <a:prstClr val="black"/>
              </a:solidFill>
            </a:endParaRPr>
          </a:p>
        </p:txBody>
      </p:sp>
      <p:pic>
        <p:nvPicPr>
          <p:cNvPr id="13" name="Picture 40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73250" y="3875088"/>
            <a:ext cx="673100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Line 41"/>
          <p:cNvSpPr>
            <a:spLocks noChangeShapeType="1"/>
          </p:cNvSpPr>
          <p:nvPr userDrawn="1"/>
        </p:nvSpPr>
        <p:spPr bwMode="auto">
          <a:xfrm flipV="1">
            <a:off x="-1693333" y="4164013"/>
            <a:ext cx="0" cy="2159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a-DK" sz="1800">
              <a:solidFill>
                <a:prstClr val="black"/>
              </a:solidFill>
            </a:endParaRPr>
          </a:p>
        </p:txBody>
      </p:sp>
      <p:sp>
        <p:nvSpPr>
          <p:cNvPr id="15" name="Line 42"/>
          <p:cNvSpPr>
            <a:spLocks noChangeShapeType="1"/>
          </p:cNvSpPr>
          <p:nvPr userDrawn="1"/>
        </p:nvSpPr>
        <p:spPr bwMode="auto">
          <a:xfrm>
            <a:off x="-1488018" y="3875089"/>
            <a:ext cx="287867" cy="2889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a-DK" sz="1800">
              <a:solidFill>
                <a:prstClr val="black"/>
              </a:solidFill>
            </a:endParaRPr>
          </a:p>
        </p:txBody>
      </p:sp>
      <p:sp>
        <p:nvSpPr>
          <p:cNvPr id="16" name="Line 43"/>
          <p:cNvSpPr>
            <a:spLocks noChangeShapeType="1"/>
          </p:cNvSpPr>
          <p:nvPr userDrawn="1"/>
        </p:nvSpPr>
        <p:spPr bwMode="auto">
          <a:xfrm flipH="1">
            <a:off x="-1488018" y="3875089"/>
            <a:ext cx="287867" cy="2889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a-DK" sz="1800">
              <a:solidFill>
                <a:prstClr val="black"/>
              </a:solidFill>
            </a:endParaRPr>
          </a:p>
        </p:txBody>
      </p:sp>
      <p:sp>
        <p:nvSpPr>
          <p:cNvPr id="17" name="Line 44"/>
          <p:cNvSpPr>
            <a:spLocks noChangeShapeType="1"/>
          </p:cNvSpPr>
          <p:nvPr userDrawn="1"/>
        </p:nvSpPr>
        <p:spPr bwMode="auto">
          <a:xfrm>
            <a:off x="-1873251" y="2679701"/>
            <a:ext cx="287867" cy="2889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a-DK" sz="1800">
              <a:solidFill>
                <a:prstClr val="black"/>
              </a:solidFill>
            </a:endParaRPr>
          </a:p>
        </p:txBody>
      </p:sp>
      <p:sp>
        <p:nvSpPr>
          <p:cNvPr id="18" name="Line 45"/>
          <p:cNvSpPr>
            <a:spLocks noChangeShapeType="1"/>
          </p:cNvSpPr>
          <p:nvPr userDrawn="1"/>
        </p:nvSpPr>
        <p:spPr bwMode="auto">
          <a:xfrm flipH="1">
            <a:off x="-1873251" y="2679701"/>
            <a:ext cx="287867" cy="2889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a-DK" sz="1800">
              <a:solidFill>
                <a:prstClr val="black"/>
              </a:solidFill>
            </a:endParaRPr>
          </a:p>
        </p:txBody>
      </p:sp>
      <p:sp>
        <p:nvSpPr>
          <p:cNvPr id="19" name="Line 46"/>
          <p:cNvSpPr>
            <a:spLocks noChangeShapeType="1"/>
          </p:cNvSpPr>
          <p:nvPr userDrawn="1"/>
        </p:nvSpPr>
        <p:spPr bwMode="auto">
          <a:xfrm flipH="1">
            <a:off x="-1200151" y="2800350"/>
            <a:ext cx="287867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a-DK" sz="1800">
              <a:solidFill>
                <a:prstClr val="black"/>
              </a:solidFill>
            </a:endParaRPr>
          </a:p>
        </p:txBody>
      </p:sp>
      <p:sp>
        <p:nvSpPr>
          <p:cNvPr id="20" name="Line 48"/>
          <p:cNvSpPr>
            <a:spLocks noChangeShapeType="1"/>
          </p:cNvSpPr>
          <p:nvPr userDrawn="1"/>
        </p:nvSpPr>
        <p:spPr bwMode="auto">
          <a:xfrm>
            <a:off x="-1873251" y="4676775"/>
            <a:ext cx="1729317" cy="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a-DK" sz="1800">
              <a:solidFill>
                <a:prstClr val="black"/>
              </a:solidFill>
            </a:endParaRPr>
          </a:p>
        </p:txBody>
      </p:sp>
      <p:sp>
        <p:nvSpPr>
          <p:cNvPr id="21" name="Text Box 48"/>
          <p:cNvSpPr txBox="1">
            <a:spLocks noChangeArrowheads="1"/>
          </p:cNvSpPr>
          <p:nvPr userDrawn="1"/>
        </p:nvSpPr>
        <p:spPr bwMode="auto">
          <a:xfrm>
            <a:off x="-1873251" y="4722813"/>
            <a:ext cx="1873251" cy="15234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defRPr/>
            </a:pPr>
            <a:r>
              <a:rPr lang="da-DK" sz="1100">
                <a:solidFill>
                  <a:prstClr val="white"/>
                </a:solidFill>
              </a:rPr>
              <a:t>For at ændre ”Enhedens navn” og ”Sted og dato”:</a:t>
            </a:r>
          </a:p>
          <a:p>
            <a:pPr eaLnBrk="1" hangingPunct="1">
              <a:defRPr/>
            </a:pPr>
            <a:endParaRPr lang="da-DK" sz="1100">
              <a:solidFill>
                <a:prstClr val="white"/>
              </a:solidFill>
            </a:endParaRPr>
          </a:p>
          <a:p>
            <a:pPr eaLnBrk="1" hangingPunct="1">
              <a:defRPr/>
            </a:pPr>
            <a:r>
              <a:rPr lang="da-DK" sz="1100">
                <a:solidFill>
                  <a:prstClr val="white"/>
                </a:solidFill>
              </a:rPr>
              <a:t>Klik i menulinjen, </a:t>
            </a:r>
          </a:p>
          <a:p>
            <a:pPr eaLnBrk="1" hangingPunct="1">
              <a:defRPr/>
            </a:pPr>
            <a:r>
              <a:rPr lang="da-DK" sz="1100">
                <a:solidFill>
                  <a:prstClr val="white"/>
                </a:solidFill>
              </a:rPr>
              <a:t>vælg ”Indsæt” &gt; ”Sidehoved / Sidefod”.</a:t>
            </a:r>
          </a:p>
          <a:p>
            <a:pPr eaLnBrk="1" hangingPunct="1">
              <a:defRPr/>
            </a:pPr>
            <a:r>
              <a:rPr lang="da-DK" sz="1100">
                <a:solidFill>
                  <a:prstClr val="white"/>
                </a:solidFill>
              </a:rPr>
              <a:t>Indføj ”Sted og dato” i feltet for dato og ”Enhedens navn” i Sidefod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noProof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90651" y="1374776"/>
            <a:ext cx="8769349" cy="1911349"/>
          </a:xfrm>
        </p:spPr>
        <p:txBody>
          <a:bodyPr/>
          <a:lstStyle/>
          <a:p>
            <a:pPr lvl="0"/>
            <a:r>
              <a:rPr lang="da-DK" noProof="0"/>
              <a:t>Click to edit Master text styles</a:t>
            </a:r>
          </a:p>
          <a:p>
            <a:pPr lvl="1"/>
            <a:r>
              <a:rPr lang="da-DK" noProof="0"/>
              <a:t>Second level</a:t>
            </a:r>
          </a:p>
          <a:p>
            <a:pPr lvl="2"/>
            <a:r>
              <a:rPr lang="da-DK" noProof="0"/>
              <a:t>Third level</a:t>
            </a:r>
          </a:p>
          <a:p>
            <a:pPr lvl="3"/>
            <a:r>
              <a:rPr lang="da-DK" noProof="0"/>
              <a:t>Fourth level</a:t>
            </a:r>
          </a:p>
          <a:p>
            <a:pPr lvl="4"/>
            <a:r>
              <a:rPr lang="da-DK" noProof="0"/>
              <a:t>Fifth level</a:t>
            </a:r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3"/>
          </p:nvPr>
        </p:nvSpPr>
        <p:spPr>
          <a:xfrm>
            <a:off x="1392000" y="3358800"/>
            <a:ext cx="4992000" cy="2487600"/>
          </a:xfrm>
        </p:spPr>
        <p:txBody>
          <a:bodyPr/>
          <a:lstStyle/>
          <a:p>
            <a:pPr lvl="0"/>
            <a:endParaRPr lang="da-DK" noProof="0"/>
          </a:p>
        </p:txBody>
      </p:sp>
      <p:sp>
        <p:nvSpPr>
          <p:cNvPr id="23" name="Footer Placeholder 3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a-DK"/>
              <a:t>Faculty of Science</a:t>
            </a:r>
          </a:p>
        </p:txBody>
      </p:sp>
      <p:sp>
        <p:nvSpPr>
          <p:cNvPr id="24" name="Date Placeholder 4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a-DK"/>
              <a:t>Sted og dato</a:t>
            </a:r>
          </a:p>
        </p:txBody>
      </p:sp>
      <p:sp>
        <p:nvSpPr>
          <p:cNvPr id="25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a-DK"/>
              <a:t>Dias </a:t>
            </a:r>
            <a:fld id="{2705D124-9078-4042-B6EE-17EFD9C38D0E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40892112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eal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7"/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DDDDDD"/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>
              <a:solidFill>
                <a:prstClr val="white"/>
              </a:solidFill>
            </a:endParaRPr>
          </a:p>
        </p:txBody>
      </p:sp>
      <p:pic>
        <p:nvPicPr>
          <p:cNvPr id="10" name="Picture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534" r="15398" b="7654"/>
          <a:stretch/>
        </p:blipFill>
        <p:spPr>
          <a:xfrm>
            <a:off x="-1017763" y="0"/>
            <a:ext cx="13209764" cy="6858000"/>
          </a:xfrm>
          <a:prstGeom prst="rect">
            <a:avLst/>
          </a:prstGeom>
        </p:spPr>
      </p:pic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>
          <a:xfrm>
            <a:off x="10329111" y="-385200"/>
            <a:ext cx="814976" cy="176797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r>
              <a:rPr lang="en-GB">
                <a:solidFill>
                  <a:prstClr val="white"/>
                </a:solidFill>
              </a:rPr>
              <a:t>05-01-2017</a:t>
            </a:r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>
          <a:xfrm>
            <a:off x="3236495" y="-385200"/>
            <a:ext cx="6981163" cy="176797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>
          <a:xfrm>
            <a:off x="11255543" y="-385200"/>
            <a:ext cx="381759" cy="176797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fld id="{091A926C-488A-4E3E-9C21-57CAA120E114}" type="slidenum">
              <a:rPr lang="en-GB" smtClean="0">
                <a:solidFill>
                  <a:prstClr val="white"/>
                </a:solidFill>
              </a:rPr>
              <a:pPr/>
              <a:t>‹#›</a:t>
            </a:fld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22" name="Titel 2"/>
          <p:cNvSpPr>
            <a:spLocks noGrp="1"/>
          </p:cNvSpPr>
          <p:nvPr>
            <p:ph type="ctrTitle"/>
          </p:nvPr>
        </p:nvSpPr>
        <p:spPr>
          <a:xfrm>
            <a:off x="1" y="2271092"/>
            <a:ext cx="5959476" cy="3895200"/>
          </a:xfrm>
          <a:blipFill>
            <a:blip r:embed="rId3"/>
            <a:stretch>
              <a:fillRect/>
            </a:stretch>
          </a:blipFill>
        </p:spPr>
        <p:txBody>
          <a:bodyPr lIns="540000" tIns="468000" rIns="360000" bIns="2340000" anchor="b" anchorCtr="0">
            <a:noAutofit/>
          </a:bodyPr>
          <a:lstStyle>
            <a:lvl1pPr algn="l">
              <a:lnSpc>
                <a:spcPts val="4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5" name="Pladsholder til tekst 14"/>
          <p:cNvSpPr>
            <a:spLocks noGrp="1"/>
          </p:cNvSpPr>
          <p:nvPr>
            <p:ph type="body" sz="quarter" idx="13" hasCustomPrompt="1"/>
          </p:nvPr>
        </p:nvSpPr>
        <p:spPr>
          <a:xfrm>
            <a:off x="783166" y="4053600"/>
            <a:ext cx="4751233" cy="899766"/>
          </a:xfrm>
        </p:spPr>
        <p:txBody>
          <a:bodyPr r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GB" dirty="0"/>
              <a:t>Name of speaker, UCPH unit, place and date</a:t>
            </a:r>
          </a:p>
        </p:txBody>
      </p:sp>
      <p:sp>
        <p:nvSpPr>
          <p:cNvPr id="9" name="Titel 1"/>
          <p:cNvSpPr>
            <a:spLocks noGrp="1"/>
          </p:cNvSpPr>
          <p:nvPr>
            <p:ph type="body" sz="quarter" idx="15" hasCustomPrompt="1"/>
          </p:nvPr>
        </p:nvSpPr>
        <p:spPr>
          <a:xfrm>
            <a:off x="783164" y="2610941"/>
            <a:ext cx="4751235" cy="1212926"/>
          </a:xfrm>
        </p:spPr>
        <p:txBody>
          <a:bodyPr r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6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8032341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783167" y="619125"/>
            <a:ext cx="10623551" cy="865188"/>
          </a:xfrm>
        </p:spPr>
        <p:txBody>
          <a:bodyPr/>
          <a:lstStyle/>
          <a:p>
            <a:r>
              <a:rPr lang="en-GB" dirty="0"/>
              <a:t>Click to add title</a:t>
            </a:r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05-01-2017</a:t>
            </a:r>
            <a:endParaRPr lang="en-GB" dirty="0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5778461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05-01-2017</a:t>
            </a:r>
            <a:endParaRPr lang="en-GB" dirty="0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202854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eal l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DDDDDD"/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pic>
        <p:nvPicPr>
          <p:cNvPr id="10" name="Picture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534" r="15398" b="7654"/>
          <a:stretch/>
        </p:blipFill>
        <p:spPr>
          <a:xfrm>
            <a:off x="-1017763" y="0"/>
            <a:ext cx="13209764" cy="6858000"/>
          </a:xfrm>
          <a:prstGeom prst="rect">
            <a:avLst/>
          </a:prstGeom>
        </p:spPr>
      </p:pic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>
          <a:xfrm>
            <a:off x="10329111" y="-385200"/>
            <a:ext cx="814976" cy="176797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fld id="{FA633E42-BD66-4E16-AB4B-D4F73B67BBBB}" type="datetime1">
              <a:rPr lang="en-GB" smtClean="0"/>
              <a:t>05/05/2022</a:t>
            </a:fld>
            <a:endParaRPr lang="en-GB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>
          <a:xfrm>
            <a:off x="3236495" y="-385200"/>
            <a:ext cx="6981163" cy="176797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>
          <a:xfrm>
            <a:off x="11255543" y="-385200"/>
            <a:ext cx="381759" cy="176797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fld id="{091A926C-488A-4E3E-9C21-57CAA120E114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2" name="Titel 2"/>
          <p:cNvSpPr>
            <a:spLocks noGrp="1"/>
          </p:cNvSpPr>
          <p:nvPr>
            <p:ph type="ctrTitle"/>
          </p:nvPr>
        </p:nvSpPr>
        <p:spPr>
          <a:xfrm>
            <a:off x="1" y="691817"/>
            <a:ext cx="5959476" cy="5474035"/>
          </a:xfrm>
          <a:blipFill>
            <a:blip r:embed="rId3"/>
            <a:stretch>
              <a:fillRect/>
            </a:stretch>
          </a:blipFill>
        </p:spPr>
        <p:txBody>
          <a:bodyPr lIns="540000" tIns="468000" rIns="360000" bIns="3384000" anchor="b" anchorCtr="0">
            <a:noAutofit/>
          </a:bodyPr>
          <a:lstStyle>
            <a:lvl1pPr algn="l">
              <a:lnSpc>
                <a:spcPts val="4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7" name="Undertitel 2"/>
          <p:cNvSpPr>
            <a:spLocks noGrp="1"/>
          </p:cNvSpPr>
          <p:nvPr>
            <p:ph type="subTitle" idx="1" hasCustomPrompt="1"/>
          </p:nvPr>
        </p:nvSpPr>
        <p:spPr>
          <a:xfrm>
            <a:off x="783167" y="3007287"/>
            <a:ext cx="4752445" cy="726435"/>
          </a:xfrm>
        </p:spPr>
        <p:txBody>
          <a:bodyPr rIns="0">
            <a:noAutofit/>
          </a:bodyPr>
          <a:lstStyle>
            <a:lvl1pPr marL="0" indent="0" algn="l">
              <a:lnSpc>
                <a:spcPct val="100000"/>
              </a:lnSpc>
              <a:buNone/>
              <a:defRPr sz="24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38" name="Pladsholder til tekst 14"/>
          <p:cNvSpPr>
            <a:spLocks noGrp="1"/>
          </p:cNvSpPr>
          <p:nvPr>
            <p:ph type="body" sz="quarter" idx="13" hasCustomPrompt="1"/>
          </p:nvPr>
        </p:nvSpPr>
        <p:spPr>
          <a:xfrm>
            <a:off x="783167" y="4053600"/>
            <a:ext cx="4752445" cy="899766"/>
          </a:xfrm>
        </p:spPr>
        <p:txBody>
          <a:bodyPr r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GB" dirty="0"/>
              <a:t>Name of speaker, UCPH unit, place and date</a:t>
            </a:r>
          </a:p>
        </p:txBody>
      </p:sp>
      <p:sp>
        <p:nvSpPr>
          <p:cNvPr id="12" name="Titel 1"/>
          <p:cNvSpPr>
            <a:spLocks noGrp="1"/>
          </p:cNvSpPr>
          <p:nvPr>
            <p:ph type="body" sz="quarter" idx="14" hasCustomPrompt="1"/>
          </p:nvPr>
        </p:nvSpPr>
        <p:spPr>
          <a:xfrm>
            <a:off x="783167" y="1020201"/>
            <a:ext cx="4752445" cy="1763813"/>
          </a:xfrm>
        </p:spPr>
        <p:txBody>
          <a:bodyPr r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6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428179507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Versal-punktopstilling rø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05-01-2017</a:t>
            </a:r>
            <a:endParaRPr lang="en-GB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Pladsholder til tekst 9"/>
          <p:cNvSpPr>
            <a:spLocks noGrp="1"/>
          </p:cNvSpPr>
          <p:nvPr>
            <p:ph type="body" sz="quarter" idx="15" hasCustomPrompt="1"/>
          </p:nvPr>
        </p:nvSpPr>
        <p:spPr>
          <a:xfrm>
            <a:off x="783166" y="622301"/>
            <a:ext cx="10623551" cy="5681002"/>
          </a:xfrm>
          <a:noFill/>
        </p:spPr>
        <p:txBody>
          <a:bodyPr lIns="0" tIns="0" rIns="0" bIns="0"/>
          <a:lstStyle>
            <a:lvl1pPr marL="336947" indent="-336947" algn="l" defTabSz="685800" rtl="0" eaLnBrk="1" latinLnBrk="0" hangingPunct="1">
              <a:lnSpc>
                <a:spcPct val="90000"/>
              </a:lnSpc>
              <a:buFont typeface="Arial" panose="020B0604020202020204" pitchFamily="34" charset="0"/>
              <a:buChar char="•"/>
              <a:defRPr lang="da-DK" sz="4800" b="0" kern="1200" cap="all" spc="180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36947" indent="-336947" algn="l" defTabSz="685800" rtl="0" eaLnBrk="1" latinLnBrk="0" hangingPunct="1">
              <a:lnSpc>
                <a:spcPct val="90000"/>
              </a:lnSpc>
              <a:buFont typeface="Arial" panose="020B0604020202020204" pitchFamily="34" charset="0"/>
              <a:buChar char="•"/>
              <a:defRPr lang="da-DK" sz="4800" b="0" kern="1200" cap="all" spc="180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336947" indent="-336947" algn="l" defTabSz="685800" rtl="0" eaLnBrk="1" latinLnBrk="0" hangingPunct="1">
              <a:lnSpc>
                <a:spcPct val="90000"/>
              </a:lnSpc>
              <a:buFont typeface="Arial" panose="020B0604020202020204" pitchFamily="34" charset="0"/>
              <a:buChar char="•"/>
              <a:defRPr lang="da-DK" sz="4800" b="0" kern="1200" cap="all" spc="180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336947" indent="-336947" algn="l" defTabSz="685800" rtl="0" eaLnBrk="1" latinLnBrk="0" hangingPunct="1">
              <a:lnSpc>
                <a:spcPct val="90000"/>
              </a:lnSpc>
              <a:buFont typeface="Arial" panose="020B0604020202020204" pitchFamily="34" charset="0"/>
              <a:buChar char="•"/>
              <a:defRPr lang="da-DK" sz="4800" b="0" kern="1200" cap="all" spc="180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336947" indent="-336947" algn="l" defTabSz="685800" rtl="0" eaLnBrk="1" latinLnBrk="0" hangingPunct="1">
              <a:lnSpc>
                <a:spcPct val="90000"/>
              </a:lnSpc>
              <a:buFont typeface="Arial" panose="020B0604020202020204" pitchFamily="34" charset="0"/>
              <a:buChar char="•"/>
              <a:defRPr lang="da-DK" sz="4800" b="0" kern="1200" cap="all" spc="18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GB" dirty="0" err="1"/>
              <a:t>Klik</a:t>
            </a:r>
            <a:r>
              <a:rPr lang="en-GB" dirty="0"/>
              <a:t> for at </a:t>
            </a:r>
            <a:r>
              <a:rPr lang="en-GB" dirty="0" err="1"/>
              <a:t>tilføje</a:t>
            </a:r>
            <a:r>
              <a:rPr lang="en-GB" dirty="0"/>
              <a:t> </a:t>
            </a:r>
            <a:r>
              <a:rPr lang="en-GB" dirty="0" err="1"/>
              <a:t>tekst</a:t>
            </a:r>
            <a:endParaRPr lang="en-GB" dirty="0"/>
          </a:p>
          <a:p>
            <a:pPr lvl="1"/>
            <a:r>
              <a:rPr lang="en-GB" dirty="0" err="1"/>
              <a:t>Andet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2"/>
            <a:r>
              <a:rPr lang="en-GB" dirty="0" err="1"/>
              <a:t>Tredje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3"/>
            <a:r>
              <a:rPr lang="en-GB" dirty="0" err="1"/>
              <a:t>Fjerde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4"/>
            <a:r>
              <a:rPr lang="en-GB" dirty="0" err="1"/>
              <a:t>Femte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4776209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eal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7"/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DDDDDD"/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pic>
        <p:nvPicPr>
          <p:cNvPr id="10" name="Picture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534" r="15398" b="7654"/>
          <a:stretch/>
        </p:blipFill>
        <p:spPr>
          <a:xfrm>
            <a:off x="-1017763" y="0"/>
            <a:ext cx="13209764" cy="6858000"/>
          </a:xfrm>
          <a:prstGeom prst="rect">
            <a:avLst/>
          </a:prstGeom>
        </p:spPr>
      </p:pic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>
          <a:xfrm>
            <a:off x="10329111" y="-385200"/>
            <a:ext cx="814976" cy="176797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r>
              <a:rPr lang="en-GB"/>
              <a:t>05-01-2017</a:t>
            </a:r>
            <a:endParaRPr lang="en-GB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>
          <a:xfrm>
            <a:off x="3236495" y="-385200"/>
            <a:ext cx="6981163" cy="176797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>
          <a:xfrm>
            <a:off x="11255543" y="-385200"/>
            <a:ext cx="381759" cy="176797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fld id="{091A926C-488A-4E3E-9C21-57CAA120E114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2" name="Titel 2"/>
          <p:cNvSpPr>
            <a:spLocks noGrp="1"/>
          </p:cNvSpPr>
          <p:nvPr>
            <p:ph type="ctrTitle"/>
          </p:nvPr>
        </p:nvSpPr>
        <p:spPr>
          <a:xfrm>
            <a:off x="1" y="2271092"/>
            <a:ext cx="5959476" cy="3895200"/>
          </a:xfrm>
          <a:blipFill>
            <a:blip r:embed="rId3"/>
            <a:stretch>
              <a:fillRect/>
            </a:stretch>
          </a:blipFill>
        </p:spPr>
        <p:txBody>
          <a:bodyPr lIns="540000" tIns="468000" rIns="360000" bIns="2340000" anchor="b" anchorCtr="0">
            <a:noAutofit/>
          </a:bodyPr>
          <a:lstStyle>
            <a:lvl1pPr algn="l">
              <a:lnSpc>
                <a:spcPts val="4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5" name="Pladsholder til tekst 14"/>
          <p:cNvSpPr>
            <a:spLocks noGrp="1"/>
          </p:cNvSpPr>
          <p:nvPr>
            <p:ph type="body" sz="quarter" idx="13" hasCustomPrompt="1"/>
          </p:nvPr>
        </p:nvSpPr>
        <p:spPr>
          <a:xfrm>
            <a:off x="783166" y="4053600"/>
            <a:ext cx="4751233" cy="899766"/>
          </a:xfrm>
        </p:spPr>
        <p:txBody>
          <a:bodyPr r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GB" dirty="0"/>
              <a:t>Name of speaker, UCPH unit, place and date</a:t>
            </a:r>
          </a:p>
        </p:txBody>
      </p:sp>
      <p:sp>
        <p:nvSpPr>
          <p:cNvPr id="9" name="Titel 1"/>
          <p:cNvSpPr>
            <a:spLocks noGrp="1"/>
          </p:cNvSpPr>
          <p:nvPr>
            <p:ph type="body" sz="quarter" idx="15" hasCustomPrompt="1"/>
          </p:nvPr>
        </p:nvSpPr>
        <p:spPr>
          <a:xfrm>
            <a:off x="783164" y="2610941"/>
            <a:ext cx="4751235" cy="1212926"/>
          </a:xfrm>
        </p:spPr>
        <p:txBody>
          <a:bodyPr r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6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60392549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783167" y="619125"/>
            <a:ext cx="10623551" cy="865188"/>
          </a:xfrm>
        </p:spPr>
        <p:txBody>
          <a:bodyPr/>
          <a:lstStyle/>
          <a:p>
            <a:r>
              <a:rPr lang="en-GB" dirty="0"/>
              <a:t>Click to add title</a:t>
            </a:r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05-01-2017</a:t>
            </a:r>
            <a:endParaRPr lang="en-GB" dirty="0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3708564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05-01-2017</a:t>
            </a:r>
            <a:endParaRPr lang="en-GB" dirty="0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2211190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og to indholdsobjekter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783168" y="619125"/>
            <a:ext cx="10623549" cy="865188"/>
          </a:xfrm>
        </p:spPr>
        <p:txBody>
          <a:bodyPr/>
          <a:lstStyle/>
          <a:p>
            <a:r>
              <a:rPr lang="en-GB" dirty="0" err="1"/>
              <a:t>Klik</a:t>
            </a:r>
            <a:r>
              <a:rPr lang="en-GB" dirty="0"/>
              <a:t> for at </a:t>
            </a:r>
            <a:r>
              <a:rPr lang="en-GB" dirty="0" err="1"/>
              <a:t>tilføje</a:t>
            </a:r>
            <a:r>
              <a:rPr lang="en-GB" dirty="0"/>
              <a:t> </a:t>
            </a:r>
            <a:r>
              <a:rPr lang="en-GB" dirty="0" err="1"/>
              <a:t>overskrift</a:t>
            </a:r>
            <a:endParaRPr lang="en-GB" dirty="0"/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 hasCustomPrompt="1"/>
          </p:nvPr>
        </p:nvSpPr>
        <p:spPr>
          <a:xfrm>
            <a:off x="783169" y="1635125"/>
            <a:ext cx="5164329" cy="4667250"/>
          </a:xfrm>
        </p:spPr>
        <p:txBody>
          <a:bodyPr vert="horz" lIns="0" tIns="0" rIns="0" bIns="0" rtlCol="0">
            <a:noAutofit/>
          </a:bodyPr>
          <a:lstStyle>
            <a:lvl1pPr>
              <a:defRPr lang="da-DK" dirty="0" smtClean="0"/>
            </a:lvl1pPr>
            <a:lvl2pPr>
              <a:defRPr lang="da-DK" dirty="0" smtClean="0"/>
            </a:lvl2pPr>
            <a:lvl3pPr>
              <a:defRPr lang="da-DK" dirty="0" smtClean="0"/>
            </a:lvl3pPr>
            <a:lvl4pPr>
              <a:defRPr lang="da-DK" dirty="0" smtClean="0"/>
            </a:lvl4pPr>
            <a:lvl5pPr>
              <a:defRPr lang="da-DK" dirty="0"/>
            </a:lvl5pPr>
          </a:lstStyle>
          <a:p>
            <a:pPr lvl="0"/>
            <a:r>
              <a:rPr lang="en-GB" dirty="0" err="1"/>
              <a:t>Klik</a:t>
            </a:r>
            <a:r>
              <a:rPr lang="en-GB" dirty="0"/>
              <a:t> for at </a:t>
            </a:r>
            <a:r>
              <a:rPr lang="en-GB" dirty="0" err="1"/>
              <a:t>indsætte</a:t>
            </a:r>
            <a:r>
              <a:rPr lang="en-GB" dirty="0"/>
              <a:t> </a:t>
            </a:r>
            <a:r>
              <a:rPr lang="en-GB" dirty="0" err="1"/>
              <a:t>tekst</a:t>
            </a:r>
            <a:endParaRPr lang="en-GB" dirty="0"/>
          </a:p>
          <a:p>
            <a:pPr lvl="1"/>
            <a:r>
              <a:rPr lang="en-GB" dirty="0" err="1"/>
              <a:t>Andet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2"/>
            <a:r>
              <a:rPr lang="en-GB" dirty="0" err="1"/>
              <a:t>Tredje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 hasCustomPrompt="1"/>
          </p:nvPr>
        </p:nvSpPr>
        <p:spPr>
          <a:xfrm>
            <a:off x="6238346" y="1635125"/>
            <a:ext cx="5168373" cy="4667250"/>
          </a:xfrm>
        </p:spPr>
        <p:txBody>
          <a:bodyPr vert="horz" lIns="0" tIns="0" rIns="0" bIns="0" rtlCol="0">
            <a:noAutofit/>
          </a:bodyPr>
          <a:lstStyle>
            <a:lvl1pPr>
              <a:defRPr lang="da-DK" dirty="0" smtClean="0"/>
            </a:lvl1pPr>
            <a:lvl2pPr>
              <a:defRPr lang="da-DK" dirty="0" smtClean="0"/>
            </a:lvl2pPr>
            <a:lvl3pPr>
              <a:defRPr lang="da-DK" dirty="0" smtClean="0"/>
            </a:lvl3pPr>
            <a:lvl4pPr>
              <a:defRPr lang="da-DK" dirty="0" smtClean="0"/>
            </a:lvl4pPr>
            <a:lvl5pPr>
              <a:defRPr lang="da-DK" dirty="0"/>
            </a:lvl5pPr>
          </a:lstStyle>
          <a:p>
            <a:pPr lvl="0"/>
            <a:r>
              <a:rPr lang="en-GB" dirty="0" err="1"/>
              <a:t>Klik</a:t>
            </a:r>
            <a:r>
              <a:rPr lang="en-GB" dirty="0"/>
              <a:t> for at </a:t>
            </a:r>
            <a:r>
              <a:rPr lang="en-GB" dirty="0" err="1"/>
              <a:t>indsætte</a:t>
            </a:r>
            <a:r>
              <a:rPr lang="en-GB" dirty="0"/>
              <a:t> </a:t>
            </a:r>
            <a:r>
              <a:rPr lang="en-GB" dirty="0" err="1"/>
              <a:t>tekst</a:t>
            </a:r>
            <a:endParaRPr lang="en-GB" dirty="0"/>
          </a:p>
          <a:p>
            <a:pPr lvl="1"/>
            <a:r>
              <a:rPr lang="en-GB" dirty="0" err="1"/>
              <a:t>Andet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2"/>
            <a:r>
              <a:rPr lang="en-GB" dirty="0" err="1"/>
              <a:t>Tredje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05-01-2017</a:t>
            </a:r>
            <a:endParaRPr lang="en-GB" dirty="0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3379702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783167" y="619125"/>
            <a:ext cx="10623552" cy="865188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GB" dirty="0"/>
              <a:t>Click to add title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 hasCustomPrompt="1"/>
          </p:nvPr>
        </p:nvSpPr>
        <p:spPr>
          <a:xfrm>
            <a:off x="783167" y="1635125"/>
            <a:ext cx="10623551" cy="4668178"/>
          </a:xfrm>
        </p:spPr>
        <p:txBody>
          <a:bodyPr vert="horz" lIns="0" tIns="0" rIns="0" bIns="0" rtlCol="0">
            <a:noAutofit/>
          </a:bodyPr>
          <a:lstStyle>
            <a:lvl1pPr>
              <a:defRPr lang="da-DK" baseline="0" dirty="0" smtClean="0"/>
            </a:lvl1pPr>
            <a:lvl2pPr>
              <a:defRPr lang="da-DK" dirty="0" smtClean="0"/>
            </a:lvl2pPr>
            <a:lvl3pPr>
              <a:defRPr lang="da-DK" dirty="0" smtClean="0"/>
            </a:lvl3pPr>
            <a:lvl4pPr>
              <a:defRPr lang="da-DK" dirty="0" smtClean="0"/>
            </a:lvl4pPr>
            <a:lvl5pPr>
              <a:defRPr lang="da-DK" dirty="0"/>
            </a:lvl5pPr>
          </a:lstStyle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2</a:t>
            </a:r>
          </a:p>
          <a:p>
            <a:pPr lvl="2"/>
            <a:r>
              <a:rPr lang="en-GB" dirty="0"/>
              <a:t>3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05-01-2017</a:t>
            </a:r>
            <a:endParaRPr lang="en-GB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7361003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fsnitsoverskrif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BE6BBF-E28A-4DE1-9242-B708456B3946}" type="datetime1">
              <a:rPr lang="da-DK" smtClean="0"/>
              <a:t>05/05/2022</a:t>
            </a:fld>
            <a:endParaRPr lang="da-DK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da-DK" smtClean="0"/>
              <a:t>‹#›</a:t>
            </a:fld>
            <a:endParaRPr lang="da-DK" dirty="0"/>
          </a:p>
        </p:txBody>
      </p:sp>
      <p:sp>
        <p:nvSpPr>
          <p:cNvPr id="7" name="Titel 1"/>
          <p:cNvSpPr>
            <a:spLocks noGrp="1"/>
          </p:cNvSpPr>
          <p:nvPr>
            <p:ph type="title" hasCustomPrompt="1"/>
          </p:nvPr>
        </p:nvSpPr>
        <p:spPr>
          <a:xfrm>
            <a:off x="783167" y="1633538"/>
            <a:ext cx="10623551" cy="4668837"/>
          </a:xfrm>
        </p:spPr>
        <p:txBody>
          <a:bodyPr anchor="t" anchorCtr="0"/>
          <a:lstStyle>
            <a:lvl1pPr>
              <a:defRPr sz="6400" b="0" baseline="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Klik for at indsætte tekst</a:t>
            </a:r>
          </a:p>
        </p:txBody>
      </p:sp>
    </p:spTree>
    <p:extLst>
      <p:ext uri="{BB962C8B-B14F-4D97-AF65-F5344CB8AC3E}">
        <p14:creationId xmlns:p14="http://schemas.microsoft.com/office/powerpoint/2010/main" val="260130127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/>
          <a:srcRect l="50000"/>
          <a:stretch/>
        </p:blipFill>
        <p:spPr>
          <a:xfrm>
            <a:off x="0" y="4142505"/>
            <a:ext cx="6735285" cy="179810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 anchor="b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3600451"/>
            <a:ext cx="9448800" cy="2038349"/>
          </a:xfrm>
        </p:spPr>
        <p:txBody>
          <a:bodyPr/>
          <a:lstStyle>
            <a:lvl1pPr marL="479988" indent="-479988" algn="l">
              <a:buClr>
                <a:srgbClr val="646568"/>
              </a:buClr>
              <a:buFont typeface="Lucida Grande"/>
              <a:buChar char="&gt;"/>
              <a:defRPr>
                <a:solidFill>
                  <a:srgbClr val="646568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018677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479988" indent="-479988">
              <a:defRPr>
                <a:solidFill>
                  <a:srgbClr val="646568"/>
                </a:solidFill>
              </a:defRPr>
            </a:lvl1pPr>
            <a:lvl2pPr>
              <a:defRPr>
                <a:solidFill>
                  <a:srgbClr val="646568"/>
                </a:solidFill>
              </a:defRPr>
            </a:lvl2pPr>
            <a:lvl3pPr>
              <a:defRPr>
                <a:solidFill>
                  <a:srgbClr val="646568"/>
                </a:solidFill>
              </a:defRPr>
            </a:lvl3pPr>
            <a:lvl4pPr>
              <a:defRPr>
                <a:solidFill>
                  <a:srgbClr val="646568"/>
                </a:solidFill>
              </a:defRPr>
            </a:lvl4pPr>
            <a:lvl5pPr>
              <a:defRPr>
                <a:solidFill>
                  <a:srgbClr val="646568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/>
          <a:srcRect r="33351"/>
          <a:stretch/>
        </p:blipFill>
        <p:spPr>
          <a:xfrm>
            <a:off x="8409885" y="179066"/>
            <a:ext cx="3782115" cy="757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3000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89587"/>
            <a:ext cx="12192000" cy="532964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3"/>
          <a:srcRect r="33351"/>
          <a:stretch/>
        </p:blipFill>
        <p:spPr>
          <a:xfrm>
            <a:off x="8409885" y="179066"/>
            <a:ext cx="3782115" cy="757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13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eal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7"/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DDDDDD"/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pic>
        <p:nvPicPr>
          <p:cNvPr id="10" name="Picture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534" r="15398" b="7654"/>
          <a:stretch/>
        </p:blipFill>
        <p:spPr>
          <a:xfrm>
            <a:off x="-1017763" y="0"/>
            <a:ext cx="13209764" cy="6858000"/>
          </a:xfrm>
          <a:prstGeom prst="rect">
            <a:avLst/>
          </a:prstGeom>
        </p:spPr>
      </p:pic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>
          <a:xfrm>
            <a:off x="10329111" y="-385200"/>
            <a:ext cx="814976" cy="176797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fld id="{D0A47663-4FC2-4F88-9BD5-092FD898EE9B}" type="datetime1">
              <a:rPr lang="en-GB" smtClean="0"/>
              <a:t>05/05/2022</a:t>
            </a:fld>
            <a:endParaRPr lang="en-GB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>
          <a:xfrm>
            <a:off x="3236495" y="-385200"/>
            <a:ext cx="6981163" cy="176797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>
          <a:xfrm>
            <a:off x="11255543" y="-385200"/>
            <a:ext cx="381759" cy="176797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fld id="{091A926C-488A-4E3E-9C21-57CAA120E114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2" name="Titel 2"/>
          <p:cNvSpPr>
            <a:spLocks noGrp="1"/>
          </p:cNvSpPr>
          <p:nvPr>
            <p:ph type="ctrTitle"/>
          </p:nvPr>
        </p:nvSpPr>
        <p:spPr>
          <a:xfrm>
            <a:off x="1" y="2271092"/>
            <a:ext cx="5959476" cy="3895200"/>
          </a:xfrm>
          <a:blipFill>
            <a:blip r:embed="rId3"/>
            <a:stretch>
              <a:fillRect/>
            </a:stretch>
          </a:blipFill>
        </p:spPr>
        <p:txBody>
          <a:bodyPr lIns="540000" tIns="468000" rIns="360000" bIns="2340000" anchor="b" anchorCtr="0">
            <a:noAutofit/>
          </a:bodyPr>
          <a:lstStyle>
            <a:lvl1pPr algn="l">
              <a:lnSpc>
                <a:spcPts val="4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5" name="Pladsholder til tekst 14"/>
          <p:cNvSpPr>
            <a:spLocks noGrp="1"/>
          </p:cNvSpPr>
          <p:nvPr>
            <p:ph type="body" sz="quarter" idx="13" hasCustomPrompt="1"/>
          </p:nvPr>
        </p:nvSpPr>
        <p:spPr>
          <a:xfrm>
            <a:off x="783166" y="4053600"/>
            <a:ext cx="4751233" cy="899766"/>
          </a:xfrm>
        </p:spPr>
        <p:txBody>
          <a:bodyPr r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GB" dirty="0"/>
              <a:t>Name of speaker, UCPH unit, place and date</a:t>
            </a:r>
          </a:p>
        </p:txBody>
      </p:sp>
      <p:sp>
        <p:nvSpPr>
          <p:cNvPr id="9" name="Titel 1"/>
          <p:cNvSpPr>
            <a:spLocks noGrp="1"/>
          </p:cNvSpPr>
          <p:nvPr>
            <p:ph type="body" sz="quarter" idx="15" hasCustomPrompt="1"/>
          </p:nvPr>
        </p:nvSpPr>
        <p:spPr>
          <a:xfrm>
            <a:off x="783164" y="2610941"/>
            <a:ext cx="4751235" cy="1212926"/>
          </a:xfrm>
        </p:spPr>
        <p:txBody>
          <a:bodyPr r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6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69068234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89587"/>
            <a:ext cx="12192000" cy="532964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3"/>
          <a:srcRect r="33351"/>
          <a:stretch/>
        </p:blipFill>
        <p:spPr>
          <a:xfrm>
            <a:off x="8409885" y="179066"/>
            <a:ext cx="3782115" cy="757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84017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57687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/>
          <a:srcRect l="1" r="55278"/>
          <a:stretch/>
        </p:blipFill>
        <p:spPr>
          <a:xfrm>
            <a:off x="6305123" y="4103841"/>
            <a:ext cx="5886877" cy="175708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859970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/>
          <a:srcRect l="78892"/>
          <a:stretch/>
        </p:blipFill>
        <p:spPr>
          <a:xfrm>
            <a:off x="0" y="4761256"/>
            <a:ext cx="4993587" cy="315784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538015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/>
          <a:srcRect r="42978"/>
          <a:stretch/>
        </p:blipFill>
        <p:spPr>
          <a:xfrm>
            <a:off x="6456291" y="2372881"/>
            <a:ext cx="5735709" cy="134268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63084" y="4406901"/>
            <a:ext cx="10363200" cy="1362075"/>
          </a:xfrm>
        </p:spPr>
        <p:txBody>
          <a:bodyPr anchor="t">
            <a:normAutofit/>
          </a:bodyPr>
          <a:lstStyle>
            <a:lvl1pPr algn="l">
              <a:defRPr sz="3200" b="1" cap="none"/>
            </a:lvl1pPr>
          </a:lstStyle>
          <a:p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edit</a:t>
            </a:r>
            <a:r>
              <a:rPr lang="da-DK" dirty="0"/>
              <a:t> master </a:t>
            </a:r>
            <a:r>
              <a:rPr lang="da-DK" dirty="0" err="1"/>
              <a:t>title</a:t>
            </a:r>
            <a:r>
              <a:rPr lang="da-DK" dirty="0"/>
              <a:t> </a:t>
            </a:r>
            <a:r>
              <a:rPr lang="da-DK" dirty="0" err="1"/>
              <a:t>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>
            <a:normAutofit/>
          </a:bodyPr>
          <a:lstStyle>
            <a:lvl1pPr marL="479988" indent="-479988">
              <a:buFont typeface="Lucida Grande"/>
              <a:buChar char="&gt;"/>
              <a:defRPr sz="1867">
                <a:solidFill>
                  <a:srgbClr val="646568"/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2606149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/>
          <a:srcRect r="24714"/>
          <a:stretch/>
        </p:blipFill>
        <p:spPr>
          <a:xfrm>
            <a:off x="6557186" y="4727573"/>
            <a:ext cx="5634815" cy="99906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833032"/>
            <a:ext cx="5384800" cy="3394075"/>
          </a:xfrm>
        </p:spPr>
        <p:txBody>
          <a:bodyPr>
            <a:normAutofit/>
          </a:bodyPr>
          <a:lstStyle>
            <a:lvl1pPr>
              <a:defRPr sz="1867"/>
            </a:lvl1pPr>
            <a:lvl2pPr>
              <a:defRPr sz="1867"/>
            </a:lvl2pPr>
            <a:lvl3pPr>
              <a:defRPr sz="1867"/>
            </a:lvl3pPr>
            <a:lvl4pPr>
              <a:defRPr sz="1867"/>
            </a:lvl4pPr>
            <a:lvl5pPr>
              <a:defRPr sz="1867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833032"/>
            <a:ext cx="5384800" cy="3394075"/>
          </a:xfrm>
        </p:spPr>
        <p:txBody>
          <a:bodyPr>
            <a:normAutofit/>
          </a:bodyPr>
          <a:lstStyle>
            <a:lvl1pPr>
              <a:defRPr sz="1867"/>
            </a:lvl1pPr>
            <a:lvl2pPr>
              <a:defRPr sz="1867"/>
            </a:lvl2pPr>
            <a:lvl3pPr>
              <a:defRPr sz="1867"/>
            </a:lvl3pPr>
            <a:lvl4pPr>
              <a:defRPr sz="1867"/>
            </a:lvl4pPr>
            <a:lvl5pPr>
              <a:defRPr sz="1867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9420980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854993"/>
            <a:ext cx="5386917" cy="639763"/>
          </a:xfrm>
        </p:spPr>
        <p:txBody>
          <a:bodyPr anchor="b">
            <a:normAutofit/>
          </a:bodyPr>
          <a:lstStyle>
            <a:lvl1pPr marL="0" indent="0">
              <a:buNone/>
              <a:defRPr sz="1867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494756"/>
            <a:ext cx="5386917" cy="3620409"/>
          </a:xfrm>
        </p:spPr>
        <p:txBody>
          <a:bodyPr>
            <a:normAutofit/>
          </a:bodyPr>
          <a:lstStyle>
            <a:lvl1pPr>
              <a:defRPr sz="1867"/>
            </a:lvl1pPr>
            <a:lvl2pPr>
              <a:defRPr sz="1867"/>
            </a:lvl2pPr>
            <a:lvl3pPr>
              <a:defRPr sz="1867"/>
            </a:lvl3pPr>
            <a:lvl4pPr>
              <a:defRPr sz="1867"/>
            </a:lvl4pPr>
            <a:lvl5pPr>
              <a:defRPr sz="1867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854993"/>
            <a:ext cx="5389033" cy="639763"/>
          </a:xfrm>
        </p:spPr>
        <p:txBody>
          <a:bodyPr anchor="b"/>
          <a:lstStyle>
            <a:lvl1pPr marL="0" indent="0">
              <a:buNone/>
              <a:defRPr sz="1867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494756"/>
            <a:ext cx="5389033" cy="3620409"/>
          </a:xfrm>
        </p:spPr>
        <p:txBody>
          <a:bodyPr>
            <a:normAutofit/>
          </a:bodyPr>
          <a:lstStyle>
            <a:lvl1pPr>
              <a:defRPr sz="1867"/>
            </a:lvl1pPr>
            <a:lvl2pPr>
              <a:defRPr sz="1867"/>
            </a:lvl2pPr>
            <a:lvl3pPr>
              <a:defRPr sz="1867"/>
            </a:lvl3pPr>
            <a:lvl4pPr>
              <a:defRPr sz="1867"/>
            </a:lvl4pPr>
            <a:lvl5pPr>
              <a:defRPr sz="1867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09600" y="1087517"/>
            <a:ext cx="10972800" cy="74551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420500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687834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10954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/>
          <a:srcRect l="50000"/>
          <a:stretch/>
        </p:blipFill>
        <p:spPr>
          <a:xfrm>
            <a:off x="0" y="4103844"/>
            <a:ext cx="6730856" cy="17969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1823843"/>
            <a:ext cx="4011084" cy="1162051"/>
          </a:xfrm>
        </p:spPr>
        <p:txBody>
          <a:bodyPr anchor="b"/>
          <a:lstStyle>
            <a:lvl1pPr marL="0" indent="0" algn="l">
              <a:buFontTx/>
              <a:buNone/>
              <a:defRPr sz="1867" b="1">
                <a:solidFill>
                  <a:srgbClr val="646568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1833033"/>
            <a:ext cx="6815667" cy="4293132"/>
          </a:xfrm>
        </p:spPr>
        <p:txBody>
          <a:bodyPr>
            <a:normAutofit/>
          </a:bodyPr>
          <a:lstStyle>
            <a:lvl1pPr>
              <a:defRPr sz="1867"/>
            </a:lvl1pPr>
            <a:lvl2pPr>
              <a:defRPr sz="1867"/>
            </a:lvl2pPr>
            <a:lvl3pPr>
              <a:defRPr sz="1867"/>
            </a:lvl3pPr>
            <a:lvl4pPr>
              <a:defRPr sz="1867"/>
            </a:lvl4pPr>
            <a:lvl5pPr>
              <a:defRPr sz="18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2985894"/>
            <a:ext cx="4011084" cy="3140271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itle 1"/>
          <p:cNvSpPr txBox="1">
            <a:spLocks/>
          </p:cNvSpPr>
          <p:nvPr userDrawn="1"/>
        </p:nvSpPr>
        <p:spPr>
          <a:xfrm>
            <a:off x="609600" y="1087517"/>
            <a:ext cx="10972800" cy="745515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79988" indent="-479988">
              <a:buClr>
                <a:srgbClr val="ABCB2A"/>
              </a:buClr>
              <a:buFont typeface="Lucida Grande"/>
              <a:buChar char="&gt;"/>
            </a:pPr>
            <a:r>
              <a:rPr lang="da-DK" sz="3200" b="1" dirty="0" err="1"/>
              <a:t>Click</a:t>
            </a:r>
            <a:r>
              <a:rPr lang="da-DK" sz="3200" b="1" dirty="0"/>
              <a:t> to </a:t>
            </a:r>
            <a:r>
              <a:rPr lang="da-DK" sz="3200" b="1" dirty="0" err="1"/>
              <a:t>edit</a:t>
            </a:r>
            <a:r>
              <a:rPr lang="da-DK" sz="3200" b="1" dirty="0"/>
              <a:t> Master </a:t>
            </a:r>
            <a:r>
              <a:rPr lang="da-DK" sz="3200" b="1" dirty="0" err="1"/>
              <a:t>title</a:t>
            </a:r>
            <a:r>
              <a:rPr lang="da-DK" sz="3200" b="1" dirty="0"/>
              <a:t> </a:t>
            </a:r>
            <a:r>
              <a:rPr lang="da-DK" sz="3200" b="1" dirty="0" err="1"/>
              <a:t>style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14589670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783167" y="619125"/>
            <a:ext cx="10623552" cy="865188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GB" dirty="0"/>
              <a:t>Click to add title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 hasCustomPrompt="1"/>
          </p:nvPr>
        </p:nvSpPr>
        <p:spPr>
          <a:xfrm>
            <a:off x="783167" y="1635125"/>
            <a:ext cx="10623551" cy="4668178"/>
          </a:xfrm>
        </p:spPr>
        <p:txBody>
          <a:bodyPr vert="horz" lIns="0" tIns="0" rIns="0" bIns="0" rtlCol="0">
            <a:noAutofit/>
          </a:bodyPr>
          <a:lstStyle>
            <a:lvl1pPr>
              <a:defRPr lang="da-DK" baseline="0" dirty="0" smtClean="0"/>
            </a:lvl1pPr>
            <a:lvl2pPr>
              <a:defRPr lang="da-DK" dirty="0" smtClean="0"/>
            </a:lvl2pPr>
            <a:lvl3pPr>
              <a:defRPr lang="da-DK" dirty="0" smtClean="0"/>
            </a:lvl3pPr>
            <a:lvl4pPr>
              <a:defRPr lang="da-DK" dirty="0" smtClean="0"/>
            </a:lvl4pPr>
            <a:lvl5pPr>
              <a:defRPr lang="da-DK" dirty="0"/>
            </a:lvl5pPr>
          </a:lstStyle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2</a:t>
            </a:r>
          </a:p>
          <a:p>
            <a:pPr lvl="2"/>
            <a:r>
              <a:rPr lang="en-GB" dirty="0"/>
              <a:t>3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63CBA-FE51-40BA-9B41-89C7FDAF5BF4}" type="datetime1">
              <a:rPr lang="en-GB" smtClean="0"/>
              <a:t>05/05/2022</a:t>
            </a:fld>
            <a:endParaRPr lang="en-GB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9685972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/>
          <a:srcRect r="36159"/>
          <a:stretch/>
        </p:blipFill>
        <p:spPr>
          <a:xfrm>
            <a:off x="7413813" y="4284133"/>
            <a:ext cx="4778188" cy="99906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04919" y="1833031"/>
            <a:ext cx="1877483" cy="1365671"/>
          </a:xfrm>
        </p:spPr>
        <p:txBody>
          <a:bodyPr anchor="b">
            <a:normAutofit/>
          </a:bodyPr>
          <a:lstStyle>
            <a:lvl1pPr marL="0" indent="0" algn="l">
              <a:buFontTx/>
              <a:buNone/>
              <a:defRPr sz="1867" b="1">
                <a:solidFill>
                  <a:srgbClr val="646568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1833032"/>
            <a:ext cx="7315200" cy="4114800"/>
          </a:xfrm>
        </p:spPr>
        <p:txBody>
          <a:bodyPr>
            <a:normAutofit/>
          </a:bodyPr>
          <a:lstStyle>
            <a:lvl1pPr marL="0" indent="0">
              <a:buNone/>
              <a:defRPr sz="18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704919" y="3198701"/>
            <a:ext cx="1877483" cy="1395512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itle 1"/>
          <p:cNvSpPr txBox="1">
            <a:spLocks/>
          </p:cNvSpPr>
          <p:nvPr userDrawn="1"/>
        </p:nvSpPr>
        <p:spPr>
          <a:xfrm>
            <a:off x="609600" y="1087517"/>
            <a:ext cx="10972800" cy="745515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79988" indent="-479988">
              <a:spcBef>
                <a:spcPts val="0"/>
              </a:spcBef>
              <a:buClr>
                <a:srgbClr val="ABCB2A"/>
              </a:buClr>
              <a:buFont typeface="Lucida Grande"/>
              <a:buChar char="&gt;"/>
            </a:pPr>
            <a:r>
              <a:rPr lang="da-DK" sz="3200" b="1" dirty="0" err="1"/>
              <a:t>Click</a:t>
            </a:r>
            <a:r>
              <a:rPr lang="da-DK" sz="3200" b="1" dirty="0"/>
              <a:t> to </a:t>
            </a:r>
            <a:r>
              <a:rPr lang="da-DK" sz="3200" b="1" dirty="0" err="1"/>
              <a:t>edit</a:t>
            </a:r>
            <a:r>
              <a:rPr lang="da-DK" sz="3200" b="1" dirty="0"/>
              <a:t> Master </a:t>
            </a:r>
            <a:r>
              <a:rPr lang="da-DK" sz="3200" b="1" dirty="0" err="1"/>
              <a:t>title</a:t>
            </a:r>
            <a:r>
              <a:rPr lang="da-DK" sz="3200" b="1" dirty="0"/>
              <a:t> </a:t>
            </a:r>
            <a:r>
              <a:rPr lang="da-DK" sz="3200" b="1" dirty="0" err="1"/>
              <a:t>style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305064613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4096357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833033"/>
            <a:ext cx="2743200" cy="4266452"/>
          </a:xfrm>
        </p:spPr>
        <p:txBody>
          <a:bodyPr vert="eaVert" anchor="b"/>
          <a:lstStyle>
            <a:lvl1pPr marL="479988" indent="-479988">
              <a:buFont typeface="Lucida Grande"/>
              <a:buChar char="&gt;"/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833033"/>
            <a:ext cx="8026400" cy="4266452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/>
          <a:srcRect r="57779"/>
          <a:stretch/>
        </p:blipFill>
        <p:spPr>
          <a:xfrm>
            <a:off x="9821333" y="178719"/>
            <a:ext cx="2370667" cy="74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06085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0E8C6-A52C-6946-8936-A1AF23A6D846}" type="datetimeFigureOut">
              <a:rPr lang="en-GB" smtClean="0"/>
              <a:t>05/05/2022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4CF86-10A0-AF41-8BC9-66B7339342D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501814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0E8C6-A52C-6946-8936-A1AF23A6D846}" type="datetimeFigureOut">
              <a:rPr lang="en-GB" smtClean="0"/>
              <a:t>05/05/2022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4CF86-10A0-AF41-8BC9-66B7339342D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151407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0E8C6-A52C-6946-8936-A1AF23A6D846}" type="datetimeFigureOut">
              <a:rPr lang="en-GB" smtClean="0"/>
              <a:t>05/05/2022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4CF86-10A0-AF41-8BC9-66B7339342D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879264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0E8C6-A52C-6946-8936-A1AF23A6D846}" type="datetimeFigureOut">
              <a:rPr lang="en-GB" smtClean="0"/>
              <a:t>05/05/2022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4CF86-10A0-AF41-8BC9-66B7339342D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733440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0E8C6-A52C-6946-8936-A1AF23A6D846}" type="datetimeFigureOut">
              <a:rPr lang="en-GB" smtClean="0"/>
              <a:t>05/05/2022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4CF86-10A0-AF41-8BC9-66B7339342D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708445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0E8C6-A52C-6946-8936-A1AF23A6D846}" type="datetimeFigureOut">
              <a:rPr lang="en-GB" smtClean="0"/>
              <a:t>05/05/2022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4CF86-10A0-AF41-8BC9-66B7339342D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335009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0E8C6-A52C-6946-8936-A1AF23A6D846}" type="datetimeFigureOut">
              <a:rPr lang="en-GB" smtClean="0"/>
              <a:t>05/05/2022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4CF86-10A0-AF41-8BC9-66B7339342D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67883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wo content 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783168" y="619125"/>
            <a:ext cx="10623549" cy="865188"/>
          </a:xfrm>
        </p:spPr>
        <p:txBody>
          <a:bodyPr/>
          <a:lstStyle/>
          <a:p>
            <a:r>
              <a:rPr lang="en-GB" dirty="0"/>
              <a:t>Click to add title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 hasCustomPrompt="1"/>
          </p:nvPr>
        </p:nvSpPr>
        <p:spPr>
          <a:xfrm>
            <a:off x="783169" y="1633539"/>
            <a:ext cx="5164329" cy="4668836"/>
          </a:xfrm>
        </p:spPr>
        <p:txBody>
          <a:bodyPr vert="horz" lIns="0" tIns="0" rIns="0" bIns="0" rtlCol="0">
            <a:noAutofit/>
          </a:bodyPr>
          <a:lstStyle>
            <a:lvl1pPr>
              <a:defRPr lang="da-DK" dirty="0" smtClean="0"/>
            </a:lvl1pPr>
            <a:lvl2pPr>
              <a:defRPr lang="da-DK" dirty="0" smtClean="0"/>
            </a:lvl2pPr>
            <a:lvl3pPr>
              <a:defRPr lang="da-DK" dirty="0" smtClean="0"/>
            </a:lvl3pPr>
            <a:lvl4pPr>
              <a:defRPr lang="da-DK" dirty="0" smtClean="0"/>
            </a:lvl4pPr>
            <a:lvl5pPr>
              <a:defRPr lang="da-DK" dirty="0"/>
            </a:lvl5pPr>
          </a:lstStyle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2</a:t>
            </a:r>
          </a:p>
          <a:p>
            <a:pPr lvl="2"/>
            <a:r>
              <a:rPr lang="en-GB" dirty="0"/>
              <a:t>3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 hasCustomPrompt="1"/>
          </p:nvPr>
        </p:nvSpPr>
        <p:spPr>
          <a:xfrm>
            <a:off x="6238346" y="1635125"/>
            <a:ext cx="5168373" cy="4667250"/>
          </a:xfrm>
        </p:spPr>
        <p:txBody>
          <a:bodyPr vert="horz" lIns="0" tIns="0" rIns="0" bIns="0" rtlCol="0">
            <a:noAutofit/>
          </a:bodyPr>
          <a:lstStyle>
            <a:lvl1pPr>
              <a:defRPr lang="da-DK" dirty="0" smtClean="0"/>
            </a:lvl1pPr>
            <a:lvl2pPr>
              <a:defRPr lang="da-DK" dirty="0" smtClean="0"/>
            </a:lvl2pPr>
            <a:lvl3pPr>
              <a:defRPr lang="da-DK" dirty="0" smtClean="0"/>
            </a:lvl3pPr>
            <a:lvl4pPr>
              <a:defRPr lang="da-DK" dirty="0" smtClean="0"/>
            </a:lvl4pPr>
            <a:lvl5pPr>
              <a:defRPr lang="da-DK" dirty="0"/>
            </a:lvl5pPr>
          </a:lstStyle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2</a:t>
            </a:r>
          </a:p>
          <a:p>
            <a:pPr lvl="2"/>
            <a:r>
              <a:rPr lang="en-GB" dirty="0"/>
              <a:t>3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4B769-5527-4DD4-9DA1-DF6DC20FE7C2}" type="datetime1">
              <a:rPr lang="en-GB" smtClean="0"/>
              <a:t>05/05/2022</a:t>
            </a:fld>
            <a:endParaRPr lang="en-GB" dirty="0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5496797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0E8C6-A52C-6946-8936-A1AF23A6D846}" type="datetimeFigureOut">
              <a:rPr lang="en-GB" smtClean="0"/>
              <a:t>05/05/2022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4CF86-10A0-AF41-8BC9-66B7339342D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032458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0E8C6-A52C-6946-8936-A1AF23A6D846}" type="datetimeFigureOut">
              <a:rPr lang="en-GB" smtClean="0"/>
              <a:t>05/05/2022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4CF86-10A0-AF41-8BC9-66B7339342D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028591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0E8C6-A52C-6946-8936-A1AF23A6D846}" type="datetimeFigureOut">
              <a:rPr lang="en-GB" smtClean="0"/>
              <a:t>05/05/2022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4CF86-10A0-AF41-8BC9-66B7339342D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483300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0E8C6-A52C-6946-8936-A1AF23A6D846}" type="datetimeFigureOut">
              <a:rPr lang="en-GB" smtClean="0"/>
              <a:t>05/05/2022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4CF86-10A0-AF41-8BC9-66B7339342D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427340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43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</a:lstStyle>
          <a:p>
            <a:r>
              <a:t>Slide Subtitle</a:t>
            </a:r>
          </a:p>
        </p:txBody>
      </p:sp>
      <p:sp>
        <p:nvSpPr>
          <p:cNvPr id="44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68147931"/>
      </p:ext>
    </p:extLst>
  </p:cSld>
  <p:clrMapOvr>
    <a:masterClrMapping/>
  </p:clrMapOvr>
  <p:transition spd="med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/>
          <a:srcRect l="50000"/>
          <a:stretch/>
        </p:blipFill>
        <p:spPr>
          <a:xfrm>
            <a:off x="0" y="4142505"/>
            <a:ext cx="6735285" cy="179810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 anchor="b"/>
          <a:lstStyle/>
          <a:p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edit</a:t>
            </a:r>
            <a:r>
              <a:rPr lang="da-DK" dirty="0"/>
              <a:t> Master </a:t>
            </a:r>
            <a:r>
              <a:rPr lang="da-DK" dirty="0" err="1"/>
              <a:t>title</a:t>
            </a:r>
            <a:r>
              <a:rPr lang="da-DK" dirty="0"/>
              <a:t> </a:t>
            </a:r>
            <a:r>
              <a:rPr lang="da-DK" dirty="0" err="1"/>
              <a:t>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3600451"/>
            <a:ext cx="9448800" cy="2038349"/>
          </a:xfrm>
        </p:spPr>
        <p:txBody>
          <a:bodyPr/>
          <a:lstStyle>
            <a:lvl1pPr marL="479988" indent="-479988" algn="l">
              <a:buClr>
                <a:srgbClr val="646568"/>
              </a:buClr>
              <a:buFont typeface="Lucida Grande"/>
              <a:buChar char="&gt;"/>
              <a:defRPr>
                <a:solidFill>
                  <a:srgbClr val="646568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edit</a:t>
            </a:r>
            <a:r>
              <a:rPr lang="da-DK" dirty="0"/>
              <a:t> Master </a:t>
            </a:r>
            <a:r>
              <a:rPr lang="da-DK" dirty="0" err="1"/>
              <a:t>subtitle</a:t>
            </a:r>
            <a:r>
              <a:rPr lang="da-DK" dirty="0"/>
              <a:t> </a:t>
            </a:r>
            <a:r>
              <a:rPr lang="da-DK" dirty="0" err="1"/>
              <a:t>style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64591" y="216057"/>
            <a:ext cx="1744133" cy="66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91288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479988" indent="-479988">
              <a:defRPr>
                <a:solidFill>
                  <a:srgbClr val="646568"/>
                </a:solidFill>
              </a:defRPr>
            </a:lvl1pPr>
            <a:lvl2pPr>
              <a:defRPr>
                <a:solidFill>
                  <a:srgbClr val="646568"/>
                </a:solidFill>
              </a:defRPr>
            </a:lvl2pPr>
            <a:lvl3pPr>
              <a:defRPr>
                <a:solidFill>
                  <a:srgbClr val="646568"/>
                </a:solidFill>
              </a:defRPr>
            </a:lvl3pPr>
            <a:lvl4pPr>
              <a:defRPr>
                <a:solidFill>
                  <a:srgbClr val="646568"/>
                </a:solidFill>
              </a:defRPr>
            </a:lvl4pPr>
            <a:lvl5pPr>
              <a:defRPr>
                <a:solidFill>
                  <a:srgbClr val="646568"/>
                </a:solidFill>
              </a:defRPr>
            </a:lvl5pPr>
          </a:lstStyle>
          <a:p>
            <a:pPr lvl="0"/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edit</a:t>
            </a:r>
            <a:r>
              <a:rPr lang="da-DK" dirty="0"/>
              <a:t> Master </a:t>
            </a:r>
            <a:r>
              <a:rPr lang="da-DK" dirty="0" err="1"/>
              <a:t>text</a:t>
            </a:r>
            <a:r>
              <a:rPr lang="da-DK" dirty="0"/>
              <a:t> </a:t>
            </a:r>
            <a:r>
              <a:rPr lang="da-DK" dirty="0" err="1"/>
              <a:t>styles</a:t>
            </a:r>
            <a:endParaRPr lang="da-DK" dirty="0"/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/>
          <a:srcRect r="33351"/>
          <a:stretch/>
        </p:blipFill>
        <p:spPr>
          <a:xfrm>
            <a:off x="8409885" y="179066"/>
            <a:ext cx="3782115" cy="757477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 userDrawn="1"/>
        </p:nvSpPr>
        <p:spPr>
          <a:xfrm>
            <a:off x="609600" y="169523"/>
            <a:ext cx="10972800" cy="745515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/>
          </a:bodyPr>
          <a:lstStyle>
            <a:lvl1pPr marL="360000" indent="-360000" algn="l" defTabSz="457200" rtl="0" eaLnBrk="1" latinLnBrk="0" hangingPunct="1">
              <a:spcBef>
                <a:spcPct val="0"/>
              </a:spcBef>
              <a:buClr>
                <a:srgbClr val="ABCB2A"/>
              </a:buClr>
              <a:buSzPct val="100000"/>
              <a:buFont typeface="Lucida Grande"/>
              <a:buChar char="&gt;"/>
              <a:defRPr sz="2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a-DK" sz="3200" dirty="0" err="1"/>
              <a:t>Click</a:t>
            </a:r>
            <a:r>
              <a:rPr lang="da-DK" sz="3200" dirty="0"/>
              <a:t> to </a:t>
            </a:r>
            <a:r>
              <a:rPr lang="da-DK" sz="3200" dirty="0" err="1"/>
              <a:t>edit</a:t>
            </a:r>
            <a:r>
              <a:rPr lang="da-DK" sz="3200" dirty="0"/>
              <a:t> Master </a:t>
            </a:r>
            <a:r>
              <a:rPr lang="da-DK" sz="3200" dirty="0" err="1"/>
              <a:t>title</a:t>
            </a:r>
            <a:r>
              <a:rPr lang="da-DK" sz="3200" dirty="0"/>
              <a:t> </a:t>
            </a:r>
            <a:r>
              <a:rPr lang="da-DK" sz="3200" dirty="0" err="1"/>
              <a:t>style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7698650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89587"/>
            <a:ext cx="12192000" cy="532964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3"/>
          <a:srcRect r="33351"/>
          <a:stretch/>
        </p:blipFill>
        <p:spPr>
          <a:xfrm>
            <a:off x="8409885" y="179066"/>
            <a:ext cx="3782115" cy="75747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64591" y="216057"/>
            <a:ext cx="1744133" cy="660400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09600" y="1359673"/>
            <a:ext cx="10972800" cy="74551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edit</a:t>
            </a:r>
            <a:r>
              <a:rPr lang="da-DK" dirty="0"/>
              <a:t> Master </a:t>
            </a:r>
            <a:r>
              <a:rPr lang="da-DK" dirty="0" err="1"/>
              <a:t>title</a:t>
            </a:r>
            <a:r>
              <a:rPr lang="da-DK" dirty="0"/>
              <a:t> </a:t>
            </a:r>
            <a:r>
              <a:rPr lang="da-DK" dirty="0" err="1"/>
              <a:t>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969697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89587"/>
            <a:ext cx="12192000" cy="532964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3"/>
          <a:srcRect r="33351"/>
          <a:stretch/>
        </p:blipFill>
        <p:spPr>
          <a:xfrm>
            <a:off x="8409885" y="179066"/>
            <a:ext cx="3782115" cy="75747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64591" y="216057"/>
            <a:ext cx="1744133" cy="660400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09600" y="1359673"/>
            <a:ext cx="10972800" cy="74551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edit</a:t>
            </a:r>
            <a:r>
              <a:rPr lang="da-DK" dirty="0"/>
              <a:t> Master </a:t>
            </a:r>
            <a:r>
              <a:rPr lang="da-DK" dirty="0" err="1"/>
              <a:t>title</a:t>
            </a:r>
            <a:r>
              <a:rPr lang="da-DK" dirty="0"/>
              <a:t> </a:t>
            </a:r>
            <a:r>
              <a:rPr lang="da-DK" dirty="0" err="1"/>
              <a:t>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785119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edit</a:t>
            </a:r>
            <a:r>
              <a:rPr lang="da-DK" dirty="0"/>
              <a:t> Master </a:t>
            </a:r>
            <a:r>
              <a:rPr lang="da-DK" dirty="0" err="1"/>
              <a:t>text</a:t>
            </a:r>
            <a:r>
              <a:rPr lang="da-DK" dirty="0"/>
              <a:t> </a:t>
            </a:r>
            <a:r>
              <a:rPr lang="da-DK" dirty="0" err="1"/>
              <a:t>styles</a:t>
            </a:r>
            <a:endParaRPr lang="da-DK" dirty="0"/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09600" y="169523"/>
            <a:ext cx="10972800" cy="745515"/>
          </a:xfrm>
        </p:spPr>
        <p:txBody>
          <a:bodyPr/>
          <a:lstStyle/>
          <a:p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edit</a:t>
            </a:r>
            <a:r>
              <a:rPr lang="da-DK" dirty="0"/>
              <a:t> Master </a:t>
            </a:r>
            <a:r>
              <a:rPr lang="da-DK" dirty="0" err="1"/>
              <a:t>title</a:t>
            </a:r>
            <a:r>
              <a:rPr lang="da-DK" dirty="0"/>
              <a:t> </a:t>
            </a:r>
            <a:r>
              <a:rPr lang="da-DK" dirty="0" err="1"/>
              <a:t>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43464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,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dsholder til billede 9"/>
          <p:cNvSpPr>
            <a:spLocks noGrp="1"/>
          </p:cNvSpPr>
          <p:nvPr>
            <p:ph type="pic" sz="quarter" idx="15" hasCustomPrompt="1"/>
          </p:nvPr>
        </p:nvSpPr>
        <p:spPr>
          <a:xfrm>
            <a:off x="6243639" y="1635126"/>
            <a:ext cx="5163079" cy="4667251"/>
          </a:xfrm>
          <a:blipFill>
            <a:blip r:embed="rId2"/>
            <a:srcRect/>
            <a:stretch>
              <a:fillRect l="-11" r="-9936"/>
            </a:stretch>
          </a:blipFill>
        </p:spPr>
        <p:txBody>
          <a:bodyPr lIns="0" tIns="2304000" rIns="0" anchor="t" anchorCtr="0"/>
          <a:lstStyle>
            <a:lvl1pPr marL="0" indent="0" algn="ctr">
              <a:buNone/>
              <a:defRPr sz="2400" baseline="0">
                <a:solidFill>
                  <a:schemeClr val="bg1"/>
                </a:solidFill>
                <a:sym typeface="Wingdings" panose="05000000000000000000" pitchFamily="2" charset="2"/>
              </a:defRPr>
            </a:lvl1pPr>
          </a:lstStyle>
          <a:p>
            <a:r>
              <a:rPr lang="en-GB" dirty="0"/>
              <a:t>Click icon to insert image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783170" y="619125"/>
            <a:ext cx="10623549" cy="865188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Click to add title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 hasCustomPrompt="1"/>
          </p:nvPr>
        </p:nvSpPr>
        <p:spPr>
          <a:xfrm>
            <a:off x="783168" y="1635126"/>
            <a:ext cx="5176648" cy="4667251"/>
          </a:xfrm>
        </p:spPr>
        <p:txBody>
          <a:bodyPr vert="horz" lIns="0" tIns="0" rIns="0" bIns="0" rtlCol="0">
            <a:noAutofit/>
          </a:bodyPr>
          <a:lstStyle>
            <a:lvl1pPr>
              <a:defRPr lang="da-DK" dirty="0" smtClean="0"/>
            </a:lvl1pPr>
            <a:lvl2pPr>
              <a:defRPr lang="da-DK" dirty="0" smtClean="0"/>
            </a:lvl2pPr>
            <a:lvl3pPr>
              <a:defRPr lang="da-DK" dirty="0" smtClean="0"/>
            </a:lvl3pPr>
            <a:lvl4pPr>
              <a:defRPr lang="da-DK" dirty="0" smtClean="0"/>
            </a:lvl4pPr>
            <a:lvl5pPr>
              <a:defRPr lang="da-DK" dirty="0"/>
            </a:lvl5pPr>
          </a:lstStyle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2</a:t>
            </a:r>
          </a:p>
          <a:p>
            <a:pPr lvl="2"/>
            <a:r>
              <a:rPr lang="en-GB" dirty="0"/>
              <a:t>3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71E670-9FB7-4315-84DE-52FB48770D82}" type="datetime1">
              <a:rPr lang="en-GB" smtClean="0"/>
              <a:t>05/05/2022</a:t>
            </a:fld>
            <a:endParaRPr lang="en-GB" dirty="0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1778324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/>
          <a:srcRect l="1" r="55278"/>
          <a:stretch/>
        </p:blipFill>
        <p:spPr>
          <a:xfrm>
            <a:off x="6305123" y="4103841"/>
            <a:ext cx="5886877" cy="1757083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edit</a:t>
            </a:r>
            <a:r>
              <a:rPr lang="da-DK" dirty="0"/>
              <a:t> Master </a:t>
            </a:r>
            <a:r>
              <a:rPr lang="da-DK" dirty="0" err="1"/>
              <a:t>text</a:t>
            </a:r>
            <a:r>
              <a:rPr lang="da-DK" dirty="0"/>
              <a:t> </a:t>
            </a:r>
            <a:r>
              <a:rPr lang="da-DK" dirty="0" err="1"/>
              <a:t>styles</a:t>
            </a:r>
            <a:endParaRPr lang="da-DK" dirty="0"/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09600" y="169523"/>
            <a:ext cx="10972800" cy="745515"/>
          </a:xfrm>
        </p:spPr>
        <p:txBody>
          <a:bodyPr/>
          <a:lstStyle/>
          <a:p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edit</a:t>
            </a:r>
            <a:r>
              <a:rPr lang="da-DK" dirty="0"/>
              <a:t> Master </a:t>
            </a:r>
            <a:r>
              <a:rPr lang="da-DK" dirty="0" err="1"/>
              <a:t>title</a:t>
            </a:r>
            <a:r>
              <a:rPr lang="da-DK" dirty="0"/>
              <a:t> </a:t>
            </a:r>
            <a:r>
              <a:rPr lang="da-DK" dirty="0" err="1"/>
              <a:t>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345370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/>
          <a:srcRect l="78892"/>
          <a:stretch/>
        </p:blipFill>
        <p:spPr>
          <a:xfrm>
            <a:off x="0" y="4761256"/>
            <a:ext cx="4993587" cy="3157849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edit</a:t>
            </a:r>
            <a:r>
              <a:rPr lang="da-DK" dirty="0"/>
              <a:t> Master </a:t>
            </a:r>
            <a:r>
              <a:rPr lang="da-DK" dirty="0" err="1"/>
              <a:t>text</a:t>
            </a:r>
            <a:r>
              <a:rPr lang="da-DK" dirty="0"/>
              <a:t> </a:t>
            </a:r>
            <a:r>
              <a:rPr lang="da-DK" dirty="0" err="1"/>
              <a:t>styles</a:t>
            </a:r>
            <a:endParaRPr lang="da-DK" dirty="0"/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09600" y="169523"/>
            <a:ext cx="10972800" cy="745515"/>
          </a:xfrm>
        </p:spPr>
        <p:txBody>
          <a:bodyPr/>
          <a:lstStyle/>
          <a:p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edit</a:t>
            </a:r>
            <a:r>
              <a:rPr lang="da-DK" dirty="0"/>
              <a:t> Master </a:t>
            </a:r>
            <a:r>
              <a:rPr lang="da-DK" dirty="0" err="1"/>
              <a:t>title</a:t>
            </a:r>
            <a:r>
              <a:rPr lang="da-DK" dirty="0"/>
              <a:t> </a:t>
            </a:r>
            <a:r>
              <a:rPr lang="da-DK" dirty="0" err="1"/>
              <a:t>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1318567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/>
          <a:srcRect r="42978"/>
          <a:stretch/>
        </p:blipFill>
        <p:spPr>
          <a:xfrm>
            <a:off x="6456291" y="2372881"/>
            <a:ext cx="5735709" cy="134268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63084" y="4406901"/>
            <a:ext cx="10363200" cy="1362075"/>
          </a:xfrm>
        </p:spPr>
        <p:txBody>
          <a:bodyPr anchor="t">
            <a:normAutofit/>
          </a:bodyPr>
          <a:lstStyle>
            <a:lvl1pPr algn="l">
              <a:defRPr sz="3200" b="1" cap="none"/>
            </a:lvl1pPr>
          </a:lstStyle>
          <a:p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edit</a:t>
            </a:r>
            <a:r>
              <a:rPr lang="da-DK" dirty="0"/>
              <a:t> master </a:t>
            </a:r>
            <a:r>
              <a:rPr lang="da-DK" dirty="0" err="1"/>
              <a:t>title</a:t>
            </a:r>
            <a:r>
              <a:rPr lang="da-DK" dirty="0"/>
              <a:t> </a:t>
            </a:r>
            <a:r>
              <a:rPr lang="da-DK" dirty="0" err="1"/>
              <a:t>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>
            <a:normAutofit/>
          </a:bodyPr>
          <a:lstStyle>
            <a:lvl1pPr marL="479988" indent="-479988">
              <a:buFont typeface="Lucida Grande"/>
              <a:buChar char="&gt;"/>
              <a:defRPr sz="1867">
                <a:solidFill>
                  <a:srgbClr val="646568"/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edit</a:t>
            </a:r>
            <a:r>
              <a:rPr lang="da-DK" dirty="0"/>
              <a:t> Master </a:t>
            </a:r>
            <a:r>
              <a:rPr lang="da-DK" dirty="0" err="1"/>
              <a:t>text</a:t>
            </a:r>
            <a:r>
              <a:rPr lang="da-DK" dirty="0"/>
              <a:t> </a:t>
            </a:r>
            <a:r>
              <a:rPr lang="da-DK" dirty="0" err="1"/>
              <a:t>styles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93837541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/>
          <a:srcRect r="24714"/>
          <a:stretch/>
        </p:blipFill>
        <p:spPr>
          <a:xfrm>
            <a:off x="6557186" y="4727573"/>
            <a:ext cx="5634815" cy="999067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833032"/>
            <a:ext cx="5384800" cy="3394075"/>
          </a:xfrm>
        </p:spPr>
        <p:txBody>
          <a:bodyPr>
            <a:normAutofit/>
          </a:bodyPr>
          <a:lstStyle>
            <a:lvl1pPr>
              <a:defRPr sz="1867"/>
            </a:lvl1pPr>
            <a:lvl2pPr>
              <a:defRPr sz="1867"/>
            </a:lvl2pPr>
            <a:lvl3pPr>
              <a:defRPr sz="1867"/>
            </a:lvl3pPr>
            <a:lvl4pPr>
              <a:defRPr sz="1867"/>
            </a:lvl4pPr>
            <a:lvl5pPr>
              <a:defRPr sz="1867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da-DK"/>
              <a:t>Click to edit Master text styles</a:t>
            </a:r>
          </a:p>
          <a:p>
            <a:pPr lvl="1"/>
            <a:r>
              <a:rPr lang="da-DK"/>
              <a:t>Second level</a:t>
            </a:r>
          </a:p>
          <a:p>
            <a:pPr lvl="2"/>
            <a:r>
              <a:rPr lang="da-DK"/>
              <a:t>Third level</a:t>
            </a:r>
          </a:p>
          <a:p>
            <a:pPr lvl="3"/>
            <a:r>
              <a:rPr lang="da-DK"/>
              <a:t>Fourth level</a:t>
            </a:r>
          </a:p>
          <a:p>
            <a:pPr lvl="4"/>
            <a:r>
              <a:rPr lang="da-DK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833032"/>
            <a:ext cx="5384800" cy="3394075"/>
          </a:xfrm>
        </p:spPr>
        <p:txBody>
          <a:bodyPr>
            <a:normAutofit/>
          </a:bodyPr>
          <a:lstStyle>
            <a:lvl1pPr>
              <a:defRPr sz="1867"/>
            </a:lvl1pPr>
            <a:lvl2pPr>
              <a:defRPr sz="1867"/>
            </a:lvl2pPr>
            <a:lvl3pPr>
              <a:defRPr sz="1867"/>
            </a:lvl3pPr>
            <a:lvl4pPr>
              <a:defRPr sz="1867"/>
            </a:lvl4pPr>
            <a:lvl5pPr>
              <a:defRPr sz="1867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da-DK"/>
              <a:t>Click to edit Master text styles</a:t>
            </a:r>
          </a:p>
          <a:p>
            <a:pPr lvl="1"/>
            <a:r>
              <a:rPr lang="da-DK"/>
              <a:t>Second level</a:t>
            </a:r>
          </a:p>
          <a:p>
            <a:pPr lvl="2"/>
            <a:r>
              <a:rPr lang="da-DK"/>
              <a:t>Third level</a:t>
            </a:r>
          </a:p>
          <a:p>
            <a:pPr lvl="3"/>
            <a:r>
              <a:rPr lang="da-DK"/>
              <a:t>Fourth level</a:t>
            </a:r>
          </a:p>
          <a:p>
            <a:pPr lvl="4"/>
            <a:r>
              <a:rPr lang="da-DK"/>
              <a:t>Fifth level</a:t>
            </a:r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09600" y="169523"/>
            <a:ext cx="10972800" cy="745515"/>
          </a:xfrm>
        </p:spPr>
        <p:txBody>
          <a:bodyPr/>
          <a:lstStyle/>
          <a:p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edit</a:t>
            </a:r>
            <a:r>
              <a:rPr lang="da-DK" dirty="0"/>
              <a:t> Master </a:t>
            </a:r>
            <a:r>
              <a:rPr lang="da-DK" dirty="0" err="1"/>
              <a:t>title</a:t>
            </a:r>
            <a:r>
              <a:rPr lang="da-DK" dirty="0"/>
              <a:t> </a:t>
            </a:r>
            <a:r>
              <a:rPr lang="da-DK" dirty="0" err="1"/>
              <a:t>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568356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337556"/>
            <a:ext cx="5386917" cy="639763"/>
          </a:xfrm>
        </p:spPr>
        <p:txBody>
          <a:bodyPr anchor="b">
            <a:normAutofit/>
          </a:bodyPr>
          <a:lstStyle>
            <a:lvl1pPr marL="0" indent="0">
              <a:buNone/>
              <a:defRPr sz="1867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da-DK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1977320"/>
            <a:ext cx="5386917" cy="4137845"/>
          </a:xfrm>
        </p:spPr>
        <p:txBody>
          <a:bodyPr>
            <a:normAutofit/>
          </a:bodyPr>
          <a:lstStyle>
            <a:lvl1pPr>
              <a:defRPr sz="1867"/>
            </a:lvl1pPr>
            <a:lvl2pPr>
              <a:defRPr sz="1867"/>
            </a:lvl2pPr>
            <a:lvl3pPr>
              <a:defRPr sz="1867"/>
            </a:lvl3pPr>
            <a:lvl4pPr>
              <a:defRPr sz="1867"/>
            </a:lvl4pPr>
            <a:lvl5pPr>
              <a:defRPr sz="1867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da-DK"/>
              <a:t>Click to edit Master text styles</a:t>
            </a:r>
          </a:p>
          <a:p>
            <a:pPr lvl="1"/>
            <a:r>
              <a:rPr lang="da-DK"/>
              <a:t>Second level</a:t>
            </a:r>
          </a:p>
          <a:p>
            <a:pPr lvl="2"/>
            <a:r>
              <a:rPr lang="da-DK"/>
              <a:t>Third level</a:t>
            </a:r>
          </a:p>
          <a:p>
            <a:pPr lvl="3"/>
            <a:r>
              <a:rPr lang="da-DK"/>
              <a:t>Fourth level</a:t>
            </a:r>
          </a:p>
          <a:p>
            <a:pPr lvl="4"/>
            <a:r>
              <a:rPr lang="da-DK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337556"/>
            <a:ext cx="5389033" cy="639763"/>
          </a:xfrm>
        </p:spPr>
        <p:txBody>
          <a:bodyPr anchor="b"/>
          <a:lstStyle>
            <a:lvl1pPr marL="0" indent="0">
              <a:buNone/>
              <a:defRPr sz="1867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da-DK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1977320"/>
            <a:ext cx="5389033" cy="4137845"/>
          </a:xfrm>
        </p:spPr>
        <p:txBody>
          <a:bodyPr>
            <a:normAutofit/>
          </a:bodyPr>
          <a:lstStyle>
            <a:lvl1pPr>
              <a:defRPr sz="1867"/>
            </a:lvl1pPr>
            <a:lvl2pPr>
              <a:defRPr sz="1867"/>
            </a:lvl2pPr>
            <a:lvl3pPr>
              <a:defRPr sz="1867"/>
            </a:lvl3pPr>
            <a:lvl4pPr>
              <a:defRPr sz="1867"/>
            </a:lvl4pPr>
            <a:lvl5pPr>
              <a:defRPr sz="1867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da-DK"/>
              <a:t>Click to edit Master text styles</a:t>
            </a:r>
          </a:p>
          <a:p>
            <a:pPr lvl="1"/>
            <a:r>
              <a:rPr lang="da-DK"/>
              <a:t>Second level</a:t>
            </a:r>
          </a:p>
          <a:p>
            <a:pPr lvl="2"/>
            <a:r>
              <a:rPr lang="da-DK"/>
              <a:t>Third level</a:t>
            </a:r>
          </a:p>
          <a:p>
            <a:pPr lvl="3"/>
            <a:r>
              <a:rPr lang="da-DK"/>
              <a:t>Fourth level</a:t>
            </a:r>
          </a:p>
          <a:p>
            <a:pPr lvl="4"/>
            <a:r>
              <a:rPr lang="da-DK"/>
              <a:t>Fifth level</a:t>
            </a:r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09600" y="169523"/>
            <a:ext cx="10972800" cy="745515"/>
          </a:xfrm>
        </p:spPr>
        <p:txBody>
          <a:bodyPr/>
          <a:lstStyle/>
          <a:p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edit</a:t>
            </a:r>
            <a:r>
              <a:rPr lang="da-DK" dirty="0"/>
              <a:t> Master </a:t>
            </a:r>
            <a:r>
              <a:rPr lang="da-DK" dirty="0" err="1"/>
              <a:t>title</a:t>
            </a:r>
            <a:r>
              <a:rPr lang="da-DK" dirty="0"/>
              <a:t> </a:t>
            </a:r>
            <a:r>
              <a:rPr lang="da-DK" dirty="0" err="1"/>
              <a:t>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399843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69523"/>
            <a:ext cx="10972800" cy="745515"/>
          </a:xfrm>
        </p:spPr>
        <p:txBody>
          <a:bodyPr/>
          <a:lstStyle/>
          <a:p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edit</a:t>
            </a:r>
            <a:r>
              <a:rPr lang="da-DK" dirty="0"/>
              <a:t> Master </a:t>
            </a:r>
            <a:r>
              <a:rPr lang="da-DK" dirty="0" err="1"/>
              <a:t>title</a:t>
            </a:r>
            <a:r>
              <a:rPr lang="da-DK" dirty="0"/>
              <a:t> </a:t>
            </a:r>
            <a:r>
              <a:rPr lang="da-DK" dirty="0" err="1"/>
              <a:t>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9352138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4591" y="216057"/>
            <a:ext cx="1744133" cy="66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309563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/>
          <a:srcRect l="50000"/>
          <a:stretch/>
        </p:blipFill>
        <p:spPr>
          <a:xfrm>
            <a:off x="0" y="4103844"/>
            <a:ext cx="6730856" cy="17969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1369125"/>
            <a:ext cx="4011084" cy="1162051"/>
          </a:xfrm>
        </p:spPr>
        <p:txBody>
          <a:bodyPr anchor="b"/>
          <a:lstStyle>
            <a:lvl1pPr marL="0" indent="0" algn="l">
              <a:buFontTx/>
              <a:buNone/>
              <a:defRPr sz="1867" b="1">
                <a:solidFill>
                  <a:srgbClr val="646568"/>
                </a:solidFill>
              </a:defRPr>
            </a:lvl1pPr>
          </a:lstStyle>
          <a:p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edit</a:t>
            </a:r>
            <a:r>
              <a:rPr lang="da-DK" dirty="0"/>
              <a:t> Master </a:t>
            </a:r>
            <a:r>
              <a:rPr lang="da-DK" dirty="0" err="1"/>
              <a:t>title</a:t>
            </a:r>
            <a:r>
              <a:rPr lang="da-DK" dirty="0"/>
              <a:t> </a:t>
            </a:r>
            <a:r>
              <a:rPr lang="da-DK" dirty="0" err="1"/>
              <a:t>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1364153"/>
            <a:ext cx="6815667" cy="4762012"/>
          </a:xfrm>
        </p:spPr>
        <p:txBody>
          <a:bodyPr>
            <a:normAutofit/>
          </a:bodyPr>
          <a:lstStyle>
            <a:lvl1pPr>
              <a:defRPr sz="1867"/>
            </a:lvl1pPr>
            <a:lvl2pPr>
              <a:defRPr sz="1867"/>
            </a:lvl2pPr>
            <a:lvl3pPr>
              <a:defRPr sz="1867"/>
            </a:lvl3pPr>
            <a:lvl4pPr>
              <a:defRPr sz="1867"/>
            </a:lvl4pPr>
            <a:lvl5pPr>
              <a:defRPr sz="18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edit</a:t>
            </a:r>
            <a:r>
              <a:rPr lang="da-DK" dirty="0"/>
              <a:t> Master </a:t>
            </a:r>
            <a:r>
              <a:rPr lang="da-DK" dirty="0" err="1"/>
              <a:t>text</a:t>
            </a:r>
            <a:r>
              <a:rPr lang="da-DK" dirty="0"/>
              <a:t> </a:t>
            </a:r>
            <a:r>
              <a:rPr lang="da-DK" dirty="0" err="1"/>
              <a:t>styles</a:t>
            </a:r>
            <a:endParaRPr lang="da-DK" dirty="0"/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2531177"/>
            <a:ext cx="4011084" cy="3594988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edit</a:t>
            </a:r>
            <a:r>
              <a:rPr lang="da-DK" dirty="0"/>
              <a:t> Master </a:t>
            </a:r>
            <a:r>
              <a:rPr lang="da-DK" dirty="0" err="1"/>
              <a:t>text</a:t>
            </a:r>
            <a:r>
              <a:rPr lang="da-DK" dirty="0"/>
              <a:t> </a:t>
            </a:r>
            <a:r>
              <a:rPr lang="da-DK" dirty="0" err="1"/>
              <a:t>styles</a:t>
            </a:r>
            <a:endParaRPr lang="da-DK" dirty="0"/>
          </a:p>
        </p:txBody>
      </p:sp>
      <p:sp>
        <p:nvSpPr>
          <p:cNvPr id="7" name="Title 1"/>
          <p:cNvSpPr txBox="1">
            <a:spLocks/>
          </p:cNvSpPr>
          <p:nvPr userDrawn="1"/>
        </p:nvSpPr>
        <p:spPr>
          <a:xfrm>
            <a:off x="609600" y="169523"/>
            <a:ext cx="10972800" cy="745515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/>
          </a:bodyPr>
          <a:lstStyle>
            <a:lvl1pPr marL="360000" indent="-360000" algn="l" defTabSz="457200" rtl="0" eaLnBrk="1" latinLnBrk="0" hangingPunct="1">
              <a:spcBef>
                <a:spcPct val="0"/>
              </a:spcBef>
              <a:buClr>
                <a:srgbClr val="ABCB2A"/>
              </a:buClr>
              <a:buSzPct val="100000"/>
              <a:buFont typeface="Lucida Grande"/>
              <a:buChar char="&gt;"/>
              <a:defRPr sz="2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a-DK" sz="3200"/>
              <a:t>Click to edit Master title style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743938668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/>
          <a:srcRect r="36159"/>
          <a:stretch/>
        </p:blipFill>
        <p:spPr>
          <a:xfrm>
            <a:off x="7413813" y="4284133"/>
            <a:ext cx="4778188" cy="99906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04919" y="1833031"/>
            <a:ext cx="1877483" cy="1365671"/>
          </a:xfrm>
        </p:spPr>
        <p:txBody>
          <a:bodyPr anchor="b">
            <a:normAutofit/>
          </a:bodyPr>
          <a:lstStyle>
            <a:lvl1pPr marL="0" indent="0" algn="l">
              <a:buFontTx/>
              <a:buNone/>
              <a:defRPr sz="1867" b="1">
                <a:solidFill>
                  <a:srgbClr val="646568"/>
                </a:solidFill>
              </a:defRPr>
            </a:lvl1pPr>
          </a:lstStyle>
          <a:p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edit</a:t>
            </a:r>
            <a:r>
              <a:rPr lang="da-DK" dirty="0"/>
              <a:t> Master </a:t>
            </a:r>
            <a:r>
              <a:rPr lang="da-DK" dirty="0" err="1"/>
              <a:t>title</a:t>
            </a:r>
            <a:r>
              <a:rPr lang="da-DK" dirty="0"/>
              <a:t> </a:t>
            </a:r>
            <a:r>
              <a:rPr lang="da-DK" dirty="0" err="1"/>
              <a:t>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1833032"/>
            <a:ext cx="7315200" cy="4114800"/>
          </a:xfrm>
        </p:spPr>
        <p:txBody>
          <a:bodyPr>
            <a:normAutofit/>
          </a:bodyPr>
          <a:lstStyle>
            <a:lvl1pPr marL="0" indent="0">
              <a:buNone/>
              <a:defRPr sz="18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704919" y="3198701"/>
            <a:ext cx="1877483" cy="1395512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da-DK"/>
              <a:t>Click to edit Master text styles</a:t>
            </a:r>
          </a:p>
        </p:txBody>
      </p:sp>
      <p:sp>
        <p:nvSpPr>
          <p:cNvPr id="7" name="Title 1"/>
          <p:cNvSpPr txBox="1">
            <a:spLocks/>
          </p:cNvSpPr>
          <p:nvPr userDrawn="1"/>
        </p:nvSpPr>
        <p:spPr>
          <a:xfrm>
            <a:off x="609600" y="169523"/>
            <a:ext cx="10972800" cy="745515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/>
          </a:bodyPr>
          <a:lstStyle>
            <a:lvl1pPr marL="360000" indent="-360000" algn="l" defTabSz="457200" rtl="0" eaLnBrk="1" latinLnBrk="0" hangingPunct="1">
              <a:spcBef>
                <a:spcPct val="0"/>
              </a:spcBef>
              <a:buClr>
                <a:srgbClr val="ABCB2A"/>
              </a:buClr>
              <a:buSzPct val="100000"/>
              <a:buFont typeface="Lucida Grande"/>
              <a:buChar char="&gt;"/>
              <a:defRPr sz="2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a-DK" sz="3200"/>
              <a:t>Click to edit Master title style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97708168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Click to edit Master text styles</a:t>
            </a:r>
          </a:p>
          <a:p>
            <a:pPr lvl="1"/>
            <a:r>
              <a:rPr lang="da-DK"/>
              <a:t>Second level</a:t>
            </a:r>
          </a:p>
          <a:p>
            <a:pPr lvl="2"/>
            <a:r>
              <a:rPr lang="da-DK"/>
              <a:t>Third level</a:t>
            </a:r>
          </a:p>
          <a:p>
            <a:pPr lvl="3"/>
            <a:r>
              <a:rPr lang="da-DK"/>
              <a:t>Fourth level</a:t>
            </a:r>
          </a:p>
          <a:p>
            <a:pPr lvl="4"/>
            <a:r>
              <a:rPr lang="da-DK"/>
              <a:t>Fifth level</a:t>
            </a:r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4591" y="216057"/>
            <a:ext cx="1744133" cy="66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5893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emf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40.xml"/><Relationship Id="rId26" Type="http://schemas.openxmlformats.org/officeDocument/2006/relationships/image" Target="../media/image1.emf"/><Relationship Id="rId3" Type="http://schemas.openxmlformats.org/officeDocument/2006/relationships/slideLayout" Target="../slideLayouts/slideLayout25.xml"/><Relationship Id="rId21" Type="http://schemas.openxmlformats.org/officeDocument/2006/relationships/slideLayout" Target="../slideLayouts/slideLayout43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5" Type="http://schemas.openxmlformats.org/officeDocument/2006/relationships/theme" Target="../theme/theme2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42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24" Type="http://schemas.openxmlformats.org/officeDocument/2006/relationships/slideLayout" Target="../slideLayouts/slideLayout46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23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32.xml"/><Relationship Id="rId19" Type="http://schemas.openxmlformats.org/officeDocument/2006/relationships/slideLayout" Target="../slideLayouts/slideLayout41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Relationship Id="rId22" Type="http://schemas.openxmlformats.org/officeDocument/2006/relationships/slideLayout" Target="../slideLayouts/slideLayout44.xml"/><Relationship Id="rId27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9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1.emf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5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slideLayout" Target="../slideLayouts/slideLayout53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5.xml"/><Relationship Id="rId4" Type="http://schemas.openxmlformats.org/officeDocument/2006/relationships/slideLayout" Target="../slideLayouts/slideLayout54.xml"/><Relationship Id="rId9" Type="http://schemas.openxmlformats.org/officeDocument/2006/relationships/image" Target="../media/image2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slideLayout" Target="../slideLayouts/slideLayout69.xml"/><Relationship Id="rId18" Type="http://schemas.openxmlformats.org/officeDocument/2006/relationships/image" Target="../media/image26.png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8.xml"/><Relationship Id="rId17" Type="http://schemas.openxmlformats.org/officeDocument/2006/relationships/theme" Target="../theme/theme5.xml"/><Relationship Id="rId2" Type="http://schemas.openxmlformats.org/officeDocument/2006/relationships/slideLayout" Target="../slideLayouts/slideLayout58.xml"/><Relationship Id="rId16" Type="http://schemas.openxmlformats.org/officeDocument/2006/relationships/slideLayout" Target="../slideLayouts/slideLayout72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66.xml"/><Relationship Id="rId19" Type="http://schemas.openxmlformats.org/officeDocument/2006/relationships/image" Target="../media/image27.png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Relationship Id="rId14" Type="http://schemas.openxmlformats.org/officeDocument/2006/relationships/slideLayout" Target="../slideLayouts/slideLayout7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slideLayout" Target="../slideLayouts/slideLayout84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13" Type="http://schemas.openxmlformats.org/officeDocument/2006/relationships/slideLayout" Target="../slideLayouts/slideLayout97.xml"/><Relationship Id="rId18" Type="http://schemas.openxmlformats.org/officeDocument/2006/relationships/image" Target="../media/image34.wmf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12" Type="http://schemas.openxmlformats.org/officeDocument/2006/relationships/slideLayout" Target="../slideLayouts/slideLayout96.xml"/><Relationship Id="rId17" Type="http://schemas.openxmlformats.org/officeDocument/2006/relationships/theme" Target="../theme/theme7.xml"/><Relationship Id="rId2" Type="http://schemas.openxmlformats.org/officeDocument/2006/relationships/slideLayout" Target="../slideLayouts/slideLayout86.xml"/><Relationship Id="rId16" Type="http://schemas.openxmlformats.org/officeDocument/2006/relationships/slideLayout" Target="../slideLayouts/slideLayout100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5.xml"/><Relationship Id="rId5" Type="http://schemas.openxmlformats.org/officeDocument/2006/relationships/slideLayout" Target="../slideLayouts/slideLayout89.xml"/><Relationship Id="rId15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94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Relationship Id="rId14" Type="http://schemas.openxmlformats.org/officeDocument/2006/relationships/slideLayout" Target="../slideLayouts/slideLayout9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783167" y="619125"/>
            <a:ext cx="10623551" cy="86518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add</a:t>
            </a:r>
            <a:r>
              <a:rPr lang="da-DK" dirty="0"/>
              <a:t> </a:t>
            </a:r>
            <a:r>
              <a:rPr lang="da-DK" dirty="0" err="1"/>
              <a:t>text</a:t>
            </a:r>
            <a:endParaRPr lang="da-DK" dirty="0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783167" y="1635125"/>
            <a:ext cx="10623551" cy="466817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add</a:t>
            </a:r>
            <a:r>
              <a:rPr lang="da-DK" dirty="0"/>
              <a:t> </a:t>
            </a:r>
            <a:r>
              <a:rPr lang="da-DK" dirty="0" err="1"/>
              <a:t>text</a:t>
            </a:r>
            <a:endParaRPr lang="da-DK" dirty="0"/>
          </a:p>
          <a:p>
            <a:pPr lvl="1"/>
            <a:r>
              <a:rPr lang="da-DK" dirty="0"/>
              <a:t>2</a:t>
            </a:r>
          </a:p>
          <a:p>
            <a:pPr lvl="2"/>
            <a:r>
              <a:rPr lang="da-DK" dirty="0"/>
              <a:t>3</a:t>
            </a:r>
          </a:p>
          <a:p>
            <a:pPr lvl="3"/>
            <a:r>
              <a:rPr lang="da-DK" dirty="0"/>
              <a:t>4</a:t>
            </a:r>
          </a:p>
          <a:p>
            <a:pPr lvl="4"/>
            <a:r>
              <a:rPr lang="da-DK" dirty="0"/>
              <a:t>5</a:t>
            </a:r>
          </a:p>
          <a:p>
            <a:pPr lvl="5"/>
            <a:r>
              <a:rPr lang="da-DK" dirty="0"/>
              <a:t>6</a:t>
            </a:r>
          </a:p>
          <a:p>
            <a:pPr lvl="6"/>
            <a:r>
              <a:rPr lang="da-DK" dirty="0"/>
              <a:t>7</a:t>
            </a:r>
          </a:p>
          <a:p>
            <a:pPr lvl="7"/>
            <a:r>
              <a:rPr lang="da-DK" dirty="0"/>
              <a:t>8</a:t>
            </a:r>
          </a:p>
          <a:p>
            <a:pPr lvl="8"/>
            <a:r>
              <a:rPr lang="da-DK" dirty="0"/>
              <a:t>9</a:t>
            </a:r>
          </a:p>
          <a:p>
            <a:pPr lvl="4"/>
            <a:endParaRPr lang="da-DK" dirty="0"/>
          </a:p>
          <a:p>
            <a:pPr marL="402431" marR="0" lvl="1" indent="-198835" algn="l" defTabSz="685800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lang="da-DK" dirty="0"/>
          </a:p>
        </p:txBody>
      </p:sp>
      <p:sp>
        <p:nvSpPr>
          <p:cNvPr id="7" name="Rectangle 19"/>
          <p:cNvSpPr/>
          <p:nvPr/>
        </p:nvSpPr>
        <p:spPr>
          <a:xfrm>
            <a:off x="0" y="4"/>
            <a:ext cx="12192000" cy="332655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rgbClr val="EEEFEE">
                  <a:alpha val="93000"/>
                </a:srgbClr>
              </a:gs>
            </a:gsLst>
            <a:lin ang="5400000" scaled="0"/>
            <a:tileRect/>
          </a:gradFill>
          <a:ln w="381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3"/>
          </p:nvPr>
        </p:nvSpPr>
        <p:spPr>
          <a:xfrm>
            <a:off x="3979411" y="85747"/>
            <a:ext cx="5557560" cy="176797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000">
                <a:solidFill>
                  <a:srgbClr val="333333"/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4"/>
          </p:nvPr>
        </p:nvSpPr>
        <p:spPr>
          <a:xfrm>
            <a:off x="10903885" y="85747"/>
            <a:ext cx="502832" cy="176797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000">
                <a:solidFill>
                  <a:srgbClr val="333333"/>
                </a:solidFill>
              </a:defRPr>
            </a:lvl1pPr>
          </a:lstStyle>
          <a:p>
            <a:fld id="{091A926C-488A-4E3E-9C21-57CAA120E114}" type="slidenum">
              <a:rPr lang="da-DK" smtClean="0"/>
              <a:pPr/>
              <a:t>‹#›</a:t>
            </a:fld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2"/>
          </p:nvPr>
        </p:nvSpPr>
        <p:spPr>
          <a:xfrm>
            <a:off x="9696963" y="85747"/>
            <a:ext cx="1086635" cy="176797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000">
                <a:solidFill>
                  <a:srgbClr val="333333"/>
                </a:solidFill>
              </a:defRPr>
            </a:lvl1pPr>
          </a:lstStyle>
          <a:p>
            <a:fld id="{78B939E7-E8BE-4EDC-A4C7-4CF4D90B066E}" type="datetime1">
              <a:rPr lang="da-DK" smtClean="0"/>
              <a:t>05/05/2022</a:t>
            </a:fld>
            <a:endParaRPr lang="da-DK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4"/>
          <a:srcRect l="12043" t="11448" r="17199" b="13844"/>
          <a:stretch/>
        </p:blipFill>
        <p:spPr>
          <a:xfrm>
            <a:off x="447379" y="63578"/>
            <a:ext cx="222021" cy="211296"/>
          </a:xfrm>
          <a:prstGeom prst="rect">
            <a:avLst/>
          </a:prstGeom>
        </p:spPr>
      </p:pic>
      <p:pic>
        <p:nvPicPr>
          <p:cNvPr id="15" name="Picture 27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926" y="96468"/>
            <a:ext cx="3110197" cy="159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6201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4" r:id="rId2"/>
    <p:sldLayoutId id="2147483673" r:id="rId3"/>
    <p:sldLayoutId id="2147483671" r:id="rId4"/>
    <p:sldLayoutId id="2147483659" r:id="rId5"/>
    <p:sldLayoutId id="2147483672" r:id="rId6"/>
    <p:sldLayoutId id="2147483660" r:id="rId7"/>
    <p:sldLayoutId id="2147483662" r:id="rId8"/>
    <p:sldLayoutId id="2147483684" r:id="rId9"/>
    <p:sldLayoutId id="2147483685" r:id="rId10"/>
    <p:sldLayoutId id="2147483677" r:id="rId11"/>
    <p:sldLayoutId id="2147483675" r:id="rId12"/>
    <p:sldLayoutId id="2147483676" r:id="rId13"/>
    <p:sldLayoutId id="2147483678" r:id="rId14"/>
    <p:sldLayoutId id="2147483681" r:id="rId15"/>
    <p:sldLayoutId id="2147483682" r:id="rId16"/>
    <p:sldLayoutId id="2147483683" r:id="rId17"/>
    <p:sldLayoutId id="2147483687" r:id="rId18"/>
    <p:sldLayoutId id="2147483664" r:id="rId19"/>
    <p:sldLayoutId id="2147483665" r:id="rId20"/>
    <p:sldLayoutId id="2147483689" r:id="rId21"/>
    <p:sldLayoutId id="2147483688" r:id="rId22"/>
  </p:sldLayoutIdLst>
  <p:hf hdr="0" ftr="0"/>
  <p:txStyles>
    <p:titleStyle>
      <a:lvl1pPr algn="l" defTabSz="685800" rtl="0" eaLnBrk="1" latinLnBrk="0" hangingPunct="1">
        <a:lnSpc>
          <a:spcPct val="100000"/>
        </a:lnSpc>
        <a:spcBef>
          <a:spcPct val="0"/>
        </a:spcBef>
        <a:buNone/>
        <a:defRPr sz="3000" kern="1200" spc="45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71463" indent="-271463" algn="l" defTabSz="685800" rtl="0" eaLnBrk="1" latinLnBrk="0" hangingPunct="1">
        <a:lnSpc>
          <a:spcPct val="100000"/>
        </a:lnSpc>
        <a:spcBef>
          <a:spcPts val="750"/>
        </a:spcBef>
        <a:buFont typeface="Arial" panose="020B0604020202020204" pitchFamily="34" charset="0"/>
        <a:buChar char="•"/>
        <a:defRPr sz="2400" kern="1200" spc="45" baseline="0">
          <a:solidFill>
            <a:schemeClr val="tx1"/>
          </a:solidFill>
          <a:latin typeface="+mn-lt"/>
          <a:ea typeface="+mn-ea"/>
          <a:cs typeface="+mn-cs"/>
        </a:defRPr>
      </a:lvl1pPr>
      <a:lvl2pPr marL="535781" marR="0" indent="-264319" algn="l" defTabSz="685800" rtl="0" eaLnBrk="1" fontAlgn="auto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lang="da-DK" sz="2000" kern="1200" spc="45" baseline="0" dirty="0" smtClean="0">
          <a:solidFill>
            <a:schemeClr val="tx1"/>
          </a:solidFill>
          <a:latin typeface="+mn-lt"/>
          <a:ea typeface="+mn-ea"/>
          <a:cs typeface="+mn-cs"/>
        </a:defRPr>
      </a:lvl2pPr>
      <a:lvl3pPr marL="808038" indent="-271463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808038" indent="-271463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08038" indent="-271463" algn="l" defTabSz="685800" rtl="0" eaLnBrk="1" latinLnBrk="0" hangingPunct="1">
        <a:lnSpc>
          <a:spcPct val="100000"/>
        </a:lnSpc>
        <a:spcBef>
          <a:spcPts val="375"/>
        </a:spcBef>
        <a:buFont typeface="Arial" panose="020B0604020202020204" pitchFamily="34" charset="0"/>
        <a:buChar char="•"/>
        <a:defRPr sz="1600" kern="1200" spc="45" baseline="0">
          <a:solidFill>
            <a:schemeClr val="tx1"/>
          </a:solidFill>
          <a:latin typeface="+mn-lt"/>
          <a:ea typeface="+mn-ea"/>
          <a:cs typeface="+mn-cs"/>
        </a:defRPr>
      </a:lvl5pPr>
      <a:lvl6pPr marL="808038" indent="-271463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808038" indent="-271463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808038" indent="-271463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808038" indent="-271463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93" userDrawn="1">
          <p15:clr>
            <a:srgbClr val="F26B43"/>
          </p15:clr>
        </p15:guide>
        <p15:guide id="2" pos="7185" userDrawn="1">
          <p15:clr>
            <a:srgbClr val="F26B43"/>
          </p15:clr>
        </p15:guide>
        <p15:guide id="3" orient="horz" pos="1029" userDrawn="1">
          <p15:clr>
            <a:srgbClr val="F26B43"/>
          </p15:clr>
        </p15:guide>
        <p15:guide id="4" orient="horz" pos="3970" userDrawn="1">
          <p15:clr>
            <a:srgbClr val="F26B43"/>
          </p15:clr>
        </p15:guide>
        <p15:guide id="5" pos="7196" userDrawn="1">
          <p15:clr>
            <a:srgbClr val="F26B43"/>
          </p15:clr>
        </p15:guide>
        <p15:guide id="6" orient="horz" pos="392" userDrawn="1">
          <p15:clr>
            <a:srgbClr val="F26B43"/>
          </p15:clr>
        </p15:guide>
        <p15:guide id="7" orient="horz" pos="927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783167" y="619125"/>
            <a:ext cx="10623551" cy="86518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GB" dirty="0"/>
              <a:t>Click to add text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783167" y="1635125"/>
            <a:ext cx="10623551" cy="466817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2</a:t>
            </a:r>
          </a:p>
          <a:p>
            <a:pPr lvl="2"/>
            <a:r>
              <a:rPr lang="en-GB" dirty="0"/>
              <a:t>3</a:t>
            </a:r>
          </a:p>
          <a:p>
            <a:pPr lvl="3"/>
            <a:r>
              <a:rPr lang="en-GB" dirty="0"/>
              <a:t>4</a:t>
            </a:r>
          </a:p>
          <a:p>
            <a:pPr lvl="4"/>
            <a:r>
              <a:rPr lang="en-GB" dirty="0"/>
              <a:t>5</a:t>
            </a:r>
          </a:p>
          <a:p>
            <a:pPr lvl="5"/>
            <a:r>
              <a:rPr lang="en-GB" dirty="0"/>
              <a:t>6</a:t>
            </a:r>
          </a:p>
          <a:p>
            <a:pPr lvl="6"/>
            <a:r>
              <a:rPr lang="en-GB" dirty="0"/>
              <a:t>7</a:t>
            </a:r>
          </a:p>
          <a:p>
            <a:pPr lvl="7"/>
            <a:r>
              <a:rPr lang="en-GB" dirty="0"/>
              <a:t>8</a:t>
            </a:r>
          </a:p>
          <a:p>
            <a:pPr lvl="8"/>
            <a:r>
              <a:rPr lang="en-GB" dirty="0"/>
              <a:t>9</a:t>
            </a:r>
          </a:p>
          <a:p>
            <a:pPr lvl="4"/>
            <a:endParaRPr lang="en-GB" dirty="0"/>
          </a:p>
          <a:p>
            <a:pPr marL="402431" marR="0" lvl="1" indent="-198835" algn="l" defTabSz="685800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lang="en-GB" dirty="0"/>
          </a:p>
        </p:txBody>
      </p:sp>
      <p:sp>
        <p:nvSpPr>
          <p:cNvPr id="7" name="Rectangle 19"/>
          <p:cNvSpPr/>
          <p:nvPr/>
        </p:nvSpPr>
        <p:spPr>
          <a:xfrm>
            <a:off x="0" y="4"/>
            <a:ext cx="12192000" cy="332655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rgbClr val="EEEFEE">
                  <a:alpha val="93000"/>
                </a:srgbClr>
              </a:gs>
            </a:gsLst>
            <a:lin ang="5400000" scaled="0"/>
            <a:tileRect/>
          </a:gradFill>
          <a:ln w="381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>
              <a:solidFill>
                <a:prstClr val="white"/>
              </a:solidFill>
            </a:endParaRPr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3"/>
          </p:nvPr>
        </p:nvSpPr>
        <p:spPr>
          <a:xfrm>
            <a:off x="3979411" y="85747"/>
            <a:ext cx="5557560" cy="176797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000">
                <a:solidFill>
                  <a:srgbClr val="333333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4"/>
          </p:nvPr>
        </p:nvSpPr>
        <p:spPr>
          <a:xfrm>
            <a:off x="10903885" y="85747"/>
            <a:ext cx="502832" cy="176797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000">
                <a:solidFill>
                  <a:srgbClr val="333333"/>
                </a:solidFill>
              </a:defRPr>
            </a:lvl1pPr>
          </a:lstStyle>
          <a:p>
            <a:fld id="{091A926C-488A-4E3E-9C21-57CAA120E114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2"/>
          </p:nvPr>
        </p:nvSpPr>
        <p:spPr>
          <a:xfrm>
            <a:off x="9696963" y="85747"/>
            <a:ext cx="1086635" cy="176797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000">
                <a:solidFill>
                  <a:srgbClr val="333333"/>
                </a:solidFill>
              </a:defRPr>
            </a:lvl1pPr>
          </a:lstStyle>
          <a:p>
            <a:fld id="{78B939E7-E8BE-4EDC-A4C7-4CF4D90B066E}" type="datetime1">
              <a:rPr lang="en-GB" smtClean="0"/>
              <a:pPr/>
              <a:t>05/05/2022</a:t>
            </a:fld>
            <a:endParaRPr lang="en-GB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6"/>
          <a:srcRect l="12043" t="11448" r="17199" b="13844"/>
          <a:stretch/>
        </p:blipFill>
        <p:spPr>
          <a:xfrm>
            <a:off x="447379" y="63578"/>
            <a:ext cx="222021" cy="211296"/>
          </a:xfrm>
          <a:prstGeom prst="rect">
            <a:avLst/>
          </a:prstGeom>
        </p:spPr>
      </p:pic>
      <p:pic>
        <p:nvPicPr>
          <p:cNvPr id="15" name="Picture 27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926" y="96468"/>
            <a:ext cx="3110197" cy="159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4171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  <p:sldLayoutId id="2147483704" r:id="rId14"/>
    <p:sldLayoutId id="2147483705" r:id="rId15"/>
    <p:sldLayoutId id="2147483706" r:id="rId16"/>
    <p:sldLayoutId id="2147483707" r:id="rId17"/>
    <p:sldLayoutId id="2147483708" r:id="rId18"/>
    <p:sldLayoutId id="2147483709" r:id="rId19"/>
    <p:sldLayoutId id="2147483710" r:id="rId20"/>
    <p:sldLayoutId id="2147483711" r:id="rId21"/>
    <p:sldLayoutId id="2147483712" r:id="rId22"/>
    <p:sldLayoutId id="2147483714" r:id="rId23"/>
    <p:sldLayoutId id="2147483715" r:id="rId24"/>
  </p:sldLayoutIdLst>
  <p:hf hdr="0" ftr="0"/>
  <p:txStyles>
    <p:titleStyle>
      <a:lvl1pPr algn="l" defTabSz="685800" rtl="0" eaLnBrk="1" latinLnBrk="0" hangingPunct="1">
        <a:lnSpc>
          <a:spcPct val="100000"/>
        </a:lnSpc>
        <a:spcBef>
          <a:spcPct val="0"/>
        </a:spcBef>
        <a:buNone/>
        <a:defRPr sz="3000" kern="1200" spc="45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71463" indent="-271463" algn="l" defTabSz="685800" rtl="0" eaLnBrk="1" latinLnBrk="0" hangingPunct="1">
        <a:lnSpc>
          <a:spcPct val="100000"/>
        </a:lnSpc>
        <a:spcBef>
          <a:spcPts val="750"/>
        </a:spcBef>
        <a:buFont typeface="Arial" panose="020B0604020202020204" pitchFamily="34" charset="0"/>
        <a:buChar char="•"/>
        <a:defRPr sz="2400" kern="1200" spc="45" baseline="0">
          <a:solidFill>
            <a:schemeClr val="tx1"/>
          </a:solidFill>
          <a:latin typeface="+mn-lt"/>
          <a:ea typeface="+mn-ea"/>
          <a:cs typeface="+mn-cs"/>
        </a:defRPr>
      </a:lvl1pPr>
      <a:lvl2pPr marL="535781" marR="0" indent="-264319" algn="l" defTabSz="685800" rtl="0" eaLnBrk="1" fontAlgn="auto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lang="da-DK" sz="2000" kern="1200" spc="45" baseline="0" dirty="0" smtClean="0">
          <a:solidFill>
            <a:schemeClr val="tx1"/>
          </a:solidFill>
          <a:latin typeface="+mn-lt"/>
          <a:ea typeface="+mn-ea"/>
          <a:cs typeface="+mn-cs"/>
        </a:defRPr>
      </a:lvl2pPr>
      <a:lvl3pPr marL="808038" indent="-271463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808038" indent="-271463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08038" indent="-271463" algn="l" defTabSz="685800" rtl="0" eaLnBrk="1" latinLnBrk="0" hangingPunct="1">
        <a:lnSpc>
          <a:spcPct val="100000"/>
        </a:lnSpc>
        <a:spcBef>
          <a:spcPts val="375"/>
        </a:spcBef>
        <a:buFont typeface="Arial" panose="020B0604020202020204" pitchFamily="34" charset="0"/>
        <a:buChar char="•"/>
        <a:defRPr sz="1600" kern="1200" spc="45" baseline="0">
          <a:solidFill>
            <a:schemeClr val="tx1"/>
          </a:solidFill>
          <a:latin typeface="+mn-lt"/>
          <a:ea typeface="+mn-ea"/>
          <a:cs typeface="+mn-cs"/>
        </a:defRPr>
      </a:lvl5pPr>
      <a:lvl6pPr marL="808038" indent="-271463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808038" indent="-271463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808038" indent="-271463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808038" indent="-271463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93" userDrawn="1">
          <p15:clr>
            <a:srgbClr val="F26B43"/>
          </p15:clr>
        </p15:guide>
        <p15:guide id="2" pos="7185" userDrawn="1">
          <p15:clr>
            <a:srgbClr val="F26B43"/>
          </p15:clr>
        </p15:guide>
        <p15:guide id="3" orient="horz" pos="1029" userDrawn="1">
          <p15:clr>
            <a:srgbClr val="F26B43"/>
          </p15:clr>
        </p15:guide>
        <p15:guide id="4" orient="horz" pos="3970" userDrawn="1">
          <p15:clr>
            <a:srgbClr val="F26B43"/>
          </p15:clr>
        </p15:guide>
        <p15:guide id="5" pos="7196" userDrawn="1">
          <p15:clr>
            <a:srgbClr val="F26B43"/>
          </p15:clr>
        </p15:guide>
        <p15:guide id="6" orient="horz" pos="392" userDrawn="1">
          <p15:clr>
            <a:srgbClr val="F26B43"/>
          </p15:clr>
        </p15:guide>
        <p15:guide id="7" orient="horz" pos="927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783167" y="619125"/>
            <a:ext cx="10623551" cy="86518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add</a:t>
            </a:r>
            <a:r>
              <a:rPr lang="da-DK" dirty="0"/>
              <a:t> </a:t>
            </a:r>
            <a:r>
              <a:rPr lang="da-DK" dirty="0" err="1"/>
              <a:t>text</a:t>
            </a:r>
            <a:endParaRPr lang="da-DK" dirty="0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783167" y="1635125"/>
            <a:ext cx="10623551" cy="466817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add</a:t>
            </a:r>
            <a:r>
              <a:rPr lang="da-DK" dirty="0"/>
              <a:t> </a:t>
            </a:r>
            <a:r>
              <a:rPr lang="da-DK" dirty="0" err="1"/>
              <a:t>text</a:t>
            </a:r>
            <a:endParaRPr lang="da-DK" dirty="0"/>
          </a:p>
          <a:p>
            <a:pPr lvl="1"/>
            <a:r>
              <a:rPr lang="da-DK" dirty="0"/>
              <a:t>2</a:t>
            </a:r>
          </a:p>
          <a:p>
            <a:pPr lvl="2"/>
            <a:r>
              <a:rPr lang="da-DK" dirty="0"/>
              <a:t>3</a:t>
            </a:r>
          </a:p>
          <a:p>
            <a:pPr lvl="3"/>
            <a:r>
              <a:rPr lang="da-DK" dirty="0"/>
              <a:t>4</a:t>
            </a:r>
          </a:p>
          <a:p>
            <a:pPr lvl="4"/>
            <a:r>
              <a:rPr lang="da-DK" dirty="0"/>
              <a:t>5</a:t>
            </a:r>
          </a:p>
          <a:p>
            <a:pPr lvl="5"/>
            <a:r>
              <a:rPr lang="da-DK" dirty="0"/>
              <a:t>6</a:t>
            </a:r>
          </a:p>
          <a:p>
            <a:pPr lvl="6"/>
            <a:r>
              <a:rPr lang="da-DK" dirty="0"/>
              <a:t>7</a:t>
            </a:r>
          </a:p>
          <a:p>
            <a:pPr lvl="7"/>
            <a:r>
              <a:rPr lang="da-DK" dirty="0"/>
              <a:t>8</a:t>
            </a:r>
          </a:p>
          <a:p>
            <a:pPr lvl="8"/>
            <a:r>
              <a:rPr lang="da-DK" dirty="0"/>
              <a:t>9</a:t>
            </a:r>
          </a:p>
          <a:p>
            <a:pPr lvl="4"/>
            <a:endParaRPr lang="da-DK" dirty="0"/>
          </a:p>
          <a:p>
            <a:pPr marL="402431" marR="0" lvl="1" indent="-198835" algn="l" defTabSz="685800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lang="da-DK" dirty="0"/>
          </a:p>
        </p:txBody>
      </p:sp>
      <p:sp>
        <p:nvSpPr>
          <p:cNvPr id="7" name="Rectangle 19"/>
          <p:cNvSpPr/>
          <p:nvPr userDrawn="1"/>
        </p:nvSpPr>
        <p:spPr>
          <a:xfrm>
            <a:off x="0" y="4"/>
            <a:ext cx="12192000" cy="332655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rgbClr val="EEEFEE">
                  <a:alpha val="93000"/>
                </a:srgbClr>
              </a:gs>
            </a:gsLst>
            <a:lin ang="5400000" scaled="0"/>
            <a:tileRect/>
          </a:gradFill>
          <a:ln w="381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prstClr val="white"/>
              </a:solidFill>
            </a:endParaRPr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3"/>
          </p:nvPr>
        </p:nvSpPr>
        <p:spPr>
          <a:xfrm>
            <a:off x="3979411" y="85747"/>
            <a:ext cx="5557560" cy="176797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000">
                <a:solidFill>
                  <a:srgbClr val="333333"/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4"/>
          </p:nvPr>
        </p:nvSpPr>
        <p:spPr>
          <a:xfrm>
            <a:off x="10903885" y="85747"/>
            <a:ext cx="502832" cy="176797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000">
                <a:solidFill>
                  <a:srgbClr val="333333"/>
                </a:solidFill>
              </a:defRPr>
            </a:lvl1pPr>
          </a:lstStyle>
          <a:p>
            <a:fld id="{091A926C-488A-4E3E-9C21-57CAA120E114}" type="slidenum">
              <a:rPr lang="da-DK" smtClean="0"/>
              <a:pPr/>
              <a:t>‹#›</a:t>
            </a:fld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2"/>
          </p:nvPr>
        </p:nvSpPr>
        <p:spPr>
          <a:xfrm>
            <a:off x="9696963" y="85747"/>
            <a:ext cx="1086635" cy="176797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000">
                <a:solidFill>
                  <a:srgbClr val="333333"/>
                </a:solidFill>
              </a:defRPr>
            </a:lvl1pPr>
          </a:lstStyle>
          <a:p>
            <a:r>
              <a:rPr lang="en-GB"/>
              <a:t>05-01-2017</a:t>
            </a:r>
            <a:endParaRPr lang="da-DK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6"/>
          <a:srcRect l="12043" t="11448" r="17199" b="13844"/>
          <a:stretch/>
        </p:blipFill>
        <p:spPr>
          <a:xfrm>
            <a:off x="447379" y="63578"/>
            <a:ext cx="222021" cy="211296"/>
          </a:xfrm>
          <a:prstGeom prst="rect">
            <a:avLst/>
          </a:prstGeom>
        </p:spPr>
      </p:pic>
      <p:pic>
        <p:nvPicPr>
          <p:cNvPr id="15" name="Picture 27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926" y="96468"/>
            <a:ext cx="3110197" cy="159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6477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1" r:id="rId4"/>
  </p:sldLayoutIdLst>
  <p:hf hdr="0" ftr="0"/>
  <p:txStyles>
    <p:titleStyle>
      <a:lvl1pPr algn="l" defTabSz="685800" rtl="0" eaLnBrk="1" latinLnBrk="0" hangingPunct="1">
        <a:lnSpc>
          <a:spcPct val="100000"/>
        </a:lnSpc>
        <a:spcBef>
          <a:spcPct val="0"/>
        </a:spcBef>
        <a:buNone/>
        <a:defRPr sz="3000" kern="1200" spc="45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71463" indent="-271463" algn="l" defTabSz="685800" rtl="0" eaLnBrk="1" latinLnBrk="0" hangingPunct="1">
        <a:lnSpc>
          <a:spcPct val="100000"/>
        </a:lnSpc>
        <a:spcBef>
          <a:spcPts val="750"/>
        </a:spcBef>
        <a:buFont typeface="Arial" panose="020B0604020202020204" pitchFamily="34" charset="0"/>
        <a:buChar char="•"/>
        <a:defRPr sz="2400" kern="1200" spc="45" baseline="0">
          <a:solidFill>
            <a:schemeClr val="tx1"/>
          </a:solidFill>
          <a:latin typeface="+mn-lt"/>
          <a:ea typeface="+mn-ea"/>
          <a:cs typeface="+mn-cs"/>
        </a:defRPr>
      </a:lvl1pPr>
      <a:lvl2pPr marL="535781" marR="0" indent="-264319" algn="l" defTabSz="685800" rtl="0" eaLnBrk="1" fontAlgn="auto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lang="da-DK" sz="2000" kern="1200" spc="45" baseline="0" dirty="0" smtClean="0">
          <a:solidFill>
            <a:schemeClr val="tx1"/>
          </a:solidFill>
          <a:latin typeface="+mn-lt"/>
          <a:ea typeface="+mn-ea"/>
          <a:cs typeface="+mn-cs"/>
        </a:defRPr>
      </a:lvl2pPr>
      <a:lvl3pPr marL="808038" indent="-271463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808038" indent="-271463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08038" indent="-271463" algn="l" defTabSz="685800" rtl="0" eaLnBrk="1" latinLnBrk="0" hangingPunct="1">
        <a:lnSpc>
          <a:spcPct val="100000"/>
        </a:lnSpc>
        <a:spcBef>
          <a:spcPts val="375"/>
        </a:spcBef>
        <a:buFont typeface="Arial" panose="020B0604020202020204" pitchFamily="34" charset="0"/>
        <a:buChar char="•"/>
        <a:defRPr sz="1600" kern="1200" spc="45" baseline="0">
          <a:solidFill>
            <a:schemeClr val="tx1"/>
          </a:solidFill>
          <a:latin typeface="+mn-lt"/>
          <a:ea typeface="+mn-ea"/>
          <a:cs typeface="+mn-cs"/>
        </a:defRPr>
      </a:lvl5pPr>
      <a:lvl6pPr marL="808038" indent="-271463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808038" indent="-271463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808038" indent="-271463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808038" indent="-271463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93" userDrawn="1">
          <p15:clr>
            <a:srgbClr val="F26B43"/>
          </p15:clr>
        </p15:guide>
        <p15:guide id="2" pos="7185" userDrawn="1">
          <p15:clr>
            <a:srgbClr val="F26B43"/>
          </p15:clr>
        </p15:guide>
        <p15:guide id="3" orient="horz" pos="1029" userDrawn="1">
          <p15:clr>
            <a:srgbClr val="F26B43"/>
          </p15:clr>
        </p15:guide>
        <p15:guide id="4" orient="horz" pos="3970" userDrawn="1">
          <p15:clr>
            <a:srgbClr val="F26B43"/>
          </p15:clr>
        </p15:guide>
        <p15:guide id="6" orient="horz" pos="392" userDrawn="1">
          <p15:clr>
            <a:srgbClr val="F26B43"/>
          </p15:clr>
        </p15:guide>
        <p15:guide id="7" orient="horz" pos="927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783167" y="619125"/>
            <a:ext cx="10623551" cy="86518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add</a:t>
            </a:r>
            <a:r>
              <a:rPr lang="da-DK" dirty="0"/>
              <a:t> </a:t>
            </a:r>
            <a:r>
              <a:rPr lang="da-DK" dirty="0" err="1"/>
              <a:t>text</a:t>
            </a:r>
            <a:endParaRPr lang="da-DK" dirty="0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783167" y="1635125"/>
            <a:ext cx="10623551" cy="466817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add</a:t>
            </a:r>
            <a:r>
              <a:rPr lang="da-DK" dirty="0"/>
              <a:t> </a:t>
            </a:r>
            <a:r>
              <a:rPr lang="da-DK" dirty="0" err="1"/>
              <a:t>text</a:t>
            </a:r>
            <a:endParaRPr lang="da-DK" dirty="0"/>
          </a:p>
          <a:p>
            <a:pPr lvl="1"/>
            <a:r>
              <a:rPr lang="da-DK" dirty="0"/>
              <a:t>2</a:t>
            </a:r>
          </a:p>
          <a:p>
            <a:pPr lvl="2"/>
            <a:r>
              <a:rPr lang="da-DK" dirty="0"/>
              <a:t>3</a:t>
            </a:r>
          </a:p>
          <a:p>
            <a:pPr lvl="3"/>
            <a:r>
              <a:rPr lang="da-DK" dirty="0"/>
              <a:t>4</a:t>
            </a:r>
          </a:p>
          <a:p>
            <a:pPr lvl="4"/>
            <a:r>
              <a:rPr lang="da-DK" dirty="0"/>
              <a:t>5</a:t>
            </a:r>
          </a:p>
          <a:p>
            <a:pPr lvl="5"/>
            <a:r>
              <a:rPr lang="da-DK" dirty="0"/>
              <a:t>6</a:t>
            </a:r>
          </a:p>
          <a:p>
            <a:pPr lvl="6"/>
            <a:r>
              <a:rPr lang="da-DK" dirty="0"/>
              <a:t>7</a:t>
            </a:r>
          </a:p>
          <a:p>
            <a:pPr lvl="7"/>
            <a:r>
              <a:rPr lang="da-DK" dirty="0"/>
              <a:t>8</a:t>
            </a:r>
          </a:p>
          <a:p>
            <a:pPr lvl="8"/>
            <a:r>
              <a:rPr lang="da-DK" dirty="0"/>
              <a:t>9</a:t>
            </a:r>
          </a:p>
          <a:p>
            <a:pPr lvl="4"/>
            <a:endParaRPr lang="da-DK" dirty="0"/>
          </a:p>
          <a:p>
            <a:pPr marL="402431" marR="0" lvl="1" indent="-198835" algn="l" defTabSz="685800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lang="da-DK" dirty="0"/>
          </a:p>
        </p:txBody>
      </p:sp>
      <p:sp>
        <p:nvSpPr>
          <p:cNvPr id="7" name="Rectangle 19"/>
          <p:cNvSpPr/>
          <p:nvPr userDrawn="1"/>
        </p:nvSpPr>
        <p:spPr>
          <a:xfrm>
            <a:off x="0" y="4"/>
            <a:ext cx="12192000" cy="332655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rgbClr val="EEEFEE">
                  <a:alpha val="93000"/>
                </a:srgbClr>
              </a:gs>
            </a:gsLst>
            <a:lin ang="5400000" scaled="0"/>
            <a:tileRect/>
          </a:gradFill>
          <a:ln w="381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3"/>
          </p:nvPr>
        </p:nvSpPr>
        <p:spPr>
          <a:xfrm>
            <a:off x="3979411" y="85747"/>
            <a:ext cx="5557560" cy="176797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000">
                <a:solidFill>
                  <a:srgbClr val="333333"/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4"/>
          </p:nvPr>
        </p:nvSpPr>
        <p:spPr>
          <a:xfrm>
            <a:off x="10903885" y="85747"/>
            <a:ext cx="502832" cy="176797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000">
                <a:solidFill>
                  <a:srgbClr val="333333"/>
                </a:solidFill>
              </a:defRPr>
            </a:lvl1pPr>
          </a:lstStyle>
          <a:p>
            <a:fld id="{091A926C-488A-4E3E-9C21-57CAA120E114}" type="slidenum">
              <a:rPr lang="da-DK" smtClean="0"/>
              <a:pPr/>
              <a:t>‹#›</a:t>
            </a:fld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2"/>
          </p:nvPr>
        </p:nvSpPr>
        <p:spPr>
          <a:xfrm>
            <a:off x="9696963" y="85747"/>
            <a:ext cx="1086635" cy="176797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000">
                <a:solidFill>
                  <a:srgbClr val="333333"/>
                </a:solidFill>
              </a:defRPr>
            </a:lvl1pPr>
          </a:lstStyle>
          <a:p>
            <a:r>
              <a:rPr lang="en-GB"/>
              <a:t>05-01-2017</a:t>
            </a:r>
            <a:endParaRPr lang="da-DK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8"/>
          <a:srcRect l="12043" t="11448" r="17199" b="13844"/>
          <a:stretch/>
        </p:blipFill>
        <p:spPr>
          <a:xfrm>
            <a:off x="447379" y="63578"/>
            <a:ext cx="222021" cy="211296"/>
          </a:xfrm>
          <a:prstGeom prst="rect">
            <a:avLst/>
          </a:prstGeom>
        </p:spPr>
      </p:pic>
      <p:pic>
        <p:nvPicPr>
          <p:cNvPr id="15" name="Picture 27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926" y="96468"/>
            <a:ext cx="3110197" cy="159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3146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30" r:id="rId4"/>
    <p:sldLayoutId id="2147483731" r:id="rId5"/>
    <p:sldLayoutId id="2147483732" r:id="rId6"/>
  </p:sldLayoutIdLst>
  <p:hf hdr="0" ftr="0"/>
  <p:txStyles>
    <p:titleStyle>
      <a:lvl1pPr algn="l" defTabSz="685800" rtl="0" eaLnBrk="1" latinLnBrk="0" hangingPunct="1">
        <a:lnSpc>
          <a:spcPct val="100000"/>
        </a:lnSpc>
        <a:spcBef>
          <a:spcPct val="0"/>
        </a:spcBef>
        <a:buNone/>
        <a:defRPr sz="3000" kern="1200" spc="45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71463" indent="-271463" algn="l" defTabSz="685800" rtl="0" eaLnBrk="1" latinLnBrk="0" hangingPunct="1">
        <a:lnSpc>
          <a:spcPct val="100000"/>
        </a:lnSpc>
        <a:spcBef>
          <a:spcPts val="750"/>
        </a:spcBef>
        <a:buFont typeface="Arial" panose="020B0604020202020204" pitchFamily="34" charset="0"/>
        <a:buChar char="•"/>
        <a:defRPr sz="2400" kern="1200" spc="45" baseline="0">
          <a:solidFill>
            <a:schemeClr val="tx1"/>
          </a:solidFill>
          <a:latin typeface="+mn-lt"/>
          <a:ea typeface="+mn-ea"/>
          <a:cs typeface="+mn-cs"/>
        </a:defRPr>
      </a:lvl1pPr>
      <a:lvl2pPr marL="535781" marR="0" indent="-264319" algn="l" defTabSz="685800" rtl="0" eaLnBrk="1" fontAlgn="auto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lang="da-DK" sz="2000" kern="1200" spc="45" baseline="0" dirty="0" smtClean="0">
          <a:solidFill>
            <a:schemeClr val="tx1"/>
          </a:solidFill>
          <a:latin typeface="+mn-lt"/>
          <a:ea typeface="+mn-ea"/>
          <a:cs typeface="+mn-cs"/>
        </a:defRPr>
      </a:lvl2pPr>
      <a:lvl3pPr marL="808038" indent="-271463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808038" indent="-271463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08038" indent="-271463" algn="l" defTabSz="685800" rtl="0" eaLnBrk="1" latinLnBrk="0" hangingPunct="1">
        <a:lnSpc>
          <a:spcPct val="100000"/>
        </a:lnSpc>
        <a:spcBef>
          <a:spcPts val="375"/>
        </a:spcBef>
        <a:buFont typeface="Arial" panose="020B0604020202020204" pitchFamily="34" charset="0"/>
        <a:buChar char="•"/>
        <a:defRPr sz="1600" kern="1200" spc="45" baseline="0">
          <a:solidFill>
            <a:schemeClr val="tx1"/>
          </a:solidFill>
          <a:latin typeface="+mn-lt"/>
          <a:ea typeface="+mn-ea"/>
          <a:cs typeface="+mn-cs"/>
        </a:defRPr>
      </a:lvl5pPr>
      <a:lvl6pPr marL="808038" indent="-271463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808038" indent="-271463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808038" indent="-271463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808038" indent="-271463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93" userDrawn="1">
          <p15:clr>
            <a:srgbClr val="F26B43"/>
          </p15:clr>
        </p15:guide>
        <p15:guide id="2" pos="7185" userDrawn="1">
          <p15:clr>
            <a:srgbClr val="F26B43"/>
          </p15:clr>
        </p15:guide>
        <p15:guide id="3" orient="horz" pos="1029" userDrawn="1">
          <p15:clr>
            <a:srgbClr val="F26B43"/>
          </p15:clr>
        </p15:guide>
        <p15:guide id="4" orient="horz" pos="3970" userDrawn="1">
          <p15:clr>
            <a:srgbClr val="F26B43"/>
          </p15:clr>
        </p15:guide>
        <p15:guide id="6" orient="horz" pos="392" userDrawn="1">
          <p15:clr>
            <a:srgbClr val="F26B43"/>
          </p15:clr>
        </p15:guide>
        <p15:guide id="7" orient="horz" pos="927" userDrawn="1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/>
          <p:cNvCxnSpPr/>
          <p:nvPr/>
        </p:nvCxnSpPr>
        <p:spPr>
          <a:xfrm>
            <a:off x="0" y="1087517"/>
            <a:ext cx="12192000" cy="0"/>
          </a:xfrm>
          <a:prstGeom prst="line">
            <a:avLst/>
          </a:prstGeom>
          <a:ln w="6350" cmpd="sng">
            <a:solidFill>
              <a:srgbClr val="646568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0" y="6430435"/>
            <a:ext cx="12192000" cy="427565"/>
          </a:xfrm>
          <a:prstGeom prst="rect">
            <a:avLst/>
          </a:prstGeom>
          <a:solidFill>
            <a:srgbClr val="E0E1E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noProof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1087517"/>
            <a:ext cx="10972800" cy="7455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833034"/>
            <a:ext cx="10972800" cy="42931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15" name="Slide Number Placeholder 5"/>
          <p:cNvSpPr txBox="1">
            <a:spLocks/>
          </p:cNvSpPr>
          <p:nvPr/>
        </p:nvSpPr>
        <p:spPr>
          <a:xfrm>
            <a:off x="11339003" y="6430435"/>
            <a:ext cx="474927" cy="427565"/>
          </a:xfrm>
          <a:prstGeom prst="rect">
            <a:avLst/>
          </a:prstGeom>
        </p:spPr>
        <p:txBody>
          <a:bodyPr lIns="0" rIns="0" anchor="ctr" anchorCtr="0"/>
          <a:lstStyle>
            <a:defPPr>
              <a:defRPr lang="en-US"/>
            </a:defPPr>
            <a:lvl1pPr marL="0" algn="l" defTabSz="457200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067" b="1" noProof="0"/>
              <a:t>S</a:t>
            </a:r>
          </a:p>
        </p:txBody>
      </p:sp>
      <p:sp>
        <p:nvSpPr>
          <p:cNvPr id="16" name="Slide Number Placeholder 5"/>
          <p:cNvSpPr txBox="1">
            <a:spLocks/>
          </p:cNvSpPr>
          <p:nvPr/>
        </p:nvSpPr>
        <p:spPr>
          <a:xfrm>
            <a:off x="9591145" y="6430435"/>
            <a:ext cx="1572156" cy="427565"/>
          </a:xfrm>
          <a:prstGeom prst="rect">
            <a:avLst/>
          </a:prstGeom>
        </p:spPr>
        <p:txBody>
          <a:bodyPr vert="horz" lIns="0" tIns="60960" rIns="0" bIns="60960" rtlCol="0" anchor="ctr"/>
          <a:lstStyle>
            <a:defPPr>
              <a:defRPr lang="en-US"/>
            </a:defPPr>
            <a:lvl1pPr marL="0" algn="l" defTabSz="457200" rtl="0" eaLnBrk="1" latinLnBrk="0" hangingPunct="1">
              <a:defRPr sz="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9F5FC20F-254B-4B4E-89A7-B910D491A260}" type="datetime1">
              <a:rPr lang="en-US" sz="1067" b="0" noProof="0" smtClean="0"/>
              <a:t>5/5/22</a:t>
            </a:fld>
            <a:endParaRPr lang="en-GB" sz="1067" b="0" noProof="0" dirty="0"/>
          </a:p>
        </p:txBody>
      </p:sp>
      <p:cxnSp>
        <p:nvCxnSpPr>
          <p:cNvPr id="20" name="Straight Connector 19"/>
          <p:cNvCxnSpPr/>
          <p:nvPr/>
        </p:nvCxnSpPr>
        <p:spPr>
          <a:xfrm>
            <a:off x="11256433" y="6608234"/>
            <a:ext cx="0" cy="109009"/>
          </a:xfrm>
          <a:prstGeom prst="line">
            <a:avLst/>
          </a:prstGeom>
          <a:ln w="6350" cmpd="sng">
            <a:solidFill>
              <a:srgbClr val="ABCB2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Slide Number Placeholder 5"/>
          <p:cNvSpPr txBox="1">
            <a:spLocks/>
          </p:cNvSpPr>
          <p:nvPr/>
        </p:nvSpPr>
        <p:spPr>
          <a:xfrm>
            <a:off x="11432137" y="6430435"/>
            <a:ext cx="474927" cy="427565"/>
          </a:xfrm>
          <a:prstGeom prst="rect">
            <a:avLst/>
          </a:prstGeom>
        </p:spPr>
        <p:txBody>
          <a:bodyPr lIns="0" rIns="0" anchor="ctr" anchorCtr="0"/>
          <a:lstStyle>
            <a:defPPr>
              <a:defRPr lang="en-US"/>
            </a:defPPr>
            <a:lvl1pPr marL="0" algn="l" defTabSz="457200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000D4D2-310E-E040-9A4D-01712E7A9DC2}" type="slidenum">
              <a:rPr lang="en-GB" sz="1067" b="1" noProof="0" smtClean="0"/>
              <a:t>‹#›</a:t>
            </a:fld>
            <a:endParaRPr lang="en-GB" sz="1067" b="1" noProof="0"/>
          </a:p>
        </p:txBody>
      </p:sp>
      <p:sp>
        <p:nvSpPr>
          <p:cNvPr id="21" name="Rectangle 20"/>
          <p:cNvSpPr/>
          <p:nvPr/>
        </p:nvSpPr>
        <p:spPr>
          <a:xfrm>
            <a:off x="0" y="6384922"/>
            <a:ext cx="12192000" cy="43564"/>
          </a:xfrm>
          <a:prstGeom prst="rect">
            <a:avLst/>
          </a:prstGeom>
          <a:solidFill>
            <a:srgbClr val="ABCB2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noProof="0"/>
          </a:p>
        </p:txBody>
      </p:sp>
      <p:pic>
        <p:nvPicPr>
          <p:cNvPr id="5" name="Picture 4" descr="deic-byline.png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6605883"/>
            <a:ext cx="2760133" cy="76671"/>
          </a:xfrm>
          <a:prstGeom prst="rect">
            <a:avLst/>
          </a:prstGeom>
        </p:spPr>
      </p:pic>
      <p:pic>
        <p:nvPicPr>
          <p:cNvPr id="8" name="Picture 7" descr="DeiC logo FINAL CMYK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91" y="216000"/>
            <a:ext cx="1765165" cy="66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0717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  <p:sldLayoutId id="2147483749" r:id="rId12"/>
    <p:sldLayoutId id="2147483750" r:id="rId13"/>
    <p:sldLayoutId id="2147483751" r:id="rId14"/>
    <p:sldLayoutId id="2147483752" r:id="rId15"/>
    <p:sldLayoutId id="2147483753" r:id="rId16"/>
  </p:sldLayoutIdLst>
  <p:txStyles>
    <p:titleStyle>
      <a:lvl1pPr marL="479988" indent="-479988" algn="l" defTabSz="609585" rtl="0" eaLnBrk="1" latinLnBrk="0" hangingPunct="1">
        <a:spcBef>
          <a:spcPct val="0"/>
        </a:spcBef>
        <a:buClr>
          <a:srgbClr val="ABCB2A"/>
        </a:buClr>
        <a:buSzPct val="100000"/>
        <a:buFont typeface="Lucida Grande"/>
        <a:buChar char="&gt;"/>
        <a:defRPr sz="32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79988" indent="-479988" algn="l" defTabSz="609585" rtl="0" eaLnBrk="1" latinLnBrk="0" hangingPunct="1">
        <a:spcBef>
          <a:spcPct val="20000"/>
        </a:spcBef>
        <a:buFont typeface="Lucida Grande"/>
        <a:buChar char="&gt;"/>
        <a:defRPr sz="1867" kern="1200">
          <a:solidFill>
            <a:srgbClr val="646568"/>
          </a:solidFill>
          <a:latin typeface="+mn-lt"/>
          <a:ea typeface="+mn-ea"/>
          <a:cs typeface="+mn-cs"/>
        </a:defRPr>
      </a:lvl1pPr>
      <a:lvl2pPr marL="719982" indent="-239994" algn="l" defTabSz="609585" rtl="0" eaLnBrk="1" latinLnBrk="0" hangingPunct="1">
        <a:spcBef>
          <a:spcPts val="0"/>
        </a:spcBef>
        <a:buFont typeface="Arial"/>
        <a:buChar char="–"/>
        <a:defRPr sz="1867" kern="1200">
          <a:solidFill>
            <a:srgbClr val="646568"/>
          </a:solidFill>
          <a:latin typeface="+mn-lt"/>
          <a:ea typeface="+mn-ea"/>
          <a:cs typeface="+mn-cs"/>
        </a:defRPr>
      </a:lvl2pPr>
      <a:lvl3pPr marL="959976" indent="-239994" algn="l" defTabSz="609585" rtl="0" eaLnBrk="1" latinLnBrk="0" hangingPunct="1">
        <a:spcBef>
          <a:spcPct val="20000"/>
        </a:spcBef>
        <a:buFont typeface="Arial"/>
        <a:buChar char="•"/>
        <a:defRPr sz="1867" kern="1200">
          <a:solidFill>
            <a:srgbClr val="646568"/>
          </a:solidFill>
          <a:latin typeface="+mn-lt"/>
          <a:ea typeface="+mn-ea"/>
          <a:cs typeface="+mn-cs"/>
        </a:defRPr>
      </a:lvl3pPr>
      <a:lvl4pPr marL="1199970" indent="-239994" algn="l" defTabSz="609585" rtl="0" eaLnBrk="1" latinLnBrk="0" hangingPunct="1">
        <a:spcBef>
          <a:spcPct val="20000"/>
        </a:spcBef>
        <a:buFont typeface="Arial"/>
        <a:buChar char="–"/>
        <a:defRPr sz="1867" kern="1200">
          <a:solidFill>
            <a:srgbClr val="646568"/>
          </a:solidFill>
          <a:latin typeface="+mn-lt"/>
          <a:ea typeface="+mn-ea"/>
          <a:cs typeface="+mn-cs"/>
        </a:defRPr>
      </a:lvl4pPr>
      <a:lvl5pPr marL="1439964" indent="-239994" algn="l" defTabSz="609585" rtl="0" eaLnBrk="1" latinLnBrk="0" hangingPunct="1">
        <a:spcBef>
          <a:spcPct val="20000"/>
        </a:spcBef>
        <a:buFont typeface="Arial"/>
        <a:buChar char="»"/>
        <a:defRPr sz="1867" kern="1200">
          <a:solidFill>
            <a:srgbClr val="646568"/>
          </a:solidFill>
          <a:latin typeface="+mn-lt"/>
          <a:ea typeface="+mn-ea"/>
          <a:cs typeface="+mn-cs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50E8C6-A52C-6946-8936-A1AF23A6D846}" type="datetimeFigureOut">
              <a:rPr lang="en-GB" smtClean="0"/>
              <a:t>05/05/2022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44CF86-10A0-AF41-8BC9-66B7339342D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34578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  <p:sldLayoutId id="214748376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/>
          <p:cNvCxnSpPr/>
          <p:nvPr userDrawn="1"/>
        </p:nvCxnSpPr>
        <p:spPr>
          <a:xfrm>
            <a:off x="0" y="1087517"/>
            <a:ext cx="12192000" cy="0"/>
          </a:xfrm>
          <a:prstGeom prst="line">
            <a:avLst/>
          </a:prstGeom>
          <a:ln w="6350" cmpd="sng">
            <a:solidFill>
              <a:srgbClr val="646568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 userDrawn="1"/>
        </p:nvSpPr>
        <p:spPr>
          <a:xfrm>
            <a:off x="0" y="6430435"/>
            <a:ext cx="12192000" cy="427565"/>
          </a:xfrm>
          <a:prstGeom prst="rect">
            <a:avLst/>
          </a:prstGeom>
          <a:solidFill>
            <a:srgbClr val="ABCB2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noProof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168000"/>
            <a:ext cx="10972800" cy="7455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noProof="0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364153"/>
            <a:ext cx="10972800" cy="47620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15" name="Slide Number Placeholder 5"/>
          <p:cNvSpPr txBox="1">
            <a:spLocks/>
          </p:cNvSpPr>
          <p:nvPr userDrawn="1"/>
        </p:nvSpPr>
        <p:spPr>
          <a:xfrm>
            <a:off x="11339003" y="6430435"/>
            <a:ext cx="474927" cy="427565"/>
          </a:xfrm>
          <a:prstGeom prst="rect">
            <a:avLst/>
          </a:prstGeom>
        </p:spPr>
        <p:txBody>
          <a:bodyPr lIns="0" rIns="0" anchor="ctr" anchorCtr="0"/>
          <a:lstStyle>
            <a:defPPr>
              <a:defRPr lang="en-US"/>
            </a:defPPr>
            <a:lvl1pPr marL="0" algn="l" defTabSz="457200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067" b="1" noProof="0"/>
              <a:t>S</a:t>
            </a:r>
          </a:p>
        </p:txBody>
      </p:sp>
      <p:sp>
        <p:nvSpPr>
          <p:cNvPr id="16" name="Slide Number Placeholder 5"/>
          <p:cNvSpPr txBox="1">
            <a:spLocks/>
          </p:cNvSpPr>
          <p:nvPr userDrawn="1"/>
        </p:nvSpPr>
        <p:spPr>
          <a:xfrm>
            <a:off x="9591145" y="6430435"/>
            <a:ext cx="1572156" cy="427565"/>
          </a:xfrm>
          <a:prstGeom prst="rect">
            <a:avLst/>
          </a:prstGeom>
        </p:spPr>
        <p:txBody>
          <a:bodyPr vert="horz" lIns="0" tIns="60960" rIns="0" bIns="60960" rtlCol="0" anchor="ctr"/>
          <a:lstStyle>
            <a:defPPr>
              <a:defRPr lang="en-US"/>
            </a:defPPr>
            <a:lvl1pPr marL="0" algn="l" defTabSz="457200" rtl="0" eaLnBrk="1" latinLnBrk="0" hangingPunct="1">
              <a:defRPr sz="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6CCE793-FAE5-4341-BBB8-7D21CBB9B2CB}" type="datetime3">
              <a:rPr lang="en-GB" sz="1067" b="0" noProof="0" smtClean="0"/>
              <a:t>5 May, 2022</a:t>
            </a:fld>
            <a:endParaRPr lang="en-GB" sz="1067" b="0" noProof="0"/>
          </a:p>
        </p:txBody>
      </p:sp>
      <p:cxnSp>
        <p:nvCxnSpPr>
          <p:cNvPr id="20" name="Straight Connector 19"/>
          <p:cNvCxnSpPr/>
          <p:nvPr userDrawn="1"/>
        </p:nvCxnSpPr>
        <p:spPr>
          <a:xfrm>
            <a:off x="11256433" y="6608234"/>
            <a:ext cx="0" cy="109009"/>
          </a:xfrm>
          <a:prstGeom prst="line">
            <a:avLst/>
          </a:prstGeom>
          <a:ln w="635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Slide Number Placeholder 5"/>
          <p:cNvSpPr txBox="1">
            <a:spLocks/>
          </p:cNvSpPr>
          <p:nvPr userDrawn="1"/>
        </p:nvSpPr>
        <p:spPr>
          <a:xfrm>
            <a:off x="11432137" y="6430435"/>
            <a:ext cx="474927" cy="427565"/>
          </a:xfrm>
          <a:prstGeom prst="rect">
            <a:avLst/>
          </a:prstGeom>
        </p:spPr>
        <p:txBody>
          <a:bodyPr lIns="0" rIns="0" anchor="ctr" anchorCtr="0"/>
          <a:lstStyle>
            <a:defPPr>
              <a:defRPr lang="en-US"/>
            </a:defPPr>
            <a:lvl1pPr marL="0" algn="l" defTabSz="457200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000D4D2-310E-E040-9A4D-01712E7A9DC2}" type="slidenum">
              <a:rPr lang="en-GB" sz="1067" b="1" noProof="0" smtClean="0"/>
              <a:t>‹#›</a:t>
            </a:fld>
            <a:endParaRPr lang="en-GB" sz="1067" b="1" noProof="0"/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2" y="6608234"/>
            <a:ext cx="2431269" cy="67733"/>
          </a:xfrm>
          <a:prstGeom prst="rect">
            <a:avLst/>
          </a:prstGeom>
        </p:spPr>
      </p:pic>
      <p:sp>
        <p:nvSpPr>
          <p:cNvPr id="21" name="Rectangle 20"/>
          <p:cNvSpPr/>
          <p:nvPr userDrawn="1"/>
        </p:nvSpPr>
        <p:spPr>
          <a:xfrm>
            <a:off x="0" y="6384922"/>
            <a:ext cx="12192000" cy="43564"/>
          </a:xfrm>
          <a:prstGeom prst="rect">
            <a:avLst/>
          </a:prstGeom>
          <a:solidFill>
            <a:srgbClr val="E0E1E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noProof="0"/>
          </a:p>
        </p:txBody>
      </p:sp>
    </p:spTree>
    <p:extLst>
      <p:ext uri="{BB962C8B-B14F-4D97-AF65-F5344CB8AC3E}">
        <p14:creationId xmlns:p14="http://schemas.microsoft.com/office/powerpoint/2010/main" val="21456485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4" r:id="rId7"/>
    <p:sldLayoutId id="2147483775" r:id="rId8"/>
    <p:sldLayoutId id="2147483776" r:id="rId9"/>
    <p:sldLayoutId id="2147483777" r:id="rId10"/>
    <p:sldLayoutId id="2147483778" r:id="rId11"/>
    <p:sldLayoutId id="2147483779" r:id="rId12"/>
    <p:sldLayoutId id="2147483780" r:id="rId13"/>
    <p:sldLayoutId id="2147483781" r:id="rId14"/>
    <p:sldLayoutId id="2147483782" r:id="rId15"/>
    <p:sldLayoutId id="2147483783" r:id="rId16"/>
  </p:sldLayoutIdLst>
  <p:txStyles>
    <p:titleStyle>
      <a:lvl1pPr marL="479988" indent="-479988" algn="l" defTabSz="609585" rtl="0" eaLnBrk="1" latinLnBrk="0" hangingPunct="1">
        <a:spcBef>
          <a:spcPct val="0"/>
        </a:spcBef>
        <a:buClr>
          <a:srgbClr val="ABCB2A"/>
        </a:buClr>
        <a:buSzPct val="100000"/>
        <a:buFont typeface="Lucida Grande"/>
        <a:buChar char="&gt;"/>
        <a:defRPr sz="32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79988" indent="-479988" algn="l" defTabSz="609585" rtl="0" eaLnBrk="1" latinLnBrk="0" hangingPunct="1">
        <a:spcBef>
          <a:spcPct val="20000"/>
        </a:spcBef>
        <a:buFont typeface="Lucida Grande"/>
        <a:buChar char="&gt;"/>
        <a:defRPr sz="1867" kern="1200">
          <a:solidFill>
            <a:srgbClr val="646568"/>
          </a:solidFill>
          <a:latin typeface="+mn-lt"/>
          <a:ea typeface="+mn-ea"/>
          <a:cs typeface="+mn-cs"/>
        </a:defRPr>
      </a:lvl1pPr>
      <a:lvl2pPr marL="719982" indent="-239994" algn="l" defTabSz="609585" rtl="0" eaLnBrk="1" latinLnBrk="0" hangingPunct="1">
        <a:spcBef>
          <a:spcPts val="0"/>
        </a:spcBef>
        <a:buFont typeface="Arial"/>
        <a:buChar char="–"/>
        <a:defRPr sz="1867" kern="1200">
          <a:solidFill>
            <a:srgbClr val="646568"/>
          </a:solidFill>
          <a:latin typeface="+mn-lt"/>
          <a:ea typeface="+mn-ea"/>
          <a:cs typeface="+mn-cs"/>
        </a:defRPr>
      </a:lvl2pPr>
      <a:lvl3pPr marL="959976" indent="-239994" algn="l" defTabSz="609585" rtl="0" eaLnBrk="1" latinLnBrk="0" hangingPunct="1">
        <a:spcBef>
          <a:spcPct val="20000"/>
        </a:spcBef>
        <a:buFont typeface="Arial"/>
        <a:buChar char="•"/>
        <a:defRPr sz="1867" kern="1200">
          <a:solidFill>
            <a:srgbClr val="646568"/>
          </a:solidFill>
          <a:latin typeface="+mn-lt"/>
          <a:ea typeface="+mn-ea"/>
          <a:cs typeface="+mn-cs"/>
        </a:defRPr>
      </a:lvl3pPr>
      <a:lvl4pPr marL="1199970" indent="-239994" algn="l" defTabSz="609585" rtl="0" eaLnBrk="1" latinLnBrk="0" hangingPunct="1">
        <a:spcBef>
          <a:spcPct val="20000"/>
        </a:spcBef>
        <a:buFont typeface="Arial"/>
        <a:buChar char="–"/>
        <a:defRPr sz="1867" kern="1200">
          <a:solidFill>
            <a:srgbClr val="646568"/>
          </a:solidFill>
          <a:latin typeface="+mn-lt"/>
          <a:ea typeface="+mn-ea"/>
          <a:cs typeface="+mn-cs"/>
        </a:defRPr>
      </a:lvl4pPr>
      <a:lvl5pPr marL="1439964" indent="-239994" algn="l" defTabSz="609585" rtl="0" eaLnBrk="1" latinLnBrk="0" hangingPunct="1">
        <a:spcBef>
          <a:spcPct val="20000"/>
        </a:spcBef>
        <a:buFont typeface="Arial"/>
        <a:buChar char="»"/>
        <a:defRPr sz="1867" kern="1200">
          <a:solidFill>
            <a:srgbClr val="646568"/>
          </a:solidFill>
          <a:latin typeface="+mn-lt"/>
          <a:ea typeface="+mn-ea"/>
          <a:cs typeface="+mn-cs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58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53.emf"/><Relationship Id="rId4" Type="http://schemas.openxmlformats.org/officeDocument/2006/relationships/oleObject" Target="../embeddings/oleObject1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7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33E42-BD66-4E16-AB4B-D4F73B67BBBB}" type="datetime1">
              <a:rPr lang="en-GB" smtClean="0">
                <a:solidFill>
                  <a:prstClr val="white"/>
                </a:solidFill>
              </a:rPr>
              <a:pPr/>
              <a:t>05/05/2022</a:t>
            </a:fld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>
                <a:solidFill>
                  <a:prstClr val="white"/>
                </a:solidFill>
              </a:rPr>
              <a:pPr/>
              <a:t>1</a:t>
            </a:fld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435036" y="908866"/>
            <a:ext cx="4738544" cy="1536350"/>
          </a:xfrm>
        </p:spPr>
        <p:txBody>
          <a:bodyPr/>
          <a:lstStyle/>
          <a:p>
            <a:pPr algn="ctr"/>
            <a:r>
              <a:rPr lang="en-US" dirty="0"/>
              <a:t> </a:t>
            </a:r>
            <a:r>
              <a:rPr lang="en-US" sz="2000" b="1" dirty="0"/>
              <a:t>HEP Computing in Denmark</a:t>
            </a:r>
            <a:endParaRPr lang="en-US" sz="2000" dirty="0"/>
          </a:p>
          <a:p>
            <a:pPr algn="ctr"/>
            <a:r>
              <a:rPr lang="en-US" sz="2000" dirty="0"/>
              <a:t>Present status and future perspectives</a:t>
            </a:r>
          </a:p>
        </p:txBody>
      </p:sp>
      <p:sp>
        <p:nvSpPr>
          <p:cNvPr id="8" name="Subtitle 7"/>
          <p:cNvSpPr>
            <a:spLocks noGrp="1"/>
          </p:cNvSpPr>
          <p:nvPr>
            <p:ph type="subTitle" idx="1"/>
          </p:nvPr>
        </p:nvSpPr>
        <p:spPr>
          <a:xfrm>
            <a:off x="352167" y="2407639"/>
            <a:ext cx="5255144" cy="2776370"/>
          </a:xfrm>
        </p:spPr>
        <p:txBody>
          <a:bodyPr/>
          <a:lstStyle/>
          <a:p>
            <a:pPr algn="ctr"/>
            <a:r>
              <a:rPr lang="en-US" sz="1800" b="1">
                <a:solidFill>
                  <a:schemeClr val="accent1"/>
                </a:solidFill>
              </a:rPr>
              <a:t>Danish PANP </a:t>
            </a:r>
            <a:r>
              <a:rPr lang="en-US" sz="1800" b="1" dirty="0">
                <a:solidFill>
                  <a:schemeClr val="accent1"/>
                </a:solidFill>
              </a:rPr>
              <a:t>meeting</a:t>
            </a:r>
          </a:p>
          <a:p>
            <a:pPr algn="ctr"/>
            <a:r>
              <a:rPr lang="en-US" sz="1800" b="1" dirty="0">
                <a:solidFill>
                  <a:schemeClr val="accent1"/>
                </a:solidFill>
              </a:rPr>
              <a:t>SDU 21</a:t>
            </a:r>
            <a:r>
              <a:rPr lang="en-US" sz="1800" b="1" baseline="30000" dirty="0">
                <a:solidFill>
                  <a:schemeClr val="accent1"/>
                </a:solidFill>
              </a:rPr>
              <a:t>st</a:t>
            </a:r>
            <a:r>
              <a:rPr lang="en-US" sz="1800" b="1" dirty="0">
                <a:solidFill>
                  <a:schemeClr val="accent1"/>
                </a:solidFill>
              </a:rPr>
              <a:t> April 2022</a:t>
            </a:r>
          </a:p>
          <a:p>
            <a:pPr algn="ctr"/>
            <a:endParaRPr lang="en-US" sz="1800" b="1" dirty="0">
              <a:solidFill>
                <a:schemeClr val="accent1"/>
              </a:solidFill>
            </a:endParaRPr>
          </a:p>
          <a:p>
            <a:pPr algn="ctr"/>
            <a:r>
              <a:rPr lang="en-US" sz="1400" dirty="0">
                <a:solidFill>
                  <a:schemeClr val="accent1"/>
                </a:solidFill>
              </a:rPr>
              <a:t>(</a:t>
            </a:r>
            <a:r>
              <a:rPr lang="en-US" sz="1400" dirty="0" err="1">
                <a:solidFill>
                  <a:schemeClr val="accent1"/>
                </a:solidFill>
              </a:rPr>
              <a:t>rECFA</a:t>
            </a:r>
            <a:r>
              <a:rPr lang="en-US" sz="1400" dirty="0">
                <a:solidFill>
                  <a:schemeClr val="accent1"/>
                </a:solidFill>
              </a:rPr>
              <a:t> meeting in Copenhagen 2022)</a:t>
            </a:r>
          </a:p>
          <a:p>
            <a:pPr algn="ctr"/>
            <a:r>
              <a:rPr lang="en-GB" sz="1400" dirty="0">
                <a:solidFill>
                  <a:schemeClr val="accent1"/>
                </a:solidFill>
              </a:rPr>
              <a:t>(12</a:t>
            </a:r>
            <a:r>
              <a:rPr lang="en-GB" sz="1400" baseline="30000" dirty="0">
                <a:solidFill>
                  <a:schemeClr val="accent1"/>
                </a:solidFill>
              </a:rPr>
              <a:t>th</a:t>
            </a:r>
            <a:r>
              <a:rPr lang="en-GB" sz="1400" dirty="0">
                <a:solidFill>
                  <a:schemeClr val="accent1"/>
                </a:solidFill>
              </a:rPr>
              <a:t> May 2022)</a:t>
            </a:r>
          </a:p>
          <a:p>
            <a:pPr algn="ctr"/>
            <a:endParaRPr lang="en-GB" sz="1400" dirty="0">
              <a:solidFill>
                <a:schemeClr val="accent1"/>
              </a:solidFill>
            </a:endParaRPr>
          </a:p>
          <a:p>
            <a:r>
              <a:rPr lang="en-GB" sz="1400" dirty="0">
                <a:solidFill>
                  <a:schemeClr val="accent1"/>
                </a:solidFill>
              </a:rPr>
              <a:t>Professor John Renner Hansen</a:t>
            </a:r>
            <a:br>
              <a:rPr lang="en-GB" sz="1400" dirty="0">
                <a:solidFill>
                  <a:schemeClr val="accent1"/>
                </a:solidFill>
              </a:rPr>
            </a:br>
            <a:r>
              <a:rPr lang="en-GB" sz="1400" dirty="0">
                <a:solidFill>
                  <a:schemeClr val="accent1"/>
                </a:solidFill>
              </a:rPr>
              <a:t>Niels Bohr Institute - UCPH  </a:t>
            </a:r>
            <a:br>
              <a:rPr lang="en-GB" sz="1400" dirty="0">
                <a:solidFill>
                  <a:schemeClr val="accent1"/>
                </a:solidFill>
              </a:rPr>
            </a:br>
            <a:r>
              <a:rPr lang="en-GB" sz="1400" dirty="0">
                <a:solidFill>
                  <a:schemeClr val="accent1"/>
                </a:solidFill>
              </a:rPr>
              <a:t> </a:t>
            </a:r>
          </a:p>
        </p:txBody>
      </p:sp>
      <p:sp>
        <p:nvSpPr>
          <p:cNvPr id="5" name="Rectangle 4"/>
          <p:cNvSpPr/>
          <p:nvPr/>
        </p:nvSpPr>
        <p:spPr>
          <a:xfrm>
            <a:off x="6042346" y="908866"/>
            <a:ext cx="6056787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AutoNum type="arabicPeriod"/>
            </a:pPr>
            <a:r>
              <a:rPr lang="en-GB" sz="2400" dirty="0"/>
              <a:t>Danish contribution to LHC computing</a:t>
            </a:r>
          </a:p>
          <a:p>
            <a:pPr marL="457200" indent="-457200">
              <a:buAutoNum type="arabicPeriod"/>
            </a:pPr>
            <a:r>
              <a:rPr lang="en-GB" sz="2400" dirty="0"/>
              <a:t>Other HEP related computing activities</a:t>
            </a:r>
          </a:p>
          <a:p>
            <a:pPr marL="457200" indent="-457200">
              <a:buAutoNum type="arabicPeriod"/>
            </a:pPr>
            <a:r>
              <a:rPr lang="en-GB" sz="2400" dirty="0"/>
              <a:t>The Danish National Strategy for HPC and data management based on FAIR principles.</a:t>
            </a:r>
          </a:p>
          <a:p>
            <a:pPr marL="457200" indent="-457200">
              <a:buAutoNum type="arabicPeriod"/>
            </a:pPr>
            <a:r>
              <a:rPr lang="en-GB" sz="2400" dirty="0"/>
              <a:t>Future Danish contributions </a:t>
            </a:r>
            <a:r>
              <a:rPr lang="en-GB" sz="2400" dirty="0" err="1"/>
              <a:t>til</a:t>
            </a:r>
            <a:r>
              <a:rPr lang="en-GB" sz="2400" dirty="0"/>
              <a:t> LHC computing. </a:t>
            </a:r>
          </a:p>
        </p:txBody>
      </p:sp>
    </p:spTree>
    <p:extLst>
      <p:ext uri="{BB962C8B-B14F-4D97-AF65-F5344CB8AC3E}">
        <p14:creationId xmlns:p14="http://schemas.microsoft.com/office/powerpoint/2010/main" val="1725697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72275" y="21097"/>
            <a:ext cx="1842760" cy="93818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95047"/>
            <a:ext cx="10972800" cy="745515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4267" dirty="0">
                <a:solidFill>
                  <a:schemeClr val="accent1"/>
                </a:solidFill>
              </a:rPr>
              <a:t>A new HPC landscape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609600" y="1257907"/>
            <a:ext cx="10972800" cy="486825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a-DK" sz="2400" b="1" dirty="0"/>
              <a:t>The future national HPC landscape:</a:t>
            </a:r>
          </a:p>
          <a:p>
            <a:r>
              <a:rPr lang="da-DK" sz="2133" dirty="0">
                <a:solidFill>
                  <a:schemeClr val="bg1">
                    <a:lumMod val="50000"/>
                  </a:schemeClr>
                </a:solidFill>
              </a:rPr>
              <a:t>Researchers in Denmark have </a:t>
            </a:r>
            <a:r>
              <a:rPr lang="da-DK" sz="2133" dirty="0" err="1">
                <a:solidFill>
                  <a:schemeClr val="bg1">
                    <a:lumMod val="50000"/>
                  </a:schemeClr>
                </a:solidFill>
              </a:rPr>
              <a:t>access</a:t>
            </a:r>
            <a:r>
              <a:rPr lang="da-DK" sz="2133" dirty="0">
                <a:solidFill>
                  <a:schemeClr val="bg1">
                    <a:lumMod val="50000"/>
                  </a:schemeClr>
                </a:solidFill>
              </a:rPr>
              <a:t> to 4 types of HPC installations:</a:t>
            </a:r>
          </a:p>
          <a:p>
            <a:endParaRPr lang="da-DK" sz="2133" dirty="0">
              <a:solidFill>
                <a:schemeClr val="bg1">
                  <a:lumMod val="50000"/>
                </a:schemeClr>
              </a:solidFill>
            </a:endParaRPr>
          </a:p>
          <a:p>
            <a:endParaRPr lang="da-DK" sz="2133" dirty="0">
              <a:solidFill>
                <a:schemeClr val="bg1">
                  <a:lumMod val="50000"/>
                </a:schemeClr>
              </a:solidFill>
            </a:endParaRPr>
          </a:p>
          <a:p>
            <a:endParaRPr lang="da-DK" sz="2133" dirty="0">
              <a:solidFill>
                <a:schemeClr val="bg1">
                  <a:lumMod val="50000"/>
                </a:schemeClr>
              </a:solidFill>
            </a:endParaRPr>
          </a:p>
          <a:p>
            <a:endParaRPr lang="da-DK" sz="2133" dirty="0">
              <a:solidFill>
                <a:schemeClr val="bg1">
                  <a:lumMod val="50000"/>
                </a:schemeClr>
              </a:solidFill>
            </a:endParaRPr>
          </a:p>
          <a:p>
            <a:endParaRPr lang="da-DK" sz="2133" dirty="0">
              <a:solidFill>
                <a:schemeClr val="bg1">
                  <a:lumMod val="50000"/>
                </a:schemeClr>
              </a:solidFill>
            </a:endParaRPr>
          </a:p>
          <a:p>
            <a:endParaRPr lang="da-DK" sz="2133" dirty="0">
              <a:solidFill>
                <a:schemeClr val="bg1">
                  <a:lumMod val="50000"/>
                </a:schemeClr>
              </a:solidFill>
            </a:endParaRPr>
          </a:p>
          <a:p>
            <a:endParaRPr lang="da-DK" sz="2133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da-DK" sz="2133" dirty="0" err="1">
                <a:solidFill>
                  <a:schemeClr val="bg1">
                    <a:lumMod val="50000"/>
                  </a:schemeClr>
                </a:solidFill>
              </a:rPr>
              <a:t>Universities</a:t>
            </a:r>
            <a:r>
              <a:rPr lang="da-DK" sz="2133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a-DK" sz="2133" dirty="0" err="1">
                <a:solidFill>
                  <a:schemeClr val="bg1">
                    <a:lumMod val="50000"/>
                  </a:schemeClr>
                </a:solidFill>
              </a:rPr>
              <a:t>asked</a:t>
            </a:r>
            <a:r>
              <a:rPr lang="da-DK" sz="2133" dirty="0">
                <a:solidFill>
                  <a:schemeClr val="bg1">
                    <a:lumMod val="50000"/>
                  </a:schemeClr>
                </a:solidFill>
              </a:rPr>
              <a:t> to </a:t>
            </a:r>
            <a:r>
              <a:rPr lang="da-DK" sz="2133" dirty="0" err="1">
                <a:solidFill>
                  <a:schemeClr val="bg1">
                    <a:lumMod val="50000"/>
                  </a:schemeClr>
                </a:solidFill>
              </a:rPr>
              <a:t>calculate</a:t>
            </a:r>
            <a:r>
              <a:rPr lang="da-DK" sz="2133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a-DK" sz="2133" dirty="0" err="1">
                <a:solidFill>
                  <a:schemeClr val="bg1">
                    <a:lumMod val="50000"/>
                  </a:schemeClr>
                </a:solidFill>
              </a:rPr>
              <a:t>their</a:t>
            </a:r>
            <a:r>
              <a:rPr lang="da-DK" sz="2133" dirty="0">
                <a:solidFill>
                  <a:schemeClr val="bg1">
                    <a:lumMod val="50000"/>
                  </a:schemeClr>
                </a:solidFill>
              </a:rPr>
              <a:t> future </a:t>
            </a:r>
            <a:r>
              <a:rPr lang="da-DK" sz="2133" dirty="0" err="1">
                <a:solidFill>
                  <a:schemeClr val="bg1">
                    <a:lumMod val="50000"/>
                  </a:schemeClr>
                </a:solidFill>
              </a:rPr>
              <a:t>needs</a:t>
            </a:r>
            <a:r>
              <a:rPr lang="da-DK" sz="2133" dirty="0">
                <a:solidFill>
                  <a:schemeClr val="bg1">
                    <a:lumMod val="50000"/>
                  </a:schemeClr>
                </a:solidFill>
              </a:rPr>
              <a:t> for national HPC </a:t>
            </a:r>
            <a:r>
              <a:rPr lang="da-DK" sz="2133" dirty="0" err="1">
                <a:solidFill>
                  <a:schemeClr val="bg1">
                    <a:lumMod val="50000"/>
                  </a:schemeClr>
                </a:solidFill>
              </a:rPr>
              <a:t>divided</a:t>
            </a:r>
            <a:r>
              <a:rPr lang="da-DK" sz="2133" dirty="0">
                <a:solidFill>
                  <a:schemeClr val="bg1">
                    <a:lumMod val="50000"/>
                  </a:schemeClr>
                </a:solidFill>
              </a:rPr>
              <a:t> in 4 </a:t>
            </a:r>
            <a:r>
              <a:rPr lang="da-DK" sz="2133" dirty="0" err="1">
                <a:solidFill>
                  <a:schemeClr val="bg1">
                    <a:lumMod val="50000"/>
                  </a:schemeClr>
                </a:solidFill>
              </a:rPr>
              <a:t>categories</a:t>
            </a:r>
            <a:endParaRPr lang="en-US" sz="2133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US" sz="2133" dirty="0">
                <a:solidFill>
                  <a:schemeClr val="bg1">
                    <a:lumMod val="50000"/>
                  </a:schemeClr>
                </a:solidFill>
              </a:rPr>
              <a:t>How are we making the best possible use of the gigantic investment in EuroHPC?</a:t>
            </a:r>
            <a:endParaRPr lang="en-US" dirty="0"/>
          </a:p>
        </p:txBody>
      </p: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1179522" y="2777713"/>
          <a:ext cx="8717435" cy="16072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43487">
                  <a:extLst>
                    <a:ext uri="{9D8B030D-6E8A-4147-A177-3AD203B41FA5}">
                      <a16:colId xmlns:a16="http://schemas.microsoft.com/office/drawing/2014/main" val="3943734989"/>
                    </a:ext>
                  </a:extLst>
                </a:gridCol>
                <a:gridCol w="1743487">
                  <a:extLst>
                    <a:ext uri="{9D8B030D-6E8A-4147-A177-3AD203B41FA5}">
                      <a16:colId xmlns:a16="http://schemas.microsoft.com/office/drawing/2014/main" val="3777949202"/>
                    </a:ext>
                  </a:extLst>
                </a:gridCol>
                <a:gridCol w="1743487">
                  <a:extLst>
                    <a:ext uri="{9D8B030D-6E8A-4147-A177-3AD203B41FA5}">
                      <a16:colId xmlns:a16="http://schemas.microsoft.com/office/drawing/2014/main" val="1533007624"/>
                    </a:ext>
                  </a:extLst>
                </a:gridCol>
                <a:gridCol w="1743487">
                  <a:extLst>
                    <a:ext uri="{9D8B030D-6E8A-4147-A177-3AD203B41FA5}">
                      <a16:colId xmlns:a16="http://schemas.microsoft.com/office/drawing/2014/main" val="1707669563"/>
                    </a:ext>
                  </a:extLst>
                </a:gridCol>
                <a:gridCol w="1743487">
                  <a:extLst>
                    <a:ext uri="{9D8B030D-6E8A-4147-A177-3AD203B41FA5}">
                      <a16:colId xmlns:a16="http://schemas.microsoft.com/office/drawing/2014/main" val="1189705065"/>
                    </a:ext>
                  </a:extLst>
                </a:gridCol>
              </a:tblGrid>
              <a:tr h="1607220">
                <a:tc>
                  <a:txBody>
                    <a:bodyPr/>
                    <a:lstStyle/>
                    <a:p>
                      <a:r>
                        <a:rPr lang="da-DK" sz="2100" dirty="0"/>
                        <a:t>Type 1: Interactive HPC</a:t>
                      </a:r>
                      <a:endParaRPr lang="en-US" sz="210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da-DK" sz="2100" dirty="0"/>
                        <a:t>Type 2: </a:t>
                      </a:r>
                      <a:r>
                        <a:rPr lang="da-DK" sz="2100" dirty="0" err="1"/>
                        <a:t>Throughput</a:t>
                      </a:r>
                      <a:r>
                        <a:rPr lang="da-DK" sz="2100" baseline="0" dirty="0"/>
                        <a:t> HPC</a:t>
                      </a:r>
                      <a:endParaRPr lang="en-US" sz="210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da-DK" sz="2100" dirty="0"/>
                        <a:t>Type 3: </a:t>
                      </a:r>
                      <a:br>
                        <a:rPr lang="da-DK" sz="2100" dirty="0"/>
                      </a:br>
                      <a:r>
                        <a:rPr lang="da-DK" sz="2100" dirty="0"/>
                        <a:t>Large Memory HPC</a:t>
                      </a:r>
                      <a:endParaRPr lang="en-US" sz="210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da-DK" sz="2100" dirty="0"/>
                        <a:t>Type 4: </a:t>
                      </a:r>
                      <a:r>
                        <a:rPr lang="da-DK" sz="2100" dirty="0" err="1"/>
                        <a:t>Accelerated</a:t>
                      </a:r>
                      <a:r>
                        <a:rPr lang="da-DK" sz="2100" dirty="0"/>
                        <a:t> HPC</a:t>
                      </a:r>
                      <a:endParaRPr lang="en-US" sz="210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da-DK" sz="2100" dirty="0"/>
                        <a:t>Type</a:t>
                      </a:r>
                      <a:r>
                        <a:rPr lang="da-DK" sz="2100" baseline="0" dirty="0"/>
                        <a:t> 5: </a:t>
                      </a:r>
                      <a:r>
                        <a:rPr lang="da-DK" sz="2100" baseline="0" dirty="0" err="1"/>
                        <a:t>Capability</a:t>
                      </a:r>
                      <a:r>
                        <a:rPr lang="da-DK" sz="2100" baseline="0" dirty="0"/>
                        <a:t> HPC (LUMI)</a:t>
                      </a:r>
                      <a:endParaRPr lang="en-US" sz="2100" dirty="0"/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3280710318"/>
                  </a:ext>
                </a:extLst>
              </a:tr>
            </a:tbl>
          </a:graphicData>
        </a:graphic>
      </p:graphicFrame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0208486" y="2439826"/>
            <a:ext cx="1444665" cy="144466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rot="2152470">
            <a:off x="6432331" y="3162158"/>
            <a:ext cx="17155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>
                <a:solidFill>
                  <a:srgbClr val="C00000"/>
                </a:solidFill>
              </a:rPr>
              <a:t>On Hold</a:t>
            </a:r>
          </a:p>
        </p:txBody>
      </p:sp>
    </p:spTree>
    <p:extLst>
      <p:ext uri="{BB962C8B-B14F-4D97-AF65-F5344CB8AC3E}">
        <p14:creationId xmlns:p14="http://schemas.microsoft.com/office/powerpoint/2010/main" val="504043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72274" y="1212930"/>
            <a:ext cx="11210125" cy="4853531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000" dirty="0"/>
              <a:t>DeiC has lead the work, in collaboration with a wide range of stakeholders towards a national strategy for data management based on FAIR the principles. </a:t>
            </a:r>
            <a:br>
              <a:rPr lang="en-US" sz="2000" dirty="0"/>
            </a:br>
            <a:r>
              <a:rPr lang="en-GB" sz="2000" dirty="0"/>
              <a:t>Members of the working groups came from universities, ministries, private and public foundations, The Royal Library,  The National Archive, Statistics Denmark, etc.</a:t>
            </a:r>
          </a:p>
          <a:p>
            <a:pPr marL="0" indent="0">
              <a:buNone/>
            </a:pPr>
            <a:r>
              <a:rPr lang="en-US" sz="2000" dirty="0"/>
              <a:t> </a:t>
            </a:r>
          </a:p>
          <a:p>
            <a:pPr marL="0" indent="0">
              <a:buNone/>
            </a:pPr>
            <a:r>
              <a:rPr lang="en-US" sz="2000" dirty="0"/>
              <a:t>The strategy was accepted by the </a:t>
            </a:r>
            <a:r>
              <a:rPr lang="en-GB" sz="2000" dirty="0"/>
              <a:t>Ministry of Higher Education and Science </a:t>
            </a:r>
            <a:r>
              <a:rPr lang="en-US" sz="2000" dirty="0"/>
              <a:t>August 2021. 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/>
              <a:t>It defines a set of principles on how the researchers, research institutions, preservation institutions, research funds etc. shall handle issues regarding data management,</a:t>
            </a:r>
            <a:br>
              <a:rPr lang="en-US" sz="2000" dirty="0"/>
            </a:br>
            <a:endParaRPr lang="en-US" sz="2000" dirty="0"/>
          </a:p>
          <a:p>
            <a:pPr marL="0" indent="0">
              <a:buNone/>
            </a:pPr>
            <a:r>
              <a:rPr lang="en-US" sz="2000" dirty="0"/>
              <a:t>based on the FAIR principles, </a:t>
            </a:r>
            <a:br>
              <a:rPr lang="en-US" sz="2000" dirty="0"/>
            </a:br>
            <a:endParaRPr lang="en-US" sz="2000" dirty="0"/>
          </a:p>
          <a:p>
            <a:pPr marL="0" indent="0">
              <a:buNone/>
            </a:pPr>
            <a:r>
              <a:rPr lang="en-US" sz="2000" dirty="0"/>
              <a:t>follow the policy prepared as a consequence of the directive on open data (PSI) article 10</a:t>
            </a:r>
          </a:p>
          <a:p>
            <a:pPr marL="0" indent="0">
              <a:buNone/>
            </a:pPr>
            <a:endParaRPr lang="en-US" sz="2000" dirty="0"/>
          </a:p>
          <a:p>
            <a:pPr marL="0" indent="0" algn="just">
              <a:buNone/>
            </a:pPr>
            <a:r>
              <a:rPr lang="en-US" sz="2000" dirty="0"/>
              <a:t>The DeiC board will soon (May 2022) ask  one or more universities to establish a national storage system for all sciences at Danish universities, to be ready ~ January 2023. 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da-DK" sz="2400" dirty="0"/>
          </a:p>
          <a:p>
            <a:endParaRPr lang="da-DK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372275" y="21097"/>
            <a:ext cx="1842760" cy="93818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609600" y="295047"/>
            <a:ext cx="10972800" cy="745515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marL="360000" indent="-360000" algn="l" defTabSz="457200" rtl="0" eaLnBrk="1" latinLnBrk="0" hangingPunct="1">
              <a:spcBef>
                <a:spcPct val="0"/>
              </a:spcBef>
              <a:buClr>
                <a:srgbClr val="ABCB2A"/>
              </a:buClr>
              <a:buSzPct val="100000"/>
              <a:buFont typeface="Lucida Grande"/>
              <a:buChar char="&gt;"/>
              <a:defRPr sz="2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ABCB2A"/>
              </a:buClr>
              <a:buSzPct val="100000"/>
              <a:buFont typeface="Lucida Grande"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ABCB2A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A national data management strategy based on FAIR</a:t>
            </a:r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/>
        </p:nvGraphicFramePr>
        <p:xfrm>
          <a:off x="11582400" y="2157596"/>
          <a:ext cx="2680138" cy="37924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1" name="Acrobat Document" r:id="rId4" imgW="5667122" imgH="8019970" progId="AcroExch.Document.DC">
                  <p:embed/>
                </p:oleObj>
              </mc:Choice>
              <mc:Fallback>
                <p:oleObj name="Acrobat Document" r:id="rId4" imgW="5667122" imgH="8019970" progId="AcroExch.Document.DC">
                  <p:embed/>
                  <p:pic>
                    <p:nvPicPr>
                      <p:cNvPr id="9" name="Object 8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1582400" y="2157596"/>
                        <a:ext cx="2680138" cy="37924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538532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991" y="1473091"/>
            <a:ext cx="11351564" cy="440219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78317" y="315311"/>
            <a:ext cx="56997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/>
              <a:t>Public Service Directive article 10</a:t>
            </a:r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1744720" y="2974429"/>
            <a:ext cx="5087007" cy="1051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851338" y="3247697"/>
            <a:ext cx="5507421" cy="1051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4929352" y="3836276"/>
            <a:ext cx="4046482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16673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893" y="777778"/>
            <a:ext cx="5990193" cy="407991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676616" y="1271763"/>
            <a:ext cx="483876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/>
            <a:r>
              <a:rPr lang="en-GB" sz="2000" b="1" dirty="0">
                <a:solidFill>
                  <a:srgbClr val="A31D20"/>
                </a:solidFill>
                <a:latin typeface="Microsoft New Tai Lue"/>
              </a:rPr>
              <a:t>European Open Science Cloud (EOSC)</a:t>
            </a:r>
            <a:endParaRPr lang="en-GB" sz="2000" dirty="0">
              <a:solidFill>
                <a:srgbClr val="A31D20"/>
              </a:solidFill>
              <a:latin typeface="Microsoft New Tai Lue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4023" y="5141453"/>
            <a:ext cx="90541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 defTabSz="6858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a-DK" sz="1200" dirty="0">
                <a:solidFill>
                  <a:prstClr val="black"/>
                </a:solidFill>
              </a:rPr>
              <a:t>Danmark is a </a:t>
            </a:r>
            <a:r>
              <a:rPr lang="da-DK" sz="1200" dirty="0" err="1">
                <a:solidFill>
                  <a:prstClr val="black"/>
                </a:solidFill>
              </a:rPr>
              <a:t>member</a:t>
            </a:r>
            <a:r>
              <a:rPr lang="da-DK" sz="1200" dirty="0">
                <a:solidFill>
                  <a:prstClr val="black"/>
                </a:solidFill>
              </a:rPr>
              <a:t> of EOSC</a:t>
            </a:r>
          </a:p>
          <a:p>
            <a:pPr marL="214313" indent="-214313" defTabSz="6858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1200" dirty="0"/>
              <a:t>DeiC handles the Danish obligations in connection with EOSC membership </a:t>
            </a:r>
          </a:p>
          <a:p>
            <a:pPr marL="214313" indent="-214313" defTabSz="6858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1200" dirty="0"/>
              <a:t>A prerequisite for DeiC's new national plan for data warehousing and data management is that it is compatible with EOSC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977751" y="4876678"/>
            <a:ext cx="3397730" cy="2192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/>
            <a:r>
              <a:rPr lang="en-GB" sz="825" b="1" dirty="0">
                <a:solidFill>
                  <a:prstClr val="black"/>
                </a:solidFill>
                <a:latin typeface="Microsoft New Tai Lue"/>
              </a:rPr>
              <a:t>From “EOSC Strategic Implementation Roadmap </a:t>
            </a:r>
            <a:r>
              <a:rPr lang="en-GB" sz="825" dirty="0">
                <a:solidFill>
                  <a:prstClr val="black"/>
                </a:solidFill>
                <a:latin typeface="Microsoft New Tai Lue"/>
              </a:rPr>
              <a:t>2018-2020”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305048" y="149472"/>
            <a:ext cx="9832503" cy="8463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9ABA59"/>
                </a:solidFill>
                <a:latin typeface="Cambria" panose="02040503050406030204" pitchFamily="18" charset="0"/>
              </a:rPr>
              <a:t>National strategy for data management based on the FAIR principles</a:t>
            </a:r>
          </a:p>
          <a:p>
            <a:r>
              <a:rPr lang="en-US" sz="2400" b="1" dirty="0">
                <a:solidFill>
                  <a:srgbClr val="9ABA59"/>
                </a:solidFill>
                <a:latin typeface="Cambria" panose="02040503050406030204" pitchFamily="18" charset="0"/>
              </a:rPr>
              <a:t>August 2021.</a:t>
            </a:r>
          </a:p>
          <a:p>
            <a:endParaRPr lang="en-GB" sz="100" dirty="0">
              <a:latin typeface="Cambria" panose="020405030504060302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268006" y="2141396"/>
            <a:ext cx="6056787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  <a:latin typeface="Microsoft New Tai Lue"/>
              </a:rPr>
              <a:t>EOSC is a </a:t>
            </a:r>
            <a:r>
              <a:rPr lang="en-US" sz="2000" b="1" dirty="0">
                <a:solidFill>
                  <a:srgbClr val="000000"/>
                </a:solidFill>
                <a:latin typeface="Microsoft New Tai Lue"/>
              </a:rPr>
              <a:t>federation</a:t>
            </a:r>
            <a:r>
              <a:rPr lang="en-US" sz="2000" dirty="0">
                <a:solidFill>
                  <a:srgbClr val="000000"/>
                </a:solidFill>
                <a:latin typeface="Microsoft New Tai Lue"/>
              </a:rPr>
              <a:t> of infrastructures, forming a </a:t>
            </a:r>
            <a:r>
              <a:rPr lang="en-US" sz="2000" b="1" dirty="0">
                <a:solidFill>
                  <a:srgbClr val="000000"/>
                </a:solidFill>
                <a:latin typeface="Microsoft New Tai Lue"/>
              </a:rPr>
              <a:t>Web</a:t>
            </a:r>
            <a:r>
              <a:rPr lang="en-US" sz="2000" dirty="0">
                <a:solidFill>
                  <a:srgbClr val="000000"/>
                </a:solidFill>
                <a:latin typeface="Microsoft New Tai Lue"/>
              </a:rPr>
              <a:t> of </a:t>
            </a:r>
            <a:r>
              <a:rPr lang="en-US" sz="2000" b="1" dirty="0">
                <a:solidFill>
                  <a:srgbClr val="000000"/>
                </a:solidFill>
                <a:latin typeface="Microsoft New Tai Lue"/>
              </a:rPr>
              <a:t>FAIR Digital Objects</a:t>
            </a:r>
            <a:r>
              <a:rPr lang="en-US" sz="2000" dirty="0">
                <a:solidFill>
                  <a:srgbClr val="000000"/>
                </a:solidFill>
                <a:latin typeface="Microsoft New Tai Lue"/>
              </a:rPr>
              <a:t>, </a:t>
            </a:r>
            <a:br>
              <a:rPr lang="en-US" sz="2000" dirty="0">
                <a:solidFill>
                  <a:srgbClr val="000000"/>
                </a:solidFill>
                <a:latin typeface="Microsoft New Tai Lue"/>
              </a:rPr>
            </a:br>
            <a:br>
              <a:rPr lang="en-US" sz="2000" dirty="0">
                <a:solidFill>
                  <a:srgbClr val="000000"/>
                </a:solidFill>
                <a:latin typeface="Microsoft New Tai Lue"/>
              </a:rPr>
            </a:br>
            <a:r>
              <a:rPr lang="en-US" sz="2000" dirty="0">
                <a:solidFill>
                  <a:srgbClr val="000000"/>
                </a:solidFill>
                <a:latin typeface="Microsoft New Tai Lue"/>
              </a:rPr>
              <a:t>including </a:t>
            </a:r>
            <a:r>
              <a:rPr lang="en-US" sz="2000" u="sng" dirty="0">
                <a:solidFill>
                  <a:srgbClr val="000000"/>
                </a:solidFill>
                <a:latin typeface="Microsoft New Tai Lue"/>
              </a:rPr>
              <a:t>publications, data, metadata software resources </a:t>
            </a:r>
            <a:r>
              <a:rPr lang="en-GB" sz="2000" u="sng" dirty="0">
                <a:solidFill>
                  <a:prstClr val="black"/>
                </a:solidFill>
                <a:latin typeface="Microsoft New Tai Lue"/>
              </a:rPr>
              <a:t>and other research artefacts</a:t>
            </a:r>
            <a:r>
              <a:rPr lang="en-GB" sz="2000" dirty="0">
                <a:solidFill>
                  <a:prstClr val="black"/>
                </a:solidFill>
                <a:latin typeface="Microsoft New Tai Lue"/>
              </a:rPr>
              <a:t>,</a:t>
            </a:r>
            <a:r>
              <a:rPr lang="en-US" sz="2000" dirty="0">
                <a:solidFill>
                  <a:srgbClr val="000000"/>
                </a:solidFill>
                <a:latin typeface="Microsoft New Tai Lue"/>
              </a:rPr>
              <a:t> and </a:t>
            </a:r>
            <a:br>
              <a:rPr lang="en-US" sz="2000" dirty="0">
                <a:solidFill>
                  <a:srgbClr val="000000"/>
                </a:solidFill>
                <a:latin typeface="Microsoft New Tai Lue"/>
              </a:rPr>
            </a:br>
            <a:br>
              <a:rPr lang="en-US" sz="2000" dirty="0">
                <a:solidFill>
                  <a:srgbClr val="000000"/>
                </a:solidFill>
                <a:latin typeface="Microsoft New Tai Lue"/>
              </a:rPr>
            </a:br>
            <a:r>
              <a:rPr lang="en-US" sz="2000" dirty="0">
                <a:solidFill>
                  <a:srgbClr val="000000"/>
                </a:solidFill>
                <a:latin typeface="Microsoft New Tai Lue"/>
              </a:rPr>
              <a:t>related </a:t>
            </a:r>
            <a:r>
              <a:rPr lang="en-US" sz="2000" b="1" dirty="0">
                <a:solidFill>
                  <a:srgbClr val="000000"/>
                </a:solidFill>
                <a:latin typeface="Microsoft New Tai Lue"/>
              </a:rPr>
              <a:t>Services</a:t>
            </a:r>
            <a:r>
              <a:rPr lang="en-US" sz="2000" dirty="0">
                <a:solidFill>
                  <a:srgbClr val="000000"/>
                </a:solidFill>
                <a:latin typeface="Microsoft New Tai Lue"/>
              </a:rPr>
              <a:t> </a:t>
            </a:r>
            <a:r>
              <a:rPr lang="en-US" sz="2000" b="1" dirty="0">
                <a:solidFill>
                  <a:srgbClr val="000000"/>
                </a:solidFill>
                <a:latin typeface="Microsoft New Tai Lue"/>
              </a:rPr>
              <a:t>for Science</a:t>
            </a:r>
            <a:r>
              <a:rPr lang="en-US" sz="2000" dirty="0">
                <a:solidFill>
                  <a:srgbClr val="000000"/>
                </a:solidFill>
                <a:latin typeface="Microsoft New Tai Lue"/>
              </a:rPr>
              <a:t>. </a:t>
            </a:r>
            <a:endParaRPr lang="en-GB" sz="2000" dirty="0">
              <a:solidFill>
                <a:prstClr val="black"/>
              </a:solidFill>
              <a:latin typeface="Microsoft New Tai Lue"/>
            </a:endParaRPr>
          </a:p>
        </p:txBody>
      </p:sp>
    </p:spTree>
    <p:extLst>
      <p:ext uri="{BB962C8B-B14F-4D97-AF65-F5344CB8AC3E}">
        <p14:creationId xmlns:p14="http://schemas.microsoft.com/office/powerpoint/2010/main" val="370643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080875-75EE-6147-A4D5-D739D36C5D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365127"/>
            <a:ext cx="7886700" cy="522770"/>
          </a:xfrm>
        </p:spPr>
        <p:txBody>
          <a:bodyPr>
            <a:normAutofit fontScale="90000"/>
          </a:bodyPr>
          <a:lstStyle/>
          <a:p>
            <a:r>
              <a:rPr lang="en-GB" dirty="0"/>
              <a:t>The future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F57AA62-CF52-F34A-8BCF-65E87E1AD3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2650" y="1025236"/>
            <a:ext cx="5289220" cy="1161618"/>
          </a:xfrm>
        </p:spPr>
        <p:txBody>
          <a:bodyPr/>
          <a:lstStyle/>
          <a:p>
            <a:r>
              <a:rPr lang="en-GB" dirty="0"/>
              <a:t>LHC schedule dictates the needs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4646C7F-666E-C04D-A3E9-68F3D46A8A1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21" b="1002"/>
          <a:stretch/>
        </p:blipFill>
        <p:spPr>
          <a:xfrm>
            <a:off x="2152651" y="1606045"/>
            <a:ext cx="4428258" cy="1615032"/>
          </a:xfrm>
          <a:prstGeom prst="rect">
            <a:avLst/>
          </a:prstGeom>
        </p:spPr>
      </p:pic>
      <p:pic>
        <p:nvPicPr>
          <p:cNvPr id="7169" name="Picture 1" descr="page6image11249824">
            <a:extLst>
              <a:ext uri="{FF2B5EF4-FFF2-40B4-BE49-F238E27FC236}">
                <a16:creationId xmlns:a16="http://schemas.microsoft.com/office/drawing/2014/main" id="{45964DEC-5AB8-5A48-A675-45A0AA798C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2731" y="204975"/>
            <a:ext cx="3070313" cy="2202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B9006AB-3B16-7645-9455-8B925208AB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62729" y="4417514"/>
            <a:ext cx="2988017" cy="227822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85DBFFB-76C7-964C-A306-9BB9C43EEA34}"/>
              </a:ext>
            </a:extLst>
          </p:cNvPr>
          <p:cNvSpPr/>
          <p:nvPr/>
        </p:nvSpPr>
        <p:spPr>
          <a:xfrm>
            <a:off x="7405146" y="6503445"/>
            <a:ext cx="2572572" cy="27699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cds.cern.ch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/record/2802918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F3E228E-61F2-5645-8EF7-1FECD07323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41871" y="2366361"/>
            <a:ext cx="2912031" cy="2190957"/>
          </a:xfrm>
          <a:prstGeom prst="rect">
            <a:avLst/>
          </a:prstGeom>
        </p:spPr>
      </p:pic>
      <p:sp>
        <p:nvSpPr>
          <p:cNvPr id="12" name="Right Arrow 11">
            <a:extLst>
              <a:ext uri="{FF2B5EF4-FFF2-40B4-BE49-F238E27FC236}">
                <a16:creationId xmlns:a16="http://schemas.microsoft.com/office/drawing/2014/main" id="{EF478EC6-E436-3149-8B9B-8E457C00783D}"/>
              </a:ext>
            </a:extLst>
          </p:cNvPr>
          <p:cNvSpPr/>
          <p:nvPr/>
        </p:nvSpPr>
        <p:spPr>
          <a:xfrm>
            <a:off x="6768636" y="1853397"/>
            <a:ext cx="594094" cy="90184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Content Placeholder 6">
            <a:extLst>
              <a:ext uri="{FF2B5EF4-FFF2-40B4-BE49-F238E27FC236}">
                <a16:creationId xmlns:a16="http://schemas.microsoft.com/office/drawing/2014/main" id="{275E68C6-2833-514E-9865-134581DC5F08}"/>
              </a:ext>
            </a:extLst>
          </p:cNvPr>
          <p:cNvSpPr txBox="1">
            <a:spLocks/>
          </p:cNvSpPr>
          <p:nvPr/>
        </p:nvSpPr>
        <p:spPr>
          <a:xfrm>
            <a:off x="1986395" y="3540245"/>
            <a:ext cx="5373177" cy="2331637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Over the next 10 years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&gt;  x 3 CPU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&gt;  x 5 Tape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&gt;  x 5 Disk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&gt; 400Gb/s network (CERN+NT1 ”backbone”)</a:t>
            </a:r>
          </a:p>
          <a:p>
            <a:pPr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Looking towards EuroHPC (VEGA and LUMI</a:t>
            </a:r>
            <a:r>
              <a:rPr lang="en-GB" dirty="0">
                <a:solidFill>
                  <a:prstClr val="black"/>
                </a:solidFill>
              </a:rPr>
              <a:t>)</a:t>
            </a:r>
            <a:br>
              <a:rPr lang="en-GB" dirty="0">
                <a:solidFill>
                  <a:prstClr val="black"/>
                </a:solidFill>
              </a:rPr>
            </a:br>
            <a:r>
              <a:rPr lang="en-GB" dirty="0">
                <a:solidFill>
                  <a:prstClr val="black"/>
                </a:solidFill>
              </a:rPr>
              <a:t>- Discussions started with LUMI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>
                <a:solidFill>
                  <a:prstClr val="black"/>
                </a:solidFill>
                <a:latin typeface="Calibri" panose="020F0502020204030204"/>
              </a:rPr>
              <a:t>Make use of the national storage system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272446A-9BE6-F447-A269-E4E7298C4D6D}"/>
              </a:ext>
            </a:extLst>
          </p:cNvPr>
          <p:cNvSpPr/>
          <p:nvPr/>
        </p:nvSpPr>
        <p:spPr>
          <a:xfrm>
            <a:off x="7917479" y="1240064"/>
            <a:ext cx="1077539" cy="24622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5400"/>
              <a:buFontTx/>
              <a:buNone/>
              <a:tabLst/>
              <a:defRPr/>
            </a:pPr>
            <a:r>
              <a:rPr kumimoji="0" lang="da-DK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6% </a:t>
            </a:r>
            <a:r>
              <a:rPr kumimoji="0" lang="da-DK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share</a:t>
            </a:r>
            <a:r>
              <a:rPr kumimoji="0" lang="da-DK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for NT1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7840DC8-69A3-8343-8ABA-B576BA89DC37}"/>
              </a:ext>
            </a:extLst>
          </p:cNvPr>
          <p:cNvSpPr/>
          <p:nvPr/>
        </p:nvSpPr>
        <p:spPr>
          <a:xfrm>
            <a:off x="7917479" y="5556625"/>
            <a:ext cx="1077539" cy="24622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5400"/>
              <a:buFontTx/>
              <a:buNone/>
              <a:tabLst/>
              <a:defRPr/>
            </a:pPr>
            <a:r>
              <a:rPr kumimoji="0" lang="da-DK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6% </a:t>
            </a:r>
            <a:r>
              <a:rPr kumimoji="0" lang="da-DK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share</a:t>
            </a:r>
            <a:r>
              <a:rPr kumimoji="0" lang="da-DK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for NT1</a:t>
            </a:r>
          </a:p>
        </p:txBody>
      </p:sp>
    </p:spTree>
    <p:extLst>
      <p:ext uri="{BB962C8B-B14F-4D97-AF65-F5344CB8AC3E}">
        <p14:creationId xmlns:p14="http://schemas.microsoft.com/office/powerpoint/2010/main" val="42057862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BAC2C10F-EE3F-8D45-90C9-73CB223BD7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284017"/>
            <a:ext cx="11620500" cy="1116158"/>
          </a:xfrm>
        </p:spPr>
        <p:txBody>
          <a:bodyPr>
            <a:no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+mn-lt"/>
              </a:rPr>
              <a:t>How do we transform NT1 from the present setup to a system within EuroHPC and EOSC agenda?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7875" y="1313891"/>
            <a:ext cx="7553325" cy="5252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0020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BAC2C10F-EE3F-8D45-90C9-73CB223BD7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284017"/>
            <a:ext cx="11525250" cy="566159"/>
          </a:xfrm>
        </p:spPr>
        <p:txBody>
          <a:bodyPr>
            <a:noAutofit/>
          </a:bodyPr>
          <a:lstStyle/>
          <a:p>
            <a:r>
              <a:rPr lang="en-GB" sz="2800" b="1" dirty="0">
                <a:solidFill>
                  <a:srgbClr val="C00000"/>
                </a:solidFill>
                <a:latin typeface="+mn-lt"/>
              </a:rPr>
              <a:t>Nordic Tier 1 – Computing and </a:t>
            </a:r>
            <a:r>
              <a:rPr lang="da-DK" sz="2800" b="1" dirty="0">
                <a:solidFill>
                  <a:srgbClr val="C00000"/>
                </a:solidFill>
                <a:latin typeface="+mn-lt"/>
              </a:rPr>
              <a:t>Storage for the Large </a:t>
            </a:r>
            <a:r>
              <a:rPr lang="da-DK" sz="2800" b="1" dirty="0" err="1">
                <a:solidFill>
                  <a:srgbClr val="C00000"/>
                </a:solidFill>
                <a:latin typeface="+mn-lt"/>
              </a:rPr>
              <a:t>Hadron</a:t>
            </a:r>
            <a:r>
              <a:rPr lang="da-DK" sz="2800" b="1" dirty="0">
                <a:solidFill>
                  <a:srgbClr val="C00000"/>
                </a:solidFill>
                <a:latin typeface="+mn-lt"/>
              </a:rPr>
              <a:t> </a:t>
            </a:r>
            <a:r>
              <a:rPr lang="da-DK" sz="2800" b="1" dirty="0" err="1">
                <a:solidFill>
                  <a:srgbClr val="C00000"/>
                </a:solidFill>
                <a:latin typeface="+mn-lt"/>
              </a:rPr>
              <a:t>Collider</a:t>
            </a:r>
            <a:r>
              <a:rPr lang="da-DK" sz="2800" b="1" dirty="0">
                <a:solidFill>
                  <a:srgbClr val="C00000"/>
                </a:solidFill>
                <a:latin typeface="+mn-lt"/>
              </a:rPr>
              <a:t> at CERN</a:t>
            </a:r>
            <a:endParaRPr lang="en-GB" sz="2800" b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5AD7242-1F88-6F48-BBB2-8B5579F2A6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03478" y="1326739"/>
            <a:ext cx="3826422" cy="367481"/>
          </a:xfrm>
        </p:spPr>
        <p:txBody>
          <a:bodyPr>
            <a:noAutofit/>
          </a:bodyPr>
          <a:lstStyle/>
          <a:p>
            <a:r>
              <a:rPr lang="en-GB" sz="2000" dirty="0"/>
              <a:t>The setup </a:t>
            </a:r>
            <a:r>
              <a:rPr lang="da-DK" sz="2000" dirty="0"/>
              <a:t>in service </a:t>
            </a:r>
            <a:r>
              <a:rPr lang="da-DK" sz="2000" dirty="0" err="1"/>
              <a:t>since</a:t>
            </a:r>
            <a:r>
              <a:rPr lang="da-DK" sz="2000" dirty="0"/>
              <a:t> 2007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1D10093-556B-4E40-8FC7-AC7CD7EAA56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283064" y="980853"/>
            <a:ext cx="4951230" cy="438582"/>
          </a:xfrm>
        </p:spPr>
        <p:txBody>
          <a:bodyPr>
            <a:noAutofit/>
          </a:bodyPr>
          <a:lstStyle/>
          <a:p>
            <a:r>
              <a:rPr lang="en-GB" sz="2000" dirty="0"/>
              <a:t>Original  reasoning leading to NDGF I 2002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F1153E2-401A-134F-A020-0B66391B39D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83408" y="1619246"/>
            <a:ext cx="4350542" cy="4522360"/>
          </a:xfrm>
        </p:spPr>
        <p:txBody>
          <a:bodyPr>
            <a:normAutofit/>
          </a:bodyPr>
          <a:lstStyle/>
          <a:p>
            <a:r>
              <a:rPr lang="en-US" sz="2200" dirty="0"/>
              <a:t>One big highly reliable storage system gives more value to the researchers</a:t>
            </a:r>
          </a:p>
          <a:p>
            <a:pPr lvl="1"/>
            <a:r>
              <a:rPr lang="en-US" sz="1800" dirty="0"/>
              <a:t>Than 4-5 smaller national storage and computing systems </a:t>
            </a:r>
          </a:p>
          <a:p>
            <a:pPr lvl="1"/>
            <a:r>
              <a:rPr lang="en-US" sz="1800" dirty="0"/>
              <a:t>Less effort to manage </a:t>
            </a:r>
          </a:p>
          <a:p>
            <a:r>
              <a:rPr lang="en-US" sz="2200" dirty="0"/>
              <a:t>Cooperation saves money</a:t>
            </a:r>
          </a:p>
          <a:p>
            <a:pPr lvl="1"/>
            <a:r>
              <a:rPr lang="en-US" sz="2200" dirty="0"/>
              <a:t>While distributed operations have a bit of overhead... </a:t>
            </a:r>
          </a:p>
          <a:p>
            <a:pPr lvl="1"/>
            <a:r>
              <a:rPr lang="en-US" sz="2200" dirty="0"/>
              <a:t>The replication of effort in running 4-5 independent national systems would be worse </a:t>
            </a:r>
            <a:endParaRPr lang="en-US" sz="2200" dirty="0">
              <a:effectLst/>
            </a:endParaRPr>
          </a:p>
          <a:p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3950" y="1454002"/>
            <a:ext cx="6705997" cy="466290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5660" y="6059225"/>
            <a:ext cx="3724979" cy="69500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803478" y="1015535"/>
            <a:ext cx="35727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a-DK" i="1" dirty="0"/>
              <a:t>Advanced Resource Connector (ARC)</a:t>
            </a:r>
            <a:endParaRPr lang="en-GB" dirty="0"/>
          </a:p>
        </p:txBody>
      </p:sp>
      <p:grpSp>
        <p:nvGrpSpPr>
          <p:cNvPr id="9" name="Gruppe 9">
            <a:extLst>
              <a:ext uri="{FF2B5EF4-FFF2-40B4-BE49-F238E27FC236}">
                <a16:creationId xmlns:a16="http://schemas.microsoft.com/office/drawing/2014/main" id="{B94EB585-864D-6949-A5F4-98B85CD7DE0D}"/>
              </a:ext>
            </a:extLst>
          </p:cNvPr>
          <p:cNvGrpSpPr>
            <a:grpSpLocks/>
          </p:cNvGrpSpPr>
          <p:nvPr/>
        </p:nvGrpSpPr>
        <p:grpSpPr bwMode="auto">
          <a:xfrm>
            <a:off x="1631431" y="5779606"/>
            <a:ext cx="1911598" cy="969209"/>
            <a:chOff x="5292081" y="4365104"/>
            <a:chExt cx="3672408" cy="1728192"/>
          </a:xfrm>
        </p:grpSpPr>
        <p:sp>
          <p:nvSpPr>
            <p:cNvPr id="11" name="Sky 8">
              <a:extLst>
                <a:ext uri="{FF2B5EF4-FFF2-40B4-BE49-F238E27FC236}">
                  <a16:creationId xmlns:a16="http://schemas.microsoft.com/office/drawing/2014/main" id="{E4750068-A063-354E-A074-E70CDF3E4644}"/>
                </a:ext>
              </a:extLst>
            </p:cNvPr>
            <p:cNvSpPr/>
            <p:nvPr/>
          </p:nvSpPr>
          <p:spPr>
            <a:xfrm>
              <a:off x="5292081" y="4365104"/>
              <a:ext cx="3672408" cy="1728192"/>
            </a:xfrm>
            <a:prstGeom prst="cloud">
              <a:avLst/>
            </a:prstGeom>
            <a:solidFill>
              <a:srgbClr val="4472C4">
                <a:lumMod val="40000"/>
                <a:lumOff val="60000"/>
              </a:srgbClr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2" name="Picture 8" descr="http://www.gridguide.org/photos/23/gridguide/logo_ndgf.png">
              <a:extLst>
                <a:ext uri="{FF2B5EF4-FFF2-40B4-BE49-F238E27FC236}">
                  <a16:creationId xmlns:a16="http://schemas.microsoft.com/office/drawing/2014/main" id="{9C022F57-4FAB-234E-9A45-C4D62779C82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55436" y="4782309"/>
              <a:ext cx="2675995" cy="8937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4311340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>
            <a:extLst>
              <a:ext uri="{FF2B5EF4-FFF2-40B4-BE49-F238E27FC236}">
                <a16:creationId xmlns:a16="http://schemas.microsoft.com/office/drawing/2014/main" id="{1B9BA3FF-EC69-8045-A81C-120C629DF7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4711" y="298452"/>
            <a:ext cx="8226751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da-DK" dirty="0"/>
              <a:t>The Distributed storage system: </a:t>
            </a:r>
            <a:r>
              <a:rPr lang="en-US" altLang="da-DK" dirty="0" err="1"/>
              <a:t>dCache</a:t>
            </a:r>
            <a:endParaRPr lang="en-US" altLang="da-DK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0BE4750-E105-4049-8CFA-EA0F9A6690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175126" y="1484313"/>
            <a:ext cx="4773613" cy="3689350"/>
          </a:xfrm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</p:spPr>
      </p:pic>
      <p:sp>
        <p:nvSpPr>
          <p:cNvPr id="6" name="Line Callout 2 5">
            <a:extLst>
              <a:ext uri="{FF2B5EF4-FFF2-40B4-BE49-F238E27FC236}">
                <a16:creationId xmlns:a16="http://schemas.microsoft.com/office/drawing/2014/main" id="{B29D9471-DCA1-3746-9C00-FBF8967D27AD}"/>
              </a:ext>
            </a:extLst>
          </p:cNvPr>
          <p:cNvSpPr/>
          <p:nvPr/>
        </p:nvSpPr>
        <p:spPr>
          <a:xfrm>
            <a:off x="7559676" y="5300663"/>
            <a:ext cx="2879725" cy="792162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-13440"/>
              <a:gd name="adj6" fmla="val -34356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da-DK" sz="1800">
                <a:solidFill>
                  <a:srgbClr val="000000"/>
                </a:solidFill>
                <a:latin typeface="Myriad Pro" charset="0"/>
              </a:rPr>
              <a:t>Central services</a:t>
            </a:r>
          </a:p>
          <a:p>
            <a:pPr algn="ctr" eaLnBrk="1" hangingPunct="1"/>
            <a:r>
              <a:rPr lang="en-US" altLang="da-DK" sz="1800">
                <a:solidFill>
                  <a:srgbClr val="000000"/>
                </a:solidFill>
                <a:latin typeface="Myriad Pro" charset="0"/>
              </a:rPr>
              <a:t>(common namespace etc)</a:t>
            </a:r>
          </a:p>
        </p:txBody>
      </p:sp>
      <p:sp>
        <p:nvSpPr>
          <p:cNvPr id="7" name="Line Callout 2 6">
            <a:extLst>
              <a:ext uri="{FF2B5EF4-FFF2-40B4-BE49-F238E27FC236}">
                <a16:creationId xmlns:a16="http://schemas.microsoft.com/office/drawing/2014/main" id="{238F695F-7C80-614D-9328-99037B212EB4}"/>
              </a:ext>
            </a:extLst>
          </p:cNvPr>
          <p:cNvSpPr/>
          <p:nvPr/>
        </p:nvSpPr>
        <p:spPr>
          <a:xfrm>
            <a:off x="8999538" y="3933825"/>
            <a:ext cx="1655762" cy="935038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-1890"/>
              <a:gd name="adj6" fmla="val -36385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da-DK" sz="1800">
                <a:solidFill>
                  <a:srgbClr val="000000"/>
                </a:solidFill>
                <a:latin typeface="Myriad Pro" charset="0"/>
              </a:rPr>
              <a:t>Link to CERN and other Tier1s</a:t>
            </a:r>
          </a:p>
        </p:txBody>
      </p:sp>
      <p:sp>
        <p:nvSpPr>
          <p:cNvPr id="8" name="Line Callout 2 7">
            <a:extLst>
              <a:ext uri="{FF2B5EF4-FFF2-40B4-BE49-F238E27FC236}">
                <a16:creationId xmlns:a16="http://schemas.microsoft.com/office/drawing/2014/main" id="{EBF3D395-11DA-E846-B6EB-C2B5929D23BE}"/>
              </a:ext>
            </a:extLst>
          </p:cNvPr>
          <p:cNvSpPr/>
          <p:nvPr/>
        </p:nvSpPr>
        <p:spPr>
          <a:xfrm flipH="1">
            <a:off x="2895600" y="3962401"/>
            <a:ext cx="1079500" cy="936625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-49374"/>
              <a:gd name="adj6" fmla="val -25379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da-DK" sz="1800">
                <a:solidFill>
                  <a:srgbClr val="000000"/>
                </a:solidFill>
                <a:latin typeface="Myriad Pro" charset="0"/>
              </a:rPr>
              <a:t>Tape storage</a:t>
            </a:r>
          </a:p>
        </p:txBody>
      </p:sp>
      <p:sp>
        <p:nvSpPr>
          <p:cNvPr id="9" name="Line Callout 2 8">
            <a:extLst>
              <a:ext uri="{FF2B5EF4-FFF2-40B4-BE49-F238E27FC236}">
                <a16:creationId xmlns:a16="http://schemas.microsoft.com/office/drawing/2014/main" id="{DEF63052-7BEE-E34F-8A3C-1CF43E3F0B22}"/>
              </a:ext>
            </a:extLst>
          </p:cNvPr>
          <p:cNvSpPr/>
          <p:nvPr/>
        </p:nvSpPr>
        <p:spPr>
          <a:xfrm flipH="1">
            <a:off x="3130551" y="1844676"/>
            <a:ext cx="1260475" cy="792163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45882"/>
              <a:gd name="adj6" fmla="val -5989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da-DK" sz="1800">
                <a:solidFill>
                  <a:srgbClr val="000000"/>
                </a:solidFill>
                <a:latin typeface="Myriad Pro" charset="0"/>
              </a:rPr>
              <a:t>Disk pools</a:t>
            </a:r>
          </a:p>
        </p:txBody>
      </p:sp>
      <p:sp>
        <p:nvSpPr>
          <p:cNvPr id="10" name="Line Callout 2 9">
            <a:extLst>
              <a:ext uri="{FF2B5EF4-FFF2-40B4-BE49-F238E27FC236}">
                <a16:creationId xmlns:a16="http://schemas.microsoft.com/office/drawing/2014/main" id="{4280AD2B-AB81-8140-A710-752B835B663F}"/>
              </a:ext>
            </a:extLst>
          </p:cNvPr>
          <p:cNvSpPr/>
          <p:nvPr/>
        </p:nvSpPr>
        <p:spPr>
          <a:xfrm>
            <a:off x="8855076" y="2349501"/>
            <a:ext cx="1584325" cy="900113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85766"/>
              <a:gd name="adj6" fmla="val -68692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da-DK" sz="1800">
                <a:solidFill>
                  <a:srgbClr val="000000"/>
                </a:solidFill>
                <a:latin typeface="Myriad Pro" charset="0"/>
              </a:rPr>
              <a:t>Links to ARC Compute Elements</a:t>
            </a:r>
          </a:p>
        </p:txBody>
      </p:sp>
      <p:sp>
        <p:nvSpPr>
          <p:cNvPr id="24585" name="TextBox 10">
            <a:extLst>
              <a:ext uri="{FF2B5EF4-FFF2-40B4-BE49-F238E27FC236}">
                <a16:creationId xmlns:a16="http://schemas.microsoft.com/office/drawing/2014/main" id="{DD1AB3C2-C066-9C45-929D-2FB0380766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1689" y="6248400"/>
            <a:ext cx="6390083" cy="400110"/>
          </a:xfrm>
          <a:prstGeom prst="rect">
            <a:avLst/>
          </a:prstGeom>
          <a:solidFill>
            <a:srgbClr val="197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da-DK" sz="2000" dirty="0">
                <a:solidFill>
                  <a:prstClr val="white"/>
                </a:solidFill>
              </a:rPr>
              <a:t>But appears as one T1 storage to the world and CERN</a:t>
            </a:r>
          </a:p>
        </p:txBody>
      </p:sp>
    </p:spTree>
    <p:extLst>
      <p:ext uri="{BB962C8B-B14F-4D97-AF65-F5344CB8AC3E}">
        <p14:creationId xmlns:p14="http://schemas.microsoft.com/office/powerpoint/2010/main" val="10170286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A459A2-72E9-B74A-9585-1E848F212B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0658" y="121429"/>
            <a:ext cx="5477661" cy="655291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C00000"/>
                </a:solidFill>
              </a:rPr>
              <a:t>Danish resources to ALICE and ATLAS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07D19C-043B-704E-BAC4-8A6ABBDB8B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036" y="1013646"/>
            <a:ext cx="4047853" cy="5156546"/>
          </a:xfrm>
        </p:spPr>
        <p:txBody>
          <a:bodyPr/>
          <a:lstStyle/>
          <a:p>
            <a:r>
              <a:rPr lang="en-GB" dirty="0"/>
              <a:t>DK-T1 is Located at the Niels Bohr Institute</a:t>
            </a:r>
          </a:p>
          <a:p>
            <a:pPr lvl="1"/>
            <a:r>
              <a:rPr lang="en-GB" dirty="0"/>
              <a:t>Network: 100G</a:t>
            </a:r>
          </a:p>
          <a:p>
            <a:pPr lvl="1"/>
            <a:r>
              <a:rPr lang="en-GB" dirty="0"/>
              <a:t>CPU: 23 kHEPSpec06</a:t>
            </a:r>
          </a:p>
          <a:p>
            <a:pPr lvl="1"/>
            <a:r>
              <a:rPr lang="en-GB" dirty="0"/>
              <a:t>Disk: 2 PB</a:t>
            </a:r>
          </a:p>
          <a:p>
            <a:pPr lvl="1"/>
            <a:r>
              <a:rPr lang="en-GB" dirty="0"/>
              <a:t>Tape: 3 PB</a:t>
            </a:r>
          </a:p>
          <a:p>
            <a:pPr lvl="1"/>
            <a:r>
              <a:rPr lang="en-GB" dirty="0"/>
              <a:t>1 FTE</a:t>
            </a:r>
          </a:p>
          <a:p>
            <a:pPr lvl="1"/>
            <a:endParaRPr lang="en-GB" dirty="0"/>
          </a:p>
          <a:p>
            <a:r>
              <a:rPr lang="en-GB" dirty="0"/>
              <a:t>Local resources</a:t>
            </a:r>
          </a:p>
          <a:p>
            <a:pPr lvl="1"/>
            <a:r>
              <a:rPr lang="en-GB" dirty="0"/>
              <a:t>150 cores on 6 servers</a:t>
            </a:r>
          </a:p>
          <a:p>
            <a:pPr lvl="1"/>
            <a:r>
              <a:rPr lang="en-GB" dirty="0"/>
              <a:t>0.1 PB disk </a:t>
            </a:r>
          </a:p>
          <a:p>
            <a:pPr lvl="1"/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E937C62-2C18-C644-8759-4F49CA7303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4771" y="851059"/>
            <a:ext cx="4097566" cy="22537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FC8A1AE-49EA-1349-8331-7083E574B5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83358" y="4807532"/>
            <a:ext cx="5552429" cy="1888295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14079A01-C61D-DA40-9898-4431E0357D48}"/>
              </a:ext>
            </a:extLst>
          </p:cNvPr>
          <p:cNvGrpSpPr/>
          <p:nvPr/>
        </p:nvGrpSpPr>
        <p:grpSpPr>
          <a:xfrm>
            <a:off x="7013041" y="3316110"/>
            <a:ext cx="2852662" cy="1416598"/>
            <a:chOff x="4678273" y="3127531"/>
            <a:chExt cx="2852662" cy="1416598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BEF9119-03DF-244C-ABB4-DEA72F3F09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46983" r="75041"/>
            <a:stretch/>
          </p:blipFill>
          <p:spPr>
            <a:xfrm>
              <a:off x="4678273" y="3127531"/>
              <a:ext cx="1972270" cy="1416598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EEB1892-F212-7343-A443-FF6B5F5942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84570" t="23315" r="747" b="23315"/>
            <a:stretch/>
          </p:blipFill>
          <p:spPr>
            <a:xfrm>
              <a:off x="6647531" y="3127531"/>
              <a:ext cx="883404" cy="1416598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45F4C87-7D6C-9F4C-97C8-124BDCB64AE6}"/>
                </a:ext>
              </a:extLst>
            </p:cNvPr>
            <p:cNvSpPr txBox="1"/>
            <p:nvPr/>
          </p:nvSpPr>
          <p:spPr>
            <a:xfrm>
              <a:off x="5194292" y="3201870"/>
              <a:ext cx="21622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>
                  <a:solidFill>
                    <a:prstClr val="white"/>
                  </a:solidFill>
                  <a:latin typeface="Calibri" panose="020F0502020204030204"/>
                </a:rPr>
                <a:t>CPU, per experiment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A04FC14-CFFC-8742-95A0-039CBE909D3C}"/>
                </a:ext>
              </a:extLst>
            </p:cNvPr>
            <p:cNvSpPr/>
            <p:nvPr/>
          </p:nvSpPr>
          <p:spPr>
            <a:xfrm rot="16200000">
              <a:off x="4394597" y="3685226"/>
              <a:ext cx="889987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1100" dirty="0">
                  <a:solidFill>
                    <a:prstClr val="white"/>
                  </a:solidFill>
                  <a:latin typeface="Calibri" panose="020F0502020204030204"/>
                </a:rPr>
                <a:t>kHEPSpec06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433601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CERN-related computing"/>
          <p:cNvSpPr txBox="1">
            <a:spLocks noGrp="1"/>
          </p:cNvSpPr>
          <p:nvPr>
            <p:ph type="body" idx="21"/>
          </p:nvPr>
        </p:nvSpPr>
        <p:spPr>
          <a:xfrm>
            <a:off x="781926" y="324633"/>
            <a:ext cx="10985500" cy="46739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>
            <a:noAutofit/>
          </a:bodyPr>
          <a:lstStyle/>
          <a:p>
            <a:r>
              <a:rPr sz="4000" dirty="0">
                <a:solidFill>
                  <a:srgbClr val="C00000"/>
                </a:solidFill>
              </a:rPr>
              <a:t>CERN-related computing</a:t>
            </a:r>
            <a:r>
              <a:rPr lang="da-DK" sz="4000" dirty="0">
                <a:solidFill>
                  <a:srgbClr val="C00000"/>
                </a:solidFill>
              </a:rPr>
              <a:t> at SDU – </a:t>
            </a:r>
            <a:r>
              <a:rPr lang="da-DK" sz="4000" dirty="0" err="1">
                <a:solidFill>
                  <a:srgbClr val="C00000"/>
                </a:solidFill>
              </a:rPr>
              <a:t>Current</a:t>
            </a:r>
            <a:r>
              <a:rPr lang="da-DK" sz="4000" dirty="0">
                <a:solidFill>
                  <a:srgbClr val="C00000"/>
                </a:solidFill>
              </a:rPr>
              <a:t> Status</a:t>
            </a:r>
            <a:endParaRPr sz="4000" dirty="0">
              <a:solidFill>
                <a:srgbClr val="C00000"/>
              </a:solidFill>
            </a:endParaRPr>
          </a:p>
        </p:txBody>
      </p:sp>
      <p:sp>
        <p:nvSpPr>
          <p:cNvPr id="153" name="A small pool of dedicated resources…"/>
          <p:cNvSpPr txBox="1">
            <a:spLocks noGrp="1"/>
          </p:cNvSpPr>
          <p:nvPr>
            <p:ph type="body" idx="1"/>
          </p:nvPr>
        </p:nvSpPr>
        <p:spPr>
          <a:xfrm>
            <a:off x="781926" y="1530216"/>
            <a:ext cx="10985500" cy="4450453"/>
          </a:xfrm>
          <a:prstGeom prst="rect">
            <a:avLst/>
          </a:prstGeom>
        </p:spPr>
        <p:txBody>
          <a:bodyPr>
            <a:normAutofit fontScale="55000" lnSpcReduction="20000"/>
          </a:bodyPr>
          <a:lstStyle/>
          <a:p>
            <a:pPr marL="265176" indent="-265176" defTabSz="1060677">
              <a:spcBef>
                <a:spcPts val="1950"/>
              </a:spcBef>
              <a:defRPr sz="4176"/>
            </a:pPr>
            <a:r>
              <a:rPr b="1" dirty="0"/>
              <a:t>A small pool of dedicated resources</a:t>
            </a:r>
            <a:r>
              <a:rPr dirty="0"/>
              <a:t> </a:t>
            </a:r>
          </a:p>
          <a:p>
            <a:pPr marL="530352" lvl="1" indent="-265176" defTabSz="1060677">
              <a:buChar char="-"/>
              <a:defRPr sz="4176"/>
            </a:pPr>
            <a:r>
              <a:rPr dirty="0"/>
              <a:t>2 large GPU servers: x4 </a:t>
            </a:r>
            <a:r>
              <a:rPr dirty="0" err="1"/>
              <a:t>nVidia</a:t>
            </a:r>
            <a:r>
              <a:rPr dirty="0"/>
              <a:t> V100, x8 </a:t>
            </a:r>
            <a:r>
              <a:rPr dirty="0" err="1"/>
              <a:t>nVidia</a:t>
            </a:r>
            <a:r>
              <a:rPr dirty="0"/>
              <a:t> A100</a:t>
            </a:r>
          </a:p>
          <a:p>
            <a:pPr marL="530352" lvl="1" indent="-265176" defTabSz="1060677">
              <a:buChar char="-"/>
              <a:defRPr sz="4176"/>
            </a:pPr>
            <a:r>
              <a:rPr dirty="0"/>
              <a:t>A few CPU servers for numerical simulations, symbolic calculations</a:t>
            </a:r>
          </a:p>
          <a:p>
            <a:pPr marL="265176" indent="-265176" defTabSz="1060677">
              <a:spcBef>
                <a:spcPts val="1950"/>
              </a:spcBef>
              <a:defRPr sz="4176"/>
            </a:pPr>
            <a:r>
              <a:rPr b="1" dirty="0"/>
              <a:t>Local resources at the faculty of Science</a:t>
            </a:r>
            <a:r>
              <a:rPr dirty="0"/>
              <a:t> </a:t>
            </a:r>
          </a:p>
          <a:p>
            <a:pPr marL="530352" lvl="1" indent="-265176" defTabSz="1060677">
              <a:buChar char="-"/>
              <a:defRPr sz="4176"/>
            </a:pPr>
            <a:r>
              <a:rPr dirty="0"/>
              <a:t>Old HPC cluster ~200 CPU nodes with 24cores per node</a:t>
            </a:r>
          </a:p>
          <a:p>
            <a:pPr marL="530352" lvl="1" indent="-265176" defTabSz="1060677">
              <a:buChar char="-"/>
              <a:defRPr sz="4176"/>
            </a:pPr>
            <a:r>
              <a:rPr dirty="0"/>
              <a:t>~25%, </a:t>
            </a:r>
            <a:r>
              <a:rPr dirty="0" err="1"/>
              <a:t>ie</a:t>
            </a:r>
            <a:r>
              <a:rPr dirty="0"/>
              <a:t>. ~7M core*hours per year spent on CERN-related activities (theory)</a:t>
            </a:r>
          </a:p>
          <a:p>
            <a:pPr marL="530352" lvl="1" indent="-265176" defTabSz="1060677">
              <a:buChar char="-"/>
              <a:defRPr sz="4176"/>
            </a:pPr>
            <a:r>
              <a:rPr dirty="0"/>
              <a:t>~600TB of data from simulations</a:t>
            </a:r>
          </a:p>
          <a:p>
            <a:pPr marL="265176" indent="-265176" defTabSz="1060677">
              <a:spcBef>
                <a:spcPts val="1950"/>
              </a:spcBef>
              <a:defRPr sz="4176"/>
            </a:pPr>
            <a:r>
              <a:rPr b="1" dirty="0"/>
              <a:t>Use of national DeiC HPC systems and international HPC systems</a:t>
            </a:r>
          </a:p>
          <a:p>
            <a:pPr marL="530352" lvl="1" indent="-265176" defTabSz="1060677">
              <a:buChar char="-"/>
              <a:defRPr sz="4176"/>
            </a:pPr>
            <a:r>
              <a:rPr b="1" dirty="0"/>
              <a:t>DeiC </a:t>
            </a:r>
            <a:r>
              <a:rPr dirty="0"/>
              <a:t>~1M core*hours per year</a:t>
            </a:r>
            <a:r>
              <a:rPr b="1" dirty="0"/>
              <a:t>: </a:t>
            </a:r>
            <a:endParaRPr lang="da-DK" b="1" dirty="0"/>
          </a:p>
          <a:p>
            <a:pPr marL="265176" lvl="1" indent="0" defTabSz="1060677">
              <a:buNone/>
              <a:defRPr sz="4176"/>
            </a:pPr>
            <a:r>
              <a:rPr b="1" dirty="0"/>
              <a:t>Interactive HPC </a:t>
            </a:r>
            <a:r>
              <a:rPr dirty="0"/>
              <a:t>(data analysis and smaller simulations)</a:t>
            </a:r>
            <a:r>
              <a:rPr b="1" dirty="0"/>
              <a:t>, </a:t>
            </a:r>
            <a:endParaRPr lang="da-DK" b="1" dirty="0"/>
          </a:p>
          <a:p>
            <a:pPr marL="265176" lvl="1" indent="0" defTabSz="1060677">
              <a:buNone/>
              <a:defRPr sz="4176"/>
            </a:pPr>
            <a:r>
              <a:rPr b="1" dirty="0"/>
              <a:t>Throughput HPC </a:t>
            </a:r>
            <a:r>
              <a:rPr dirty="0"/>
              <a:t>(larger simulations), </a:t>
            </a:r>
            <a:endParaRPr lang="da-DK" dirty="0"/>
          </a:p>
          <a:p>
            <a:pPr marL="265176" lvl="1" indent="0" defTabSz="1060677">
              <a:buNone/>
              <a:defRPr sz="4176"/>
            </a:pPr>
            <a:r>
              <a:rPr b="1" dirty="0"/>
              <a:t>Large Memory HPC </a:t>
            </a:r>
            <a:r>
              <a:rPr dirty="0"/>
              <a:t>(data analysis)</a:t>
            </a:r>
            <a:r>
              <a:rPr b="1" dirty="0"/>
              <a:t> </a:t>
            </a:r>
          </a:p>
          <a:p>
            <a:pPr marL="265176" lvl="1" indent="0" defTabSz="1060677">
              <a:buNone/>
              <a:defRPr sz="4176" b="1"/>
            </a:pPr>
            <a:r>
              <a:rPr dirty="0"/>
              <a:t>LUMI, other EuroHPC systems, previously PRACE </a:t>
            </a:r>
          </a:p>
        </p:txBody>
      </p:sp>
    </p:spTree>
    <p:extLst>
      <p:ext uri="{BB962C8B-B14F-4D97-AF65-F5344CB8AC3E}">
        <p14:creationId xmlns:p14="http://schemas.microsoft.com/office/powerpoint/2010/main" val="146974563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Future needs at SDU"/>
          <p:cNvSpPr txBox="1">
            <a:spLocks noGrp="1"/>
          </p:cNvSpPr>
          <p:nvPr>
            <p:ph type="title"/>
          </p:nvPr>
        </p:nvSpPr>
        <p:spPr>
          <a:xfrm>
            <a:off x="459991" y="31752"/>
            <a:ext cx="11272017" cy="1325563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dirty="0">
                <a:solidFill>
                  <a:srgbClr val="C00000"/>
                </a:solidFill>
              </a:rPr>
              <a:t>Future needs at SDU</a:t>
            </a:r>
            <a:r>
              <a:rPr lang="da-DK" dirty="0">
                <a:solidFill>
                  <a:srgbClr val="C00000"/>
                </a:solidFill>
              </a:rPr>
              <a:t> for </a:t>
            </a:r>
            <a:r>
              <a:rPr lang="en-US" dirty="0">
                <a:solidFill>
                  <a:srgbClr val="C00000"/>
                </a:solidFill>
              </a:rPr>
              <a:t>CERN-related computing</a:t>
            </a:r>
            <a:r>
              <a:rPr lang="da-DK" dirty="0">
                <a:solidFill>
                  <a:srgbClr val="C00000"/>
                </a:solidFill>
              </a:rPr>
              <a:t> </a:t>
            </a:r>
            <a:endParaRPr dirty="0">
              <a:solidFill>
                <a:srgbClr val="C00000"/>
              </a:solidFill>
            </a:endParaRPr>
          </a:p>
        </p:txBody>
      </p:sp>
      <p:sp>
        <p:nvSpPr>
          <p:cNvPr id="157" name="Similar amount of CPU core*hours: total ~10M core*hours per year…"/>
          <p:cNvSpPr txBox="1">
            <a:spLocks noGrp="1"/>
          </p:cNvSpPr>
          <p:nvPr>
            <p:ph type="body" idx="1"/>
          </p:nvPr>
        </p:nvSpPr>
        <p:spPr>
          <a:xfrm>
            <a:off x="575442" y="1625928"/>
            <a:ext cx="10515600" cy="2861989"/>
          </a:xfrm>
          <a:prstGeom prst="rect">
            <a:avLst/>
          </a:prstGeom>
        </p:spPr>
        <p:txBody>
          <a:bodyPr/>
          <a:lstStyle/>
          <a:p>
            <a:r>
              <a:rPr dirty="0"/>
              <a:t>Similar amount of CPU core*hours: total ~10M core*hours per year</a:t>
            </a:r>
          </a:p>
          <a:p>
            <a:r>
              <a:rPr dirty="0"/>
              <a:t>Expected more GPU*hours needed: total ~ 2-5M GPU*hours per year</a:t>
            </a:r>
          </a:p>
          <a:p>
            <a:r>
              <a:rPr dirty="0"/>
              <a:t>A few workstation for symbolic calculation (e.g. with Mathematica) and software licenses</a:t>
            </a:r>
          </a:p>
          <a:p>
            <a:r>
              <a:rPr dirty="0"/>
              <a:t>Similar amount of storage: total ~5-600TB storage for data</a:t>
            </a:r>
          </a:p>
        </p:txBody>
      </p:sp>
    </p:spTree>
    <p:extLst>
      <p:ext uri="{BB962C8B-B14F-4D97-AF65-F5344CB8AC3E}">
        <p14:creationId xmlns:p14="http://schemas.microsoft.com/office/powerpoint/2010/main" val="2172124340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080875-75EE-6147-A4D5-D739D36C5D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365127"/>
            <a:ext cx="7886700" cy="522770"/>
          </a:xfrm>
        </p:spPr>
        <p:txBody>
          <a:bodyPr>
            <a:normAutofit fontScale="90000"/>
          </a:bodyPr>
          <a:lstStyle/>
          <a:p>
            <a:r>
              <a:rPr lang="en-GB" dirty="0"/>
              <a:t>The future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F57AA62-CF52-F34A-8BCF-65E87E1AD3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2650" y="1025236"/>
            <a:ext cx="5289220" cy="1161618"/>
          </a:xfrm>
        </p:spPr>
        <p:txBody>
          <a:bodyPr/>
          <a:lstStyle/>
          <a:p>
            <a:r>
              <a:rPr lang="en-GB" dirty="0"/>
              <a:t>LHC schedule dictates the needs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4646C7F-666E-C04D-A3E9-68F3D46A8A1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21" b="1002"/>
          <a:stretch/>
        </p:blipFill>
        <p:spPr>
          <a:xfrm>
            <a:off x="2152651" y="1606045"/>
            <a:ext cx="4428258" cy="1615032"/>
          </a:xfrm>
          <a:prstGeom prst="rect">
            <a:avLst/>
          </a:prstGeom>
        </p:spPr>
      </p:pic>
      <p:pic>
        <p:nvPicPr>
          <p:cNvPr id="7169" name="Picture 1" descr="page6image11249824">
            <a:extLst>
              <a:ext uri="{FF2B5EF4-FFF2-40B4-BE49-F238E27FC236}">
                <a16:creationId xmlns:a16="http://schemas.microsoft.com/office/drawing/2014/main" id="{45964DEC-5AB8-5A48-A675-45A0AA798C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2731" y="204975"/>
            <a:ext cx="3070313" cy="2202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B9006AB-3B16-7645-9455-8B925208AB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62729" y="4417514"/>
            <a:ext cx="2988017" cy="227822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85DBFFB-76C7-964C-A306-9BB9C43EEA34}"/>
              </a:ext>
            </a:extLst>
          </p:cNvPr>
          <p:cNvSpPr/>
          <p:nvPr/>
        </p:nvSpPr>
        <p:spPr>
          <a:xfrm>
            <a:off x="7405146" y="6503445"/>
            <a:ext cx="2572572" cy="27699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r>
              <a:rPr lang="en-GB" sz="1200" dirty="0">
                <a:solidFill>
                  <a:prstClr val="black"/>
                </a:solidFill>
                <a:latin typeface="Calibri" panose="020F0502020204030204"/>
              </a:rPr>
              <a:t>https://</a:t>
            </a:r>
            <a:r>
              <a:rPr lang="en-GB" sz="1200" dirty="0" err="1">
                <a:solidFill>
                  <a:prstClr val="black"/>
                </a:solidFill>
                <a:latin typeface="Calibri" panose="020F0502020204030204"/>
              </a:rPr>
              <a:t>cds.cern.ch</a:t>
            </a:r>
            <a:r>
              <a:rPr lang="en-GB" sz="1200" dirty="0">
                <a:solidFill>
                  <a:prstClr val="black"/>
                </a:solidFill>
                <a:latin typeface="Calibri" panose="020F0502020204030204"/>
              </a:rPr>
              <a:t>/record/2802918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F3E228E-61F2-5645-8EF7-1FECD07323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41871" y="2366361"/>
            <a:ext cx="2912031" cy="2190957"/>
          </a:xfrm>
          <a:prstGeom prst="rect">
            <a:avLst/>
          </a:prstGeom>
        </p:spPr>
      </p:pic>
      <p:sp>
        <p:nvSpPr>
          <p:cNvPr id="12" name="Right Arrow 11">
            <a:extLst>
              <a:ext uri="{FF2B5EF4-FFF2-40B4-BE49-F238E27FC236}">
                <a16:creationId xmlns:a16="http://schemas.microsoft.com/office/drawing/2014/main" id="{EF478EC6-E436-3149-8B9B-8E457C00783D}"/>
              </a:ext>
            </a:extLst>
          </p:cNvPr>
          <p:cNvSpPr/>
          <p:nvPr/>
        </p:nvSpPr>
        <p:spPr>
          <a:xfrm>
            <a:off x="6768636" y="1853397"/>
            <a:ext cx="594094" cy="90184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" name="Content Placeholder 6">
            <a:extLst>
              <a:ext uri="{FF2B5EF4-FFF2-40B4-BE49-F238E27FC236}">
                <a16:creationId xmlns:a16="http://schemas.microsoft.com/office/drawing/2014/main" id="{275E68C6-2833-514E-9865-134581DC5F08}"/>
              </a:ext>
            </a:extLst>
          </p:cNvPr>
          <p:cNvSpPr txBox="1">
            <a:spLocks/>
          </p:cNvSpPr>
          <p:nvPr/>
        </p:nvSpPr>
        <p:spPr>
          <a:xfrm>
            <a:off x="1986395" y="3540245"/>
            <a:ext cx="5373177" cy="2331637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solidFill>
                  <a:prstClr val="black"/>
                </a:solidFill>
                <a:latin typeface="Calibri" panose="020F0502020204030204"/>
              </a:rPr>
              <a:t>Over the next 10 years</a:t>
            </a:r>
          </a:p>
          <a:p>
            <a:pPr lvl="1"/>
            <a:r>
              <a:rPr lang="en-GB" dirty="0">
                <a:solidFill>
                  <a:prstClr val="black"/>
                </a:solidFill>
                <a:latin typeface="Calibri" panose="020F0502020204030204"/>
              </a:rPr>
              <a:t>&gt;  x 3 CPU</a:t>
            </a:r>
          </a:p>
          <a:p>
            <a:pPr lvl="1"/>
            <a:r>
              <a:rPr lang="en-GB" dirty="0">
                <a:solidFill>
                  <a:prstClr val="black"/>
                </a:solidFill>
                <a:latin typeface="Calibri" panose="020F0502020204030204"/>
              </a:rPr>
              <a:t>&gt;  x 5 Tape</a:t>
            </a:r>
          </a:p>
          <a:p>
            <a:pPr lvl="1"/>
            <a:r>
              <a:rPr lang="en-GB" dirty="0">
                <a:solidFill>
                  <a:prstClr val="black"/>
                </a:solidFill>
                <a:latin typeface="Calibri" panose="020F0502020204030204"/>
              </a:rPr>
              <a:t>&gt;  x 5 Disk</a:t>
            </a:r>
          </a:p>
          <a:p>
            <a:pPr lvl="1"/>
            <a:r>
              <a:rPr lang="en-GB" dirty="0">
                <a:solidFill>
                  <a:prstClr val="black"/>
                </a:solidFill>
                <a:latin typeface="Calibri" panose="020F0502020204030204"/>
              </a:rPr>
              <a:t>&gt; 400Gb/s network (CERN+NT1 ”backbone”)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272446A-9BE6-F447-A269-E4E7298C4D6D}"/>
              </a:ext>
            </a:extLst>
          </p:cNvPr>
          <p:cNvSpPr/>
          <p:nvPr/>
        </p:nvSpPr>
        <p:spPr>
          <a:xfrm>
            <a:off x="7917479" y="1240064"/>
            <a:ext cx="1077539" cy="24622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>
              <a:buSzPts val="5400"/>
            </a:pPr>
            <a:r>
              <a:rPr lang="da-DK" sz="1000" dirty="0">
                <a:solidFill>
                  <a:prstClr val="black"/>
                </a:solidFill>
                <a:latin typeface="Calibri" panose="020F0502020204030204"/>
              </a:rPr>
              <a:t>6% </a:t>
            </a:r>
            <a:r>
              <a:rPr lang="da-DK" sz="1000" dirty="0" err="1">
                <a:solidFill>
                  <a:prstClr val="black"/>
                </a:solidFill>
                <a:latin typeface="Calibri" panose="020F0502020204030204"/>
              </a:rPr>
              <a:t>share</a:t>
            </a:r>
            <a:r>
              <a:rPr lang="da-DK" sz="1000" dirty="0">
                <a:solidFill>
                  <a:prstClr val="black"/>
                </a:solidFill>
                <a:latin typeface="Calibri" panose="020F0502020204030204"/>
              </a:rPr>
              <a:t> for NT1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7840DC8-69A3-8343-8ABA-B576BA89DC37}"/>
              </a:ext>
            </a:extLst>
          </p:cNvPr>
          <p:cNvSpPr/>
          <p:nvPr/>
        </p:nvSpPr>
        <p:spPr>
          <a:xfrm>
            <a:off x="7917479" y="5556625"/>
            <a:ext cx="1077539" cy="24622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>
              <a:buSzPts val="5400"/>
            </a:pPr>
            <a:r>
              <a:rPr lang="da-DK" sz="1000" dirty="0">
                <a:solidFill>
                  <a:prstClr val="black"/>
                </a:solidFill>
                <a:latin typeface="Calibri" panose="020F0502020204030204"/>
              </a:rPr>
              <a:t>6% </a:t>
            </a:r>
            <a:r>
              <a:rPr lang="da-DK" sz="1000" dirty="0" err="1">
                <a:solidFill>
                  <a:prstClr val="black"/>
                </a:solidFill>
                <a:latin typeface="Calibri" panose="020F0502020204030204"/>
              </a:rPr>
              <a:t>share</a:t>
            </a:r>
            <a:r>
              <a:rPr lang="da-DK" sz="1000" dirty="0">
                <a:solidFill>
                  <a:prstClr val="black"/>
                </a:solidFill>
                <a:latin typeface="Calibri" panose="020F0502020204030204"/>
              </a:rPr>
              <a:t> for NT1</a:t>
            </a:r>
          </a:p>
        </p:txBody>
      </p:sp>
    </p:spTree>
    <p:extLst>
      <p:ext uri="{BB962C8B-B14F-4D97-AF65-F5344CB8AC3E}">
        <p14:creationId xmlns:p14="http://schemas.microsoft.com/office/powerpoint/2010/main" val="12381905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69334" y="2170361"/>
            <a:ext cx="7281333" cy="74551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dirty="0">
                <a:solidFill>
                  <a:schemeClr val="accent1"/>
                </a:solidFill>
              </a:rPr>
              <a:t>The national collaboration on digital infrastructure for research and education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5598" y="1222709"/>
            <a:ext cx="3480092" cy="4827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365064" y="5681100"/>
            <a:ext cx="15119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585"/>
            <a:r>
              <a:rPr lang="da-DK" sz="1600" dirty="0">
                <a:solidFill>
                  <a:prstClr val="white"/>
                </a:solidFill>
                <a:latin typeface="Calibri"/>
              </a:rPr>
              <a:t>December 2018</a:t>
            </a:r>
          </a:p>
        </p:txBody>
      </p:sp>
    </p:spTree>
    <p:extLst>
      <p:ext uri="{BB962C8B-B14F-4D97-AF65-F5344CB8AC3E}">
        <p14:creationId xmlns:p14="http://schemas.microsoft.com/office/powerpoint/2010/main" val="4122501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84" b="10268"/>
          <a:stretch/>
        </p:blipFill>
        <p:spPr>
          <a:xfrm>
            <a:off x="3998049" y="0"/>
            <a:ext cx="6500952" cy="685217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576191" y="733036"/>
            <a:ext cx="3257550" cy="5305425"/>
          </a:xfrm>
          <a:prstGeom prst="rect">
            <a:avLst/>
          </a:prstGeom>
          <a:noFill/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/>
          <p:cNvSpPr txBox="1"/>
          <p:nvPr/>
        </p:nvSpPr>
        <p:spPr>
          <a:xfrm>
            <a:off x="119721" y="1499115"/>
            <a:ext cx="3738069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Danish e-Infrastructure Collaboration (DeiC) is a result of the national e-Infrastructure strategy,  created to handle the research data network, HPC and data storage for the 8 Danish universities. 50 MDKK extra for HPC and storage.</a:t>
            </a:r>
          </a:p>
          <a:p>
            <a:endParaRPr lang="en-GB" dirty="0"/>
          </a:p>
          <a:p>
            <a:r>
              <a:rPr lang="en-GB" dirty="0"/>
              <a:t>The 8 university rectors are directly represented at the DeiC Board. For the universities with CERN activities the board members are:</a:t>
            </a:r>
          </a:p>
          <a:p>
            <a:endParaRPr lang="en-GB" dirty="0"/>
          </a:p>
          <a:p>
            <a:r>
              <a:rPr lang="en-GB" dirty="0"/>
              <a:t>DTU – IT-chef Steen Pedersen</a:t>
            </a:r>
          </a:p>
          <a:p>
            <a:r>
              <a:rPr lang="en-GB" dirty="0"/>
              <a:t>AU – Prodekan, prof. Brian Vinter</a:t>
            </a:r>
          </a:p>
          <a:p>
            <a:r>
              <a:rPr lang="en-GB" dirty="0"/>
              <a:t>SDU – dekan, prof. Henrik </a:t>
            </a:r>
            <a:r>
              <a:rPr lang="en-GB" dirty="0" err="1"/>
              <a:t>Bindslev</a:t>
            </a:r>
            <a:endParaRPr lang="en-GB" dirty="0"/>
          </a:p>
          <a:p>
            <a:r>
              <a:rPr lang="en-GB" dirty="0"/>
              <a:t>KU – prof. John Renner Hansen (Chair)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833741" y="1129783"/>
            <a:ext cx="23895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EuroHPC ~ 7 B€/5 years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997984" y="2932307"/>
            <a:ext cx="20610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EOSC ~ 1 B€/5 years</a:t>
            </a:r>
          </a:p>
        </p:txBody>
      </p:sp>
      <p:sp>
        <p:nvSpPr>
          <p:cNvPr id="7" name="Rectangle 6"/>
          <p:cNvSpPr/>
          <p:nvPr/>
        </p:nvSpPr>
        <p:spPr>
          <a:xfrm>
            <a:off x="8135007" y="733036"/>
            <a:ext cx="1698734" cy="1621281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/>
          <p:cNvSpPr/>
          <p:nvPr/>
        </p:nvSpPr>
        <p:spPr>
          <a:xfrm>
            <a:off x="8135007" y="2354317"/>
            <a:ext cx="1698734" cy="1621281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9619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6" grpId="0"/>
      <p:bldP spid="7" grpId="0" animBg="1"/>
      <p:bldP spid="8" grpId="0" animBg="1"/>
    </p:bldLst>
  </p:timing>
</p:sld>
</file>

<file path=ppt/theme/theme1.xml><?xml version="1.0" encoding="utf-8"?>
<a:theme xmlns:a="http://schemas.openxmlformats.org/drawingml/2006/main" name="blank">
  <a:themeElements>
    <a:clrScheme name="KU 2016">
      <a:dk1>
        <a:sysClr val="windowText" lastClr="000000"/>
      </a:dk1>
      <a:lt1>
        <a:sysClr val="window" lastClr="FFFFFF"/>
      </a:lt1>
      <a:dk2>
        <a:srgbClr val="6E6E6E"/>
      </a:dk2>
      <a:lt2>
        <a:srgbClr val="E7E6E6"/>
      </a:lt2>
      <a:accent1>
        <a:srgbClr val="A31D20"/>
      </a:accent1>
      <a:accent2>
        <a:srgbClr val="7B7B7B"/>
      </a:accent2>
      <a:accent3>
        <a:srgbClr val="D49F3A"/>
      </a:accent3>
      <a:accent4>
        <a:srgbClr val="42759B"/>
      </a:accent4>
      <a:accent5>
        <a:srgbClr val="79ADB1"/>
      </a:accent5>
      <a:accent6>
        <a:srgbClr val="779921"/>
      </a:accent6>
      <a:hlink>
        <a:srgbClr val="A31D20"/>
      </a:hlink>
      <a:folHlink>
        <a:srgbClr val="000000"/>
      </a:folHlink>
    </a:clrScheme>
    <a:fontScheme name="KU2016">
      <a:majorFont>
        <a:latin typeface="Microsoft New Tai Lue"/>
        <a:ea typeface=""/>
        <a:cs typeface=""/>
      </a:majorFont>
      <a:minorFont>
        <a:latin typeface="Microsoft New Tai Lue"/>
        <a:ea typeface=""/>
        <a:cs typeface="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4_3_ENG_small.potx" id="{7372F832-0FEC-4AE6-91CC-93C5EF5800A9}" vid="{D093ABB3-BDDF-4E0E-96BC-BAAD417507AE}"/>
    </a:ext>
  </a:extLst>
</a:theme>
</file>

<file path=ppt/theme/theme2.xml><?xml version="1.0" encoding="utf-8"?>
<a:theme xmlns:a="http://schemas.openxmlformats.org/drawingml/2006/main" name="North Carolina State University meeting 1 March 2017">
  <a:themeElements>
    <a:clrScheme name="KU 2016">
      <a:dk1>
        <a:sysClr val="windowText" lastClr="000000"/>
      </a:dk1>
      <a:lt1>
        <a:sysClr val="window" lastClr="FFFFFF"/>
      </a:lt1>
      <a:dk2>
        <a:srgbClr val="6E6E6E"/>
      </a:dk2>
      <a:lt2>
        <a:srgbClr val="E7E6E6"/>
      </a:lt2>
      <a:accent1>
        <a:srgbClr val="A31D20"/>
      </a:accent1>
      <a:accent2>
        <a:srgbClr val="7B7B7B"/>
      </a:accent2>
      <a:accent3>
        <a:srgbClr val="D49F3A"/>
      </a:accent3>
      <a:accent4>
        <a:srgbClr val="42759B"/>
      </a:accent4>
      <a:accent5>
        <a:srgbClr val="79ADB1"/>
      </a:accent5>
      <a:accent6>
        <a:srgbClr val="779921"/>
      </a:accent6>
      <a:hlink>
        <a:srgbClr val="A31D20"/>
      </a:hlink>
      <a:folHlink>
        <a:srgbClr val="000000"/>
      </a:folHlink>
    </a:clrScheme>
    <a:fontScheme name="KU2016">
      <a:majorFont>
        <a:latin typeface="Microsoft New Tai Lue"/>
        <a:ea typeface=""/>
        <a:cs typeface=""/>
      </a:majorFont>
      <a:minorFont>
        <a:latin typeface="Microsoft New Tai Lue"/>
        <a:ea typeface=""/>
        <a:cs typeface="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4_3_ENG_full.potx" id="{BA07BF57-1690-4CDA-A6CE-486A999FF49D}" vid="{3E573EDA-85E8-4228-B311-E4BE38444BB0}"/>
    </a:ext>
  </a:extLst>
</a:theme>
</file>

<file path=ppt/theme/theme3.xml><?xml version="1.0" encoding="utf-8"?>
<a:theme xmlns:a="http://schemas.openxmlformats.org/drawingml/2006/main" name="Brugerdefineret design">
  <a:themeElements>
    <a:clrScheme name="KU 2016">
      <a:dk1>
        <a:sysClr val="windowText" lastClr="000000"/>
      </a:dk1>
      <a:lt1>
        <a:sysClr val="window" lastClr="FFFFFF"/>
      </a:lt1>
      <a:dk2>
        <a:srgbClr val="6E6E6E"/>
      </a:dk2>
      <a:lt2>
        <a:srgbClr val="E7E6E6"/>
      </a:lt2>
      <a:accent1>
        <a:srgbClr val="A31D20"/>
      </a:accent1>
      <a:accent2>
        <a:srgbClr val="7B7B7B"/>
      </a:accent2>
      <a:accent3>
        <a:srgbClr val="D49F3A"/>
      </a:accent3>
      <a:accent4>
        <a:srgbClr val="42759B"/>
      </a:accent4>
      <a:accent5>
        <a:srgbClr val="79ADB1"/>
      </a:accent5>
      <a:accent6>
        <a:srgbClr val="779921"/>
      </a:accent6>
      <a:hlink>
        <a:srgbClr val="A31D20"/>
      </a:hlink>
      <a:folHlink>
        <a:srgbClr val="000000"/>
      </a:folHlink>
    </a:clrScheme>
    <a:fontScheme name="KU2016">
      <a:majorFont>
        <a:latin typeface="Microsoft New Tai Lue"/>
        <a:ea typeface=""/>
        <a:cs typeface=""/>
      </a:majorFont>
      <a:minorFont>
        <a:latin typeface="Microsoft New Tai Lue"/>
        <a:ea typeface=""/>
        <a:cs typeface="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4_3_ENG_full.potx" id="{BA07BF57-1690-4CDA-A6CE-486A999FF49D}" vid="{3E573EDA-85E8-4228-B311-E4BE38444BB0}"/>
    </a:ext>
  </a:extLst>
</a:theme>
</file>

<file path=ppt/theme/theme4.xml><?xml version="1.0" encoding="utf-8"?>
<a:theme xmlns:a="http://schemas.openxmlformats.org/drawingml/2006/main" name="1_Brugerdefineret design">
  <a:themeElements>
    <a:clrScheme name="KU 2016">
      <a:dk1>
        <a:sysClr val="windowText" lastClr="000000"/>
      </a:dk1>
      <a:lt1>
        <a:sysClr val="window" lastClr="FFFFFF"/>
      </a:lt1>
      <a:dk2>
        <a:srgbClr val="6E6E6E"/>
      </a:dk2>
      <a:lt2>
        <a:srgbClr val="E7E6E6"/>
      </a:lt2>
      <a:accent1>
        <a:srgbClr val="A31D20"/>
      </a:accent1>
      <a:accent2>
        <a:srgbClr val="7B7B7B"/>
      </a:accent2>
      <a:accent3>
        <a:srgbClr val="D49F3A"/>
      </a:accent3>
      <a:accent4>
        <a:srgbClr val="42759B"/>
      </a:accent4>
      <a:accent5>
        <a:srgbClr val="79ADB1"/>
      </a:accent5>
      <a:accent6>
        <a:srgbClr val="779921"/>
      </a:accent6>
      <a:hlink>
        <a:srgbClr val="A31D20"/>
      </a:hlink>
      <a:folHlink>
        <a:srgbClr val="000000"/>
      </a:folHlink>
    </a:clrScheme>
    <a:fontScheme name="KU2016">
      <a:majorFont>
        <a:latin typeface="Microsoft New Tai Lue"/>
        <a:ea typeface=""/>
        <a:cs typeface=""/>
      </a:majorFont>
      <a:minorFont>
        <a:latin typeface="Microsoft New Tai Lue"/>
        <a:ea typeface=""/>
        <a:cs typeface="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4_3_ENG_full.potx" id="{BA07BF57-1690-4CDA-A6CE-486A999FF49D}" vid="{3E573EDA-85E8-4228-B311-E4BE38444BB0}"/>
    </a:ext>
  </a:extLst>
</a:theme>
</file>

<file path=ppt/theme/theme5.xml><?xml version="1.0" encoding="utf-8"?>
<a:theme xmlns:a="http://schemas.openxmlformats.org/drawingml/2006/main" name="deic-template-16-10-150317">
  <a:themeElements>
    <a:clrScheme name="DeiC 1">
      <a:dk1>
        <a:sysClr val="windowText" lastClr="000000"/>
      </a:dk1>
      <a:lt1>
        <a:sysClr val="window" lastClr="FFFFFF"/>
      </a:lt1>
      <a:dk2>
        <a:srgbClr val="E4E5E3"/>
      </a:dk2>
      <a:lt2>
        <a:srgbClr val="5A5A59"/>
      </a:lt2>
      <a:accent1>
        <a:srgbClr val="ABCB2A"/>
      </a:accent1>
      <a:accent2>
        <a:srgbClr val="B2B3B2"/>
      </a:accent2>
      <a:accent3>
        <a:srgbClr val="ABCB2A"/>
      </a:accent3>
      <a:accent4>
        <a:srgbClr val="5A5A59"/>
      </a:accent4>
      <a:accent5>
        <a:srgbClr val="ABCB2A"/>
      </a:accent5>
      <a:accent6>
        <a:srgbClr val="B2B3B2"/>
      </a:accent6>
      <a:hlink>
        <a:srgbClr val="ABCB2A"/>
      </a:hlink>
      <a:folHlink>
        <a:srgbClr val="7A932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" id="{5ACC5CB0-D280-4B7F-8773-7EE9FD29C101}" vid="{7EB732EF-0BF7-4154-B575-1F011C754F7A}"/>
    </a:ext>
  </a:extLst>
</a:theme>
</file>

<file path=ppt/theme/theme6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Office Theme">
  <a:themeElements>
    <a:clrScheme name="DeiC 1">
      <a:dk1>
        <a:sysClr val="windowText" lastClr="000000"/>
      </a:dk1>
      <a:lt1>
        <a:sysClr val="window" lastClr="FFFFFF"/>
      </a:lt1>
      <a:dk2>
        <a:srgbClr val="E4E5E3"/>
      </a:dk2>
      <a:lt2>
        <a:srgbClr val="5A5A59"/>
      </a:lt2>
      <a:accent1>
        <a:srgbClr val="ABCB2A"/>
      </a:accent1>
      <a:accent2>
        <a:srgbClr val="B2B3B2"/>
      </a:accent2>
      <a:accent3>
        <a:srgbClr val="ABCB2A"/>
      </a:accent3>
      <a:accent4>
        <a:srgbClr val="5A5A59"/>
      </a:accent4>
      <a:accent5>
        <a:srgbClr val="ABCB2A"/>
      </a:accent5>
      <a:accent6>
        <a:srgbClr val="B2B3B2"/>
      </a:accent6>
      <a:hlink>
        <a:srgbClr val="ABCB2A"/>
      </a:hlink>
      <a:folHlink>
        <a:srgbClr val="7A932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-tema">
  <a:themeElements>
    <a:clrScheme name="Kont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ont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0CF05F95BD7A94381241DC5E0D2FE53" ma:contentTypeVersion="13" ma:contentTypeDescription="Create a new document." ma:contentTypeScope="" ma:versionID="5974e608ec3ef1eeecd47e9f8ef923c0">
  <xsd:schema xmlns:xsd="http://www.w3.org/2001/XMLSchema" xmlns:xs="http://www.w3.org/2001/XMLSchema" xmlns:p="http://schemas.microsoft.com/office/2006/metadata/properties" xmlns:ns3="f60f48bf-0997-48e0-9446-b87351c4a8dc" xmlns:ns4="2ac0e655-0378-4773-a391-b07671e8d95e" targetNamespace="http://schemas.microsoft.com/office/2006/metadata/properties" ma:root="true" ma:fieldsID="e526f3fd378f41bbc0a518e849ae04ec" ns3:_="" ns4:_="">
    <xsd:import namespace="f60f48bf-0997-48e0-9446-b87351c4a8dc"/>
    <xsd:import namespace="2ac0e655-0378-4773-a391-b07671e8d95e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GenerationTime" minOccurs="0"/>
                <xsd:element ref="ns4:MediaServiceEventHashCode" minOccurs="0"/>
                <xsd:element ref="ns4:MediaServiceLocation" minOccurs="0"/>
                <xsd:element ref="ns4:MediaServiceOCR" minOccurs="0"/>
                <xsd:element ref="ns4:MediaServiceAutoKeyPoints" minOccurs="0"/>
                <xsd:element ref="ns4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60f48bf-0997-48e0-9446-b87351c4a8dc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description="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ac0e655-0378-4773-a391-b07671e8d95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2FB1E32-854C-4B99-9254-6E011E533EB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60f48bf-0997-48e0-9446-b87351c4a8dc"/>
    <ds:schemaRef ds:uri="2ac0e655-0378-4773-a391-b07671e8d95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A3F56C85-1B6D-4D60-A659-6717E7919E97}">
  <ds:schemaRefs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http://purl.org/dc/terms/"/>
    <ds:schemaRef ds:uri="2ac0e655-0378-4773-a391-b07671e8d95e"/>
    <ds:schemaRef ds:uri="f60f48bf-0997-48e0-9446-b87351c4a8dc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BFCBFAED-96B1-4D6B-9DC1-6E014146D96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0</TotalTime>
  <Words>1082</Words>
  <Application>Microsoft Macintosh PowerPoint</Application>
  <PresentationFormat>Widescreen</PresentationFormat>
  <Paragraphs>153</Paragraphs>
  <Slides>15</Slides>
  <Notes>15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7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31" baseType="lpstr">
      <vt:lpstr>Arial</vt:lpstr>
      <vt:lpstr>Calibri</vt:lpstr>
      <vt:lpstr>Calibri Light</vt:lpstr>
      <vt:lpstr>Cambria</vt:lpstr>
      <vt:lpstr>Lucida Grande</vt:lpstr>
      <vt:lpstr>Microsoft New Tai Lue</vt:lpstr>
      <vt:lpstr>Myriad Pro</vt:lpstr>
      <vt:lpstr>Verdana</vt:lpstr>
      <vt:lpstr>blank</vt:lpstr>
      <vt:lpstr>North Carolina State University meeting 1 March 2017</vt:lpstr>
      <vt:lpstr>Brugerdefineret design</vt:lpstr>
      <vt:lpstr>1_Brugerdefineret design</vt:lpstr>
      <vt:lpstr>deic-template-16-10-150317</vt:lpstr>
      <vt:lpstr>Office Theme</vt:lpstr>
      <vt:lpstr>1_Office Theme</vt:lpstr>
      <vt:lpstr>Acrobat Document</vt:lpstr>
      <vt:lpstr>PowerPoint Presentation</vt:lpstr>
      <vt:lpstr>Nordic Tier 1 – Computing and Storage for the Large Hadron Collider at CERN</vt:lpstr>
      <vt:lpstr>The Distributed storage system: dCache</vt:lpstr>
      <vt:lpstr>Danish resources to ALICE and ATLAS</vt:lpstr>
      <vt:lpstr>PowerPoint Presentation</vt:lpstr>
      <vt:lpstr>Future needs at SDU for CERN-related computing </vt:lpstr>
      <vt:lpstr>The future</vt:lpstr>
      <vt:lpstr>The national collaboration on digital infrastructure for research and education</vt:lpstr>
      <vt:lpstr>PowerPoint Presentation</vt:lpstr>
      <vt:lpstr>A new HPC landscape</vt:lpstr>
      <vt:lpstr>PowerPoint Presentation</vt:lpstr>
      <vt:lpstr>PowerPoint Presentation</vt:lpstr>
      <vt:lpstr>PowerPoint Presentation</vt:lpstr>
      <vt:lpstr>The future</vt:lpstr>
      <vt:lpstr>How do we transform NT1 from the present setup to a system within EuroHPC and EOSC agenda?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2017-04-20T10:37:40Z</dcterms:created>
  <dcterms:modified xsi:type="dcterms:W3CDTF">2022-05-05T12:38:16Z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 by:">
    <vt:lpwstr>www.skabelon.dk</vt:lpwstr>
  </property>
  <property fmtid="{D5CDD505-2E9C-101B-9397-08002B2CF9AE}" pid="3" name="ContentTypeId">
    <vt:lpwstr>0x010100D0CF05F95BD7A94381241DC5E0D2FE53</vt:lpwstr>
  </property>
</Properties>
</file>