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8.xml" ContentType="application/inkml+xml"/>
  <Override PartName="/ppt/ink/ink29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95" r:id="rId3"/>
    <p:sldId id="296" r:id="rId4"/>
    <p:sldId id="297" r:id="rId5"/>
    <p:sldId id="298" r:id="rId6"/>
    <p:sldId id="289" r:id="rId7"/>
    <p:sldId id="299" r:id="rId8"/>
    <p:sldId id="301" r:id="rId9"/>
    <p:sldId id="302" r:id="rId10"/>
    <p:sldId id="267" r:id="rId11"/>
    <p:sldId id="274" r:id="rId12"/>
    <p:sldId id="303" r:id="rId13"/>
    <p:sldId id="292" r:id="rId14"/>
    <p:sldId id="306" r:id="rId15"/>
    <p:sldId id="266" r:id="rId16"/>
    <p:sldId id="305" r:id="rId17"/>
    <p:sldId id="285" r:id="rId18"/>
    <p:sldId id="304" r:id="rId19"/>
    <p:sldId id="294" r:id="rId20"/>
    <p:sldId id="258" r:id="rId21"/>
    <p:sldId id="287" r:id="rId22"/>
    <p:sldId id="288" r:id="rId23"/>
    <p:sldId id="282" r:id="rId24"/>
    <p:sldId id="265" r:id="rId25"/>
    <p:sldId id="290" r:id="rId26"/>
    <p:sldId id="291" r:id="rId27"/>
    <p:sldId id="269" r:id="rId28"/>
    <p:sldId id="270" r:id="rId29"/>
    <p:sldId id="271" r:id="rId30"/>
    <p:sldId id="272" r:id="rId31"/>
    <p:sldId id="293" r:id="rId32"/>
    <p:sldId id="273" r:id="rId33"/>
    <p:sldId id="277" r:id="rId34"/>
    <p:sldId id="283" r:id="rId35"/>
    <p:sldId id="27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946"/>
  </p:normalViewPr>
  <p:slideViewPr>
    <p:cSldViewPr snapToGrid="0" snapToObjects="1">
      <p:cViewPr varScale="1">
        <p:scale>
          <a:sx n="115" d="100"/>
          <a:sy n="115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D3391-029F-4C38-9C54-F8CF7E42C31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FC990F-C596-4DC2-A507-12C329A4684C}">
      <dgm:prSet/>
      <dgm:spPr/>
      <dgm:t>
        <a:bodyPr/>
        <a:lstStyle/>
        <a:p>
          <a:r>
            <a:rPr lang="en-US" i="1" dirty="0"/>
            <a:t>Most likely. </a:t>
          </a:r>
          <a:r>
            <a:rPr lang="en-US" dirty="0"/>
            <a:t>The population of gravitational wave events is </a:t>
          </a:r>
          <a:r>
            <a:rPr lang="en-US" dirty="0" err="1"/>
            <a:t>precessing</a:t>
          </a:r>
          <a:r>
            <a:rPr lang="en-US" dirty="0"/>
            <a:t>.</a:t>
          </a:r>
        </a:p>
      </dgm:t>
    </dgm:pt>
    <dgm:pt modelId="{23D1A7F6-10EC-4F50-B6C7-5FB96728DB5D}" type="parTrans" cxnId="{954674AE-901B-4CBF-9A9D-6D4611DA2A2B}">
      <dgm:prSet/>
      <dgm:spPr/>
      <dgm:t>
        <a:bodyPr/>
        <a:lstStyle/>
        <a:p>
          <a:endParaRPr lang="en-US"/>
        </a:p>
      </dgm:t>
    </dgm:pt>
    <dgm:pt modelId="{D9FF4F06-4162-470D-83EE-41996475C39F}" type="sibTrans" cxnId="{954674AE-901B-4CBF-9A9D-6D4611DA2A2B}">
      <dgm:prSet/>
      <dgm:spPr/>
      <dgm:t>
        <a:bodyPr/>
        <a:lstStyle/>
        <a:p>
          <a:endParaRPr lang="en-US"/>
        </a:p>
      </dgm:t>
    </dgm:pt>
    <dgm:pt modelId="{99140715-88A4-4396-9913-DF9CD7F4042D}">
      <dgm:prSet/>
      <dgm:spPr/>
      <dgm:t>
        <a:bodyPr/>
        <a:lstStyle/>
        <a:p>
          <a:r>
            <a:rPr lang="en-US"/>
            <a:t>Hannam et al. claims confident detection for </a:t>
          </a:r>
          <a:r>
            <a:rPr lang="en-US" i="1"/>
            <a:t>a single event</a:t>
          </a:r>
          <a:r>
            <a:rPr lang="en-US"/>
            <a:t>, GW200129.</a:t>
          </a:r>
        </a:p>
      </dgm:t>
    </dgm:pt>
    <dgm:pt modelId="{872628BB-8B7A-42E2-A6AF-41EA40C0492B}" type="parTrans" cxnId="{A83DB033-625A-47A5-AF70-8E040B6C9AB5}">
      <dgm:prSet/>
      <dgm:spPr/>
      <dgm:t>
        <a:bodyPr/>
        <a:lstStyle/>
        <a:p>
          <a:endParaRPr lang="en-US"/>
        </a:p>
      </dgm:t>
    </dgm:pt>
    <dgm:pt modelId="{A345079C-B7AB-453E-A7EA-492421C09660}" type="sibTrans" cxnId="{A83DB033-625A-47A5-AF70-8E040B6C9AB5}">
      <dgm:prSet/>
      <dgm:spPr/>
      <dgm:t>
        <a:bodyPr/>
        <a:lstStyle/>
        <a:p>
          <a:endParaRPr lang="en-US"/>
        </a:p>
      </dgm:t>
    </dgm:pt>
    <dgm:pt modelId="{DE16206D-9145-1A48-A0E8-10CF30139927}" type="pres">
      <dgm:prSet presAssocID="{2CCD3391-029F-4C38-9C54-F8CF7E42C3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349C66-377D-1C4A-BBB3-CB80084A39E7}" type="pres">
      <dgm:prSet presAssocID="{78FC990F-C596-4DC2-A507-12C329A4684C}" presName="hierRoot1" presStyleCnt="0"/>
      <dgm:spPr/>
    </dgm:pt>
    <dgm:pt modelId="{9F1F970B-9B54-A648-BA5F-CCBE0828A5A5}" type="pres">
      <dgm:prSet presAssocID="{78FC990F-C596-4DC2-A507-12C329A4684C}" presName="composite" presStyleCnt="0"/>
      <dgm:spPr/>
    </dgm:pt>
    <dgm:pt modelId="{5F643A51-2531-E048-8AA0-7C9E4630282C}" type="pres">
      <dgm:prSet presAssocID="{78FC990F-C596-4DC2-A507-12C329A4684C}" presName="background" presStyleLbl="node0" presStyleIdx="0" presStyleCnt="2"/>
      <dgm:spPr/>
    </dgm:pt>
    <dgm:pt modelId="{EC0DD181-76CD-FC4D-AFF8-7DA1AE4678E3}" type="pres">
      <dgm:prSet presAssocID="{78FC990F-C596-4DC2-A507-12C329A4684C}" presName="text" presStyleLbl="fgAcc0" presStyleIdx="0" presStyleCnt="2">
        <dgm:presLayoutVars>
          <dgm:chPref val="3"/>
        </dgm:presLayoutVars>
      </dgm:prSet>
      <dgm:spPr/>
    </dgm:pt>
    <dgm:pt modelId="{25913A08-10FB-B149-8D5F-A06B1E305C3E}" type="pres">
      <dgm:prSet presAssocID="{78FC990F-C596-4DC2-A507-12C329A4684C}" presName="hierChild2" presStyleCnt="0"/>
      <dgm:spPr/>
    </dgm:pt>
    <dgm:pt modelId="{E6BD0DEE-B019-F444-87B4-614B5877D6B2}" type="pres">
      <dgm:prSet presAssocID="{99140715-88A4-4396-9913-DF9CD7F4042D}" presName="hierRoot1" presStyleCnt="0"/>
      <dgm:spPr/>
    </dgm:pt>
    <dgm:pt modelId="{90FA71A1-3090-1746-9250-025F045B5E17}" type="pres">
      <dgm:prSet presAssocID="{99140715-88A4-4396-9913-DF9CD7F4042D}" presName="composite" presStyleCnt="0"/>
      <dgm:spPr/>
    </dgm:pt>
    <dgm:pt modelId="{86CD8AB9-9C9B-3E41-A8DF-B33548C3CD2C}" type="pres">
      <dgm:prSet presAssocID="{99140715-88A4-4396-9913-DF9CD7F4042D}" presName="background" presStyleLbl="node0" presStyleIdx="1" presStyleCnt="2"/>
      <dgm:spPr/>
    </dgm:pt>
    <dgm:pt modelId="{56D5D9F5-D843-6347-A305-526319A29613}" type="pres">
      <dgm:prSet presAssocID="{99140715-88A4-4396-9913-DF9CD7F4042D}" presName="text" presStyleLbl="fgAcc0" presStyleIdx="1" presStyleCnt="2">
        <dgm:presLayoutVars>
          <dgm:chPref val="3"/>
        </dgm:presLayoutVars>
      </dgm:prSet>
      <dgm:spPr/>
    </dgm:pt>
    <dgm:pt modelId="{93934F87-91EF-284D-9305-05DCC05815EB}" type="pres">
      <dgm:prSet presAssocID="{99140715-88A4-4396-9913-DF9CD7F4042D}" presName="hierChild2" presStyleCnt="0"/>
      <dgm:spPr/>
    </dgm:pt>
  </dgm:ptLst>
  <dgm:cxnLst>
    <dgm:cxn modelId="{275D3B15-E8AB-224C-B415-9643AD2CE85C}" type="presOf" srcId="{99140715-88A4-4396-9913-DF9CD7F4042D}" destId="{56D5D9F5-D843-6347-A305-526319A29613}" srcOrd="0" destOrd="0" presId="urn:microsoft.com/office/officeart/2005/8/layout/hierarchy1"/>
    <dgm:cxn modelId="{A83DB033-625A-47A5-AF70-8E040B6C9AB5}" srcId="{2CCD3391-029F-4C38-9C54-F8CF7E42C31D}" destId="{99140715-88A4-4396-9913-DF9CD7F4042D}" srcOrd="1" destOrd="0" parTransId="{872628BB-8B7A-42E2-A6AF-41EA40C0492B}" sibTransId="{A345079C-B7AB-453E-A7EA-492421C09660}"/>
    <dgm:cxn modelId="{6FE0DF78-8F25-C746-AF62-A3E18538FAF4}" type="presOf" srcId="{2CCD3391-029F-4C38-9C54-F8CF7E42C31D}" destId="{DE16206D-9145-1A48-A0E8-10CF30139927}" srcOrd="0" destOrd="0" presId="urn:microsoft.com/office/officeart/2005/8/layout/hierarchy1"/>
    <dgm:cxn modelId="{137AAE87-9B90-A446-9551-4831821D3601}" type="presOf" srcId="{78FC990F-C596-4DC2-A507-12C329A4684C}" destId="{EC0DD181-76CD-FC4D-AFF8-7DA1AE4678E3}" srcOrd="0" destOrd="0" presId="urn:microsoft.com/office/officeart/2005/8/layout/hierarchy1"/>
    <dgm:cxn modelId="{954674AE-901B-4CBF-9A9D-6D4611DA2A2B}" srcId="{2CCD3391-029F-4C38-9C54-F8CF7E42C31D}" destId="{78FC990F-C596-4DC2-A507-12C329A4684C}" srcOrd="0" destOrd="0" parTransId="{23D1A7F6-10EC-4F50-B6C7-5FB96728DB5D}" sibTransId="{D9FF4F06-4162-470D-83EE-41996475C39F}"/>
    <dgm:cxn modelId="{64956AE0-41ED-9A43-B8A0-B270FB9A8A30}" type="presParOf" srcId="{DE16206D-9145-1A48-A0E8-10CF30139927}" destId="{2E349C66-377D-1C4A-BBB3-CB80084A39E7}" srcOrd="0" destOrd="0" presId="urn:microsoft.com/office/officeart/2005/8/layout/hierarchy1"/>
    <dgm:cxn modelId="{3FDB8688-5334-294D-A777-F7CE50D7C5B0}" type="presParOf" srcId="{2E349C66-377D-1C4A-BBB3-CB80084A39E7}" destId="{9F1F970B-9B54-A648-BA5F-CCBE0828A5A5}" srcOrd="0" destOrd="0" presId="urn:microsoft.com/office/officeart/2005/8/layout/hierarchy1"/>
    <dgm:cxn modelId="{DB2DE316-295E-5142-992F-A7EA63561AF2}" type="presParOf" srcId="{9F1F970B-9B54-A648-BA5F-CCBE0828A5A5}" destId="{5F643A51-2531-E048-8AA0-7C9E4630282C}" srcOrd="0" destOrd="0" presId="urn:microsoft.com/office/officeart/2005/8/layout/hierarchy1"/>
    <dgm:cxn modelId="{D2453ABE-FD62-A044-B902-02660A2C1DC7}" type="presParOf" srcId="{9F1F970B-9B54-A648-BA5F-CCBE0828A5A5}" destId="{EC0DD181-76CD-FC4D-AFF8-7DA1AE4678E3}" srcOrd="1" destOrd="0" presId="urn:microsoft.com/office/officeart/2005/8/layout/hierarchy1"/>
    <dgm:cxn modelId="{3811DEB3-3105-964F-B4BD-F714D04D91E5}" type="presParOf" srcId="{2E349C66-377D-1C4A-BBB3-CB80084A39E7}" destId="{25913A08-10FB-B149-8D5F-A06B1E305C3E}" srcOrd="1" destOrd="0" presId="urn:microsoft.com/office/officeart/2005/8/layout/hierarchy1"/>
    <dgm:cxn modelId="{592B0A56-0D66-B444-A83C-781D40EF5377}" type="presParOf" srcId="{DE16206D-9145-1A48-A0E8-10CF30139927}" destId="{E6BD0DEE-B019-F444-87B4-614B5877D6B2}" srcOrd="1" destOrd="0" presId="urn:microsoft.com/office/officeart/2005/8/layout/hierarchy1"/>
    <dgm:cxn modelId="{3EC69BBE-42D3-D94B-878E-9BE98E03EA7D}" type="presParOf" srcId="{E6BD0DEE-B019-F444-87B4-614B5877D6B2}" destId="{90FA71A1-3090-1746-9250-025F045B5E17}" srcOrd="0" destOrd="0" presId="urn:microsoft.com/office/officeart/2005/8/layout/hierarchy1"/>
    <dgm:cxn modelId="{707BCDE9-164A-0C4A-8BE2-823CB60D5868}" type="presParOf" srcId="{90FA71A1-3090-1746-9250-025F045B5E17}" destId="{86CD8AB9-9C9B-3E41-A8DF-B33548C3CD2C}" srcOrd="0" destOrd="0" presId="urn:microsoft.com/office/officeart/2005/8/layout/hierarchy1"/>
    <dgm:cxn modelId="{140560F3-C74A-1748-AC88-4E8DF91F7B34}" type="presParOf" srcId="{90FA71A1-3090-1746-9250-025F045B5E17}" destId="{56D5D9F5-D843-6347-A305-526319A29613}" srcOrd="1" destOrd="0" presId="urn:microsoft.com/office/officeart/2005/8/layout/hierarchy1"/>
    <dgm:cxn modelId="{FD81294F-4BBD-8E43-9F01-0586353501E0}" type="presParOf" srcId="{E6BD0DEE-B019-F444-87B4-614B5877D6B2}" destId="{93934F87-91EF-284D-9305-05DCC05815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E4237-090F-C942-BF86-44476898CEE6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66E4066-A4CB-5A4A-A40F-8B63C6A791C7}">
      <dgm:prSet phldrT="[Text]"/>
      <dgm:spPr/>
      <dgm:t>
        <a:bodyPr/>
        <a:lstStyle/>
        <a:p>
          <a:r>
            <a:rPr lang="en-GB" dirty="0"/>
            <a:t>Prior on S1, S2</a:t>
          </a:r>
        </a:p>
      </dgm:t>
    </dgm:pt>
    <dgm:pt modelId="{4145D7BF-29F4-3948-B917-CE3BA3ACD7D7}" type="parTrans" cxnId="{5FBF684C-892E-2647-A642-22A4021B2A3C}">
      <dgm:prSet/>
      <dgm:spPr/>
      <dgm:t>
        <a:bodyPr/>
        <a:lstStyle/>
        <a:p>
          <a:endParaRPr lang="en-GB"/>
        </a:p>
      </dgm:t>
    </dgm:pt>
    <dgm:pt modelId="{01A41DA6-6DA1-AA45-8000-BA750948AB5E}" type="sibTrans" cxnId="{5FBF684C-892E-2647-A642-22A4021B2A3C}">
      <dgm:prSet/>
      <dgm:spPr/>
      <dgm:t>
        <a:bodyPr/>
        <a:lstStyle/>
        <a:p>
          <a:endParaRPr lang="en-GB"/>
        </a:p>
      </dgm:t>
    </dgm:pt>
    <dgm:pt modelId="{5F25D03F-A4C4-0C4D-8CB5-D644D4ED4E1C}">
      <dgm:prSet phldrT="[Text]"/>
      <dgm:spPr/>
      <dgm:t>
        <a:bodyPr/>
        <a:lstStyle/>
        <a:p>
          <a:r>
            <a:rPr lang="en-GB" dirty="0"/>
            <a:t>Posterior m1, m2</a:t>
          </a:r>
        </a:p>
      </dgm:t>
    </dgm:pt>
    <dgm:pt modelId="{8386B2F8-7749-A448-915B-0BE13CDE0911}" type="parTrans" cxnId="{503034F7-081B-5C4C-9FA1-73A4276F0506}">
      <dgm:prSet/>
      <dgm:spPr/>
      <dgm:t>
        <a:bodyPr/>
        <a:lstStyle/>
        <a:p>
          <a:endParaRPr lang="en-GB"/>
        </a:p>
      </dgm:t>
    </dgm:pt>
    <dgm:pt modelId="{D78A1AE6-5E59-114F-937B-299E7F32649D}" type="sibTrans" cxnId="{503034F7-081B-5C4C-9FA1-73A4276F0506}">
      <dgm:prSet/>
      <dgm:spPr/>
      <dgm:t>
        <a:bodyPr/>
        <a:lstStyle/>
        <a:p>
          <a:endParaRPr lang="en-GB"/>
        </a:p>
      </dgm:t>
    </dgm:pt>
    <dgm:pt modelId="{D50DD43D-DDB4-E549-9AEB-7EC2B8BE3FCE}">
      <dgm:prSet phldrT="[Text]"/>
      <dgm:spPr/>
      <dgm:t>
        <a:bodyPr/>
        <a:lstStyle/>
        <a:p>
          <a:r>
            <a:rPr lang="en-GB" dirty="0"/>
            <a:t>Prior conditioned on m1, m2</a:t>
          </a:r>
        </a:p>
      </dgm:t>
    </dgm:pt>
    <dgm:pt modelId="{1209ADB3-B759-E740-8F2A-987BE84B1993}" type="parTrans" cxnId="{D96A97D2-7E72-4641-8EE3-67D8DB9A21B9}">
      <dgm:prSet/>
      <dgm:spPr/>
      <dgm:t>
        <a:bodyPr/>
        <a:lstStyle/>
        <a:p>
          <a:endParaRPr lang="en-GB"/>
        </a:p>
      </dgm:t>
    </dgm:pt>
    <dgm:pt modelId="{897674B3-90CD-E848-B1C2-0A7FAA3BE424}" type="sibTrans" cxnId="{D96A97D2-7E72-4641-8EE3-67D8DB9A21B9}">
      <dgm:prSet/>
      <dgm:spPr/>
      <dgm:t>
        <a:bodyPr/>
        <a:lstStyle/>
        <a:p>
          <a:endParaRPr lang="en-GB"/>
        </a:p>
      </dgm:t>
    </dgm:pt>
    <dgm:pt modelId="{EE2AA622-B27E-4948-ADEB-E155CB9DEE9D}" type="pres">
      <dgm:prSet presAssocID="{368E4237-090F-C942-BF86-44476898CEE6}" presName="Name0" presStyleCnt="0">
        <dgm:presLayoutVars>
          <dgm:chMax val="4"/>
          <dgm:resizeHandles val="exact"/>
        </dgm:presLayoutVars>
      </dgm:prSet>
      <dgm:spPr/>
    </dgm:pt>
    <dgm:pt modelId="{E057C8FE-CB5D-4545-9022-EC241894A87A}" type="pres">
      <dgm:prSet presAssocID="{368E4237-090F-C942-BF86-44476898CEE6}" presName="ellipse" presStyleLbl="trBgShp" presStyleIdx="0" presStyleCnt="1"/>
      <dgm:spPr/>
    </dgm:pt>
    <dgm:pt modelId="{3C8F8C5C-20EE-6440-96DD-E29431C7E589}" type="pres">
      <dgm:prSet presAssocID="{368E4237-090F-C942-BF86-44476898CEE6}" presName="arrow1" presStyleLbl="fgShp" presStyleIdx="0" presStyleCnt="1"/>
      <dgm:spPr/>
    </dgm:pt>
    <dgm:pt modelId="{7B21BBAC-2608-524F-851A-CE5362895E43}" type="pres">
      <dgm:prSet presAssocID="{368E4237-090F-C942-BF86-44476898CEE6}" presName="rectangle" presStyleLbl="revTx" presStyleIdx="0" presStyleCnt="1">
        <dgm:presLayoutVars>
          <dgm:bulletEnabled val="1"/>
        </dgm:presLayoutVars>
      </dgm:prSet>
      <dgm:spPr/>
    </dgm:pt>
    <dgm:pt modelId="{3CB4435A-4DA0-AC4E-AA6F-697F1F23FB7E}" type="pres">
      <dgm:prSet presAssocID="{5F25D03F-A4C4-0C4D-8CB5-D644D4ED4E1C}" presName="item1" presStyleLbl="node1" presStyleIdx="0" presStyleCnt="2">
        <dgm:presLayoutVars>
          <dgm:bulletEnabled val="1"/>
        </dgm:presLayoutVars>
      </dgm:prSet>
      <dgm:spPr/>
    </dgm:pt>
    <dgm:pt modelId="{3B2F4E63-2C2D-8F48-9B01-E17A272B5B9F}" type="pres">
      <dgm:prSet presAssocID="{D50DD43D-DDB4-E549-9AEB-7EC2B8BE3FCE}" presName="item2" presStyleLbl="node1" presStyleIdx="1" presStyleCnt="2">
        <dgm:presLayoutVars>
          <dgm:bulletEnabled val="1"/>
        </dgm:presLayoutVars>
      </dgm:prSet>
      <dgm:spPr/>
    </dgm:pt>
    <dgm:pt modelId="{C1B03FAC-5830-AC4A-BEE9-CACBFECE95BB}" type="pres">
      <dgm:prSet presAssocID="{368E4237-090F-C942-BF86-44476898CEE6}" presName="funnel" presStyleLbl="trAlignAcc1" presStyleIdx="0" presStyleCnt="1"/>
      <dgm:spPr/>
    </dgm:pt>
  </dgm:ptLst>
  <dgm:cxnLst>
    <dgm:cxn modelId="{5FBF684C-892E-2647-A642-22A4021B2A3C}" srcId="{368E4237-090F-C942-BF86-44476898CEE6}" destId="{566E4066-A4CB-5A4A-A40F-8B63C6A791C7}" srcOrd="0" destOrd="0" parTransId="{4145D7BF-29F4-3948-B917-CE3BA3ACD7D7}" sibTransId="{01A41DA6-6DA1-AA45-8000-BA750948AB5E}"/>
    <dgm:cxn modelId="{1521695B-C5D2-FB45-BAEA-34155727B327}" type="presOf" srcId="{5F25D03F-A4C4-0C4D-8CB5-D644D4ED4E1C}" destId="{3CB4435A-4DA0-AC4E-AA6F-697F1F23FB7E}" srcOrd="0" destOrd="0" presId="urn:microsoft.com/office/officeart/2005/8/layout/funnel1"/>
    <dgm:cxn modelId="{A665EF6F-457C-6542-A3E3-2CF6C7045D6B}" type="presOf" srcId="{566E4066-A4CB-5A4A-A40F-8B63C6A791C7}" destId="{3B2F4E63-2C2D-8F48-9B01-E17A272B5B9F}" srcOrd="0" destOrd="0" presId="urn:microsoft.com/office/officeart/2005/8/layout/funnel1"/>
    <dgm:cxn modelId="{B8950EA4-FCAD-E247-AEB1-1BA5459EC56B}" type="presOf" srcId="{D50DD43D-DDB4-E549-9AEB-7EC2B8BE3FCE}" destId="{7B21BBAC-2608-524F-851A-CE5362895E43}" srcOrd="0" destOrd="0" presId="urn:microsoft.com/office/officeart/2005/8/layout/funnel1"/>
    <dgm:cxn modelId="{D96A97D2-7E72-4641-8EE3-67D8DB9A21B9}" srcId="{368E4237-090F-C942-BF86-44476898CEE6}" destId="{D50DD43D-DDB4-E549-9AEB-7EC2B8BE3FCE}" srcOrd="2" destOrd="0" parTransId="{1209ADB3-B759-E740-8F2A-987BE84B1993}" sibTransId="{897674B3-90CD-E848-B1C2-0A7FAA3BE424}"/>
    <dgm:cxn modelId="{758E65D8-F5C5-9345-9D94-1A85406389A3}" type="presOf" srcId="{368E4237-090F-C942-BF86-44476898CEE6}" destId="{EE2AA622-B27E-4948-ADEB-E155CB9DEE9D}" srcOrd="0" destOrd="0" presId="urn:microsoft.com/office/officeart/2005/8/layout/funnel1"/>
    <dgm:cxn modelId="{503034F7-081B-5C4C-9FA1-73A4276F0506}" srcId="{368E4237-090F-C942-BF86-44476898CEE6}" destId="{5F25D03F-A4C4-0C4D-8CB5-D644D4ED4E1C}" srcOrd="1" destOrd="0" parTransId="{8386B2F8-7749-A448-915B-0BE13CDE0911}" sibTransId="{D78A1AE6-5E59-114F-937B-299E7F32649D}"/>
    <dgm:cxn modelId="{D4B8CCEC-7124-2149-AEA7-384DE52DD7D5}" type="presParOf" srcId="{EE2AA622-B27E-4948-ADEB-E155CB9DEE9D}" destId="{E057C8FE-CB5D-4545-9022-EC241894A87A}" srcOrd="0" destOrd="0" presId="urn:microsoft.com/office/officeart/2005/8/layout/funnel1"/>
    <dgm:cxn modelId="{A7F87F6C-0D26-A544-A6A4-B652F3FBA531}" type="presParOf" srcId="{EE2AA622-B27E-4948-ADEB-E155CB9DEE9D}" destId="{3C8F8C5C-20EE-6440-96DD-E29431C7E589}" srcOrd="1" destOrd="0" presId="urn:microsoft.com/office/officeart/2005/8/layout/funnel1"/>
    <dgm:cxn modelId="{17AFEC2C-2F7B-2544-BCED-808F73D2DF28}" type="presParOf" srcId="{EE2AA622-B27E-4948-ADEB-E155CB9DEE9D}" destId="{7B21BBAC-2608-524F-851A-CE5362895E43}" srcOrd="2" destOrd="0" presId="urn:microsoft.com/office/officeart/2005/8/layout/funnel1"/>
    <dgm:cxn modelId="{0C8DC4DD-5D91-4241-BD59-3497999D8658}" type="presParOf" srcId="{EE2AA622-B27E-4948-ADEB-E155CB9DEE9D}" destId="{3CB4435A-4DA0-AC4E-AA6F-697F1F23FB7E}" srcOrd="3" destOrd="0" presId="urn:microsoft.com/office/officeart/2005/8/layout/funnel1"/>
    <dgm:cxn modelId="{76BF0B8F-98F3-534E-AB6E-28D322045C15}" type="presParOf" srcId="{EE2AA622-B27E-4948-ADEB-E155CB9DEE9D}" destId="{3B2F4E63-2C2D-8F48-9B01-E17A272B5B9F}" srcOrd="4" destOrd="0" presId="urn:microsoft.com/office/officeart/2005/8/layout/funnel1"/>
    <dgm:cxn modelId="{C9EA8075-710F-8445-AAF5-2DCD1AF0A502}" type="presParOf" srcId="{EE2AA622-B27E-4948-ADEB-E155CB9DEE9D}" destId="{C1B03FAC-5830-AC4A-BEE9-CACBFECE95BB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BEF754-3932-8F41-9F5D-3338ED943530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A8A4F7-27CB-C043-9F75-0C479D708CE8}">
      <dgm:prSet phldrT="[Text]"/>
      <dgm:spPr/>
      <dgm:t>
        <a:bodyPr/>
        <a:lstStyle/>
        <a:p>
          <a:r>
            <a:rPr lang="en-US" dirty="0" err="1"/>
            <a:t>χ</a:t>
          </a:r>
          <a:r>
            <a:rPr lang="en-US" baseline="-25000" dirty="0" err="1"/>
            <a:t>eff</a:t>
          </a:r>
          <a:r>
            <a:rPr lang="en-US" dirty="0"/>
            <a:t> of posterior - </a:t>
          </a:r>
          <a:r>
            <a:rPr lang="en-US" dirty="0" err="1"/>
            <a:t>χ</a:t>
          </a:r>
          <a:r>
            <a:rPr lang="en-US" baseline="-25000" dirty="0" err="1"/>
            <a:t>eff</a:t>
          </a:r>
          <a:r>
            <a:rPr lang="en-US" dirty="0"/>
            <a:t> of sample &lt; 10</a:t>
          </a:r>
          <a:r>
            <a:rPr lang="en-US" baseline="30000" dirty="0"/>
            <a:t>-3</a:t>
          </a:r>
          <a:r>
            <a:rPr lang="en-US" dirty="0"/>
            <a:t> ?</a:t>
          </a:r>
          <a:endParaRPr lang="en-GB" dirty="0"/>
        </a:p>
      </dgm:t>
    </dgm:pt>
    <dgm:pt modelId="{D90B180C-A7B5-CC4A-AAF8-12F0E9D8DF45}" type="parTrans" cxnId="{7DBD2DB2-CBD1-9A4C-9FC7-921702D34821}">
      <dgm:prSet/>
      <dgm:spPr/>
      <dgm:t>
        <a:bodyPr/>
        <a:lstStyle/>
        <a:p>
          <a:endParaRPr lang="en-GB"/>
        </a:p>
      </dgm:t>
    </dgm:pt>
    <dgm:pt modelId="{5198D9F8-5711-7A48-933D-16BC3F3464C0}" type="sibTrans" cxnId="{7DBD2DB2-CBD1-9A4C-9FC7-921702D34821}">
      <dgm:prSet/>
      <dgm:spPr/>
      <dgm:t>
        <a:bodyPr/>
        <a:lstStyle/>
        <a:p>
          <a:endParaRPr lang="en-GB"/>
        </a:p>
      </dgm:t>
    </dgm:pt>
    <dgm:pt modelId="{8FD229FE-F0C0-C544-98E6-565B6B046FC9}">
      <dgm:prSet phldrT="[Text]"/>
      <dgm:spPr/>
      <dgm:t>
        <a:bodyPr/>
        <a:lstStyle/>
        <a:p>
          <a:r>
            <a:rPr lang="en-GB" dirty="0"/>
            <a:t>Sample from mass posterior</a:t>
          </a:r>
        </a:p>
      </dgm:t>
    </dgm:pt>
    <dgm:pt modelId="{62FDE8BB-81ED-D243-8E3D-D2C92FAC85AB}" type="parTrans" cxnId="{1ABA9759-60CE-0E45-9F7B-4037F66FC807}">
      <dgm:prSet/>
      <dgm:spPr>
        <a:ln w="47625">
          <a:solidFill>
            <a:schemeClr val="accent1"/>
          </a:solidFill>
          <a:headEnd type="triangle"/>
        </a:ln>
      </dgm:spPr>
      <dgm:t>
        <a:bodyPr/>
        <a:lstStyle/>
        <a:p>
          <a:endParaRPr lang="en-GB"/>
        </a:p>
      </dgm:t>
    </dgm:pt>
    <dgm:pt modelId="{2FDD923E-B61B-884B-8EE6-72199C5131A9}" type="sibTrans" cxnId="{1ABA9759-60CE-0E45-9F7B-4037F66FC807}">
      <dgm:prSet/>
      <dgm:spPr/>
      <dgm:t>
        <a:bodyPr/>
        <a:lstStyle/>
        <a:p>
          <a:endParaRPr lang="en-GB"/>
        </a:p>
      </dgm:t>
    </dgm:pt>
    <dgm:pt modelId="{793F656E-21D9-7743-A3AE-261B1967F482}">
      <dgm:prSet phldrT="[Text]"/>
      <dgm:spPr/>
      <dgm:t>
        <a:bodyPr/>
        <a:lstStyle/>
        <a:p>
          <a:r>
            <a:rPr lang="en-GB" dirty="0"/>
            <a:t>Keep sample</a:t>
          </a:r>
        </a:p>
      </dgm:t>
    </dgm:pt>
    <dgm:pt modelId="{299A3D13-A6CE-814D-89AE-316EA6E7D360}" type="parTrans" cxnId="{7C6A94A2-45B2-BA4E-AEFC-C7B1C765926E}">
      <dgm:prSet/>
      <dgm:spPr>
        <a:ln w="47625">
          <a:solidFill>
            <a:schemeClr val="accent1"/>
          </a:solidFill>
          <a:tailEnd type="triangle"/>
        </a:ln>
      </dgm:spPr>
      <dgm:t>
        <a:bodyPr/>
        <a:lstStyle/>
        <a:p>
          <a:endParaRPr lang="en-GB"/>
        </a:p>
      </dgm:t>
    </dgm:pt>
    <dgm:pt modelId="{5F23D8C3-EFB0-1448-AD64-1836174941F8}" type="sibTrans" cxnId="{7C6A94A2-45B2-BA4E-AEFC-C7B1C765926E}">
      <dgm:prSet/>
      <dgm:spPr/>
      <dgm:t>
        <a:bodyPr/>
        <a:lstStyle/>
        <a:p>
          <a:endParaRPr lang="en-GB"/>
        </a:p>
      </dgm:t>
    </dgm:pt>
    <dgm:pt modelId="{C796037F-56B0-804E-B5D3-3D7F8C53A179}">
      <dgm:prSet phldrT="[Text]"/>
      <dgm:spPr/>
      <dgm:t>
        <a:bodyPr/>
        <a:lstStyle/>
        <a:p>
          <a:r>
            <a:rPr lang="en-GB" dirty="0"/>
            <a:t>Reject sample</a:t>
          </a:r>
        </a:p>
      </dgm:t>
    </dgm:pt>
    <dgm:pt modelId="{01592B63-3967-2D42-8ADA-B37503BC76B1}" type="parTrans" cxnId="{5A28D33A-C5B1-D444-B775-C592BB5730B8}">
      <dgm:prSet/>
      <dgm:spPr>
        <a:ln w="47625">
          <a:solidFill>
            <a:schemeClr val="accent1"/>
          </a:solidFill>
          <a:headEnd type="none"/>
          <a:tailEnd type="triangle"/>
        </a:ln>
      </dgm:spPr>
      <dgm:t>
        <a:bodyPr/>
        <a:lstStyle/>
        <a:p>
          <a:endParaRPr lang="en-GB"/>
        </a:p>
      </dgm:t>
    </dgm:pt>
    <dgm:pt modelId="{0EF79E36-194D-DE46-93A4-D3975F87E754}" type="sibTrans" cxnId="{5A28D33A-C5B1-D444-B775-C592BB5730B8}">
      <dgm:prSet/>
      <dgm:spPr/>
      <dgm:t>
        <a:bodyPr/>
        <a:lstStyle/>
        <a:p>
          <a:endParaRPr lang="en-GB"/>
        </a:p>
      </dgm:t>
    </dgm:pt>
    <dgm:pt modelId="{9887AB09-A97A-1641-AAEF-8FF407DE8914}">
      <dgm:prSet custT="1"/>
      <dgm:spPr/>
      <dgm:t>
        <a:bodyPr/>
        <a:lstStyle/>
        <a:p>
          <a:r>
            <a:rPr lang="en-GB" sz="1600" dirty="0"/>
            <a:t>Sample from S1, S2 priors</a:t>
          </a:r>
        </a:p>
      </dgm:t>
    </dgm:pt>
    <dgm:pt modelId="{5684E0FF-E188-304B-8B22-4A4CCC6C8394}" type="parTrans" cxnId="{0DF739A9-C3F0-7341-AAC6-74CD398E3DE2}">
      <dgm:prSet/>
      <dgm:spPr>
        <a:ln w="47625">
          <a:solidFill>
            <a:schemeClr val="accent1"/>
          </a:solidFill>
          <a:headEnd type="triangle"/>
        </a:ln>
      </dgm:spPr>
      <dgm:t>
        <a:bodyPr/>
        <a:lstStyle/>
        <a:p>
          <a:endParaRPr lang="en-GB"/>
        </a:p>
      </dgm:t>
    </dgm:pt>
    <dgm:pt modelId="{37001ADD-B05C-B547-AE08-F7E2E8C12414}" type="sibTrans" cxnId="{0DF739A9-C3F0-7341-AAC6-74CD398E3DE2}">
      <dgm:prSet/>
      <dgm:spPr/>
      <dgm:t>
        <a:bodyPr/>
        <a:lstStyle/>
        <a:p>
          <a:endParaRPr lang="en-GB"/>
        </a:p>
      </dgm:t>
    </dgm:pt>
    <dgm:pt modelId="{D74EAB6D-3960-D242-8A05-462A6DFFE329}" type="pres">
      <dgm:prSet presAssocID="{64BEF754-3932-8F41-9F5D-3338ED94353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986FF8F-560F-D345-957C-6F3343B11D35}" type="pres">
      <dgm:prSet presAssocID="{7CA8A4F7-27CB-C043-9F75-0C479D708CE8}" presName="singleCycle" presStyleCnt="0"/>
      <dgm:spPr/>
    </dgm:pt>
    <dgm:pt modelId="{791B5EFE-49CB-8046-ADCD-AED7AF3D481B}" type="pres">
      <dgm:prSet presAssocID="{7CA8A4F7-27CB-C043-9F75-0C479D708CE8}" presName="singleCenter" presStyleLbl="node1" presStyleIdx="0" presStyleCnt="5">
        <dgm:presLayoutVars>
          <dgm:chMax val="7"/>
          <dgm:chPref val="7"/>
        </dgm:presLayoutVars>
      </dgm:prSet>
      <dgm:spPr/>
    </dgm:pt>
    <dgm:pt modelId="{5A81BEAC-3F67-0F46-BAC4-D9401C2BA9B4}" type="pres">
      <dgm:prSet presAssocID="{62FDE8BB-81ED-D243-8E3D-D2C92FAC85AB}" presName="Name56" presStyleLbl="parChTrans1D2" presStyleIdx="0" presStyleCnt="4"/>
      <dgm:spPr/>
    </dgm:pt>
    <dgm:pt modelId="{5D86A67C-F790-1848-BB49-62C4E5D266BF}" type="pres">
      <dgm:prSet presAssocID="{8FD229FE-F0C0-C544-98E6-565B6B046FC9}" presName="text0" presStyleLbl="node1" presStyleIdx="1" presStyleCnt="5" custRadScaleRad="103743" custRadScaleInc="-77642">
        <dgm:presLayoutVars>
          <dgm:bulletEnabled val="1"/>
        </dgm:presLayoutVars>
      </dgm:prSet>
      <dgm:spPr/>
    </dgm:pt>
    <dgm:pt modelId="{0A9C992B-A379-1C45-8000-67436B910875}" type="pres">
      <dgm:prSet presAssocID="{5684E0FF-E188-304B-8B22-4A4CCC6C8394}" presName="Name56" presStyleLbl="parChTrans1D2" presStyleIdx="1" presStyleCnt="4"/>
      <dgm:spPr/>
    </dgm:pt>
    <dgm:pt modelId="{7C906A13-426D-2E42-B37A-0C33F50F99B3}" type="pres">
      <dgm:prSet presAssocID="{9887AB09-A97A-1641-AAEF-8FF407DE8914}" presName="text0" presStyleLbl="node1" presStyleIdx="2" presStyleCnt="5" custRadScaleRad="110183" custRadScaleInc="-113630">
        <dgm:presLayoutVars>
          <dgm:bulletEnabled val="1"/>
        </dgm:presLayoutVars>
      </dgm:prSet>
      <dgm:spPr/>
    </dgm:pt>
    <dgm:pt modelId="{6812F2F8-1910-384B-B44B-FAD123A9EA6D}" type="pres">
      <dgm:prSet presAssocID="{299A3D13-A6CE-814D-89AE-316EA6E7D360}" presName="Name56" presStyleLbl="parChTrans1D2" presStyleIdx="2" presStyleCnt="4"/>
      <dgm:spPr/>
    </dgm:pt>
    <dgm:pt modelId="{0F470A85-3C04-F340-8FD3-801B75764AB4}" type="pres">
      <dgm:prSet presAssocID="{793F656E-21D9-7743-A3AE-261B1967F482}" presName="text0" presStyleLbl="node1" presStyleIdx="3" presStyleCnt="5" custRadScaleRad="122495" custRadScaleInc="-100703">
        <dgm:presLayoutVars>
          <dgm:bulletEnabled val="1"/>
        </dgm:presLayoutVars>
      </dgm:prSet>
      <dgm:spPr/>
    </dgm:pt>
    <dgm:pt modelId="{64366BA5-1EEE-0D43-8422-2678C93E4B51}" type="pres">
      <dgm:prSet presAssocID="{01592B63-3967-2D42-8ADA-B37503BC76B1}" presName="Name56" presStyleLbl="parChTrans1D2" presStyleIdx="3" presStyleCnt="4"/>
      <dgm:spPr/>
    </dgm:pt>
    <dgm:pt modelId="{0E2D33C2-AB83-D94D-AA7A-F1B324AD7FD0}" type="pres">
      <dgm:prSet presAssocID="{C796037F-56B0-804E-B5D3-3D7F8C53A179}" presName="text0" presStyleLbl="node1" presStyleIdx="4" presStyleCnt="5" custRadScaleRad="126695" custRadScaleInc="-89442">
        <dgm:presLayoutVars>
          <dgm:bulletEnabled val="1"/>
        </dgm:presLayoutVars>
      </dgm:prSet>
      <dgm:spPr/>
    </dgm:pt>
  </dgm:ptLst>
  <dgm:cxnLst>
    <dgm:cxn modelId="{38E09318-A48D-4640-9D71-85B505E8979B}" type="presOf" srcId="{793F656E-21D9-7743-A3AE-261B1967F482}" destId="{0F470A85-3C04-F340-8FD3-801B75764AB4}" srcOrd="0" destOrd="0" presId="urn:microsoft.com/office/officeart/2008/layout/RadialCluster"/>
    <dgm:cxn modelId="{D7E13F39-7EDE-894F-A38D-ABA0CE8F1C0E}" type="presOf" srcId="{299A3D13-A6CE-814D-89AE-316EA6E7D360}" destId="{6812F2F8-1910-384B-B44B-FAD123A9EA6D}" srcOrd="0" destOrd="0" presId="urn:microsoft.com/office/officeart/2008/layout/RadialCluster"/>
    <dgm:cxn modelId="{5A28D33A-C5B1-D444-B775-C592BB5730B8}" srcId="{7CA8A4F7-27CB-C043-9F75-0C479D708CE8}" destId="{C796037F-56B0-804E-B5D3-3D7F8C53A179}" srcOrd="3" destOrd="0" parTransId="{01592B63-3967-2D42-8ADA-B37503BC76B1}" sibTransId="{0EF79E36-194D-DE46-93A4-D3975F87E754}"/>
    <dgm:cxn modelId="{5017473D-2237-F74F-80A5-59281F6722AC}" type="presOf" srcId="{8FD229FE-F0C0-C544-98E6-565B6B046FC9}" destId="{5D86A67C-F790-1848-BB49-62C4E5D266BF}" srcOrd="0" destOrd="0" presId="urn:microsoft.com/office/officeart/2008/layout/RadialCluster"/>
    <dgm:cxn modelId="{1ABA9759-60CE-0E45-9F7B-4037F66FC807}" srcId="{7CA8A4F7-27CB-C043-9F75-0C479D708CE8}" destId="{8FD229FE-F0C0-C544-98E6-565B6B046FC9}" srcOrd="0" destOrd="0" parTransId="{62FDE8BB-81ED-D243-8E3D-D2C92FAC85AB}" sibTransId="{2FDD923E-B61B-884B-8EE6-72199C5131A9}"/>
    <dgm:cxn modelId="{832E5E5F-C140-484D-AAF3-24CCCCAD503F}" type="presOf" srcId="{5684E0FF-E188-304B-8B22-4A4CCC6C8394}" destId="{0A9C992B-A379-1C45-8000-67436B910875}" srcOrd="0" destOrd="0" presId="urn:microsoft.com/office/officeart/2008/layout/RadialCluster"/>
    <dgm:cxn modelId="{425BB764-F129-714B-BB4C-FE0A9106F336}" type="presOf" srcId="{64BEF754-3932-8F41-9F5D-3338ED943530}" destId="{D74EAB6D-3960-D242-8A05-462A6DFFE329}" srcOrd="0" destOrd="0" presId="urn:microsoft.com/office/officeart/2008/layout/RadialCluster"/>
    <dgm:cxn modelId="{7CBC8E97-443A-AE4F-B165-5C277D03C92E}" type="presOf" srcId="{01592B63-3967-2D42-8ADA-B37503BC76B1}" destId="{64366BA5-1EEE-0D43-8422-2678C93E4B51}" srcOrd="0" destOrd="0" presId="urn:microsoft.com/office/officeart/2008/layout/RadialCluster"/>
    <dgm:cxn modelId="{7C6A94A2-45B2-BA4E-AEFC-C7B1C765926E}" srcId="{7CA8A4F7-27CB-C043-9F75-0C479D708CE8}" destId="{793F656E-21D9-7743-A3AE-261B1967F482}" srcOrd="2" destOrd="0" parTransId="{299A3D13-A6CE-814D-89AE-316EA6E7D360}" sibTransId="{5F23D8C3-EFB0-1448-AD64-1836174941F8}"/>
    <dgm:cxn modelId="{0DF739A9-C3F0-7341-AAC6-74CD398E3DE2}" srcId="{7CA8A4F7-27CB-C043-9F75-0C479D708CE8}" destId="{9887AB09-A97A-1641-AAEF-8FF407DE8914}" srcOrd="1" destOrd="0" parTransId="{5684E0FF-E188-304B-8B22-4A4CCC6C8394}" sibTransId="{37001ADD-B05C-B547-AE08-F7E2E8C12414}"/>
    <dgm:cxn modelId="{7DBD2DB2-CBD1-9A4C-9FC7-921702D34821}" srcId="{64BEF754-3932-8F41-9F5D-3338ED943530}" destId="{7CA8A4F7-27CB-C043-9F75-0C479D708CE8}" srcOrd="0" destOrd="0" parTransId="{D90B180C-A7B5-CC4A-AAF8-12F0E9D8DF45}" sibTransId="{5198D9F8-5711-7A48-933D-16BC3F3464C0}"/>
    <dgm:cxn modelId="{2DAF19BE-A674-3D43-95BA-D440461B72D0}" type="presOf" srcId="{7CA8A4F7-27CB-C043-9F75-0C479D708CE8}" destId="{791B5EFE-49CB-8046-ADCD-AED7AF3D481B}" srcOrd="0" destOrd="0" presId="urn:microsoft.com/office/officeart/2008/layout/RadialCluster"/>
    <dgm:cxn modelId="{F5A589C1-E71A-0B4D-B86C-B8434F2BE6E4}" type="presOf" srcId="{C796037F-56B0-804E-B5D3-3D7F8C53A179}" destId="{0E2D33C2-AB83-D94D-AA7A-F1B324AD7FD0}" srcOrd="0" destOrd="0" presId="urn:microsoft.com/office/officeart/2008/layout/RadialCluster"/>
    <dgm:cxn modelId="{AAAA19E3-6ACA-E94D-AA12-338438F9F4D2}" type="presOf" srcId="{62FDE8BB-81ED-D243-8E3D-D2C92FAC85AB}" destId="{5A81BEAC-3F67-0F46-BAC4-D9401C2BA9B4}" srcOrd="0" destOrd="0" presId="urn:microsoft.com/office/officeart/2008/layout/RadialCluster"/>
    <dgm:cxn modelId="{BE4A0AF5-5595-8448-B3E9-765EF3877769}" type="presOf" srcId="{9887AB09-A97A-1641-AAEF-8FF407DE8914}" destId="{7C906A13-426D-2E42-B37A-0C33F50F99B3}" srcOrd="0" destOrd="0" presId="urn:microsoft.com/office/officeart/2008/layout/RadialCluster"/>
    <dgm:cxn modelId="{33C2FBAF-FD26-4745-BC29-CB88FBC178B0}" type="presParOf" srcId="{D74EAB6D-3960-D242-8A05-462A6DFFE329}" destId="{7986FF8F-560F-D345-957C-6F3343B11D35}" srcOrd="0" destOrd="0" presId="urn:microsoft.com/office/officeart/2008/layout/RadialCluster"/>
    <dgm:cxn modelId="{6F0FAC6A-D8DF-1744-9960-352E93F24245}" type="presParOf" srcId="{7986FF8F-560F-D345-957C-6F3343B11D35}" destId="{791B5EFE-49CB-8046-ADCD-AED7AF3D481B}" srcOrd="0" destOrd="0" presId="urn:microsoft.com/office/officeart/2008/layout/RadialCluster"/>
    <dgm:cxn modelId="{6AEA48B6-3045-0A47-8306-48366C57ABBD}" type="presParOf" srcId="{7986FF8F-560F-D345-957C-6F3343B11D35}" destId="{5A81BEAC-3F67-0F46-BAC4-D9401C2BA9B4}" srcOrd="1" destOrd="0" presId="urn:microsoft.com/office/officeart/2008/layout/RadialCluster"/>
    <dgm:cxn modelId="{23182C43-816F-B14E-AD80-E66786C77480}" type="presParOf" srcId="{7986FF8F-560F-D345-957C-6F3343B11D35}" destId="{5D86A67C-F790-1848-BB49-62C4E5D266BF}" srcOrd="2" destOrd="0" presId="urn:microsoft.com/office/officeart/2008/layout/RadialCluster"/>
    <dgm:cxn modelId="{91DCE4D4-B2E5-1445-A1DC-7E5A312B4B6A}" type="presParOf" srcId="{7986FF8F-560F-D345-957C-6F3343B11D35}" destId="{0A9C992B-A379-1C45-8000-67436B910875}" srcOrd="3" destOrd="0" presId="urn:microsoft.com/office/officeart/2008/layout/RadialCluster"/>
    <dgm:cxn modelId="{9EFB5650-21AD-CF47-8697-2CAA59191D2E}" type="presParOf" srcId="{7986FF8F-560F-D345-957C-6F3343B11D35}" destId="{7C906A13-426D-2E42-B37A-0C33F50F99B3}" srcOrd="4" destOrd="0" presId="urn:microsoft.com/office/officeart/2008/layout/RadialCluster"/>
    <dgm:cxn modelId="{FC2BB90A-47C9-174C-B1C7-4FA683267BCB}" type="presParOf" srcId="{7986FF8F-560F-D345-957C-6F3343B11D35}" destId="{6812F2F8-1910-384B-B44B-FAD123A9EA6D}" srcOrd="5" destOrd="0" presId="urn:microsoft.com/office/officeart/2008/layout/RadialCluster"/>
    <dgm:cxn modelId="{76142433-7598-064E-BBF7-1CA3C3A124E4}" type="presParOf" srcId="{7986FF8F-560F-D345-957C-6F3343B11D35}" destId="{0F470A85-3C04-F340-8FD3-801B75764AB4}" srcOrd="6" destOrd="0" presId="urn:microsoft.com/office/officeart/2008/layout/RadialCluster"/>
    <dgm:cxn modelId="{BCBE3B8B-4446-7A41-83A5-14F0D8B93EC8}" type="presParOf" srcId="{7986FF8F-560F-D345-957C-6F3343B11D35}" destId="{64366BA5-1EEE-0D43-8422-2678C93E4B51}" srcOrd="7" destOrd="0" presId="urn:microsoft.com/office/officeart/2008/layout/RadialCluster"/>
    <dgm:cxn modelId="{954720EB-4CA5-3F49-B52E-43E213647AD6}" type="presParOf" srcId="{7986FF8F-560F-D345-957C-6F3343B11D35}" destId="{0E2D33C2-AB83-D94D-AA7A-F1B324AD7FD0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43A51-2531-E048-8AA0-7C9E4630282C}">
      <dsp:nvSpPr>
        <dsp:cNvPr id="0" name=""/>
        <dsp:cNvSpPr/>
      </dsp:nvSpPr>
      <dsp:spPr>
        <a:xfrm>
          <a:off x="638" y="995039"/>
          <a:ext cx="2240284" cy="1422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DD181-76CD-FC4D-AFF8-7DA1AE4678E3}">
      <dsp:nvSpPr>
        <dsp:cNvPr id="0" name=""/>
        <dsp:cNvSpPr/>
      </dsp:nvSpPr>
      <dsp:spPr>
        <a:xfrm>
          <a:off x="249558" y="1231513"/>
          <a:ext cx="2240284" cy="1422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Most likely. </a:t>
          </a:r>
          <a:r>
            <a:rPr lang="en-US" sz="1800" kern="1200" dirty="0"/>
            <a:t>The population of gravitational wave events is </a:t>
          </a:r>
          <a:r>
            <a:rPr lang="en-US" sz="1800" kern="1200" dirty="0" err="1"/>
            <a:t>precessing</a:t>
          </a:r>
          <a:r>
            <a:rPr lang="en-US" sz="1800" kern="1200" dirty="0"/>
            <a:t>.</a:t>
          </a:r>
        </a:p>
      </dsp:txBody>
      <dsp:txXfrm>
        <a:off x="291224" y="1273179"/>
        <a:ext cx="2156952" cy="1339248"/>
      </dsp:txXfrm>
    </dsp:sp>
    <dsp:sp modelId="{86CD8AB9-9C9B-3E41-A8DF-B33548C3CD2C}">
      <dsp:nvSpPr>
        <dsp:cNvPr id="0" name=""/>
        <dsp:cNvSpPr/>
      </dsp:nvSpPr>
      <dsp:spPr>
        <a:xfrm>
          <a:off x="2738763" y="995039"/>
          <a:ext cx="2240284" cy="14225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5D9F5-D843-6347-A305-526319A29613}">
      <dsp:nvSpPr>
        <dsp:cNvPr id="0" name=""/>
        <dsp:cNvSpPr/>
      </dsp:nvSpPr>
      <dsp:spPr>
        <a:xfrm>
          <a:off x="2987683" y="1231513"/>
          <a:ext cx="2240284" cy="1422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Hannam et al. claims confident detection for </a:t>
          </a:r>
          <a:r>
            <a:rPr lang="en-US" sz="1800" i="1" kern="1200"/>
            <a:t>a single event</a:t>
          </a:r>
          <a:r>
            <a:rPr lang="en-US" sz="1800" kern="1200"/>
            <a:t>, GW200129.</a:t>
          </a:r>
        </a:p>
      </dsp:txBody>
      <dsp:txXfrm>
        <a:off x="3029349" y="1273179"/>
        <a:ext cx="2156952" cy="1339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7C8FE-CB5D-4545-9022-EC241894A87A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F8C5C-20EE-6440-96DD-E29431C7E589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1BBAC-2608-524F-851A-CE5362895E43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Prior conditioned on m1, m2</a:t>
          </a:r>
        </a:p>
      </dsp:txBody>
      <dsp:txXfrm>
        <a:off x="2031999" y="4368800"/>
        <a:ext cx="4064000" cy="1016000"/>
      </dsp:txXfrm>
    </dsp:sp>
    <dsp:sp modelId="{3CB4435A-4DA0-AC4E-AA6F-697F1F23FB7E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Posterior m1, m2</a:t>
          </a:r>
        </a:p>
      </dsp:txBody>
      <dsp:txXfrm>
        <a:off x="3684358" y="2077723"/>
        <a:ext cx="1077630" cy="1077630"/>
      </dsp:txXfrm>
    </dsp:sp>
    <dsp:sp modelId="{3B2F4E63-2C2D-8F48-9B01-E17A272B5B9F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Prior on S1, S2</a:t>
          </a:r>
        </a:p>
      </dsp:txBody>
      <dsp:txXfrm>
        <a:off x="2593851" y="934385"/>
        <a:ext cx="1077630" cy="1077630"/>
      </dsp:txXfrm>
    </dsp:sp>
    <dsp:sp modelId="{C1B03FAC-5830-AC4A-BEE9-CACBFECE95BB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B5EFE-49CB-8046-ADCD-AED7AF3D481B}">
      <dsp:nvSpPr>
        <dsp:cNvPr id="0" name=""/>
        <dsp:cNvSpPr/>
      </dsp:nvSpPr>
      <dsp:spPr>
        <a:xfrm>
          <a:off x="3251199" y="1896533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χ</a:t>
          </a:r>
          <a:r>
            <a:rPr lang="en-US" sz="2000" kern="1200" baseline="-25000" dirty="0" err="1"/>
            <a:t>eff</a:t>
          </a:r>
          <a:r>
            <a:rPr lang="en-US" sz="2000" kern="1200" dirty="0"/>
            <a:t> of posterior - </a:t>
          </a:r>
          <a:r>
            <a:rPr lang="en-US" sz="2000" kern="1200" dirty="0" err="1"/>
            <a:t>χ</a:t>
          </a:r>
          <a:r>
            <a:rPr lang="en-US" sz="2000" kern="1200" baseline="-25000" dirty="0" err="1"/>
            <a:t>eff</a:t>
          </a:r>
          <a:r>
            <a:rPr lang="en-US" sz="2000" kern="1200" dirty="0"/>
            <a:t> of sample &lt; 10</a:t>
          </a:r>
          <a:r>
            <a:rPr lang="en-US" sz="2000" kern="1200" baseline="30000" dirty="0"/>
            <a:t>-3</a:t>
          </a:r>
          <a:r>
            <a:rPr lang="en-US" sz="2000" kern="1200" dirty="0"/>
            <a:t> ?</a:t>
          </a:r>
          <a:endParaRPr lang="en-GB" sz="2000" kern="1200" dirty="0"/>
        </a:p>
      </dsp:txBody>
      <dsp:txXfrm>
        <a:off x="3330554" y="1975888"/>
        <a:ext cx="1466890" cy="1466890"/>
      </dsp:txXfrm>
    </dsp:sp>
    <dsp:sp modelId="{5A81BEAC-3F67-0F46-BAC4-D9401C2BA9B4}">
      <dsp:nvSpPr>
        <dsp:cNvPr id="0" name=""/>
        <dsp:cNvSpPr/>
      </dsp:nvSpPr>
      <dsp:spPr>
        <a:xfrm rot="14103666">
          <a:off x="3032618" y="1654913"/>
          <a:ext cx="5894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9486" y="0"/>
              </a:lnTo>
            </a:path>
          </a:pathLst>
        </a:custGeom>
        <a:noFill/>
        <a:ln w="47625" cap="rnd" cmpd="sng" algn="ctr">
          <a:solidFill>
            <a:schemeClr val="accent1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6A67C-F790-1848-BB49-62C4E5D266BF}">
      <dsp:nvSpPr>
        <dsp:cNvPr id="0" name=""/>
        <dsp:cNvSpPr/>
      </dsp:nvSpPr>
      <dsp:spPr>
        <a:xfrm>
          <a:off x="2233534" y="324142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Sample from mass posterior</a:t>
          </a:r>
        </a:p>
      </dsp:txBody>
      <dsp:txXfrm>
        <a:off x="2286702" y="377310"/>
        <a:ext cx="982816" cy="982816"/>
      </dsp:txXfrm>
    </dsp:sp>
    <dsp:sp modelId="{0A9C992B-A379-1C45-8000-67436B910875}">
      <dsp:nvSpPr>
        <dsp:cNvPr id="0" name=""/>
        <dsp:cNvSpPr/>
      </dsp:nvSpPr>
      <dsp:spPr>
        <a:xfrm rot="18531990">
          <a:off x="4599613" y="1646852"/>
          <a:ext cx="6413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1349" y="0"/>
              </a:lnTo>
            </a:path>
          </a:pathLst>
        </a:custGeom>
        <a:noFill/>
        <a:ln w="47625" cap="rnd" cmpd="sng" algn="ctr">
          <a:solidFill>
            <a:schemeClr val="accent1"/>
          </a:solidFill>
          <a:prstDash val="solid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906A13-426D-2E42-B37A-0C33F50F99B3}">
      <dsp:nvSpPr>
        <dsp:cNvPr id="0" name=""/>
        <dsp:cNvSpPr/>
      </dsp:nvSpPr>
      <dsp:spPr>
        <a:xfrm>
          <a:off x="5015830" y="308020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Sample from S1, S2 priors</a:t>
          </a:r>
        </a:p>
      </dsp:txBody>
      <dsp:txXfrm>
        <a:off x="5068998" y="361188"/>
        <a:ext cx="982816" cy="982816"/>
      </dsp:txXfrm>
    </dsp:sp>
    <dsp:sp modelId="{6812F2F8-1910-384B-B44B-FAD123A9EA6D}">
      <dsp:nvSpPr>
        <dsp:cNvPr id="0" name=""/>
        <dsp:cNvSpPr/>
      </dsp:nvSpPr>
      <dsp:spPr>
        <a:xfrm rot="2681019">
          <a:off x="4769575" y="3774105"/>
          <a:ext cx="7420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2041" y="0"/>
              </a:lnTo>
            </a:path>
          </a:pathLst>
        </a:custGeom>
        <a:noFill/>
        <a:ln w="47625" cap="rnd" cmpd="sng" algn="ctr">
          <a:solidFill>
            <a:schemeClr val="accent1"/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470A85-3C04-F340-8FD3-801B75764AB4}">
      <dsp:nvSpPr>
        <dsp:cNvPr id="0" name=""/>
        <dsp:cNvSpPr/>
      </dsp:nvSpPr>
      <dsp:spPr>
        <a:xfrm>
          <a:off x="5404391" y="4029023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Keep sample</a:t>
          </a:r>
        </a:p>
      </dsp:txBody>
      <dsp:txXfrm>
        <a:off x="5457559" y="4082191"/>
        <a:ext cx="982816" cy="982816"/>
      </dsp:txXfrm>
    </dsp:sp>
    <dsp:sp modelId="{64366BA5-1EEE-0D43-8422-2678C93E4B51}">
      <dsp:nvSpPr>
        <dsp:cNvPr id="0" name=""/>
        <dsp:cNvSpPr/>
      </dsp:nvSpPr>
      <dsp:spPr>
        <a:xfrm rot="8385066">
          <a:off x="2401649" y="3708695"/>
          <a:ext cx="9636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3621" y="0"/>
              </a:lnTo>
            </a:path>
          </a:pathLst>
        </a:custGeom>
        <a:noFill/>
        <a:ln w="47625" cap="rnd" cmpd="sng" algn="ctr">
          <a:solidFill>
            <a:schemeClr val="accent1"/>
          </a:solidFill>
          <a:prstDash val="solid"/>
          <a:headEnd type="non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D33C2-AB83-D94D-AA7A-F1B324AD7FD0}">
      <dsp:nvSpPr>
        <dsp:cNvPr id="0" name=""/>
        <dsp:cNvSpPr/>
      </dsp:nvSpPr>
      <dsp:spPr>
        <a:xfrm>
          <a:off x="1426568" y="3936421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Reject sample</a:t>
          </a:r>
        </a:p>
      </dsp:txBody>
      <dsp:txXfrm>
        <a:off x="1479736" y="3989589"/>
        <a:ext cx="982816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62 24575,'26'0'0,"-3"0"0,-13 0 0,0 0 0,-1 0 0,2 0 0,-2 0 0,1 0 0,0 0 0,0 0 0,0 0 0,0 0 0,0 0 0,0 0 0,0 4 0,0-2 0,0 2 0,0-4 0,0 0 0,0 0 0,0 0 0,0 0 0,0 0 0,0 0 0,-1 0 0,1 0 0,-1 0 0,1 0 0,0 0 0,0 0 0,-1 0 0,1 0 0,0 0 0,0 0 0,-1 0 0,1 0 0,0 0 0,0 0 0,0 0 0,0 0 0,0 0 0,0 0 0,0 0 0,0 0 0,0 0 0,0 0 0,0 0 0,0 0 0,0 0 0,0 0 0,0 0 0,1 0 0,-1 0 0,0 0 0,0 0 0,1 0 0,-1 0 0,0 0 0,0 0 0,0 0 0,0 0 0,0 0 0,1 0 0,-1 0 0,0 0 0,0 0 0,1 0 0,-1 0 0,0-5 0,0 4 0,1-4 0,-1 5 0,0 0 0,0 0 0,0 0 0,1 0 0,-1 0 0,0 0 0,0-4 0,0 3 0,1-4 0,-1 5 0,0 0 0,0 0 0,1 0 0,-1 0 0,0 0 0,0 0 0,1 0 0,-1-5 0,0 4 0,0-3 0,0 4 0,0-5 0,0 4 0,0-3 0,0 4 0,-1-5 0,2 4 0,-2-3 0,1 4 0,0-5 0,0 4 0,0-3 0,0 4 0,-1 0 0,1 0 0,0 0 0,0 0 0,0 0 0,0 0 0,1 0 0,-1 0 0,0-5 0,0 4 0,1-4 0,-1 5 0,0 0 0,0 0 0,0 0 0,0 0 0,0 0 0,1 0 0,-1 0 0,0 0 0,0 0 0,1 0 0,-1 0 0,0 0 0,0 0 0,0 0 0,1 0 0,-1 0 0,0 0 0,0 0 0,1 0 0,4 0 0,-3 0 0,9 0 0,-9 0 0,9 0 0,-9 0 0,9 0 0,-9 0 0,9 0 0,-4 0 0,0 0 0,4 0 0,-9 0 0,9 0 0,-4 0 0,0 0 0,5 0 0,-5 0 0,0 0 0,4 0 0,-9 0 0,9 0 0,-9 0 0,9 0 0,-9 0 0,9 0 0,-4 0 0,0 0 0,4 0 0,-4 0 0,6 0 0,0 0 0,-1 0 0,1 0 0,0 0 0,-1 5 0,1-3 0,-1 3 0,-4-5 0,3 5 0,-4-4 0,6 4 0,-6-5 0,4 5 0,-9-4 0,9 4 0,-10-5 0,5 0 0,-6 0 0,1 5 0,-1-4 0,0 3 0,0 1 0,1-4 0,-1 4 0,0-5 0,0 0 0,1 4 0,-1-3 0,0 4 0,0-1 0,-1-3 0,1 4 0,0-5 0,0 4 0,1-3 0,-2 4 0,2-5 0,-1 4 0,0-2 0,0 2 0,0-4 0,0 0 0,0 5 0,0-4 0,0 3 0,0-4 0,0 0 0,1 5 0,-1-4 0,0 4 0,0-1 0,0-3 0,0 4 0,-1-5 0,1 0 0,-1 0 0,1 0 0,-1 0 0,1 0 0,-1 0 0,1 0 0,0 0 0,0 0 0,0 0 0,0 0 0,0 0 0,0 0 0,0 0 0,0 0 0,0 0 0,0 0 0,1 0 0,-1 0 0,0 0 0,0 0 0,0 0 0,1 0 0,-1 0 0,0 0 0,0 0 0,1 0 0,-1 0 0,0 0 0,0 0 0,0 0 0,1 0 0,-1 0 0,0 0 0,0 0 0,6 0 0,-4 0 0,3 0 0,-4 0 0,-1 0 0,0 0 0,0 0 0,0 0 0,1 0 0,4 0 0,-3 0 0,4 0 0,-6 0 0,0 0 0,0 0 0,1 0 0,-1 0 0,0 0 0,6 0 0,-4 0 0,3 0 0,-4 0 0,-1 0 0,0 0 0,0 0 0,6 0 0,-4 0 0,3 0 0,-4 0 0,-1 0 0,0 0 0,6 0 0,-5 0 0,5 0 0,0-5 0,-5 3 0,5-3 0,0 5 0,-4 0 0,3-4 0,1 3 0,-4-4 0,9 5 0,-9-5 0,9 4 0,-4-3 0,0-1 0,4 4 0,-4-4 0,1 5 0,3 0 0,-4-5 0,6 4 0,-1-4 0,1 0 0,-1 3 0,1-3 0,0 5 0,-1-5 0,1 4 0,6-4 0,-5 0 0,5 3 0,-6-3 0,6 5 0,-5 0 0,6-5 0,-8 4 0,1-4 0,-1 5 0,1-5 0,0 3 0,-1-3 0,1 5 0,-6 0 0,4 0 0,-4 0 0,1 0 0,3 0 0,-10 0 0,11 0 0,-11 0 0,5 0 0,0 0 0,-5 0 0,5 0 0,0 0 0,-4 0 0,3 0 0,-4 0 0,-1 0 0,0 0 0,0 0 0,0 0 0,1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24575,'27'0'0,"-4"0"0,-12 0 0,-1 0 0,0 0 0,0 0 0,0 0 0,1 0 0,-1 0 0,0 0 0,0 0 0,0 0 0,0 0 0,0 0 0,1 0 0,-1 0 0,0 0 0,0 0 0,0 0 0,0 0 0,0 0 0,0 0 0,0 0 0,0 0 0,1 0 0,-1 0 0,0 0 0,0 0 0,0 0 0,0 4 0,0-3 0,0 4 0,0-5 0,-1 0 0,1 4 0,0-3 0,0 4 0,0-1 0,0-3 0,0 8 0,0-8 0,-5 8 0,8-8 0,-11 7 0,11-7 0,-8 8 0,5-8 0,-1 3 0,0-4 0,1 0 0,-1 0 0,1 0 0,0 0 0,-1 0 0,1 0 0,0 0 0,0 0 0,0 0 0,0 0 0,1 0 0,-1 0 0,0 0 0,0 0 0,1 0 0,-1 0 0,0 0 0,0 0 0,0 0 0,0 0 0,-1 0 0,1 0 0,0 0 0,0 0 0,-1 0 0,1 0 0,-1 0 0,1 0 0,0 0 0,-1 0 0,1 0 0,0 0 0,0 0 0,-1 0 0,1 0 0,0 0 0,0 0 0,0 0 0,0 0 0,0 0 0,0 0 0,0 0 0,0 0 0,0 0 0,0 0 0,1 0 0,-1 0 0,0 0 0,0 0 0,1 0 0,-1 0 0,0 0 0,0 0 0,6 0 0,-4 0 0,3 0 0,-4 0 0,-1 0 0,6 0 0,-5 0 0,5 0 0,-6 0 0,0 0 0,1 0 0,-1 0 0,0 0 0,0 0 0,6 0 0,-4 0 0,3 0 0,-4 0 0,-1 0 0,0 0 0,0 0 0,1 0 0,-1 0 0,0 0 0,0 0 0,1 0 0,-1 0 0,0 0 0,0 0 0,0 0 0,1 0 0,4 0 0,-3 0 0,4 0 0,-6 0 0,0 0 0,0-5 0,1 4 0,-1-3 0,6 4 0,-5 0 0,5 0 0,-6 0 0,6 0 0,-4 0 0,3 0 0,1 0 0,-4 0 0,9 0 0,-9 0 0,9 0 0,-10 0 0,11 0 0,-11 0 0,11 0 0,-5 0 0,5 0 0,-5 0 0,5 0 0,-5 0 0,5 0 0,-4 0 0,3 0 0,-4 0 0,6 0 0,-1 0 0,1 0 0,-6 0 0,4 0 0,-4 0 0,0 0 0,-1 0 0,0 0 0,-5 0 0,5 0 0,-6 0 0,6 0 0,-4 0 0,3 0 0,-4 0 0,-1 0 0,0 0 0,0 0 0,1 0 0,-1 0 0,6 0 0,-5 0 0,5 0 0,-6 0 0,0 0 0,6 0 0,-4 0 0,4 0 0,-1 0 0,-3-5 0,9 4 0,-9-4 0,9 5 0,-4 0 0,6 0 0,-6 0 0,4 0 0,-4 0 0,6 0 0,-1 0 0,1 0 0,0 0 0,-1 0 0,1 0 0,0 0 0,-1 0 0,1 0 0,-6 0 0,4 0 0,-9 0 0,9 0 0,-9 0 0,3 0 0,1 0 0,-4 0 0,3 0 0,1 0 0,-4 0 0,3 0 0,-4 0 0,4 0 0,-3 0 0,4 0 0,-6 0 0,0 0 0,6 0 0,-4 0 0,3 0 0,-4 0 0,-1 0 0,0 0 0,6 0 0,-5 0 0,5 0 0,-6 0 0,6 0 0,-4 0 0,3 0 0,-4 0 0,4 0 0,-3 0 0,4 0 0,-6 0 0,0 0 0,6 0 0,-4 0 0,3 0 0,-4 0 0,-1 0 0,0 0 0,0 0 0,1 0 0,-1 0 0,0 0 0,6 0 0,-5 0 0,5-4 0,0 2 0,-5-2 0,5 4 0,0 0 0,-4 0 0,9 0 0,-10 0 0,11 0 0,-5 0 0,0 0 0,4 0 0,-4-5 0,6 3 0,-1-3 0,1 5 0,0 0 0,-1-5 0,1 4 0,-6-4 0,4 0 0,-9 3 0,4-3 0,-6 5 0,0 0 0,0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24575,'26'0'0,"-3"0"0,-13 0 0,0 0 0,0 0 0,0 0 0,0 0 0,0 0 0,0 0 0,0 0 0,0 0 0,0 0 0,0 0 0,0 0 0,0 0 0,0 0 0,0 0 0,0 0 0,0 0 0,1 0 0,-2 0 0,2 0 0,-1 0 0,0 0 0,0 0 0,0 0 0,0 0 0,0 0 0,0 0 0,0 0 0,0 0 0,0 0 0,0 0 0,-1 0 0,1 0 0,0 0 0,-1 0 0,1 0 0,0 0 0,-1 0 0,1 0 0,-1 0 0,1 0 0,-1 0 0,1 0 0,0 5 0,-1-4 0,-3 7 0,7-6 0,-11 6 0,11-7 0,-7 8 0,4-8 0,0 3 0,-1 0 0,1-3 0,0 3 0,-1 1 0,-4 0 0,4 1 0,-3 2 0,4-7 0,0 8 0,-1-3 0,0 3 0,1-4 0,-1 0 0,1-1 0,-1-3 0,1 4 0,-1-5 0,1 0 0,-1 0 0,1 0 0,0 4 0,0-3 0,0 3 0,0-4 0,0 0 0,0 0 0,0 0 0,0 0 0,1 0 0,-1 0 0,0 0 0,0 5 0,0-4 0,1 4 0,-1-5 0,0 0 0,0 0 0,1 0 0,-1 0 0,0 0 0,0 0 0,0 0 0,1 0 0,-1 0 0,0 0 0,0 0 0,1 0 0,-1 0 0,0 0 0,0 0 0,0 0 0,1 0 0,-1 0 0,0 0 0,0 0 0,0 0 0,0 0 0,0 0 0,0 0 0,0 0 0,1 0 0,-1 0 0,0 0 0,0 0 0,0 0 0,0 0 0,0 0 0,1 0 0,-1 0 0,0 0 0,0 0 0,0 0 0,0 0 0,0 0 0,1 0 0,-1 0 0,0 0 0,6 0 0,-5 0 0,11 0 0,-11 0 0,11 0 0,-11 0 0,10 0 0,-4 0 0,1 0 0,3 0 0,-4 0 0,0 0 0,4 0 0,-9 0 0,9 0 0,-4 0 0,0 0 0,5 0 0,-11 0 0,5 0 0,0 0 0,-5 0 0,5 0 0,0 0 0,-4 0 0,9 0 0,-10 0 0,5 0 0,-6 0 0,6 0 0,-4 0 0,3 0 0,-4 0 0,4 0 0,-3 0 0,4 0 0,0 0 0,-5 0 0,5 0 0,0 0 0,-5 0 0,11 0 0,-5 0 0,0 0 0,4 0 0,-4 0 0,6 0 0,-6-5 0,4 4 0,-4-4 0,6 5 0,0 0 0,-1 0 0,1-5 0,-6 4 0,4-4 0,-4 5 0,6 0 0,-6 0 0,4 0 0,-9 0 0,9-5 0,-9 3 0,9-3 0,-9 5 0,9 0 0,-4 0 0,0 0 0,4 0 0,-3 0 0,-1 0 0,4-5 0,-10 4 0,11-4 0,-5 5 0,0 0 0,4 0 0,-9 0 0,9 0 0,-9 0 0,3 0 0,1 0 0,-4 0 0,3-5 0,1 4 0,-4-3 0,4 4 0,-1 0 0,-3 0 0,4 0 0,-1 0 0,-3 0 0,4 0 0,4 0 0,-7 0 0,7 0 0,-4 0 0,-5-5 0,5 4 0,-6-4 0,6 5 0,-4 0 0,9 0 0,-10 0 0,11 0 0,-11 0 0,11 0 0,-5-5 0,0 4 0,4-4 0,-4 5 0,0 0 0,4 0 0,-3 0 0,-1 0 0,4 0 0,-4 0 0,6 0 0,-6 0 0,4 0 0,-4-5 0,6 3 0,-1-3 0,8 5 0,-6 0 0,5-5 0,-6 4 0,-1-4 0,1 5 0,-1-5 0,1 3 0,6-3 0,-5 5 0,0-4 0,-3 2 0,-4-2 0,0 4 0,5-5 0,-11 3 0,5-3 0,-6 5 0,1 0 0,-1 0 0,0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42 24575,'25'0'0,"-2"0"0,-14 0 0,1 0 0,0 0 0,-1 0 0,1 0 0,0 0 0,0 0 0,-1 0 0,1 0 0,0 0 0,0 0 0,0 0 0,0 0 0,0 0 0,0 0 0,0 0 0,0 0 0,0 0 0,1 0 0,-1 0 0,0 0 0,0 0 0,0 0 0,0 0 0,0 0 0,0 0 0,0 0 0,0 0 0,0 0 0,1 0 0,-2 0 0,2 0 0,-1 0 0,0 0 0,0 0 0,0 0 0,0 0 0,0 0 0,0 0 0,0 0 0,0 0 0,1 0 0,-1 0 0,0 0 0,0 0 0,1 0 0,-1 0 0,0 0 0,0 0 0,0 0 0,0 0 0,0 0 0,1-5 0,-1 4 0,0-3 0,0 4 0,0 0 0,0 0 0,0 0 0,1 0 0,-1 0 0,0 0 0,0 0 0,1 0 0,-1 0 0,0 0 0,0 0 0,0 0 0,0 0 0,0 0 0,0 0 0,0 0 0,0 0 0,0 0 0,1-5 0,-1 4 0,0-4 0,0 5 0,1 0 0,-1 0 0,0 0 0,0 0 0,1 0 0,-1 0 0,0 0 0,0 0 0,0 0 0,1 0 0,-1 0 0,0 0 0,0 0 0,1-4 0,-1 2 0,0-2 0,0 4 0,0 0 0,0 0 0,0 0 0,1 0 0,-1-5 0,0 4 0,0-4 0,0 5 0,0 0 0,1 0 0,-2 0 0,2 0 0,-2 0 0,1 0 0,0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4553 465 24575,'-40'0'0,"7"0"0,-10 0 0,3 0 0,-15 0 0,1 0 0,0 0 0,0 0 0,-1 0 0,1 0 0,0 0 0,0 0 0,7 0 0,-6 0 0,7 0 0,-1 0 0,2 0 0,0 0 0,6 0 0,-6 0 0,14 0 0,-5 0 0,12 0 0,-5 0 0,6 0 0,0 0 0,0 0 0,1 0 0,-1 0 0,0 0 0,0 0 0,0 0 0,1 0 0,-1 0 0,6 0 0,-5 0 0,5 0 0,-6 0 0,0 0 0,1-5 0,-1 4 0,5-4 0,-3 5 0,4 0 0,-6 0 0,0 0 0,0-5 0,1 3 0,-1-3 0,0 5 0,0 0 0,0 0 0,1 0 0,-1 0 0,0-5 0,-6 4 0,4-4 0,-4 5 0,0 0 0,4 0 0,-10-6 0,4 5 0,0-5 0,-5 6 0,12 0 0,-12 0 0,12 0 0,-12 0 0,5 0 0,-6 0 0,-1 0 0,1 0 0,0 0 0,-1-5 0,1 3 0,0-3 0,-8 5 0,6 0 0,-14-6 0,6 4 0,-7-10 0,0 10 0,0-10 0,0 11 0,-1-11 0,1 10 0,0-10 0,0 10 0,-1-10 0,1 11 0,0-11 0,-9 4 0,7 0 0,-7-5 0,9 6 0,-9-7 0,7 6 0,-15-5 0,14 5 0,-14-7 0,15 2 0,-7 5 0,9-4 0,-1 4 0,1-6 0,7 1 0,3 0 0,-1 0 0,6 0 0,-6 0 0,7 1 0,7 0 0,-4-1 0,10 2 0,-4-1 0,12 5 0,-5-3 0,11 9 0,-5-9 0,5 9 0,1-4 0,-1 1 0,1 3 0,0-4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6755 392 24575,'-48'0'0,"9"0"0,3 0 0,-11 0 0,-1 0 0,-15 0 0,0 0 0,-2 0 0,-8 6 0,0 2 0,-1 0 0,9 5 0,-6-12 0,15 5 0,1 0 0,2-5 0,14 5 0,-6-6 0,8 0 0,-1 0 0,1 0 0,6 0 0,-5 0 0,12 0 0,-12 0 0,12 0 0,-12 0 0,12 0 0,-12 0 0,12 0 0,-6 0 0,7 0 0,1 0 0,-1 0 0,0 0 0,0 0 0,6 0 0,-4 0 0,3 0 0,-4 0 0,-1 0 0,0 0 0,0 0 0,0 0 0,1 0 0,-1 0 0,6 0 0,-5 0 0,5 0 0,0 0 0,-5 0 0,11 0 0,-11 0 0,10 0 0,-9-5 0,4 3 0,-1-3 0,-3 5 0,4 0 0,-6 0 0,0 0 0,6 0 0,-4 0 0,3 0 0,-4 0 0,-1 0 0,0 0 0,0 0 0,0 0 0,1 0 0,-1 0 0,-6 0 0,4 0 0,-4 0 0,6-5 0,0 4 0,-6-4 0,5 5 0,-12 0 0,12 0 0,-12 0 0,11-5 0,-4 3 0,6-3 0,-6 5 0,5 0 0,-6 0 0,8 0 0,-1-5 0,0 4 0,0-4 0,1 5 0,-1 0 0,0 0 0,6 0 0,-5-5 0,11 3 0,-11-3 0,5 5 0,-6 0 0,0 0 0,1 0 0,-1 0 0,0 0 0,0 0 0,1 0 0,-1-5 0,0 4 0,0-4 0,0 5 0,1 0 0,-1 0 0,-6 0 0,4 0 0,-4 0 0,0 0 0,4 0 0,-10 0 0,10 0 0,-11-6 0,12 5 0,-12-5 0,12 6 0,-12 0 0,5-5 0,0 3 0,-4-3 0,4-1 0,-7 5 0,1-5 0,0 1 0,6 3 0,-5-3 0,5-1 0,-6 5 0,6-10 0,-5 10 0,5-4 0,-6-1 0,-1 5 0,1-11 0,0 11 0,-1-4 0,1-1 0,0 5 0,-1-11 0,1 11 0,0-10 0,-1 10 0,7-5 0,-4 0 0,4 5 0,-6-5 0,-1 1 0,1 4 0,0-5 0,6 6 0,-5 0 0,5-6 0,-6 5 0,6-5 0,-5 6 0,5 0 0,-6 0 0,-1 0 0,1 0 0,0 0 0,-8-6 0,6 5 0,-14-5 0,14 6 0,-13-6 0,5 4 0,-7-10 0,-1 10 0,1-10 0,0 11 0,0-11 0,0 4 0,-1-6 0,-7 7 0,5-5 0,-6 4 0,1 1 0,5-6 0,-5 12 0,7-11 0,1 4 0,0 1 0,0-6 0,-1 12 0,9-11 0,-7 11 0,14-5 0,-6 6 0,8-5 0,6 3 0,2-3 0,6 5 0,6 0 0,1 0 0,5 0 0,1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4707 343 24575,'-34'0'0,"-4"0"0,7 0 0,0 0 0,-5 0 0,12 0 0,-12 0 0,5 0 0,0 0 0,2 0 0,6 0 0,1 0 0,-1 0 0,0 0 0,6 0 0,-5 0 0,5 0 0,-6 0 0,6 0 0,-5 0 0,5 0 0,-6 0 0,1 0 0,-1 0 0,0 0 0,6 0 0,-5 0 0,5 0 0,-6 0 0,1 0 0,-1 0 0,0 0 0,0 0 0,0 0 0,6 0 0,-11 0 0,9 0 0,-4 0 0,1 0 0,5 0 0,-6 0 0,6 0 0,-5 0 0,5 0 0,0 0 0,-5 0 0,5 0 0,-6 0 0,-6 0 0,5 0 0,-6 0 0,1-5 0,5 3 0,-6-3 0,8 5 0,-8 0 0,6 0 0,-5 0 0,6 0 0,0 0 0,-6 0 0,4 0 0,-10 0 0,10-6 0,-10 5 0,10-4 0,-4 5 0,0 0 0,10 0 0,-9 0 0,11 0 0,-6-5 0,0 4 0,0-4 0,-6 5 0,5 0 0,-6 0 0,7 0 0,1 0 0,-1 0 0,-6-6 0,4 5 0,-4-5 0,6 1 0,-6 4 0,5-4 0,-6 5 0,1-6 0,5 5 0,-6-5 0,1 1 0,5 3 0,-5-3 0,-1-1 0,6 5 0,-12-5 0,5 6 0,0-5 0,-4 4 0,4-4 0,0-1 0,-5 5 0,12-4 0,-12-1 0,12 5 0,-12-5 0,11 6 0,-4 0 0,6 0 0,-6 0 0,5 0 0,-6 0 0,8 0 0,-8 0 0,6 0 0,-12 0 0,12 0 0,-12 0 0,12 0 0,-12 0 0,5 0 0,0 0 0,-5 0 0,12 0 0,-12 0 0,6 0 0,-1 0 0,1 0 0,1 0 0,5 0 0,-5 0 0,6 0 0,0-5 0,0 4 0,0-4 0,-6 5 0,5-5 0,-12 4 0,12-4 0,-12 5 0,12-6 0,-12 5 0,5-4 0,-6-1 0,-1 5 0,1-10 0,-8 9 0,-2-9 0,-7 9 0,-9-10 0,7 4 0,-15-7 0,6 1 0,-8-7 0,0 11 0,8-9 0,2 11 0,23 1 0,-3-5 0,18 11 0,1-5 0,9 6 0,9-4 0,1-1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 24575,'27'0'0,"-4"0"0,-7 0 0,-5 0 0,5 0 0,-6 0 0,0 0 0,1 0 0,-1 0 0,0 0 0,0 0 0,1 0 0,-1 0 0,0 0 0,0 0 0,0 0 0,1 4 0,4-2 0,-3 2 0,4-4 0,-6 5 0,0-4 0,0 3 0,1-4 0,-1 5 0,0-4 0,0 4 0,0-5 0,0 4 0,0-3 0,0 4 0,0-1 0,1-3 0,-2 8 0,1-8 0,0 8 0,0-8 0,0 3 0,0 1 0,0 0 0,0 1 0,0-2 0,0 1 0,-1-4 0,1 3 0,0-4 0,-1 0 0,1 0 0,-1 0 0,1 0 0,-1 0 0,1 0 0,0 0 0,-1 0 0,1 0 0,0 0 0,0 0 0,0 0 0,0 0 0,0 0 0,1 0 0,-1 0 0,0 0 0,0 0 0,0 0 0,0 0 0,0 0 0,0 0 0,0 0 0,0 0 0,0 0 0,0 0 0,0 0 0,1 0 0,-1 0 0,0 0 0,0 0 0,0 0 0,0 0 0,0 0 0,0 0 0,0 0 0,1 0 0,-1 0 0,0 0 0,0 0 0,0 0 0,1 0 0,-1 0 0,0 0 0,0 0 0,6 0 0,-4 0 0,3 0 0,1 0 0,1 0 0,0 0 0,5 0 0,-11 0 0,11-5 0,-5 4 0,0-4 0,4 5 0,-9 0 0,9-5 0,-4 3 0,0-3 0,4 5 0,-3 0 0,-1 0 0,4-5 0,-4 4 0,0-4 0,4 5 0,-3-5 0,4 4 0,-5-5 0,5 1 0,-5 4 0,0-4 0,4 5 0,-4 0 0,0-5 0,5 4 0,-5-3 0,5 4 0,-5 0 0,5 0 0,-5 0 0,0 0 0,4-6 0,-4 5 0,6-4 0,-6 5 0,4 0 0,-4 0 0,1 0 0,3 0 0,-4-5 0,6 4 0,-6-4 0,4 5 0,-4 0 0,0 0 0,5 0 0,-11 0 0,10 0 0,-9 0 0,9 0 0,-9 0 0,9 0 0,-9 0 0,3 0 0,1 0 0,-4 0 0,3 0 0,1 0 0,-4 0 0,3 0 0,-4 0 0,-1 0 0,6 0 0,-5 0 0,5 0 0,-6 0 0,6 0 0,-4 0 0,3 0 0,1 0 0,1 0 0,0 0 0,4 0 0,-3 0 0,4 0 0,1 0 0,0 0 0,-1 0 0,1 0 0,-1 0 0,1 0 0,0 0 0,-1 0 0,1 0 0,0-5 0,-1 3 0,7-3 0,-4 5 0,4 0 0,-7 0 0,-5 0 0,5 0 0,-5 0 0,0 0 0,-1 0 0,-6 0 0,0 0 0,0 0 0,1 0 0,-1 0 0,-44 0 0,25 0 0,-42 0 0,34 0 0,-6 0 0,6 5 0,-5-4 0,11 8 0,-11-8 0,10 4 0,-3-1 0,4-3 0,1 8 0,-1-8 0,6 8 0,-9-3 0,12 4 0,-11-5 0,7-1 0,-3-4 0,-1 4 0,0-2 0,1 6 0,-1-7 0,0 3 0,0 1 0,0-4 0,0 3 0,1-4 0,-1 0 0,0 0 0,0 0 0,0 0 0,0 0 0,0 0 0,0 0 0,0 0 0,0 0 0,-1 0 0,1 0 0,0 0 0,0 0 0,-1 0 0,1 0 0,0 0 0,0 0 0,-1 0 0,1 0 0,0 0 0,-1 0 0,1 0 0,0 0 0,0 4 0,-1-2 0,1 2 0,0-4 0,-1 0 0,-5 0 0,5 0 0,-5 0 0,6 0 0,0 0 0,-1 0 0,1 0 0,-1 0 0,1 0 0,0 0 0,-1 0 0,1 0 0,0 0 0,-1 5 0,1-4 0,-1 3 0,1-4 0,0 0 0,-1 0 0,-5 0 0,5 0 0,-10 0 0,10 0 0,-4 0 0,4 0 0,1 0 0,0 0 0,-1 0 0,1 0 0,-1 0 0,1 0 0,0 0 0,0 0 0,0 0 0,-1 0 0,1 0 0,0 0 0,0 0 0,-1 0 0,1 0 0,-1 5 0,1-4 0,-6 4 0,5-5 0,-5 0 0,5 0 0,-5 0 0,5 0 0,-5 0 0,0 0 0,4 0 0,-9 0 0,9 0 0,-4 0 0,0 0 0,-1 0 0,0 0 0,-5 0 0,5 0 0,0 0 0,-5 0 0,5 0 0,-6 0 0,0 0 0,6 0 0,-4 0 0,9 0 0,-16 0 0,19 0 0,-7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2T00:46:16.6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0 532 24575,'0'-32'0,"0"5"0,0 17 0,0-6 0,0-1 0,0-6 0,0 0 0,0 6 0,0-11 0,0 9 0,0-10 0,5 11 0,-4-3 0,4 4 0,-1-1 0,-3 3 0,4 4 0,-5 1 0,0-1 0,0 1 0,0 0 0,0-1 0,0 1 0,0 0 0,0-1 0,0-5 0,0 4 0,0-3 0,0-1 0,0 4 0,0-4 0,0 6 0,0 0 0,0 37 0,0-13 0,0 32 0,0-23 0,0-6 0,5 4 0,-4-4 0,4 6 0,-5-6 0,0 4 0,0-4 0,5 0 0,-4-1 0,3 0 0,-4-5 0,0 11 0,0-11 0,0 5 0,0-6 0,5 1 0,-4-1 0,4 0 0,-5 0 0,0 0 0,0 1 0,0-1 0,0 0 0,0 0 0,0 1 0,0-1 0,0 0 0,0 0 0,0-1 0,4 1 0,-3 0 0,3-1 0,-4 1 0,0-1 0,0 1 0,0-1 0,0 1 0,0 0 0,0-1 0,0 1 0,0 0 0,0 0 0,0 0 0,0 0 0,0 0 0,0 0 0,0-1 0,0 1 0,0-34 0,0 11 0,0-35 0,0 24 0,0-12 0,0 5 0,0 0 0,0 2 0,0 6 0,0 0 0,0 0 0,0 6 0,0 1 0,0 6 0,0 0 0,0-1 0,9 6 0,-3 23 0,3-3 0,-4 15 0,-5-9 0,0-9 0,0 9 0,0-9 0,0 9 0,0-10 0,0 5 0,0-6 0,5 1 0,-4-1 0,3 0 0,-4 0 0,0 0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2T00:46:19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1 255 24575,'0'-28'0,"0"-2"0,0 13 0,0-6 0,0-6 0,0 10 0,0-9 0,0 11 0,0 0 0,0 1 0,0 5 0,0 1 0,0 1 0,0 33 0,0-11 0,0 35 0,0-17 0,0 6 0,0 8 0,0-6 0,0 6 0,0-1 0,0-5 0,0 0 0,5-4 0,-3-16 0,8 9 0,-9-17 0,9 11 0,-8-11 0,7 0 0,-8-36 0,3 1 0,-4-33 0,0 17 0,0-12 0,0 13 0,0-6 0,0 7 0,0 1 0,0 6 0,0 2 0,0 12 0,0 1 0,0 5 0,0 1 0,-4 41 0,3-9 0,-3 51 0,4-24 0,0 22 0,0-6 0,0-1 0,6 7 0,2-15 0,0-1 0,3-10 0,-5-14 0,1-2 0,3-12 0,-9-1 0,8-6 0,-4-5 0,1-33 0,-2 3 0,-4-65 0,0 43 0,0-42 0,0 32 0,0-8 0,0 2 0,0 9 0,0 14 0,0 3 0,0 20 0,0 1 0,0 51 0,0 3 0,0 44 0,0-18 0,7 17 0,2-5-459,7 19 459,-1-1 0,1 0 0,-1-9 0,0-2 0,5-19 0,-5-9 0,9-10 0,-10-14 0,3-8 0,-7-7 0,0-6 459,1 0-459,-1-4 0,0-1 0,0-5 0,0-9 0,-5 2 0,0-13 0,-5 3 0,0-6 0,0 0 0,0-6 0,0 4 0,0-10 0,0 10 0,0-11 0,0 12 0,0-5 0,0 6 0,0 6 0,-5 1 0,4 6 0,-8 4 0,8 39 0,-3-8 0,4 41 0,0-20 0,0 9 0,0-1 0,0 0 0,0 0 0,0-8 0,5-1 0,2-8 0,0-6 0,-1-7 0,-2-9 0,-3-4 0,4-1 0,-18-51 0,9 34 0,-9-40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1 247 24575,'42'0'0,"7"0"0,-10 0 0,21 0 0,-3 0 0,17 0 0,-1 0 0,-9 6 0,7-4 0,-6 10 0,32-4 0,-26 0 0,16-2 0,-33 0 0,0-5 0,0 5 0,-8-6 0,7 6 0,-14-4 0,13 4 0,-13-6 0,13 0 0,-5 0 0,-1 0 0,7 0 0,-14 0 0,6 0 0,-8 0 0,0 0 0,0 0 0,0 0 0,0 0 0,1 0 0,-8 0 0,6 0 0,-12 0 0,12 0 0,-12 0 0,12 0 0,-12 0 0,11 0 0,-10 0 0,10 0 0,-4 0 0,6 0 0,-6 0 0,5 0 0,-6 0 0,7 0 0,-6 0 0,5 0 0,-12 0 0,12 0 0,-12 0 0,11 0 0,-10 0 0,10 0 0,-10 0 0,10 0 0,-11 0 0,12 0 0,-12 0 0,12 0 0,-12 0 0,12 0 0,-6 0 0,1 0 0,5 0 0,-12 0 0,12 0 0,-6 0 0,8 0 0,6 0 0,3 0 0,7 0 0,0 0 0,0 0 0,9 0 0,-7 0 0,7 0 0,-9 0 0,0 0 0,0 0 0,0 0 0,0 0 0,-7 0 0,5 0 0,-6 0 0,1 0 0,5 0 0,-13 0 0,14 0 0,-7 0 0,8 0 0,0 0 0,1 0 0,-1 0 0,0 0 0,0 0 0,0 0 0,-8 0 0,7 0 0,-14 0 0,5 0 0,-6 0 0,-1 0 0,0 0 0,-6 0 0,4 0 0,-4 0 0,0 0 0,4 0 0,-4 0 0,6 0 0,1 0 0,-1 0 0,-7 0 0,6 0 0,-5 0 0,6 0 0,0 0 0,8 0 0,-6 0 0,6 0 0,-8 0 0,0 0 0,0 0 0,1 0 0,-1 0 0,0 0 0,8 0 0,-6 0 0,13 0 0,-13 0 0,13 0 0,-5 0 0,15 0 0,-5 0 0,14 0 0,-7 0 0,1 0 0,6 0 0,-15 0 0,7 0 0,-9 0 0,0 0 0,-7 0 0,5 0 0,-13 0 0,6 0 0,-8 0 0,0 0 0,-6 0 0,5 0 0,-6 0 0,1 0 0,-2 0 0,0 0 0,-4 0 0,4 0 0,0 0 0,1 0 0,1 0 0,5 0 0,-12 0 0,12 0 0,-6 0 0,1 0 0,-2 0 0,0 0 0,-4 0 0,4 0 0,-7 0 0,1 0 0,0 0 0,-1 0 0,1 0 0,6 0 0,-5 0 0,5 0 0,-12 0 0,5 0 0,-5 0 0,5 0 0,-4 0 0,3 0 0,-10 0 0,11 0 0,-11 0 0,10 0 0,-9 0 0,4 0 0,-6 0 0,0 0 0,0 0 0,1 0 0,-1 0 0,0 0 0,0 0 0,0 0 0,0 0 0,-5-13 0,-1 5 0,-8-11 0,-2 9 0,0-1 0,-3 1 0,3 0 0,0-1 0,-3 1 0,4 0 0,-1 0 0,-3 4 0,4-2 0,-1 2 0,-3-3 0,4 4 0,-1-4 0,-8 3 0,12-4 0,-12 4 0,13-3 0,-9 7 0,5-7 0,-6 8 0,6-8 0,-5 8 0,0-9 0,-2 9 0,-3-8 0,5 8 0,0-4 0,-1 1 0,1 2 0,-6-2 0,4 4 0,-9-5 0,9 3 0,-9-3 0,-3 0 0,-1 3 0,-10-9 0,4 10 0,-7-5 0,1 1 0,-8 3 0,6-3 0,-6 5 0,8-6 0,6 5 0,2-5 0,6 6 0,0 0 0,0 0 0,6 0 0,-5 0 0,5 0 0,0 0 0,-4 0 0,3 0 0,-5 0 0,-6 0 0,5 0 0,-5 0 0,6 0 0,0 0 0,0 0 0,-6 0 0,4 0 0,-10 0 0,-4 0 0,0 0 0,-13 0 0,12 0 0,-4 0 0,-1 0 0,5 0 0,-4 0 0,13 0 0,-5 0 0,12 0 0,-12 0 0,5 0 0,0 0 0,-5 0 0,12 5 0,-5-4 0,6 4 0,-6-5 0,10 0 0,-9 6 0,11-5 0,-6 4 0,0-5 0,-6 0 0,4 0 0,-10 0 0,10 5 0,-11-4 0,12 4 0,-12-5 0,5 0 0,0 0 0,-4 6 0,4-5 0,-7 5 0,1-1 0,0-4 0,-1 10 0,1-9 0,-8 9 0,-2-3 0,-7-1 0,7 5 0,-5-11 0,5 11 0,-7-5 0,0 1 0,-1 4 0,-7-4 0,5-1 0,-14 6 0,6-5 0,0 0 0,-6 5 0,15-11 0,-7 10 0,9-10 0,7 4 0,-5 0 0,13-5 0,-6 11 0,7-11 0,8 5 0,-6-6 0,12 0 0,-6 0 0,1 0 0,5 5 0,-6-4 0,1 4 0,5-5 0,-12 0 0,11 0 0,-10 6 0,4-5 0,-7 5 0,-6-6 0,4 0 0,-4 0 0,-1 0 0,5 0 0,-4 5 0,-1-4 0,5 5 0,-12-6 0,13 5 0,-14-3 0,14 3 0,-13-5 0,13 6 0,-6-5 0,7 10 0,1-9 0,0 3 0,-1 1 0,7-5 0,-4 10 0,10-10 0,-10 5 0,10-6 0,-11 5 0,12-3 0,-12 3 0,12 0 0,-12-4 0,12 5 0,-12-6 0,12 5 0,-12-4 0,11 4 0,-10-5 0,10 5 0,-10-4 0,10 4 0,-4-5 0,6 0 0,0 0 0,1 0 0,-1 0 0,0 0 0,0 0 0,6 0 0,-4 0 0,3 0 0,1 0 0,-4 0 0,9 0 0,-10 0 0,11 0 0,-5 0 0,5 0 0,-4 0 0,3 0 0,-4 0 0,0 0 0,4 0 0,-4 0 0,0 0 0,5 0 0,-5 0 0,0 0 0,4-4 0,-4 2 0,0-7 0,4 7 0,-9-3 0,4 0 0,-6 4 0,0-4 0,0 0 0,-6 3 0,5-8 0,-12 9 0,12-4 0,-6 5 0,8-5 0,-1 4 0,0-4 0,0 5 0,6 0 0,-4 0 0,9 0 0,-4 0 0,6 0 0,-1 0 0,1 0 0,0 0 0,0 0 0,1 0 0,-2 0 0,2 0 0,-1 0 0,0 0 0,-1 0 0,1 0 0,0-5 0,-6 4 0,5-4 0,-11 0 0,10 4 0,-9-9 0,9 8 0,-9-8 0,4 4 0,-6-1 0,0-3 0,0 9 0,0-9 0,1 3 0,4 1 0,-3-4 0,4 3 0,-1-4 0,3 5 0,4-3 0,1 8 0,4-8 0,-3 4 0,8-5 0,-4 0 0,5 0 0,0 1 0,-5-2 0,4 1 0,-8 4 0,4-3 0,0 3 0,0-4 0,28 5 0,-7 1 0,19 4 0,-18 0 0,5 0 0,-5 0 0,0 0 0,4 0 0,-4 0 0,0 0 0,5 0 0,-5 0 0,12 0 0,-5 0 0,5 0 0,0 0 0,-5 0 0,12 0 0,-12 0 0,12 0 0,-6 0 0,8 0 0,-1 0 0,-6 0 0,4 0 0,3 0 0,2 0 0,4 0 0,-7 0 0,1 0 0,-1 0 0,-6 0 0,4-6 0,-11 5 0,12-5 0,-12 6 0,5 0 0,-6 0 0,0 0 0,-1 0 0,-5 0 0,5 0 0,-5 0 0,5 0 0,1 0 0,-6 0 0,4 0 0,-9 0 0,9 0 0,-9 0 0,4 0 0,-1-5 0,3 4 0,-1-4 0,4 5 0,-4 0 0,6 0 0,-1 0 0,1 0 0,0 0 0,-1 0 0,7 0 0,-4 0 0,10 0 0,-11 0 0,12-6 0,-5 5 0,6-5 0,8 6 0,-6 0 0,5 0 0,1 0 0,2 0 0,-1 0 0,15 0 0,-12 0 0,22 0 0,-6 0 0,28 0-637,-6 0 637,-34 0 0,-1 0 0,25 0 0,13 0 0,-14 0 0,9 0-62,-2 0 62,-19 0 0,-9 0 0,-10 0 0,-8 0 0,1 0 634,-8 0-634,-1 0 65,-6 0-65,-6 0 0,4 0 0,-4 0 0,6 0 0,-6 0 0,5 0 0,-5 0 0,5 0 0,1 0 0,0 0 0,6 0 0,-5 5 0,11-4 0,-4 4 0,6 1 0,1-5 0,-1 5 0,0-1 0,0-3 0,0 9 0,1-10 0,-8 10 0,0-10 0,-8 4 0,1-5 0,-1 5 0,-4-4 0,3 4 0,-10-5 0,5 0 0,-6 5 0,1-4 0,-1 3 0,0-4 0,0 5 0,1-4 0,-2 4 0,2-1 0,-2 2 0,1 3 0,-4 1 0,2-5 0,-6 4 0,6-3 0,-7 4 0,8-5 0,-8 9 0,8-7 0,-7 7 0,7-4 0,-8 0 0,3 0 0,-4 1 0,0-1 0,5 0 0,-4 0 0,4 1 0,-5-1 0,0 0 0,0-1 0,0 2 0,0-2 0,0 1 0,0 0 0,0-1 0,-10 1 0,3-4 0,-3 3 0,1-4 0,3 1 0,-4 3 0,-1-8 0,1 8 0,0-7 0,-1 7 0,1-8 0,-1 3 0,1-4 0,0 5 0,-1-4 0,1 4 0,-1-5 0,1 4 0,0-3 0,0 3 0,0 1 0,-1-4 0,2 3 0,-1-4 0,0 0 0,-1 4 0,1-2 0,0 2 0,0-4 0,0 0 0,-1 0 0,1 0 0,0 0 0,0 0 0,-6 5 0,4-4 0,-10 4 0,11 0 0,-11-4 0,5 9 0,-12-9 0,4 9 0,-4-9 0,0 4 0,-2 1 0,-6 1 0,-1 0 0,7 3 0,-12-9 0,10 10 0,-12-10 0,8 10 0,-8-3 0,-1 5 0,-27 1 0,15 0 0,-23 1 0,16-1 0,-8-6 0,8 4 0,2-4 0,17-1 0,1-1 0,7-6 0,1 0 0,6 5 0,2-3 0,6 3 0,6-5 0,-5 0 0,5 0 0,0 0 0,-5 0 0,11 0 0,-5 0 0,0 0 0,4 0 0,-4 0 0,0 0 0,5 0 0,-5 0 0,0 0 0,-1 0 0,-1 0 0,-3 0 0,4 0 0,-6 0 0,0 0 0,0 0 0,-6 0 0,5 0 0,-12 0 0,5 0 0,-6 0 0,-8 0 0,-2 0 0,-16 0 0,-22 0 0,23 0 0,-37 0 0,40 0 0,-24 0 0,18 0 0,-6 0 0,22 0 0,-4 0 0,15 0 0,7 0 0,2 0 0,6 0 0,1 0 0,4 0 0,2 0 0,6 0 0,0 0 0,-1 0 0,1 0 0,0 0 0,0 0 0,1 0 0,-1 0 0,0 0 0,0 0 0,-5 0 0,3 0 0,-10 0 0,5 0 0,-12 0 0,5 0 0,-12 0 0,-3-6 0,7 4 0,-12-4 0,13 6 0,1 0 0,0 0 0,8 0 0,-1 0 0,6-4 0,1 2 0,5-2 0,1 4 0,0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5692 133 24575,'-39'0'0,"0"0"0,1 0 0,1 0 0,-1 0 0,1 0 0,6 0 0,-4 0 0,10 0 0,-4 0 0,6 0 0,0 0 0,-6 0 0,5 0 0,-5 0 0,6 0 0,0 0 0,0 0 0,0 0 0,1 0 0,4 0 0,-3 0 0,4 0 0,-13 0 0,6 0 0,-12 0 0,12 0 0,-12 0 0,12 0 0,-12 0 0,12 0 0,-6 0 0,8 0 0,-1 0 0,5 0 0,-3 0 0,4 0 0,-6 0 0,6 0 0,1 0 0,0 0 0,4 0 0,-4 0 0,0 0 0,5 0 0,-5 0 0,5 0 0,1 0 0,-6 0 0,4 0 0,-4 0 0,6 0 0,-6 0 0,4 0 0,-9 0 0,4 0 0,-1 0 0,-3 0 0,4 0 0,0 0 0,-5 0 0,10 0 0,-4 0 0,1 0 0,3 0 0,-4 0 0,0 0 0,4 0 0,-9 0 0,4 0 0,-6 0 0,0 0 0,0 0 0,0 0 0,1 0 0,-8 0 0,6 0 0,-5 0 0,6 0 0,0 0 0,0 0 0,0 0 0,1 0 0,-1 0 0,0 0 0,0 0 0,1 0 0,-1 0 0,6 0 0,-5 0 0,10 0 0,-9 0 0,9 0 0,-9 0 0,9 0 0,-4 0 0,6 0 0,-1 0 0,1 0 0,0 0 0,-1 0 0,1 0 0,0 0 0,-1 0 0,1 0 0,-1 0 0,-4 0 0,3 0 0,-4 0 0,6 0 0,-1 0 0,1 0 0,-6 0 0,4 0 0,-9 0 0,9 0 0,-10 0 0,5 0 0,0 0 0,-4 0 0,3 0 0,-5 0 0,1 0 0,-1 0 0,0 0 0,0 0 0,1 0 0,-1 0 0,0 0 0,0 0 0,0 0 0,6 0 0,-4 0 0,3 0 0,1 0 0,-4 0 0,4 0 0,-1 0 0,-3 0 0,4 0 0,-1 0 0,-3 0 0,4 0 0,-1 0 0,-3 0 0,9 0 0,-9 0 0,9 0 0,-9 0 0,9 0 0,-10 0 0,11 0 0,-11 0 0,10 0 0,-9-5 0,9 3 0,-4-3 0,1 5 0,3 0 0,-4 0 0,0 0 0,4 0 0,-9 0 0,3 0 0,1 0 0,-4 0 0,4 0 0,-6 0 0,0 0 0,6 0 0,-5 0 0,5 0 0,-6 0 0,6 0 0,-4 0 0,3 0 0,-5 0 0,1 0 0,-1 0 0,0 0 0,0 0 0,1 0 0,-1 0 0,0 0 0,0 0 0,0 0 0,1-5 0,-1 4 0,0-4 0,0 5 0,1 0 0,-1 0 0,0 0 0,0 0 0,0 0 0,1 0 0,-1 0 0,0 0 0,0 0 0,6 0 0,-4 0 0,3 0 0,-5 0 0,1 0 0,-1 0 0,0 0 0,0 0 0,6 0 0,-4 0 0,3 0 0,1 0 0,1-5 0,0 4 0,5-4 0,-5 5 0,0 0 0,4 0 0,-9 0 0,9 0 0,-4 0 0,0 0 0,4 0 0,-9-5 0,9 4 0,-9-4 0,9 5 0,-10 0 0,5 0 0,-6 0 0,1 0 0,4 0 0,-3 0 0,4 0 0,-6 0 0,6 0 0,-5 0 0,5 0 0,0 0 0,-5 0 0,11 0 0,-11 0 0,10 0 0,-3 0 0,-1 0 0,4 0 0,-9 0 0,9 0 0,-4 0 0,0 0 0,4 0 0,-9-5 0,4 4 0,-1-5 0,-3 6 0,9 0 0,-9-5 0,3 4 0,-4-4 0,-1 5 0,0 0 0,6-5 0,-5 4 0,5-3 0,-6 4 0,1 0 0,4 0 0,-3 0 0,4-5 0,-6 3 0,5-3 0,-3 5 0,9 0 0,-9 0 0,4 0 0,-1 0 0,-3 0 0,9 0 0,-9 0 0,9-4 0,-9 2 0,3-2 0,1 4 0,-4 0 0,9 0 0,-4 0 0,0-5 0,5 3 0,-5-3 0,0 5 0,4 0 0,-4 0 0,6 0 0,-1-4 0,1 3 0,0-4 0,0 0 0,-1 4 0,1-4 0,0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3517 1 24575,'-26'0'0,"-3"0"0,12 0 0,-1 0 0,-3 0 0,9 0 0,-4 0 0,6 0 0,0 0 0,-1 0 0,1 4 0,-1-3 0,1 4 0,0-5 0,-1 0 0,1 0 0,0 0 0,-1 0 0,1 0 0,0 4 0,0-2 0,0 2 0,0 1 0,0-4 0,4 8 0,-6-8 0,5 8 0,-7-8 0,4 3 0,5 1 0,-4 0 0,30 5 0,-16-5 0,22-1 0,-26 0 0,-19 6 0,4-4 0,-12 3 0,16-9 0,0 0 0,0 0 0,0 0 0,0 0 0,-1 0 0,1 0 0,0 0 0,0 0 0,0 0 0,0 0 0,1 0 0,-1 0 0,0 0 0,1 0 0,-1 0 0,0 0 0,0 0 0,1 0 0,-1 0 0,0 0 0,0 0 0,1 0 0,-1 0 0,0 0 0,0 0 0,0 0 0,0 0 0,0 0 0,0 0 0,1 0 0,-2 0 0,1 0 0,1 0 0,-1 4 0,0-3 0,0 3 0,-1-4 0,1 0 0,0 0 0,0 0 0,0 5 0,-1-4 0,1 4 0,0-5 0,0 0 0,0 0 0,-1 0 0,-5 0 0,4 0 0,-3 0 0,4 4 0,1-3 0,-1 4 0,-4-5 0,3 0 0,-4 0 0,5 0 0,-4 0 0,3 0 0,-4 0 0,6 0 0,-1 4 0,1-2 0,-1 2 0,-5-4 0,5 0 0,-5 0 0,5 0 0,1 0 0,0 0 0,-1 0 0,1 5 0,-1-4 0,1 3 0,0-4 0,-1 0 0,1 0 0,0 0 0,-1 0 0,1 0 0,-1 0 0,1 0 0,0 0 0,-6 0 0,4 0 0,-4 0 0,6 0 0,-1 0 0,1 0 0,0 5 0,-1-4 0,1 4 0,-1-5 0,1 0 0,0 0 0,-1 0 0,1 0 0,0 0 0,-1 4 0,1-3 0,0 4 0,-1-5 0,1 0 0,0 0 0,0 0 0,-1 0 0,1 0 0,0 0 0,0 0 0,0 0 0,0 0 0,-1 0 0,1 0 0,0 0 0,-1 0 0,1 0 0,0 0 0,-1 0 0,1 0 0,0 0 0,0 0 0,0 0 0,0 0 0,0 0 0,-1 0 0,1 0 0,0 0 0,0 0 0,1 0 0,-1 0 0,0 0 0,0 0 0,0 0 0,0 0 0,0 0 0,1 0 0,-2 0 0,1 0 0,0 0 0,0 0 0,0 0 0,0 0 0,0 0 0,0 0 0,-1 0 0,1 0 0,0 0 0,-1 0 0,1 0 0,-1 0 0,1 0 0,-6 0 0,4 0 0,-4 0 0,6 0 0,-6 0 0,4 0 0,-4 0 0,1 0 0,3 0 0,-4 0 0,0 0 0,4 0 0,-4 0 0,0 0 0,5 0 0,-11 0 0,11 0 0,-5 0 0,0 0 0,4 0 0,-4 0 0,6 0 0,-1 0 0,1 0 0,-1 0 0,1 0 0,0 0 0,0 0 0,-1 0 0,1 0 0,0 0 0,-1 0 0,1 0 0,0 0 0,-1 0 0,1 0 0,-1 0 0,1 0 0,0 0 0,-1 0 0,-5 0 0,5 0 0,-5 0 0,5 0 0,-5 0 0,5 0 0,-5 0 0,0 0 0,4 0 0,-9 0 0,9 0 0,-4 0 0,0 0 0,4 0 0,-4 0 0,1 0 0,3 0 0,-4 0 0,0 0 0,4 0 0,-3 0 0,-1 0 0,4 0 0,-4 0 0,0 0 0,4-5 0,-4 4 0,0-4 0,5 5 0,-11 0 0,11 0 0,-5 0 0,0-5 0,4 4 0,-9-4 0,9 5 0,-4 0 0,0 0 0,4 0 0,-4 0 0,6 0 0,0 0 0,-6 0 0,4 0 0,-4 0 0,6-5 0,-1 4 0,1-4 0,-1 5 0,1 0 0,0 0 0,-1 0 0,1 0 0,0 0 0,-1 0 0,1 0 0,-1 0 0,1 0 0,0 0 0,-1 0 0,1 0 0,0 0 0,0 0 0,-1-4 0,-5 3 0,5-4 0,-5 5 0,5 0 0,1 0 0,0 0 0,0 0 0,-1 0 0,1 0 0,-1 0 0,1 0 0,0 0 0,0 0 0,0 0 0,0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3610 1 24575,'-55'0'0,"3"0"0,15 0 0,-8 0 0,6 0 0,-6 0 0,14 0 0,-5 0 0,5 0 0,1 0 0,0 0 0,1 0 0,5 0 0,-12 0 0,12 0 0,-6 5 0,1-4 0,5 9 0,-6-8 0,8 8 0,-1-9 0,0 4 0,0-5 0,0 0 0,1 0 0,-8 0 0,6 0 0,-5 0 0,-1 0 0,6 0 0,-5 0 0,-1 0 0,6 0 0,-5 0 0,6 0 0,0 0 0,0 0 0,1 0 0,-1 0 0,0 0 0,0 0 0,6 0 0,-11 0 0,15 0 0,-15 0 0,11 0 0,-6 0 0,5 0 0,3 0 0,-1 0 0,4 0 0,-9 0 0,9 0 0,-10 0 0,11 0 0,-11 0 0,5 0 0,-6 0 0,0 0 0,1 0 0,-8 0 0,6 0 0,-5 0 0,-1 0 0,6 0 0,-5 0 0,6 0 0,-6 0 0,4 5 0,-11-4 0,12 9 0,-12-9 0,12 10 0,-5-5 0,6 0 0,0 4 0,0-9 0,0 9 0,6-8 0,-4 8 0,9-9 0,-9 9 0,9-9 0,-4 9 0,6-9 0,-6 9 0,4-9 0,-4 8 0,6-7 0,-1 7 0,1-8 0,-1 8 0,1-8 0,0 4 0,-1-5 0,1 0 0,-1 0 0,1 0 0,0 0 0,-1 0 0,1 0 0,0 0 0,-1 0 0,1 0 0,-1 0 0,1 0 0,-6 5 0,4-4 0,-4 4 0,6-5 0,0 0 0,-1 0 0,-5 0 0,5 0 0,-5 0 0,5 0 0,1 0 0,0 0 0,-1 0 0,1 0 0,-1 0 0,1 0 0,0 0 0,-6 0 0,4 0 0,-4 0 0,6 5 0,-6-4 0,4 3 0,-9-4 0,9 5 0,-9-4 0,9 3 0,-10-4 0,11 0 0,-11 0 0,5 0 0,0 0 0,-5 0 0,10 0 0,-9 0 0,9 5 0,-9-4 0,9 4 0,-9-5 0,9 0 0,-4 0 0,0 5 0,4-4 0,-9 4 0,9-5 0,-4 0 0,6 5 0,0-4 0,-1 3 0,1-4 0,-1 0 0,1 0 0,0 0 0,-1 0 0,1 0 0,0 0 0,0 0 0,0 0 0,-1 0 0,1 0 0,0 0 0,0 0 0,0 0 0,0 0 0,0 0 0,0 0 0,1 0 0,-1 0 0,0 0 0,0 0 0,0 0 0,0 0 0,-1 0 0,1 0 0,0 5 0,0-4 0,-6 3 0,4-4 0,-4 0 0,6 0 0,-1 0 0,1 0 0,-1 0 0,1 0 0,0 0 0,-1 0 0,1 0 0,-1 0 0,1 0 0,0 0 0,0 0 0,0 0 0,0 5 0,0-4 0,0 4 0,1-5 0,-1 0 0,1 0 0,-1 0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0 114 24575,'27'0'0,"-4"0"0,-12 0 0,-1 0 0,0 0 0,0 0 0,0 0 0,0 0 0,0 0 0,1 0 0,-1 0 0,0 0 0,0 0 0,1 0 0,-1 0 0,0 0 0,0 0 0,6 0 0,-4 0 0,3 0 0,-4 0 0,-1 0 0,6 0 0,-5 0 0,5 0 0,-6 0 0,0 0 0,1 0 0,-1 0 0,0 0 0,0 0 0,1 0 0,-1 0 0,0 0 0,0 0 0,0 0 0,1 0 0,-1 0 0,0 0 0,0 0 0,0 0 0,1 0 0,-2 0 0,1 0 0,0 0 0,1 0 0,-1 0 0,0 0 0,0 0 0,0 0 0,0 0 0,0 0 0,1 0 0,-1 0 0,0 0 0,0 0 0,0 0 0,0 0 0,0 0 0,1 0 0,-1 0 0,0 0 0,0 0 0,0 0 0,0 0 0,-1 0 0,2 0 0,-2 0 0,1 0 0,0 0 0,0 0 0,0 0 0,0 0 0,0 0 0,-1 0 0,2 0 0,-2 0 0,1 0 0,0 0 0,0 0 0,1 0 0,-2 0 0,2 0 0,-1 0 0,0 0 0,0 0 0,0 0 0,0 0 0,0 0 0,1 0 0,-1 0 0,6 0 0,-5 0 0,5 0 0,-6 0 0,6 0 0,-4 0 0,3 0 0,-4 0 0,-1 0 0,0 0 0,6 0 0,-5 0 0,5 0 0,-6 4 0,1-3 0,-1 4 0,0-5 0,0 0 0,1 0 0,4 0 0,-3 0 0,4 0 0,-6 0 0,6 0 0,-5 4 0,10-3 0,-9 4 0,9-5 0,-9 0 0,9 0 0,-9 0 0,9 0 0,-9 0 0,3 0 0,1 0 0,-4 0 0,4 0 0,-6 0 0,0 0 0,0 0 0,0 0 0,6 0 0,-4 0 0,4 0 0,-6 0 0,0 0 0,0 0 0,0 0 0,1 0 0,-1 0 0,0 0 0,0 0 0,1 0 0,-1 5 0,0-4 0,0 3 0,1-4 0,-1 0 0,0 0 0,0 0 0,0 0 0,0 0 0,-1 0 0,2 0 0,-1 0 0,0 0 0,0 0 0,0 0 0,0 0 0,0 0 0,0 0 0,1 0 0,-1 0 0,0 0 0,0 0 0,0 0 0,1 0 0,4 0 0,-3 0 0,9 0 0,-9 0 0,4 0 0,-1 0 0,-3 0 0,9 0 0,-9 0 0,9 0 0,-9 0 0,4 0 0,-6 0 0,0 0 0,0 0 0,0 0 0,1 0 0,-1 0 0,0 0 0,0 0 0,0 0 0,0 0 0,0 0 0,0 0 0,0 0 0,0 0 0,0 0 0,0 0 0,0 0 0,0 0 0,0 0 0,0 0 0,0 0 0,0 0 0,1 0 0,-1-4 0,0 2 0,0-2 0,1 4 0,-1 0 0,0 0 0,6 0 0,-5 0 0,5-5 0,0 4 0,-5-4 0,5 5 0,0 0 0,-4 0 0,3 0 0,1 0 0,-4 0 0,3-4 0,1 3 0,-4-4 0,9 5 0,-9 0 0,9 0 0,-10-5 0,11 4 0,-11-3 0,11 4 0,-11 0 0,10 0 0,-3-5 0,-1 3 0,4-3 0,-9 5 0,9 0 0,-10 0 0,11 0 0,-5 0 0,0 0 0,4 0 0,-4-5 0,0 4 0,5-4 0,-5 5 0,0 0 0,4-5 0,-4 3 0,0-3 0,5 5 0,-5 0 0,0-4 0,4 2 0,-4-2 0,6 4 0,-6 0 0,4 0 0,-9 0 0,9-5 0,-9 3 0,9-3 0,-9 5 0,9 0 0,-10 0 0,11 0 0,-11 0 0,5 0 0,-6 0 0,6 0 0,-4 0 0,3 0 0,-4 0 0,-1 0 0,6 0 0,-5 0 0,5 0 0,-6 0 0,0 0 0,0 0 0,1 0 0,4 0 0,-3 0 0,4 0 0,-6 0 0,6 0 0,-5 0 0,11 0 0,-11 0 0,10 0 0,-9 0 0,9 0 0,-4 0 0,1 0 0,3 0 0,-4 0 0,6 0 0,-6 0 0,4 0 0,-4 0 0,0 0 0,4 0 0,-9 0 0,9 0 0,-9 0 0,9 0 0,-9 5 0,4-4 0,-1 4 0,-3-5 0,4 0 0,-1 0 0,-3 0 0,4 0 0,-1 5 0,-3-4 0,4 4 0,0-5 0,-5 0 0,10 0 0,-3 0 0,-1 0 0,4 0 0,-4 0 0,0 0 0,4 0 0,-9 0 0,9 0 0,-9 0 0,9 0 0,-9 0 0,9 0 0,-9 0 0,9 0 0,-9 0 0,9 0 0,-10 0 0,11 0 0,-11 0 0,11 0 0,-5 0 0,5 0 0,7 0 0,2 0 0,6 0 0,-6 0 0,5 0 0,-6-6 0,8 5 0,-8-10 0,-1 10 0,-6-9 0,-6 9 0,-1-5 0,-6 2 0,0 3 0,1-4 0,-1 5 0,0 0 0,0-4 0,-1 3 0,1-4 0,6 0 0,-9 4 0,3-4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3T04:09:38.1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32 24575,'26'0'0,"-2"0"0,-14 4 0,0-3 0,0 4 0,1-1 0,-1-3 0,0 4 0,6 0 0,-5-4 0,5 4 0,-6 0 0,1-4 0,4 4 0,-3-5 0,4 4 0,-6-3 0,0 4 0,0-5 0,1 0 0,-1 0 0,0 0 0,0 4 0,0-3 0,1 4 0,-1-5 0,0 0 0,0 0 0,0 0 0,0 0 0,0 0 0,0 0 0,0 0 0,0 0 0,0 0 0,0 0 0,0 0 0,0 5 0,0-4 0,1 3 0,-1-4 0,0 0 0,0 0 0,0 0 0,1 5 0,-1-4 0,0 3 0,0-4 0,1 0 0,-1 0 0,0 5 0,0-4 0,0 4 0,0-5 0,0 0 0,1 4 0,-1-3 0,0 4 0,0-5 0,0 0 0,0 0 0,0 0 0,0 0 0,0 4 0,0-3 0,0 4 0,0-5 0,0 0 0,0 0 0,0 0 0,0 0 0,-1 0 0,1 0 0,0 0 0,0 0 0,0 0 0,0 0 0,0 0 0,1 0 0,-2 0 0,2 0 0,-1 0 0,0 0 0,0 0 0,1 0 0,-1 0 0,0 0 0,0 0 0,0 0 0,1 0 0,-1 0 0,0 0 0,0 0 0,1 0 0,4 0 0,-3 0 0,4 0 0,-1 0 0,-3 0 0,9 0 0,-9 0 0,4 0 0,-1 0 0,-3 0 0,4 0 0,-1 0 0,-3 0 0,9 0 0,-9 0 0,4 0 0,-1 0 0,-3 0 0,4 0 0,0 0 0,-5 0 0,5 0 0,0 0 0,-5 0 0,11 0 0,-11 0 0,10 0 0,-9 0 0,9 0 0,-9 0 0,9 0 0,-4 0 0,0 0 0,5-5 0,-11 4 0,10-4 0,-9 5 0,9 0 0,-9 0 0,4-5 0,-1 4 0,-3-4 0,9 5 0,-9 0 0,9 0 0,-9 0 0,9-5 0,-10 4 0,11-4 0,-5 5 0,0 0 0,4 0 0,-9 0 0,9-5 0,-9 3 0,9-3 0,-9 5 0,9 0 0,-4 0 0,0-4 0,4 2 0,-4-2 0,1 4 0,3 0 0,-4 0 0,0 0 0,4 0 0,-9 0 0,9 0 0,-4-5 0,0 3 0,5-3 0,-11 5 0,11 0 0,-11 0 0,5 0 0,-6-4 0,6 3 0,-5-4 0,5 5 0,0 0 0,-5 0 0,5 0 0,-6 0 0,1 0 0,4 0 0,-3 0 0,4 0 0,-6 0 0,6 0 0,-5 0 0,5-5 0,0 4 0,-5-3 0,5 4 0,0 0 0,-5 0 0,11 0 0,-5 0 0,0 0 0,4 0 0,-4 0 0,6 0 0,-6 0 0,11 0 0,-15 0 0,15 0 0,-11-6 0,5 5 0,-4-4 0,-3 5 0,-4 0 0,-1 0 0,0-5 0,6 4 0,1-13 0,12 5 0,-15-2 0,3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8C357-3E55-3A42-ACA5-8BB8008CCEF5}" type="datetimeFigureOut">
              <a:rPr lang="en-US" smtClean="0"/>
              <a:t>6/2/22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FF53-027B-F84F-BB0E-E2EB31D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7ED3F62-8DE4-8D4D-81E7-CBF5030EBBFF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F74B-5308-E643-B8B3-3E29524DE0E4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93AD-41BA-7A4B-B937-AE3D5B4C33D5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1BDC-07E4-F24A-B110-D6F3F57F35AA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DEBE-56C8-DD4A-A304-697491539EE8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FBB1-FE42-FA43-8C9B-AD535F558C61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7ECF-9084-B542-B5B4-D7711D45B0B4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8743-C282-1343-B771-A044B18FA516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E983-1CAA-E244-836F-FAD52EA98177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B281A-0041-8A4A-8EDE-5AC5E370F598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D58D-7B0F-FC44-ACA1-00A6EB2732B2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0223D-C882-EB47-B6A4-28EB7B0280C0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8171A-149C-854E-89FE-47B142D78B9A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AF34-D3D4-6541-87FD-B23C0CDF1BB9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99EF-50F5-C845-9615-745EF0A4E620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9B27-3CD1-9F4F-AC18-CE1F2EEF4358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69E3-7ED0-284E-ACC3-151C9D624AC2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78D69A-D26B-114D-B32F-046F6AE56DB2}" type="datetime1">
              <a:rPr lang="en-GB" smtClean="0"/>
              <a:t>02/06/2022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3.png"/><Relationship Id="rId21" Type="http://schemas.openxmlformats.org/officeDocument/2006/relationships/image" Target="../media/image19.png"/><Relationship Id="rId34" Type="http://schemas.openxmlformats.org/officeDocument/2006/relationships/customXml" Target="../ink/ink21.xml"/><Relationship Id="rId42" Type="http://schemas.openxmlformats.org/officeDocument/2006/relationships/customXml" Target="../ink/ink26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6" Type="http://schemas.openxmlformats.org/officeDocument/2006/relationships/customXml" Target="../ink/ink8.xml"/><Relationship Id="rId29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32" Type="http://schemas.openxmlformats.org/officeDocument/2006/relationships/customXml" Target="../ink/ink19.xml"/><Relationship Id="rId37" Type="http://schemas.openxmlformats.org/officeDocument/2006/relationships/image" Target="../media/image22.png"/><Relationship Id="rId40" Type="http://schemas.openxmlformats.org/officeDocument/2006/relationships/customXml" Target="../ink/ink25.xml"/><Relationship Id="rId45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5.xml"/><Relationship Id="rId36" Type="http://schemas.openxmlformats.org/officeDocument/2006/relationships/customXml" Target="../ink/ink23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31" Type="http://schemas.openxmlformats.org/officeDocument/2006/relationships/customXml" Target="../ink/ink18.xml"/><Relationship Id="rId44" Type="http://schemas.openxmlformats.org/officeDocument/2006/relationships/customXml" Target="../ink/ink27.xml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customXml" Target="../ink/ink14.xml"/><Relationship Id="rId30" Type="http://schemas.openxmlformats.org/officeDocument/2006/relationships/customXml" Target="../ink/ink17.xml"/><Relationship Id="rId35" Type="http://schemas.openxmlformats.org/officeDocument/2006/relationships/customXml" Target="../ink/ink22.xml"/><Relationship Id="rId43" Type="http://schemas.openxmlformats.org/officeDocument/2006/relationships/image" Target="../media/image25.png"/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customXml" Target="../ink/ink20.xml"/><Relationship Id="rId38" Type="http://schemas.openxmlformats.org/officeDocument/2006/relationships/customXml" Target="../ink/ink24.xml"/><Relationship Id="rId46" Type="http://schemas.openxmlformats.org/officeDocument/2006/relationships/image" Target="../media/image8.png"/><Relationship Id="rId20" Type="http://schemas.openxmlformats.org/officeDocument/2006/relationships/customXml" Target="../ink/ink10.xml"/><Relationship Id="rId41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9.png"/><Relationship Id="rId7" Type="http://schemas.openxmlformats.org/officeDocument/2006/relationships/customXml" Target="../ink/ink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28.xml"/><Relationship Id="rId4" Type="http://schemas.openxmlformats.org/officeDocument/2006/relationships/image" Target="../media/image5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1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undsofspacetime.org/spinning-binaries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arxiv.org/abs/2011.1194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9A0E-8104-0642-8814-45D3A89E1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263" y="1964267"/>
            <a:ext cx="7916862" cy="2421464"/>
          </a:xfrm>
        </p:spPr>
        <p:txBody>
          <a:bodyPr/>
          <a:lstStyle/>
          <a:p>
            <a:r>
              <a:rPr lang="en-US" dirty="0"/>
              <a:t>How do black holes spin?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29008-F9D4-3C40-9E9E-DDAE76355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Daria Gangardt,</a:t>
            </a:r>
          </a:p>
          <a:p>
            <a:r>
              <a:rPr lang="en-US" dirty="0" err="1"/>
              <a:t>Nbia</a:t>
            </a:r>
            <a:r>
              <a:rPr lang="en-US" dirty="0"/>
              <a:t>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A48C8-E579-F54A-88CB-CB876684559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40000" contrast="-20000"/>
          </a:blip>
          <a:stretch>
            <a:fillRect/>
          </a:stretch>
        </p:blipFill>
        <p:spPr>
          <a:xfrm>
            <a:off x="5464097" y="4742717"/>
            <a:ext cx="6839415" cy="2115283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B6FE5816-B63A-2B4B-B24B-D989B9219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935" y="151868"/>
            <a:ext cx="1174883" cy="1405467"/>
          </a:xfrm>
          <a:prstGeom prst="rect">
            <a:avLst/>
          </a:prstGeom>
        </p:spPr>
      </p:pic>
      <p:pic>
        <p:nvPicPr>
          <p:cNvPr id="1028" name="Picture 4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9663DED2-C37E-4242-B9AE-14DD18C7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435" y="194732"/>
            <a:ext cx="1654821" cy="118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6924A3-DC61-BA4F-B852-FF32A8251DB8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1/17</a:t>
            </a:r>
          </a:p>
        </p:txBody>
      </p:sp>
    </p:spTree>
    <p:extLst>
      <p:ext uri="{BB962C8B-B14F-4D97-AF65-F5344CB8AC3E}">
        <p14:creationId xmlns:p14="http://schemas.microsoft.com/office/powerpoint/2010/main" val="22246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39EE4-E850-9446-8BB5-0633D448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4" y="835946"/>
            <a:ext cx="3352256" cy="23048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Taxonomy of spin precession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98C8B-DDA4-D94B-9430-980542C54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10" y="835946"/>
            <a:ext cx="6921364" cy="51910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65C413-F990-4B41-B4E9-160270F83FDF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10/17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1887C83-B149-8749-8991-3FD913A0D61A}"/>
                  </a:ext>
                </a:extLst>
              </p:cNvPr>
              <p:cNvSpPr/>
              <p:nvPr/>
            </p:nvSpPr>
            <p:spPr>
              <a:xfrm>
                <a:off x="8408698" y="3418442"/>
                <a:ext cx="315349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Evolve from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Using </a:t>
                </a:r>
                <a:r>
                  <a:rPr lang="en-US" b="1" dirty="0"/>
                  <a:t>precession</a:t>
                </a:r>
                <a:r>
                  <a:rPr lang="en-US" dirty="0"/>
                  <a:t> module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1887C83-B149-8749-8991-3FD913A0D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698" y="3418442"/>
                <a:ext cx="3153492" cy="923330"/>
              </a:xfrm>
              <a:prstGeom prst="rect">
                <a:avLst/>
              </a:prstGeom>
              <a:blipFill>
                <a:blip r:embed="rId5"/>
                <a:stretch>
                  <a:fillRect l="-1200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A3AD620-CB56-DE40-333A-C98EBEE4356E}"/>
              </a:ext>
            </a:extLst>
          </p:cNvPr>
          <p:cNvSpPr txBox="1"/>
          <p:nvPr/>
        </p:nvSpPr>
        <p:spPr>
          <a:xfrm>
            <a:off x="7551174" y="5868165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879805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543A10-04EE-49E0-A9DE-22E1FAB9A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39EE4-E850-9446-8BB5-0633D448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60" y="5533938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Taxonomy of spin precession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9B898DA6-F186-4D59-8802-5BC1FE9B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" y="614085"/>
            <a:ext cx="10360152" cy="3794760"/>
          </a:xfrm>
          <a:prstGeom prst="roundRect">
            <a:avLst>
              <a:gd name="adj" fmla="val 5319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28FF9-9A58-634C-8249-EB31C090D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5" t="143" r="49910" b="66746"/>
          <a:stretch/>
        </p:blipFill>
        <p:spPr>
          <a:xfrm>
            <a:off x="1028699" y="858392"/>
            <a:ext cx="5010151" cy="3312415"/>
          </a:xfrm>
          <a:prstGeom prst="roundRect">
            <a:avLst>
              <a:gd name="adj" fmla="val 4380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EB75F-6B64-0B40-95AD-774BF2946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32918" r="50000" b="33971"/>
          <a:stretch/>
        </p:blipFill>
        <p:spPr>
          <a:xfrm>
            <a:off x="6153150" y="784448"/>
            <a:ext cx="5010151" cy="3454035"/>
          </a:xfrm>
          <a:prstGeom prst="roundRect">
            <a:avLst>
              <a:gd name="adj" fmla="val 4380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D6325-2B74-994E-B5CA-D2D9E351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533" y="1077544"/>
            <a:ext cx="1950160" cy="929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0BBCBF-CCE9-E346-B9DA-C1A63CCC5C0F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11/17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F2A95-E1A6-6746-8FCD-D5BBC0E19192}"/>
              </a:ext>
            </a:extLst>
          </p:cNvPr>
          <p:cNvSpPr txBox="1"/>
          <p:nvPr/>
        </p:nvSpPr>
        <p:spPr>
          <a:xfrm>
            <a:off x="1028699" y="454980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10M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C4F26-F686-4643-B16C-6B75D902281F}"/>
              </a:ext>
            </a:extLst>
          </p:cNvPr>
          <p:cNvSpPr txBox="1"/>
          <p:nvPr/>
        </p:nvSpPr>
        <p:spPr>
          <a:xfrm>
            <a:off x="5386039" y="4988668"/>
            <a:ext cx="588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populations of </a:t>
            </a:r>
            <a:r>
              <a:rPr lang="en-US" dirty="0" err="1"/>
              <a:t>isotropically</a:t>
            </a:r>
            <a:r>
              <a:rPr lang="en-US" dirty="0"/>
              <a:t> distributed spin misalignments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4CD36-5ADC-3E24-3E1C-4AEC781B6BA0}"/>
              </a:ext>
            </a:extLst>
          </p:cNvPr>
          <p:cNvSpPr txBox="1"/>
          <p:nvPr/>
        </p:nvSpPr>
        <p:spPr>
          <a:xfrm>
            <a:off x="11163301" y="4373490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310754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13FA-D3DA-6633-1BF3-787C4C2CA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Detecting binary black hole spin: revisit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93B5-1542-6382-7839-24EBC704F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 we detect our BBH parameters in catalog?</a:t>
            </a:r>
          </a:p>
          <a:p>
            <a:pPr marL="0" indent="0">
              <a:buNone/>
            </a:pPr>
            <a:r>
              <a:rPr lang="en-US" dirty="0"/>
              <a:t>Like in the GW catalogs, we </a:t>
            </a:r>
            <a:r>
              <a:rPr lang="en-US" i="1" dirty="0"/>
              <a:t>condition</a:t>
            </a:r>
            <a:r>
              <a:rPr lang="en-US" dirty="0"/>
              <a:t> our priors on the </a:t>
            </a:r>
            <a:r>
              <a:rPr lang="en-US" i="1" dirty="0"/>
              <a:t>masses </a:t>
            </a:r>
            <a:r>
              <a:rPr lang="en-US" dirty="0"/>
              <a:t>and on  </a:t>
            </a:r>
            <a:r>
              <a:rPr lang="en-US" dirty="0" err="1"/>
              <a:t>χ</a:t>
            </a:r>
            <a:r>
              <a:rPr lang="en-US" baseline="-25000" dirty="0" err="1"/>
              <a:t>eff</a:t>
            </a:r>
            <a:r>
              <a:rPr lang="en-US" dirty="0"/>
              <a:t>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FDF6EA7-20B3-FF7C-A521-DD5069B6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83" y="796413"/>
            <a:ext cx="5685731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C6CDD-FC37-E303-0CCD-579CBA113A3D}"/>
              </a:ext>
            </a:extLst>
          </p:cNvPr>
          <p:cNvSpPr txBox="1"/>
          <p:nvPr/>
        </p:nvSpPr>
        <p:spPr>
          <a:xfrm>
            <a:off x="10942208" y="5907698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172-20E8-32DD-88EA-A5B88A40EADF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12/17</a:t>
            </a:r>
          </a:p>
        </p:txBody>
      </p:sp>
    </p:spTree>
    <p:extLst>
      <p:ext uri="{BB962C8B-B14F-4D97-AF65-F5344CB8AC3E}">
        <p14:creationId xmlns:p14="http://schemas.microsoft.com/office/powerpoint/2010/main" val="180317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D8DD2A-F4F5-5E4A-959F-7E5302A47B0B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13/17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3E524D-382F-8A48-89DB-CA5B87C2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42902"/>
            <a:ext cx="5410199" cy="1456267"/>
          </a:xfrm>
        </p:spPr>
        <p:txBody>
          <a:bodyPr>
            <a:normAutofit/>
          </a:bodyPr>
          <a:lstStyle/>
          <a:p>
            <a:r>
              <a:rPr lang="en-US" dirty="0"/>
              <a:t>The Taxonomy in </a:t>
            </a:r>
            <a:r>
              <a:rPr lang="en-US" dirty="0" err="1"/>
              <a:t>gw</a:t>
            </a:r>
            <a:r>
              <a:rPr lang="en-US" dirty="0"/>
              <a:t> events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F59003-A245-BC41-BAD2-6ED7BD248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5" t="5281" r="-1"/>
          <a:stretch/>
        </p:blipFill>
        <p:spPr>
          <a:xfrm>
            <a:off x="4322912" y="1551930"/>
            <a:ext cx="7183287" cy="4135191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5F7D0-F74E-3B4C-8844-DEAB6DF1C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48" y="2767381"/>
            <a:ext cx="3445058" cy="2774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Ten largest Hellinger distances between the prior conditioned on </a:t>
            </a:r>
            <a:r>
              <a:rPr lang="en-US" sz="2000" dirty="0" err="1"/>
              <a:t>χ</a:t>
            </a:r>
            <a:r>
              <a:rPr lang="en-US" sz="2000" baseline="-25000" dirty="0" err="1"/>
              <a:t>eff</a:t>
            </a:r>
            <a:r>
              <a:rPr lang="en-US" sz="2000" dirty="0"/>
              <a:t> and the masses and the posterior. </a:t>
            </a:r>
          </a:p>
          <a:p>
            <a:pPr marL="0" indent="0">
              <a:buNone/>
            </a:pPr>
            <a:r>
              <a:rPr lang="en-US" sz="2000" dirty="0"/>
              <a:t>Hellinger distance goes between 0 and 1.</a:t>
            </a:r>
          </a:p>
          <a:p>
            <a:pPr marL="0" indent="0">
              <a:buNone/>
            </a:pPr>
            <a:r>
              <a:rPr lang="en-US" sz="2000" b="1" dirty="0"/>
              <a:t>GW190521</a:t>
            </a:r>
            <a:r>
              <a:rPr lang="en-US" sz="2000" dirty="0"/>
              <a:t> stands out.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50155-8C7F-F24B-8E47-67613A83091C}"/>
              </a:ext>
            </a:extLst>
          </p:cNvPr>
          <p:cNvSpPr txBox="1"/>
          <p:nvPr/>
        </p:nvSpPr>
        <p:spPr>
          <a:xfrm>
            <a:off x="684030" y="1962159"/>
            <a:ext cx="283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Events that stand 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EE293-6A22-C340-AB4C-3E747DDD3924}"/>
              </a:ext>
            </a:extLst>
          </p:cNvPr>
          <p:cNvSpPr txBox="1"/>
          <p:nvPr/>
        </p:nvSpPr>
        <p:spPr>
          <a:xfrm>
            <a:off x="4925830" y="627963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[19]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50AB36-6B8B-EF4E-9919-F7DFE1640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30" y="5885934"/>
            <a:ext cx="4241800" cy="78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B84BE-0064-B636-12A9-D5F6B042AC01}"/>
              </a:ext>
            </a:extLst>
          </p:cNvPr>
          <p:cNvSpPr txBox="1"/>
          <p:nvPr/>
        </p:nvSpPr>
        <p:spPr>
          <a:xfrm>
            <a:off x="11063449" y="5701268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79841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D8DD2A-F4F5-5E4A-959F-7E5302A47B0B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14/17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3E524D-382F-8A48-89DB-CA5B87C2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42902"/>
            <a:ext cx="5410199" cy="1456267"/>
          </a:xfrm>
        </p:spPr>
        <p:txBody>
          <a:bodyPr>
            <a:normAutofit/>
          </a:bodyPr>
          <a:lstStyle/>
          <a:p>
            <a:r>
              <a:rPr lang="en-US" dirty="0"/>
              <a:t>The Taxonomy in </a:t>
            </a:r>
            <a:r>
              <a:rPr lang="en-US" dirty="0" err="1"/>
              <a:t>gw</a:t>
            </a:r>
            <a:r>
              <a:rPr lang="en-US" dirty="0"/>
              <a:t> events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F59003-A245-BC41-BAD2-6ED7BD248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5" t="5281" r="-1"/>
          <a:stretch/>
        </p:blipFill>
        <p:spPr>
          <a:xfrm>
            <a:off x="142443" y="2312124"/>
            <a:ext cx="6405135" cy="3687233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1593BBD-BC76-3F5D-246D-2F39BA8BE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584" y="3692422"/>
            <a:ext cx="3321351" cy="298091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A1B01B86-C98D-6120-240E-908803C72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342" y="351961"/>
            <a:ext cx="3091918" cy="3195784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A308CD-46E5-62C7-8BE8-577BF0E525A3}"/>
              </a:ext>
            </a:extLst>
          </p:cNvPr>
          <p:cNvSpPr txBox="1"/>
          <p:nvPr/>
        </p:nvSpPr>
        <p:spPr>
          <a:xfrm>
            <a:off x="6162536" y="609012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58A8D-726C-11F3-0E59-AECD9BD455D7}"/>
              </a:ext>
            </a:extLst>
          </p:cNvPr>
          <p:cNvSpPr txBox="1"/>
          <p:nvPr/>
        </p:nvSpPr>
        <p:spPr>
          <a:xfrm>
            <a:off x="11472935" y="6334779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C5C3C1-4BC7-C3EF-50EC-79B2FD80F3B1}"/>
              </a:ext>
            </a:extLst>
          </p:cNvPr>
          <p:cNvSpPr txBox="1"/>
          <p:nvPr/>
        </p:nvSpPr>
        <p:spPr>
          <a:xfrm>
            <a:off x="9892571" y="3272053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99662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B7A381-C3B5-3446-9F94-E6B6CC3A6212}"/>
              </a:ext>
            </a:extLst>
          </p:cNvPr>
          <p:cNvGrpSpPr/>
          <p:nvPr/>
        </p:nvGrpSpPr>
        <p:grpSpPr>
          <a:xfrm>
            <a:off x="581025" y="5590862"/>
            <a:ext cx="11029950" cy="897806"/>
            <a:chOff x="581024" y="5386387"/>
            <a:chExt cx="11029950" cy="897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8E6D80-2BDD-0745-B80C-0BC22C7FD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63" t="23915" r="-155" b="36956"/>
            <a:stretch/>
          </p:blipFill>
          <p:spPr>
            <a:xfrm>
              <a:off x="581024" y="5941294"/>
              <a:ext cx="11029950" cy="3428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03212-EF5E-A144-9D79-B79DBCD84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8" t="8307" r="1098" b="27460"/>
            <a:stretch/>
          </p:blipFill>
          <p:spPr>
            <a:xfrm>
              <a:off x="581025" y="5386387"/>
              <a:ext cx="11008800" cy="55384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0FCDB5-DE1E-2D4D-B547-C34DDA1FA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84" y="128818"/>
            <a:ext cx="5529842" cy="535895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4799A8-BF8B-0146-84E1-E06C1E61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13253"/>
            <a:ext cx="5185781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GW190412 has an unequal mass ratio (q = 0.3) and a </a:t>
            </a:r>
            <a:r>
              <a:rPr lang="en-US" sz="2000" dirty="0" err="1"/>
              <a:t>χ</a:t>
            </a:r>
            <a:r>
              <a:rPr lang="en-US" sz="2000" baseline="-25000" dirty="0" err="1"/>
              <a:t>eff</a:t>
            </a:r>
            <a:r>
              <a:rPr lang="en-US" sz="2000" dirty="0"/>
              <a:t> constrained away from 0. </a:t>
            </a:r>
          </a:p>
          <a:p>
            <a:pPr marL="0" indent="0">
              <a:buNone/>
            </a:pPr>
            <a:r>
              <a:rPr lang="en-US" sz="2000" dirty="0"/>
              <a:t>This makes it interesting, especially for the </a:t>
            </a:r>
            <a:r>
              <a:rPr lang="en-US" sz="2000" i="1" dirty="0"/>
              <a:t>precession amplitude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8DD2A-F4F5-5E4A-959F-7E5302A47B0B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15/17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3E524D-382F-8A48-89DB-CA5B87C2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42902"/>
            <a:ext cx="5410199" cy="1456267"/>
          </a:xfrm>
        </p:spPr>
        <p:txBody>
          <a:bodyPr>
            <a:normAutofit/>
          </a:bodyPr>
          <a:lstStyle/>
          <a:p>
            <a:r>
              <a:rPr lang="en-US" dirty="0"/>
              <a:t>The Taxonomy in gw190412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189EE-4252-6D40-93B8-40B771897B6C}"/>
              </a:ext>
            </a:extLst>
          </p:cNvPr>
          <p:cNvSpPr txBox="1"/>
          <p:nvPr/>
        </p:nvSpPr>
        <p:spPr>
          <a:xfrm>
            <a:off x="11051206" y="648866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[18]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37B9AD-845A-03E6-2DA8-091A70B627EA}"/>
              </a:ext>
            </a:extLst>
          </p:cNvPr>
          <p:cNvSpPr txBox="1"/>
          <p:nvPr/>
        </p:nvSpPr>
        <p:spPr>
          <a:xfrm>
            <a:off x="11585707" y="512866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145128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8A77-C90C-084A-ACCA-5A48344D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98" y="808058"/>
            <a:ext cx="4255927" cy="1863706"/>
          </a:xfrm>
        </p:spPr>
        <p:txBody>
          <a:bodyPr>
            <a:normAutofit/>
          </a:bodyPr>
          <a:lstStyle/>
          <a:p>
            <a:r>
              <a:rPr lang="en-US" dirty="0"/>
              <a:t>Conclusions from taxonomy in </a:t>
            </a:r>
            <a:r>
              <a:rPr lang="en-US" dirty="0" err="1"/>
              <a:t>gw</a:t>
            </a:r>
            <a:r>
              <a:rPr lang="en-US" dirty="0"/>
              <a:t>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1F77-4FBA-E34E-9C0E-DCC66485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55" y="2671764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No evidence of nutation was found in the catalog. </a:t>
            </a:r>
          </a:p>
          <a:p>
            <a:pPr marL="0" indent="0">
              <a:buNone/>
            </a:pPr>
            <a:r>
              <a:rPr lang="en-US" sz="2200" dirty="0" err="1"/>
              <a:t>Nutations</a:t>
            </a:r>
            <a:r>
              <a:rPr lang="en-US" sz="2200" dirty="0"/>
              <a:t> can be detectable. </a:t>
            </a:r>
          </a:p>
          <a:p>
            <a:pPr marL="0" indent="0">
              <a:buNone/>
            </a:pPr>
            <a:r>
              <a:rPr lang="en-US" sz="2200" dirty="0"/>
              <a:t>A black hole binary merger injection with </a:t>
            </a:r>
            <a:r>
              <a:rPr lang="en-US" sz="2200" dirty="0" err="1"/>
              <a:t>maximised</a:t>
            </a:r>
            <a:r>
              <a:rPr lang="en-US" sz="2200" dirty="0"/>
              <a:t> </a:t>
            </a:r>
            <a:r>
              <a:rPr lang="en-US" sz="2200" dirty="0" err="1"/>
              <a:t>nutational</a:t>
            </a:r>
            <a:r>
              <a:rPr lang="en-US" sz="2200" dirty="0"/>
              <a:t> amplitude can be constrained.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79237-B6A6-B744-A493-1782193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752" y="909647"/>
            <a:ext cx="6095593" cy="487647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4BA9F-82A5-CB43-BF43-791B2C33735D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16/17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F372B-C671-2686-13A7-FBAB63778CF7}"/>
              </a:ext>
            </a:extLst>
          </p:cNvPr>
          <p:cNvSpPr txBox="1"/>
          <p:nvPr/>
        </p:nvSpPr>
        <p:spPr>
          <a:xfrm>
            <a:off x="11407597" y="547834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93702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A782-E875-394A-957C-2E26AE95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8281-2665-9940-890B-89EA0D4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600201"/>
            <a:ext cx="6543673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Black hole spins are </a:t>
            </a:r>
            <a:r>
              <a:rPr lang="en-US" sz="2400" i="1" dirty="0"/>
              <a:t>cool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There is still </a:t>
            </a:r>
            <a:r>
              <a:rPr lang="en-US" sz="2400" i="1" dirty="0"/>
              <a:t>a lot </a:t>
            </a:r>
            <a:r>
              <a:rPr lang="en-US" sz="2400" dirty="0"/>
              <a:t>we can uncover about spin precession in GW events.</a:t>
            </a:r>
          </a:p>
          <a:p>
            <a:pPr marL="0" indent="0">
              <a:buNone/>
            </a:pPr>
            <a:r>
              <a:rPr lang="en-US" sz="2400" dirty="0"/>
              <a:t>As instrument sensitivities improve more black hole spin dynamics can be uncovered.</a:t>
            </a:r>
          </a:p>
          <a:p>
            <a:pPr marL="0" indent="0">
              <a:buNone/>
            </a:pPr>
            <a:r>
              <a:rPr lang="en-US" sz="2400" dirty="0"/>
              <a:t>Thank you for listening, any 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EA256-0297-C24B-9F5C-F670D014B986}"/>
              </a:ext>
            </a:extLst>
          </p:cNvPr>
          <p:cNvSpPr txBox="1"/>
          <p:nvPr/>
        </p:nvSpPr>
        <p:spPr>
          <a:xfrm>
            <a:off x="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17/17</a:t>
            </a:r>
          </a:p>
        </p:txBody>
      </p:sp>
      <p:pic>
        <p:nvPicPr>
          <p:cNvPr id="4" name="precessing.mp4" descr="precessing.mp4">
            <a:hlinkClick r:id="" action="ppaction://media"/>
            <a:extLst>
              <a:ext uri="{FF2B5EF4-FFF2-40B4-BE49-F238E27FC236}">
                <a16:creationId xmlns:a16="http://schemas.microsoft.com/office/drawing/2014/main" id="{BC75908E-D87F-374A-BC36-E07261FEC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349" y="859866"/>
            <a:ext cx="4676775" cy="5138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DD1A7-5D4B-9040-832E-722105C645F6}"/>
              </a:ext>
            </a:extLst>
          </p:cNvPr>
          <p:cNvSpPr txBox="1"/>
          <p:nvPr/>
        </p:nvSpPr>
        <p:spPr>
          <a:xfrm>
            <a:off x="11489355" y="606373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[20]</a:t>
            </a:r>
          </a:p>
        </p:txBody>
      </p:sp>
    </p:spTree>
    <p:extLst>
      <p:ext uri="{BB962C8B-B14F-4D97-AF65-F5344CB8AC3E}">
        <p14:creationId xmlns:p14="http://schemas.microsoft.com/office/powerpoint/2010/main" val="14215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2191-9D0F-BD7A-4BE6-4269DDF8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82A29-39FE-D5B8-5C35-E28DB5990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886E3816-DF5C-0B4D-89D7-6B1BE56FAF5F}"/>
              </a:ext>
            </a:extLst>
          </p:cNvPr>
          <p:cNvSpPr txBox="1"/>
          <p:nvPr/>
        </p:nvSpPr>
        <p:spPr>
          <a:xfrm>
            <a:off x="0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588A820-5638-F441-B122-1A0ADBC15FD1}"/>
              </a:ext>
            </a:extLst>
          </p:cNvPr>
          <p:cNvSpPr txBox="1">
            <a:spLocks/>
          </p:cNvSpPr>
          <p:nvPr/>
        </p:nvSpPr>
        <p:spPr>
          <a:xfrm>
            <a:off x="685799" y="19571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/>
              <a:t>Introduction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342C1-BAC5-3540-9C5E-68950CC0B747}"/>
              </a:ext>
            </a:extLst>
          </p:cNvPr>
          <p:cNvSpPr txBox="1"/>
          <p:nvPr/>
        </p:nvSpPr>
        <p:spPr>
          <a:xfrm>
            <a:off x="11404592" y="5630552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[6]</a:t>
            </a:r>
          </a:p>
        </p:txBody>
      </p:sp>
      <p:graphicFrame>
        <p:nvGraphicFramePr>
          <p:cNvPr id="74" name="Content Placeholder 2">
            <a:extLst>
              <a:ext uri="{FF2B5EF4-FFF2-40B4-BE49-F238E27FC236}">
                <a16:creationId xmlns:a16="http://schemas.microsoft.com/office/drawing/2014/main" id="{CF79921C-4756-4CEB-A87C-8A1FF075FB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307845"/>
              </p:ext>
            </p:extLst>
          </p:nvPr>
        </p:nvGraphicFramePr>
        <p:xfrm>
          <a:off x="647539" y="1266788"/>
          <a:ext cx="5228606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1006D982-9EC0-5A43-B3FD-C80B9F5904CE}"/>
              </a:ext>
            </a:extLst>
          </p:cNvPr>
          <p:cNvSpPr txBox="1"/>
          <p:nvPr/>
        </p:nvSpPr>
        <p:spPr>
          <a:xfrm>
            <a:off x="700587" y="1696535"/>
            <a:ext cx="4563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Have we detected spin precession?</a:t>
            </a:r>
          </a:p>
        </p:txBody>
      </p:sp>
      <p:pic>
        <p:nvPicPr>
          <p:cNvPr id="56" name="Picture 55" descr="Chart, line chart&#10;&#10;Description automatically generated">
            <a:extLst>
              <a:ext uri="{FF2B5EF4-FFF2-40B4-BE49-F238E27FC236}">
                <a16:creationId xmlns:a16="http://schemas.microsoft.com/office/drawing/2014/main" id="{9A09DF28-8389-174A-9A04-1D738B496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952" y="1027393"/>
            <a:ext cx="5629746" cy="4144682"/>
          </a:xfrm>
          <a:prstGeom prst="rect">
            <a:avLst/>
          </a:prstGeom>
        </p:spPr>
      </p:pic>
      <p:pic>
        <p:nvPicPr>
          <p:cNvPr id="58" name="Picture 57" descr="Chart, radar chart&#10;&#10;Description automatically generated">
            <a:extLst>
              <a:ext uri="{FF2B5EF4-FFF2-40B4-BE49-F238E27FC236}">
                <a16:creationId xmlns:a16="http://schemas.microsoft.com/office/drawing/2014/main" id="{E0626013-8CA5-CF49-9B45-92BEF7721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0943" y="4148910"/>
            <a:ext cx="1982945" cy="2339758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9DBF5-1CD4-DD4D-9188-6FAAF0487874}"/>
              </a:ext>
            </a:extLst>
          </p:cNvPr>
          <p:cNvSpPr txBox="1"/>
          <p:nvPr/>
        </p:nvSpPr>
        <p:spPr>
          <a:xfrm>
            <a:off x="5442920" y="610558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367720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2F57-EF66-0C9B-EBC7-42D4104B5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Intro: spin precession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CA183B-88D7-BDA9-D174-85B60BFC28F5}"/>
              </a:ext>
            </a:extLst>
          </p:cNvPr>
          <p:cNvGrpSpPr/>
          <p:nvPr/>
        </p:nvGrpSpPr>
        <p:grpSpPr>
          <a:xfrm>
            <a:off x="828872" y="2142067"/>
            <a:ext cx="9845282" cy="1460047"/>
            <a:chOff x="1662350" y="5028621"/>
            <a:chExt cx="9845282" cy="1460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066DC0-C744-64CF-13AB-0AC6D06363E1}"/>
                </a:ext>
              </a:extLst>
            </p:cNvPr>
            <p:cNvGrpSpPr/>
            <p:nvPr/>
          </p:nvGrpSpPr>
          <p:grpSpPr>
            <a:xfrm>
              <a:off x="1662350" y="5028621"/>
              <a:ext cx="9845282" cy="1460047"/>
              <a:chOff x="1428135" y="4792134"/>
              <a:chExt cx="9845282" cy="14591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64C1A2-2542-03B5-C382-3431AB414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290" t="9020" r="26508" b="11577"/>
              <a:stretch/>
            </p:blipFill>
            <p:spPr>
              <a:xfrm>
                <a:off x="1428135" y="4792134"/>
                <a:ext cx="9845282" cy="1459177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6C62015-B3DC-9958-825C-F5F7EDBEBDE7}"/>
                  </a:ext>
                </a:extLst>
              </p:cNvPr>
              <p:cNvGrpSpPr/>
              <p:nvPr/>
            </p:nvGrpSpPr>
            <p:grpSpPr>
              <a:xfrm>
                <a:off x="3958582" y="4952182"/>
                <a:ext cx="2942280" cy="265320"/>
                <a:chOff x="3958582" y="4952182"/>
                <a:chExt cx="2942280" cy="26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DEEB365D-BC2C-C483-8934-8CE108C2B1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4662" y="5135782"/>
                    <a:ext cx="360" cy="36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06FA3C90-182B-B84F-A709-F81F6BEE6E92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942022" y="50727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AED76B5C-DC85-A38C-DA6A-9A3D89493F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8582" y="5188702"/>
                    <a:ext cx="360" cy="3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98E42B74-360B-4940-868C-166904CAC40B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895582" y="512570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7DF562FD-C1F1-6C89-81EE-187FB2BCB3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90702" y="4952182"/>
                    <a:ext cx="2810160" cy="26532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C5C6BF17-47D1-2B41-AAC7-B0609F67298B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028062" y="4889182"/>
                      <a:ext cx="2935800" cy="39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D9D6485B-7073-25B5-403A-45B881FE14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76502" y="5149462"/>
                    <a:ext cx="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9ACA1075-71D8-1C48-99B6-954A23A460D7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613862" y="508682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239FD104-88A2-FB43-7D31-FD75259C9EE3}"/>
                      </a:ext>
                    </a:extLst>
                  </p14:cNvPr>
                  <p14:cNvContentPartPr/>
                  <p14:nvPr/>
                </p14:nvContentPartPr>
                <p14:xfrm>
                  <a:off x="5121022" y="6085462"/>
                  <a:ext cx="2049480" cy="478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5C7DBE0-1790-4447-9255-47063276940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58022" y="6022462"/>
                    <a:ext cx="217512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E0115B2-F2D5-2B38-0AEF-1470981A6B93}"/>
                      </a:ext>
                    </a:extLst>
                  </p14:cNvPr>
                  <p14:cNvContentPartPr/>
                  <p14:nvPr/>
                </p14:nvContentPartPr>
                <p14:xfrm>
                  <a:off x="5932822" y="6103102"/>
                  <a:ext cx="1266480" cy="648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6B162F1-95AA-5940-9826-662294E80EB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869822" y="6040462"/>
                    <a:ext cx="1392120" cy="19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428B9C08-740A-5865-0CC9-9286A33562D4}"/>
                      </a:ext>
                    </a:extLst>
                  </p14:cNvPr>
                  <p14:cNvContentPartPr/>
                  <p14:nvPr/>
                </p14:nvContentPartPr>
                <p14:xfrm>
                  <a:off x="1562062" y="6064942"/>
                  <a:ext cx="1299600" cy="943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F8854DB-A038-F54A-B01E-8CD1FFAD660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499422" y="6002302"/>
                    <a:ext cx="142524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2FCB4C5-8BB2-C1DD-CF37-472E0ACB6CEB}"/>
                      </a:ext>
                    </a:extLst>
                  </p14:cNvPr>
                  <p14:cNvContentPartPr/>
                  <p14:nvPr/>
                </p14:nvContentPartPr>
                <p14:xfrm>
                  <a:off x="1582222" y="6109582"/>
                  <a:ext cx="1796760" cy="518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94F7BC77-6AA1-294A-845A-16FAFC2F2D5B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519222" y="6046942"/>
                    <a:ext cx="19224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EF1087D1-E64B-53A0-9AE7-B44D3B157029}"/>
                      </a:ext>
                    </a:extLst>
                  </p14:cNvPr>
                  <p14:cNvContentPartPr/>
                  <p14:nvPr/>
                </p14:nvContentPartPr>
                <p14:xfrm>
                  <a:off x="2414182" y="6107782"/>
                  <a:ext cx="1053360" cy="525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6006C686-A9BA-0A47-9B3E-9E507F4E1CD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351542" y="6044782"/>
                    <a:ext cx="117900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2E2D38F-AEAA-DC41-99D8-B830A72712CB}"/>
                      </a:ext>
                    </a:extLst>
                  </p14:cNvPr>
                  <p14:cNvContentPartPr/>
                  <p14:nvPr/>
                </p14:nvContentPartPr>
                <p14:xfrm>
                  <a:off x="1538662" y="6122542"/>
                  <a:ext cx="1634760" cy="45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7344712F-0F28-E64F-AAEA-5B3CFF3BC69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475662" y="6059542"/>
                    <a:ext cx="176040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268F8DBE-575D-66B4-FB21-14B728C9B2A9}"/>
                      </a:ext>
                    </a:extLst>
                  </p14:cNvPr>
                  <p14:cNvContentPartPr/>
                  <p14:nvPr/>
                </p14:nvContentPartPr>
                <p14:xfrm>
                  <a:off x="2868142" y="6134422"/>
                  <a:ext cx="1369080" cy="248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749C6B14-F25A-494A-ACEA-93B59AB5EB6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805142" y="6071782"/>
                    <a:ext cx="149472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BC87502-8062-EFD0-A9B8-AAEC7DB68823}"/>
                      </a:ext>
                    </a:extLst>
                  </p14:cNvPr>
                  <p14:cNvContentPartPr/>
                  <p14:nvPr/>
                </p14:nvContentPartPr>
                <p14:xfrm>
                  <a:off x="4320022" y="6115702"/>
                  <a:ext cx="1374480" cy="4968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F229A95E-1243-334B-BC61-A8BC2232B9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257382" y="6053062"/>
                    <a:ext cx="1500120" cy="1753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F45AB10-F602-DAB1-ED55-56DB93482914}"/>
                  </a:ext>
                </a:extLst>
              </p:cNvPr>
              <p:cNvGrpSpPr/>
              <p:nvPr/>
            </p:nvGrpSpPr>
            <p:grpSpPr>
              <a:xfrm>
                <a:off x="1915582" y="5968822"/>
                <a:ext cx="5289120" cy="213120"/>
                <a:chOff x="1915582" y="5968822"/>
                <a:chExt cx="5289120" cy="213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B98568DC-82A8-B838-9C0C-C7F7E66C2B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99222" y="6143782"/>
                    <a:ext cx="360" cy="36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36BF2D93-EEE1-0645-939B-C1080477D111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036222" y="608114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E20B7C72-C4C8-3590-C918-4F5BEE860B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59622" y="6150622"/>
                    <a:ext cx="360" cy="36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BCEA445B-0DD9-FC4F-8770-18BF0125FA19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9698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C680A5BC-4A20-3C0A-346B-F8C951F1D3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70062" y="6150622"/>
                    <a:ext cx="360" cy="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E15047C7-0F1B-214A-9BBF-D071A88EA030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00706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1E89C00C-CE9A-5F4C-0FB7-72E05E9362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44502" y="6150622"/>
                    <a:ext cx="360" cy="36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7DED0BA0-3B46-AA4C-8E9B-2A3E4A767CA1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8186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1A54BFE8-BAB1-6F33-3FFD-7A3FE74D47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65662" y="6150622"/>
                    <a:ext cx="36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3BA7D8D4-2D10-EF40-87F2-028F3E61CEE0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0266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D055E42A-723B-ADFC-0E97-AF6E5132E3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20742" y="6150622"/>
                    <a:ext cx="36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3774348D-4A2A-AA4B-8119-1E3C61F61BC3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5810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71614D46-745C-6938-F821-64516D3B2A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58182" y="6150622"/>
                    <a:ext cx="360" cy="36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F1A44498-0C5C-1944-9A67-F977FCD663D8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9518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93E2FDFD-0B93-3AB6-E5F6-0786CC6159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71862" y="6150622"/>
                    <a:ext cx="360" cy="36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69B38560-CC7A-3E4A-B250-276B4C612B50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00886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A3B123B3-D21A-BB1B-B85F-55DBCA9D2A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44502" y="6150622"/>
                    <a:ext cx="360" cy="36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8468B4D2-5629-6547-B77D-0D7DD42CB39B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81502" y="608798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D863B08B-3E3E-BBCF-3879-C82A3C29CD7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1302" y="6157462"/>
                    <a:ext cx="360" cy="36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24DCD8BE-F55F-9A4B-9097-37E3B1B6654A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938662" y="6094462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B597D1A0-2382-A82B-C7D3-4D512F0652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84222" y="6149902"/>
                    <a:ext cx="420480" cy="1548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20D44377-1C50-7344-8202-D000B7A2594B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6721582" y="6086902"/>
                      <a:ext cx="546120" cy="141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4CB380E4-4F84-19DC-56E1-9211893D1B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23902" y="5968822"/>
                    <a:ext cx="1639440" cy="16776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99DF8092-331B-A249-BBE8-3643C85786B9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4160902" y="5905822"/>
                      <a:ext cx="1765080" cy="293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C875EDCE-D20F-0423-983F-988418402E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5582" y="5989702"/>
                    <a:ext cx="2431800" cy="16092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93CABE0D-18B0-2145-9DA5-123019DE4A23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482582" y="5927062"/>
                      <a:ext cx="2557440" cy="28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492626EE-5E53-4BCC-BAA0-C4FC6F51F8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15582" y="6010582"/>
                    <a:ext cx="1694520" cy="123480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9E9C157D-36F5-5C45-AE58-BEB47F3E746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1852582" y="5948124"/>
                      <a:ext cx="1820160" cy="2487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D9CFA9B7-C607-6BF1-C68E-8D072F5705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49382" y="6135142"/>
                    <a:ext cx="1042560" cy="46800"/>
                  </p14:xfrm>
                </p:contentPart>
              </mc:Choice>
              <mc:Fallback xmlns="">
                <p:pic>
                  <p:nvPicPr>
                    <p:cNvPr id="66" name="Ink 65">
                      <a:extLst>
                        <a:ext uri="{FF2B5EF4-FFF2-40B4-BE49-F238E27FC236}">
                          <a16:creationId xmlns:a16="http://schemas.microsoft.com/office/drawing/2014/main" id="{725D99E1-9F06-0B40-9FD9-B3F45B65344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4986742" y="6072142"/>
                      <a:ext cx="1168200" cy="172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7DAB40A-3A87-2F7F-239D-F28A6A91B1C9}"/>
                </a:ext>
              </a:extLst>
            </p:cNvPr>
            <p:cNvSpPr txBox="1"/>
            <p:nvPr/>
          </p:nvSpPr>
          <p:spPr>
            <a:xfrm>
              <a:off x="1739372" y="606313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135CB54-A591-4FED-9584-F26D101D97A3}"/>
                </a:ext>
              </a:extLst>
            </p:cNvPr>
            <p:cNvCxnSpPr/>
            <p:nvPr/>
          </p:nvCxnSpPr>
          <p:spPr>
            <a:xfrm>
              <a:off x="2074741" y="6247796"/>
              <a:ext cx="47255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66DDF1-AA9B-B365-0471-D523A0310093}"/>
              </a:ext>
            </a:extLst>
          </p:cNvPr>
          <p:cNvGrpSpPr/>
          <p:nvPr/>
        </p:nvGrpSpPr>
        <p:grpSpPr>
          <a:xfrm>
            <a:off x="815119" y="3850981"/>
            <a:ext cx="5756120" cy="2172910"/>
            <a:chOff x="5751512" y="2397940"/>
            <a:chExt cx="5756120" cy="21729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EDF290-A9F5-6120-B68C-B7F44B301561}"/>
                </a:ext>
              </a:extLst>
            </p:cNvPr>
            <p:cNvGrpSpPr/>
            <p:nvPr/>
          </p:nvGrpSpPr>
          <p:grpSpPr>
            <a:xfrm>
              <a:off x="5751512" y="2397940"/>
              <a:ext cx="5756120" cy="2172910"/>
              <a:chOff x="5629275" y="1548077"/>
              <a:chExt cx="5756120" cy="2172910"/>
            </a:xfrm>
          </p:grpSpPr>
          <p:pic>
            <p:nvPicPr>
              <p:cNvPr id="42" name="Picture 41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5C1D90B-49AB-99B5-50BA-1C11E2EC5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/>
              <a:srcRect r="5452"/>
              <a:stretch/>
            </p:blipFill>
            <p:spPr>
              <a:xfrm>
                <a:off x="5629275" y="1548077"/>
                <a:ext cx="5756120" cy="217291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8C2EFE-285C-CDA3-871F-FF920FC1709C}"/>
                  </a:ext>
                </a:extLst>
              </p:cNvPr>
              <p:cNvSpPr txBox="1"/>
              <p:nvPr/>
            </p:nvSpPr>
            <p:spPr>
              <a:xfrm>
                <a:off x="5742878" y="1672683"/>
                <a:ext cx="2765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spin1 = 0.0, spin2 = 0.99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A43F2D-6F90-C3AA-7DC5-CFF07425A1BA}"/>
                </a:ext>
              </a:extLst>
            </p:cNvPr>
            <p:cNvSpPr txBox="1"/>
            <p:nvPr/>
          </p:nvSpPr>
          <p:spPr>
            <a:xfrm>
              <a:off x="5823462" y="4181308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B98760A-5681-C5A0-83F8-89776DE1A55A}"/>
                </a:ext>
              </a:extLst>
            </p:cNvPr>
            <p:cNvCxnSpPr/>
            <p:nvPr/>
          </p:nvCxnSpPr>
          <p:spPr>
            <a:xfrm>
              <a:off x="6180357" y="4365974"/>
              <a:ext cx="47255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55C9C7B-589A-8306-2708-F3708E5E85AD}"/>
              </a:ext>
            </a:extLst>
          </p:cNvPr>
          <p:cNvSpPr txBox="1"/>
          <p:nvPr/>
        </p:nvSpPr>
        <p:spPr>
          <a:xfrm>
            <a:off x="6696484" y="3693855"/>
            <a:ext cx="4620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Misaligned spins in a binary </a:t>
            </a:r>
            <a:r>
              <a:rPr lang="en-US" sz="2000" i="1" dirty="0"/>
              <a:t>interact </a:t>
            </a:r>
            <a:r>
              <a:rPr lang="en-US" sz="2000" dirty="0"/>
              <a:t>with each other and with the orbital angular momentum. </a:t>
            </a:r>
          </a:p>
          <a:p>
            <a:endParaRPr lang="en-US" sz="2000" dirty="0"/>
          </a:p>
          <a:p>
            <a:r>
              <a:rPr lang="en-US" sz="2000" dirty="0"/>
              <a:t>They tilt</a:t>
            </a:r>
            <a:r>
              <a:rPr lang="en-US" sz="2000" i="1" dirty="0"/>
              <a:t> </a:t>
            </a:r>
            <a:r>
              <a:rPr lang="en-US" sz="2000" dirty="0"/>
              <a:t>the orbital plane.</a:t>
            </a:r>
          </a:p>
          <a:p>
            <a:endParaRPr lang="en-US" sz="2000" dirty="0"/>
          </a:p>
          <a:p>
            <a:r>
              <a:rPr lang="en-US" sz="2000" dirty="0"/>
              <a:t>We detect </a:t>
            </a:r>
            <a:r>
              <a:rPr lang="en-US" sz="2000" i="1" dirty="0"/>
              <a:t>modulations</a:t>
            </a:r>
            <a:r>
              <a:rPr lang="en-US" sz="2000" dirty="0"/>
              <a:t> of the amplitude and frequency.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C8FFB8-3FEE-99C7-ACE3-33FFE9685F3B}"/>
              </a:ext>
            </a:extLst>
          </p:cNvPr>
          <p:cNvSpPr txBox="1"/>
          <p:nvPr/>
        </p:nvSpPr>
        <p:spPr>
          <a:xfrm>
            <a:off x="10680634" y="328451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[5]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F9E1A3-537D-69B6-9060-CA6FB414DACC}"/>
              </a:ext>
            </a:extLst>
          </p:cNvPr>
          <p:cNvSpPr txBox="1"/>
          <p:nvPr/>
        </p:nvSpPr>
        <p:spPr>
          <a:xfrm>
            <a:off x="6264344" y="6109900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[6]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E77A97-922A-DF6A-9E90-65F980FCDF9B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2/17</a:t>
            </a:r>
          </a:p>
        </p:txBody>
      </p:sp>
    </p:spTree>
    <p:extLst>
      <p:ext uri="{BB962C8B-B14F-4D97-AF65-F5344CB8AC3E}">
        <p14:creationId xmlns:p14="http://schemas.microsoft.com/office/powerpoint/2010/main" val="2126011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234A1-F1E7-F24F-8415-132F6AB2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91785"/>
            <a:ext cx="10805611" cy="2078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Different formation channels predict different mass, spin and merger rate distributions.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DA7EE1-6939-774C-A05B-35A9F66218F2}"/>
              </a:ext>
            </a:extLst>
          </p:cNvPr>
          <p:cNvGrpSpPr/>
          <p:nvPr/>
        </p:nvGrpSpPr>
        <p:grpSpPr>
          <a:xfrm>
            <a:off x="700587" y="3081075"/>
            <a:ext cx="9893105" cy="2990079"/>
            <a:chOff x="6326461" y="2977089"/>
            <a:chExt cx="5378722" cy="1653119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CD262E81-22FA-D94A-A9D0-393400EF2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3" t="-503" r="6801" b="92948"/>
            <a:stretch/>
          </p:blipFill>
          <p:spPr>
            <a:xfrm>
              <a:off x="6326461" y="2977089"/>
              <a:ext cx="5378722" cy="325968"/>
            </a:xfrm>
            <a:prstGeom prst="rect">
              <a:avLst/>
            </a:prstGeom>
          </p:spPr>
        </p:pic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EF0BDC25-1C60-0547-A587-9C8CDDD64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27" t="72848" r="6047" b="-3606"/>
            <a:stretch/>
          </p:blipFill>
          <p:spPr>
            <a:xfrm>
              <a:off x="6326461" y="3303057"/>
              <a:ext cx="5378722" cy="132715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BF4B8F-EF1F-6447-BFB3-B63D23FD0823}"/>
              </a:ext>
            </a:extLst>
          </p:cNvPr>
          <p:cNvSpPr txBox="1"/>
          <p:nvPr/>
        </p:nvSpPr>
        <p:spPr>
          <a:xfrm>
            <a:off x="0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EDFC6E-47A8-A64E-8337-23A6A064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8"/>
            <a:ext cx="10131425" cy="1456267"/>
          </a:xfrm>
        </p:spPr>
        <p:txBody>
          <a:bodyPr/>
          <a:lstStyle/>
          <a:p>
            <a:r>
              <a:rPr lang="en-US" sz="4800" dirty="0"/>
              <a:t>Introduction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14B94-A717-2346-88CA-F27BA91242DD}"/>
              </a:ext>
            </a:extLst>
          </p:cNvPr>
          <p:cNvSpPr txBox="1"/>
          <p:nvPr/>
        </p:nvSpPr>
        <p:spPr>
          <a:xfrm>
            <a:off x="700587" y="1696535"/>
            <a:ext cx="44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spin precession important?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3E138-7A40-7743-80DD-8D4FDBB7EF4B}"/>
              </a:ext>
            </a:extLst>
          </p:cNvPr>
          <p:cNvSpPr txBox="1"/>
          <p:nvPr/>
        </p:nvSpPr>
        <p:spPr>
          <a:xfrm>
            <a:off x="10536845" y="603438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2399703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41C80-D303-B242-AE2A-412BB2B35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22752"/>
            <a:ext cx="7111230" cy="3649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Improvements:</a:t>
            </a:r>
          </a:p>
          <a:p>
            <a:r>
              <a:rPr lang="en-US" dirty="0"/>
              <a:t>The </a:t>
            </a:r>
            <a:r>
              <a:rPr lang="en-US" i="1" dirty="0"/>
              <a:t>effective spin precession vector</a:t>
            </a:r>
          </a:p>
          <a:p>
            <a:r>
              <a:rPr lang="en-US" dirty="0"/>
              <a:t>The </a:t>
            </a:r>
            <a:r>
              <a:rPr lang="en-US" i="1" dirty="0"/>
              <a:t>generalized effective precession spin</a:t>
            </a:r>
          </a:p>
          <a:p>
            <a:pPr marL="0" indent="0">
              <a:buNone/>
            </a:pPr>
            <a:r>
              <a:rPr lang="en-US" dirty="0"/>
              <a:t>New:</a:t>
            </a:r>
          </a:p>
          <a:p>
            <a:r>
              <a:rPr lang="en-US" dirty="0"/>
              <a:t>The </a:t>
            </a:r>
            <a:r>
              <a:rPr lang="en-US" i="1" dirty="0"/>
              <a:t>precession signal to noise ratio.</a:t>
            </a:r>
          </a:p>
          <a:p>
            <a:r>
              <a:rPr lang="en-US" dirty="0"/>
              <a:t>My work!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92F20-6540-B94C-84EE-0AC54E00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57" y="4237842"/>
            <a:ext cx="3609615" cy="2478965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832A71D-7C6F-E74D-823B-260CA692D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4" y="719815"/>
            <a:ext cx="3144934" cy="3227214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FEC2B79A-4951-9845-99A9-AF1A6C7D3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86" y="4164093"/>
            <a:ext cx="6680372" cy="2547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7AB178-8941-264E-8617-8DFA4A8E9AB0}"/>
              </a:ext>
            </a:extLst>
          </p:cNvPr>
          <p:cNvSpPr txBox="1"/>
          <p:nvPr/>
        </p:nvSpPr>
        <p:spPr>
          <a:xfrm>
            <a:off x="0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9860EE-04F0-5F49-9527-253E9EB8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8"/>
            <a:ext cx="10131425" cy="1456267"/>
          </a:xfrm>
        </p:spPr>
        <p:txBody>
          <a:bodyPr/>
          <a:lstStyle/>
          <a:p>
            <a:r>
              <a:rPr lang="en-US" sz="4800" dirty="0"/>
              <a:t>Introduction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FCAA9-EE19-F141-A232-DBF1BCAC36EC}"/>
              </a:ext>
            </a:extLst>
          </p:cNvPr>
          <p:cNvSpPr txBox="1"/>
          <p:nvPr/>
        </p:nvSpPr>
        <p:spPr>
          <a:xfrm>
            <a:off x="785357" y="1207155"/>
            <a:ext cx="402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characterize spins?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ADA3A-ACF1-1B46-8819-657807A996DA}"/>
              </a:ext>
            </a:extLst>
          </p:cNvPr>
          <p:cNvSpPr txBox="1"/>
          <p:nvPr/>
        </p:nvSpPr>
        <p:spPr>
          <a:xfrm>
            <a:off x="11572875" y="362902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F743A-BDEC-D34F-8628-63F1D1FD088A}"/>
              </a:ext>
            </a:extLst>
          </p:cNvPr>
          <p:cNvSpPr txBox="1"/>
          <p:nvPr/>
        </p:nvSpPr>
        <p:spPr>
          <a:xfrm>
            <a:off x="11575431" y="634210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[13]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75D813-3765-784A-9FF9-3B9A19F72460}"/>
              </a:ext>
            </a:extLst>
          </p:cNvPr>
          <p:cNvSpPr txBox="1"/>
          <p:nvPr/>
        </p:nvSpPr>
        <p:spPr>
          <a:xfrm>
            <a:off x="4295414" y="636960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1116360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 useBgFill="1">
        <p:nvSpPr>
          <p:cNvPr id="110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12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E699F3D7-FA7C-6D4D-A9E7-9503AE303766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1DE20F-5AAF-224B-A0F9-2ECB21197734}"/>
              </a:ext>
            </a:extLst>
          </p:cNvPr>
          <p:cNvSpPr/>
          <p:nvPr/>
        </p:nvSpPr>
        <p:spPr>
          <a:xfrm>
            <a:off x="418704" y="1910249"/>
            <a:ext cx="5538753" cy="4763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2C178A7-98F3-C24E-9E5F-0871713B8A8C}"/>
              </a:ext>
            </a:extLst>
          </p:cNvPr>
          <p:cNvSpPr txBox="1"/>
          <p:nvPr/>
        </p:nvSpPr>
        <p:spPr>
          <a:xfrm>
            <a:off x="700421" y="2110858"/>
            <a:ext cx="418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Obtaining analytical expressions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129AD6ED-B460-774D-BCE9-E83AD20B95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286" y="2857397"/>
                <a:ext cx="5961889" cy="39118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857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S changes:</a:t>
                </a:r>
              </a:p>
              <a:p>
                <a:pPr marL="0" indent="0">
                  <a:lnSpc>
                    <a:spcPct val="90000"/>
                  </a:lnSpc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 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Over a time period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0" indent="0">
                  <a:lnSpc>
                    <a:spcPct val="90000"/>
                  </a:lnSpc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𝑑𝑆</m:t>
                                      </m:r>
                                    </m:num>
                                    <m:den>
                                      <m: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𝑑𝑆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We can find the precession average  of a quantity X(S) by integrating:</a:t>
                </a:r>
              </a:p>
              <a:p>
                <a:pPr marL="0" indent="0">
                  <a:lnSpc>
                    <a:spcPct val="90000"/>
                  </a:lnSpc>
                  <a:buFont typeface="Arial"/>
                  <a:buNone/>
                </a:pPr>
                <a:endParaRPr lang="en-US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90000"/>
                  </a:lnSpc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nary>
                        <m:naryPr>
                          <m:ctrlPr>
                            <a:rPr lang="en-GB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𝑑𝑆</m:t>
                                      </m:r>
                                    </m:num>
                                    <m:den>
                                      <m:r>
                                        <a:rPr lang="en-GB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nary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𝑑𝑆</m:t>
                      </m:r>
                    </m:oMath>
                  </m:oMathPara>
                </a14:m>
                <a:endParaRPr lang="en-US" sz="130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ct val="90000"/>
                  </a:lnSpc>
                  <a:buFont typeface="Arial"/>
                  <a:buNone/>
                </a:pPr>
                <a:endParaRPr lang="en-US" sz="1300" dirty="0">
                  <a:solidFill>
                    <a:schemeClr val="bg1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129AD6ED-B460-774D-BCE9-E83AD20B9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6" y="2857397"/>
                <a:ext cx="5961889" cy="3911870"/>
              </a:xfrm>
              <a:prstGeom prst="rect">
                <a:avLst/>
              </a:prstGeom>
              <a:blipFill>
                <a:blip r:embed="rId3"/>
                <a:stretch>
                  <a:fillRect l="-851" t="-8442" b="-34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itle 1">
            <a:extLst>
              <a:ext uri="{FF2B5EF4-FFF2-40B4-BE49-F238E27FC236}">
                <a16:creationId xmlns:a16="http://schemas.microsoft.com/office/drawing/2014/main" id="{6B80C60F-9404-E348-B11D-5A814B11B29B}"/>
              </a:ext>
            </a:extLst>
          </p:cNvPr>
          <p:cNvSpPr txBox="1">
            <a:spLocks/>
          </p:cNvSpPr>
          <p:nvPr/>
        </p:nvSpPr>
        <p:spPr>
          <a:xfrm>
            <a:off x="395878" y="246888"/>
            <a:ext cx="5836818" cy="166489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800" dirty="0">
                <a:solidFill>
                  <a:srgbClr val="FFFFFF"/>
                </a:solidFill>
              </a:rPr>
              <a:t>Taxonomy of spin precession</a:t>
            </a:r>
          </a:p>
        </p:txBody>
      </p:sp>
      <p:pic>
        <p:nvPicPr>
          <p:cNvPr id="105" name="Picture 10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0CA1448-E953-3140-A0E0-5A3A47ACE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467" y="1583073"/>
            <a:ext cx="3755376" cy="4841904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B691550-CC78-FE4C-A544-128E7CC62CCE}"/>
                  </a:ext>
                </a:extLst>
              </p14:cNvPr>
              <p14:cNvContentPartPr/>
              <p14:nvPr/>
            </p14:nvContentPartPr>
            <p14:xfrm>
              <a:off x="7299742" y="3616222"/>
              <a:ext cx="36720" cy="248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B691550-CC78-FE4C-A544-128E7CC62C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6742" y="3553582"/>
                <a:ext cx="16236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BDE39DE-C5A1-3246-8F77-82B113196B92}"/>
                  </a:ext>
                </a:extLst>
              </p14:cNvPr>
              <p14:cNvContentPartPr/>
              <p14:nvPr/>
            </p14:nvContentPartPr>
            <p14:xfrm>
              <a:off x="10889302" y="3738982"/>
              <a:ext cx="142560" cy="531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BDE39DE-C5A1-3246-8F77-82B113196B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26662" y="3676342"/>
                <a:ext cx="268200" cy="65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58DBEB-3714-6048-9967-E489DF20A28F}"/>
                  </a:ext>
                </a:extLst>
              </p:cNvPr>
              <p:cNvSpPr txBox="1"/>
              <p:nvPr/>
            </p:nvSpPr>
            <p:spPr>
              <a:xfrm>
                <a:off x="6821984" y="3621609"/>
                <a:ext cx="491288" cy="576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GB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58DBEB-3714-6048-9967-E489DF20A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984" y="3621609"/>
                <a:ext cx="491288" cy="576248"/>
              </a:xfrm>
              <a:prstGeom prst="rect">
                <a:avLst/>
              </a:prstGeom>
              <a:blipFill>
                <a:blip r:embed="rId9"/>
                <a:stretch>
                  <a:fillRect l="-1025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C07487-EEDE-A44F-8F8B-B1E1CF383ABD}"/>
              </a:ext>
            </a:extLst>
          </p:cNvPr>
          <p:cNvSpPr txBox="1"/>
          <p:nvPr/>
        </p:nvSpPr>
        <p:spPr>
          <a:xfrm>
            <a:off x="11116062" y="564805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[15]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AA0DD09-BF2C-E84C-A0C1-70C83727FD68}"/>
              </a:ext>
            </a:extLst>
          </p:cNvPr>
          <p:cNvSpPr txBox="1"/>
          <p:nvPr/>
        </p:nvSpPr>
        <p:spPr>
          <a:xfrm>
            <a:off x="5758216" y="632967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[14], [15]</a:t>
            </a:r>
          </a:p>
        </p:txBody>
      </p:sp>
    </p:spTree>
    <p:extLst>
      <p:ext uri="{BB962C8B-B14F-4D97-AF65-F5344CB8AC3E}">
        <p14:creationId xmlns:p14="http://schemas.microsoft.com/office/powerpoint/2010/main" val="1222790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05FAA-C3BE-B549-8BB2-4B488B3A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95" y="4514458"/>
            <a:ext cx="4447371" cy="15611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800" dirty="0"/>
              <a:t>Taxonomy of spin precession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C1C50-D919-0647-9E7C-00AC4D0FF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4" y="640503"/>
            <a:ext cx="8038835" cy="331492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937BF-8B57-F845-9FE8-575636F69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4" y="4329249"/>
            <a:ext cx="3575067" cy="2162915"/>
          </a:xfrm>
          <a:prstGeom prst="rect">
            <a:avLst/>
          </a:prstGeom>
          <a:ln w="31750" cap="sq">
            <a:solidFill>
              <a:schemeClr val="accent1"/>
            </a:solidFill>
            <a:miter lim="8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280D5-3099-B948-B5F2-401F1F82BD8F}"/>
              </a:ext>
            </a:extLst>
          </p:cNvPr>
          <p:cNvCxnSpPr>
            <a:cxnSpLocks/>
          </p:cNvCxnSpPr>
          <p:nvPr/>
        </p:nvCxnSpPr>
        <p:spPr>
          <a:xfrm flipV="1">
            <a:off x="643464" y="3505995"/>
            <a:ext cx="1073824" cy="7687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0C60A8-802C-9143-A5A5-5565B52A2076}"/>
              </a:ext>
            </a:extLst>
          </p:cNvPr>
          <p:cNvCxnSpPr>
            <a:cxnSpLocks/>
          </p:cNvCxnSpPr>
          <p:nvPr/>
        </p:nvCxnSpPr>
        <p:spPr>
          <a:xfrm flipH="1" flipV="1">
            <a:off x="2682705" y="3505995"/>
            <a:ext cx="1535826" cy="822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18283FA-DA72-A245-956E-7D90AEBB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958" y="640502"/>
            <a:ext cx="2775208" cy="35781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7EC924-8951-D345-8228-942EEC5273E9}"/>
              </a:ext>
            </a:extLst>
          </p:cNvPr>
          <p:cNvCxnSpPr>
            <a:cxnSpLocks/>
          </p:cNvCxnSpPr>
          <p:nvPr/>
        </p:nvCxnSpPr>
        <p:spPr>
          <a:xfrm flipH="1">
            <a:off x="8557850" y="640502"/>
            <a:ext cx="490108" cy="10709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8D4D6C-A376-0644-9451-95F992A4A92D}"/>
              </a:ext>
            </a:extLst>
          </p:cNvPr>
          <p:cNvCxnSpPr>
            <a:cxnSpLocks/>
          </p:cNvCxnSpPr>
          <p:nvPr/>
        </p:nvCxnSpPr>
        <p:spPr>
          <a:xfrm flipH="1" flipV="1">
            <a:off x="8572371" y="2111660"/>
            <a:ext cx="475587" cy="21069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FECF2122-8B8E-454B-9F94-6B8915F94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9993" y="4218650"/>
            <a:ext cx="2775208" cy="25091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6CD87D-6654-5847-8C59-4CAA6C217FAF}"/>
              </a:ext>
            </a:extLst>
          </p:cNvPr>
          <p:cNvCxnSpPr>
            <a:cxnSpLocks/>
          </p:cNvCxnSpPr>
          <p:nvPr/>
        </p:nvCxnSpPr>
        <p:spPr>
          <a:xfrm flipH="1" flipV="1">
            <a:off x="3085396" y="3955424"/>
            <a:ext cx="1297110" cy="2535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DC680F-0290-8548-BBE2-5AF54F43862B}"/>
              </a:ext>
            </a:extLst>
          </p:cNvPr>
          <p:cNvCxnSpPr>
            <a:cxnSpLocks/>
          </p:cNvCxnSpPr>
          <p:nvPr/>
        </p:nvCxnSpPr>
        <p:spPr>
          <a:xfrm flipH="1" flipV="1">
            <a:off x="6094412" y="3863538"/>
            <a:ext cx="1109851" cy="355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354D50F-1DD2-6441-83AD-9F993A9DE482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EE337-6291-324D-A060-59E5C551C8A7}"/>
              </a:ext>
            </a:extLst>
          </p:cNvPr>
          <p:cNvSpPr txBox="1"/>
          <p:nvPr/>
        </p:nvSpPr>
        <p:spPr>
          <a:xfrm>
            <a:off x="3673293" y="649665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[16]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EEE88-6509-EC47-8355-8C9DF7FEA122}"/>
              </a:ext>
            </a:extLst>
          </p:cNvPr>
          <p:cNvSpPr txBox="1"/>
          <p:nvPr/>
        </p:nvSpPr>
        <p:spPr>
          <a:xfrm>
            <a:off x="7252322" y="646261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[17]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6A082-BAFB-FE4E-B8D4-1B0A8A5ECA7F}"/>
              </a:ext>
            </a:extLst>
          </p:cNvPr>
          <p:cNvSpPr txBox="1"/>
          <p:nvPr/>
        </p:nvSpPr>
        <p:spPr>
          <a:xfrm>
            <a:off x="11363703" y="427837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[15]</a:t>
            </a:r>
          </a:p>
        </p:txBody>
      </p:sp>
    </p:spTree>
    <p:extLst>
      <p:ext uri="{BB962C8B-B14F-4D97-AF65-F5344CB8AC3E}">
        <p14:creationId xmlns:p14="http://schemas.microsoft.com/office/powerpoint/2010/main" val="1067425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797-03AC-2A46-89C6-AB7310C4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8947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/>
              <a:t>The Taxonomy in gwtc3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4C4D-7871-E94A-AC5C-241AD829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951" y="1847076"/>
            <a:ext cx="4386262" cy="4641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parameter is </a:t>
            </a:r>
            <a:r>
              <a:rPr lang="en-US" sz="2400" i="1" dirty="0"/>
              <a:t>constrained</a:t>
            </a:r>
            <a:r>
              <a:rPr lang="en-US" sz="2400" dirty="0"/>
              <a:t> if its posterior different from its </a:t>
            </a:r>
            <a:r>
              <a:rPr lang="en-US" sz="2400" i="1" dirty="0"/>
              <a:t>prior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We re-cast mass and spins into the five parameters.</a:t>
            </a:r>
          </a:p>
          <a:p>
            <a:pPr marL="0" indent="0">
              <a:buNone/>
            </a:pPr>
            <a:r>
              <a:rPr lang="en-US" sz="2400" dirty="0"/>
              <a:t>We evaluate how our constraints depend on the </a:t>
            </a:r>
            <a:r>
              <a:rPr lang="en-US" sz="2400" i="1" dirty="0"/>
              <a:t>measurement </a:t>
            </a:r>
            <a:r>
              <a:rPr lang="en-US" sz="2400" dirty="0"/>
              <a:t>of certain black hole parameters.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D670FAB-F32A-314C-9241-3ADE11DE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484868"/>
            <a:ext cx="5575300" cy="500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E6964-F9E0-544C-ACB8-03F8E18DA428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099C6-5871-4C41-B32A-5B1958E3B642}"/>
              </a:ext>
            </a:extLst>
          </p:cNvPr>
          <p:cNvSpPr txBox="1"/>
          <p:nvPr/>
        </p:nvSpPr>
        <p:spPr>
          <a:xfrm>
            <a:off x="7320951" y="1385411"/>
            <a:ext cx="3194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Priors and Posteriors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129C1-7A9E-0740-AE4F-1E4033D0AA42}"/>
              </a:ext>
            </a:extLst>
          </p:cNvPr>
          <p:cNvSpPr txBox="1"/>
          <p:nvPr/>
        </p:nvSpPr>
        <p:spPr>
          <a:xfrm>
            <a:off x="6261101" y="611933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[18]</a:t>
            </a:r>
          </a:p>
        </p:txBody>
      </p:sp>
    </p:spTree>
    <p:extLst>
      <p:ext uri="{BB962C8B-B14F-4D97-AF65-F5344CB8AC3E}">
        <p14:creationId xmlns:p14="http://schemas.microsoft.com/office/powerpoint/2010/main" val="3470957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797-03AC-2A46-89C6-AB7310C4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8947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/>
              <a:t>The Taxonomy in gwtc3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4C4D-7871-E94A-AC5C-241AD829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951" y="1847076"/>
            <a:ext cx="4386262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measure masses of gravitational wave events </a:t>
            </a:r>
            <a:r>
              <a:rPr lang="en-US" sz="2400" i="1" dirty="0"/>
              <a:t>very well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Mass priors are independent of spin measurements.</a:t>
            </a:r>
          </a:p>
          <a:p>
            <a:pPr marL="0" indent="0">
              <a:buNone/>
            </a:pPr>
            <a:r>
              <a:rPr lang="en-US" sz="2400" dirty="0"/>
              <a:t>We </a:t>
            </a:r>
            <a:r>
              <a:rPr lang="en-US" sz="2400" i="1" dirty="0"/>
              <a:t>combine </a:t>
            </a:r>
            <a:r>
              <a:rPr lang="en-US" sz="2400" dirty="0"/>
              <a:t>mass posterior samples with spin prior samples.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E6964-F9E0-544C-ACB8-03F8E18DA428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099C6-5871-4C41-B32A-5B1958E3B642}"/>
              </a:ext>
            </a:extLst>
          </p:cNvPr>
          <p:cNvSpPr txBox="1"/>
          <p:nvPr/>
        </p:nvSpPr>
        <p:spPr>
          <a:xfrm>
            <a:off x="7320951" y="1385411"/>
            <a:ext cx="240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Priors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3725595-0352-EA4D-A2E4-90BA40EF8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2621719"/>
              </p:ext>
            </p:extLst>
          </p:nvPr>
        </p:nvGraphicFramePr>
        <p:xfrm>
          <a:off x="-383826" y="13203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343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B797-03AC-2A46-89C6-AB7310C4E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8947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/>
              <a:t>The Taxonomy in gwtc3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4C4D-7871-E94A-AC5C-241AD829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951" y="1847076"/>
            <a:ext cx="4386262" cy="5010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Of the spin parameters, the </a:t>
            </a:r>
            <a:r>
              <a:rPr lang="en-US" sz="2400" i="1" dirty="0"/>
              <a:t>best</a:t>
            </a:r>
            <a:r>
              <a:rPr lang="en-US" sz="2400" dirty="0"/>
              <a:t> measured parameter is the effective spin </a:t>
            </a:r>
            <a:r>
              <a:rPr lang="en-US" sz="2400" dirty="0" err="1"/>
              <a:t>χ</a:t>
            </a:r>
            <a:r>
              <a:rPr lang="en-US" sz="2400" baseline="-25000" dirty="0" err="1"/>
              <a:t>eff</a:t>
            </a:r>
            <a:r>
              <a:rPr lang="en-US" sz="2400" dirty="0"/>
              <a:t> .</a:t>
            </a:r>
          </a:p>
          <a:p>
            <a:pPr marL="0" indent="0">
              <a:buNone/>
            </a:pPr>
            <a:r>
              <a:rPr lang="en-US" sz="2400" dirty="0" err="1"/>
              <a:t>χ</a:t>
            </a:r>
            <a:r>
              <a:rPr lang="en-US" sz="2400" baseline="-25000" dirty="0" err="1"/>
              <a:t>eff</a:t>
            </a:r>
            <a:r>
              <a:rPr lang="en-US" sz="2400" dirty="0"/>
              <a:t> is a combination of spin and mass parameters.</a:t>
            </a:r>
          </a:p>
          <a:p>
            <a:pPr marL="0" indent="0">
              <a:buNone/>
            </a:pPr>
            <a:r>
              <a:rPr lang="en-US" sz="2400" dirty="0"/>
              <a:t>We condition our priors on </a:t>
            </a:r>
            <a:r>
              <a:rPr lang="en-US" sz="2400" dirty="0" err="1"/>
              <a:t>χ</a:t>
            </a:r>
            <a:r>
              <a:rPr lang="en-US" sz="2400" baseline="-25000" dirty="0" err="1"/>
              <a:t>eff</a:t>
            </a:r>
            <a:r>
              <a:rPr lang="en-US" sz="2400" dirty="0"/>
              <a:t> and the mass parameters numerically, sample by sample.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E6964-F9E0-544C-ACB8-03F8E18DA428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099C6-5871-4C41-B32A-5B1958E3B642}"/>
              </a:ext>
            </a:extLst>
          </p:cNvPr>
          <p:cNvSpPr txBox="1"/>
          <p:nvPr/>
        </p:nvSpPr>
        <p:spPr>
          <a:xfrm>
            <a:off x="7320951" y="1385411"/>
            <a:ext cx="240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Priors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C7D8630-8FBA-9A42-835B-CE796DFDB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343263"/>
              </p:ext>
            </p:extLst>
          </p:nvPr>
        </p:nvGraphicFramePr>
        <p:xfrm>
          <a:off x="-627358" y="13203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2D072F-D072-394F-A1B2-43C0A65E1292}"/>
              </a:ext>
            </a:extLst>
          </p:cNvPr>
          <p:cNvSpPr txBox="1"/>
          <p:nvPr/>
        </p:nvSpPr>
        <p:spPr>
          <a:xfrm>
            <a:off x="4628291" y="4586288"/>
            <a:ext cx="520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E0041-4FBF-7A4D-9A8F-7DDEBF25B5B8}"/>
              </a:ext>
            </a:extLst>
          </p:cNvPr>
          <p:cNvSpPr txBox="1"/>
          <p:nvPr/>
        </p:nvSpPr>
        <p:spPr>
          <a:xfrm>
            <a:off x="1762421" y="458628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263603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1F77-4FBA-E34E-9C0E-DCC66485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77" y="5882188"/>
            <a:ext cx="10131425" cy="9990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 the whole catalog, we find that we cannot constrain </a:t>
            </a:r>
            <a:r>
              <a:rPr lang="en-US" dirty="0" err="1"/>
              <a:t>nutations</a:t>
            </a:r>
            <a:r>
              <a:rPr lang="en-US" dirty="0"/>
              <a:t> as well as we can constrain precession.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228674-65C7-D948-A51F-F11E8BD6BA4A}"/>
              </a:ext>
            </a:extLst>
          </p:cNvPr>
          <p:cNvGrpSpPr/>
          <p:nvPr/>
        </p:nvGrpSpPr>
        <p:grpSpPr>
          <a:xfrm>
            <a:off x="685800" y="1433013"/>
            <a:ext cx="10598400" cy="4450237"/>
            <a:chOff x="839825" y="1655013"/>
            <a:chExt cx="9539990" cy="40238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30580D-3FD7-DA4F-95A8-91833F3711B8}"/>
                </a:ext>
              </a:extLst>
            </p:cNvPr>
            <p:cNvGrpSpPr/>
            <p:nvPr/>
          </p:nvGrpSpPr>
          <p:grpSpPr>
            <a:xfrm>
              <a:off x="839826" y="1655013"/>
              <a:ext cx="9529762" cy="3128596"/>
              <a:chOff x="800100" y="1719893"/>
              <a:chExt cx="9529762" cy="312859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4AFBF2-72E9-1843-B928-FF5D1B1A8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1" r="-1450" b="63542"/>
              <a:stretch/>
            </p:blipFill>
            <p:spPr>
              <a:xfrm>
                <a:off x="800100" y="1719893"/>
                <a:ext cx="9529762" cy="312859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0F5DF1F-C756-A544-8175-1F141F2E2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417" t="37346" r="67502" b="55605"/>
              <a:stretch/>
            </p:blipFill>
            <p:spPr>
              <a:xfrm>
                <a:off x="7100889" y="1828798"/>
                <a:ext cx="3028950" cy="694695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F6E70C-8B1F-A24C-89E6-B18A12890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6" t="89583" r="-1529"/>
            <a:stretch/>
          </p:blipFill>
          <p:spPr>
            <a:xfrm>
              <a:off x="839825" y="4783609"/>
              <a:ext cx="9539990" cy="89525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C94977-C536-874B-8E02-C4BF63A9CF68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C6602D3-AAC6-484E-A7D0-D43DFB2C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42902"/>
            <a:ext cx="8672512" cy="1456267"/>
          </a:xfrm>
        </p:spPr>
        <p:txBody>
          <a:bodyPr>
            <a:normAutofit/>
          </a:bodyPr>
          <a:lstStyle/>
          <a:p>
            <a:r>
              <a:rPr lang="en-US" sz="4800" dirty="0"/>
              <a:t>The Taxonomy in gwtc3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B7D3E5-0EAF-274F-BAD4-498491B59BD6}"/>
              </a:ext>
            </a:extLst>
          </p:cNvPr>
          <p:cNvCxnSpPr/>
          <p:nvPr/>
        </p:nvCxnSpPr>
        <p:spPr>
          <a:xfrm flipH="1" flipV="1">
            <a:off x="1259174" y="1663908"/>
            <a:ext cx="659567" cy="434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A6E245-E34C-7A4C-B9F6-95791E63C275}"/>
              </a:ext>
            </a:extLst>
          </p:cNvPr>
          <p:cNvCxnSpPr/>
          <p:nvPr/>
        </p:nvCxnSpPr>
        <p:spPr>
          <a:xfrm flipH="1" flipV="1">
            <a:off x="1259173" y="3331288"/>
            <a:ext cx="659567" cy="434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ame 18">
            <a:extLst>
              <a:ext uri="{FF2B5EF4-FFF2-40B4-BE49-F238E27FC236}">
                <a16:creationId xmlns:a16="http://schemas.microsoft.com/office/drawing/2014/main" id="{B0CF643F-155B-F546-A7AA-2E372F746922}"/>
              </a:ext>
            </a:extLst>
          </p:cNvPr>
          <p:cNvSpPr/>
          <p:nvPr/>
        </p:nvSpPr>
        <p:spPr>
          <a:xfrm>
            <a:off x="5722419" y="1493498"/>
            <a:ext cx="438539" cy="4112824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BD432EFC-D88A-DE47-BDD3-3CB38B3F69F5}"/>
              </a:ext>
            </a:extLst>
          </p:cNvPr>
          <p:cNvSpPr/>
          <p:nvPr/>
        </p:nvSpPr>
        <p:spPr>
          <a:xfrm>
            <a:off x="3807894" y="1492233"/>
            <a:ext cx="438539" cy="4112824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AD291E01-1E8B-8D47-BEE9-CB9ED4631737}"/>
              </a:ext>
            </a:extLst>
          </p:cNvPr>
          <p:cNvSpPr/>
          <p:nvPr/>
        </p:nvSpPr>
        <p:spPr>
          <a:xfrm>
            <a:off x="2387751" y="1492233"/>
            <a:ext cx="438539" cy="4112824"/>
          </a:xfrm>
          <a:prstGeom prst="fram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8A77-C90C-084A-ACCA-5A48344D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98" y="808058"/>
            <a:ext cx="4255927" cy="1863706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Conclusions from taxonomy in gwtc3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71F77-4FBA-E34E-9C0E-DCC66485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55" y="2671764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No evidence of nutation was found in the catalog. </a:t>
            </a:r>
          </a:p>
          <a:p>
            <a:pPr marL="0" indent="0">
              <a:buNone/>
            </a:pPr>
            <a:r>
              <a:rPr lang="en-US" sz="2200" dirty="0" err="1"/>
              <a:t>Nutations</a:t>
            </a:r>
            <a:r>
              <a:rPr lang="en-US" sz="2200" dirty="0"/>
              <a:t> can be detectable. </a:t>
            </a:r>
          </a:p>
          <a:p>
            <a:pPr marL="0" indent="0">
              <a:buNone/>
            </a:pPr>
            <a:r>
              <a:rPr lang="en-US" sz="2200" dirty="0"/>
              <a:t>A black hole binary merger injection with </a:t>
            </a:r>
            <a:r>
              <a:rPr lang="en-US" sz="2200" dirty="0" err="1"/>
              <a:t>maximised</a:t>
            </a:r>
            <a:r>
              <a:rPr lang="en-US" sz="2200" dirty="0"/>
              <a:t> </a:t>
            </a:r>
            <a:r>
              <a:rPr lang="en-US" sz="2200" dirty="0" err="1"/>
              <a:t>nutational</a:t>
            </a:r>
            <a:r>
              <a:rPr lang="en-US" sz="2200" dirty="0"/>
              <a:t> amplitude can be constrained.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79237-B6A6-B744-A493-1782193C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52" y="909647"/>
            <a:ext cx="6095593" cy="487647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4BA9F-82A5-CB43-BF43-791B2C33735D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06801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8112D-668A-C148-9E2B-619964A7E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009900"/>
            <a:ext cx="3771899" cy="27813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In order to train a neural network, one needs good training data.</a:t>
            </a:r>
          </a:p>
          <a:p>
            <a:pPr marL="0" indent="0">
              <a:buNone/>
            </a:pPr>
            <a:r>
              <a:rPr lang="en-US" sz="2400" dirty="0"/>
              <a:t>The data was challenging to work with.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8BBB8-C050-D146-B6D0-946F9A35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72" y="1381938"/>
            <a:ext cx="5978527" cy="448389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CA274-1412-0B43-A28D-7AC2000CA969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55D847-38BC-6B44-B3DD-95421AAB621C}"/>
              </a:ext>
            </a:extLst>
          </p:cNvPr>
          <p:cNvSpPr txBox="1">
            <a:spLocks/>
          </p:cNvSpPr>
          <p:nvPr/>
        </p:nvSpPr>
        <p:spPr>
          <a:xfrm>
            <a:off x="684030" y="444230"/>
            <a:ext cx="4898865" cy="18637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/>
              <a:t>Other projects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6656D-7FF0-5B47-B2B1-5B309D918697}"/>
              </a:ext>
            </a:extLst>
          </p:cNvPr>
          <p:cNvSpPr txBox="1"/>
          <p:nvPr/>
        </p:nvSpPr>
        <p:spPr>
          <a:xfrm>
            <a:off x="684030" y="1962159"/>
            <a:ext cx="473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Selection Effects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26683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8132-BEC5-3321-C5F1-79CE1F96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binary black hole spin</a:t>
            </a:r>
          </a:p>
        </p:txBody>
      </p:sp>
      <p:pic>
        <p:nvPicPr>
          <p:cNvPr id="4" name="Picture 3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7749D23E-20D3-8C98-4744-E75F4129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13" y="2566225"/>
            <a:ext cx="5533098" cy="306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1867C66-9D56-3B11-E053-3F3745B23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39" y="3130240"/>
            <a:ext cx="3721100" cy="1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F53DC1-E8E4-C609-DF05-1F88CB6C2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"/>
          <a:stretch/>
        </p:blipFill>
        <p:spPr>
          <a:xfrm>
            <a:off x="1495339" y="4892932"/>
            <a:ext cx="3721100" cy="939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9BB7F0-E759-B014-0BEB-C3D157E35D7A}"/>
              </a:ext>
            </a:extLst>
          </p:cNvPr>
          <p:cNvSpPr txBox="1">
            <a:spLocks/>
          </p:cNvSpPr>
          <p:nvPr/>
        </p:nvSpPr>
        <p:spPr>
          <a:xfrm>
            <a:off x="685801" y="741659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Typically, we use effective spin parameters.</a:t>
            </a:r>
          </a:p>
          <a:p>
            <a:pPr marL="0" indent="0">
              <a:buFont typeface="Arial"/>
              <a:buNone/>
            </a:pPr>
            <a:r>
              <a:rPr lang="en-US"/>
              <a:t>There is </a:t>
            </a:r>
            <a:r>
              <a:rPr lang="en-US" i="1"/>
              <a:t>the effective inspiral spin parameter</a:t>
            </a:r>
            <a:r>
              <a:rPr lang="en-US"/>
              <a:t>: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6AC90-C155-5B17-98AD-1B1DCF7A4A80}"/>
              </a:ext>
            </a:extLst>
          </p:cNvPr>
          <p:cNvSpPr txBox="1"/>
          <p:nvPr/>
        </p:nvSpPr>
        <p:spPr>
          <a:xfrm>
            <a:off x="700587" y="4390792"/>
            <a:ext cx="434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  <a:r>
              <a:rPr lang="en-US" i="1" dirty="0"/>
              <a:t>the effective precession spin parameter: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18610-7E8B-FDF7-9F4E-3B8D1AAFE87C}"/>
              </a:ext>
            </a:extLst>
          </p:cNvPr>
          <p:cNvSpPr txBox="1"/>
          <p:nvPr/>
        </p:nvSpPr>
        <p:spPr>
          <a:xfrm>
            <a:off x="4828833" y="5872433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FBE12-6541-584B-4641-F62FABB2693C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3/17</a:t>
            </a:r>
          </a:p>
        </p:txBody>
      </p:sp>
    </p:spTree>
    <p:extLst>
      <p:ext uri="{BB962C8B-B14F-4D97-AF65-F5344CB8AC3E}">
        <p14:creationId xmlns:p14="http://schemas.microsoft.com/office/powerpoint/2010/main" val="426895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A782-E875-394A-957C-2E26AE95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8281-2665-9940-890B-89EA0D4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50242"/>
            <a:ext cx="5410199" cy="2650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Is </a:t>
            </a:r>
            <a:r>
              <a:rPr lang="en-US" sz="2000" dirty="0" err="1"/>
              <a:t>χ</a:t>
            </a:r>
            <a:r>
              <a:rPr lang="en-US" sz="2000" baseline="-25000" dirty="0" err="1"/>
              <a:t>eff</a:t>
            </a:r>
            <a:r>
              <a:rPr lang="en-US" sz="2000" baseline="-25000" dirty="0"/>
              <a:t> </a:t>
            </a:r>
            <a:r>
              <a:rPr lang="en-US" sz="2000" dirty="0"/>
              <a:t> really the best combination of spin parameters we can measure?  </a:t>
            </a:r>
          </a:p>
        </p:txBody>
      </p:sp>
      <p:pic>
        <p:nvPicPr>
          <p:cNvPr id="6" name="Picture 5" descr="A picture containing text, antenna, insect&#10;&#10;Description automatically generated">
            <a:extLst>
              <a:ext uri="{FF2B5EF4-FFF2-40B4-BE49-F238E27FC236}">
                <a16:creationId xmlns:a16="http://schemas.microsoft.com/office/drawing/2014/main" id="{0B0AFF57-F96D-0544-B7EC-C3D82C7F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71" y="1632358"/>
            <a:ext cx="3954083" cy="3593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1196C-CE9F-9242-9EC4-8327283551D8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41CBE-3978-BF4B-B619-E828DD6CC6F7}"/>
              </a:ext>
            </a:extLst>
          </p:cNvPr>
          <p:cNvSpPr txBox="1"/>
          <p:nvPr/>
        </p:nvSpPr>
        <p:spPr>
          <a:xfrm>
            <a:off x="684030" y="1962159"/>
            <a:ext cx="3385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Dimensionality Reduction</a:t>
            </a:r>
          </a:p>
        </p:txBody>
      </p:sp>
    </p:spTree>
    <p:extLst>
      <p:ext uri="{BB962C8B-B14F-4D97-AF65-F5344CB8AC3E}">
        <p14:creationId xmlns:p14="http://schemas.microsoft.com/office/powerpoint/2010/main" val="5769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A782-E875-394A-957C-2E26AE95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0"/>
            <a:ext cx="10131425" cy="1456267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8281-2665-9940-890B-89EA0D4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972622"/>
            <a:ext cx="10672761" cy="5700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500" dirty="0"/>
              <a:t>[1] LVKC, 2019,  “</a:t>
            </a:r>
            <a:r>
              <a:rPr lang="en-GB" sz="1500" dirty="0"/>
              <a:t>GWTC-1: A Gravitational-Wave Transient </a:t>
            </a:r>
            <a:r>
              <a:rPr lang="en-GB" sz="1500" dirty="0" err="1"/>
              <a:t>Catalog</a:t>
            </a:r>
            <a:r>
              <a:rPr lang="en-GB" sz="1500" dirty="0"/>
              <a:t> of Compact Binary Mergers Observed by LIGO and Virgo during the First and Second Observing Runs”</a:t>
            </a:r>
          </a:p>
          <a:p>
            <a:pPr marL="0" indent="0">
              <a:buNone/>
            </a:pPr>
            <a:r>
              <a:rPr lang="en-US" sz="1500" dirty="0"/>
              <a:t>[2] LVKC, 2021, “</a:t>
            </a:r>
            <a:r>
              <a:rPr lang="en-GB" sz="1500" dirty="0"/>
              <a:t>GWTC-2: Compact Binary Coalescences Observed by LIGO and Virgo During the First Half of the Third Observing Run”</a:t>
            </a:r>
          </a:p>
          <a:p>
            <a:pPr marL="0" indent="0">
              <a:buNone/>
            </a:pPr>
            <a:r>
              <a:rPr lang="en-GB" sz="1500" dirty="0"/>
              <a:t>[3] D. Gangardt &amp; N. </a:t>
            </a:r>
            <a:r>
              <a:rPr lang="en-GB" sz="1500" dirty="0" err="1"/>
              <a:t>Steinle</a:t>
            </a:r>
            <a:r>
              <a:rPr lang="en-GB" sz="1500" dirty="0"/>
              <a:t> et al., 2021, “A taxonomy of black-hole binary spin precession and nutation”</a:t>
            </a:r>
          </a:p>
          <a:p>
            <a:pPr marL="0" indent="0">
              <a:buNone/>
            </a:pPr>
            <a:r>
              <a:rPr lang="en-US" sz="1500" dirty="0"/>
              <a:t>[4] D. Gangardt et al., 2022, “</a:t>
            </a:r>
            <a:r>
              <a:rPr lang="en-GB" sz="1500" dirty="0"/>
              <a:t>Constraining black-hole binary spin precession and nutation with sequential prior conditioning”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[5] M. </a:t>
            </a:r>
            <a:r>
              <a:rPr lang="en-US" sz="1500" dirty="0" err="1"/>
              <a:t>Favata</a:t>
            </a:r>
            <a:r>
              <a:rPr lang="en-US" sz="1500" dirty="0"/>
              <a:t> et al., </a:t>
            </a:r>
            <a:r>
              <a:rPr lang="en-US" sz="1500" dirty="0">
                <a:hlinkClick r:id="rId2"/>
              </a:rPr>
              <a:t>https://www.soundsofspacetime.org/spinning-binaries.html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[6]  LVKC, 2022, “</a:t>
            </a:r>
            <a:r>
              <a:rPr lang="en-GB" sz="1500" dirty="0"/>
              <a:t>The population of merging compact binaries inferred using gravitational waves through GWTC-3 “</a:t>
            </a:r>
          </a:p>
          <a:p>
            <a:pPr marL="0" indent="0">
              <a:buNone/>
            </a:pPr>
            <a:r>
              <a:rPr lang="en-US" sz="1500" dirty="0"/>
              <a:t>[7] M. </a:t>
            </a:r>
            <a:r>
              <a:rPr lang="en-US" sz="1500" dirty="0" err="1"/>
              <a:t>Hannam</a:t>
            </a:r>
            <a:r>
              <a:rPr lang="en-US" sz="1500" dirty="0"/>
              <a:t> et al., 2021, “</a:t>
            </a:r>
            <a:r>
              <a:rPr lang="en-GB" sz="1500" dirty="0"/>
              <a:t>Measurement of general-relativistic precession in a black-hole binary”</a:t>
            </a:r>
          </a:p>
          <a:p>
            <a:pPr marL="0" indent="0">
              <a:buNone/>
            </a:pPr>
            <a:r>
              <a:rPr lang="en-US" sz="1500" dirty="0"/>
              <a:t>[8] M. </a:t>
            </a:r>
            <a:r>
              <a:rPr lang="en-US" sz="1500" dirty="0" err="1"/>
              <a:t>Zevin</a:t>
            </a:r>
            <a:r>
              <a:rPr lang="en-US" sz="1500" dirty="0"/>
              <a:t> et al., 2021, “</a:t>
            </a:r>
            <a:r>
              <a:rPr lang="en-GB" sz="1500" dirty="0"/>
              <a:t>One Channel to Rule Them All? Constraining the Origins of Binary Black Holes Using Multiple Formation Pathways”</a:t>
            </a:r>
          </a:p>
          <a:p>
            <a:pPr marL="0" indent="0">
              <a:buNone/>
            </a:pPr>
            <a:r>
              <a:rPr lang="en-GB" sz="1500" dirty="0"/>
              <a:t>[10] P. Schmidt et al., 2014, “Towards models of gravitational waveforms from generic binaries II: Modelling precession effects with a single effective precession parameter”</a:t>
            </a:r>
          </a:p>
          <a:p>
            <a:pPr marL="0" indent="0">
              <a:buNone/>
            </a:pPr>
            <a:r>
              <a:rPr lang="en-GB" sz="1500" dirty="0"/>
              <a:t>[11] D. </a:t>
            </a:r>
            <a:r>
              <a:rPr lang="en-GB" sz="1500" dirty="0" err="1"/>
              <a:t>Gerosa</a:t>
            </a:r>
            <a:r>
              <a:rPr lang="en-GB" sz="1500" dirty="0"/>
              <a:t> et al., 2021, “A generalized precession parameter </a:t>
            </a:r>
            <a:r>
              <a:rPr lang="el-GR" sz="1500" dirty="0"/>
              <a:t>χ</a:t>
            </a:r>
            <a:r>
              <a:rPr lang="en-GB" sz="1500" dirty="0"/>
              <a:t>p to interpret gravitational-wave data”</a:t>
            </a:r>
          </a:p>
          <a:p>
            <a:pPr marL="0" indent="0">
              <a:buNone/>
            </a:pPr>
            <a:r>
              <a:rPr lang="en-GB" sz="1500" dirty="0"/>
              <a:t>[12] L. Thomas et al., 2021, “New effective precession spin for </a:t>
            </a:r>
            <a:r>
              <a:rPr lang="en-GB" sz="1500" dirty="0" err="1"/>
              <a:t>modeling</a:t>
            </a:r>
            <a:r>
              <a:rPr lang="en-GB" sz="1500" dirty="0"/>
              <a:t> multimodal gravitational waveforms in the strong-field regime”</a:t>
            </a:r>
          </a:p>
          <a:p>
            <a:pPr marL="0" indent="0">
              <a:buNone/>
            </a:pPr>
            <a:r>
              <a:rPr lang="en-GB" sz="1500" dirty="0"/>
              <a:t>[13]  S. Fairhurst et al., 2020, ” When will we observe binary black holes </a:t>
            </a:r>
            <a:r>
              <a:rPr lang="en-GB" sz="1500" dirty="0" err="1"/>
              <a:t>precessing</a:t>
            </a:r>
            <a:r>
              <a:rPr lang="en-GB" sz="1500" dirty="0"/>
              <a:t>?”</a:t>
            </a:r>
          </a:p>
          <a:p>
            <a:pPr marL="0" indent="0">
              <a:buNone/>
            </a:pPr>
            <a:r>
              <a:rPr lang="en-GB" sz="1500" dirty="0"/>
              <a:t>[14]</a:t>
            </a:r>
            <a:r>
              <a:rPr lang="en-GB" sz="1600" dirty="0"/>
              <a:t> M. </a:t>
            </a:r>
            <a:r>
              <a:rPr lang="en-GB" sz="1500" dirty="0" err="1"/>
              <a:t>Kesden</a:t>
            </a:r>
            <a:r>
              <a:rPr lang="en-GB" sz="1500" dirty="0"/>
              <a:t> et al.,  2015, “Effective potentials and morphological transitions for binary black-hole spin precession”</a:t>
            </a:r>
          </a:p>
          <a:p>
            <a:pPr marL="0" indent="0">
              <a:buNone/>
            </a:pPr>
            <a:r>
              <a:rPr lang="en-GB" sz="1500" dirty="0"/>
              <a:t>[15] D. </a:t>
            </a:r>
            <a:r>
              <a:rPr lang="en-GB" sz="1500" dirty="0" err="1"/>
              <a:t>Gerosa</a:t>
            </a:r>
            <a:r>
              <a:rPr lang="en-GB" sz="1500" dirty="0"/>
              <a:t> et al., 2015, “Multi-timescale analysis of phase transitions in </a:t>
            </a:r>
            <a:r>
              <a:rPr lang="en-GB" sz="1500" dirty="0" err="1"/>
              <a:t>precessing</a:t>
            </a:r>
            <a:r>
              <a:rPr lang="en-GB" sz="1500" dirty="0"/>
              <a:t> black-hole binaries”</a:t>
            </a:r>
          </a:p>
          <a:p>
            <a:pPr marL="0" indent="0">
              <a:buNone/>
            </a:pPr>
            <a:r>
              <a:rPr lang="en-GB" sz="1500" dirty="0"/>
              <a:t>[16] T. A. </a:t>
            </a:r>
            <a:r>
              <a:rPr lang="en-GB" sz="1500" dirty="0" err="1"/>
              <a:t>Apostolatos</a:t>
            </a:r>
            <a:r>
              <a:rPr lang="en-GB" sz="1500" dirty="0"/>
              <a:t>, 1994, “Spin-induced orbital precession and its modulation of the gravitational waveforms from merging binaries”</a:t>
            </a:r>
          </a:p>
          <a:p>
            <a:pPr marL="0" indent="0">
              <a:buNone/>
            </a:pPr>
            <a:r>
              <a:rPr lang="en-GB" sz="1500" dirty="0"/>
              <a:t>[17] X. Zhao et al., 2017, “</a:t>
            </a:r>
            <a:r>
              <a:rPr lang="en-GB" sz="1500" dirty="0" err="1"/>
              <a:t>Nutational</a:t>
            </a:r>
            <a:r>
              <a:rPr lang="en-GB" sz="1500" dirty="0"/>
              <a:t> resonances, transitional precession, and precession-averaged evolution in binary black-hole systems”</a:t>
            </a:r>
          </a:p>
          <a:p>
            <a:pPr marL="0" indent="0">
              <a:buNone/>
            </a:pPr>
            <a:r>
              <a:rPr lang="en-GB" sz="1500" dirty="0"/>
              <a:t>[18] LVKC, 2021, “GWTC-3: Compact Binary Coalescences Observed by LIGO and Virgo During the Second Part of the Third Observing Run”</a:t>
            </a:r>
          </a:p>
          <a:p>
            <a:pPr marL="0" indent="0">
              <a:buNone/>
            </a:pPr>
            <a:r>
              <a:rPr lang="en-US" sz="1500" dirty="0"/>
              <a:t>[19] E. Hellinger, 1909, “</a:t>
            </a:r>
            <a:r>
              <a:rPr lang="en-GB" sz="1500" dirty="0"/>
              <a:t>Neue </a:t>
            </a:r>
            <a:r>
              <a:rPr lang="en-GB" sz="1500" dirty="0" err="1"/>
              <a:t>Begründung</a:t>
            </a:r>
            <a:r>
              <a:rPr lang="en-GB" sz="1500" dirty="0"/>
              <a:t> der </a:t>
            </a:r>
            <a:r>
              <a:rPr lang="en-GB" sz="1500" dirty="0" err="1"/>
              <a:t>Theorie</a:t>
            </a:r>
            <a:r>
              <a:rPr lang="en-GB" sz="1500" dirty="0"/>
              <a:t> </a:t>
            </a:r>
            <a:r>
              <a:rPr lang="en-GB" sz="1500" dirty="0" err="1"/>
              <a:t>quadratischer</a:t>
            </a:r>
            <a:r>
              <a:rPr lang="en-GB" sz="1500" dirty="0"/>
              <a:t> </a:t>
            </a:r>
            <a:r>
              <a:rPr lang="en-GB" sz="1500" dirty="0" err="1"/>
              <a:t>Formen</a:t>
            </a:r>
            <a:r>
              <a:rPr lang="en-GB" sz="1500" dirty="0"/>
              <a:t> von </a:t>
            </a:r>
            <a:r>
              <a:rPr lang="en-GB" sz="1500" dirty="0" err="1"/>
              <a:t>unendlichvielen</a:t>
            </a:r>
            <a:r>
              <a:rPr lang="en-GB" sz="1500" dirty="0"/>
              <a:t> </a:t>
            </a:r>
            <a:r>
              <a:rPr lang="en-GB" sz="1500" dirty="0" err="1"/>
              <a:t>Veränderlichen</a:t>
            </a:r>
            <a:r>
              <a:rPr lang="en-US" sz="1500" dirty="0"/>
              <a:t>“</a:t>
            </a:r>
          </a:p>
          <a:p>
            <a:pPr marL="0" indent="0">
              <a:buNone/>
            </a:pPr>
            <a:r>
              <a:rPr lang="en-US" sz="1500" dirty="0"/>
              <a:t>[20] V. Varma, https://vijayvarma392.github.io/</a:t>
            </a:r>
            <a:r>
              <a:rPr lang="en-US" sz="1500" dirty="0" err="1"/>
              <a:t>binaryBHexp</a:t>
            </a:r>
            <a:r>
              <a:rPr lang="en-US" sz="1500" dirty="0"/>
              <a:t>/#</a:t>
            </a:r>
            <a:r>
              <a:rPr lang="en-US" sz="1500" dirty="0" err="1"/>
              <a:t>hangup</a:t>
            </a: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EA256-0297-C24B-9F5C-F670D014B986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9657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9CF8-824B-B147-8F91-9BD1F669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CA04C-D4B8-D848-BF1C-1B8AD6E0808B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11775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B7F6-D491-6545-ABEE-4535B0A5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01" y="513810"/>
            <a:ext cx="9218836" cy="8977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Taxonomy of spin precession</a:t>
            </a:r>
          </a:p>
        </p:txBody>
      </p:sp>
      <p:pic>
        <p:nvPicPr>
          <p:cNvPr id="9" name="Content Placeholder 5" descr="Chart, calendar&#10;&#10;Description automatically generated">
            <a:extLst>
              <a:ext uri="{FF2B5EF4-FFF2-40B4-BE49-F238E27FC236}">
                <a16:creationId xmlns:a16="http://schemas.microsoft.com/office/drawing/2014/main" id="{DADE5CCF-4B36-1742-91B9-1A35AB115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9" b="62163"/>
          <a:stretch/>
        </p:blipFill>
        <p:spPr>
          <a:xfrm>
            <a:off x="1430579" y="1589161"/>
            <a:ext cx="9218836" cy="318356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F2A0D-D8B8-0B4D-9411-53F138579256}"/>
              </a:ext>
            </a:extLst>
          </p:cNvPr>
          <p:cNvSpPr txBox="1"/>
          <p:nvPr/>
        </p:nvSpPr>
        <p:spPr>
          <a:xfrm>
            <a:off x="0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4F59E-A919-7C49-9DC7-6CC10DCCE802}"/>
              </a:ext>
            </a:extLst>
          </p:cNvPr>
          <p:cNvSpPr txBox="1"/>
          <p:nvPr/>
        </p:nvSpPr>
        <p:spPr>
          <a:xfrm>
            <a:off x="5781191" y="5104821"/>
            <a:ext cx="512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five populations of </a:t>
            </a:r>
            <a:r>
              <a:rPr lang="en-US" dirty="0" err="1"/>
              <a:t>isotropically</a:t>
            </a:r>
            <a:r>
              <a:rPr lang="en-US" dirty="0"/>
              <a:t> distributed spin misalignments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1E969-3F7C-5E46-8A7A-A2AD10FEF168}"/>
              </a:ext>
            </a:extLst>
          </p:cNvPr>
          <p:cNvSpPr txBox="1"/>
          <p:nvPr/>
        </p:nvSpPr>
        <p:spPr>
          <a:xfrm>
            <a:off x="1430579" y="505865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10M</a:t>
            </a:r>
          </a:p>
        </p:txBody>
      </p:sp>
    </p:spTree>
    <p:extLst>
      <p:ext uri="{BB962C8B-B14F-4D97-AF65-F5344CB8AC3E}">
        <p14:creationId xmlns:p14="http://schemas.microsoft.com/office/powerpoint/2010/main" val="1071744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B7F6-D491-6545-ABEE-4535B0A5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38" y="341224"/>
            <a:ext cx="10554011" cy="988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Taxonomy of spin precession</a:t>
            </a:r>
          </a:p>
        </p:txBody>
      </p:sp>
      <p:pic>
        <p:nvPicPr>
          <p:cNvPr id="9" name="Content Placeholder 5" descr="Chart, calendar&#10;&#10;Description automatically generated">
            <a:extLst>
              <a:ext uri="{FF2B5EF4-FFF2-40B4-BE49-F238E27FC236}">
                <a16:creationId xmlns:a16="http://schemas.microsoft.com/office/drawing/2014/main" id="{DADE5CCF-4B36-1742-91B9-1A35AB115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37676" r="-569"/>
          <a:stretch/>
        </p:blipFill>
        <p:spPr>
          <a:xfrm>
            <a:off x="489885" y="1461874"/>
            <a:ext cx="8532762" cy="474587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0827B-C092-8247-B294-C72F93AED59F}"/>
              </a:ext>
            </a:extLst>
          </p:cNvPr>
          <p:cNvSpPr txBox="1"/>
          <p:nvPr/>
        </p:nvSpPr>
        <p:spPr>
          <a:xfrm>
            <a:off x="9645805" y="1973766"/>
            <a:ext cx="233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Frequencies at r = 10M</a:t>
            </a:r>
          </a:p>
        </p:txBody>
      </p:sp>
    </p:spTree>
    <p:extLst>
      <p:ext uri="{BB962C8B-B14F-4D97-AF65-F5344CB8AC3E}">
        <p14:creationId xmlns:p14="http://schemas.microsoft.com/office/powerpoint/2010/main" val="1281337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AA88FA-FA9B-40A0-AB33-86E7729D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B7F6-D491-6545-ABEE-4535B0A5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49" y="4534958"/>
            <a:ext cx="7056476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Taxonomy of spin precession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7756F-A7F8-1B47-9599-FE176AA25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54" t="33876" r="756" b="33013"/>
          <a:stretch/>
        </p:blipFill>
        <p:spPr>
          <a:xfrm>
            <a:off x="922867" y="1360105"/>
            <a:ext cx="3328416" cy="230899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590BB-0E80-EB4F-8433-6DEDB9868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93" t="-394" r="-20" b="67283"/>
          <a:stretch/>
        </p:blipFill>
        <p:spPr>
          <a:xfrm>
            <a:off x="7935299" y="1413929"/>
            <a:ext cx="3328416" cy="220134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580AE8-C818-EA4A-B6DE-7F8C09335866}"/>
              </a:ext>
            </a:extLst>
          </p:cNvPr>
          <p:cNvGrpSpPr/>
          <p:nvPr/>
        </p:nvGrpSpPr>
        <p:grpSpPr>
          <a:xfrm>
            <a:off x="4429083" y="1360129"/>
            <a:ext cx="3328416" cy="2308943"/>
            <a:chOff x="4429083" y="1360129"/>
            <a:chExt cx="3328416" cy="2308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51D164-AAC6-D844-A75E-38CD5EC34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6" t="66555" r="49553" b="334"/>
            <a:stretch/>
          </p:blipFill>
          <p:spPr>
            <a:xfrm>
              <a:off x="4429083" y="1360129"/>
              <a:ext cx="3328416" cy="2308943"/>
            </a:xfrm>
            <a:prstGeom prst="roundRect">
              <a:avLst>
                <a:gd name="adj" fmla="val 4380"/>
              </a:avLst>
            </a:prstGeom>
            <a:ln w="50800" cap="sq" cmpd="dbl">
              <a:gradFill flip="none" rotWithShape="1">
                <a:gsLst>
                  <a:gs pos="0">
                    <a:srgbClr val="FFFFFF"/>
                  </a:gs>
                  <a:gs pos="10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468D7D-2C89-1F44-9D9C-83F6D5C9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761" y="1557338"/>
              <a:ext cx="1589276" cy="757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23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2A3A-57A8-4647-4B40-B47ACCA6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Detecting binary black hole spin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B738E06-9BF6-CF00-49C8-9F0C19E4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2067"/>
            <a:ext cx="4198434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As detector sensitivities increase, we have detected more events with better constraints on spin precession.</a:t>
            </a:r>
          </a:p>
          <a:p>
            <a:pPr marL="0" indent="0">
              <a:buNone/>
            </a:pPr>
            <a:r>
              <a:rPr lang="en-US" sz="2000" dirty="0"/>
              <a:t>Note the event GW190521 – it will make a reappearance.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164AB14E-0DEE-A3F1-1590-9690E26B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44" y="3505200"/>
            <a:ext cx="2906015" cy="300363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8A6CA13-E373-C576-5B1D-A6EFC004A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953" y="3505200"/>
            <a:ext cx="3346669" cy="3003636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7C3A32-5F90-C8F9-7DF5-3A52F4C5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458" y="551341"/>
            <a:ext cx="3896084" cy="2756480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439D2-8B3F-BE4C-81C9-4CC645A01E39}"/>
              </a:ext>
            </a:extLst>
          </p:cNvPr>
          <p:cNvSpPr txBox="1"/>
          <p:nvPr/>
        </p:nvSpPr>
        <p:spPr>
          <a:xfrm>
            <a:off x="11495888" y="656771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A4EF0-9EFA-CFFF-0982-1CC283AC6257}"/>
              </a:ext>
            </a:extLst>
          </p:cNvPr>
          <p:cNvSpPr txBox="1"/>
          <p:nvPr/>
        </p:nvSpPr>
        <p:spPr>
          <a:xfrm>
            <a:off x="10758725" y="299101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6547AB-5376-DC55-B3C1-77FC7BDE82E7}"/>
              </a:ext>
            </a:extLst>
          </p:cNvPr>
          <p:cNvSpPr txBox="1"/>
          <p:nvPr/>
        </p:nvSpPr>
        <p:spPr>
          <a:xfrm>
            <a:off x="8021371" y="6567714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[2]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8DFEA-FA0B-DAB3-EEAF-EB1081FE6F8F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4/17</a:t>
            </a:r>
          </a:p>
        </p:txBody>
      </p:sp>
    </p:spTree>
    <p:extLst>
      <p:ext uri="{BB962C8B-B14F-4D97-AF65-F5344CB8AC3E}">
        <p14:creationId xmlns:p14="http://schemas.microsoft.com/office/powerpoint/2010/main" val="400673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4F2B-2F03-1BDA-F361-5B8649C4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30289"/>
            <a:ext cx="6814749" cy="1035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Describing binary black hole spin: revisit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032CC-AF75-000E-C157-FA09C8722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814749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effective parameters are good for certain purposes, but they can obscure some of the interesting spin dynamics that can occur during the inspiral, including:</a:t>
            </a:r>
          </a:p>
          <a:p>
            <a:r>
              <a:rPr lang="en-US" dirty="0"/>
              <a:t>Transitional spin precession</a:t>
            </a:r>
          </a:p>
          <a:p>
            <a:r>
              <a:rPr lang="en-US" dirty="0"/>
              <a:t>Spin orbit resonances</a:t>
            </a:r>
          </a:p>
          <a:p>
            <a:r>
              <a:rPr lang="en-US" dirty="0" err="1"/>
              <a:t>Nutational</a:t>
            </a:r>
            <a:r>
              <a:rPr lang="en-US" dirty="0"/>
              <a:t> resonances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F7BDE7-51BE-CFA1-B469-52B2DBCD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49" y="800081"/>
            <a:ext cx="2965713" cy="2683971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13739-14BB-625D-FA7A-F2D2FC446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084" y="3831655"/>
            <a:ext cx="4499763" cy="2722355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42D85-DFE4-9541-81AF-22BF172CA230}"/>
              </a:ext>
            </a:extLst>
          </p:cNvPr>
          <p:cNvSpPr txBox="1"/>
          <p:nvPr/>
        </p:nvSpPr>
        <p:spPr>
          <a:xfrm>
            <a:off x="10423828" y="6277011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[16]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3064F-FEB2-1E74-EA04-3B05BB6DD14C}"/>
              </a:ext>
            </a:extLst>
          </p:cNvPr>
          <p:cNvSpPr txBox="1"/>
          <p:nvPr/>
        </p:nvSpPr>
        <p:spPr>
          <a:xfrm>
            <a:off x="11033494" y="3207053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[17]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AC18C-BA9A-511D-1877-FB58F1F1521C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5/17</a:t>
            </a:r>
          </a:p>
        </p:txBody>
      </p:sp>
    </p:spTree>
    <p:extLst>
      <p:ext uri="{BB962C8B-B14F-4D97-AF65-F5344CB8AC3E}">
        <p14:creationId xmlns:p14="http://schemas.microsoft.com/office/powerpoint/2010/main" val="305634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9E055C-F94F-3344-86E1-FF86C18E8A49}"/>
              </a:ext>
            </a:extLst>
          </p:cNvPr>
          <p:cNvSpPr txBox="1"/>
          <p:nvPr/>
        </p:nvSpPr>
        <p:spPr>
          <a:xfrm>
            <a:off x="700421" y="2110858"/>
            <a:ext cx="42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Obtaining analytical expressions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A21F629-E798-FB4E-A856-351E44F49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3608" y="2737501"/>
                <a:ext cx="4384988" cy="3415622"/>
              </a:xfrm>
              <a:prstGeom prst="roundRect">
                <a:avLst>
                  <a:gd name="adj" fmla="val 4280"/>
                </a:avLst>
              </a:prstGeom>
              <a:ln w="50800" cap="sq" cmpd="dbl">
                <a:gradFill flip="none" rotWithShape="1">
                  <a:gsLst>
                    <a:gs pos="0">
                      <a:srgbClr val="FFFFFF"/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ctr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9144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3716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2860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SzPct val="100000"/>
                  <a:buFont typeface="Arial"/>
                  <a:buNone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chemeClr val="tx1"/>
                    </a:solidFill>
                  </a:rPr>
                  <a:t>Three key timescales (G=c=1) 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Orbit: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0.5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Precession: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Inspiral: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𝑅𝑅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buFont typeface="Wingdings 3" charset="2"/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Post-Newtonian :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  <m:r>
                      <a:rPr lang="en-GB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𝑅𝑅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A21F629-E798-FB4E-A856-351E44F49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08" y="2737501"/>
                <a:ext cx="4384988" cy="3415622"/>
              </a:xfrm>
              <a:prstGeom prst="roundRect">
                <a:avLst>
                  <a:gd name="adj" fmla="val 4280"/>
                </a:avLst>
              </a:prstGeom>
              <a:blipFill>
                <a:blip r:embed="rId2"/>
                <a:stretch>
                  <a:fillRect/>
                </a:stretch>
              </a:blipFill>
              <a:ln w="50800" cap="sq" cmpd="dbl">
                <a:gradFill flip="none" rotWithShape="1">
                  <a:gsLst>
                    <a:gs pos="0">
                      <a:srgbClr val="FFFFFF"/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F7364-E572-224A-AD01-081716BFDCCB}"/>
              </a:ext>
            </a:extLst>
          </p:cNvPr>
          <p:cNvGrpSpPr/>
          <p:nvPr/>
        </p:nvGrpSpPr>
        <p:grpSpPr>
          <a:xfrm>
            <a:off x="6806212" y="3186113"/>
            <a:ext cx="5111060" cy="3261348"/>
            <a:chOff x="6154647" y="2737501"/>
            <a:chExt cx="5762625" cy="3709961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A086DC6-D132-B446-B3AA-FADA91625B68}"/>
                </a:ext>
              </a:extLst>
            </p:cNvPr>
            <p:cNvSpPr/>
            <p:nvPr/>
          </p:nvSpPr>
          <p:spPr>
            <a:xfrm>
              <a:off x="6154647" y="2737501"/>
              <a:ext cx="5762625" cy="370996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FCA7D2-43C4-E947-AAA5-39AC679EC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4647" y="3013799"/>
              <a:ext cx="5502153" cy="343366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EA43C6-7001-5942-971F-330E3A0B43D0}"/>
              </a:ext>
            </a:extLst>
          </p:cNvPr>
          <p:cNvGrpSpPr/>
          <p:nvPr/>
        </p:nvGrpSpPr>
        <p:grpSpPr>
          <a:xfrm>
            <a:off x="6719326" y="528638"/>
            <a:ext cx="5197946" cy="2208863"/>
            <a:chOff x="6403504" y="528638"/>
            <a:chExt cx="5197946" cy="22088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5CED3A2-8D8A-1447-B43E-A5608712B7C7}"/>
                </a:ext>
              </a:extLst>
            </p:cNvPr>
            <p:cNvGrpSpPr/>
            <p:nvPr/>
          </p:nvGrpSpPr>
          <p:grpSpPr>
            <a:xfrm>
              <a:off x="6403504" y="528638"/>
              <a:ext cx="5197946" cy="2208863"/>
              <a:chOff x="6403504" y="528638"/>
              <a:chExt cx="5197946" cy="2208863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AB359BE9-CE7C-444C-8C74-1E53757553B1}"/>
                  </a:ext>
                </a:extLst>
              </p:cNvPr>
              <p:cNvSpPr/>
              <p:nvPr/>
            </p:nvSpPr>
            <p:spPr>
              <a:xfrm>
                <a:off x="6403504" y="528638"/>
                <a:ext cx="5197946" cy="2208863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734DD8D-ED22-434D-8717-D82A2810B9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452"/>
              <a:stretch/>
            </p:blipFill>
            <p:spPr>
              <a:xfrm>
                <a:off x="6611540" y="693207"/>
                <a:ext cx="4880039" cy="1879316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8B453DC-4151-2149-A796-69D0F7048160}"/>
                </a:ext>
              </a:extLst>
            </p:cNvPr>
            <p:cNvCxnSpPr/>
            <p:nvPr/>
          </p:nvCxnSpPr>
          <p:spPr>
            <a:xfrm flipH="1">
              <a:off x="6968071" y="838610"/>
              <a:ext cx="43002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29CEDD-F2F3-1D43-B3CB-CB1F0D796638}"/>
                </a:ext>
              </a:extLst>
            </p:cNvPr>
            <p:cNvSpPr txBox="1"/>
            <p:nvPr/>
          </p:nvSpPr>
          <p:spPr>
            <a:xfrm>
              <a:off x="9961390" y="838610"/>
              <a:ext cx="864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inspiral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101574F-E605-8C47-9E5C-951CCAE24349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6/17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FC7948-5CFE-764B-88DD-97C11186B269}"/>
              </a:ext>
            </a:extLst>
          </p:cNvPr>
          <p:cNvSpPr txBox="1"/>
          <p:nvPr/>
        </p:nvSpPr>
        <p:spPr>
          <a:xfrm>
            <a:off x="5372100" y="595788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[14], [15]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FA23D5-24B2-9A95-2859-127F7517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0288"/>
            <a:ext cx="4785744" cy="10355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Multi-timescale analysis</a:t>
            </a:r>
          </a:p>
        </p:txBody>
      </p:sp>
    </p:spTree>
    <p:extLst>
      <p:ext uri="{BB962C8B-B14F-4D97-AF65-F5344CB8AC3E}">
        <p14:creationId xmlns:p14="http://schemas.microsoft.com/office/powerpoint/2010/main" val="315436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B7695F-5917-B214-2624-948BB31319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Sidenote: A better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baseline="-25000" dirty="0"/>
                  <a:t>P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B7695F-5917-B214-2624-948BB3131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9F47B-CD57-1B54-828D-FC1C789318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2" y="2142067"/>
                <a:ext cx="5065711" cy="24633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The original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000" baseline="-25000" dirty="0"/>
                  <a:t>P </a:t>
                </a:r>
                <a:r>
                  <a:rPr lang="en-US" sz="2000" dirty="0"/>
                  <a:t> has several </a:t>
                </a:r>
                <a:r>
                  <a:rPr lang="en-US" sz="2000" i="1" dirty="0"/>
                  <a:t>inconsistencies</a:t>
                </a:r>
              </a:p>
              <a:p>
                <a:pPr marL="0" indent="0">
                  <a:buNone/>
                </a:pPr>
                <a:r>
                  <a:rPr lang="en-US" sz="2000" dirty="0"/>
                  <a:t>including the fact that it </a:t>
                </a:r>
                <a:r>
                  <a:rPr lang="en-US" sz="2000" b="1" dirty="0"/>
                  <a:t>does not remain constant over the precession timescale</a:t>
                </a:r>
                <a:r>
                  <a:rPr lang="en-US" sz="2000" dirty="0"/>
                  <a:t>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9F47B-CD57-1B54-828D-FC1C789318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2" y="2142067"/>
                <a:ext cx="5065711" cy="2463387"/>
              </a:xfrm>
              <a:blipFill>
                <a:blip r:embed="rId3"/>
                <a:stretch>
                  <a:fillRect l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24D24B-2B60-8969-4529-198EBA5BB7C9}"/>
                  </a:ext>
                </a:extLst>
              </p:cNvPr>
              <p:cNvSpPr txBox="1"/>
              <p:nvPr/>
            </p:nvSpPr>
            <p:spPr>
              <a:xfrm>
                <a:off x="685801" y="4081489"/>
                <a:ext cx="48452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We can use our </a:t>
                </a:r>
                <a:r>
                  <a:rPr lang="en-US" sz="2000" i="1" dirty="0"/>
                  <a:t>precession averaging</a:t>
                </a:r>
                <a:r>
                  <a:rPr lang="en-US" sz="2000" dirty="0"/>
                  <a:t> methodology to introduce a new, better,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000" baseline="-25000" dirty="0"/>
                  <a:t>P</a:t>
                </a:r>
                <a:r>
                  <a:rPr lang="en-US" sz="2000" dirty="0"/>
                  <a:t> that is </a:t>
                </a:r>
                <a:r>
                  <a:rPr lang="en-US" sz="2000" b="1" dirty="0"/>
                  <a:t>more consistent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24D24B-2B60-8969-4529-198EBA5BB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4081489"/>
                <a:ext cx="4845204" cy="1015663"/>
              </a:xfrm>
              <a:prstGeom prst="rect">
                <a:avLst/>
              </a:prstGeom>
              <a:blipFill>
                <a:blip r:embed="rId4"/>
                <a:stretch>
                  <a:fillRect l="-1571" t="-3704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0916600-9FC3-0BDB-435F-D2CFD84F3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60"/>
          <a:stretch/>
        </p:blipFill>
        <p:spPr>
          <a:xfrm>
            <a:off x="7096126" y="2273500"/>
            <a:ext cx="3721100" cy="9398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80D38A-0593-8AC4-6E71-D91FD1040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512" y="3825128"/>
            <a:ext cx="6159189" cy="1378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41A88D-EDFC-4FFB-8780-C453B185AD2E}"/>
              </a:ext>
            </a:extLst>
          </p:cNvPr>
          <p:cNvSpPr/>
          <p:nvPr/>
        </p:nvSpPr>
        <p:spPr>
          <a:xfrm>
            <a:off x="5751512" y="5362988"/>
            <a:ext cx="6159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GB" dirty="0"/>
              <a:t>D. </a:t>
            </a:r>
            <a:r>
              <a:rPr lang="en-GB" dirty="0" err="1"/>
              <a:t>Gerosa</a:t>
            </a:r>
            <a:r>
              <a:rPr lang="en-GB" dirty="0"/>
              <a:t> et al., 2021, “A generalized precession parameter </a:t>
            </a:r>
            <a:r>
              <a:rPr lang="el-GR" dirty="0"/>
              <a:t>χ</a:t>
            </a:r>
            <a:r>
              <a:rPr lang="en-GB" dirty="0"/>
              <a:t>p to interpret gravitational-wave data” </a:t>
            </a:r>
            <a:r>
              <a:rPr lang="en-GB" dirty="0">
                <a:hlinkClick r:id="rId7"/>
              </a:rPr>
              <a:t>2011.11948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CCE2B-4EDE-CAC9-5406-910603C7F5D4}"/>
              </a:ext>
            </a:extLst>
          </p:cNvPr>
          <p:cNvSpPr txBox="1"/>
          <p:nvPr/>
        </p:nvSpPr>
        <p:spPr>
          <a:xfrm>
            <a:off x="10873525" y="2958531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C309B-35A2-43EB-FC0E-6BCA0F5E506A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7/17</a:t>
            </a:r>
          </a:p>
        </p:txBody>
      </p:sp>
    </p:spTree>
    <p:extLst>
      <p:ext uri="{BB962C8B-B14F-4D97-AF65-F5344CB8AC3E}">
        <p14:creationId xmlns:p14="http://schemas.microsoft.com/office/powerpoint/2010/main" val="308363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5FAA-C3BE-B549-8BB2-4B488B3A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5067125"/>
            <a:ext cx="10905069" cy="1150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Taxonomy of spin precession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C1C50-D919-0647-9E7C-00AC4D0FF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640502"/>
            <a:ext cx="10905069" cy="449685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E2556D-D052-0144-8DDE-9E115074B16C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8/17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89C0A-C393-2B43-44C2-1F66BBEA2EC8}"/>
              </a:ext>
            </a:extLst>
          </p:cNvPr>
          <p:cNvSpPr txBox="1"/>
          <p:nvPr/>
        </p:nvSpPr>
        <p:spPr>
          <a:xfrm>
            <a:off x="11356012" y="5137353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49677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8DA4AF3A-A693-F344-B1B3-D964CC1D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01" y="639097"/>
            <a:ext cx="4599737" cy="557543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F6D67D-7A8D-1043-BCDF-8C229B4C4EB7}"/>
              </a:ext>
            </a:extLst>
          </p:cNvPr>
          <p:cNvSpPr txBox="1"/>
          <p:nvPr/>
        </p:nvSpPr>
        <p:spPr>
          <a:xfrm>
            <a:off x="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9/17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2DBAD80-AF12-D049-BC58-92918F9ED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5783" y="2158667"/>
                <a:ext cx="5017008" cy="405586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sz="2800" dirty="0">
                    <a:solidFill>
                      <a:srgbClr val="FFFFFF"/>
                    </a:solidFill>
                  </a:rPr>
                  <a:t>Amplitudes of motion: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FFFFFF"/>
                    </a:solidFill>
                  </a:rPr>
                  <a:t>Precession amplitude,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FFFFFF"/>
                    </a:solidFill>
                  </a:rPr>
                  <a:t>Nutation amplitude,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sz="2800" dirty="0">
                    <a:solidFill>
                      <a:srgbClr val="FFFFFF"/>
                    </a:solidFill>
                  </a:rPr>
                  <a:t>Frequencies of motion: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FFFFFF"/>
                    </a:solidFill>
                  </a:rPr>
                  <a:t>Precession frequency,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FFFFFF"/>
                    </a:solidFill>
                  </a:rPr>
                  <a:t>Nutation frequency,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FFFFFF"/>
                    </a:solidFill>
                  </a:rPr>
                  <a:t>Precession frequency variation,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ΔΩ</m:t>
                        </m:r>
                      </m:e>
                      <m:sub>
                        <m:r>
                          <a:rPr lang="en-GB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2DBAD80-AF12-D049-BC58-92918F9ED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5783" y="2158667"/>
                <a:ext cx="5017008" cy="4055869"/>
              </a:xfrm>
              <a:blipFill>
                <a:blip r:embed="rId5"/>
                <a:stretch>
                  <a:fillRect l="-2525" t="-623" r="-3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5FE98EA1-F777-A84D-9D13-7F38F2A3700A}"/>
              </a:ext>
            </a:extLst>
          </p:cNvPr>
          <p:cNvSpPr txBox="1">
            <a:spLocks/>
          </p:cNvSpPr>
          <p:nvPr/>
        </p:nvSpPr>
        <p:spPr>
          <a:xfrm>
            <a:off x="395878" y="246888"/>
            <a:ext cx="5836818" cy="166489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</a:rPr>
              <a:t>Five parameters</a:t>
            </a:r>
          </a:p>
        </p:txBody>
      </p:sp>
    </p:spTree>
    <p:extLst>
      <p:ext uri="{BB962C8B-B14F-4D97-AF65-F5344CB8AC3E}">
        <p14:creationId xmlns:p14="http://schemas.microsoft.com/office/powerpoint/2010/main" val="641685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{29925FB6-3553-7749-A455-8EBA02996214}tf10001058</Template>
  <TotalTime>6497</TotalTime>
  <Words>1572</Words>
  <Application>Microsoft Macintosh PowerPoint</Application>
  <PresentationFormat>Widescreen</PresentationFormat>
  <Paragraphs>234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 3</vt:lpstr>
      <vt:lpstr>Celestial</vt:lpstr>
      <vt:lpstr>How do black holes spin?</vt:lpstr>
      <vt:lpstr>Intro: spin precession</vt:lpstr>
      <vt:lpstr>Describing binary black hole spin</vt:lpstr>
      <vt:lpstr>Detecting binary black hole spin</vt:lpstr>
      <vt:lpstr>Describing binary black hole spin: revisit</vt:lpstr>
      <vt:lpstr>Multi-timescale analysis</vt:lpstr>
      <vt:lpstr>Sidenote: A better χP</vt:lpstr>
      <vt:lpstr>Taxonomy of spin precession</vt:lpstr>
      <vt:lpstr>PowerPoint Presentation</vt:lpstr>
      <vt:lpstr>Taxonomy of spin precession</vt:lpstr>
      <vt:lpstr>Taxonomy of spin precession</vt:lpstr>
      <vt:lpstr>Detecting binary black hole spin: revisit</vt:lpstr>
      <vt:lpstr>The Taxonomy in gw events</vt:lpstr>
      <vt:lpstr>The Taxonomy in gw events</vt:lpstr>
      <vt:lpstr>The Taxonomy in gw190412</vt:lpstr>
      <vt:lpstr>Conclusions from taxonomy in gw events</vt:lpstr>
      <vt:lpstr>questions</vt:lpstr>
      <vt:lpstr>Extra slides</vt:lpstr>
      <vt:lpstr>PowerPoint Presentation</vt:lpstr>
      <vt:lpstr>Introduction</vt:lpstr>
      <vt:lpstr>Introduction</vt:lpstr>
      <vt:lpstr>PowerPoint Presentation</vt:lpstr>
      <vt:lpstr>Taxonomy of spin precession</vt:lpstr>
      <vt:lpstr>The Taxonomy in gwtc3</vt:lpstr>
      <vt:lpstr>The Taxonomy in gwtc3</vt:lpstr>
      <vt:lpstr>The Taxonomy in gwtc3</vt:lpstr>
      <vt:lpstr>The Taxonomy in gwtc3</vt:lpstr>
      <vt:lpstr>Conclusions from taxonomy in gwtc3</vt:lpstr>
      <vt:lpstr>PowerPoint Presentation</vt:lpstr>
      <vt:lpstr>Future projects</vt:lpstr>
      <vt:lpstr>References</vt:lpstr>
      <vt:lpstr>Appendix</vt:lpstr>
      <vt:lpstr>Taxonomy of spin precession</vt:lpstr>
      <vt:lpstr>Taxonomy of spin precession</vt:lpstr>
      <vt:lpstr>Taxonomy of spin precession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black holes spin?</dc:title>
  <dc:creator>Daria Gangardt (PhD Phys + Astronomy FT)</dc:creator>
  <cp:lastModifiedBy>Daria Gangardt (PhD Phys + Astronomy FT)</cp:lastModifiedBy>
  <cp:revision>15</cp:revision>
  <dcterms:created xsi:type="dcterms:W3CDTF">2022-02-26T09:46:12Z</dcterms:created>
  <dcterms:modified xsi:type="dcterms:W3CDTF">2022-06-03T07:22:33Z</dcterms:modified>
</cp:coreProperties>
</file>