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0" r:id="rId2"/>
    <p:sldMasterId id="2147483768" r:id="rId3"/>
  </p:sldMasterIdLst>
  <p:notesMasterIdLst>
    <p:notesMasterId r:id="rId36"/>
  </p:notesMasterIdLst>
  <p:sldIdLst>
    <p:sldId id="257" r:id="rId4"/>
    <p:sldId id="282" r:id="rId5"/>
    <p:sldId id="304" r:id="rId6"/>
    <p:sldId id="320" r:id="rId7"/>
    <p:sldId id="321" r:id="rId8"/>
    <p:sldId id="322" r:id="rId9"/>
    <p:sldId id="323" r:id="rId10"/>
    <p:sldId id="324" r:id="rId11"/>
    <p:sldId id="325" r:id="rId12"/>
    <p:sldId id="305" r:id="rId13"/>
    <p:sldId id="286" r:id="rId14"/>
    <p:sldId id="312" r:id="rId15"/>
    <p:sldId id="328" r:id="rId16"/>
    <p:sldId id="306" r:id="rId17"/>
    <p:sldId id="284" r:id="rId18"/>
    <p:sldId id="313" r:id="rId19"/>
    <p:sldId id="314" r:id="rId20"/>
    <p:sldId id="315" r:id="rId21"/>
    <p:sldId id="316" r:id="rId22"/>
    <p:sldId id="317" r:id="rId23"/>
    <p:sldId id="318" r:id="rId24"/>
    <p:sldId id="307" r:id="rId25"/>
    <p:sldId id="308" r:id="rId26"/>
    <p:sldId id="309" r:id="rId27"/>
    <p:sldId id="310" r:id="rId28"/>
    <p:sldId id="311" r:id="rId29"/>
    <p:sldId id="285" r:id="rId30"/>
    <p:sldId id="287" r:id="rId31"/>
    <p:sldId id="294" r:id="rId32"/>
    <p:sldId id="319" r:id="rId33"/>
    <p:sldId id="327" r:id="rId34"/>
    <p:sldId id="259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B413"/>
    <a:srgbClr val="FFC000"/>
    <a:srgbClr val="DF9003"/>
    <a:srgbClr val="A6601A"/>
    <a:srgbClr val="D9D9D9"/>
    <a:srgbClr val="CCCCFF"/>
    <a:srgbClr val="E781FF"/>
    <a:srgbClr val="CC00FF"/>
    <a:srgbClr val="8C21D5"/>
    <a:srgbClr val="2BB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8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54EF3-E66A-407A-AAF6-10E20627AB0E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E465E-32EA-4ECF-88EE-4AF37BA6BE6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8410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5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Shape 13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7" name="Shape 13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-Reason why detectors are deep</a:t>
            </a:r>
          </a:p>
          <a:p>
            <a:r>
              <a:t>-Identify and remove penetrating muons</a:t>
            </a:r>
          </a:p>
        </p:txBody>
      </p:sp>
    </p:spTree>
    <p:extLst>
      <p:ext uri="{BB962C8B-B14F-4D97-AF65-F5344CB8AC3E}">
        <p14:creationId xmlns:p14="http://schemas.microsoft.com/office/powerpoint/2010/main" val="1839147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55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0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54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60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85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71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43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81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3F5A9-3AFE-4EF5-9DBB-316081E18C1B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97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659250-33E0-42BC-99F9-4E119D6B3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2C3754-7831-4BC2-8580-87CCA991B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CBFA23-8337-4576-AFA5-6C17B1A8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29B3B5-18E1-43FE-81FB-11A95E8D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7FD677-F4E9-4528-BC17-B7CA9452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846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4C1C2-2FC7-467E-8625-01AFA8671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B5E7CE-63BD-47C7-8073-F0EA85C31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84F542-A9F1-4335-A026-5373BF1F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ED760E-86E2-4A82-A2EC-452EFAD4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7152A6-E733-47B6-B4F2-3B11DAC2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87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E82086-E0BA-42C7-BF28-7C7D90348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0E8AA1-0941-4BB4-A008-146D86AE7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180E08-8B79-44C7-BF48-55B074B3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923834-7EA8-4F3E-BD67-70FB252A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8C82D1-0BF8-4262-BEFE-54B58172C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7148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695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0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447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11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24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58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44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1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B43308-2AED-4A43-98F3-311B1821C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1D5930-B153-4F08-A6AB-40A5A381E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3CD96E-7312-471E-8B94-37F07AD6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10B2D4-E8C6-4EBF-BC5F-842C28D8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1E0CDC-CC1F-4227-8888-982EDC29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8998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913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97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482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13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68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514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0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51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4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892FDA-97E4-476A-8DBC-B3874F8E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E845D8-45FD-4A66-B12F-8A79606CA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D1BECD-9BEF-4AAB-9812-8CA76A68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928514-6BB0-4664-91EC-788571396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F64F00-3FF5-4FED-A68B-B023F1BD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4839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5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51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56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77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02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01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5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67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76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3C3D61-609B-483B-B2D2-F5DAC4C9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A34DD3-E2D7-4BE1-9629-5B2FEECAA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E35D36-C524-49C9-A0AB-F8A904F69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86487E-6012-4F9C-94FF-20F570EEC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80955E-EDB4-4010-BD2D-09DC3453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31E902-E6CC-452E-B919-9F6B13C8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8789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58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387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6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12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47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58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92502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B717F-35B3-44B2-9D2A-E6425CC74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B8AE16-24FB-486C-8E34-880D563DB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0252BE-619A-4A35-9F1B-668296CE3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DFCB3D-836D-494F-BBFD-854F4F82C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D3970DF-C2C2-4EFC-A29E-BC1410B3E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32F8839-6974-4087-B17D-190D6A8B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811F6D-E528-4238-92F3-F91B9FD9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F502745-9726-4798-8E44-B2A03476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04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BB5161-33F6-4423-BA4B-B0E34486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EB4F11-63AD-4C80-A15C-E77BF3C9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9FB045-150D-4CEA-8664-247124A7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C45DF4-4D1B-4FD6-92CF-C2DD95C4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415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843781-3707-4198-8349-A95BBD26C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1904E0-9087-4CF9-A12E-8B1A9112D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2F870A-B64C-4AF1-A348-F7BF8745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845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75205-7387-4DB3-81B7-138CAA28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66CD3E-9E25-472A-A346-55C14A773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60C386-C9AB-4442-93CF-3C29F3BC0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9A63CE-2E66-4939-B689-572242757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1ECA63-7DF6-4BAE-BF06-27972A0C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C936BF-17B9-4B97-A9D3-1EAAA963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736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A7732-A918-4164-9929-4FF35FBD7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DE0ADA2-4A66-49FF-9A1A-B97F6DC4C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C92919-07D8-49F4-9443-650FA378B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0CC5D1-CF6B-4E4F-97FD-6FAD7FE4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DF9DFA-96AD-4107-AD3E-C6A08E7D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FF9BEB-53D9-40C2-9A14-5953BB58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522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EAE24D0-D0C8-4B4F-B04A-098BA379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FFC3CE-4610-41C3-AC0F-CE486E92F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822644-A729-4122-A3F6-AE7B6AA73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68C2F8-B536-4AFE-8245-7F4B4848A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D26EE1-B256-4809-AF62-7CEA5E2C1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090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ADF05D0-BC20-43DD-BA03-6D6C10FE40B3}" type="datetimeFigureOut">
              <a:rPr lang="en-CA" smtClean="0"/>
              <a:t>2022-04-05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3242D28-5198-44CF-9C2B-B305CB44D5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2576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97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0_5cDYfA5y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965A89-C2DE-46F5-A80A-D9ADAC582F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706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99B21C92-32A1-4D7C-BDAB-33071305B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346" y="375249"/>
            <a:ext cx="8390910" cy="1141751"/>
          </a:xfrm>
        </p:spPr>
        <p:txBody>
          <a:bodyPr>
            <a:normAutofit fontScale="92500"/>
          </a:bodyPr>
          <a:lstStyle/>
          <a:p>
            <a:pPr algn="l"/>
            <a:r>
              <a:rPr lang="en-CA" sz="4800" dirty="0" err="1">
                <a:solidFill>
                  <a:schemeClr val="bg1">
                    <a:lumMod val="85000"/>
                  </a:schemeClr>
                </a:solidFill>
              </a:rPr>
              <a:t>IceCube</a:t>
            </a:r>
            <a:r>
              <a:rPr lang="en-CA" sz="4800" dirty="0">
                <a:solidFill>
                  <a:schemeClr val="bg1">
                    <a:lumMod val="85000"/>
                  </a:schemeClr>
                </a:solidFill>
              </a:rPr>
              <a:t>: Inside a neutrino Detector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256483-4ECC-407C-A25F-B35E468CCF9C}"/>
              </a:ext>
            </a:extLst>
          </p:cNvPr>
          <p:cNvCxnSpPr>
            <a:cxnSpLocks/>
          </p:cNvCxnSpPr>
          <p:nvPr/>
        </p:nvCxnSpPr>
        <p:spPr>
          <a:xfrm>
            <a:off x="136706" y="1076229"/>
            <a:ext cx="9342793" cy="0"/>
          </a:xfrm>
          <a:prstGeom prst="line">
            <a:avLst/>
          </a:prstGeom>
          <a:ln w="571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BB80BD3-6189-4355-8777-478AB88229BC}"/>
              </a:ext>
            </a:extLst>
          </p:cNvPr>
          <p:cNvSpPr txBox="1"/>
          <p:nvPr/>
        </p:nvSpPr>
        <p:spPr>
          <a:xfrm>
            <a:off x="6927074" y="2868190"/>
            <a:ext cx="238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en-CA" dirty="0" err="1">
                <a:solidFill>
                  <a:schemeClr val="bg1">
                    <a:lumMod val="95000"/>
                  </a:schemeClr>
                </a:solidFill>
              </a:rPr>
              <a:t>IceCube</a:t>
            </a:r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 Laboratory (ICL)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24BF1C0-9404-40B1-90E1-98A3E07734A1}"/>
              </a:ext>
            </a:extLst>
          </p:cNvPr>
          <p:cNvCxnSpPr>
            <a:cxnSpLocks/>
          </p:cNvCxnSpPr>
          <p:nvPr/>
        </p:nvCxnSpPr>
        <p:spPr>
          <a:xfrm flipH="1">
            <a:off x="6736300" y="3429000"/>
            <a:ext cx="190774" cy="465423"/>
          </a:xfrm>
          <a:prstGeom prst="straightConnector1">
            <a:avLst/>
          </a:prstGeom>
          <a:ln w="57150">
            <a:solidFill>
              <a:srgbClr val="D9D9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68BC6B0-F46B-417E-B08D-AC63C034954C}"/>
              </a:ext>
            </a:extLst>
          </p:cNvPr>
          <p:cNvSpPr txBox="1"/>
          <p:nvPr/>
        </p:nvSpPr>
        <p:spPr>
          <a:xfrm>
            <a:off x="51185" y="6434789"/>
            <a:ext cx="3915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bg1">
                    <a:lumMod val="95000"/>
                  </a:schemeClr>
                </a:solidFill>
              </a:rPr>
              <a:t>Image credit: Martin Wolf / NSF</a:t>
            </a:r>
          </a:p>
        </p:txBody>
      </p:sp>
    </p:spTree>
    <p:extLst>
      <p:ext uri="{BB962C8B-B14F-4D97-AF65-F5344CB8AC3E}">
        <p14:creationId xmlns:p14="http://schemas.microsoft.com/office/powerpoint/2010/main" val="4086909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7492B7C-C4F9-4360-AC30-44EF11D19C50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key to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detecting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neutrinos: Light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792C3AB-84E8-4678-B322-A62618A0E732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E02F4FA2-7723-4FD7-A86D-B5FC3F273541}"/>
              </a:ext>
            </a:extLst>
          </p:cNvPr>
          <p:cNvSpPr txBox="1"/>
          <p:nvPr/>
        </p:nvSpPr>
        <p:spPr>
          <a:xfrm>
            <a:off x="337651" y="1152708"/>
            <a:ext cx="897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/>
              <a:t>IceCube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able to </a:t>
            </a:r>
            <a:r>
              <a:rPr lang="fr-CA" dirty="0" err="1"/>
              <a:t>detect</a:t>
            </a:r>
            <a:r>
              <a:rPr lang="fr-CA" dirty="0"/>
              <a:t> neutrino </a:t>
            </a:r>
            <a:r>
              <a:rPr lang="fr-CA" dirty="0" err="1"/>
              <a:t>because</a:t>
            </a:r>
            <a:r>
              <a:rPr lang="fr-CA" dirty="0"/>
              <a:t> </a:t>
            </a:r>
            <a:r>
              <a:rPr lang="fr-CA" dirty="0" err="1"/>
              <a:t>these</a:t>
            </a:r>
            <a:r>
              <a:rPr lang="fr-CA" dirty="0"/>
              <a:t> interactions </a:t>
            </a:r>
            <a:r>
              <a:rPr lang="fr-CA" dirty="0" err="1"/>
              <a:t>produce</a:t>
            </a:r>
            <a:r>
              <a:rPr lang="fr-CA" dirty="0"/>
              <a:t>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The light </a:t>
            </a:r>
            <a:r>
              <a:rPr lang="fr-CA" dirty="0" err="1"/>
              <a:t>produced</a:t>
            </a:r>
            <a:r>
              <a:rPr lang="fr-CA" dirty="0"/>
              <a:t> </a:t>
            </a:r>
            <a:r>
              <a:rPr lang="fr-CA" dirty="0" err="1"/>
              <a:t>comes</a:t>
            </a:r>
            <a:r>
              <a:rPr lang="fr-CA" dirty="0"/>
              <a:t> </a:t>
            </a:r>
            <a:r>
              <a:rPr lang="fr-CA" dirty="0" err="1"/>
              <a:t>from</a:t>
            </a:r>
            <a:r>
              <a:rPr lang="fr-CA" dirty="0"/>
              <a:t> </a:t>
            </a:r>
            <a:r>
              <a:rPr lang="fr-CA" b="1" dirty="0" err="1"/>
              <a:t>Cherenkov</a:t>
            </a:r>
            <a:r>
              <a:rPr lang="fr-CA" b="1" dirty="0"/>
              <a:t> radiation</a:t>
            </a:r>
            <a:endParaRPr lang="en-CA" b="1" dirty="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408D75AD-57CB-40EF-96A4-F7EC42B482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770"/>
          <a:stretch>
            <a:fillRect/>
          </a:stretch>
        </p:blipFill>
        <p:spPr>
          <a:xfrm>
            <a:off x="7578521" y="2346961"/>
            <a:ext cx="3634707" cy="4071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143CDC-0DB2-4194-9DE8-60141E110B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51" y="2234153"/>
            <a:ext cx="6893729" cy="4458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94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1CEC607-2B02-4FC6-BE42-3E456D7B4B84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A54F376-71FE-4208-91E6-F9F5007A2855}"/>
              </a:ext>
            </a:extLst>
          </p:cNvPr>
          <p:cNvSpPr txBox="1"/>
          <p:nvPr/>
        </p:nvSpPr>
        <p:spPr>
          <a:xfrm>
            <a:off x="422224" y="1375786"/>
            <a:ext cx="857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V</a:t>
            </a:r>
            <a:r>
              <a:rPr lang="en-CA" b="1" dirty="0" err="1"/>
              <a:t>ery</a:t>
            </a:r>
            <a:r>
              <a:rPr lang="en-CA" b="1" dirty="0"/>
              <a:t> brief and dim Cherenkov light is detected using photomultiplier tube</a:t>
            </a:r>
          </a:p>
          <a:p>
            <a:r>
              <a:rPr lang="fr-CA" b="1" dirty="0"/>
              <a:t>C</a:t>
            </a:r>
            <a:r>
              <a:rPr lang="en-CA" b="1" dirty="0" err="1"/>
              <a:t>onvert</a:t>
            </a:r>
            <a:r>
              <a:rPr lang="en-CA" b="1" dirty="0"/>
              <a:t> 1 photon into [100-1 million] electrons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D53E41-2091-4EBE-89B9-4108F5931A90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key to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detecting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neutrinos: Light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5328283-DFAD-40CD-A78E-860513BC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535" y="2747962"/>
            <a:ext cx="6191250" cy="25050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476EEE-FEC7-4B67-9643-32D601EB1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4" y="2335387"/>
            <a:ext cx="4440297" cy="33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6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00A3961-0B72-4183-842B-D9AE34112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8" y="1577489"/>
            <a:ext cx="4302155" cy="42538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6836E8-5EEB-48AF-9D2A-4FF51D24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656" y="1175464"/>
            <a:ext cx="5629860" cy="50578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727C95-3544-4E26-AF49-8B4CC7CC0D6C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53044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IceCube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Digital Optical Module (DOM)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1CEC607-2B02-4FC6-BE42-3E456D7B4B84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23340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1CEC607-2B02-4FC6-BE42-3E456D7B4B84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2D53E41-2091-4EBE-89B9-4108F5931A90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InSide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IceCube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C36872-C912-48E2-A145-CD7372589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8" y="1113904"/>
            <a:ext cx="8227864" cy="54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8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31AF03-BFC8-48CD-9F3D-CEC2FB29CAE6}"/>
              </a:ext>
            </a:extLst>
          </p:cNvPr>
          <p:cNvSpPr txBox="1"/>
          <p:nvPr/>
        </p:nvSpPr>
        <p:spPr>
          <a:xfrm>
            <a:off x="518765" y="1245040"/>
            <a:ext cx="726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="1" dirty="0"/>
              <a:t>You need a transparent medium to detect Cherenkov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Y</a:t>
            </a:r>
            <a:r>
              <a:rPr lang="en-CA" b="1" dirty="0" err="1"/>
              <a:t>ou</a:t>
            </a:r>
            <a:r>
              <a:rPr lang="en-CA" b="1" dirty="0"/>
              <a:t> need a big volume to detect high-energy neutrinos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D92BB1E-398C-4D15-A7E6-85F77967CD7B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929532BC-DEF5-4A71-8A87-5A59543EB619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Cherenkov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-light Neutrino detectors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175FB2-A096-47F3-A18A-704B5280D58D}"/>
              </a:ext>
            </a:extLst>
          </p:cNvPr>
          <p:cNvSpPr txBox="1"/>
          <p:nvPr/>
        </p:nvSpPr>
        <p:spPr>
          <a:xfrm>
            <a:off x="1475102" y="5874807"/>
            <a:ext cx="355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Water </a:t>
            </a:r>
          </a:p>
          <a:p>
            <a:pPr algn="ctr"/>
            <a:r>
              <a:rPr lang="en-CA" b="1" dirty="0"/>
              <a:t>(Super-</a:t>
            </a:r>
            <a:r>
              <a:rPr lang="en-CA" b="1" dirty="0" err="1"/>
              <a:t>kamiokande</a:t>
            </a:r>
            <a:r>
              <a:rPr lang="en-CA" b="1" dirty="0"/>
              <a:t> in Japan)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84CA64E-B28B-4B06-88C0-1CA631A2E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0" y="2288246"/>
            <a:ext cx="6376108" cy="358656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0916032-E4C7-449C-800A-1A8077601571}"/>
              </a:ext>
            </a:extLst>
          </p:cNvPr>
          <p:cNvSpPr txBox="1"/>
          <p:nvPr/>
        </p:nvSpPr>
        <p:spPr>
          <a:xfrm>
            <a:off x="6796744" y="3093012"/>
            <a:ext cx="1185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D9D9D9"/>
                </a:solidFill>
              </a:rPr>
              <a:t>OR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A684590-0577-4F02-8E17-993E080DC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207" y="2626088"/>
            <a:ext cx="3729413" cy="233088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2921386-1365-4606-A406-F4C1A3BDC884}"/>
              </a:ext>
            </a:extLst>
          </p:cNvPr>
          <p:cNvSpPr txBox="1"/>
          <p:nvPr/>
        </p:nvSpPr>
        <p:spPr>
          <a:xfrm>
            <a:off x="8264522" y="5099246"/>
            <a:ext cx="355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Ice!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44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931FD4F-1DC0-43C3-BF54-E51A7B822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4" t="10337" r="4134" b="6332"/>
          <a:stretch/>
        </p:blipFill>
        <p:spPr>
          <a:xfrm>
            <a:off x="0" y="1035515"/>
            <a:ext cx="8084599" cy="58224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1C7D19-4C11-49C3-A7F8-22EB21CD58F3}"/>
              </a:ext>
            </a:extLst>
          </p:cNvPr>
          <p:cNvSpPr/>
          <p:nvPr/>
        </p:nvSpPr>
        <p:spPr>
          <a:xfrm>
            <a:off x="8344481" y="1853234"/>
            <a:ext cx="3754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Goal: Detect high-energy neutrinos from outer space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13935F-C7D3-441B-A99C-780503522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558" y="2882069"/>
            <a:ext cx="3583620" cy="3583620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358EA24-BE7E-4D9F-9F76-52413874B4B5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374F0BA-6A10-4A1C-B837-980497AE169F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IceCube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Telescope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74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C5191C0F-012F-46F4-8DEE-637FB6D3966B}"/>
              </a:ext>
            </a:extLst>
          </p:cNvPr>
          <p:cNvSpPr/>
          <p:nvPr/>
        </p:nvSpPr>
        <p:spPr>
          <a:xfrm>
            <a:off x="763480" y="1095375"/>
            <a:ext cx="10608815" cy="5261037"/>
          </a:xfrm>
          <a:prstGeom prst="roundRect">
            <a:avLst>
              <a:gd name="adj" fmla="val 6177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A70BA4B0-3510-47E1-99AF-D0C107E4547D}"/>
              </a:ext>
            </a:extLst>
          </p:cNvPr>
          <p:cNvCxnSpPr/>
          <p:nvPr/>
        </p:nvCxnSpPr>
        <p:spPr>
          <a:xfrm>
            <a:off x="4908283" y="1072986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1A194165-E4FA-4958-9BC9-700F1EC43278}"/>
              </a:ext>
            </a:extLst>
          </p:cNvPr>
          <p:cNvCxnSpPr/>
          <p:nvPr/>
        </p:nvCxnSpPr>
        <p:spPr>
          <a:xfrm>
            <a:off x="7359946" y="107192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4CFC0624-0E64-4AAA-99DA-ADA47B38C8F1}"/>
              </a:ext>
            </a:extLst>
          </p:cNvPr>
          <p:cNvCxnSpPr/>
          <p:nvPr/>
        </p:nvCxnSpPr>
        <p:spPr>
          <a:xfrm>
            <a:off x="9839367" y="110709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1ED845C7-A6A4-412A-BF79-B54EA1D68AD8}"/>
              </a:ext>
            </a:extLst>
          </p:cNvPr>
          <p:cNvCxnSpPr/>
          <p:nvPr/>
        </p:nvCxnSpPr>
        <p:spPr>
          <a:xfrm>
            <a:off x="2319015" y="109537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D99FF15-562C-42D3-84D2-A46F573CF3EA}"/>
              </a:ext>
            </a:extLst>
          </p:cNvPr>
          <p:cNvGrpSpPr/>
          <p:nvPr/>
        </p:nvGrpSpPr>
        <p:grpSpPr>
          <a:xfrm>
            <a:off x="4548042" y="1817636"/>
            <a:ext cx="681530" cy="681531"/>
            <a:chOff x="7779895" y="2578308"/>
            <a:chExt cx="1873771" cy="187377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AD6176-7679-437F-B3C0-6A1A15A8CF80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41C5C78-E088-4C6F-A0FD-ECEA30FCD403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37" name="Arc partiel 36">
              <a:extLst>
                <a:ext uri="{FF2B5EF4-FFF2-40B4-BE49-F238E27FC236}">
                  <a16:creationId xmlns:a16="http://schemas.microsoft.com/office/drawing/2014/main" id="{0DFDAF9C-55D7-4EBE-99A1-ECCEC5ED708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5C5AE4B7-6AB9-49FB-91FA-E22825C7DC6A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61379462-EC35-4A2D-8468-39A2B57A8AC2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4DB110AC-126B-4AEB-BE08-D02799D45AA1}"/>
              </a:ext>
            </a:extLst>
          </p:cNvPr>
          <p:cNvGrpSpPr/>
          <p:nvPr/>
        </p:nvGrpSpPr>
        <p:grpSpPr>
          <a:xfrm>
            <a:off x="7010564" y="1817635"/>
            <a:ext cx="681530" cy="681531"/>
            <a:chOff x="7779895" y="2578308"/>
            <a:chExt cx="1873771" cy="187377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F859EC5-4E37-4044-9BA7-516F4DE6427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5E6976E-A580-4E4E-9A19-37FA9A80505B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75" name="Arc partiel 74">
              <a:extLst>
                <a:ext uri="{FF2B5EF4-FFF2-40B4-BE49-F238E27FC236}">
                  <a16:creationId xmlns:a16="http://schemas.microsoft.com/office/drawing/2014/main" id="{9B0097E8-A5DA-40D1-98A4-C2974F63C55F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25A40A93-F90F-4054-A4D7-83D61707DCE7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7E67E663-520D-4AEC-B200-2CF77E3263BA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0595BC3B-B5A2-400E-9503-C454E1BE6F10}"/>
              </a:ext>
            </a:extLst>
          </p:cNvPr>
          <p:cNvGrpSpPr/>
          <p:nvPr/>
        </p:nvGrpSpPr>
        <p:grpSpPr>
          <a:xfrm>
            <a:off x="4540101" y="3506741"/>
            <a:ext cx="681530" cy="681531"/>
            <a:chOff x="7779895" y="2578308"/>
            <a:chExt cx="1873771" cy="187377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365F03D-B4D8-46C7-9D1F-F20B0B5A37A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05762500-82EB-49CC-B33D-19074AB764FC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1" name="Arc partiel 80">
              <a:extLst>
                <a:ext uri="{FF2B5EF4-FFF2-40B4-BE49-F238E27FC236}">
                  <a16:creationId xmlns:a16="http://schemas.microsoft.com/office/drawing/2014/main" id="{352057DD-723A-4C7F-A168-03968996278E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A628640B-2286-424A-AC2C-9BD251D3DCFA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872E668E-63D2-470E-9D1E-830D6D13A09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966078E-1FB5-4A59-B787-027FB86E2150}"/>
              </a:ext>
            </a:extLst>
          </p:cNvPr>
          <p:cNvGrpSpPr/>
          <p:nvPr/>
        </p:nvGrpSpPr>
        <p:grpSpPr>
          <a:xfrm>
            <a:off x="7010564" y="3506740"/>
            <a:ext cx="681530" cy="681531"/>
            <a:chOff x="7779895" y="2578308"/>
            <a:chExt cx="1873771" cy="1873771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81A9293-B028-4DE4-9D15-DE03C48F695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06DCE43B-000A-4181-A0D8-2F94A88396B0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7" name="Arc partiel 86">
              <a:extLst>
                <a:ext uri="{FF2B5EF4-FFF2-40B4-BE49-F238E27FC236}">
                  <a16:creationId xmlns:a16="http://schemas.microsoft.com/office/drawing/2014/main" id="{FEAB7318-B0C1-41E8-8EAA-122EB86E051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E08D4CA8-06B8-4879-A5F2-BFAA2C29F269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43FE5945-4835-47F3-8EA1-708CB4E9ABF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E612527-2BC4-4E01-8D6E-C39CCBE26A2C}"/>
              </a:ext>
            </a:extLst>
          </p:cNvPr>
          <p:cNvGrpSpPr/>
          <p:nvPr/>
        </p:nvGrpSpPr>
        <p:grpSpPr>
          <a:xfrm>
            <a:off x="7004937" y="5194750"/>
            <a:ext cx="681530" cy="681531"/>
            <a:chOff x="7779895" y="2578308"/>
            <a:chExt cx="1873771" cy="1873771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3AE0EF2-C267-4501-8C73-07DDBDA50049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E1886E74-116E-44BE-9A51-29A046D160B2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3" name="Arc partiel 92">
              <a:extLst>
                <a:ext uri="{FF2B5EF4-FFF2-40B4-BE49-F238E27FC236}">
                  <a16:creationId xmlns:a16="http://schemas.microsoft.com/office/drawing/2014/main" id="{9B3C305B-E975-435F-B82B-C1E1BBE8DA86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3835DCA3-DD10-447B-8B2A-BEF9D4BAB269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5DC9444A-FFF1-4D6B-BC91-7723B516957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8057F3BC-8AB1-4DDA-9CCA-BB308A41D570}"/>
              </a:ext>
            </a:extLst>
          </p:cNvPr>
          <p:cNvGrpSpPr/>
          <p:nvPr/>
        </p:nvGrpSpPr>
        <p:grpSpPr>
          <a:xfrm>
            <a:off x="4531539" y="5195845"/>
            <a:ext cx="681530" cy="681531"/>
            <a:chOff x="7779895" y="2578308"/>
            <a:chExt cx="1873771" cy="187377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4EB55F4-E22C-47E5-8CF0-38843ADACE6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2F3568C2-73F3-46F7-AACB-DEDAFCF87381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9" name="Arc partiel 98">
              <a:extLst>
                <a:ext uri="{FF2B5EF4-FFF2-40B4-BE49-F238E27FC236}">
                  <a16:creationId xmlns:a16="http://schemas.microsoft.com/office/drawing/2014/main" id="{76E617FA-D5B5-479E-8360-A9BFC8DE48ED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F402DB96-351F-48CF-BDFF-161333DEE100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83842677-6405-429C-8A57-4092103B507A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ACA2C04F-EC2B-4553-AC34-EB240EE8195A}"/>
              </a:ext>
            </a:extLst>
          </p:cNvPr>
          <p:cNvGrpSpPr/>
          <p:nvPr/>
        </p:nvGrpSpPr>
        <p:grpSpPr>
          <a:xfrm>
            <a:off x="1973606" y="5195845"/>
            <a:ext cx="681530" cy="681531"/>
            <a:chOff x="7779895" y="2578308"/>
            <a:chExt cx="1873771" cy="187377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131ED50-99D3-4495-8EF1-597A70656AA7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46FDE418-145E-47B0-A33A-A39FE13992BD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5" name="Arc partiel 104">
              <a:extLst>
                <a:ext uri="{FF2B5EF4-FFF2-40B4-BE49-F238E27FC236}">
                  <a16:creationId xmlns:a16="http://schemas.microsoft.com/office/drawing/2014/main" id="{9B81121F-EE90-4EF7-B9D1-7310801CDD94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939AF0D0-C68A-4D69-887B-4415073EDBF2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A37F5A6B-729D-4108-9A77-D3E92CF60E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22AC9181-6A15-4E95-A611-ADA02D5C2AD6}"/>
              </a:ext>
            </a:extLst>
          </p:cNvPr>
          <p:cNvGrpSpPr/>
          <p:nvPr/>
        </p:nvGrpSpPr>
        <p:grpSpPr>
          <a:xfrm>
            <a:off x="1973606" y="3506740"/>
            <a:ext cx="681530" cy="681531"/>
            <a:chOff x="7779895" y="2578308"/>
            <a:chExt cx="1873771" cy="187377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FD8A1E3-4098-43B3-8526-FE8ECDF68702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A39D41E1-E229-4FCE-A639-A5E96D03BD04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1" name="Arc partiel 110">
              <a:extLst>
                <a:ext uri="{FF2B5EF4-FFF2-40B4-BE49-F238E27FC236}">
                  <a16:creationId xmlns:a16="http://schemas.microsoft.com/office/drawing/2014/main" id="{97D3B475-9AB6-4D03-B1A7-C93F3BAB530E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B07C496B-3C5E-43B0-A16A-504D647F423D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2B9B1389-A4E0-4DA6-B5D7-96FD023CD4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6035A6B2-2E46-45E7-A7BD-BAFE74A5031E}"/>
              </a:ext>
            </a:extLst>
          </p:cNvPr>
          <p:cNvGrpSpPr/>
          <p:nvPr/>
        </p:nvGrpSpPr>
        <p:grpSpPr>
          <a:xfrm>
            <a:off x="1973606" y="1816541"/>
            <a:ext cx="681530" cy="681531"/>
            <a:chOff x="7779895" y="2578308"/>
            <a:chExt cx="1873771" cy="1873771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7F226BD-80CE-4751-A9D5-A6988037E75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347C871C-12E0-4024-ACCF-62E5DE69C424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7" name="Arc partiel 116">
              <a:extLst>
                <a:ext uri="{FF2B5EF4-FFF2-40B4-BE49-F238E27FC236}">
                  <a16:creationId xmlns:a16="http://schemas.microsoft.com/office/drawing/2014/main" id="{326E9A62-1723-4A18-B975-FF74BFA50D84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A8C7E40C-4033-4C76-AB94-F73E998F19B6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751AA163-E13E-403B-8240-6FF648F1D923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83063FC-C70C-4B67-B63E-4E6AE27D7A8D}"/>
              </a:ext>
            </a:extLst>
          </p:cNvPr>
          <p:cNvGrpSpPr/>
          <p:nvPr/>
        </p:nvGrpSpPr>
        <p:grpSpPr>
          <a:xfrm>
            <a:off x="9481027" y="1816541"/>
            <a:ext cx="681530" cy="681531"/>
            <a:chOff x="7779895" y="2578308"/>
            <a:chExt cx="1873771" cy="1873771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5ADDB6D-A2BD-4B35-9C1A-64417241D7F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BB795ACA-B13A-431E-A43E-D159F04DBC18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3" name="Arc partiel 122">
              <a:extLst>
                <a:ext uri="{FF2B5EF4-FFF2-40B4-BE49-F238E27FC236}">
                  <a16:creationId xmlns:a16="http://schemas.microsoft.com/office/drawing/2014/main" id="{493EA9A6-E293-48D4-9C21-F5D4FB49B4CF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8CD754B0-66E6-401E-ABBB-02D9F2897427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DBC683BE-13F3-4D6D-8A93-3BE9A6580E9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133CBE1C-4056-4E2A-BB0C-C8E079EBCA31}"/>
              </a:ext>
            </a:extLst>
          </p:cNvPr>
          <p:cNvGrpSpPr/>
          <p:nvPr/>
        </p:nvGrpSpPr>
        <p:grpSpPr>
          <a:xfrm>
            <a:off x="9481027" y="3505646"/>
            <a:ext cx="681530" cy="681531"/>
            <a:chOff x="7779895" y="2578308"/>
            <a:chExt cx="1873771" cy="1873771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779ED55-E612-4D05-9B50-B6CFE0A9F15F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9F3F7B45-586D-4248-B976-9261A03D4782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9" name="Arc partiel 128">
              <a:extLst>
                <a:ext uri="{FF2B5EF4-FFF2-40B4-BE49-F238E27FC236}">
                  <a16:creationId xmlns:a16="http://schemas.microsoft.com/office/drawing/2014/main" id="{DCE70E38-EADA-4D34-B957-2E1073D3CF7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7A8DE2DD-C04A-463E-873C-BF4A8E6D1DF8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00927DE1-D94E-4AD4-B5B4-A49F0E14DDA8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F3E35777-75F4-4317-BF15-0EFBAAA4B7B6}"/>
              </a:ext>
            </a:extLst>
          </p:cNvPr>
          <p:cNvGrpSpPr/>
          <p:nvPr/>
        </p:nvGrpSpPr>
        <p:grpSpPr>
          <a:xfrm>
            <a:off x="9523821" y="5194750"/>
            <a:ext cx="681530" cy="681531"/>
            <a:chOff x="7779895" y="2578308"/>
            <a:chExt cx="1873771" cy="1873771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D1721D4-7E8B-4395-AB56-6AF6B320CC8D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7D399B52-B1B3-44A2-8135-B1B0785D7778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5" name="Arc partiel 134">
              <a:extLst>
                <a:ext uri="{FF2B5EF4-FFF2-40B4-BE49-F238E27FC236}">
                  <a16:creationId xmlns:a16="http://schemas.microsoft.com/office/drawing/2014/main" id="{66A2EEF3-B0C4-4750-92D7-A2302591E1E6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81BC1851-4700-427C-97E2-522F8CA2502F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E6C50AEB-4968-4E0F-9160-3620B29A47A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D5E1613C-BBD5-4589-9719-3DE77A1FCB81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39" name="Title 1">
            <a:extLst>
              <a:ext uri="{FF2B5EF4-FFF2-40B4-BE49-F238E27FC236}">
                <a16:creationId xmlns:a16="http://schemas.microsoft.com/office/drawing/2014/main" id="{58BBC43E-B647-402D-9A24-937E14AD669A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1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C5191C0F-012F-46F4-8DEE-637FB6D3966B}"/>
              </a:ext>
            </a:extLst>
          </p:cNvPr>
          <p:cNvSpPr/>
          <p:nvPr/>
        </p:nvSpPr>
        <p:spPr>
          <a:xfrm>
            <a:off x="763480" y="1095375"/>
            <a:ext cx="10608815" cy="5261037"/>
          </a:xfrm>
          <a:prstGeom prst="roundRect">
            <a:avLst>
              <a:gd name="adj" fmla="val 6177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A70BA4B0-3510-47E1-99AF-D0C107E4547D}"/>
              </a:ext>
            </a:extLst>
          </p:cNvPr>
          <p:cNvCxnSpPr/>
          <p:nvPr/>
        </p:nvCxnSpPr>
        <p:spPr>
          <a:xfrm>
            <a:off x="4908283" y="1072986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1A194165-E4FA-4958-9BC9-700F1EC43278}"/>
              </a:ext>
            </a:extLst>
          </p:cNvPr>
          <p:cNvCxnSpPr/>
          <p:nvPr/>
        </p:nvCxnSpPr>
        <p:spPr>
          <a:xfrm>
            <a:off x="7359946" y="107192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4CFC0624-0E64-4AAA-99DA-ADA47B38C8F1}"/>
              </a:ext>
            </a:extLst>
          </p:cNvPr>
          <p:cNvCxnSpPr/>
          <p:nvPr/>
        </p:nvCxnSpPr>
        <p:spPr>
          <a:xfrm>
            <a:off x="9839367" y="110709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1ED845C7-A6A4-412A-BF79-B54EA1D68AD8}"/>
              </a:ext>
            </a:extLst>
          </p:cNvPr>
          <p:cNvCxnSpPr/>
          <p:nvPr/>
        </p:nvCxnSpPr>
        <p:spPr>
          <a:xfrm>
            <a:off x="2319015" y="109537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D99FF15-562C-42D3-84D2-A46F573CF3EA}"/>
              </a:ext>
            </a:extLst>
          </p:cNvPr>
          <p:cNvGrpSpPr/>
          <p:nvPr/>
        </p:nvGrpSpPr>
        <p:grpSpPr>
          <a:xfrm>
            <a:off x="4548042" y="1817636"/>
            <a:ext cx="681530" cy="681531"/>
            <a:chOff x="7779895" y="2578308"/>
            <a:chExt cx="1873771" cy="187377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AD6176-7679-437F-B3C0-6A1A15A8CF80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41C5C78-E088-4C6F-A0FD-ECEA30FCD403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37" name="Arc partiel 36">
              <a:extLst>
                <a:ext uri="{FF2B5EF4-FFF2-40B4-BE49-F238E27FC236}">
                  <a16:creationId xmlns:a16="http://schemas.microsoft.com/office/drawing/2014/main" id="{0DFDAF9C-55D7-4EBE-99A1-ECCEC5ED708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5C5AE4B7-6AB9-49FB-91FA-E22825C7DC6A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61379462-EC35-4A2D-8468-39A2B57A8AC2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4DB110AC-126B-4AEB-BE08-D02799D45AA1}"/>
              </a:ext>
            </a:extLst>
          </p:cNvPr>
          <p:cNvGrpSpPr/>
          <p:nvPr/>
        </p:nvGrpSpPr>
        <p:grpSpPr>
          <a:xfrm>
            <a:off x="7010564" y="1817635"/>
            <a:ext cx="681530" cy="681531"/>
            <a:chOff x="7779895" y="2578308"/>
            <a:chExt cx="1873771" cy="187377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F859EC5-4E37-4044-9BA7-516F4DE6427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5E6976E-A580-4E4E-9A19-37FA9A80505B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75" name="Arc partiel 74">
              <a:extLst>
                <a:ext uri="{FF2B5EF4-FFF2-40B4-BE49-F238E27FC236}">
                  <a16:creationId xmlns:a16="http://schemas.microsoft.com/office/drawing/2014/main" id="{9B0097E8-A5DA-40D1-98A4-C2974F63C55F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25A40A93-F90F-4054-A4D7-83D61707DCE7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7E67E663-520D-4AEC-B200-2CF77E3263BA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0595BC3B-B5A2-400E-9503-C454E1BE6F10}"/>
              </a:ext>
            </a:extLst>
          </p:cNvPr>
          <p:cNvGrpSpPr/>
          <p:nvPr/>
        </p:nvGrpSpPr>
        <p:grpSpPr>
          <a:xfrm>
            <a:off x="4540101" y="3506741"/>
            <a:ext cx="681530" cy="681531"/>
            <a:chOff x="7779895" y="2578308"/>
            <a:chExt cx="1873771" cy="187377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365F03D-B4D8-46C7-9D1F-F20B0B5A37A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05762500-82EB-49CC-B33D-19074AB764FC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1" name="Arc partiel 80">
              <a:extLst>
                <a:ext uri="{FF2B5EF4-FFF2-40B4-BE49-F238E27FC236}">
                  <a16:creationId xmlns:a16="http://schemas.microsoft.com/office/drawing/2014/main" id="{352057DD-723A-4C7F-A168-03968996278E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A628640B-2286-424A-AC2C-9BD251D3DCFA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872E668E-63D2-470E-9D1E-830D6D13A09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966078E-1FB5-4A59-B787-027FB86E2150}"/>
              </a:ext>
            </a:extLst>
          </p:cNvPr>
          <p:cNvGrpSpPr/>
          <p:nvPr/>
        </p:nvGrpSpPr>
        <p:grpSpPr>
          <a:xfrm>
            <a:off x="7010564" y="3506740"/>
            <a:ext cx="681530" cy="681531"/>
            <a:chOff x="7779895" y="2578308"/>
            <a:chExt cx="1873771" cy="1873771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81A9293-B028-4DE4-9D15-DE03C48F695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06DCE43B-000A-4181-A0D8-2F94A88396B0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7" name="Arc partiel 86">
              <a:extLst>
                <a:ext uri="{FF2B5EF4-FFF2-40B4-BE49-F238E27FC236}">
                  <a16:creationId xmlns:a16="http://schemas.microsoft.com/office/drawing/2014/main" id="{FEAB7318-B0C1-41E8-8EAA-122EB86E051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E08D4CA8-06B8-4879-A5F2-BFAA2C29F269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43FE5945-4835-47F3-8EA1-708CB4E9ABF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E612527-2BC4-4E01-8D6E-C39CCBE26A2C}"/>
              </a:ext>
            </a:extLst>
          </p:cNvPr>
          <p:cNvGrpSpPr/>
          <p:nvPr/>
        </p:nvGrpSpPr>
        <p:grpSpPr>
          <a:xfrm>
            <a:off x="7004937" y="5194750"/>
            <a:ext cx="681530" cy="681531"/>
            <a:chOff x="7779895" y="2578308"/>
            <a:chExt cx="1873771" cy="1873771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3AE0EF2-C267-4501-8C73-07DDBDA50049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E1886E74-116E-44BE-9A51-29A046D160B2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3" name="Arc partiel 92">
              <a:extLst>
                <a:ext uri="{FF2B5EF4-FFF2-40B4-BE49-F238E27FC236}">
                  <a16:creationId xmlns:a16="http://schemas.microsoft.com/office/drawing/2014/main" id="{9B3C305B-E975-435F-B82B-C1E1BBE8DA86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3835DCA3-DD10-447B-8B2A-BEF9D4BAB269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5DC9444A-FFF1-4D6B-BC91-7723B516957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8057F3BC-8AB1-4DDA-9CCA-BB308A41D570}"/>
              </a:ext>
            </a:extLst>
          </p:cNvPr>
          <p:cNvGrpSpPr/>
          <p:nvPr/>
        </p:nvGrpSpPr>
        <p:grpSpPr>
          <a:xfrm>
            <a:off x="4531539" y="5195845"/>
            <a:ext cx="681530" cy="681531"/>
            <a:chOff x="7779895" y="2578308"/>
            <a:chExt cx="1873771" cy="187377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4EB55F4-E22C-47E5-8CF0-38843ADACE6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2F3568C2-73F3-46F7-AACB-DEDAFCF87381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9" name="Arc partiel 98">
              <a:extLst>
                <a:ext uri="{FF2B5EF4-FFF2-40B4-BE49-F238E27FC236}">
                  <a16:creationId xmlns:a16="http://schemas.microsoft.com/office/drawing/2014/main" id="{76E617FA-D5B5-479E-8360-A9BFC8DE48ED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F402DB96-351F-48CF-BDFF-161333DEE100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83842677-6405-429C-8A57-4092103B507A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ACA2C04F-EC2B-4553-AC34-EB240EE8195A}"/>
              </a:ext>
            </a:extLst>
          </p:cNvPr>
          <p:cNvGrpSpPr/>
          <p:nvPr/>
        </p:nvGrpSpPr>
        <p:grpSpPr>
          <a:xfrm>
            <a:off x="1973606" y="5195845"/>
            <a:ext cx="681530" cy="681531"/>
            <a:chOff x="7779895" y="2578308"/>
            <a:chExt cx="1873771" cy="187377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131ED50-99D3-4495-8EF1-597A70656AA7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46FDE418-145E-47B0-A33A-A39FE13992BD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5" name="Arc partiel 104">
              <a:extLst>
                <a:ext uri="{FF2B5EF4-FFF2-40B4-BE49-F238E27FC236}">
                  <a16:creationId xmlns:a16="http://schemas.microsoft.com/office/drawing/2014/main" id="{9B81121F-EE90-4EF7-B9D1-7310801CDD94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939AF0D0-C68A-4D69-887B-4415073EDBF2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A37F5A6B-729D-4108-9A77-D3E92CF60E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22AC9181-6A15-4E95-A611-ADA02D5C2AD6}"/>
              </a:ext>
            </a:extLst>
          </p:cNvPr>
          <p:cNvGrpSpPr/>
          <p:nvPr/>
        </p:nvGrpSpPr>
        <p:grpSpPr>
          <a:xfrm>
            <a:off x="1973606" y="3506740"/>
            <a:ext cx="681530" cy="681531"/>
            <a:chOff x="7779895" y="2578308"/>
            <a:chExt cx="1873771" cy="187377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FD8A1E3-4098-43B3-8526-FE8ECDF68702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A39D41E1-E229-4FCE-A639-A5E96D03BD04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1" name="Arc partiel 110">
              <a:extLst>
                <a:ext uri="{FF2B5EF4-FFF2-40B4-BE49-F238E27FC236}">
                  <a16:creationId xmlns:a16="http://schemas.microsoft.com/office/drawing/2014/main" id="{97D3B475-9AB6-4D03-B1A7-C93F3BAB530E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B07C496B-3C5E-43B0-A16A-504D647F423D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2B9B1389-A4E0-4DA6-B5D7-96FD023CD4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6035A6B2-2E46-45E7-A7BD-BAFE74A5031E}"/>
              </a:ext>
            </a:extLst>
          </p:cNvPr>
          <p:cNvGrpSpPr/>
          <p:nvPr/>
        </p:nvGrpSpPr>
        <p:grpSpPr>
          <a:xfrm>
            <a:off x="1973606" y="1816541"/>
            <a:ext cx="681530" cy="681531"/>
            <a:chOff x="7779895" y="2578308"/>
            <a:chExt cx="1873771" cy="1873771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7F226BD-80CE-4751-A9D5-A6988037E75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347C871C-12E0-4024-ACCF-62E5DE69C424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7" name="Arc partiel 116">
              <a:extLst>
                <a:ext uri="{FF2B5EF4-FFF2-40B4-BE49-F238E27FC236}">
                  <a16:creationId xmlns:a16="http://schemas.microsoft.com/office/drawing/2014/main" id="{326E9A62-1723-4A18-B975-FF74BFA50D84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A8C7E40C-4033-4C76-AB94-F73E998F19B6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751AA163-E13E-403B-8240-6FF648F1D923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83063FC-C70C-4B67-B63E-4E6AE27D7A8D}"/>
              </a:ext>
            </a:extLst>
          </p:cNvPr>
          <p:cNvGrpSpPr/>
          <p:nvPr/>
        </p:nvGrpSpPr>
        <p:grpSpPr>
          <a:xfrm>
            <a:off x="9481027" y="1816541"/>
            <a:ext cx="681530" cy="681531"/>
            <a:chOff x="7779895" y="2578308"/>
            <a:chExt cx="1873771" cy="1873771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5ADDB6D-A2BD-4B35-9C1A-64417241D7F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BB795ACA-B13A-431E-A43E-D159F04DBC18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3" name="Arc partiel 122">
              <a:extLst>
                <a:ext uri="{FF2B5EF4-FFF2-40B4-BE49-F238E27FC236}">
                  <a16:creationId xmlns:a16="http://schemas.microsoft.com/office/drawing/2014/main" id="{493EA9A6-E293-48D4-9C21-F5D4FB49B4CF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8CD754B0-66E6-401E-ABBB-02D9F2897427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DBC683BE-13F3-4D6D-8A93-3BE9A6580E9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133CBE1C-4056-4E2A-BB0C-C8E079EBCA31}"/>
              </a:ext>
            </a:extLst>
          </p:cNvPr>
          <p:cNvGrpSpPr/>
          <p:nvPr/>
        </p:nvGrpSpPr>
        <p:grpSpPr>
          <a:xfrm>
            <a:off x="9481027" y="3505646"/>
            <a:ext cx="681530" cy="681531"/>
            <a:chOff x="7779895" y="2578308"/>
            <a:chExt cx="1873771" cy="1873771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779ED55-E612-4D05-9B50-B6CFE0A9F15F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9F3F7B45-586D-4248-B976-9261A03D4782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9" name="Arc partiel 128">
              <a:extLst>
                <a:ext uri="{FF2B5EF4-FFF2-40B4-BE49-F238E27FC236}">
                  <a16:creationId xmlns:a16="http://schemas.microsoft.com/office/drawing/2014/main" id="{DCE70E38-EADA-4D34-B957-2E1073D3CF7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7A8DE2DD-C04A-463E-873C-BF4A8E6D1DF8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00927DE1-D94E-4AD4-B5B4-A49F0E14DDA8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F3E35777-75F4-4317-BF15-0EFBAAA4B7B6}"/>
              </a:ext>
            </a:extLst>
          </p:cNvPr>
          <p:cNvGrpSpPr/>
          <p:nvPr/>
        </p:nvGrpSpPr>
        <p:grpSpPr>
          <a:xfrm>
            <a:off x="9523821" y="5194750"/>
            <a:ext cx="681530" cy="681531"/>
            <a:chOff x="7779895" y="2578308"/>
            <a:chExt cx="1873771" cy="1873771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D1721D4-7E8B-4395-AB56-6AF6B320CC8D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7D399B52-B1B3-44A2-8135-B1B0785D7778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5" name="Arc partiel 134">
              <a:extLst>
                <a:ext uri="{FF2B5EF4-FFF2-40B4-BE49-F238E27FC236}">
                  <a16:creationId xmlns:a16="http://schemas.microsoft.com/office/drawing/2014/main" id="{66A2EEF3-B0C4-4750-92D7-A2302591E1E6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81BC1851-4700-427C-97E2-522F8CA2502F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E6C50AEB-4968-4E0F-9160-3620B29A47A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5A6E6C0-D1F9-4E9C-BFB1-7C90397930F1}"/>
              </a:ext>
            </a:extLst>
          </p:cNvPr>
          <p:cNvCxnSpPr>
            <a:cxnSpLocks/>
          </p:cNvCxnSpPr>
          <p:nvPr/>
        </p:nvCxnSpPr>
        <p:spPr>
          <a:xfrm flipH="1" flipV="1">
            <a:off x="6933611" y="4238544"/>
            <a:ext cx="4828946" cy="2167595"/>
          </a:xfrm>
          <a:prstGeom prst="straightConnector1">
            <a:avLst/>
          </a:prstGeom>
          <a:ln w="76200">
            <a:solidFill>
              <a:srgbClr val="EDB41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0AE151E8-A25C-460A-B745-AAA215FD6B2A}"/>
              </a:ext>
            </a:extLst>
          </p:cNvPr>
          <p:cNvGrpSpPr/>
          <p:nvPr/>
        </p:nvGrpSpPr>
        <p:grpSpPr>
          <a:xfrm rot="1611749">
            <a:off x="6645017" y="4042501"/>
            <a:ext cx="1120255" cy="596136"/>
            <a:chOff x="5419725" y="1089456"/>
            <a:chExt cx="4629150" cy="2463369"/>
          </a:xfrm>
        </p:grpSpPr>
        <p:sp>
          <p:nvSpPr>
            <p:cNvPr id="139" name="Losange 138">
              <a:extLst>
                <a:ext uri="{FF2B5EF4-FFF2-40B4-BE49-F238E27FC236}">
                  <a16:creationId xmlns:a16="http://schemas.microsoft.com/office/drawing/2014/main" id="{C8B7DF8E-08B8-48FB-B09E-09E1C06F48B8}"/>
                </a:ext>
              </a:extLst>
            </p:cNvPr>
            <p:cNvSpPr/>
            <p:nvPr/>
          </p:nvSpPr>
          <p:spPr>
            <a:xfrm>
              <a:off x="5419725" y="1089456"/>
              <a:ext cx="4629150" cy="2463369"/>
            </a:xfrm>
            <a:prstGeom prst="diamond">
              <a:avLst/>
            </a:prstGeom>
            <a:solidFill>
              <a:srgbClr val="EDB413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8F0FFFA1-3CE0-4709-A937-8AE4C4E028F4}"/>
                </a:ext>
              </a:extLst>
            </p:cNvPr>
            <p:cNvSpPr/>
            <p:nvPr/>
          </p:nvSpPr>
          <p:spPr>
            <a:xfrm>
              <a:off x="6115050" y="1323975"/>
              <a:ext cx="3725277" cy="914400"/>
            </a:xfrm>
            <a:custGeom>
              <a:avLst/>
              <a:gdLst>
                <a:gd name="connsiteX0" fmla="*/ 0 w 3725277"/>
                <a:gd name="connsiteY0" fmla="*/ 638175 h 914400"/>
                <a:gd name="connsiteX1" fmla="*/ 76200 w 3725277"/>
                <a:gd name="connsiteY1" fmla="*/ 657225 h 914400"/>
                <a:gd name="connsiteX2" fmla="*/ 152400 w 3725277"/>
                <a:gd name="connsiteY2" fmla="*/ 676275 h 914400"/>
                <a:gd name="connsiteX3" fmla="*/ 180975 w 3725277"/>
                <a:gd name="connsiteY3" fmla="*/ 685800 h 914400"/>
                <a:gd name="connsiteX4" fmla="*/ 209550 w 3725277"/>
                <a:gd name="connsiteY4" fmla="*/ 704850 h 914400"/>
                <a:gd name="connsiteX5" fmla="*/ 295275 w 3725277"/>
                <a:gd name="connsiteY5" fmla="*/ 714375 h 914400"/>
                <a:gd name="connsiteX6" fmla="*/ 323850 w 3725277"/>
                <a:gd name="connsiteY6" fmla="*/ 723900 h 914400"/>
                <a:gd name="connsiteX7" fmla="*/ 390525 w 3725277"/>
                <a:gd name="connsiteY7" fmla="*/ 742950 h 914400"/>
                <a:gd name="connsiteX8" fmla="*/ 419100 w 3725277"/>
                <a:gd name="connsiteY8" fmla="*/ 762000 h 914400"/>
                <a:gd name="connsiteX9" fmla="*/ 504825 w 3725277"/>
                <a:gd name="connsiteY9" fmla="*/ 771525 h 914400"/>
                <a:gd name="connsiteX10" fmla="*/ 533400 w 3725277"/>
                <a:gd name="connsiteY10" fmla="*/ 781050 h 914400"/>
                <a:gd name="connsiteX11" fmla="*/ 628650 w 3725277"/>
                <a:gd name="connsiteY11" fmla="*/ 790575 h 914400"/>
                <a:gd name="connsiteX12" fmla="*/ 657225 w 3725277"/>
                <a:gd name="connsiteY12" fmla="*/ 809625 h 914400"/>
                <a:gd name="connsiteX13" fmla="*/ 742950 w 3725277"/>
                <a:gd name="connsiteY13" fmla="*/ 819150 h 914400"/>
                <a:gd name="connsiteX14" fmla="*/ 800100 w 3725277"/>
                <a:gd name="connsiteY14" fmla="*/ 828675 h 914400"/>
                <a:gd name="connsiteX15" fmla="*/ 1085850 w 3725277"/>
                <a:gd name="connsiteY15" fmla="*/ 819150 h 914400"/>
                <a:gd name="connsiteX16" fmla="*/ 1143000 w 3725277"/>
                <a:gd name="connsiteY16" fmla="*/ 800100 h 914400"/>
                <a:gd name="connsiteX17" fmla="*/ 1190625 w 3725277"/>
                <a:gd name="connsiteY17" fmla="*/ 790575 h 914400"/>
                <a:gd name="connsiteX18" fmla="*/ 1219200 w 3725277"/>
                <a:gd name="connsiteY18" fmla="*/ 781050 h 914400"/>
                <a:gd name="connsiteX19" fmla="*/ 1362075 w 3725277"/>
                <a:gd name="connsiteY19" fmla="*/ 771525 h 914400"/>
                <a:gd name="connsiteX20" fmla="*/ 1581150 w 3725277"/>
                <a:gd name="connsiteY20" fmla="*/ 781050 h 914400"/>
                <a:gd name="connsiteX21" fmla="*/ 1647825 w 3725277"/>
                <a:gd name="connsiteY21" fmla="*/ 819150 h 914400"/>
                <a:gd name="connsiteX22" fmla="*/ 1704975 w 3725277"/>
                <a:gd name="connsiteY22" fmla="*/ 838200 h 914400"/>
                <a:gd name="connsiteX23" fmla="*/ 1733550 w 3725277"/>
                <a:gd name="connsiteY23" fmla="*/ 847725 h 914400"/>
                <a:gd name="connsiteX24" fmla="*/ 1762125 w 3725277"/>
                <a:gd name="connsiteY24" fmla="*/ 866775 h 914400"/>
                <a:gd name="connsiteX25" fmla="*/ 1847850 w 3725277"/>
                <a:gd name="connsiteY25" fmla="*/ 876300 h 914400"/>
                <a:gd name="connsiteX26" fmla="*/ 1905000 w 3725277"/>
                <a:gd name="connsiteY26" fmla="*/ 895350 h 914400"/>
                <a:gd name="connsiteX27" fmla="*/ 2009775 w 3725277"/>
                <a:gd name="connsiteY27" fmla="*/ 914400 h 914400"/>
                <a:gd name="connsiteX28" fmla="*/ 2200275 w 3725277"/>
                <a:gd name="connsiteY28" fmla="*/ 904875 h 914400"/>
                <a:gd name="connsiteX29" fmla="*/ 2228850 w 3725277"/>
                <a:gd name="connsiteY29" fmla="*/ 895350 h 914400"/>
                <a:gd name="connsiteX30" fmla="*/ 2343150 w 3725277"/>
                <a:gd name="connsiteY30" fmla="*/ 866775 h 914400"/>
                <a:gd name="connsiteX31" fmla="*/ 2381250 w 3725277"/>
                <a:gd name="connsiteY31" fmla="*/ 857250 h 914400"/>
                <a:gd name="connsiteX32" fmla="*/ 2409825 w 3725277"/>
                <a:gd name="connsiteY32" fmla="*/ 847725 h 914400"/>
                <a:gd name="connsiteX33" fmla="*/ 2466975 w 3725277"/>
                <a:gd name="connsiteY33" fmla="*/ 838200 h 914400"/>
                <a:gd name="connsiteX34" fmla="*/ 2495550 w 3725277"/>
                <a:gd name="connsiteY34" fmla="*/ 828675 h 914400"/>
                <a:gd name="connsiteX35" fmla="*/ 2628900 w 3725277"/>
                <a:gd name="connsiteY35" fmla="*/ 790575 h 914400"/>
                <a:gd name="connsiteX36" fmla="*/ 2657475 w 3725277"/>
                <a:gd name="connsiteY36" fmla="*/ 781050 h 914400"/>
                <a:gd name="connsiteX37" fmla="*/ 2686050 w 3725277"/>
                <a:gd name="connsiteY37" fmla="*/ 771525 h 914400"/>
                <a:gd name="connsiteX38" fmla="*/ 2714625 w 3725277"/>
                <a:gd name="connsiteY38" fmla="*/ 752475 h 914400"/>
                <a:gd name="connsiteX39" fmla="*/ 2743200 w 3725277"/>
                <a:gd name="connsiteY39" fmla="*/ 742950 h 914400"/>
                <a:gd name="connsiteX40" fmla="*/ 2828925 w 3725277"/>
                <a:gd name="connsiteY40" fmla="*/ 695325 h 914400"/>
                <a:gd name="connsiteX41" fmla="*/ 2914650 w 3725277"/>
                <a:gd name="connsiteY41" fmla="*/ 685800 h 914400"/>
                <a:gd name="connsiteX42" fmla="*/ 2962275 w 3725277"/>
                <a:gd name="connsiteY42" fmla="*/ 676275 h 914400"/>
                <a:gd name="connsiteX43" fmla="*/ 3038475 w 3725277"/>
                <a:gd name="connsiteY43" fmla="*/ 666750 h 914400"/>
                <a:gd name="connsiteX44" fmla="*/ 3133725 w 3725277"/>
                <a:gd name="connsiteY44" fmla="*/ 638175 h 914400"/>
                <a:gd name="connsiteX45" fmla="*/ 3162300 w 3725277"/>
                <a:gd name="connsiteY45" fmla="*/ 628650 h 914400"/>
                <a:gd name="connsiteX46" fmla="*/ 3219450 w 3725277"/>
                <a:gd name="connsiteY46" fmla="*/ 619125 h 914400"/>
                <a:gd name="connsiteX47" fmla="*/ 3228975 w 3725277"/>
                <a:gd name="connsiteY47" fmla="*/ 466725 h 914400"/>
                <a:gd name="connsiteX48" fmla="*/ 3257550 w 3725277"/>
                <a:gd name="connsiteY48" fmla="*/ 438150 h 914400"/>
                <a:gd name="connsiteX49" fmla="*/ 3276600 w 3725277"/>
                <a:gd name="connsiteY49" fmla="*/ 409575 h 914400"/>
                <a:gd name="connsiteX50" fmla="*/ 3381375 w 3725277"/>
                <a:gd name="connsiteY50" fmla="*/ 381000 h 914400"/>
                <a:gd name="connsiteX51" fmla="*/ 3409950 w 3725277"/>
                <a:gd name="connsiteY51" fmla="*/ 371475 h 914400"/>
                <a:gd name="connsiteX52" fmla="*/ 3467100 w 3725277"/>
                <a:gd name="connsiteY52" fmla="*/ 381000 h 914400"/>
                <a:gd name="connsiteX53" fmla="*/ 3505200 w 3725277"/>
                <a:gd name="connsiteY53" fmla="*/ 400050 h 914400"/>
                <a:gd name="connsiteX54" fmla="*/ 3533775 w 3725277"/>
                <a:gd name="connsiteY54" fmla="*/ 409575 h 914400"/>
                <a:gd name="connsiteX55" fmla="*/ 3562350 w 3725277"/>
                <a:gd name="connsiteY55" fmla="*/ 400050 h 914400"/>
                <a:gd name="connsiteX56" fmla="*/ 3609975 w 3725277"/>
                <a:gd name="connsiteY56" fmla="*/ 390525 h 914400"/>
                <a:gd name="connsiteX57" fmla="*/ 3648075 w 3725277"/>
                <a:gd name="connsiteY57" fmla="*/ 314325 h 914400"/>
                <a:gd name="connsiteX58" fmla="*/ 3657600 w 3725277"/>
                <a:gd name="connsiteY58" fmla="*/ 257175 h 914400"/>
                <a:gd name="connsiteX59" fmla="*/ 3705225 w 3725277"/>
                <a:gd name="connsiteY59" fmla="*/ 200025 h 914400"/>
                <a:gd name="connsiteX60" fmla="*/ 3714750 w 3725277"/>
                <a:gd name="connsiteY60" fmla="*/ 95250 h 914400"/>
                <a:gd name="connsiteX61" fmla="*/ 3552825 w 3725277"/>
                <a:gd name="connsiteY61" fmla="*/ 85725 h 914400"/>
                <a:gd name="connsiteX62" fmla="*/ 3524250 w 3725277"/>
                <a:gd name="connsiteY62" fmla="*/ 66675 h 914400"/>
                <a:gd name="connsiteX63" fmla="*/ 3514725 w 3725277"/>
                <a:gd name="connsiteY63" fmla="*/ 19050 h 914400"/>
                <a:gd name="connsiteX64" fmla="*/ 3324225 w 3725277"/>
                <a:gd name="connsiteY64" fmla="*/ 9525 h 914400"/>
                <a:gd name="connsiteX65" fmla="*/ 3248025 w 3725277"/>
                <a:gd name="connsiteY65" fmla="*/ 0 h 914400"/>
                <a:gd name="connsiteX66" fmla="*/ 3228975 w 3725277"/>
                <a:gd name="connsiteY66" fmla="*/ 57150 h 914400"/>
                <a:gd name="connsiteX67" fmla="*/ 3219450 w 3725277"/>
                <a:gd name="connsiteY67" fmla="*/ 85725 h 914400"/>
                <a:gd name="connsiteX68" fmla="*/ 3200400 w 3725277"/>
                <a:gd name="connsiteY68" fmla="*/ 114300 h 914400"/>
                <a:gd name="connsiteX69" fmla="*/ 3190875 w 3725277"/>
                <a:gd name="connsiteY69" fmla="*/ 142875 h 914400"/>
                <a:gd name="connsiteX70" fmla="*/ 3133725 w 3725277"/>
                <a:gd name="connsiteY70" fmla="*/ 171450 h 914400"/>
                <a:gd name="connsiteX71" fmla="*/ 3114675 w 3725277"/>
                <a:gd name="connsiteY71" fmla="*/ 200025 h 914400"/>
                <a:gd name="connsiteX72" fmla="*/ 3076575 w 3725277"/>
                <a:gd name="connsiteY72" fmla="*/ 238125 h 914400"/>
                <a:gd name="connsiteX73" fmla="*/ 3048000 w 3725277"/>
                <a:gd name="connsiteY73" fmla="*/ 371475 h 914400"/>
                <a:gd name="connsiteX74" fmla="*/ 3019425 w 3725277"/>
                <a:gd name="connsiteY74" fmla="*/ 390525 h 914400"/>
                <a:gd name="connsiteX75" fmla="*/ 3000375 w 3725277"/>
                <a:gd name="connsiteY75" fmla="*/ 419100 h 914400"/>
                <a:gd name="connsiteX76" fmla="*/ 2943225 w 3725277"/>
                <a:gd name="connsiteY76" fmla="*/ 419100 h 914400"/>
                <a:gd name="connsiteX77" fmla="*/ 2857500 w 3725277"/>
                <a:gd name="connsiteY77" fmla="*/ 400050 h 914400"/>
                <a:gd name="connsiteX78" fmla="*/ 2800350 w 3725277"/>
                <a:gd name="connsiteY78" fmla="*/ 390525 h 914400"/>
                <a:gd name="connsiteX79" fmla="*/ 2752725 w 3725277"/>
                <a:gd name="connsiteY79" fmla="*/ 381000 h 914400"/>
                <a:gd name="connsiteX80" fmla="*/ 2695575 w 3725277"/>
                <a:gd name="connsiteY80" fmla="*/ 361950 h 914400"/>
                <a:gd name="connsiteX81" fmla="*/ 2667000 w 3725277"/>
                <a:gd name="connsiteY81" fmla="*/ 352425 h 914400"/>
                <a:gd name="connsiteX82" fmla="*/ 2428875 w 3725277"/>
                <a:gd name="connsiteY82" fmla="*/ 333375 h 914400"/>
                <a:gd name="connsiteX83" fmla="*/ 2371725 w 3725277"/>
                <a:gd name="connsiteY83" fmla="*/ 304800 h 914400"/>
                <a:gd name="connsiteX84" fmla="*/ 2305050 w 3725277"/>
                <a:gd name="connsiteY84" fmla="*/ 285750 h 914400"/>
                <a:gd name="connsiteX85" fmla="*/ 2238375 w 3725277"/>
                <a:gd name="connsiteY85" fmla="*/ 257175 h 914400"/>
                <a:gd name="connsiteX86" fmla="*/ 2152650 w 3725277"/>
                <a:gd name="connsiteY86" fmla="*/ 209550 h 914400"/>
                <a:gd name="connsiteX87" fmla="*/ 1819275 w 3725277"/>
                <a:gd name="connsiteY87" fmla="*/ 219075 h 914400"/>
                <a:gd name="connsiteX88" fmla="*/ 1695450 w 3725277"/>
                <a:gd name="connsiteY88" fmla="*/ 238125 h 914400"/>
                <a:gd name="connsiteX89" fmla="*/ 1638300 w 3725277"/>
                <a:gd name="connsiteY89" fmla="*/ 247650 h 914400"/>
                <a:gd name="connsiteX90" fmla="*/ 1314450 w 3725277"/>
                <a:gd name="connsiteY90" fmla="*/ 238125 h 914400"/>
                <a:gd name="connsiteX91" fmla="*/ 1247775 w 3725277"/>
                <a:gd name="connsiteY91" fmla="*/ 219075 h 914400"/>
                <a:gd name="connsiteX92" fmla="*/ 1190625 w 3725277"/>
                <a:gd name="connsiteY92" fmla="*/ 209550 h 914400"/>
                <a:gd name="connsiteX93" fmla="*/ 1133475 w 3725277"/>
                <a:gd name="connsiteY93" fmla="*/ 190500 h 914400"/>
                <a:gd name="connsiteX94" fmla="*/ 857250 w 3725277"/>
                <a:gd name="connsiteY94" fmla="*/ 200025 h 914400"/>
                <a:gd name="connsiteX95" fmla="*/ 752475 w 3725277"/>
                <a:gd name="connsiteY95" fmla="*/ 219075 h 914400"/>
                <a:gd name="connsiteX96" fmla="*/ 733425 w 3725277"/>
                <a:gd name="connsiteY96" fmla="*/ 247650 h 914400"/>
                <a:gd name="connsiteX97" fmla="*/ 676275 w 3725277"/>
                <a:gd name="connsiteY97" fmla="*/ 266700 h 914400"/>
                <a:gd name="connsiteX98" fmla="*/ 619125 w 3725277"/>
                <a:gd name="connsiteY98" fmla="*/ 285750 h 914400"/>
                <a:gd name="connsiteX99" fmla="*/ 590550 w 3725277"/>
                <a:gd name="connsiteY99" fmla="*/ 295275 h 914400"/>
                <a:gd name="connsiteX100" fmla="*/ 561975 w 3725277"/>
                <a:gd name="connsiteY100" fmla="*/ 304800 h 914400"/>
                <a:gd name="connsiteX101" fmla="*/ 523875 w 3725277"/>
                <a:gd name="connsiteY101" fmla="*/ 323850 h 914400"/>
                <a:gd name="connsiteX102" fmla="*/ 495300 w 3725277"/>
                <a:gd name="connsiteY102" fmla="*/ 333375 h 914400"/>
                <a:gd name="connsiteX103" fmla="*/ 466725 w 3725277"/>
                <a:gd name="connsiteY103" fmla="*/ 352425 h 914400"/>
                <a:gd name="connsiteX104" fmla="*/ 438150 w 3725277"/>
                <a:gd name="connsiteY104" fmla="*/ 361950 h 914400"/>
                <a:gd name="connsiteX105" fmla="*/ 371475 w 3725277"/>
                <a:gd name="connsiteY105" fmla="*/ 400050 h 914400"/>
                <a:gd name="connsiteX106" fmla="*/ 352425 w 3725277"/>
                <a:gd name="connsiteY106" fmla="*/ 428625 h 914400"/>
                <a:gd name="connsiteX107" fmla="*/ 314325 w 3725277"/>
                <a:gd name="connsiteY107" fmla="*/ 438150 h 914400"/>
                <a:gd name="connsiteX108" fmla="*/ 285750 w 3725277"/>
                <a:gd name="connsiteY108" fmla="*/ 447675 h 914400"/>
                <a:gd name="connsiteX109" fmla="*/ 276225 w 3725277"/>
                <a:gd name="connsiteY109" fmla="*/ 476250 h 914400"/>
                <a:gd name="connsiteX110" fmla="*/ 247650 w 3725277"/>
                <a:gd name="connsiteY110" fmla="*/ 485775 h 914400"/>
                <a:gd name="connsiteX111" fmla="*/ 219075 w 3725277"/>
                <a:gd name="connsiteY111" fmla="*/ 504825 h 914400"/>
                <a:gd name="connsiteX112" fmla="*/ 171450 w 3725277"/>
                <a:gd name="connsiteY112" fmla="*/ 514350 h 914400"/>
                <a:gd name="connsiteX113" fmla="*/ 142875 w 3725277"/>
                <a:gd name="connsiteY113" fmla="*/ 523875 h 914400"/>
                <a:gd name="connsiteX114" fmla="*/ 76200 w 3725277"/>
                <a:gd name="connsiteY114" fmla="*/ 571500 h 914400"/>
                <a:gd name="connsiteX115" fmla="*/ 47625 w 3725277"/>
                <a:gd name="connsiteY115" fmla="*/ 581025 h 914400"/>
                <a:gd name="connsiteX116" fmla="*/ 0 w 3725277"/>
                <a:gd name="connsiteY116" fmla="*/ 63817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3725277" h="914400">
                  <a:moveTo>
                    <a:pt x="0" y="638175"/>
                  </a:moveTo>
                  <a:cubicBezTo>
                    <a:pt x="116504" y="661476"/>
                    <a:pt x="-4345" y="635258"/>
                    <a:pt x="76200" y="657225"/>
                  </a:cubicBezTo>
                  <a:cubicBezTo>
                    <a:pt x="101459" y="664114"/>
                    <a:pt x="127562" y="667996"/>
                    <a:pt x="152400" y="676275"/>
                  </a:cubicBezTo>
                  <a:cubicBezTo>
                    <a:pt x="161925" y="679450"/>
                    <a:pt x="171995" y="681310"/>
                    <a:pt x="180975" y="685800"/>
                  </a:cubicBezTo>
                  <a:cubicBezTo>
                    <a:pt x="191214" y="690920"/>
                    <a:pt x="198444" y="702074"/>
                    <a:pt x="209550" y="704850"/>
                  </a:cubicBezTo>
                  <a:cubicBezTo>
                    <a:pt x="237442" y="711823"/>
                    <a:pt x="266700" y="711200"/>
                    <a:pt x="295275" y="714375"/>
                  </a:cubicBezTo>
                  <a:cubicBezTo>
                    <a:pt x="304800" y="717550"/>
                    <a:pt x="314196" y="721142"/>
                    <a:pt x="323850" y="723900"/>
                  </a:cubicBezTo>
                  <a:cubicBezTo>
                    <a:pt x="338092" y="727969"/>
                    <a:pt x="375300" y="735337"/>
                    <a:pt x="390525" y="742950"/>
                  </a:cubicBezTo>
                  <a:cubicBezTo>
                    <a:pt x="400764" y="748070"/>
                    <a:pt x="407994" y="759224"/>
                    <a:pt x="419100" y="762000"/>
                  </a:cubicBezTo>
                  <a:cubicBezTo>
                    <a:pt x="446992" y="768973"/>
                    <a:pt x="476250" y="768350"/>
                    <a:pt x="504825" y="771525"/>
                  </a:cubicBezTo>
                  <a:cubicBezTo>
                    <a:pt x="514350" y="774700"/>
                    <a:pt x="523477" y="779523"/>
                    <a:pt x="533400" y="781050"/>
                  </a:cubicBezTo>
                  <a:cubicBezTo>
                    <a:pt x="564937" y="785902"/>
                    <a:pt x="597559" y="783400"/>
                    <a:pt x="628650" y="790575"/>
                  </a:cubicBezTo>
                  <a:cubicBezTo>
                    <a:pt x="639804" y="793149"/>
                    <a:pt x="646119" y="806849"/>
                    <a:pt x="657225" y="809625"/>
                  </a:cubicBezTo>
                  <a:cubicBezTo>
                    <a:pt x="685117" y="816598"/>
                    <a:pt x="714451" y="815350"/>
                    <a:pt x="742950" y="819150"/>
                  </a:cubicBezTo>
                  <a:cubicBezTo>
                    <a:pt x="762093" y="821702"/>
                    <a:pt x="781050" y="825500"/>
                    <a:pt x="800100" y="828675"/>
                  </a:cubicBezTo>
                  <a:cubicBezTo>
                    <a:pt x="895350" y="825500"/>
                    <a:pt x="990876" y="827064"/>
                    <a:pt x="1085850" y="819150"/>
                  </a:cubicBezTo>
                  <a:cubicBezTo>
                    <a:pt x="1105861" y="817482"/>
                    <a:pt x="1123309" y="804038"/>
                    <a:pt x="1143000" y="800100"/>
                  </a:cubicBezTo>
                  <a:cubicBezTo>
                    <a:pt x="1158875" y="796925"/>
                    <a:pt x="1174919" y="794502"/>
                    <a:pt x="1190625" y="790575"/>
                  </a:cubicBezTo>
                  <a:cubicBezTo>
                    <a:pt x="1200365" y="788140"/>
                    <a:pt x="1209221" y="782159"/>
                    <a:pt x="1219200" y="781050"/>
                  </a:cubicBezTo>
                  <a:cubicBezTo>
                    <a:pt x="1266639" y="775779"/>
                    <a:pt x="1314450" y="774700"/>
                    <a:pt x="1362075" y="771525"/>
                  </a:cubicBezTo>
                  <a:cubicBezTo>
                    <a:pt x="1435100" y="774700"/>
                    <a:pt x="1508271" y="775444"/>
                    <a:pt x="1581150" y="781050"/>
                  </a:cubicBezTo>
                  <a:cubicBezTo>
                    <a:pt x="1615580" y="783698"/>
                    <a:pt x="1616247" y="803361"/>
                    <a:pt x="1647825" y="819150"/>
                  </a:cubicBezTo>
                  <a:cubicBezTo>
                    <a:pt x="1665786" y="828130"/>
                    <a:pt x="1685925" y="831850"/>
                    <a:pt x="1704975" y="838200"/>
                  </a:cubicBezTo>
                  <a:cubicBezTo>
                    <a:pt x="1714500" y="841375"/>
                    <a:pt x="1725196" y="842156"/>
                    <a:pt x="1733550" y="847725"/>
                  </a:cubicBezTo>
                  <a:cubicBezTo>
                    <a:pt x="1743075" y="854075"/>
                    <a:pt x="1751019" y="863999"/>
                    <a:pt x="1762125" y="866775"/>
                  </a:cubicBezTo>
                  <a:cubicBezTo>
                    <a:pt x="1790017" y="873748"/>
                    <a:pt x="1819275" y="873125"/>
                    <a:pt x="1847850" y="876300"/>
                  </a:cubicBezTo>
                  <a:cubicBezTo>
                    <a:pt x="1866900" y="882650"/>
                    <a:pt x="1885193" y="892049"/>
                    <a:pt x="1905000" y="895350"/>
                  </a:cubicBezTo>
                  <a:cubicBezTo>
                    <a:pt x="1978119" y="907537"/>
                    <a:pt x="1943212" y="901087"/>
                    <a:pt x="2009775" y="914400"/>
                  </a:cubicBezTo>
                  <a:cubicBezTo>
                    <a:pt x="2073275" y="911225"/>
                    <a:pt x="2136935" y="910383"/>
                    <a:pt x="2200275" y="904875"/>
                  </a:cubicBezTo>
                  <a:cubicBezTo>
                    <a:pt x="2210277" y="904005"/>
                    <a:pt x="2219164" y="897992"/>
                    <a:pt x="2228850" y="895350"/>
                  </a:cubicBezTo>
                  <a:lnTo>
                    <a:pt x="2343150" y="866775"/>
                  </a:lnTo>
                  <a:cubicBezTo>
                    <a:pt x="2355850" y="863600"/>
                    <a:pt x="2368831" y="861390"/>
                    <a:pt x="2381250" y="857250"/>
                  </a:cubicBezTo>
                  <a:cubicBezTo>
                    <a:pt x="2390775" y="854075"/>
                    <a:pt x="2400024" y="849903"/>
                    <a:pt x="2409825" y="847725"/>
                  </a:cubicBezTo>
                  <a:cubicBezTo>
                    <a:pt x="2428678" y="843535"/>
                    <a:pt x="2448122" y="842390"/>
                    <a:pt x="2466975" y="838200"/>
                  </a:cubicBezTo>
                  <a:cubicBezTo>
                    <a:pt x="2476776" y="836022"/>
                    <a:pt x="2485864" y="831317"/>
                    <a:pt x="2495550" y="828675"/>
                  </a:cubicBezTo>
                  <a:cubicBezTo>
                    <a:pt x="2627111" y="792795"/>
                    <a:pt x="2519393" y="827077"/>
                    <a:pt x="2628900" y="790575"/>
                  </a:cubicBezTo>
                  <a:lnTo>
                    <a:pt x="2657475" y="781050"/>
                  </a:lnTo>
                  <a:cubicBezTo>
                    <a:pt x="2667000" y="777875"/>
                    <a:pt x="2677696" y="777094"/>
                    <a:pt x="2686050" y="771525"/>
                  </a:cubicBezTo>
                  <a:cubicBezTo>
                    <a:pt x="2695575" y="765175"/>
                    <a:pt x="2704386" y="757595"/>
                    <a:pt x="2714625" y="752475"/>
                  </a:cubicBezTo>
                  <a:cubicBezTo>
                    <a:pt x="2723605" y="747985"/>
                    <a:pt x="2734423" y="747826"/>
                    <a:pt x="2743200" y="742950"/>
                  </a:cubicBezTo>
                  <a:cubicBezTo>
                    <a:pt x="2778266" y="723469"/>
                    <a:pt x="2791978" y="701483"/>
                    <a:pt x="2828925" y="695325"/>
                  </a:cubicBezTo>
                  <a:cubicBezTo>
                    <a:pt x="2857285" y="690598"/>
                    <a:pt x="2886188" y="689866"/>
                    <a:pt x="2914650" y="685800"/>
                  </a:cubicBezTo>
                  <a:cubicBezTo>
                    <a:pt x="2930677" y="683510"/>
                    <a:pt x="2946274" y="678737"/>
                    <a:pt x="2962275" y="676275"/>
                  </a:cubicBezTo>
                  <a:cubicBezTo>
                    <a:pt x="2987575" y="672383"/>
                    <a:pt x="3013226" y="670958"/>
                    <a:pt x="3038475" y="666750"/>
                  </a:cubicBezTo>
                  <a:cubicBezTo>
                    <a:pt x="3067265" y="661952"/>
                    <a:pt x="3108318" y="646644"/>
                    <a:pt x="3133725" y="638175"/>
                  </a:cubicBezTo>
                  <a:cubicBezTo>
                    <a:pt x="3143250" y="635000"/>
                    <a:pt x="3152396" y="630301"/>
                    <a:pt x="3162300" y="628650"/>
                  </a:cubicBezTo>
                  <a:lnTo>
                    <a:pt x="3219450" y="619125"/>
                  </a:lnTo>
                  <a:cubicBezTo>
                    <a:pt x="3222625" y="568325"/>
                    <a:pt x="3218489" y="516532"/>
                    <a:pt x="3228975" y="466725"/>
                  </a:cubicBezTo>
                  <a:cubicBezTo>
                    <a:pt x="3231750" y="453544"/>
                    <a:pt x="3248926" y="448498"/>
                    <a:pt x="3257550" y="438150"/>
                  </a:cubicBezTo>
                  <a:cubicBezTo>
                    <a:pt x="3264879" y="429356"/>
                    <a:pt x="3266892" y="415642"/>
                    <a:pt x="3276600" y="409575"/>
                  </a:cubicBezTo>
                  <a:cubicBezTo>
                    <a:pt x="3303846" y="392546"/>
                    <a:pt x="3350552" y="388706"/>
                    <a:pt x="3381375" y="381000"/>
                  </a:cubicBezTo>
                  <a:cubicBezTo>
                    <a:pt x="3391115" y="378565"/>
                    <a:pt x="3400425" y="374650"/>
                    <a:pt x="3409950" y="371475"/>
                  </a:cubicBezTo>
                  <a:cubicBezTo>
                    <a:pt x="3429000" y="374650"/>
                    <a:pt x="3448602" y="375451"/>
                    <a:pt x="3467100" y="381000"/>
                  </a:cubicBezTo>
                  <a:cubicBezTo>
                    <a:pt x="3480700" y="385080"/>
                    <a:pt x="3492149" y="394457"/>
                    <a:pt x="3505200" y="400050"/>
                  </a:cubicBezTo>
                  <a:cubicBezTo>
                    <a:pt x="3514428" y="404005"/>
                    <a:pt x="3524250" y="406400"/>
                    <a:pt x="3533775" y="409575"/>
                  </a:cubicBezTo>
                  <a:cubicBezTo>
                    <a:pt x="3543300" y="406400"/>
                    <a:pt x="3552610" y="402485"/>
                    <a:pt x="3562350" y="400050"/>
                  </a:cubicBezTo>
                  <a:cubicBezTo>
                    <a:pt x="3578056" y="396123"/>
                    <a:pt x="3595919" y="398557"/>
                    <a:pt x="3609975" y="390525"/>
                  </a:cubicBezTo>
                  <a:cubicBezTo>
                    <a:pt x="3624771" y="382070"/>
                    <a:pt x="3645293" y="321279"/>
                    <a:pt x="3648075" y="314325"/>
                  </a:cubicBezTo>
                  <a:cubicBezTo>
                    <a:pt x="3651250" y="295275"/>
                    <a:pt x="3651493" y="275497"/>
                    <a:pt x="3657600" y="257175"/>
                  </a:cubicBezTo>
                  <a:cubicBezTo>
                    <a:pt x="3664231" y="237283"/>
                    <a:pt x="3691962" y="213288"/>
                    <a:pt x="3705225" y="200025"/>
                  </a:cubicBezTo>
                  <a:cubicBezTo>
                    <a:pt x="3726710" y="114085"/>
                    <a:pt x="3732554" y="148663"/>
                    <a:pt x="3714750" y="95250"/>
                  </a:cubicBezTo>
                  <a:cubicBezTo>
                    <a:pt x="3648786" y="117238"/>
                    <a:pt x="3672821" y="113959"/>
                    <a:pt x="3552825" y="85725"/>
                  </a:cubicBezTo>
                  <a:cubicBezTo>
                    <a:pt x="3541682" y="83103"/>
                    <a:pt x="3533775" y="73025"/>
                    <a:pt x="3524250" y="66675"/>
                  </a:cubicBezTo>
                  <a:cubicBezTo>
                    <a:pt x="3521075" y="50800"/>
                    <a:pt x="3530291" y="23498"/>
                    <a:pt x="3514725" y="19050"/>
                  </a:cubicBezTo>
                  <a:cubicBezTo>
                    <a:pt x="3453592" y="1583"/>
                    <a:pt x="3387643" y="14055"/>
                    <a:pt x="3324225" y="9525"/>
                  </a:cubicBezTo>
                  <a:cubicBezTo>
                    <a:pt x="3298692" y="7701"/>
                    <a:pt x="3273425" y="3175"/>
                    <a:pt x="3248025" y="0"/>
                  </a:cubicBezTo>
                  <a:lnTo>
                    <a:pt x="3228975" y="57150"/>
                  </a:lnTo>
                  <a:cubicBezTo>
                    <a:pt x="3225800" y="66675"/>
                    <a:pt x="3225019" y="77371"/>
                    <a:pt x="3219450" y="85725"/>
                  </a:cubicBezTo>
                  <a:cubicBezTo>
                    <a:pt x="3213100" y="95250"/>
                    <a:pt x="3205520" y="104061"/>
                    <a:pt x="3200400" y="114300"/>
                  </a:cubicBezTo>
                  <a:cubicBezTo>
                    <a:pt x="3195910" y="123280"/>
                    <a:pt x="3197147" y="135035"/>
                    <a:pt x="3190875" y="142875"/>
                  </a:cubicBezTo>
                  <a:cubicBezTo>
                    <a:pt x="3177446" y="159661"/>
                    <a:pt x="3152549" y="165175"/>
                    <a:pt x="3133725" y="171450"/>
                  </a:cubicBezTo>
                  <a:cubicBezTo>
                    <a:pt x="3127375" y="180975"/>
                    <a:pt x="3123614" y="192874"/>
                    <a:pt x="3114675" y="200025"/>
                  </a:cubicBezTo>
                  <a:cubicBezTo>
                    <a:pt x="3068493" y="236970"/>
                    <a:pt x="3097357" y="175780"/>
                    <a:pt x="3076575" y="238125"/>
                  </a:cubicBezTo>
                  <a:cubicBezTo>
                    <a:pt x="3071911" y="289428"/>
                    <a:pt x="3084578" y="334897"/>
                    <a:pt x="3048000" y="371475"/>
                  </a:cubicBezTo>
                  <a:cubicBezTo>
                    <a:pt x="3039905" y="379570"/>
                    <a:pt x="3028950" y="384175"/>
                    <a:pt x="3019425" y="390525"/>
                  </a:cubicBezTo>
                  <a:cubicBezTo>
                    <a:pt x="3013075" y="400050"/>
                    <a:pt x="3009314" y="411949"/>
                    <a:pt x="3000375" y="419100"/>
                  </a:cubicBezTo>
                  <a:cubicBezTo>
                    <a:pt x="2975527" y="438978"/>
                    <a:pt x="2968073" y="424622"/>
                    <a:pt x="2943225" y="419100"/>
                  </a:cubicBezTo>
                  <a:cubicBezTo>
                    <a:pt x="2842645" y="396749"/>
                    <a:pt x="2921826" y="421492"/>
                    <a:pt x="2857500" y="400050"/>
                  </a:cubicBezTo>
                  <a:cubicBezTo>
                    <a:pt x="2804728" y="417641"/>
                    <a:pt x="2852485" y="410076"/>
                    <a:pt x="2800350" y="390525"/>
                  </a:cubicBezTo>
                  <a:cubicBezTo>
                    <a:pt x="2785191" y="384841"/>
                    <a:pt x="2768344" y="385260"/>
                    <a:pt x="2752725" y="381000"/>
                  </a:cubicBezTo>
                  <a:cubicBezTo>
                    <a:pt x="2733352" y="375716"/>
                    <a:pt x="2714625" y="368300"/>
                    <a:pt x="2695575" y="361950"/>
                  </a:cubicBezTo>
                  <a:cubicBezTo>
                    <a:pt x="2686050" y="358775"/>
                    <a:pt x="2677008" y="353226"/>
                    <a:pt x="2667000" y="352425"/>
                  </a:cubicBezTo>
                  <a:lnTo>
                    <a:pt x="2428875" y="333375"/>
                  </a:lnTo>
                  <a:cubicBezTo>
                    <a:pt x="2357051" y="309434"/>
                    <a:pt x="2445583" y="341729"/>
                    <a:pt x="2371725" y="304800"/>
                  </a:cubicBezTo>
                  <a:cubicBezTo>
                    <a:pt x="2358060" y="297968"/>
                    <a:pt x="2317257" y="288802"/>
                    <a:pt x="2305050" y="285750"/>
                  </a:cubicBezTo>
                  <a:cubicBezTo>
                    <a:pt x="2201039" y="216409"/>
                    <a:pt x="2361390" y="318682"/>
                    <a:pt x="2238375" y="257175"/>
                  </a:cubicBezTo>
                  <a:cubicBezTo>
                    <a:pt x="2107367" y="191671"/>
                    <a:pt x="2231671" y="235890"/>
                    <a:pt x="2152650" y="209550"/>
                  </a:cubicBezTo>
                  <a:lnTo>
                    <a:pt x="1819275" y="219075"/>
                  </a:lnTo>
                  <a:cubicBezTo>
                    <a:pt x="1715595" y="223788"/>
                    <a:pt x="1763694" y="224476"/>
                    <a:pt x="1695450" y="238125"/>
                  </a:cubicBezTo>
                  <a:cubicBezTo>
                    <a:pt x="1676512" y="241913"/>
                    <a:pt x="1657350" y="244475"/>
                    <a:pt x="1638300" y="247650"/>
                  </a:cubicBezTo>
                  <a:cubicBezTo>
                    <a:pt x="1530350" y="244475"/>
                    <a:pt x="1422297" y="243801"/>
                    <a:pt x="1314450" y="238125"/>
                  </a:cubicBezTo>
                  <a:cubicBezTo>
                    <a:pt x="1287267" y="236694"/>
                    <a:pt x="1272925" y="224664"/>
                    <a:pt x="1247775" y="219075"/>
                  </a:cubicBezTo>
                  <a:cubicBezTo>
                    <a:pt x="1228922" y="214885"/>
                    <a:pt x="1209361" y="214234"/>
                    <a:pt x="1190625" y="209550"/>
                  </a:cubicBezTo>
                  <a:cubicBezTo>
                    <a:pt x="1171144" y="204680"/>
                    <a:pt x="1133475" y="190500"/>
                    <a:pt x="1133475" y="190500"/>
                  </a:cubicBezTo>
                  <a:lnTo>
                    <a:pt x="857250" y="200025"/>
                  </a:lnTo>
                  <a:cubicBezTo>
                    <a:pt x="792975" y="203499"/>
                    <a:pt x="796749" y="204317"/>
                    <a:pt x="752475" y="219075"/>
                  </a:cubicBezTo>
                  <a:cubicBezTo>
                    <a:pt x="746125" y="228600"/>
                    <a:pt x="743133" y="241583"/>
                    <a:pt x="733425" y="247650"/>
                  </a:cubicBezTo>
                  <a:cubicBezTo>
                    <a:pt x="716397" y="258293"/>
                    <a:pt x="695325" y="260350"/>
                    <a:pt x="676275" y="266700"/>
                  </a:cubicBezTo>
                  <a:lnTo>
                    <a:pt x="619125" y="285750"/>
                  </a:lnTo>
                  <a:lnTo>
                    <a:pt x="590550" y="295275"/>
                  </a:lnTo>
                  <a:cubicBezTo>
                    <a:pt x="581025" y="298450"/>
                    <a:pt x="570955" y="300310"/>
                    <a:pt x="561975" y="304800"/>
                  </a:cubicBezTo>
                  <a:cubicBezTo>
                    <a:pt x="549275" y="311150"/>
                    <a:pt x="536926" y="318257"/>
                    <a:pt x="523875" y="323850"/>
                  </a:cubicBezTo>
                  <a:cubicBezTo>
                    <a:pt x="514647" y="327805"/>
                    <a:pt x="504280" y="328885"/>
                    <a:pt x="495300" y="333375"/>
                  </a:cubicBezTo>
                  <a:cubicBezTo>
                    <a:pt x="485061" y="338495"/>
                    <a:pt x="476964" y="347305"/>
                    <a:pt x="466725" y="352425"/>
                  </a:cubicBezTo>
                  <a:cubicBezTo>
                    <a:pt x="457745" y="356915"/>
                    <a:pt x="447378" y="357995"/>
                    <a:pt x="438150" y="361950"/>
                  </a:cubicBezTo>
                  <a:cubicBezTo>
                    <a:pt x="404313" y="376452"/>
                    <a:pt x="400173" y="380918"/>
                    <a:pt x="371475" y="400050"/>
                  </a:cubicBezTo>
                  <a:cubicBezTo>
                    <a:pt x="365125" y="409575"/>
                    <a:pt x="361950" y="422275"/>
                    <a:pt x="352425" y="428625"/>
                  </a:cubicBezTo>
                  <a:cubicBezTo>
                    <a:pt x="341533" y="435887"/>
                    <a:pt x="326912" y="434554"/>
                    <a:pt x="314325" y="438150"/>
                  </a:cubicBezTo>
                  <a:cubicBezTo>
                    <a:pt x="304671" y="440908"/>
                    <a:pt x="295275" y="444500"/>
                    <a:pt x="285750" y="447675"/>
                  </a:cubicBezTo>
                  <a:cubicBezTo>
                    <a:pt x="282575" y="457200"/>
                    <a:pt x="283325" y="469150"/>
                    <a:pt x="276225" y="476250"/>
                  </a:cubicBezTo>
                  <a:cubicBezTo>
                    <a:pt x="269125" y="483350"/>
                    <a:pt x="256630" y="481285"/>
                    <a:pt x="247650" y="485775"/>
                  </a:cubicBezTo>
                  <a:cubicBezTo>
                    <a:pt x="237411" y="490895"/>
                    <a:pt x="229794" y="500805"/>
                    <a:pt x="219075" y="504825"/>
                  </a:cubicBezTo>
                  <a:cubicBezTo>
                    <a:pt x="203916" y="510509"/>
                    <a:pt x="187156" y="510423"/>
                    <a:pt x="171450" y="514350"/>
                  </a:cubicBezTo>
                  <a:cubicBezTo>
                    <a:pt x="161710" y="516785"/>
                    <a:pt x="152400" y="520700"/>
                    <a:pt x="142875" y="523875"/>
                  </a:cubicBezTo>
                  <a:cubicBezTo>
                    <a:pt x="127000" y="571500"/>
                    <a:pt x="142875" y="549275"/>
                    <a:pt x="76200" y="571500"/>
                  </a:cubicBezTo>
                  <a:lnTo>
                    <a:pt x="47625" y="581025"/>
                  </a:lnTo>
                  <a:lnTo>
                    <a:pt x="0" y="638175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8A4B03AA-993E-458F-9BA5-A3AFD4B11424}"/>
                </a:ext>
              </a:extLst>
            </p:cNvPr>
            <p:cNvSpPr/>
            <p:nvPr/>
          </p:nvSpPr>
          <p:spPr>
            <a:xfrm>
              <a:off x="6467475" y="2321140"/>
              <a:ext cx="1768997" cy="630856"/>
            </a:xfrm>
            <a:custGeom>
              <a:avLst/>
              <a:gdLst>
                <a:gd name="connsiteX0" fmla="*/ 0 w 1019175"/>
                <a:gd name="connsiteY0" fmla="*/ 0 h 363456"/>
                <a:gd name="connsiteX1" fmla="*/ 352425 w 1019175"/>
                <a:gd name="connsiteY1" fmla="*/ 361950 h 363456"/>
                <a:gd name="connsiteX2" fmla="*/ 1019175 w 1019175"/>
                <a:gd name="connsiteY2" fmla="*/ 104775 h 36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363456">
                  <a:moveTo>
                    <a:pt x="0" y="0"/>
                  </a:moveTo>
                  <a:cubicBezTo>
                    <a:pt x="91281" y="172244"/>
                    <a:pt x="182563" y="344488"/>
                    <a:pt x="352425" y="361950"/>
                  </a:cubicBezTo>
                  <a:cubicBezTo>
                    <a:pt x="522287" y="379412"/>
                    <a:pt x="770731" y="242093"/>
                    <a:pt x="1019175" y="104775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FF579675-05BC-4463-9D0C-CFEF73492D34}"/>
                </a:ext>
              </a:extLst>
            </p:cNvPr>
            <p:cNvSpPr/>
            <p:nvPr/>
          </p:nvSpPr>
          <p:spPr>
            <a:xfrm rot="20640292">
              <a:off x="6838950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A65DCE8B-E445-473F-BC87-D375CF641D51}"/>
                </a:ext>
              </a:extLst>
            </p:cNvPr>
            <p:cNvSpPr/>
            <p:nvPr/>
          </p:nvSpPr>
          <p:spPr>
            <a:xfrm rot="20640292">
              <a:off x="7931672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B5344257-884F-4E87-9D6B-26FA1AED66D3}"/>
                </a:ext>
              </a:extLst>
            </p:cNvPr>
            <p:cNvSpPr/>
            <p:nvPr/>
          </p:nvSpPr>
          <p:spPr>
            <a:xfrm>
              <a:off x="6877050" y="1771217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C3FCA82A-C766-471D-9981-FC353E690F08}"/>
                </a:ext>
              </a:extLst>
            </p:cNvPr>
            <p:cNvSpPr/>
            <p:nvPr/>
          </p:nvSpPr>
          <p:spPr>
            <a:xfrm>
              <a:off x="8039100" y="1759354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1980EC4F-6301-4B5F-AAF0-B7A7A268830C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51" name="Title 1">
            <a:extLst>
              <a:ext uri="{FF2B5EF4-FFF2-40B4-BE49-F238E27FC236}">
                <a16:creationId xmlns:a16="http://schemas.microsoft.com/office/drawing/2014/main" id="{6B5DC6E2-275C-40D7-A38A-7EB21C170F12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C5191C0F-012F-46F4-8DEE-637FB6D3966B}"/>
              </a:ext>
            </a:extLst>
          </p:cNvPr>
          <p:cNvSpPr/>
          <p:nvPr/>
        </p:nvSpPr>
        <p:spPr>
          <a:xfrm>
            <a:off x="763480" y="1095375"/>
            <a:ext cx="10608815" cy="5261037"/>
          </a:xfrm>
          <a:prstGeom prst="roundRect">
            <a:avLst>
              <a:gd name="adj" fmla="val 6177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A70BA4B0-3510-47E1-99AF-D0C107E4547D}"/>
              </a:ext>
            </a:extLst>
          </p:cNvPr>
          <p:cNvCxnSpPr/>
          <p:nvPr/>
        </p:nvCxnSpPr>
        <p:spPr>
          <a:xfrm>
            <a:off x="4908283" y="1072986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1A194165-E4FA-4958-9BC9-700F1EC43278}"/>
              </a:ext>
            </a:extLst>
          </p:cNvPr>
          <p:cNvCxnSpPr/>
          <p:nvPr/>
        </p:nvCxnSpPr>
        <p:spPr>
          <a:xfrm>
            <a:off x="7359946" y="107192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4CFC0624-0E64-4AAA-99DA-ADA47B38C8F1}"/>
              </a:ext>
            </a:extLst>
          </p:cNvPr>
          <p:cNvCxnSpPr/>
          <p:nvPr/>
        </p:nvCxnSpPr>
        <p:spPr>
          <a:xfrm>
            <a:off x="9839367" y="110709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1ED845C7-A6A4-412A-BF79-B54EA1D68AD8}"/>
              </a:ext>
            </a:extLst>
          </p:cNvPr>
          <p:cNvCxnSpPr/>
          <p:nvPr/>
        </p:nvCxnSpPr>
        <p:spPr>
          <a:xfrm>
            <a:off x="2319015" y="109537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D99FF15-562C-42D3-84D2-A46F573CF3EA}"/>
              </a:ext>
            </a:extLst>
          </p:cNvPr>
          <p:cNvGrpSpPr/>
          <p:nvPr/>
        </p:nvGrpSpPr>
        <p:grpSpPr>
          <a:xfrm>
            <a:off x="4548042" y="1817636"/>
            <a:ext cx="681530" cy="681531"/>
            <a:chOff x="7779895" y="2578308"/>
            <a:chExt cx="1873771" cy="187377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AD6176-7679-437F-B3C0-6A1A15A8CF80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41C5C78-E088-4C6F-A0FD-ECEA30FCD403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37" name="Arc partiel 36">
              <a:extLst>
                <a:ext uri="{FF2B5EF4-FFF2-40B4-BE49-F238E27FC236}">
                  <a16:creationId xmlns:a16="http://schemas.microsoft.com/office/drawing/2014/main" id="{0DFDAF9C-55D7-4EBE-99A1-ECCEC5ED708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5C5AE4B7-6AB9-49FB-91FA-E22825C7DC6A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61379462-EC35-4A2D-8468-39A2B57A8AC2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4DB110AC-126B-4AEB-BE08-D02799D45AA1}"/>
              </a:ext>
            </a:extLst>
          </p:cNvPr>
          <p:cNvGrpSpPr/>
          <p:nvPr/>
        </p:nvGrpSpPr>
        <p:grpSpPr>
          <a:xfrm>
            <a:off x="7010564" y="1817635"/>
            <a:ext cx="681530" cy="681531"/>
            <a:chOff x="7779895" y="2578308"/>
            <a:chExt cx="1873771" cy="187377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F859EC5-4E37-4044-9BA7-516F4DE6427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5E6976E-A580-4E4E-9A19-37FA9A80505B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75" name="Arc partiel 74">
              <a:extLst>
                <a:ext uri="{FF2B5EF4-FFF2-40B4-BE49-F238E27FC236}">
                  <a16:creationId xmlns:a16="http://schemas.microsoft.com/office/drawing/2014/main" id="{9B0097E8-A5DA-40D1-98A4-C2974F63C55F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25A40A93-F90F-4054-A4D7-83D61707DCE7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7E67E663-520D-4AEC-B200-2CF77E3263BA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0595BC3B-B5A2-400E-9503-C454E1BE6F10}"/>
              </a:ext>
            </a:extLst>
          </p:cNvPr>
          <p:cNvGrpSpPr/>
          <p:nvPr/>
        </p:nvGrpSpPr>
        <p:grpSpPr>
          <a:xfrm>
            <a:off x="4540101" y="3506741"/>
            <a:ext cx="681530" cy="681531"/>
            <a:chOff x="7779895" y="2578308"/>
            <a:chExt cx="1873771" cy="187377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365F03D-B4D8-46C7-9D1F-F20B0B5A37A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05762500-82EB-49CC-B33D-19074AB764FC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1" name="Arc partiel 80">
              <a:extLst>
                <a:ext uri="{FF2B5EF4-FFF2-40B4-BE49-F238E27FC236}">
                  <a16:creationId xmlns:a16="http://schemas.microsoft.com/office/drawing/2014/main" id="{352057DD-723A-4C7F-A168-03968996278E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A628640B-2286-424A-AC2C-9BD251D3DCFA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872E668E-63D2-470E-9D1E-830D6D13A09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966078E-1FB5-4A59-B787-027FB86E2150}"/>
              </a:ext>
            </a:extLst>
          </p:cNvPr>
          <p:cNvGrpSpPr/>
          <p:nvPr/>
        </p:nvGrpSpPr>
        <p:grpSpPr>
          <a:xfrm>
            <a:off x="7010564" y="3506740"/>
            <a:ext cx="681530" cy="681531"/>
            <a:chOff x="7779895" y="2578308"/>
            <a:chExt cx="1873771" cy="1873771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81A9293-B028-4DE4-9D15-DE03C48F695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06DCE43B-000A-4181-A0D8-2F94A88396B0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7" name="Arc partiel 86">
              <a:extLst>
                <a:ext uri="{FF2B5EF4-FFF2-40B4-BE49-F238E27FC236}">
                  <a16:creationId xmlns:a16="http://schemas.microsoft.com/office/drawing/2014/main" id="{FEAB7318-B0C1-41E8-8EAA-122EB86E051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E08D4CA8-06B8-4879-A5F2-BFAA2C29F269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43FE5945-4835-47F3-8EA1-708CB4E9ABF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E612527-2BC4-4E01-8D6E-C39CCBE26A2C}"/>
              </a:ext>
            </a:extLst>
          </p:cNvPr>
          <p:cNvGrpSpPr/>
          <p:nvPr/>
        </p:nvGrpSpPr>
        <p:grpSpPr>
          <a:xfrm>
            <a:off x="7004937" y="5194750"/>
            <a:ext cx="681530" cy="681531"/>
            <a:chOff x="7779895" y="2578308"/>
            <a:chExt cx="1873771" cy="1873771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3AE0EF2-C267-4501-8C73-07DDBDA50049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E1886E74-116E-44BE-9A51-29A046D160B2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3" name="Arc partiel 92">
              <a:extLst>
                <a:ext uri="{FF2B5EF4-FFF2-40B4-BE49-F238E27FC236}">
                  <a16:creationId xmlns:a16="http://schemas.microsoft.com/office/drawing/2014/main" id="{9B3C305B-E975-435F-B82B-C1E1BBE8DA86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3835DCA3-DD10-447B-8B2A-BEF9D4BAB269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5DC9444A-FFF1-4D6B-BC91-7723B516957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8057F3BC-8AB1-4DDA-9CCA-BB308A41D570}"/>
              </a:ext>
            </a:extLst>
          </p:cNvPr>
          <p:cNvGrpSpPr/>
          <p:nvPr/>
        </p:nvGrpSpPr>
        <p:grpSpPr>
          <a:xfrm>
            <a:off x="4531539" y="5195845"/>
            <a:ext cx="681530" cy="681531"/>
            <a:chOff x="7779895" y="2578308"/>
            <a:chExt cx="1873771" cy="187377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4EB55F4-E22C-47E5-8CF0-38843ADACE6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2F3568C2-73F3-46F7-AACB-DEDAFCF87381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9" name="Arc partiel 98">
              <a:extLst>
                <a:ext uri="{FF2B5EF4-FFF2-40B4-BE49-F238E27FC236}">
                  <a16:creationId xmlns:a16="http://schemas.microsoft.com/office/drawing/2014/main" id="{76E617FA-D5B5-479E-8360-A9BFC8DE48ED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F402DB96-351F-48CF-BDFF-161333DEE100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83842677-6405-429C-8A57-4092103B507A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ACA2C04F-EC2B-4553-AC34-EB240EE8195A}"/>
              </a:ext>
            </a:extLst>
          </p:cNvPr>
          <p:cNvGrpSpPr/>
          <p:nvPr/>
        </p:nvGrpSpPr>
        <p:grpSpPr>
          <a:xfrm>
            <a:off x="1973606" y="5195845"/>
            <a:ext cx="681530" cy="681531"/>
            <a:chOff x="7779895" y="2578308"/>
            <a:chExt cx="1873771" cy="187377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131ED50-99D3-4495-8EF1-597A70656AA7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46FDE418-145E-47B0-A33A-A39FE13992BD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5" name="Arc partiel 104">
              <a:extLst>
                <a:ext uri="{FF2B5EF4-FFF2-40B4-BE49-F238E27FC236}">
                  <a16:creationId xmlns:a16="http://schemas.microsoft.com/office/drawing/2014/main" id="{9B81121F-EE90-4EF7-B9D1-7310801CDD94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939AF0D0-C68A-4D69-887B-4415073EDBF2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A37F5A6B-729D-4108-9A77-D3E92CF60E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22AC9181-6A15-4E95-A611-ADA02D5C2AD6}"/>
              </a:ext>
            </a:extLst>
          </p:cNvPr>
          <p:cNvGrpSpPr/>
          <p:nvPr/>
        </p:nvGrpSpPr>
        <p:grpSpPr>
          <a:xfrm>
            <a:off x="1973606" y="3506740"/>
            <a:ext cx="681530" cy="681531"/>
            <a:chOff x="7779895" y="2578308"/>
            <a:chExt cx="1873771" cy="187377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FD8A1E3-4098-43B3-8526-FE8ECDF68702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A39D41E1-E229-4FCE-A639-A5E96D03BD04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1" name="Arc partiel 110">
              <a:extLst>
                <a:ext uri="{FF2B5EF4-FFF2-40B4-BE49-F238E27FC236}">
                  <a16:creationId xmlns:a16="http://schemas.microsoft.com/office/drawing/2014/main" id="{97D3B475-9AB6-4D03-B1A7-C93F3BAB530E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B07C496B-3C5E-43B0-A16A-504D647F423D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2B9B1389-A4E0-4DA6-B5D7-96FD023CD4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6035A6B2-2E46-45E7-A7BD-BAFE74A5031E}"/>
              </a:ext>
            </a:extLst>
          </p:cNvPr>
          <p:cNvGrpSpPr/>
          <p:nvPr/>
        </p:nvGrpSpPr>
        <p:grpSpPr>
          <a:xfrm>
            <a:off x="1973606" y="1816541"/>
            <a:ext cx="681530" cy="681531"/>
            <a:chOff x="7779895" y="2578308"/>
            <a:chExt cx="1873771" cy="1873771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7F226BD-80CE-4751-A9D5-A6988037E75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347C871C-12E0-4024-ACCF-62E5DE69C424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7" name="Arc partiel 116">
              <a:extLst>
                <a:ext uri="{FF2B5EF4-FFF2-40B4-BE49-F238E27FC236}">
                  <a16:creationId xmlns:a16="http://schemas.microsoft.com/office/drawing/2014/main" id="{326E9A62-1723-4A18-B975-FF74BFA50D84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A8C7E40C-4033-4C76-AB94-F73E998F19B6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751AA163-E13E-403B-8240-6FF648F1D923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83063FC-C70C-4B67-B63E-4E6AE27D7A8D}"/>
              </a:ext>
            </a:extLst>
          </p:cNvPr>
          <p:cNvGrpSpPr/>
          <p:nvPr/>
        </p:nvGrpSpPr>
        <p:grpSpPr>
          <a:xfrm>
            <a:off x="9481027" y="1816541"/>
            <a:ext cx="681530" cy="681531"/>
            <a:chOff x="7779895" y="2578308"/>
            <a:chExt cx="1873771" cy="1873771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5ADDB6D-A2BD-4B35-9C1A-64417241D7F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BB795ACA-B13A-431E-A43E-D159F04DBC18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3" name="Arc partiel 122">
              <a:extLst>
                <a:ext uri="{FF2B5EF4-FFF2-40B4-BE49-F238E27FC236}">
                  <a16:creationId xmlns:a16="http://schemas.microsoft.com/office/drawing/2014/main" id="{493EA9A6-E293-48D4-9C21-F5D4FB49B4CF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8CD754B0-66E6-401E-ABBB-02D9F2897427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DBC683BE-13F3-4D6D-8A93-3BE9A6580E9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133CBE1C-4056-4E2A-BB0C-C8E079EBCA31}"/>
              </a:ext>
            </a:extLst>
          </p:cNvPr>
          <p:cNvGrpSpPr/>
          <p:nvPr/>
        </p:nvGrpSpPr>
        <p:grpSpPr>
          <a:xfrm>
            <a:off x="9481027" y="3505646"/>
            <a:ext cx="681530" cy="681531"/>
            <a:chOff x="7779895" y="2578308"/>
            <a:chExt cx="1873771" cy="1873771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779ED55-E612-4D05-9B50-B6CFE0A9F15F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9F3F7B45-586D-4248-B976-9261A03D4782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9" name="Arc partiel 128">
              <a:extLst>
                <a:ext uri="{FF2B5EF4-FFF2-40B4-BE49-F238E27FC236}">
                  <a16:creationId xmlns:a16="http://schemas.microsoft.com/office/drawing/2014/main" id="{DCE70E38-EADA-4D34-B957-2E1073D3CF7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7A8DE2DD-C04A-463E-873C-BF4A8E6D1DF8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00927DE1-D94E-4AD4-B5B4-A49F0E14DDA8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F3E35777-75F4-4317-BF15-0EFBAAA4B7B6}"/>
              </a:ext>
            </a:extLst>
          </p:cNvPr>
          <p:cNvGrpSpPr/>
          <p:nvPr/>
        </p:nvGrpSpPr>
        <p:grpSpPr>
          <a:xfrm>
            <a:off x="9523821" y="5194750"/>
            <a:ext cx="681530" cy="681531"/>
            <a:chOff x="7779895" y="2578308"/>
            <a:chExt cx="1873771" cy="1873771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D1721D4-7E8B-4395-AB56-6AF6B320CC8D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7D399B52-B1B3-44A2-8135-B1B0785D7778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5" name="Arc partiel 134">
              <a:extLst>
                <a:ext uri="{FF2B5EF4-FFF2-40B4-BE49-F238E27FC236}">
                  <a16:creationId xmlns:a16="http://schemas.microsoft.com/office/drawing/2014/main" id="{66A2EEF3-B0C4-4750-92D7-A2302591E1E6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81BC1851-4700-427C-97E2-522F8CA2502F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E6C50AEB-4968-4E0F-9160-3620B29A47A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5A6E6C0-D1F9-4E9C-BFB1-7C90397930F1}"/>
              </a:ext>
            </a:extLst>
          </p:cNvPr>
          <p:cNvCxnSpPr>
            <a:cxnSpLocks/>
          </p:cNvCxnSpPr>
          <p:nvPr/>
        </p:nvCxnSpPr>
        <p:spPr>
          <a:xfrm flipH="1" flipV="1">
            <a:off x="6933611" y="4230795"/>
            <a:ext cx="4828946" cy="2167595"/>
          </a:xfrm>
          <a:prstGeom prst="straightConnector1">
            <a:avLst/>
          </a:prstGeom>
          <a:ln w="76200">
            <a:solidFill>
              <a:srgbClr val="EDB41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xplosion : 8 points 149">
            <a:extLst>
              <a:ext uri="{FF2B5EF4-FFF2-40B4-BE49-F238E27FC236}">
                <a16:creationId xmlns:a16="http://schemas.microsoft.com/office/drawing/2014/main" id="{708B5D05-E0C7-4DF2-ADEE-AA36DEBA5DA9}"/>
              </a:ext>
            </a:extLst>
          </p:cNvPr>
          <p:cNvSpPr/>
          <p:nvPr/>
        </p:nvSpPr>
        <p:spPr>
          <a:xfrm>
            <a:off x="6571280" y="3846411"/>
            <a:ext cx="1117137" cy="919591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084222DF-B1D4-42D1-82AC-0FF63ED95339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39" name="Title 1">
            <a:extLst>
              <a:ext uri="{FF2B5EF4-FFF2-40B4-BE49-F238E27FC236}">
                <a16:creationId xmlns:a16="http://schemas.microsoft.com/office/drawing/2014/main" id="{FBAB2BE1-E390-4BB2-B46A-A8F859B086B4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06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C5191C0F-012F-46F4-8DEE-637FB6D3966B}"/>
              </a:ext>
            </a:extLst>
          </p:cNvPr>
          <p:cNvSpPr/>
          <p:nvPr/>
        </p:nvSpPr>
        <p:spPr>
          <a:xfrm>
            <a:off x="763480" y="1095375"/>
            <a:ext cx="10608815" cy="5261037"/>
          </a:xfrm>
          <a:prstGeom prst="roundRect">
            <a:avLst>
              <a:gd name="adj" fmla="val 6177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A70BA4B0-3510-47E1-99AF-D0C107E4547D}"/>
              </a:ext>
            </a:extLst>
          </p:cNvPr>
          <p:cNvCxnSpPr/>
          <p:nvPr/>
        </p:nvCxnSpPr>
        <p:spPr>
          <a:xfrm>
            <a:off x="4908283" y="1072986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1A194165-E4FA-4958-9BC9-700F1EC43278}"/>
              </a:ext>
            </a:extLst>
          </p:cNvPr>
          <p:cNvCxnSpPr/>
          <p:nvPr/>
        </p:nvCxnSpPr>
        <p:spPr>
          <a:xfrm>
            <a:off x="7359946" y="107192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4CFC0624-0E64-4AAA-99DA-ADA47B38C8F1}"/>
              </a:ext>
            </a:extLst>
          </p:cNvPr>
          <p:cNvCxnSpPr/>
          <p:nvPr/>
        </p:nvCxnSpPr>
        <p:spPr>
          <a:xfrm>
            <a:off x="9839367" y="110709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1ED845C7-A6A4-412A-BF79-B54EA1D68AD8}"/>
              </a:ext>
            </a:extLst>
          </p:cNvPr>
          <p:cNvCxnSpPr/>
          <p:nvPr/>
        </p:nvCxnSpPr>
        <p:spPr>
          <a:xfrm>
            <a:off x="2319015" y="1095375"/>
            <a:ext cx="0" cy="5261037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D99FF15-562C-42D3-84D2-A46F573CF3EA}"/>
              </a:ext>
            </a:extLst>
          </p:cNvPr>
          <p:cNvGrpSpPr/>
          <p:nvPr/>
        </p:nvGrpSpPr>
        <p:grpSpPr>
          <a:xfrm>
            <a:off x="4548042" y="1817636"/>
            <a:ext cx="681530" cy="681531"/>
            <a:chOff x="7779895" y="2578308"/>
            <a:chExt cx="1873771" cy="187377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AD6176-7679-437F-B3C0-6A1A15A8CF80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41C5C78-E088-4C6F-A0FD-ECEA30FCD403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37" name="Arc partiel 36">
              <a:extLst>
                <a:ext uri="{FF2B5EF4-FFF2-40B4-BE49-F238E27FC236}">
                  <a16:creationId xmlns:a16="http://schemas.microsoft.com/office/drawing/2014/main" id="{0DFDAF9C-55D7-4EBE-99A1-ECCEC5ED708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5C5AE4B7-6AB9-49FB-91FA-E22825C7DC6A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61379462-EC35-4A2D-8468-39A2B57A8AC2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4DB110AC-126B-4AEB-BE08-D02799D45AA1}"/>
              </a:ext>
            </a:extLst>
          </p:cNvPr>
          <p:cNvGrpSpPr/>
          <p:nvPr/>
        </p:nvGrpSpPr>
        <p:grpSpPr>
          <a:xfrm>
            <a:off x="7010564" y="1817635"/>
            <a:ext cx="681530" cy="681531"/>
            <a:chOff x="7779895" y="2578308"/>
            <a:chExt cx="1873771" cy="187377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F859EC5-4E37-4044-9BA7-516F4DE6427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5E6976E-A580-4E4E-9A19-37FA9A80505B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75" name="Arc partiel 74">
              <a:extLst>
                <a:ext uri="{FF2B5EF4-FFF2-40B4-BE49-F238E27FC236}">
                  <a16:creationId xmlns:a16="http://schemas.microsoft.com/office/drawing/2014/main" id="{9B0097E8-A5DA-40D1-98A4-C2974F63C55F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25A40A93-F90F-4054-A4D7-83D61707DCE7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7E67E663-520D-4AEC-B200-2CF77E3263BA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0595BC3B-B5A2-400E-9503-C454E1BE6F10}"/>
              </a:ext>
            </a:extLst>
          </p:cNvPr>
          <p:cNvGrpSpPr/>
          <p:nvPr/>
        </p:nvGrpSpPr>
        <p:grpSpPr>
          <a:xfrm>
            <a:off x="4540101" y="3506741"/>
            <a:ext cx="681530" cy="681531"/>
            <a:chOff x="7779895" y="2578308"/>
            <a:chExt cx="1873771" cy="187377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365F03D-B4D8-46C7-9D1F-F20B0B5A37A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05762500-82EB-49CC-B33D-19074AB764FC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1" name="Arc partiel 80">
              <a:extLst>
                <a:ext uri="{FF2B5EF4-FFF2-40B4-BE49-F238E27FC236}">
                  <a16:creationId xmlns:a16="http://schemas.microsoft.com/office/drawing/2014/main" id="{352057DD-723A-4C7F-A168-03968996278E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A628640B-2286-424A-AC2C-9BD251D3DCFA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872E668E-63D2-470E-9D1E-830D6D13A09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966078E-1FB5-4A59-B787-027FB86E2150}"/>
              </a:ext>
            </a:extLst>
          </p:cNvPr>
          <p:cNvGrpSpPr/>
          <p:nvPr/>
        </p:nvGrpSpPr>
        <p:grpSpPr>
          <a:xfrm>
            <a:off x="7010564" y="3506740"/>
            <a:ext cx="681530" cy="681531"/>
            <a:chOff x="7779895" y="2578308"/>
            <a:chExt cx="1873771" cy="1873771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81A9293-B028-4DE4-9D15-DE03C48F6958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06DCE43B-000A-4181-A0D8-2F94A88396B0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87" name="Arc partiel 86">
              <a:extLst>
                <a:ext uri="{FF2B5EF4-FFF2-40B4-BE49-F238E27FC236}">
                  <a16:creationId xmlns:a16="http://schemas.microsoft.com/office/drawing/2014/main" id="{FEAB7318-B0C1-41E8-8EAA-122EB86E051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E08D4CA8-06B8-4879-A5F2-BFAA2C29F269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43FE5945-4835-47F3-8EA1-708CB4E9ABF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DE612527-2BC4-4E01-8D6E-C39CCBE26A2C}"/>
              </a:ext>
            </a:extLst>
          </p:cNvPr>
          <p:cNvGrpSpPr/>
          <p:nvPr/>
        </p:nvGrpSpPr>
        <p:grpSpPr>
          <a:xfrm>
            <a:off x="7004937" y="5194750"/>
            <a:ext cx="681530" cy="681531"/>
            <a:chOff x="7779895" y="2578308"/>
            <a:chExt cx="1873771" cy="1873771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3AE0EF2-C267-4501-8C73-07DDBDA50049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E1886E74-116E-44BE-9A51-29A046D160B2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3" name="Arc partiel 92">
              <a:extLst>
                <a:ext uri="{FF2B5EF4-FFF2-40B4-BE49-F238E27FC236}">
                  <a16:creationId xmlns:a16="http://schemas.microsoft.com/office/drawing/2014/main" id="{9B3C305B-E975-435F-B82B-C1E1BBE8DA86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3835DCA3-DD10-447B-8B2A-BEF9D4BAB269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5DC9444A-FFF1-4D6B-BC91-7723B5169574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8057F3BC-8AB1-4DDA-9CCA-BB308A41D570}"/>
              </a:ext>
            </a:extLst>
          </p:cNvPr>
          <p:cNvGrpSpPr/>
          <p:nvPr/>
        </p:nvGrpSpPr>
        <p:grpSpPr>
          <a:xfrm>
            <a:off x="4531539" y="5195845"/>
            <a:ext cx="681530" cy="681531"/>
            <a:chOff x="7779895" y="2578308"/>
            <a:chExt cx="1873771" cy="187377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4EB55F4-E22C-47E5-8CF0-38843ADACE6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2F3568C2-73F3-46F7-AACB-DEDAFCF87381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99" name="Arc partiel 98">
              <a:extLst>
                <a:ext uri="{FF2B5EF4-FFF2-40B4-BE49-F238E27FC236}">
                  <a16:creationId xmlns:a16="http://schemas.microsoft.com/office/drawing/2014/main" id="{76E617FA-D5B5-479E-8360-A9BFC8DE48ED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F402DB96-351F-48CF-BDFF-161333DEE100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01" name="Connecteur droit 100">
              <a:extLst>
                <a:ext uri="{FF2B5EF4-FFF2-40B4-BE49-F238E27FC236}">
                  <a16:creationId xmlns:a16="http://schemas.microsoft.com/office/drawing/2014/main" id="{83842677-6405-429C-8A57-4092103B507A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ACA2C04F-EC2B-4553-AC34-EB240EE8195A}"/>
              </a:ext>
            </a:extLst>
          </p:cNvPr>
          <p:cNvGrpSpPr/>
          <p:nvPr/>
        </p:nvGrpSpPr>
        <p:grpSpPr>
          <a:xfrm>
            <a:off x="1973606" y="5195845"/>
            <a:ext cx="681530" cy="681531"/>
            <a:chOff x="7779895" y="2578308"/>
            <a:chExt cx="1873771" cy="187377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131ED50-99D3-4495-8EF1-597A70656AA7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46FDE418-145E-47B0-A33A-A39FE13992BD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05" name="Arc partiel 104">
              <a:extLst>
                <a:ext uri="{FF2B5EF4-FFF2-40B4-BE49-F238E27FC236}">
                  <a16:creationId xmlns:a16="http://schemas.microsoft.com/office/drawing/2014/main" id="{9B81121F-EE90-4EF7-B9D1-7310801CDD94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939AF0D0-C68A-4D69-887B-4415073EDBF2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A37F5A6B-729D-4108-9A77-D3E92CF60E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22AC9181-6A15-4E95-A611-ADA02D5C2AD6}"/>
              </a:ext>
            </a:extLst>
          </p:cNvPr>
          <p:cNvGrpSpPr/>
          <p:nvPr/>
        </p:nvGrpSpPr>
        <p:grpSpPr>
          <a:xfrm>
            <a:off x="1973606" y="3506740"/>
            <a:ext cx="681530" cy="681531"/>
            <a:chOff x="7779895" y="2578308"/>
            <a:chExt cx="1873771" cy="1873771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FD8A1E3-4098-43B3-8526-FE8ECDF68702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A39D41E1-E229-4FCE-A639-A5E96D03BD04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1" name="Arc partiel 110">
              <a:extLst>
                <a:ext uri="{FF2B5EF4-FFF2-40B4-BE49-F238E27FC236}">
                  <a16:creationId xmlns:a16="http://schemas.microsoft.com/office/drawing/2014/main" id="{97D3B475-9AB6-4D03-B1A7-C93F3BAB530E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B07C496B-3C5E-43B0-A16A-504D647F423D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2B9B1389-A4E0-4DA6-B5D7-96FD023CD43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6035A6B2-2E46-45E7-A7BD-BAFE74A5031E}"/>
              </a:ext>
            </a:extLst>
          </p:cNvPr>
          <p:cNvGrpSpPr/>
          <p:nvPr/>
        </p:nvGrpSpPr>
        <p:grpSpPr>
          <a:xfrm>
            <a:off x="1973606" y="1816541"/>
            <a:ext cx="681530" cy="681531"/>
            <a:chOff x="7779895" y="2578308"/>
            <a:chExt cx="1873771" cy="1873771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7F226BD-80CE-4751-A9D5-A6988037E75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347C871C-12E0-4024-ACCF-62E5DE69C424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17" name="Arc partiel 116">
              <a:extLst>
                <a:ext uri="{FF2B5EF4-FFF2-40B4-BE49-F238E27FC236}">
                  <a16:creationId xmlns:a16="http://schemas.microsoft.com/office/drawing/2014/main" id="{326E9A62-1723-4A18-B975-FF74BFA50D84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A8C7E40C-4033-4C76-AB94-F73E998F19B6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751AA163-E13E-403B-8240-6FF648F1D923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83063FC-C70C-4B67-B63E-4E6AE27D7A8D}"/>
              </a:ext>
            </a:extLst>
          </p:cNvPr>
          <p:cNvGrpSpPr/>
          <p:nvPr/>
        </p:nvGrpSpPr>
        <p:grpSpPr>
          <a:xfrm>
            <a:off x="9481027" y="1816541"/>
            <a:ext cx="681530" cy="681531"/>
            <a:chOff x="7779895" y="2578308"/>
            <a:chExt cx="1873771" cy="1873771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5ADDB6D-A2BD-4B35-9C1A-64417241D7F5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BB795ACA-B13A-431E-A43E-D159F04DBC18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3" name="Arc partiel 122">
              <a:extLst>
                <a:ext uri="{FF2B5EF4-FFF2-40B4-BE49-F238E27FC236}">
                  <a16:creationId xmlns:a16="http://schemas.microsoft.com/office/drawing/2014/main" id="{493EA9A6-E293-48D4-9C21-F5D4FB49B4CF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8CD754B0-66E6-401E-ABBB-02D9F2897427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DBC683BE-13F3-4D6D-8A93-3BE9A6580E95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133CBE1C-4056-4E2A-BB0C-C8E079EBCA31}"/>
              </a:ext>
            </a:extLst>
          </p:cNvPr>
          <p:cNvGrpSpPr/>
          <p:nvPr/>
        </p:nvGrpSpPr>
        <p:grpSpPr>
          <a:xfrm>
            <a:off x="9481027" y="3505646"/>
            <a:ext cx="681530" cy="681531"/>
            <a:chOff x="7779895" y="2578308"/>
            <a:chExt cx="1873771" cy="1873771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779ED55-E612-4D05-9B50-B6CFE0A9F15F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9F3F7B45-586D-4248-B976-9261A03D4782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29" name="Arc partiel 128">
              <a:extLst>
                <a:ext uri="{FF2B5EF4-FFF2-40B4-BE49-F238E27FC236}">
                  <a16:creationId xmlns:a16="http://schemas.microsoft.com/office/drawing/2014/main" id="{DCE70E38-EADA-4D34-B957-2E1073D3CF79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30" name="Connecteur droit 129">
              <a:extLst>
                <a:ext uri="{FF2B5EF4-FFF2-40B4-BE49-F238E27FC236}">
                  <a16:creationId xmlns:a16="http://schemas.microsoft.com/office/drawing/2014/main" id="{7A8DE2DD-C04A-463E-873C-BF4A8E6D1DF8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00927DE1-D94E-4AD4-B5B4-A49F0E14DDA8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F3E35777-75F4-4317-BF15-0EFBAAA4B7B6}"/>
              </a:ext>
            </a:extLst>
          </p:cNvPr>
          <p:cNvGrpSpPr/>
          <p:nvPr/>
        </p:nvGrpSpPr>
        <p:grpSpPr>
          <a:xfrm>
            <a:off x="9523821" y="5194750"/>
            <a:ext cx="681530" cy="681531"/>
            <a:chOff x="7779895" y="2578308"/>
            <a:chExt cx="1873771" cy="1873771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D1721D4-7E8B-4395-AB56-6AF6B320CC8D}"/>
                </a:ext>
              </a:extLst>
            </p:cNvPr>
            <p:cNvSpPr/>
            <p:nvPr/>
          </p:nvSpPr>
          <p:spPr>
            <a:xfrm>
              <a:off x="8439463" y="2878111"/>
              <a:ext cx="569626" cy="7345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7D399B52-B1B3-44A2-8135-B1B0785D7778}"/>
                </a:ext>
              </a:extLst>
            </p:cNvPr>
            <p:cNvSpPr/>
            <p:nvPr/>
          </p:nvSpPr>
          <p:spPr>
            <a:xfrm>
              <a:off x="7779895" y="2578308"/>
              <a:ext cx="1873771" cy="1873771"/>
            </a:xfrm>
            <a:prstGeom prst="ellipse">
              <a:avLst/>
            </a:prstGeom>
            <a:noFill/>
            <a:ln w="76200" cap="flat" cmpd="sng" algn="ctr">
              <a:solidFill>
                <a:schemeClr val="accent3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sp>
          <p:nvSpPr>
            <p:cNvPr id="135" name="Arc partiel 134">
              <a:extLst>
                <a:ext uri="{FF2B5EF4-FFF2-40B4-BE49-F238E27FC236}">
                  <a16:creationId xmlns:a16="http://schemas.microsoft.com/office/drawing/2014/main" id="{66A2EEF3-B0C4-4750-92D7-A2302591E1E6}"/>
                </a:ext>
              </a:extLst>
            </p:cNvPr>
            <p:cNvSpPr/>
            <p:nvPr/>
          </p:nvSpPr>
          <p:spPr>
            <a:xfrm>
              <a:off x="7899816" y="2698229"/>
              <a:ext cx="1633928" cy="1633928"/>
            </a:xfrm>
            <a:prstGeom prst="pie">
              <a:avLst>
                <a:gd name="adj1" fmla="val 54472"/>
                <a:gd name="adj2" fmla="val 10856956"/>
              </a:avLst>
            </a:prstGeom>
            <a:solidFill>
              <a:srgbClr val="D49F3A">
                <a:lumMod val="75000"/>
              </a:srgbClr>
            </a:solidFill>
            <a:ln w="12700" cap="flat" cmpd="sng" algn="ctr">
              <a:solidFill>
                <a:srgbClr val="A31D2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New Tai Lue"/>
                <a:ea typeface="+mn-ea"/>
                <a:cs typeface="+mn-cs"/>
              </a:endParaRP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81BC1851-4700-427C-97E2-522F8CA2502F}"/>
                </a:ext>
              </a:extLst>
            </p:cNvPr>
            <p:cNvCxnSpPr/>
            <p:nvPr/>
          </p:nvCxnSpPr>
          <p:spPr>
            <a:xfrm>
              <a:off x="7899816" y="3335310"/>
              <a:ext cx="1633928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E6C50AEB-4968-4E0F-9160-3620B29A47A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76" y="3202900"/>
              <a:ext cx="1226695" cy="0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5A6E6C0-D1F9-4E9C-BFB1-7C90397930F1}"/>
              </a:ext>
            </a:extLst>
          </p:cNvPr>
          <p:cNvCxnSpPr>
            <a:cxnSpLocks/>
          </p:cNvCxnSpPr>
          <p:nvPr/>
        </p:nvCxnSpPr>
        <p:spPr>
          <a:xfrm flipH="1" flipV="1">
            <a:off x="6933611" y="4230795"/>
            <a:ext cx="4828946" cy="2167595"/>
          </a:xfrm>
          <a:prstGeom prst="straightConnector1">
            <a:avLst/>
          </a:prstGeom>
          <a:ln w="76200">
            <a:solidFill>
              <a:srgbClr val="EDB41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9E179565-1D9E-447E-9FFC-76E3EFCD162B}"/>
              </a:ext>
            </a:extLst>
          </p:cNvPr>
          <p:cNvCxnSpPr>
            <a:cxnSpLocks/>
          </p:cNvCxnSpPr>
          <p:nvPr/>
        </p:nvCxnSpPr>
        <p:spPr>
          <a:xfrm flipH="1" flipV="1">
            <a:off x="2060729" y="2037167"/>
            <a:ext cx="4828946" cy="2167595"/>
          </a:xfrm>
          <a:prstGeom prst="straightConnector1">
            <a:avLst/>
          </a:prstGeom>
          <a:ln w="76200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FC3CAFB1-5A8B-4D9E-8B08-BAAE64853B34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45" name="Title 1">
            <a:extLst>
              <a:ext uri="{FF2B5EF4-FFF2-40B4-BE49-F238E27FC236}">
                <a16:creationId xmlns:a16="http://schemas.microsoft.com/office/drawing/2014/main" id="{030E6991-9C90-4B4A-8624-7DCEA07CA4D1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9741C831-810B-4846-9A6B-0A35D93C78C0}"/>
              </a:ext>
            </a:extLst>
          </p:cNvPr>
          <p:cNvGrpSpPr/>
          <p:nvPr/>
        </p:nvGrpSpPr>
        <p:grpSpPr>
          <a:xfrm rot="1780805" flipH="1">
            <a:off x="6594279" y="3799346"/>
            <a:ext cx="742781" cy="685778"/>
            <a:chOff x="6690831" y="2154436"/>
            <a:chExt cx="2538688" cy="2343861"/>
          </a:xfrm>
        </p:grpSpPr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id="{48569089-A258-40F8-AED9-F78A8D905CBC}"/>
                </a:ext>
              </a:extLst>
            </p:cNvPr>
            <p:cNvGrpSpPr/>
            <p:nvPr/>
          </p:nvGrpSpPr>
          <p:grpSpPr>
            <a:xfrm flipH="1">
              <a:off x="6690831" y="2154436"/>
              <a:ext cx="2538688" cy="2343861"/>
              <a:chOff x="8072026" y="1978943"/>
              <a:chExt cx="1874079" cy="1730256"/>
            </a:xfrm>
          </p:grpSpPr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14714EC7-4E06-4141-AF0B-755462A8C938}"/>
                  </a:ext>
                </a:extLst>
              </p:cNvPr>
              <p:cNvSpPr/>
              <p:nvPr/>
            </p:nvSpPr>
            <p:spPr>
              <a:xfrm>
                <a:off x="8215849" y="1978943"/>
                <a:ext cx="1730256" cy="173025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BEB0057B-1F7B-48C6-AFE9-F43971771338}"/>
                  </a:ext>
                </a:extLst>
              </p:cNvPr>
              <p:cNvSpPr/>
              <p:nvPr/>
            </p:nvSpPr>
            <p:spPr>
              <a:xfrm flipH="1">
                <a:off x="8382264" y="2598801"/>
                <a:ext cx="245269" cy="2452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75D2909E-CC04-4C39-A6F1-5860DCB6E587}"/>
                  </a:ext>
                </a:extLst>
              </p:cNvPr>
              <p:cNvSpPr/>
              <p:nvPr/>
            </p:nvSpPr>
            <p:spPr>
              <a:xfrm flipH="1">
                <a:off x="8943678" y="2598800"/>
                <a:ext cx="245270" cy="24527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53" name="Arc 152">
                <a:extLst>
                  <a:ext uri="{FF2B5EF4-FFF2-40B4-BE49-F238E27FC236}">
                    <a16:creationId xmlns:a16="http://schemas.microsoft.com/office/drawing/2014/main" id="{63ED9E38-E905-439F-9BCC-D409C86E0C6E}"/>
                  </a:ext>
                </a:extLst>
              </p:cNvPr>
              <p:cNvSpPr/>
              <p:nvPr/>
            </p:nvSpPr>
            <p:spPr>
              <a:xfrm rot="19143955" flipH="1" flipV="1">
                <a:off x="8072026" y="1992515"/>
                <a:ext cx="1685572" cy="1296294"/>
              </a:xfrm>
              <a:prstGeom prst="arc">
                <a:avLst>
                  <a:gd name="adj1" fmla="val 13250423"/>
                  <a:gd name="adj2" fmla="val 20729641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b="1" dirty="0"/>
              </a:p>
            </p:txBody>
          </p:sp>
        </p:grp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9EB622B8-2F38-4244-B345-B626884E9D26}"/>
                </a:ext>
              </a:extLst>
            </p:cNvPr>
            <p:cNvSpPr/>
            <p:nvPr/>
          </p:nvSpPr>
          <p:spPr>
            <a:xfrm>
              <a:off x="8542325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0962275F-03C9-41A8-AA3A-4A607AE16252}"/>
                </a:ext>
              </a:extLst>
            </p:cNvPr>
            <p:cNvSpPr/>
            <p:nvPr/>
          </p:nvSpPr>
          <p:spPr>
            <a:xfrm>
              <a:off x="7775237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66900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oupe 312">
            <a:extLst>
              <a:ext uri="{FF2B5EF4-FFF2-40B4-BE49-F238E27FC236}">
                <a16:creationId xmlns:a16="http://schemas.microsoft.com/office/drawing/2014/main" id="{A539E3DE-12EB-4A53-917E-E1813713B018}"/>
              </a:ext>
            </a:extLst>
          </p:cNvPr>
          <p:cNvGrpSpPr/>
          <p:nvPr/>
        </p:nvGrpSpPr>
        <p:grpSpPr>
          <a:xfrm>
            <a:off x="-114300" y="3927570"/>
            <a:ext cx="12625648" cy="2115654"/>
            <a:chOff x="777351" y="3660748"/>
            <a:chExt cx="10870820" cy="2115654"/>
          </a:xfrm>
        </p:grpSpPr>
        <p:grpSp>
          <p:nvGrpSpPr>
            <p:cNvPr id="295" name="Groupe 294">
              <a:extLst>
                <a:ext uri="{FF2B5EF4-FFF2-40B4-BE49-F238E27FC236}">
                  <a16:creationId xmlns:a16="http://schemas.microsoft.com/office/drawing/2014/main" id="{D9161550-A628-4E25-A1AF-00E762D605C1}"/>
                </a:ext>
              </a:extLst>
            </p:cNvPr>
            <p:cNvGrpSpPr/>
            <p:nvPr/>
          </p:nvGrpSpPr>
          <p:grpSpPr>
            <a:xfrm>
              <a:off x="777351" y="3660748"/>
              <a:ext cx="10851770" cy="1028700"/>
              <a:chOff x="777351" y="3660748"/>
              <a:chExt cx="10851770" cy="1028700"/>
            </a:xfrm>
          </p:grpSpPr>
          <p:cxnSp>
            <p:nvCxnSpPr>
              <p:cNvPr id="286" name="Connecteur droit 285">
                <a:extLst>
                  <a:ext uri="{FF2B5EF4-FFF2-40B4-BE49-F238E27FC236}">
                    <a16:creationId xmlns:a16="http://schemas.microsoft.com/office/drawing/2014/main" id="{74C383DA-2E82-47A2-8721-258B1073D84B}"/>
                  </a:ext>
                </a:extLst>
              </p:cNvPr>
              <p:cNvCxnSpPr/>
              <p:nvPr/>
            </p:nvCxnSpPr>
            <p:spPr>
              <a:xfrm>
                <a:off x="777351" y="416557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>
                <a:extLst>
                  <a:ext uri="{FF2B5EF4-FFF2-40B4-BE49-F238E27FC236}">
                    <a16:creationId xmlns:a16="http://schemas.microsoft.com/office/drawing/2014/main" id="{1FF9243C-1885-4752-8778-F253A229CA65}"/>
                  </a:ext>
                </a:extLst>
              </p:cNvPr>
              <p:cNvCxnSpPr/>
              <p:nvPr/>
            </p:nvCxnSpPr>
            <p:spPr>
              <a:xfrm>
                <a:off x="834501" y="39560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FD931207-8D0A-4DF7-A0BB-55AB85D5739F}"/>
                  </a:ext>
                </a:extLst>
              </p:cNvPr>
              <p:cNvCxnSpPr/>
              <p:nvPr/>
            </p:nvCxnSpPr>
            <p:spPr>
              <a:xfrm>
                <a:off x="834501" y="36607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Connecteur droit 279">
                <a:extLst>
                  <a:ext uri="{FF2B5EF4-FFF2-40B4-BE49-F238E27FC236}">
                    <a16:creationId xmlns:a16="http://schemas.microsoft.com/office/drawing/2014/main" id="{BC88CB35-CD29-4C7D-8D49-A8CE7F73BDF1}"/>
                  </a:ext>
                </a:extLst>
              </p:cNvPr>
              <p:cNvCxnSpPr/>
              <p:nvPr/>
            </p:nvCxnSpPr>
            <p:spPr>
              <a:xfrm>
                <a:off x="815451" y="37274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>
                <a:extLst>
                  <a:ext uri="{FF2B5EF4-FFF2-40B4-BE49-F238E27FC236}">
                    <a16:creationId xmlns:a16="http://schemas.microsoft.com/office/drawing/2014/main" id="{5D76253B-ABB8-4E6E-B759-F503EBBB352A}"/>
                  </a:ext>
                </a:extLst>
              </p:cNvPr>
              <p:cNvCxnSpPr/>
              <p:nvPr/>
            </p:nvCxnSpPr>
            <p:spPr>
              <a:xfrm>
                <a:off x="805926" y="38131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Connecteur droit 281">
                <a:extLst>
                  <a:ext uri="{FF2B5EF4-FFF2-40B4-BE49-F238E27FC236}">
                    <a16:creationId xmlns:a16="http://schemas.microsoft.com/office/drawing/2014/main" id="{70188481-3D3E-44F1-BE1D-D57E5DAC18D4}"/>
                  </a:ext>
                </a:extLst>
              </p:cNvPr>
              <p:cNvCxnSpPr/>
              <p:nvPr/>
            </p:nvCxnSpPr>
            <p:spPr>
              <a:xfrm>
                <a:off x="786876" y="38798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Connecteur droit 283">
                <a:extLst>
                  <a:ext uri="{FF2B5EF4-FFF2-40B4-BE49-F238E27FC236}">
                    <a16:creationId xmlns:a16="http://schemas.microsoft.com/office/drawing/2014/main" id="{8B254A71-E7A3-4BD1-9EAA-11ADE319CA88}"/>
                  </a:ext>
                </a:extLst>
              </p:cNvPr>
              <p:cNvCxnSpPr/>
              <p:nvPr/>
            </p:nvCxnSpPr>
            <p:spPr>
              <a:xfrm>
                <a:off x="815451" y="402269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>
                <a:extLst>
                  <a:ext uri="{FF2B5EF4-FFF2-40B4-BE49-F238E27FC236}">
                    <a16:creationId xmlns:a16="http://schemas.microsoft.com/office/drawing/2014/main" id="{7E8F5786-3B6D-4F8B-A27D-B5B117A51633}"/>
                  </a:ext>
                </a:extLst>
              </p:cNvPr>
              <p:cNvCxnSpPr/>
              <p:nvPr/>
            </p:nvCxnSpPr>
            <p:spPr>
              <a:xfrm>
                <a:off x="796401" y="409889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>
                <a:extLst>
                  <a:ext uri="{FF2B5EF4-FFF2-40B4-BE49-F238E27FC236}">
                    <a16:creationId xmlns:a16="http://schemas.microsoft.com/office/drawing/2014/main" id="{42A652B4-841C-44F1-8C1E-5D0BFFD4EEE3}"/>
                  </a:ext>
                </a:extLst>
              </p:cNvPr>
              <p:cNvCxnSpPr/>
              <p:nvPr/>
            </p:nvCxnSpPr>
            <p:spPr>
              <a:xfrm>
                <a:off x="805926" y="42322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Connecteur droit 287">
                <a:extLst>
                  <a:ext uri="{FF2B5EF4-FFF2-40B4-BE49-F238E27FC236}">
                    <a16:creationId xmlns:a16="http://schemas.microsoft.com/office/drawing/2014/main" id="{01FC7E44-AEAB-40D3-A6E5-8C08D54C2440}"/>
                  </a:ext>
                </a:extLst>
              </p:cNvPr>
              <p:cNvCxnSpPr/>
              <p:nvPr/>
            </p:nvCxnSpPr>
            <p:spPr>
              <a:xfrm>
                <a:off x="786876" y="42989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necteur droit 288">
                <a:extLst>
                  <a:ext uri="{FF2B5EF4-FFF2-40B4-BE49-F238E27FC236}">
                    <a16:creationId xmlns:a16="http://schemas.microsoft.com/office/drawing/2014/main" id="{0F7A7189-E824-4B4C-963C-BBDA8079AB6E}"/>
                  </a:ext>
                </a:extLst>
              </p:cNvPr>
              <p:cNvCxnSpPr/>
              <p:nvPr/>
            </p:nvCxnSpPr>
            <p:spPr>
              <a:xfrm>
                <a:off x="824976" y="436559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>
                <a:extLst>
                  <a:ext uri="{FF2B5EF4-FFF2-40B4-BE49-F238E27FC236}">
                    <a16:creationId xmlns:a16="http://schemas.microsoft.com/office/drawing/2014/main" id="{9CFE34A8-E98F-436A-BB04-1745531017BC}"/>
                  </a:ext>
                </a:extLst>
              </p:cNvPr>
              <p:cNvCxnSpPr/>
              <p:nvPr/>
            </p:nvCxnSpPr>
            <p:spPr>
              <a:xfrm>
                <a:off x="805926" y="443227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>
                <a:extLst>
                  <a:ext uri="{FF2B5EF4-FFF2-40B4-BE49-F238E27FC236}">
                    <a16:creationId xmlns:a16="http://schemas.microsoft.com/office/drawing/2014/main" id="{4F39FBC3-164D-4980-A3EE-6C918B5CD81A}"/>
                  </a:ext>
                </a:extLst>
              </p:cNvPr>
              <p:cNvCxnSpPr/>
              <p:nvPr/>
            </p:nvCxnSpPr>
            <p:spPr>
              <a:xfrm>
                <a:off x="863076" y="44989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Connecteur droit 291">
                <a:extLst>
                  <a:ext uri="{FF2B5EF4-FFF2-40B4-BE49-F238E27FC236}">
                    <a16:creationId xmlns:a16="http://schemas.microsoft.com/office/drawing/2014/main" id="{4CFD4BB9-354A-45B1-BB03-99F9D0D44D4A}"/>
                  </a:ext>
                </a:extLst>
              </p:cNvPr>
              <p:cNvCxnSpPr/>
              <p:nvPr/>
            </p:nvCxnSpPr>
            <p:spPr>
              <a:xfrm>
                <a:off x="844026" y="45656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Connecteur droit 292">
                <a:extLst>
                  <a:ext uri="{FF2B5EF4-FFF2-40B4-BE49-F238E27FC236}">
                    <a16:creationId xmlns:a16="http://schemas.microsoft.com/office/drawing/2014/main" id="{5FA6EEA1-97B2-42AF-8031-510B7451624D}"/>
                  </a:ext>
                </a:extLst>
              </p:cNvPr>
              <p:cNvCxnSpPr/>
              <p:nvPr/>
            </p:nvCxnSpPr>
            <p:spPr>
              <a:xfrm>
                <a:off x="910701" y="462277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>
                <a:extLst>
                  <a:ext uri="{FF2B5EF4-FFF2-40B4-BE49-F238E27FC236}">
                    <a16:creationId xmlns:a16="http://schemas.microsoft.com/office/drawing/2014/main" id="{09B1D947-11BD-47C7-84B6-BE98ED3813BE}"/>
                  </a:ext>
                </a:extLst>
              </p:cNvPr>
              <p:cNvCxnSpPr/>
              <p:nvPr/>
            </p:nvCxnSpPr>
            <p:spPr>
              <a:xfrm>
                <a:off x="891651" y="46894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Groupe 295">
              <a:extLst>
                <a:ext uri="{FF2B5EF4-FFF2-40B4-BE49-F238E27FC236}">
                  <a16:creationId xmlns:a16="http://schemas.microsoft.com/office/drawing/2014/main" id="{B4B3E1A7-4BB1-46EB-9EB5-E2BAD4CA5C51}"/>
                </a:ext>
              </a:extLst>
            </p:cNvPr>
            <p:cNvGrpSpPr/>
            <p:nvPr/>
          </p:nvGrpSpPr>
          <p:grpSpPr>
            <a:xfrm>
              <a:off x="796401" y="4747702"/>
              <a:ext cx="10851770" cy="1028700"/>
              <a:chOff x="777351" y="3660748"/>
              <a:chExt cx="10851770" cy="1028700"/>
            </a:xfrm>
          </p:grpSpPr>
          <p:cxnSp>
            <p:nvCxnSpPr>
              <p:cNvPr id="297" name="Connecteur droit 296">
                <a:extLst>
                  <a:ext uri="{FF2B5EF4-FFF2-40B4-BE49-F238E27FC236}">
                    <a16:creationId xmlns:a16="http://schemas.microsoft.com/office/drawing/2014/main" id="{EB905C3C-72D4-4984-A560-215FC3000D68}"/>
                  </a:ext>
                </a:extLst>
              </p:cNvPr>
              <p:cNvCxnSpPr/>
              <p:nvPr/>
            </p:nvCxnSpPr>
            <p:spPr>
              <a:xfrm>
                <a:off x="834501" y="36607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>
                <a:extLst>
                  <a:ext uri="{FF2B5EF4-FFF2-40B4-BE49-F238E27FC236}">
                    <a16:creationId xmlns:a16="http://schemas.microsoft.com/office/drawing/2014/main" id="{FA345521-F209-4BC4-8EF5-17F694BBE763}"/>
                  </a:ext>
                </a:extLst>
              </p:cNvPr>
              <p:cNvCxnSpPr/>
              <p:nvPr/>
            </p:nvCxnSpPr>
            <p:spPr>
              <a:xfrm>
                <a:off x="815451" y="37274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necteur droit 298">
                <a:extLst>
                  <a:ext uri="{FF2B5EF4-FFF2-40B4-BE49-F238E27FC236}">
                    <a16:creationId xmlns:a16="http://schemas.microsoft.com/office/drawing/2014/main" id="{87BFD9FE-C8A4-4406-B9F7-C9F86AB42A74}"/>
                  </a:ext>
                </a:extLst>
              </p:cNvPr>
              <p:cNvCxnSpPr/>
              <p:nvPr/>
            </p:nvCxnSpPr>
            <p:spPr>
              <a:xfrm>
                <a:off x="805926" y="38131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>
                <a:extLst>
                  <a:ext uri="{FF2B5EF4-FFF2-40B4-BE49-F238E27FC236}">
                    <a16:creationId xmlns:a16="http://schemas.microsoft.com/office/drawing/2014/main" id="{5389E5C8-8080-4B76-BE7A-694D60D1FD13}"/>
                  </a:ext>
                </a:extLst>
              </p:cNvPr>
              <p:cNvCxnSpPr/>
              <p:nvPr/>
            </p:nvCxnSpPr>
            <p:spPr>
              <a:xfrm>
                <a:off x="786876" y="38798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Connecteur droit 300">
                <a:extLst>
                  <a:ext uri="{FF2B5EF4-FFF2-40B4-BE49-F238E27FC236}">
                    <a16:creationId xmlns:a16="http://schemas.microsoft.com/office/drawing/2014/main" id="{3F333DD5-DF30-4CCB-B200-6B2177DDF41F}"/>
                  </a:ext>
                </a:extLst>
              </p:cNvPr>
              <p:cNvCxnSpPr/>
              <p:nvPr/>
            </p:nvCxnSpPr>
            <p:spPr>
              <a:xfrm>
                <a:off x="834501" y="39560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>
                <a:extLst>
                  <a:ext uri="{FF2B5EF4-FFF2-40B4-BE49-F238E27FC236}">
                    <a16:creationId xmlns:a16="http://schemas.microsoft.com/office/drawing/2014/main" id="{EA60113B-4475-46A5-B55C-FDF49624D1DE}"/>
                  </a:ext>
                </a:extLst>
              </p:cNvPr>
              <p:cNvCxnSpPr/>
              <p:nvPr/>
            </p:nvCxnSpPr>
            <p:spPr>
              <a:xfrm>
                <a:off x="815451" y="402269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60C2C5B2-36B6-48D0-AD7D-F7F573DDC900}"/>
                  </a:ext>
                </a:extLst>
              </p:cNvPr>
              <p:cNvCxnSpPr/>
              <p:nvPr/>
            </p:nvCxnSpPr>
            <p:spPr>
              <a:xfrm>
                <a:off x="796401" y="409889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>
                <a:extLst>
                  <a:ext uri="{FF2B5EF4-FFF2-40B4-BE49-F238E27FC236}">
                    <a16:creationId xmlns:a16="http://schemas.microsoft.com/office/drawing/2014/main" id="{C6B690F2-7560-434D-A529-1C283888EF51}"/>
                  </a:ext>
                </a:extLst>
              </p:cNvPr>
              <p:cNvCxnSpPr/>
              <p:nvPr/>
            </p:nvCxnSpPr>
            <p:spPr>
              <a:xfrm>
                <a:off x="777351" y="416557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FBE855EB-60AD-4E9A-9ED4-229475FEB2A1}"/>
                  </a:ext>
                </a:extLst>
              </p:cNvPr>
              <p:cNvCxnSpPr/>
              <p:nvPr/>
            </p:nvCxnSpPr>
            <p:spPr>
              <a:xfrm>
                <a:off x="805926" y="42322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1541354C-2A4D-4A0E-9688-5BA9392E4127}"/>
                  </a:ext>
                </a:extLst>
              </p:cNvPr>
              <p:cNvCxnSpPr/>
              <p:nvPr/>
            </p:nvCxnSpPr>
            <p:spPr>
              <a:xfrm>
                <a:off x="786876" y="42989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>
                <a:extLst>
                  <a:ext uri="{FF2B5EF4-FFF2-40B4-BE49-F238E27FC236}">
                    <a16:creationId xmlns:a16="http://schemas.microsoft.com/office/drawing/2014/main" id="{4E63E2CB-8121-4820-B565-B9D7A2E55FCB}"/>
                  </a:ext>
                </a:extLst>
              </p:cNvPr>
              <p:cNvCxnSpPr/>
              <p:nvPr/>
            </p:nvCxnSpPr>
            <p:spPr>
              <a:xfrm>
                <a:off x="824976" y="436559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Connecteur droit 307">
                <a:extLst>
                  <a:ext uri="{FF2B5EF4-FFF2-40B4-BE49-F238E27FC236}">
                    <a16:creationId xmlns:a16="http://schemas.microsoft.com/office/drawing/2014/main" id="{64C8076B-AF93-428E-A1F3-99020935AC87}"/>
                  </a:ext>
                </a:extLst>
              </p:cNvPr>
              <p:cNvCxnSpPr/>
              <p:nvPr/>
            </p:nvCxnSpPr>
            <p:spPr>
              <a:xfrm>
                <a:off x="805926" y="443227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Connecteur droit 308">
                <a:extLst>
                  <a:ext uri="{FF2B5EF4-FFF2-40B4-BE49-F238E27FC236}">
                    <a16:creationId xmlns:a16="http://schemas.microsoft.com/office/drawing/2014/main" id="{B95B472F-CF15-47BE-889B-C0D88A2A3D8D}"/>
                  </a:ext>
                </a:extLst>
              </p:cNvPr>
              <p:cNvCxnSpPr/>
              <p:nvPr/>
            </p:nvCxnSpPr>
            <p:spPr>
              <a:xfrm>
                <a:off x="863076" y="44989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Connecteur droit 309">
                <a:extLst>
                  <a:ext uri="{FF2B5EF4-FFF2-40B4-BE49-F238E27FC236}">
                    <a16:creationId xmlns:a16="http://schemas.microsoft.com/office/drawing/2014/main" id="{1418B0FF-53D1-49D1-A6CD-B4F1EDB6CFA7}"/>
                  </a:ext>
                </a:extLst>
              </p:cNvPr>
              <p:cNvCxnSpPr/>
              <p:nvPr/>
            </p:nvCxnSpPr>
            <p:spPr>
              <a:xfrm>
                <a:off x="844026" y="456562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Connecteur droit 310">
                <a:extLst>
                  <a:ext uri="{FF2B5EF4-FFF2-40B4-BE49-F238E27FC236}">
                    <a16:creationId xmlns:a16="http://schemas.microsoft.com/office/drawing/2014/main" id="{177956B4-4AF2-427B-AD06-FC0B2DD8F65F}"/>
                  </a:ext>
                </a:extLst>
              </p:cNvPr>
              <p:cNvCxnSpPr/>
              <p:nvPr/>
            </p:nvCxnSpPr>
            <p:spPr>
              <a:xfrm>
                <a:off x="910701" y="4622773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>
                <a:extLst>
                  <a:ext uri="{FF2B5EF4-FFF2-40B4-BE49-F238E27FC236}">
                    <a16:creationId xmlns:a16="http://schemas.microsoft.com/office/drawing/2014/main" id="{326205A6-D4F6-4210-A026-52B4A1B0B3EF}"/>
                  </a:ext>
                </a:extLst>
              </p:cNvPr>
              <p:cNvCxnSpPr/>
              <p:nvPr/>
            </p:nvCxnSpPr>
            <p:spPr>
              <a:xfrm>
                <a:off x="891651" y="4689448"/>
                <a:ext cx="1071842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A66B673-D64B-4B98-B6C8-8DC8813AAA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475" y="3079026"/>
            <a:ext cx="4071118" cy="4071118"/>
          </a:xfrm>
          <a:prstGeom prst="rect">
            <a:avLst/>
          </a:prstGeom>
        </p:spPr>
      </p:pic>
      <p:grpSp>
        <p:nvGrpSpPr>
          <p:cNvPr id="397" name="Groupe 396">
            <a:extLst>
              <a:ext uri="{FF2B5EF4-FFF2-40B4-BE49-F238E27FC236}">
                <a16:creationId xmlns:a16="http://schemas.microsoft.com/office/drawing/2014/main" id="{82902298-1925-4803-9AC2-29063DD32BE8}"/>
              </a:ext>
            </a:extLst>
          </p:cNvPr>
          <p:cNvGrpSpPr/>
          <p:nvPr/>
        </p:nvGrpSpPr>
        <p:grpSpPr>
          <a:xfrm>
            <a:off x="10955519" y="3671797"/>
            <a:ext cx="1236481" cy="2568945"/>
            <a:chOff x="10654454" y="601608"/>
            <a:chExt cx="1236481" cy="2568945"/>
          </a:xfrm>
        </p:grpSpPr>
        <p:grpSp>
          <p:nvGrpSpPr>
            <p:cNvPr id="333" name="Groupe 332">
              <a:extLst>
                <a:ext uri="{FF2B5EF4-FFF2-40B4-BE49-F238E27FC236}">
                  <a16:creationId xmlns:a16="http://schemas.microsoft.com/office/drawing/2014/main" id="{3BFCBD95-98AB-4326-869A-9B72C0015421}"/>
                </a:ext>
              </a:extLst>
            </p:cNvPr>
            <p:cNvGrpSpPr/>
            <p:nvPr/>
          </p:nvGrpSpPr>
          <p:grpSpPr>
            <a:xfrm>
              <a:off x="10836889" y="611746"/>
              <a:ext cx="435960" cy="2499974"/>
              <a:chOff x="10836889" y="611746"/>
              <a:chExt cx="435960" cy="2499974"/>
            </a:xfrm>
          </p:grpSpPr>
          <p:pic>
            <p:nvPicPr>
              <p:cNvPr id="235" name="Image 234">
                <a:extLst>
                  <a:ext uri="{FF2B5EF4-FFF2-40B4-BE49-F238E27FC236}">
                    <a16:creationId xmlns:a16="http://schemas.microsoft.com/office/drawing/2014/main" id="{324896D9-A186-4DDC-9EF9-461A23BF8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61174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14" name="Image 313">
                <a:extLst>
                  <a:ext uri="{FF2B5EF4-FFF2-40B4-BE49-F238E27FC236}">
                    <a16:creationId xmlns:a16="http://schemas.microsoft.com/office/drawing/2014/main" id="{529F6ED3-D836-4D06-8EAC-1BE2BEF5B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837642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15" name="Image 314">
                <a:extLst>
                  <a:ext uri="{FF2B5EF4-FFF2-40B4-BE49-F238E27FC236}">
                    <a16:creationId xmlns:a16="http://schemas.microsoft.com/office/drawing/2014/main" id="{63EC3EAA-F7AC-4C0F-B262-A37ED0FAE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72454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16" name="Image 315">
                <a:extLst>
                  <a:ext uri="{FF2B5EF4-FFF2-40B4-BE49-F238E27FC236}">
                    <a16:creationId xmlns:a16="http://schemas.microsoft.com/office/drawing/2014/main" id="{FB109F10-0CDC-405E-9B9B-8EE9BDCD9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97165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17" name="Image 316">
                <a:extLst>
                  <a:ext uri="{FF2B5EF4-FFF2-40B4-BE49-F238E27FC236}">
                    <a16:creationId xmlns:a16="http://schemas.microsoft.com/office/drawing/2014/main" id="{AE088A8C-77A0-4801-B88B-4CFA5E7DF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109638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18" name="Image 317">
                <a:extLst>
                  <a:ext uri="{FF2B5EF4-FFF2-40B4-BE49-F238E27FC236}">
                    <a16:creationId xmlns:a16="http://schemas.microsoft.com/office/drawing/2014/main" id="{22180BC6-6FD0-4962-85DD-92F1483506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132228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19" name="Image 318">
                <a:extLst>
                  <a:ext uri="{FF2B5EF4-FFF2-40B4-BE49-F238E27FC236}">
                    <a16:creationId xmlns:a16="http://schemas.microsoft.com/office/drawing/2014/main" id="{39E8EE49-B7C1-4F85-BBC3-49932AF5A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2091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0" name="Image 319">
                <a:extLst>
                  <a:ext uri="{FF2B5EF4-FFF2-40B4-BE49-F238E27FC236}">
                    <a16:creationId xmlns:a16="http://schemas.microsoft.com/office/drawing/2014/main" id="{3EBD1FF9-F76A-43ED-9137-A02B55CBC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145629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1" name="Image 320">
                <a:extLst>
                  <a:ext uri="{FF2B5EF4-FFF2-40B4-BE49-F238E27FC236}">
                    <a16:creationId xmlns:a16="http://schemas.microsoft.com/office/drawing/2014/main" id="{39D8AD13-3E2A-4DA2-A992-99F4A71600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155643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2" name="Image 321">
                <a:extLst>
                  <a:ext uri="{FF2B5EF4-FFF2-40B4-BE49-F238E27FC236}">
                    <a16:creationId xmlns:a16="http://schemas.microsoft.com/office/drawing/2014/main" id="{C9F5469F-EA1C-4C18-BD77-0406BD257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78232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3" name="Image 322">
                <a:extLst>
                  <a:ext uri="{FF2B5EF4-FFF2-40B4-BE49-F238E27FC236}">
                    <a16:creationId xmlns:a16="http://schemas.microsoft.com/office/drawing/2014/main" id="{08FAAB75-EE77-4DE3-B635-925EE856A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166922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4" name="Image 323">
                <a:extLst>
                  <a:ext uri="{FF2B5EF4-FFF2-40B4-BE49-F238E27FC236}">
                    <a16:creationId xmlns:a16="http://schemas.microsoft.com/office/drawing/2014/main" id="{9CA61006-E083-499E-BAE2-51053A024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89" y="191633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5" name="Image 324">
                <a:extLst>
                  <a:ext uri="{FF2B5EF4-FFF2-40B4-BE49-F238E27FC236}">
                    <a16:creationId xmlns:a16="http://schemas.microsoft.com/office/drawing/2014/main" id="{82D51416-B54F-438E-99F3-8662ECB9F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041074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6" name="Image 325">
                <a:extLst>
                  <a:ext uri="{FF2B5EF4-FFF2-40B4-BE49-F238E27FC236}">
                    <a16:creationId xmlns:a16="http://schemas.microsoft.com/office/drawing/2014/main" id="{CD183126-F55C-4CF5-AC0F-E3ED61854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26697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7" name="Image 326">
                <a:extLst>
                  <a:ext uri="{FF2B5EF4-FFF2-40B4-BE49-F238E27FC236}">
                    <a16:creationId xmlns:a16="http://schemas.microsoft.com/office/drawing/2014/main" id="{2272A350-60F8-442F-B057-D45F3F353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15386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8" name="Image 327">
                <a:extLst>
                  <a:ext uri="{FF2B5EF4-FFF2-40B4-BE49-F238E27FC236}">
                    <a16:creationId xmlns:a16="http://schemas.microsoft.com/office/drawing/2014/main" id="{F8D87217-C259-46C5-AD6E-068FB9FF1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40098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29" name="Image 328">
                <a:extLst>
                  <a:ext uri="{FF2B5EF4-FFF2-40B4-BE49-F238E27FC236}">
                    <a16:creationId xmlns:a16="http://schemas.microsoft.com/office/drawing/2014/main" id="{20CB27DE-8E35-4D7C-A978-F7F9A4116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5179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30" name="Image 329">
                <a:extLst>
                  <a:ext uri="{FF2B5EF4-FFF2-40B4-BE49-F238E27FC236}">
                    <a16:creationId xmlns:a16="http://schemas.microsoft.com/office/drawing/2014/main" id="{D4898714-0504-4AB6-A200-FD338C631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74387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31" name="Image 330">
                <a:extLst>
                  <a:ext uri="{FF2B5EF4-FFF2-40B4-BE49-F238E27FC236}">
                    <a16:creationId xmlns:a16="http://schemas.microsoft.com/office/drawing/2014/main" id="{CB4291D8-4016-4841-B6CC-D6A373138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63077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32" name="Image 331">
                <a:extLst>
                  <a:ext uri="{FF2B5EF4-FFF2-40B4-BE49-F238E27FC236}">
                    <a16:creationId xmlns:a16="http://schemas.microsoft.com/office/drawing/2014/main" id="{6B3D8717-5B8E-4282-9229-424F88FAC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877890"/>
                <a:ext cx="435954" cy="233830"/>
              </a:xfrm>
              <a:prstGeom prst="rect">
                <a:avLst/>
              </a:prstGeom>
            </p:spPr>
          </p:pic>
        </p:grpSp>
        <p:grpSp>
          <p:nvGrpSpPr>
            <p:cNvPr id="334" name="Groupe 333">
              <a:extLst>
                <a:ext uri="{FF2B5EF4-FFF2-40B4-BE49-F238E27FC236}">
                  <a16:creationId xmlns:a16="http://schemas.microsoft.com/office/drawing/2014/main" id="{B3127F73-AA64-46BF-AFDB-2D2B243A19AB}"/>
                </a:ext>
              </a:extLst>
            </p:cNvPr>
            <p:cNvGrpSpPr/>
            <p:nvPr/>
          </p:nvGrpSpPr>
          <p:grpSpPr>
            <a:xfrm>
              <a:off x="11132164" y="670579"/>
              <a:ext cx="435960" cy="2499974"/>
              <a:chOff x="10836889" y="611746"/>
              <a:chExt cx="435960" cy="2499974"/>
            </a:xfrm>
          </p:grpSpPr>
          <p:pic>
            <p:nvPicPr>
              <p:cNvPr id="335" name="Image 334">
                <a:extLst>
                  <a:ext uri="{FF2B5EF4-FFF2-40B4-BE49-F238E27FC236}">
                    <a16:creationId xmlns:a16="http://schemas.microsoft.com/office/drawing/2014/main" id="{27B5D78C-04C3-4053-B13F-A16F40A35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61174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36" name="Image 335">
                <a:extLst>
                  <a:ext uri="{FF2B5EF4-FFF2-40B4-BE49-F238E27FC236}">
                    <a16:creationId xmlns:a16="http://schemas.microsoft.com/office/drawing/2014/main" id="{3EA9624C-6ACD-42E3-9DC3-5F384BD05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837642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37" name="Image 336">
                <a:extLst>
                  <a:ext uri="{FF2B5EF4-FFF2-40B4-BE49-F238E27FC236}">
                    <a16:creationId xmlns:a16="http://schemas.microsoft.com/office/drawing/2014/main" id="{7A1A860F-EE39-43E0-B5FA-448E75718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72454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38" name="Image 337">
                <a:extLst>
                  <a:ext uri="{FF2B5EF4-FFF2-40B4-BE49-F238E27FC236}">
                    <a16:creationId xmlns:a16="http://schemas.microsoft.com/office/drawing/2014/main" id="{5DAF5CED-7CE1-4103-9D48-444875D642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97165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39" name="Image 338">
                <a:extLst>
                  <a:ext uri="{FF2B5EF4-FFF2-40B4-BE49-F238E27FC236}">
                    <a16:creationId xmlns:a16="http://schemas.microsoft.com/office/drawing/2014/main" id="{30AE9D3C-2D9E-4A96-9464-2412142B3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109638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0" name="Image 339">
                <a:extLst>
                  <a:ext uri="{FF2B5EF4-FFF2-40B4-BE49-F238E27FC236}">
                    <a16:creationId xmlns:a16="http://schemas.microsoft.com/office/drawing/2014/main" id="{0BB3EC5D-0755-4D36-94B2-91FC080F9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132228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1" name="Image 340">
                <a:extLst>
                  <a:ext uri="{FF2B5EF4-FFF2-40B4-BE49-F238E27FC236}">
                    <a16:creationId xmlns:a16="http://schemas.microsoft.com/office/drawing/2014/main" id="{9CA161E9-C423-4E6D-82EF-1F9B32ECF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2091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2" name="Image 341">
                <a:extLst>
                  <a:ext uri="{FF2B5EF4-FFF2-40B4-BE49-F238E27FC236}">
                    <a16:creationId xmlns:a16="http://schemas.microsoft.com/office/drawing/2014/main" id="{F1AD1497-2015-4DE5-BD2A-46A91B8B1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145629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3" name="Image 342">
                <a:extLst>
                  <a:ext uri="{FF2B5EF4-FFF2-40B4-BE49-F238E27FC236}">
                    <a16:creationId xmlns:a16="http://schemas.microsoft.com/office/drawing/2014/main" id="{C15087F1-A4D6-4D23-AF8C-9B9211561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155643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4" name="Image 343">
                <a:extLst>
                  <a:ext uri="{FF2B5EF4-FFF2-40B4-BE49-F238E27FC236}">
                    <a16:creationId xmlns:a16="http://schemas.microsoft.com/office/drawing/2014/main" id="{4F470E44-405C-4ADD-B08D-639AE51AD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78232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5" name="Image 344">
                <a:extLst>
                  <a:ext uri="{FF2B5EF4-FFF2-40B4-BE49-F238E27FC236}">
                    <a16:creationId xmlns:a16="http://schemas.microsoft.com/office/drawing/2014/main" id="{BDC8C479-FDF9-4B2F-9AD9-FAD76692A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166922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6" name="Image 345">
                <a:extLst>
                  <a:ext uri="{FF2B5EF4-FFF2-40B4-BE49-F238E27FC236}">
                    <a16:creationId xmlns:a16="http://schemas.microsoft.com/office/drawing/2014/main" id="{C7D15D63-E713-4E37-8FCD-23F3D5A30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89" y="191633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7" name="Image 346">
                <a:extLst>
                  <a:ext uri="{FF2B5EF4-FFF2-40B4-BE49-F238E27FC236}">
                    <a16:creationId xmlns:a16="http://schemas.microsoft.com/office/drawing/2014/main" id="{12B510DD-5A0D-48C4-9FFA-72358CFCA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041074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8" name="Image 347">
                <a:extLst>
                  <a:ext uri="{FF2B5EF4-FFF2-40B4-BE49-F238E27FC236}">
                    <a16:creationId xmlns:a16="http://schemas.microsoft.com/office/drawing/2014/main" id="{00865667-DCEC-414B-863A-C61C3C52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26697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49" name="Image 348">
                <a:extLst>
                  <a:ext uri="{FF2B5EF4-FFF2-40B4-BE49-F238E27FC236}">
                    <a16:creationId xmlns:a16="http://schemas.microsoft.com/office/drawing/2014/main" id="{96B9FB8E-148E-4218-92C3-9318BBE62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15386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50" name="Image 349">
                <a:extLst>
                  <a:ext uri="{FF2B5EF4-FFF2-40B4-BE49-F238E27FC236}">
                    <a16:creationId xmlns:a16="http://schemas.microsoft.com/office/drawing/2014/main" id="{CCA0F36D-01C8-43C3-A1C3-CA37E1FCD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40098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51" name="Image 350">
                <a:extLst>
                  <a:ext uri="{FF2B5EF4-FFF2-40B4-BE49-F238E27FC236}">
                    <a16:creationId xmlns:a16="http://schemas.microsoft.com/office/drawing/2014/main" id="{356CA246-1CA5-47B1-8896-BB7DC2290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5179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52" name="Image 351">
                <a:extLst>
                  <a:ext uri="{FF2B5EF4-FFF2-40B4-BE49-F238E27FC236}">
                    <a16:creationId xmlns:a16="http://schemas.microsoft.com/office/drawing/2014/main" id="{B5BE1AAB-F0A3-4E9D-947D-707751400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74387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53" name="Image 352">
                <a:extLst>
                  <a:ext uri="{FF2B5EF4-FFF2-40B4-BE49-F238E27FC236}">
                    <a16:creationId xmlns:a16="http://schemas.microsoft.com/office/drawing/2014/main" id="{3342CB96-992E-44BF-AF19-55059A5C4F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63077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54" name="Image 353">
                <a:extLst>
                  <a:ext uri="{FF2B5EF4-FFF2-40B4-BE49-F238E27FC236}">
                    <a16:creationId xmlns:a16="http://schemas.microsoft.com/office/drawing/2014/main" id="{97EEA6EF-2E61-48CC-AD11-05ABE5D14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877890"/>
                <a:ext cx="435954" cy="233830"/>
              </a:xfrm>
              <a:prstGeom prst="rect">
                <a:avLst/>
              </a:prstGeom>
            </p:spPr>
          </p:pic>
        </p:grpSp>
        <p:grpSp>
          <p:nvGrpSpPr>
            <p:cNvPr id="355" name="Groupe 354">
              <a:extLst>
                <a:ext uri="{FF2B5EF4-FFF2-40B4-BE49-F238E27FC236}">
                  <a16:creationId xmlns:a16="http://schemas.microsoft.com/office/drawing/2014/main" id="{37A34B22-978D-4B6B-821F-CBDBA576526D}"/>
                </a:ext>
              </a:extLst>
            </p:cNvPr>
            <p:cNvGrpSpPr/>
            <p:nvPr/>
          </p:nvGrpSpPr>
          <p:grpSpPr>
            <a:xfrm>
              <a:off x="11454975" y="601608"/>
              <a:ext cx="435960" cy="2499974"/>
              <a:chOff x="10836889" y="611746"/>
              <a:chExt cx="435960" cy="2499974"/>
            </a:xfrm>
          </p:grpSpPr>
          <p:pic>
            <p:nvPicPr>
              <p:cNvPr id="356" name="Image 355">
                <a:extLst>
                  <a:ext uri="{FF2B5EF4-FFF2-40B4-BE49-F238E27FC236}">
                    <a16:creationId xmlns:a16="http://schemas.microsoft.com/office/drawing/2014/main" id="{02CB0E9C-3E95-4661-B2BA-93F1166CA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61174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57" name="Image 356">
                <a:extLst>
                  <a:ext uri="{FF2B5EF4-FFF2-40B4-BE49-F238E27FC236}">
                    <a16:creationId xmlns:a16="http://schemas.microsoft.com/office/drawing/2014/main" id="{B5B63333-5E30-45D7-AF6F-5743D4E0F5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837642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58" name="Image 357">
                <a:extLst>
                  <a:ext uri="{FF2B5EF4-FFF2-40B4-BE49-F238E27FC236}">
                    <a16:creationId xmlns:a16="http://schemas.microsoft.com/office/drawing/2014/main" id="{4D2EB602-DEF0-42AB-8C28-065C01838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72454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59" name="Image 358">
                <a:extLst>
                  <a:ext uri="{FF2B5EF4-FFF2-40B4-BE49-F238E27FC236}">
                    <a16:creationId xmlns:a16="http://schemas.microsoft.com/office/drawing/2014/main" id="{468B409D-5D8C-4790-92C0-3062FC2ED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97165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0" name="Image 359">
                <a:extLst>
                  <a:ext uri="{FF2B5EF4-FFF2-40B4-BE49-F238E27FC236}">
                    <a16:creationId xmlns:a16="http://schemas.microsoft.com/office/drawing/2014/main" id="{BD1B130A-B361-4D14-995F-50942BF81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109638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1" name="Image 360">
                <a:extLst>
                  <a:ext uri="{FF2B5EF4-FFF2-40B4-BE49-F238E27FC236}">
                    <a16:creationId xmlns:a16="http://schemas.microsoft.com/office/drawing/2014/main" id="{5DC838C7-4BD3-49EF-B4B5-D97A75CD4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132228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2" name="Image 361">
                <a:extLst>
                  <a:ext uri="{FF2B5EF4-FFF2-40B4-BE49-F238E27FC236}">
                    <a16:creationId xmlns:a16="http://schemas.microsoft.com/office/drawing/2014/main" id="{74DF45DB-CFD4-443C-BF22-A42EC20B0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2091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3" name="Image 362">
                <a:extLst>
                  <a:ext uri="{FF2B5EF4-FFF2-40B4-BE49-F238E27FC236}">
                    <a16:creationId xmlns:a16="http://schemas.microsoft.com/office/drawing/2014/main" id="{615402FA-BB1E-4B04-BB0C-6F43473937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145629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4" name="Image 363">
                <a:extLst>
                  <a:ext uri="{FF2B5EF4-FFF2-40B4-BE49-F238E27FC236}">
                    <a16:creationId xmlns:a16="http://schemas.microsoft.com/office/drawing/2014/main" id="{CA2A2A60-3EE2-4B4E-AC3E-7B77FCE9C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155643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5" name="Image 364">
                <a:extLst>
                  <a:ext uri="{FF2B5EF4-FFF2-40B4-BE49-F238E27FC236}">
                    <a16:creationId xmlns:a16="http://schemas.microsoft.com/office/drawing/2014/main" id="{C1367768-89B2-43FC-A471-44B273CBC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78232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6" name="Image 365">
                <a:extLst>
                  <a:ext uri="{FF2B5EF4-FFF2-40B4-BE49-F238E27FC236}">
                    <a16:creationId xmlns:a16="http://schemas.microsoft.com/office/drawing/2014/main" id="{31388609-9C99-499D-9EA6-09BA6A05A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166922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7" name="Image 366">
                <a:extLst>
                  <a:ext uri="{FF2B5EF4-FFF2-40B4-BE49-F238E27FC236}">
                    <a16:creationId xmlns:a16="http://schemas.microsoft.com/office/drawing/2014/main" id="{D61413E9-1DF5-4D7D-81DF-7694B1E00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89" y="191633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8" name="Image 367">
                <a:extLst>
                  <a:ext uri="{FF2B5EF4-FFF2-40B4-BE49-F238E27FC236}">
                    <a16:creationId xmlns:a16="http://schemas.microsoft.com/office/drawing/2014/main" id="{38A80C45-9F8C-4762-AC00-C562F87AE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041074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69" name="Image 368">
                <a:extLst>
                  <a:ext uri="{FF2B5EF4-FFF2-40B4-BE49-F238E27FC236}">
                    <a16:creationId xmlns:a16="http://schemas.microsoft.com/office/drawing/2014/main" id="{8E38F30E-A0AC-4743-A831-2978BEB52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26697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70" name="Image 369">
                <a:extLst>
                  <a:ext uri="{FF2B5EF4-FFF2-40B4-BE49-F238E27FC236}">
                    <a16:creationId xmlns:a16="http://schemas.microsoft.com/office/drawing/2014/main" id="{ADCA8874-D5E0-435C-A577-4152DC230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15386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71" name="Image 370">
                <a:extLst>
                  <a:ext uri="{FF2B5EF4-FFF2-40B4-BE49-F238E27FC236}">
                    <a16:creationId xmlns:a16="http://schemas.microsoft.com/office/drawing/2014/main" id="{DBC91BB5-CCD7-4643-A4B4-A276BCEEA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40098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72" name="Image 371">
                <a:extLst>
                  <a:ext uri="{FF2B5EF4-FFF2-40B4-BE49-F238E27FC236}">
                    <a16:creationId xmlns:a16="http://schemas.microsoft.com/office/drawing/2014/main" id="{9ED4C544-DF2E-41B7-A8E7-0ED084AB3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5179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73" name="Image 372">
                <a:extLst>
                  <a:ext uri="{FF2B5EF4-FFF2-40B4-BE49-F238E27FC236}">
                    <a16:creationId xmlns:a16="http://schemas.microsoft.com/office/drawing/2014/main" id="{5256F44F-F318-4138-94E5-F412DD134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74387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74" name="Image 373">
                <a:extLst>
                  <a:ext uri="{FF2B5EF4-FFF2-40B4-BE49-F238E27FC236}">
                    <a16:creationId xmlns:a16="http://schemas.microsoft.com/office/drawing/2014/main" id="{720CB80A-550F-46BF-9C89-81A50A986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63077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75" name="Image 374">
                <a:extLst>
                  <a:ext uri="{FF2B5EF4-FFF2-40B4-BE49-F238E27FC236}">
                    <a16:creationId xmlns:a16="http://schemas.microsoft.com/office/drawing/2014/main" id="{CBDFEDC9-C10E-420C-9E02-E1AFBAD46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877890"/>
                <a:ext cx="435954" cy="233830"/>
              </a:xfrm>
              <a:prstGeom prst="rect">
                <a:avLst/>
              </a:prstGeom>
            </p:spPr>
          </p:pic>
        </p:grpSp>
        <p:grpSp>
          <p:nvGrpSpPr>
            <p:cNvPr id="376" name="Groupe 375">
              <a:extLst>
                <a:ext uri="{FF2B5EF4-FFF2-40B4-BE49-F238E27FC236}">
                  <a16:creationId xmlns:a16="http://schemas.microsoft.com/office/drawing/2014/main" id="{23588E93-1C88-486D-AD11-8254CBB5111B}"/>
                </a:ext>
              </a:extLst>
            </p:cNvPr>
            <p:cNvGrpSpPr/>
            <p:nvPr/>
          </p:nvGrpSpPr>
          <p:grpSpPr>
            <a:xfrm>
              <a:off x="10654454" y="668690"/>
              <a:ext cx="435960" cy="2499974"/>
              <a:chOff x="10836889" y="611746"/>
              <a:chExt cx="435960" cy="2499974"/>
            </a:xfrm>
          </p:grpSpPr>
          <p:pic>
            <p:nvPicPr>
              <p:cNvPr id="377" name="Image 376">
                <a:extLst>
                  <a:ext uri="{FF2B5EF4-FFF2-40B4-BE49-F238E27FC236}">
                    <a16:creationId xmlns:a16="http://schemas.microsoft.com/office/drawing/2014/main" id="{35DD786F-F3F3-4541-B332-55262E9F9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61174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78" name="Image 377">
                <a:extLst>
                  <a:ext uri="{FF2B5EF4-FFF2-40B4-BE49-F238E27FC236}">
                    <a16:creationId xmlns:a16="http://schemas.microsoft.com/office/drawing/2014/main" id="{53E1C365-3E59-4A60-98D2-1D767B706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837642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79" name="Image 378">
                <a:extLst>
                  <a:ext uri="{FF2B5EF4-FFF2-40B4-BE49-F238E27FC236}">
                    <a16:creationId xmlns:a16="http://schemas.microsoft.com/office/drawing/2014/main" id="{0BD2A9BE-BB2B-4AE8-85C7-E402092D6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72454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0" name="Image 379">
                <a:extLst>
                  <a:ext uri="{FF2B5EF4-FFF2-40B4-BE49-F238E27FC236}">
                    <a16:creationId xmlns:a16="http://schemas.microsoft.com/office/drawing/2014/main" id="{15E45114-BF27-4A69-A140-B5A43EB08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97165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1" name="Image 380">
                <a:extLst>
                  <a:ext uri="{FF2B5EF4-FFF2-40B4-BE49-F238E27FC236}">
                    <a16:creationId xmlns:a16="http://schemas.microsoft.com/office/drawing/2014/main" id="{AE815B1E-C1E9-45BA-95E4-1FAE7249E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109638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2" name="Image 381">
                <a:extLst>
                  <a:ext uri="{FF2B5EF4-FFF2-40B4-BE49-F238E27FC236}">
                    <a16:creationId xmlns:a16="http://schemas.microsoft.com/office/drawing/2014/main" id="{1BC63E83-0EA9-4CA3-947F-3AD1E474D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132228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3" name="Image 382">
                <a:extLst>
                  <a:ext uri="{FF2B5EF4-FFF2-40B4-BE49-F238E27FC236}">
                    <a16:creationId xmlns:a16="http://schemas.microsoft.com/office/drawing/2014/main" id="{EC68ACD1-2ADB-4ED0-9A6C-741145D23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2091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4" name="Image 383">
                <a:extLst>
                  <a:ext uri="{FF2B5EF4-FFF2-40B4-BE49-F238E27FC236}">
                    <a16:creationId xmlns:a16="http://schemas.microsoft.com/office/drawing/2014/main" id="{2D43B1B1-FC91-46D9-9D16-481902911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145629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5" name="Image 384">
                <a:extLst>
                  <a:ext uri="{FF2B5EF4-FFF2-40B4-BE49-F238E27FC236}">
                    <a16:creationId xmlns:a16="http://schemas.microsoft.com/office/drawing/2014/main" id="{6099AF7C-31B4-4FBF-B5AE-D836D8E92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155643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6" name="Image 385">
                <a:extLst>
                  <a:ext uri="{FF2B5EF4-FFF2-40B4-BE49-F238E27FC236}">
                    <a16:creationId xmlns:a16="http://schemas.microsoft.com/office/drawing/2014/main" id="{79CB46CE-592B-483C-BF51-C6EB55336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78232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7" name="Image 386">
                <a:extLst>
                  <a:ext uri="{FF2B5EF4-FFF2-40B4-BE49-F238E27FC236}">
                    <a16:creationId xmlns:a16="http://schemas.microsoft.com/office/drawing/2014/main" id="{55AA1AAF-3E62-4EC8-BF30-03B20D114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166922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8" name="Image 387">
                <a:extLst>
                  <a:ext uri="{FF2B5EF4-FFF2-40B4-BE49-F238E27FC236}">
                    <a16:creationId xmlns:a16="http://schemas.microsoft.com/office/drawing/2014/main" id="{B1371BDE-D192-4CE0-845F-51465400D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89" y="191633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89" name="Image 388">
                <a:extLst>
                  <a:ext uri="{FF2B5EF4-FFF2-40B4-BE49-F238E27FC236}">
                    <a16:creationId xmlns:a16="http://schemas.microsoft.com/office/drawing/2014/main" id="{C0A64FD4-83CB-4142-A862-333546216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041074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90" name="Image 389">
                <a:extLst>
                  <a:ext uri="{FF2B5EF4-FFF2-40B4-BE49-F238E27FC236}">
                    <a16:creationId xmlns:a16="http://schemas.microsoft.com/office/drawing/2014/main" id="{62FBE314-FDC3-43C4-BA19-E96CF9DE3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26697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91" name="Image 390">
                <a:extLst>
                  <a:ext uri="{FF2B5EF4-FFF2-40B4-BE49-F238E27FC236}">
                    <a16:creationId xmlns:a16="http://schemas.microsoft.com/office/drawing/2014/main" id="{D224B171-4EBE-40C9-85D5-667C0B553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15386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92" name="Image 391">
                <a:extLst>
                  <a:ext uri="{FF2B5EF4-FFF2-40B4-BE49-F238E27FC236}">
                    <a16:creationId xmlns:a16="http://schemas.microsoft.com/office/drawing/2014/main" id="{9409CCF5-FF69-4990-9CB9-62EE97E98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40098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93" name="Image 392">
                <a:extLst>
                  <a:ext uri="{FF2B5EF4-FFF2-40B4-BE49-F238E27FC236}">
                    <a16:creationId xmlns:a16="http://schemas.microsoft.com/office/drawing/2014/main" id="{9A971866-9623-4D19-99B8-F5E65EF67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5179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94" name="Image 393">
                <a:extLst>
                  <a:ext uri="{FF2B5EF4-FFF2-40B4-BE49-F238E27FC236}">
                    <a16:creationId xmlns:a16="http://schemas.microsoft.com/office/drawing/2014/main" id="{388CB763-0B61-48B5-A914-8880FEBB0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74387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95" name="Image 394">
                <a:extLst>
                  <a:ext uri="{FF2B5EF4-FFF2-40B4-BE49-F238E27FC236}">
                    <a16:creationId xmlns:a16="http://schemas.microsoft.com/office/drawing/2014/main" id="{81C20119-71FF-4D4C-BFC3-FEDD34A34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63077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396" name="Image 395">
                <a:extLst>
                  <a:ext uri="{FF2B5EF4-FFF2-40B4-BE49-F238E27FC236}">
                    <a16:creationId xmlns:a16="http://schemas.microsoft.com/office/drawing/2014/main" id="{CA461FA1-7B33-4534-A8FF-C5125CB87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877890"/>
                <a:ext cx="435954" cy="233830"/>
              </a:xfrm>
              <a:prstGeom prst="rect">
                <a:avLst/>
              </a:prstGeom>
            </p:spPr>
          </p:pic>
        </p:grpSp>
      </p:grpSp>
      <p:grpSp>
        <p:nvGrpSpPr>
          <p:cNvPr id="398" name="Groupe 397">
            <a:extLst>
              <a:ext uri="{FF2B5EF4-FFF2-40B4-BE49-F238E27FC236}">
                <a16:creationId xmlns:a16="http://schemas.microsoft.com/office/drawing/2014/main" id="{1E0E71D0-68CA-4550-9A2F-38CAA8FDEF98}"/>
              </a:ext>
            </a:extLst>
          </p:cNvPr>
          <p:cNvGrpSpPr/>
          <p:nvPr/>
        </p:nvGrpSpPr>
        <p:grpSpPr>
          <a:xfrm>
            <a:off x="1300824" y="3721885"/>
            <a:ext cx="1236481" cy="2568945"/>
            <a:chOff x="10654454" y="601608"/>
            <a:chExt cx="1236481" cy="2568945"/>
          </a:xfrm>
        </p:grpSpPr>
        <p:grpSp>
          <p:nvGrpSpPr>
            <p:cNvPr id="399" name="Groupe 398">
              <a:extLst>
                <a:ext uri="{FF2B5EF4-FFF2-40B4-BE49-F238E27FC236}">
                  <a16:creationId xmlns:a16="http://schemas.microsoft.com/office/drawing/2014/main" id="{CF7AA25C-792D-4D85-848D-02B99567DB56}"/>
                </a:ext>
              </a:extLst>
            </p:cNvPr>
            <p:cNvGrpSpPr/>
            <p:nvPr/>
          </p:nvGrpSpPr>
          <p:grpSpPr>
            <a:xfrm>
              <a:off x="10836889" y="611746"/>
              <a:ext cx="435960" cy="2499974"/>
              <a:chOff x="10836889" y="611746"/>
              <a:chExt cx="435960" cy="2499974"/>
            </a:xfrm>
          </p:grpSpPr>
          <p:pic>
            <p:nvPicPr>
              <p:cNvPr id="463" name="Image 462">
                <a:extLst>
                  <a:ext uri="{FF2B5EF4-FFF2-40B4-BE49-F238E27FC236}">
                    <a16:creationId xmlns:a16="http://schemas.microsoft.com/office/drawing/2014/main" id="{54C2F45D-EB07-4CFB-8AD2-95FADCC0B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61174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4" name="Image 463">
                <a:extLst>
                  <a:ext uri="{FF2B5EF4-FFF2-40B4-BE49-F238E27FC236}">
                    <a16:creationId xmlns:a16="http://schemas.microsoft.com/office/drawing/2014/main" id="{90A6086B-1DCF-4AD1-8D51-EF3281F8B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837642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5" name="Image 464">
                <a:extLst>
                  <a:ext uri="{FF2B5EF4-FFF2-40B4-BE49-F238E27FC236}">
                    <a16:creationId xmlns:a16="http://schemas.microsoft.com/office/drawing/2014/main" id="{24AD7685-C4CA-4E06-A1F9-0AEF8C139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72454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6" name="Image 465">
                <a:extLst>
                  <a:ext uri="{FF2B5EF4-FFF2-40B4-BE49-F238E27FC236}">
                    <a16:creationId xmlns:a16="http://schemas.microsoft.com/office/drawing/2014/main" id="{DDDF4EB3-4084-4692-8C28-8DD2B4905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97165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7" name="Image 466">
                <a:extLst>
                  <a:ext uri="{FF2B5EF4-FFF2-40B4-BE49-F238E27FC236}">
                    <a16:creationId xmlns:a16="http://schemas.microsoft.com/office/drawing/2014/main" id="{B6287C1E-86ED-406C-929C-E1014C6AC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109638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8" name="Image 467">
                <a:extLst>
                  <a:ext uri="{FF2B5EF4-FFF2-40B4-BE49-F238E27FC236}">
                    <a16:creationId xmlns:a16="http://schemas.microsoft.com/office/drawing/2014/main" id="{B11EF77A-40C8-4BCE-AAD0-72C06340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132228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9" name="Image 468">
                <a:extLst>
                  <a:ext uri="{FF2B5EF4-FFF2-40B4-BE49-F238E27FC236}">
                    <a16:creationId xmlns:a16="http://schemas.microsoft.com/office/drawing/2014/main" id="{FD8F7F75-ED03-4C55-837F-BB8277787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2091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0" name="Image 469">
                <a:extLst>
                  <a:ext uri="{FF2B5EF4-FFF2-40B4-BE49-F238E27FC236}">
                    <a16:creationId xmlns:a16="http://schemas.microsoft.com/office/drawing/2014/main" id="{CEAB87C3-8229-4B4A-AC02-1E88CE3F2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145629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1" name="Image 470">
                <a:extLst>
                  <a:ext uri="{FF2B5EF4-FFF2-40B4-BE49-F238E27FC236}">
                    <a16:creationId xmlns:a16="http://schemas.microsoft.com/office/drawing/2014/main" id="{68F680C8-3411-4297-9338-1F1C12D14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155643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2" name="Image 471">
                <a:extLst>
                  <a:ext uri="{FF2B5EF4-FFF2-40B4-BE49-F238E27FC236}">
                    <a16:creationId xmlns:a16="http://schemas.microsoft.com/office/drawing/2014/main" id="{642CD333-9BB8-4A7A-9CD5-73280F97D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78232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3" name="Image 472">
                <a:extLst>
                  <a:ext uri="{FF2B5EF4-FFF2-40B4-BE49-F238E27FC236}">
                    <a16:creationId xmlns:a16="http://schemas.microsoft.com/office/drawing/2014/main" id="{E7D888EB-2712-40A8-A2EC-5C2EDD6A6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166922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4" name="Image 473">
                <a:extLst>
                  <a:ext uri="{FF2B5EF4-FFF2-40B4-BE49-F238E27FC236}">
                    <a16:creationId xmlns:a16="http://schemas.microsoft.com/office/drawing/2014/main" id="{A018D7BF-FE2C-4E08-ADD3-ED040704F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89" y="191633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5" name="Image 474">
                <a:extLst>
                  <a:ext uri="{FF2B5EF4-FFF2-40B4-BE49-F238E27FC236}">
                    <a16:creationId xmlns:a16="http://schemas.microsoft.com/office/drawing/2014/main" id="{FA184A38-6C34-47EF-84E9-E322B349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041074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6" name="Image 475">
                <a:extLst>
                  <a:ext uri="{FF2B5EF4-FFF2-40B4-BE49-F238E27FC236}">
                    <a16:creationId xmlns:a16="http://schemas.microsoft.com/office/drawing/2014/main" id="{82DEDEB8-A560-4751-9A73-A471F0FA8F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26697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7" name="Image 476">
                <a:extLst>
                  <a:ext uri="{FF2B5EF4-FFF2-40B4-BE49-F238E27FC236}">
                    <a16:creationId xmlns:a16="http://schemas.microsoft.com/office/drawing/2014/main" id="{92678CCC-A5EE-46DC-9F7F-71312DF2D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15386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8" name="Image 477">
                <a:extLst>
                  <a:ext uri="{FF2B5EF4-FFF2-40B4-BE49-F238E27FC236}">
                    <a16:creationId xmlns:a16="http://schemas.microsoft.com/office/drawing/2014/main" id="{CB1F9469-1674-4468-A747-A3A9EBCCE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40098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79" name="Image 478">
                <a:extLst>
                  <a:ext uri="{FF2B5EF4-FFF2-40B4-BE49-F238E27FC236}">
                    <a16:creationId xmlns:a16="http://schemas.microsoft.com/office/drawing/2014/main" id="{0BE53B92-269A-466F-A8F6-4463C6336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5179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80" name="Image 479">
                <a:extLst>
                  <a:ext uri="{FF2B5EF4-FFF2-40B4-BE49-F238E27FC236}">
                    <a16:creationId xmlns:a16="http://schemas.microsoft.com/office/drawing/2014/main" id="{501A2C4A-9866-4906-B67E-DD0708D1F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74387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81" name="Image 480">
                <a:extLst>
                  <a:ext uri="{FF2B5EF4-FFF2-40B4-BE49-F238E27FC236}">
                    <a16:creationId xmlns:a16="http://schemas.microsoft.com/office/drawing/2014/main" id="{8378C49D-FE71-45F1-9CBB-A4FCE680F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63077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82" name="Image 481">
                <a:extLst>
                  <a:ext uri="{FF2B5EF4-FFF2-40B4-BE49-F238E27FC236}">
                    <a16:creationId xmlns:a16="http://schemas.microsoft.com/office/drawing/2014/main" id="{51E9B611-4C43-4FFB-944A-1EA553BE7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877890"/>
                <a:ext cx="435954" cy="233830"/>
              </a:xfrm>
              <a:prstGeom prst="rect">
                <a:avLst/>
              </a:prstGeom>
            </p:spPr>
          </p:pic>
        </p:grpSp>
        <p:grpSp>
          <p:nvGrpSpPr>
            <p:cNvPr id="400" name="Groupe 399">
              <a:extLst>
                <a:ext uri="{FF2B5EF4-FFF2-40B4-BE49-F238E27FC236}">
                  <a16:creationId xmlns:a16="http://schemas.microsoft.com/office/drawing/2014/main" id="{DA3B61BE-5136-4A1F-9DF9-3BA35405C0EE}"/>
                </a:ext>
              </a:extLst>
            </p:cNvPr>
            <p:cNvGrpSpPr/>
            <p:nvPr/>
          </p:nvGrpSpPr>
          <p:grpSpPr>
            <a:xfrm>
              <a:off x="11132164" y="670579"/>
              <a:ext cx="435960" cy="2499974"/>
              <a:chOff x="10836889" y="611746"/>
              <a:chExt cx="435960" cy="2499974"/>
            </a:xfrm>
          </p:grpSpPr>
          <p:pic>
            <p:nvPicPr>
              <p:cNvPr id="443" name="Image 442">
                <a:extLst>
                  <a:ext uri="{FF2B5EF4-FFF2-40B4-BE49-F238E27FC236}">
                    <a16:creationId xmlns:a16="http://schemas.microsoft.com/office/drawing/2014/main" id="{1611F623-A0F9-492C-87E4-4B390BC43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61174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4" name="Image 443">
                <a:extLst>
                  <a:ext uri="{FF2B5EF4-FFF2-40B4-BE49-F238E27FC236}">
                    <a16:creationId xmlns:a16="http://schemas.microsoft.com/office/drawing/2014/main" id="{2850776C-0C6B-45A9-B7A3-31C834A79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837642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5" name="Image 444">
                <a:extLst>
                  <a:ext uri="{FF2B5EF4-FFF2-40B4-BE49-F238E27FC236}">
                    <a16:creationId xmlns:a16="http://schemas.microsoft.com/office/drawing/2014/main" id="{0FD96031-60BA-4B7F-AC88-647C7F294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72454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6" name="Image 445">
                <a:extLst>
                  <a:ext uri="{FF2B5EF4-FFF2-40B4-BE49-F238E27FC236}">
                    <a16:creationId xmlns:a16="http://schemas.microsoft.com/office/drawing/2014/main" id="{9340E47D-9150-4F84-8D22-4A10A3357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97165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7" name="Image 446">
                <a:extLst>
                  <a:ext uri="{FF2B5EF4-FFF2-40B4-BE49-F238E27FC236}">
                    <a16:creationId xmlns:a16="http://schemas.microsoft.com/office/drawing/2014/main" id="{215DC3B9-FAEE-48C0-978C-A79C0A77C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109638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8" name="Image 447">
                <a:extLst>
                  <a:ext uri="{FF2B5EF4-FFF2-40B4-BE49-F238E27FC236}">
                    <a16:creationId xmlns:a16="http://schemas.microsoft.com/office/drawing/2014/main" id="{50C0F387-7DDF-49DA-838B-43440FA62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132228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9" name="Image 448">
                <a:extLst>
                  <a:ext uri="{FF2B5EF4-FFF2-40B4-BE49-F238E27FC236}">
                    <a16:creationId xmlns:a16="http://schemas.microsoft.com/office/drawing/2014/main" id="{751CA9F9-83D7-4163-8B0E-ADB145F24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2091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0" name="Image 449">
                <a:extLst>
                  <a:ext uri="{FF2B5EF4-FFF2-40B4-BE49-F238E27FC236}">
                    <a16:creationId xmlns:a16="http://schemas.microsoft.com/office/drawing/2014/main" id="{53F69119-2AC9-442A-806F-775A77C06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145629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1" name="Image 450">
                <a:extLst>
                  <a:ext uri="{FF2B5EF4-FFF2-40B4-BE49-F238E27FC236}">
                    <a16:creationId xmlns:a16="http://schemas.microsoft.com/office/drawing/2014/main" id="{29D00AC0-F078-4572-8BEA-84600AE56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155643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2" name="Image 451">
                <a:extLst>
                  <a:ext uri="{FF2B5EF4-FFF2-40B4-BE49-F238E27FC236}">
                    <a16:creationId xmlns:a16="http://schemas.microsoft.com/office/drawing/2014/main" id="{9420D542-9C35-414E-957D-3699A316C2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78232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3" name="Image 452">
                <a:extLst>
                  <a:ext uri="{FF2B5EF4-FFF2-40B4-BE49-F238E27FC236}">
                    <a16:creationId xmlns:a16="http://schemas.microsoft.com/office/drawing/2014/main" id="{125257AB-97E0-48D3-A1E6-8784DEE6A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166922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4" name="Image 453">
                <a:extLst>
                  <a:ext uri="{FF2B5EF4-FFF2-40B4-BE49-F238E27FC236}">
                    <a16:creationId xmlns:a16="http://schemas.microsoft.com/office/drawing/2014/main" id="{C77A8368-9A36-45B9-9C35-13FAE6698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89" y="191633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5" name="Image 454">
                <a:extLst>
                  <a:ext uri="{FF2B5EF4-FFF2-40B4-BE49-F238E27FC236}">
                    <a16:creationId xmlns:a16="http://schemas.microsoft.com/office/drawing/2014/main" id="{A2E7E495-62E6-4A1C-B6DE-EDD9E9DF3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041074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6" name="Image 455">
                <a:extLst>
                  <a:ext uri="{FF2B5EF4-FFF2-40B4-BE49-F238E27FC236}">
                    <a16:creationId xmlns:a16="http://schemas.microsoft.com/office/drawing/2014/main" id="{3B5774EC-B313-41E3-910B-454FBD915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26697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7" name="Image 456">
                <a:extLst>
                  <a:ext uri="{FF2B5EF4-FFF2-40B4-BE49-F238E27FC236}">
                    <a16:creationId xmlns:a16="http://schemas.microsoft.com/office/drawing/2014/main" id="{7CAF545F-4BCA-4BCB-9BC1-D9084959D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15386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8" name="Image 457">
                <a:extLst>
                  <a:ext uri="{FF2B5EF4-FFF2-40B4-BE49-F238E27FC236}">
                    <a16:creationId xmlns:a16="http://schemas.microsoft.com/office/drawing/2014/main" id="{F64716DC-C848-4EB4-81F5-B38F76406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40098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59" name="Image 458">
                <a:extLst>
                  <a:ext uri="{FF2B5EF4-FFF2-40B4-BE49-F238E27FC236}">
                    <a16:creationId xmlns:a16="http://schemas.microsoft.com/office/drawing/2014/main" id="{11244446-8730-4B34-823A-8365E0CE0D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5179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0" name="Image 459">
                <a:extLst>
                  <a:ext uri="{FF2B5EF4-FFF2-40B4-BE49-F238E27FC236}">
                    <a16:creationId xmlns:a16="http://schemas.microsoft.com/office/drawing/2014/main" id="{812F34A2-14DF-4C34-838B-82AD929E0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74387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1" name="Image 460">
                <a:extLst>
                  <a:ext uri="{FF2B5EF4-FFF2-40B4-BE49-F238E27FC236}">
                    <a16:creationId xmlns:a16="http://schemas.microsoft.com/office/drawing/2014/main" id="{7975465E-FE13-4607-88FF-345D55B0A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63077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62" name="Image 461">
                <a:extLst>
                  <a:ext uri="{FF2B5EF4-FFF2-40B4-BE49-F238E27FC236}">
                    <a16:creationId xmlns:a16="http://schemas.microsoft.com/office/drawing/2014/main" id="{3D244129-B5A6-4ACA-A378-C1366AF5F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877890"/>
                <a:ext cx="435954" cy="233830"/>
              </a:xfrm>
              <a:prstGeom prst="rect">
                <a:avLst/>
              </a:prstGeom>
            </p:spPr>
          </p:pic>
        </p:grpSp>
        <p:grpSp>
          <p:nvGrpSpPr>
            <p:cNvPr id="401" name="Groupe 400">
              <a:extLst>
                <a:ext uri="{FF2B5EF4-FFF2-40B4-BE49-F238E27FC236}">
                  <a16:creationId xmlns:a16="http://schemas.microsoft.com/office/drawing/2014/main" id="{0EE615BA-C963-4167-887E-D00FF7578E27}"/>
                </a:ext>
              </a:extLst>
            </p:cNvPr>
            <p:cNvGrpSpPr/>
            <p:nvPr/>
          </p:nvGrpSpPr>
          <p:grpSpPr>
            <a:xfrm>
              <a:off x="11454975" y="601608"/>
              <a:ext cx="435960" cy="2499974"/>
              <a:chOff x="10836889" y="611746"/>
              <a:chExt cx="435960" cy="2499974"/>
            </a:xfrm>
          </p:grpSpPr>
          <p:pic>
            <p:nvPicPr>
              <p:cNvPr id="423" name="Image 422">
                <a:extLst>
                  <a:ext uri="{FF2B5EF4-FFF2-40B4-BE49-F238E27FC236}">
                    <a16:creationId xmlns:a16="http://schemas.microsoft.com/office/drawing/2014/main" id="{320F4BB3-27FB-4F5C-8AAD-32A7E3711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61174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4" name="Image 423">
                <a:extLst>
                  <a:ext uri="{FF2B5EF4-FFF2-40B4-BE49-F238E27FC236}">
                    <a16:creationId xmlns:a16="http://schemas.microsoft.com/office/drawing/2014/main" id="{70C0DE4A-F41F-4DD3-8CB0-05DB131CA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837642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5" name="Image 424">
                <a:extLst>
                  <a:ext uri="{FF2B5EF4-FFF2-40B4-BE49-F238E27FC236}">
                    <a16:creationId xmlns:a16="http://schemas.microsoft.com/office/drawing/2014/main" id="{92379375-2908-44FC-87E5-3509184CC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72454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6" name="Image 425">
                <a:extLst>
                  <a:ext uri="{FF2B5EF4-FFF2-40B4-BE49-F238E27FC236}">
                    <a16:creationId xmlns:a16="http://schemas.microsoft.com/office/drawing/2014/main" id="{DA11E0A3-D9BF-4EEE-8A5C-9D7ED9DD8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97165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7" name="Image 426">
                <a:extLst>
                  <a:ext uri="{FF2B5EF4-FFF2-40B4-BE49-F238E27FC236}">
                    <a16:creationId xmlns:a16="http://schemas.microsoft.com/office/drawing/2014/main" id="{17DBF6EF-84AE-4CAC-ABCF-3FBFA01FD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109638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8" name="Image 427">
                <a:extLst>
                  <a:ext uri="{FF2B5EF4-FFF2-40B4-BE49-F238E27FC236}">
                    <a16:creationId xmlns:a16="http://schemas.microsoft.com/office/drawing/2014/main" id="{6CB345CB-4D1D-432E-A152-C6B202559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132228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9" name="Image 428">
                <a:extLst>
                  <a:ext uri="{FF2B5EF4-FFF2-40B4-BE49-F238E27FC236}">
                    <a16:creationId xmlns:a16="http://schemas.microsoft.com/office/drawing/2014/main" id="{C586EBD4-B1F8-4AB5-9D40-5835A9ACC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2091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0" name="Image 429">
                <a:extLst>
                  <a:ext uri="{FF2B5EF4-FFF2-40B4-BE49-F238E27FC236}">
                    <a16:creationId xmlns:a16="http://schemas.microsoft.com/office/drawing/2014/main" id="{31ED4ED4-6D27-4950-8B04-5488D3CAE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145629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1" name="Image 430">
                <a:extLst>
                  <a:ext uri="{FF2B5EF4-FFF2-40B4-BE49-F238E27FC236}">
                    <a16:creationId xmlns:a16="http://schemas.microsoft.com/office/drawing/2014/main" id="{A095AE14-FB4C-4143-AC68-F3A43263C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155643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2" name="Image 431">
                <a:extLst>
                  <a:ext uri="{FF2B5EF4-FFF2-40B4-BE49-F238E27FC236}">
                    <a16:creationId xmlns:a16="http://schemas.microsoft.com/office/drawing/2014/main" id="{261FE961-0DE4-4DD1-917D-63FC9A1FB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78232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3" name="Image 432">
                <a:extLst>
                  <a:ext uri="{FF2B5EF4-FFF2-40B4-BE49-F238E27FC236}">
                    <a16:creationId xmlns:a16="http://schemas.microsoft.com/office/drawing/2014/main" id="{D2B627D5-4B9F-48AB-BD90-43B240B48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166922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4" name="Image 433">
                <a:extLst>
                  <a:ext uri="{FF2B5EF4-FFF2-40B4-BE49-F238E27FC236}">
                    <a16:creationId xmlns:a16="http://schemas.microsoft.com/office/drawing/2014/main" id="{127B9FFA-1874-480F-806D-F26CB7F3F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89" y="191633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5" name="Image 434">
                <a:extLst>
                  <a:ext uri="{FF2B5EF4-FFF2-40B4-BE49-F238E27FC236}">
                    <a16:creationId xmlns:a16="http://schemas.microsoft.com/office/drawing/2014/main" id="{430C7534-2E8B-4296-9185-19262E8FA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041074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6" name="Image 435">
                <a:extLst>
                  <a:ext uri="{FF2B5EF4-FFF2-40B4-BE49-F238E27FC236}">
                    <a16:creationId xmlns:a16="http://schemas.microsoft.com/office/drawing/2014/main" id="{748BE390-35A9-4869-BD2F-9A7B289BD1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26697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7" name="Image 436">
                <a:extLst>
                  <a:ext uri="{FF2B5EF4-FFF2-40B4-BE49-F238E27FC236}">
                    <a16:creationId xmlns:a16="http://schemas.microsoft.com/office/drawing/2014/main" id="{669E8249-49A7-4559-B77B-1E36027F1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15386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8" name="Image 437">
                <a:extLst>
                  <a:ext uri="{FF2B5EF4-FFF2-40B4-BE49-F238E27FC236}">
                    <a16:creationId xmlns:a16="http://schemas.microsoft.com/office/drawing/2014/main" id="{A5FD6030-5EA7-4639-AC0A-CBCBB24A9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40098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39" name="Image 438">
                <a:extLst>
                  <a:ext uri="{FF2B5EF4-FFF2-40B4-BE49-F238E27FC236}">
                    <a16:creationId xmlns:a16="http://schemas.microsoft.com/office/drawing/2014/main" id="{64FA4259-116E-4791-BE8E-5916B564D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5179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0" name="Image 439">
                <a:extLst>
                  <a:ext uri="{FF2B5EF4-FFF2-40B4-BE49-F238E27FC236}">
                    <a16:creationId xmlns:a16="http://schemas.microsoft.com/office/drawing/2014/main" id="{D4E00DB1-E620-49A6-90E4-F60127397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74387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1" name="Image 440">
                <a:extLst>
                  <a:ext uri="{FF2B5EF4-FFF2-40B4-BE49-F238E27FC236}">
                    <a16:creationId xmlns:a16="http://schemas.microsoft.com/office/drawing/2014/main" id="{AC5BF7E1-6D2A-4BAD-9FFC-B4717C589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63077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42" name="Image 441">
                <a:extLst>
                  <a:ext uri="{FF2B5EF4-FFF2-40B4-BE49-F238E27FC236}">
                    <a16:creationId xmlns:a16="http://schemas.microsoft.com/office/drawing/2014/main" id="{3F77B310-C3BC-4DAC-987A-D594F7DE0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877890"/>
                <a:ext cx="435954" cy="233830"/>
              </a:xfrm>
              <a:prstGeom prst="rect">
                <a:avLst/>
              </a:prstGeom>
            </p:spPr>
          </p:pic>
        </p:grpSp>
        <p:grpSp>
          <p:nvGrpSpPr>
            <p:cNvPr id="402" name="Groupe 401">
              <a:extLst>
                <a:ext uri="{FF2B5EF4-FFF2-40B4-BE49-F238E27FC236}">
                  <a16:creationId xmlns:a16="http://schemas.microsoft.com/office/drawing/2014/main" id="{714E75A6-E9D7-47E6-814C-BF53859E5E08}"/>
                </a:ext>
              </a:extLst>
            </p:cNvPr>
            <p:cNvGrpSpPr/>
            <p:nvPr/>
          </p:nvGrpSpPr>
          <p:grpSpPr>
            <a:xfrm>
              <a:off x="10654454" y="668690"/>
              <a:ext cx="435960" cy="2499974"/>
              <a:chOff x="10836889" y="611746"/>
              <a:chExt cx="435960" cy="2499974"/>
            </a:xfrm>
          </p:grpSpPr>
          <p:pic>
            <p:nvPicPr>
              <p:cNvPr id="403" name="Image 402">
                <a:extLst>
                  <a:ext uri="{FF2B5EF4-FFF2-40B4-BE49-F238E27FC236}">
                    <a16:creationId xmlns:a16="http://schemas.microsoft.com/office/drawing/2014/main" id="{1960F922-D045-4C3C-8DC5-E58994917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61174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04" name="Image 403">
                <a:extLst>
                  <a:ext uri="{FF2B5EF4-FFF2-40B4-BE49-F238E27FC236}">
                    <a16:creationId xmlns:a16="http://schemas.microsoft.com/office/drawing/2014/main" id="{3982C3E0-CEF6-42F7-8687-665C7A37A8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837642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05" name="Image 404">
                <a:extLst>
                  <a:ext uri="{FF2B5EF4-FFF2-40B4-BE49-F238E27FC236}">
                    <a16:creationId xmlns:a16="http://schemas.microsoft.com/office/drawing/2014/main" id="{C6E6F217-0AC8-46F5-85C0-061637C70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72454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06" name="Image 405">
                <a:extLst>
                  <a:ext uri="{FF2B5EF4-FFF2-40B4-BE49-F238E27FC236}">
                    <a16:creationId xmlns:a16="http://schemas.microsoft.com/office/drawing/2014/main" id="{1C361781-F3A2-43A5-8381-9419B3586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97165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07" name="Image 406">
                <a:extLst>
                  <a:ext uri="{FF2B5EF4-FFF2-40B4-BE49-F238E27FC236}">
                    <a16:creationId xmlns:a16="http://schemas.microsoft.com/office/drawing/2014/main" id="{0159C024-24AF-433F-AEC4-9563438F4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5" y="109638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08" name="Image 407">
                <a:extLst>
                  <a:ext uri="{FF2B5EF4-FFF2-40B4-BE49-F238E27FC236}">
                    <a16:creationId xmlns:a16="http://schemas.microsoft.com/office/drawing/2014/main" id="{FAE2BE76-BD8D-4B50-9503-B156E4841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132228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09" name="Image 408">
                <a:extLst>
                  <a:ext uri="{FF2B5EF4-FFF2-40B4-BE49-F238E27FC236}">
                    <a16:creationId xmlns:a16="http://schemas.microsoft.com/office/drawing/2014/main" id="{ED1A372A-CD72-4305-9BFE-C0721CAA2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2091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0" name="Image 409">
                <a:extLst>
                  <a:ext uri="{FF2B5EF4-FFF2-40B4-BE49-F238E27FC236}">
                    <a16:creationId xmlns:a16="http://schemas.microsoft.com/office/drawing/2014/main" id="{2CA38967-169F-46D5-8F2E-A6D3C22D8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1456296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1" name="Image 410">
                <a:extLst>
                  <a:ext uri="{FF2B5EF4-FFF2-40B4-BE49-F238E27FC236}">
                    <a16:creationId xmlns:a16="http://schemas.microsoft.com/office/drawing/2014/main" id="{F5A0468C-9C4C-4641-8CCF-79048C1F1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155643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2" name="Image 411">
                <a:extLst>
                  <a:ext uri="{FF2B5EF4-FFF2-40B4-BE49-F238E27FC236}">
                    <a16:creationId xmlns:a16="http://schemas.microsoft.com/office/drawing/2014/main" id="{DAE02ECA-532F-41BE-803E-5B292962C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2" y="178232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3" name="Image 412">
                <a:extLst>
                  <a:ext uri="{FF2B5EF4-FFF2-40B4-BE49-F238E27FC236}">
                    <a16:creationId xmlns:a16="http://schemas.microsoft.com/office/drawing/2014/main" id="{6F4D8883-A51C-4B7C-9B67-926D328DC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1669225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4" name="Image 413">
                <a:extLst>
                  <a:ext uri="{FF2B5EF4-FFF2-40B4-BE49-F238E27FC236}">
                    <a16:creationId xmlns:a16="http://schemas.microsoft.com/office/drawing/2014/main" id="{86E78599-A34D-4BB5-BEB4-CFB0FF175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89" y="191633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5" name="Image 414">
                <a:extLst>
                  <a:ext uri="{FF2B5EF4-FFF2-40B4-BE49-F238E27FC236}">
                    <a16:creationId xmlns:a16="http://schemas.microsoft.com/office/drawing/2014/main" id="{2CC954DC-A7A8-4187-A39D-7FBDA500C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041074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6" name="Image 415">
                <a:extLst>
                  <a:ext uri="{FF2B5EF4-FFF2-40B4-BE49-F238E27FC236}">
                    <a16:creationId xmlns:a16="http://schemas.microsoft.com/office/drawing/2014/main" id="{56ABEE12-5DD9-4761-9E47-28091181B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266970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7" name="Image 416">
                <a:extLst>
                  <a:ext uri="{FF2B5EF4-FFF2-40B4-BE49-F238E27FC236}">
                    <a16:creationId xmlns:a16="http://schemas.microsoft.com/office/drawing/2014/main" id="{F8CFE30B-61DC-4898-83F5-B00425FC1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153868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8" name="Image 417">
                <a:extLst>
                  <a:ext uri="{FF2B5EF4-FFF2-40B4-BE49-F238E27FC236}">
                    <a16:creationId xmlns:a16="http://schemas.microsoft.com/office/drawing/2014/main" id="{A55C2497-4641-4644-865E-08D5C2904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400981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19" name="Image 418">
                <a:extLst>
                  <a:ext uri="{FF2B5EF4-FFF2-40B4-BE49-F238E27FC236}">
                    <a16:creationId xmlns:a16="http://schemas.microsoft.com/office/drawing/2014/main" id="{266E4786-E559-489C-A910-A6ED83E8E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4" y="2517983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0" name="Image 419">
                <a:extLst>
                  <a:ext uri="{FF2B5EF4-FFF2-40B4-BE49-F238E27FC236}">
                    <a16:creationId xmlns:a16="http://schemas.microsoft.com/office/drawing/2014/main" id="{E9B758A6-2C2A-44C1-9962-CB5576D62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3" y="2743879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1" name="Image 420">
                <a:extLst>
                  <a:ext uri="{FF2B5EF4-FFF2-40B4-BE49-F238E27FC236}">
                    <a16:creationId xmlns:a16="http://schemas.microsoft.com/office/drawing/2014/main" id="{6F6BD539-4A49-439D-AF31-FF9023280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1" y="2630777"/>
                <a:ext cx="435954" cy="233830"/>
              </a:xfrm>
              <a:prstGeom prst="rect">
                <a:avLst/>
              </a:prstGeom>
            </p:spPr>
          </p:pic>
          <p:pic>
            <p:nvPicPr>
              <p:cNvPr id="422" name="Image 421">
                <a:extLst>
                  <a:ext uri="{FF2B5EF4-FFF2-40B4-BE49-F238E27FC236}">
                    <a16:creationId xmlns:a16="http://schemas.microsoft.com/office/drawing/2014/main" id="{F2DB2068-11A4-4846-AE95-B50A48BEE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33328">
                <a:off x="10836890" y="2877890"/>
                <a:ext cx="435954" cy="233830"/>
              </a:xfrm>
              <a:prstGeom prst="rect">
                <a:avLst/>
              </a:prstGeom>
            </p:spPr>
          </p:pic>
        </p:grpSp>
      </p:grpSp>
      <p:pic>
        <p:nvPicPr>
          <p:cNvPr id="483" name="Image 482">
            <a:extLst>
              <a:ext uri="{FF2B5EF4-FFF2-40B4-BE49-F238E27FC236}">
                <a16:creationId xmlns:a16="http://schemas.microsoft.com/office/drawing/2014/main" id="{586D9113-93DA-4816-A5F8-67891FC3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33328">
            <a:off x="6457057" y="4970422"/>
            <a:ext cx="435954" cy="233830"/>
          </a:xfrm>
          <a:prstGeom prst="rect">
            <a:avLst/>
          </a:prstGeom>
        </p:spPr>
      </p:pic>
      <p:sp>
        <p:nvSpPr>
          <p:cNvPr id="218" name="ZoneTexte 217">
            <a:extLst>
              <a:ext uri="{FF2B5EF4-FFF2-40B4-BE49-F238E27FC236}">
                <a16:creationId xmlns:a16="http://schemas.microsoft.com/office/drawing/2014/main" id="{A99E6FAE-B590-46D3-BA02-DDD148362A1F}"/>
              </a:ext>
            </a:extLst>
          </p:cNvPr>
          <p:cNvSpPr txBox="1"/>
          <p:nvPr/>
        </p:nvSpPr>
        <p:spPr>
          <a:xfrm>
            <a:off x="570379" y="1345819"/>
            <a:ext cx="571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Neutrinos are famously hard to catch</a:t>
            </a:r>
          </a:p>
        </p:txBody>
      </p:sp>
      <p:sp>
        <p:nvSpPr>
          <p:cNvPr id="219" name="Title 1">
            <a:extLst>
              <a:ext uri="{FF2B5EF4-FFF2-40B4-BE49-F238E27FC236}">
                <a16:creationId xmlns:a16="http://schemas.microsoft.com/office/drawing/2014/main" id="{0AE6C976-BB7A-4CDB-A662-273A59251673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591500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>
                <a:latin typeface="Calibri" panose="020F0502020204030204" pitchFamily="34" charset="0"/>
                <a:cs typeface="Calibri" panose="020F0502020204030204" pitchFamily="34" charset="0"/>
              </a:rPr>
              <a:t>Detecting Neutrinos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0" name="Connecteur droit 219">
            <a:extLst>
              <a:ext uri="{FF2B5EF4-FFF2-40B4-BE49-F238E27FC236}">
                <a16:creationId xmlns:a16="http://schemas.microsoft.com/office/drawing/2014/main" id="{2D4D7790-36DC-476F-95A3-076911DD53E8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3348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C5191C0F-012F-46F4-8DEE-637FB6D3966B}"/>
              </a:ext>
            </a:extLst>
          </p:cNvPr>
          <p:cNvSpPr/>
          <p:nvPr/>
        </p:nvSpPr>
        <p:spPr>
          <a:xfrm>
            <a:off x="763480" y="1095375"/>
            <a:ext cx="10608815" cy="5261037"/>
          </a:xfrm>
          <a:prstGeom prst="roundRect">
            <a:avLst>
              <a:gd name="adj" fmla="val 6177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2AF49B-91C9-4C4A-9EB3-AA6C3909FCC0}"/>
              </a:ext>
            </a:extLst>
          </p:cNvPr>
          <p:cNvGrpSpPr/>
          <p:nvPr/>
        </p:nvGrpSpPr>
        <p:grpSpPr>
          <a:xfrm>
            <a:off x="7004937" y="1071925"/>
            <a:ext cx="687157" cy="5261037"/>
            <a:chOff x="7004937" y="1071925"/>
            <a:chExt cx="687157" cy="5261037"/>
          </a:xfrm>
        </p:grpSpPr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1A194165-E4FA-4958-9BC9-700F1EC43278}"/>
                </a:ext>
              </a:extLst>
            </p:cNvPr>
            <p:cNvCxnSpPr/>
            <p:nvPr/>
          </p:nvCxnSpPr>
          <p:spPr>
            <a:xfrm>
              <a:off x="7359946" y="1071925"/>
              <a:ext cx="0" cy="5261037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4DB110AC-126B-4AEB-BE08-D02799D45AA1}"/>
                </a:ext>
              </a:extLst>
            </p:cNvPr>
            <p:cNvGrpSpPr/>
            <p:nvPr/>
          </p:nvGrpSpPr>
          <p:grpSpPr>
            <a:xfrm>
              <a:off x="7010564" y="1817635"/>
              <a:ext cx="681530" cy="681531"/>
              <a:chOff x="7779895" y="2578308"/>
              <a:chExt cx="1873771" cy="1873771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F859EC5-4E37-4044-9BA7-516F4DE64278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F5E6976E-A580-4E4E-9A19-37FA9A80505B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75" name="Arc partiel 74">
                <a:extLst>
                  <a:ext uri="{FF2B5EF4-FFF2-40B4-BE49-F238E27FC236}">
                    <a16:creationId xmlns:a16="http://schemas.microsoft.com/office/drawing/2014/main" id="{9B0097E8-A5DA-40D1-98A4-C2974F63C55F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25A40A93-F90F-4054-A4D7-83D61707DCE7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7E67E663-520D-4AEC-B200-2CF77E326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4966078E-1FB5-4A59-B787-027FB86E2150}"/>
                </a:ext>
              </a:extLst>
            </p:cNvPr>
            <p:cNvGrpSpPr/>
            <p:nvPr/>
          </p:nvGrpSpPr>
          <p:grpSpPr>
            <a:xfrm>
              <a:off x="7010564" y="3506740"/>
              <a:ext cx="681530" cy="681531"/>
              <a:chOff x="7779895" y="2578308"/>
              <a:chExt cx="1873771" cy="1873771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1A9293-B028-4DE4-9D15-DE03C48F6958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06DCE43B-000A-4181-A0D8-2F94A88396B0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87" name="Arc partiel 86">
                <a:extLst>
                  <a:ext uri="{FF2B5EF4-FFF2-40B4-BE49-F238E27FC236}">
                    <a16:creationId xmlns:a16="http://schemas.microsoft.com/office/drawing/2014/main" id="{FEAB7318-B0C1-41E8-8EAA-122EB86E0519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E08D4CA8-06B8-4879-A5F2-BFAA2C29F269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43FE5945-4835-47F3-8EA1-708CB4E9A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DE612527-2BC4-4E01-8D6E-C39CCBE26A2C}"/>
                </a:ext>
              </a:extLst>
            </p:cNvPr>
            <p:cNvGrpSpPr/>
            <p:nvPr/>
          </p:nvGrpSpPr>
          <p:grpSpPr>
            <a:xfrm>
              <a:off x="7004937" y="5194750"/>
              <a:ext cx="681530" cy="681531"/>
              <a:chOff x="7779895" y="2578308"/>
              <a:chExt cx="1873771" cy="1873771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3AE0EF2-C267-4501-8C73-07DDBDA50049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E1886E74-116E-44BE-9A51-29A046D160B2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93" name="Arc partiel 92">
                <a:extLst>
                  <a:ext uri="{FF2B5EF4-FFF2-40B4-BE49-F238E27FC236}">
                    <a16:creationId xmlns:a16="http://schemas.microsoft.com/office/drawing/2014/main" id="{9B3C305B-E975-435F-B82B-C1E1BBE8DA86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3835DCA3-DD10-447B-8B2A-BEF9D4BAB269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5DC9444A-FFF1-4D6B-BC91-7723B51695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0212842-40FF-4BEF-991E-5A0B9FD70E4E}"/>
              </a:ext>
            </a:extLst>
          </p:cNvPr>
          <p:cNvGrpSpPr/>
          <p:nvPr/>
        </p:nvGrpSpPr>
        <p:grpSpPr>
          <a:xfrm>
            <a:off x="4531539" y="1072986"/>
            <a:ext cx="698033" cy="5261037"/>
            <a:chOff x="4531539" y="1072986"/>
            <a:chExt cx="698033" cy="5261037"/>
          </a:xfrm>
        </p:grpSpPr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id="{A70BA4B0-3510-47E1-99AF-D0C107E4547D}"/>
                </a:ext>
              </a:extLst>
            </p:cNvPr>
            <p:cNvCxnSpPr/>
            <p:nvPr/>
          </p:nvCxnSpPr>
          <p:spPr>
            <a:xfrm>
              <a:off x="4908283" y="1072986"/>
              <a:ext cx="0" cy="5261037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2D99FF15-562C-42D3-84D2-A46F573CF3EA}"/>
                </a:ext>
              </a:extLst>
            </p:cNvPr>
            <p:cNvGrpSpPr/>
            <p:nvPr/>
          </p:nvGrpSpPr>
          <p:grpSpPr>
            <a:xfrm>
              <a:off x="4548042" y="1817636"/>
              <a:ext cx="681530" cy="681531"/>
              <a:chOff x="7779895" y="2578308"/>
              <a:chExt cx="1873771" cy="187377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DAD6176-7679-437F-B3C0-6A1A15A8CF80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641C5C78-E088-4C6F-A0FD-ECEA30FCD403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37" name="Arc partiel 36">
                <a:extLst>
                  <a:ext uri="{FF2B5EF4-FFF2-40B4-BE49-F238E27FC236}">
                    <a16:creationId xmlns:a16="http://schemas.microsoft.com/office/drawing/2014/main" id="{0DFDAF9C-55D7-4EBE-99A1-ECCEC5ED7089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5C5AE4B7-6AB9-49FB-91FA-E22825C7DC6A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61379462-EC35-4A2D-8468-39A2B57A8A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0595BC3B-B5A2-400E-9503-C454E1BE6F10}"/>
                </a:ext>
              </a:extLst>
            </p:cNvPr>
            <p:cNvGrpSpPr/>
            <p:nvPr/>
          </p:nvGrpSpPr>
          <p:grpSpPr>
            <a:xfrm>
              <a:off x="4540101" y="3506741"/>
              <a:ext cx="681530" cy="681531"/>
              <a:chOff x="7779895" y="2578308"/>
              <a:chExt cx="1873771" cy="1873771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365F03D-B4D8-46C7-9D1F-F20B0B5A37A8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05762500-82EB-49CC-B33D-19074AB764FC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81" name="Arc partiel 80">
                <a:extLst>
                  <a:ext uri="{FF2B5EF4-FFF2-40B4-BE49-F238E27FC236}">
                    <a16:creationId xmlns:a16="http://schemas.microsoft.com/office/drawing/2014/main" id="{352057DD-723A-4C7F-A168-03968996278E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A628640B-2286-424A-AC2C-9BD251D3DCFA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872E668E-63D2-470E-9D1E-830D6D13A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8057F3BC-8AB1-4DDA-9CCA-BB308A41D570}"/>
                </a:ext>
              </a:extLst>
            </p:cNvPr>
            <p:cNvGrpSpPr/>
            <p:nvPr/>
          </p:nvGrpSpPr>
          <p:grpSpPr>
            <a:xfrm>
              <a:off x="4531539" y="5195845"/>
              <a:ext cx="681530" cy="681531"/>
              <a:chOff x="7779895" y="2578308"/>
              <a:chExt cx="1873771" cy="1873771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4EB55F4-E22C-47E5-8CF0-38843ADACE65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2F3568C2-73F3-46F7-AACB-DEDAFCF87381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99" name="Arc partiel 98">
                <a:extLst>
                  <a:ext uri="{FF2B5EF4-FFF2-40B4-BE49-F238E27FC236}">
                    <a16:creationId xmlns:a16="http://schemas.microsoft.com/office/drawing/2014/main" id="{76E617FA-D5B5-479E-8360-A9BFC8DE48ED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F402DB96-351F-48CF-BDFF-161333DEE100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83842677-6405-429C-8A57-4092103B50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F8F398C-73D8-4489-9D12-3E1BC1AE7CAA}"/>
              </a:ext>
            </a:extLst>
          </p:cNvPr>
          <p:cNvGrpSpPr/>
          <p:nvPr/>
        </p:nvGrpSpPr>
        <p:grpSpPr>
          <a:xfrm>
            <a:off x="1973606" y="1095375"/>
            <a:ext cx="681530" cy="5261037"/>
            <a:chOff x="1973606" y="1095375"/>
            <a:chExt cx="681530" cy="5261037"/>
          </a:xfrm>
        </p:grpSpPr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id="{1ED845C7-A6A4-412A-BF79-B54EA1D68AD8}"/>
                </a:ext>
              </a:extLst>
            </p:cNvPr>
            <p:cNvCxnSpPr/>
            <p:nvPr/>
          </p:nvCxnSpPr>
          <p:spPr>
            <a:xfrm>
              <a:off x="2319015" y="1095375"/>
              <a:ext cx="0" cy="5261037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ACA2C04F-EC2B-4553-AC34-EB240EE8195A}"/>
                </a:ext>
              </a:extLst>
            </p:cNvPr>
            <p:cNvGrpSpPr/>
            <p:nvPr/>
          </p:nvGrpSpPr>
          <p:grpSpPr>
            <a:xfrm>
              <a:off x="1973606" y="5195845"/>
              <a:ext cx="681530" cy="681531"/>
              <a:chOff x="7779895" y="2578308"/>
              <a:chExt cx="1873771" cy="1873771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131ED50-99D3-4495-8EF1-597A70656AA7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46FDE418-145E-47B0-A33A-A39FE13992BD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05" name="Arc partiel 104">
                <a:extLst>
                  <a:ext uri="{FF2B5EF4-FFF2-40B4-BE49-F238E27FC236}">
                    <a16:creationId xmlns:a16="http://schemas.microsoft.com/office/drawing/2014/main" id="{9B81121F-EE90-4EF7-B9D1-7310801CDD94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939AF0D0-C68A-4D69-887B-4415073EDBF2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A37F5A6B-729D-4108-9A77-D3E92CF60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22AC9181-6A15-4E95-A611-ADA02D5C2AD6}"/>
                </a:ext>
              </a:extLst>
            </p:cNvPr>
            <p:cNvGrpSpPr/>
            <p:nvPr/>
          </p:nvGrpSpPr>
          <p:grpSpPr>
            <a:xfrm>
              <a:off x="1973606" y="3506740"/>
              <a:ext cx="681530" cy="681531"/>
              <a:chOff x="7779895" y="2578308"/>
              <a:chExt cx="1873771" cy="1873771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FD8A1E3-4098-43B3-8526-FE8ECDF68702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A39D41E1-E229-4FCE-A639-A5E96D03BD04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11" name="Arc partiel 110">
                <a:extLst>
                  <a:ext uri="{FF2B5EF4-FFF2-40B4-BE49-F238E27FC236}">
                    <a16:creationId xmlns:a16="http://schemas.microsoft.com/office/drawing/2014/main" id="{97D3B475-9AB6-4D03-B1A7-C93F3BAB530E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B07C496B-3C5E-43B0-A16A-504D647F423D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2B9B1389-A4E0-4DA6-B5D7-96FD023CD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6035A6B2-2E46-45E7-A7BD-BAFE74A5031E}"/>
                </a:ext>
              </a:extLst>
            </p:cNvPr>
            <p:cNvGrpSpPr/>
            <p:nvPr/>
          </p:nvGrpSpPr>
          <p:grpSpPr>
            <a:xfrm>
              <a:off x="1973606" y="1816541"/>
              <a:ext cx="681530" cy="681531"/>
              <a:chOff x="7779895" y="2578308"/>
              <a:chExt cx="1873771" cy="1873771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7F226BD-80CE-4751-A9D5-A6988037E755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347C871C-12E0-4024-ACCF-62E5DE69C424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17" name="Arc partiel 116">
                <a:extLst>
                  <a:ext uri="{FF2B5EF4-FFF2-40B4-BE49-F238E27FC236}">
                    <a16:creationId xmlns:a16="http://schemas.microsoft.com/office/drawing/2014/main" id="{326E9A62-1723-4A18-B975-FF74BFA50D84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A8C7E40C-4033-4C76-AB94-F73E998F19B6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751AA163-E13E-403B-8240-6FF648F1D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F0A607C-4B71-4E68-8F0B-FB206C28651E}"/>
              </a:ext>
            </a:extLst>
          </p:cNvPr>
          <p:cNvGrpSpPr/>
          <p:nvPr/>
        </p:nvGrpSpPr>
        <p:grpSpPr>
          <a:xfrm>
            <a:off x="9481027" y="1107095"/>
            <a:ext cx="724324" cy="5261037"/>
            <a:chOff x="9481027" y="1107095"/>
            <a:chExt cx="724324" cy="5261037"/>
          </a:xfrm>
        </p:grpSpPr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4CFC0624-0E64-4AAA-99DA-ADA47B38C8F1}"/>
                </a:ext>
              </a:extLst>
            </p:cNvPr>
            <p:cNvCxnSpPr/>
            <p:nvPr/>
          </p:nvCxnSpPr>
          <p:spPr>
            <a:xfrm>
              <a:off x="9839367" y="1107095"/>
              <a:ext cx="0" cy="5261037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B83063FC-C70C-4B67-B63E-4E6AE27D7A8D}"/>
                </a:ext>
              </a:extLst>
            </p:cNvPr>
            <p:cNvGrpSpPr/>
            <p:nvPr/>
          </p:nvGrpSpPr>
          <p:grpSpPr>
            <a:xfrm>
              <a:off x="9481027" y="1816541"/>
              <a:ext cx="681530" cy="681531"/>
              <a:chOff x="7779895" y="2578308"/>
              <a:chExt cx="1873771" cy="1873771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55ADDB6D-A2BD-4B35-9C1A-64417241D7F5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BB795ACA-B13A-431E-A43E-D159F04DBC18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23" name="Arc partiel 122">
                <a:extLst>
                  <a:ext uri="{FF2B5EF4-FFF2-40B4-BE49-F238E27FC236}">
                    <a16:creationId xmlns:a16="http://schemas.microsoft.com/office/drawing/2014/main" id="{493EA9A6-E293-48D4-9C21-F5D4FB49B4CF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8CD754B0-66E6-401E-ABBB-02D9F2897427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DBC683BE-13F3-4D6D-8A93-3BE9A6580E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133CBE1C-4056-4E2A-BB0C-C8E079EBCA31}"/>
                </a:ext>
              </a:extLst>
            </p:cNvPr>
            <p:cNvGrpSpPr/>
            <p:nvPr/>
          </p:nvGrpSpPr>
          <p:grpSpPr>
            <a:xfrm>
              <a:off x="9481027" y="3505646"/>
              <a:ext cx="681530" cy="681531"/>
              <a:chOff x="7779895" y="2578308"/>
              <a:chExt cx="1873771" cy="1873771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779ED55-E612-4D05-9B50-B6CFE0A9F15F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9F3F7B45-586D-4248-B976-9261A03D4782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29" name="Arc partiel 128">
                <a:extLst>
                  <a:ext uri="{FF2B5EF4-FFF2-40B4-BE49-F238E27FC236}">
                    <a16:creationId xmlns:a16="http://schemas.microsoft.com/office/drawing/2014/main" id="{DCE70E38-EADA-4D34-B957-2E1073D3CF79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id="{7A8DE2DD-C04A-463E-873C-BF4A8E6D1DF8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00927DE1-D94E-4AD4-B5B4-A49F0E14DD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F3E35777-75F4-4317-BF15-0EFBAAA4B7B6}"/>
                </a:ext>
              </a:extLst>
            </p:cNvPr>
            <p:cNvGrpSpPr/>
            <p:nvPr/>
          </p:nvGrpSpPr>
          <p:grpSpPr>
            <a:xfrm>
              <a:off x="9523821" y="5194750"/>
              <a:ext cx="681530" cy="681531"/>
              <a:chOff x="7779895" y="2578308"/>
              <a:chExt cx="1873771" cy="1873771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D1721D4-7E8B-4395-AB56-6AF6B320CC8D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7D399B52-B1B3-44A2-8135-B1B0785D7778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35" name="Arc partiel 134">
                <a:extLst>
                  <a:ext uri="{FF2B5EF4-FFF2-40B4-BE49-F238E27FC236}">
                    <a16:creationId xmlns:a16="http://schemas.microsoft.com/office/drawing/2014/main" id="{66A2EEF3-B0C4-4750-92D7-A2302591E1E6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36" name="Connecteur droit 135">
                <a:extLst>
                  <a:ext uri="{FF2B5EF4-FFF2-40B4-BE49-F238E27FC236}">
                    <a16:creationId xmlns:a16="http://schemas.microsoft.com/office/drawing/2014/main" id="{81BC1851-4700-427C-97E2-522F8CA2502F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E6C50AEB-4968-4E0F-9160-3620B29A4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5A6E6C0-D1F9-4E9C-BFB1-7C90397930F1}"/>
              </a:ext>
            </a:extLst>
          </p:cNvPr>
          <p:cNvCxnSpPr>
            <a:cxnSpLocks/>
          </p:cNvCxnSpPr>
          <p:nvPr/>
        </p:nvCxnSpPr>
        <p:spPr>
          <a:xfrm flipH="1" flipV="1">
            <a:off x="6933611" y="4230795"/>
            <a:ext cx="4828946" cy="2167595"/>
          </a:xfrm>
          <a:prstGeom prst="straightConnector1">
            <a:avLst/>
          </a:prstGeom>
          <a:ln w="762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9E179565-1D9E-447E-9FFC-76E3EFCD162B}"/>
              </a:ext>
            </a:extLst>
          </p:cNvPr>
          <p:cNvCxnSpPr>
            <a:cxnSpLocks/>
          </p:cNvCxnSpPr>
          <p:nvPr/>
        </p:nvCxnSpPr>
        <p:spPr>
          <a:xfrm flipH="1" flipV="1">
            <a:off x="2060729" y="2029418"/>
            <a:ext cx="4828946" cy="2167595"/>
          </a:xfrm>
          <a:prstGeom prst="straightConnector1">
            <a:avLst/>
          </a:prstGeom>
          <a:ln w="76200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D8648745-D185-4A6F-B439-B957EDDDE3CF}"/>
              </a:ext>
            </a:extLst>
          </p:cNvPr>
          <p:cNvCxnSpPr>
            <a:cxnSpLocks/>
          </p:cNvCxnSpPr>
          <p:nvPr/>
        </p:nvCxnSpPr>
        <p:spPr>
          <a:xfrm flipH="1">
            <a:off x="4058917" y="2405828"/>
            <a:ext cx="2899990" cy="503718"/>
          </a:xfrm>
          <a:prstGeom prst="straightConnector1">
            <a:avLst/>
          </a:prstGeom>
          <a:ln w="7620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avec flèche 144">
            <a:extLst>
              <a:ext uri="{FF2B5EF4-FFF2-40B4-BE49-F238E27FC236}">
                <a16:creationId xmlns:a16="http://schemas.microsoft.com/office/drawing/2014/main" id="{10EEAB65-1C5B-474A-A6FD-3565B4AE3D21}"/>
              </a:ext>
            </a:extLst>
          </p:cNvPr>
          <p:cNvCxnSpPr>
            <a:cxnSpLocks/>
          </p:cNvCxnSpPr>
          <p:nvPr/>
        </p:nvCxnSpPr>
        <p:spPr>
          <a:xfrm flipH="1" flipV="1">
            <a:off x="4030127" y="2917391"/>
            <a:ext cx="813992" cy="2461608"/>
          </a:xfrm>
          <a:prstGeom prst="straightConnector1">
            <a:avLst/>
          </a:prstGeom>
          <a:ln w="7620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F345BA07-72BF-460E-BEB1-AF6443DD9F01}"/>
              </a:ext>
            </a:extLst>
          </p:cNvPr>
          <p:cNvSpPr/>
          <p:nvPr/>
        </p:nvSpPr>
        <p:spPr>
          <a:xfrm rot="15135418">
            <a:off x="2440654" y="3893010"/>
            <a:ext cx="2884523" cy="1129383"/>
          </a:xfrm>
          <a:prstGeom prst="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6" name="Forme libre : forme 145">
            <a:extLst>
              <a:ext uri="{FF2B5EF4-FFF2-40B4-BE49-F238E27FC236}">
                <a16:creationId xmlns:a16="http://schemas.microsoft.com/office/drawing/2014/main" id="{27E1EEAD-D568-4476-AB42-A020D827E97F}"/>
              </a:ext>
            </a:extLst>
          </p:cNvPr>
          <p:cNvSpPr/>
          <p:nvPr/>
        </p:nvSpPr>
        <p:spPr>
          <a:xfrm rot="9782982">
            <a:off x="3277135" y="3158572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>
            <a:solidFill>
              <a:schemeClr val="accent4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7" name="Forme libre : forme 146">
            <a:extLst>
              <a:ext uri="{FF2B5EF4-FFF2-40B4-BE49-F238E27FC236}">
                <a16:creationId xmlns:a16="http://schemas.microsoft.com/office/drawing/2014/main" id="{FD67459B-1E19-425B-837D-C2FBAD11975B}"/>
              </a:ext>
            </a:extLst>
          </p:cNvPr>
          <p:cNvSpPr/>
          <p:nvPr/>
        </p:nvSpPr>
        <p:spPr>
          <a:xfrm rot="9782982" flipV="1">
            <a:off x="3757336" y="4442481"/>
            <a:ext cx="723900" cy="1250534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>
            <a:solidFill>
              <a:schemeClr val="accent4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DA2797-29EE-4196-A839-385EED08EB0C}"/>
              </a:ext>
            </a:extLst>
          </p:cNvPr>
          <p:cNvSpPr/>
          <p:nvPr/>
        </p:nvSpPr>
        <p:spPr>
          <a:xfrm rot="21009449">
            <a:off x="3858954" y="1494402"/>
            <a:ext cx="3333195" cy="1129383"/>
          </a:xfrm>
          <a:prstGeom prst="rect">
            <a:avLst/>
          </a:prstGeom>
          <a:solidFill>
            <a:schemeClr val="accent4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8" name="Forme libre : forme 147">
            <a:extLst>
              <a:ext uri="{FF2B5EF4-FFF2-40B4-BE49-F238E27FC236}">
                <a16:creationId xmlns:a16="http://schemas.microsoft.com/office/drawing/2014/main" id="{39A9A34E-7F4A-4385-ADA6-E0C346C634A7}"/>
              </a:ext>
            </a:extLst>
          </p:cNvPr>
          <p:cNvSpPr/>
          <p:nvPr/>
        </p:nvSpPr>
        <p:spPr>
          <a:xfrm rot="15404099">
            <a:off x="4268653" y="1720067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>
            <a:solidFill>
              <a:schemeClr val="accent4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0" name="Forme libre : forme 149">
            <a:extLst>
              <a:ext uri="{FF2B5EF4-FFF2-40B4-BE49-F238E27FC236}">
                <a16:creationId xmlns:a16="http://schemas.microsoft.com/office/drawing/2014/main" id="{421CA8B2-28E1-44C4-84ED-835F865CA1D9}"/>
              </a:ext>
            </a:extLst>
          </p:cNvPr>
          <p:cNvSpPr/>
          <p:nvPr/>
        </p:nvSpPr>
        <p:spPr>
          <a:xfrm rot="15404099">
            <a:off x="5820848" y="1367665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>
            <a:solidFill>
              <a:schemeClr val="accent4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2FADA905-E42B-4328-B14F-3A0627C0B071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52" name="Title 1">
            <a:extLst>
              <a:ext uri="{FF2B5EF4-FFF2-40B4-BE49-F238E27FC236}">
                <a16:creationId xmlns:a16="http://schemas.microsoft.com/office/drawing/2014/main" id="{9A816DFC-D180-41B5-9944-8373873B1CAE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52429E42-1DB5-48EF-8418-B49E3C14A0DB}"/>
              </a:ext>
            </a:extLst>
          </p:cNvPr>
          <p:cNvGrpSpPr/>
          <p:nvPr/>
        </p:nvGrpSpPr>
        <p:grpSpPr>
          <a:xfrm rot="1780805" flipH="1">
            <a:off x="3914463" y="2657971"/>
            <a:ext cx="742781" cy="685778"/>
            <a:chOff x="6690831" y="2154436"/>
            <a:chExt cx="2538688" cy="2343861"/>
          </a:xfrm>
        </p:grpSpPr>
        <p:grpSp>
          <p:nvGrpSpPr>
            <p:cNvPr id="154" name="Groupe 153">
              <a:extLst>
                <a:ext uri="{FF2B5EF4-FFF2-40B4-BE49-F238E27FC236}">
                  <a16:creationId xmlns:a16="http://schemas.microsoft.com/office/drawing/2014/main" id="{64B2FB61-DB7A-4FAB-B637-25C167590B1D}"/>
                </a:ext>
              </a:extLst>
            </p:cNvPr>
            <p:cNvGrpSpPr/>
            <p:nvPr/>
          </p:nvGrpSpPr>
          <p:grpSpPr>
            <a:xfrm flipH="1">
              <a:off x="6690831" y="2154436"/>
              <a:ext cx="2538688" cy="2343861"/>
              <a:chOff x="8072026" y="1978943"/>
              <a:chExt cx="1874079" cy="1730256"/>
            </a:xfrm>
          </p:grpSpPr>
          <p:sp>
            <p:nvSpPr>
              <p:cNvPr id="157" name="Ellipse 156">
                <a:extLst>
                  <a:ext uri="{FF2B5EF4-FFF2-40B4-BE49-F238E27FC236}">
                    <a16:creationId xmlns:a16="http://schemas.microsoft.com/office/drawing/2014/main" id="{58F31D2A-7D29-43C1-9BF3-AA2001DA3717}"/>
                  </a:ext>
                </a:extLst>
              </p:cNvPr>
              <p:cNvSpPr/>
              <p:nvPr/>
            </p:nvSpPr>
            <p:spPr>
              <a:xfrm>
                <a:off x="8215849" y="1978943"/>
                <a:ext cx="1730256" cy="173025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8" name="Ellipse 157">
                <a:extLst>
                  <a:ext uri="{FF2B5EF4-FFF2-40B4-BE49-F238E27FC236}">
                    <a16:creationId xmlns:a16="http://schemas.microsoft.com/office/drawing/2014/main" id="{8E7F6CA8-C776-47E5-B609-DECA9BB601BB}"/>
                  </a:ext>
                </a:extLst>
              </p:cNvPr>
              <p:cNvSpPr/>
              <p:nvPr/>
            </p:nvSpPr>
            <p:spPr>
              <a:xfrm flipH="1">
                <a:off x="8382264" y="2598801"/>
                <a:ext cx="245269" cy="2452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9" name="Ellipse 158">
                <a:extLst>
                  <a:ext uri="{FF2B5EF4-FFF2-40B4-BE49-F238E27FC236}">
                    <a16:creationId xmlns:a16="http://schemas.microsoft.com/office/drawing/2014/main" id="{965575F2-B388-451C-9644-729D646A3358}"/>
                  </a:ext>
                </a:extLst>
              </p:cNvPr>
              <p:cNvSpPr/>
              <p:nvPr/>
            </p:nvSpPr>
            <p:spPr>
              <a:xfrm flipH="1">
                <a:off x="8943678" y="2598800"/>
                <a:ext cx="245270" cy="24527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A3ED98EB-2663-421A-A23A-EF2EA905BBC9}"/>
                  </a:ext>
                </a:extLst>
              </p:cNvPr>
              <p:cNvSpPr/>
              <p:nvPr/>
            </p:nvSpPr>
            <p:spPr>
              <a:xfrm rot="19143955" flipH="1" flipV="1">
                <a:off x="8072026" y="1992515"/>
                <a:ext cx="1685572" cy="1296294"/>
              </a:xfrm>
              <a:prstGeom prst="arc">
                <a:avLst>
                  <a:gd name="adj1" fmla="val 13250423"/>
                  <a:gd name="adj2" fmla="val 20729641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b="1" dirty="0"/>
              </a:p>
            </p:txBody>
          </p:sp>
        </p:grp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B35532EE-DABD-4818-BE4C-D982AB6511C4}"/>
                </a:ext>
              </a:extLst>
            </p:cNvPr>
            <p:cNvSpPr/>
            <p:nvPr/>
          </p:nvSpPr>
          <p:spPr>
            <a:xfrm>
              <a:off x="8542325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0EC93661-2EFE-4758-BBC9-ABEA3D98FDF2}"/>
                </a:ext>
              </a:extLst>
            </p:cNvPr>
            <p:cNvSpPr/>
            <p:nvPr/>
          </p:nvSpPr>
          <p:spPr>
            <a:xfrm>
              <a:off x="7775237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637915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C5191C0F-012F-46F4-8DEE-637FB6D3966B}"/>
              </a:ext>
            </a:extLst>
          </p:cNvPr>
          <p:cNvSpPr/>
          <p:nvPr/>
        </p:nvSpPr>
        <p:spPr>
          <a:xfrm>
            <a:off x="763480" y="1095375"/>
            <a:ext cx="10608815" cy="5261037"/>
          </a:xfrm>
          <a:prstGeom prst="roundRect">
            <a:avLst>
              <a:gd name="adj" fmla="val 6177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32AF49B-91C9-4C4A-9EB3-AA6C3909FCC0}"/>
              </a:ext>
            </a:extLst>
          </p:cNvPr>
          <p:cNvGrpSpPr/>
          <p:nvPr/>
        </p:nvGrpSpPr>
        <p:grpSpPr>
          <a:xfrm>
            <a:off x="7004937" y="1071925"/>
            <a:ext cx="687157" cy="5261037"/>
            <a:chOff x="7004937" y="1071925"/>
            <a:chExt cx="687157" cy="5261037"/>
          </a:xfrm>
        </p:grpSpPr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1A194165-E4FA-4958-9BC9-700F1EC43278}"/>
                </a:ext>
              </a:extLst>
            </p:cNvPr>
            <p:cNvCxnSpPr/>
            <p:nvPr/>
          </p:nvCxnSpPr>
          <p:spPr>
            <a:xfrm>
              <a:off x="7359946" y="1071925"/>
              <a:ext cx="0" cy="5261037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4DB110AC-126B-4AEB-BE08-D02799D45AA1}"/>
                </a:ext>
              </a:extLst>
            </p:cNvPr>
            <p:cNvGrpSpPr/>
            <p:nvPr/>
          </p:nvGrpSpPr>
          <p:grpSpPr>
            <a:xfrm>
              <a:off x="7010564" y="1817635"/>
              <a:ext cx="681530" cy="681531"/>
              <a:chOff x="7779895" y="2578308"/>
              <a:chExt cx="1873771" cy="1873771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F859EC5-4E37-4044-9BA7-516F4DE64278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F5E6976E-A580-4E4E-9A19-37FA9A80505B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75" name="Arc partiel 74">
                <a:extLst>
                  <a:ext uri="{FF2B5EF4-FFF2-40B4-BE49-F238E27FC236}">
                    <a16:creationId xmlns:a16="http://schemas.microsoft.com/office/drawing/2014/main" id="{9B0097E8-A5DA-40D1-98A4-C2974F63C55F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25A40A93-F90F-4054-A4D7-83D61707DCE7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7E67E663-520D-4AEC-B200-2CF77E326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4966078E-1FB5-4A59-B787-027FB86E2150}"/>
                </a:ext>
              </a:extLst>
            </p:cNvPr>
            <p:cNvGrpSpPr/>
            <p:nvPr/>
          </p:nvGrpSpPr>
          <p:grpSpPr>
            <a:xfrm>
              <a:off x="7010564" y="3506740"/>
              <a:ext cx="681530" cy="681531"/>
              <a:chOff x="7779895" y="2578308"/>
              <a:chExt cx="1873771" cy="1873771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1A9293-B028-4DE4-9D15-DE03C48F6958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06DCE43B-000A-4181-A0D8-2F94A88396B0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87" name="Arc partiel 86">
                <a:extLst>
                  <a:ext uri="{FF2B5EF4-FFF2-40B4-BE49-F238E27FC236}">
                    <a16:creationId xmlns:a16="http://schemas.microsoft.com/office/drawing/2014/main" id="{FEAB7318-B0C1-41E8-8EAA-122EB86E0519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E08D4CA8-06B8-4879-A5F2-BFAA2C29F269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43FE5945-4835-47F3-8EA1-708CB4E9A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DE612527-2BC4-4E01-8D6E-C39CCBE26A2C}"/>
                </a:ext>
              </a:extLst>
            </p:cNvPr>
            <p:cNvGrpSpPr/>
            <p:nvPr/>
          </p:nvGrpSpPr>
          <p:grpSpPr>
            <a:xfrm>
              <a:off x="7004937" y="5194750"/>
              <a:ext cx="681530" cy="681531"/>
              <a:chOff x="7779895" y="2578308"/>
              <a:chExt cx="1873771" cy="1873771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3AE0EF2-C267-4501-8C73-07DDBDA50049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E1886E74-116E-44BE-9A51-29A046D160B2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93" name="Arc partiel 92">
                <a:extLst>
                  <a:ext uri="{FF2B5EF4-FFF2-40B4-BE49-F238E27FC236}">
                    <a16:creationId xmlns:a16="http://schemas.microsoft.com/office/drawing/2014/main" id="{9B3C305B-E975-435F-B82B-C1E1BBE8DA86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3835DCA3-DD10-447B-8B2A-BEF9D4BAB269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5DC9444A-FFF1-4D6B-BC91-7723B51695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0212842-40FF-4BEF-991E-5A0B9FD70E4E}"/>
              </a:ext>
            </a:extLst>
          </p:cNvPr>
          <p:cNvGrpSpPr/>
          <p:nvPr/>
        </p:nvGrpSpPr>
        <p:grpSpPr>
          <a:xfrm>
            <a:off x="4531539" y="1072986"/>
            <a:ext cx="698033" cy="5261037"/>
            <a:chOff x="4531539" y="1072986"/>
            <a:chExt cx="698033" cy="5261037"/>
          </a:xfrm>
        </p:grpSpPr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id="{A70BA4B0-3510-47E1-99AF-D0C107E4547D}"/>
                </a:ext>
              </a:extLst>
            </p:cNvPr>
            <p:cNvCxnSpPr/>
            <p:nvPr/>
          </p:nvCxnSpPr>
          <p:spPr>
            <a:xfrm>
              <a:off x="4908283" y="1072986"/>
              <a:ext cx="0" cy="5261037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2D99FF15-562C-42D3-84D2-A46F573CF3EA}"/>
                </a:ext>
              </a:extLst>
            </p:cNvPr>
            <p:cNvGrpSpPr/>
            <p:nvPr/>
          </p:nvGrpSpPr>
          <p:grpSpPr>
            <a:xfrm>
              <a:off x="4548042" y="1817636"/>
              <a:ext cx="681530" cy="681531"/>
              <a:chOff x="7779895" y="2578308"/>
              <a:chExt cx="1873771" cy="187377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DAD6176-7679-437F-B3C0-6A1A15A8CF80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641C5C78-E088-4C6F-A0FD-ECEA30FCD403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37" name="Arc partiel 36">
                <a:extLst>
                  <a:ext uri="{FF2B5EF4-FFF2-40B4-BE49-F238E27FC236}">
                    <a16:creationId xmlns:a16="http://schemas.microsoft.com/office/drawing/2014/main" id="{0DFDAF9C-55D7-4EBE-99A1-ECCEC5ED7089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5C5AE4B7-6AB9-49FB-91FA-E22825C7DC6A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61379462-EC35-4A2D-8468-39A2B57A8A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0595BC3B-B5A2-400E-9503-C454E1BE6F10}"/>
                </a:ext>
              </a:extLst>
            </p:cNvPr>
            <p:cNvGrpSpPr/>
            <p:nvPr/>
          </p:nvGrpSpPr>
          <p:grpSpPr>
            <a:xfrm>
              <a:off x="4540101" y="3506741"/>
              <a:ext cx="681530" cy="681531"/>
              <a:chOff x="7779895" y="2578308"/>
              <a:chExt cx="1873771" cy="1873771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365F03D-B4D8-46C7-9D1F-F20B0B5A37A8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05762500-82EB-49CC-B33D-19074AB764FC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81" name="Arc partiel 80">
                <a:extLst>
                  <a:ext uri="{FF2B5EF4-FFF2-40B4-BE49-F238E27FC236}">
                    <a16:creationId xmlns:a16="http://schemas.microsoft.com/office/drawing/2014/main" id="{352057DD-723A-4C7F-A168-03968996278E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A628640B-2286-424A-AC2C-9BD251D3DCFA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872E668E-63D2-470E-9D1E-830D6D13A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8057F3BC-8AB1-4DDA-9CCA-BB308A41D570}"/>
                </a:ext>
              </a:extLst>
            </p:cNvPr>
            <p:cNvGrpSpPr/>
            <p:nvPr/>
          </p:nvGrpSpPr>
          <p:grpSpPr>
            <a:xfrm>
              <a:off x="4531539" y="5195845"/>
              <a:ext cx="681530" cy="681531"/>
              <a:chOff x="7779895" y="2578308"/>
              <a:chExt cx="1873771" cy="1873771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4EB55F4-E22C-47E5-8CF0-38843ADACE65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2F3568C2-73F3-46F7-AACB-DEDAFCF87381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99" name="Arc partiel 98">
                <a:extLst>
                  <a:ext uri="{FF2B5EF4-FFF2-40B4-BE49-F238E27FC236}">
                    <a16:creationId xmlns:a16="http://schemas.microsoft.com/office/drawing/2014/main" id="{76E617FA-D5B5-479E-8360-A9BFC8DE48ED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00" name="Connecteur droit 99">
                <a:extLst>
                  <a:ext uri="{FF2B5EF4-FFF2-40B4-BE49-F238E27FC236}">
                    <a16:creationId xmlns:a16="http://schemas.microsoft.com/office/drawing/2014/main" id="{F402DB96-351F-48CF-BDFF-161333DEE100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83842677-6405-429C-8A57-4092103B50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F8F398C-73D8-4489-9D12-3E1BC1AE7CAA}"/>
              </a:ext>
            </a:extLst>
          </p:cNvPr>
          <p:cNvGrpSpPr/>
          <p:nvPr/>
        </p:nvGrpSpPr>
        <p:grpSpPr>
          <a:xfrm>
            <a:off x="1973606" y="1095375"/>
            <a:ext cx="681530" cy="5261037"/>
            <a:chOff x="1973606" y="1095375"/>
            <a:chExt cx="681530" cy="5261037"/>
          </a:xfrm>
        </p:grpSpPr>
        <p:cxnSp>
          <p:nvCxnSpPr>
            <p:cNvPr id="140" name="Connecteur droit 139">
              <a:extLst>
                <a:ext uri="{FF2B5EF4-FFF2-40B4-BE49-F238E27FC236}">
                  <a16:creationId xmlns:a16="http://schemas.microsoft.com/office/drawing/2014/main" id="{1ED845C7-A6A4-412A-BF79-B54EA1D68AD8}"/>
                </a:ext>
              </a:extLst>
            </p:cNvPr>
            <p:cNvCxnSpPr/>
            <p:nvPr/>
          </p:nvCxnSpPr>
          <p:spPr>
            <a:xfrm>
              <a:off x="2319015" y="1095375"/>
              <a:ext cx="0" cy="5261037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ACA2C04F-EC2B-4553-AC34-EB240EE8195A}"/>
                </a:ext>
              </a:extLst>
            </p:cNvPr>
            <p:cNvGrpSpPr/>
            <p:nvPr/>
          </p:nvGrpSpPr>
          <p:grpSpPr>
            <a:xfrm>
              <a:off x="1973606" y="5195845"/>
              <a:ext cx="681530" cy="681531"/>
              <a:chOff x="7779895" y="2578308"/>
              <a:chExt cx="1873771" cy="1873771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131ED50-99D3-4495-8EF1-597A70656AA7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46FDE418-145E-47B0-A33A-A39FE13992BD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05" name="Arc partiel 104">
                <a:extLst>
                  <a:ext uri="{FF2B5EF4-FFF2-40B4-BE49-F238E27FC236}">
                    <a16:creationId xmlns:a16="http://schemas.microsoft.com/office/drawing/2014/main" id="{9B81121F-EE90-4EF7-B9D1-7310801CDD94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939AF0D0-C68A-4D69-887B-4415073EDBF2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A37F5A6B-729D-4108-9A77-D3E92CF60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22AC9181-6A15-4E95-A611-ADA02D5C2AD6}"/>
                </a:ext>
              </a:extLst>
            </p:cNvPr>
            <p:cNvGrpSpPr/>
            <p:nvPr/>
          </p:nvGrpSpPr>
          <p:grpSpPr>
            <a:xfrm>
              <a:off x="1973606" y="3506740"/>
              <a:ext cx="681530" cy="681531"/>
              <a:chOff x="7779895" y="2578308"/>
              <a:chExt cx="1873771" cy="1873771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FD8A1E3-4098-43B3-8526-FE8ECDF68702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A39D41E1-E229-4FCE-A639-A5E96D03BD04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11" name="Arc partiel 110">
                <a:extLst>
                  <a:ext uri="{FF2B5EF4-FFF2-40B4-BE49-F238E27FC236}">
                    <a16:creationId xmlns:a16="http://schemas.microsoft.com/office/drawing/2014/main" id="{97D3B475-9AB6-4D03-B1A7-C93F3BAB530E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B07C496B-3C5E-43B0-A16A-504D647F423D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2B9B1389-A4E0-4DA6-B5D7-96FD023CD4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6035A6B2-2E46-45E7-A7BD-BAFE74A5031E}"/>
                </a:ext>
              </a:extLst>
            </p:cNvPr>
            <p:cNvGrpSpPr/>
            <p:nvPr/>
          </p:nvGrpSpPr>
          <p:grpSpPr>
            <a:xfrm>
              <a:off x="1973606" y="1816541"/>
              <a:ext cx="681530" cy="681531"/>
              <a:chOff x="7779895" y="2578308"/>
              <a:chExt cx="1873771" cy="1873771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7F226BD-80CE-4751-A9D5-A6988037E755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347C871C-12E0-4024-ACCF-62E5DE69C424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17" name="Arc partiel 116">
                <a:extLst>
                  <a:ext uri="{FF2B5EF4-FFF2-40B4-BE49-F238E27FC236}">
                    <a16:creationId xmlns:a16="http://schemas.microsoft.com/office/drawing/2014/main" id="{326E9A62-1723-4A18-B975-FF74BFA50D84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A8C7E40C-4033-4C76-AB94-F73E998F19B6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751AA163-E13E-403B-8240-6FF648F1D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F0A607C-4B71-4E68-8F0B-FB206C28651E}"/>
              </a:ext>
            </a:extLst>
          </p:cNvPr>
          <p:cNvGrpSpPr/>
          <p:nvPr/>
        </p:nvGrpSpPr>
        <p:grpSpPr>
          <a:xfrm>
            <a:off x="9481027" y="1107095"/>
            <a:ext cx="724324" cy="5261037"/>
            <a:chOff x="9481027" y="1107095"/>
            <a:chExt cx="724324" cy="5261037"/>
          </a:xfrm>
        </p:grpSpPr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4CFC0624-0E64-4AAA-99DA-ADA47B38C8F1}"/>
                </a:ext>
              </a:extLst>
            </p:cNvPr>
            <p:cNvCxnSpPr/>
            <p:nvPr/>
          </p:nvCxnSpPr>
          <p:spPr>
            <a:xfrm>
              <a:off x="9839367" y="1107095"/>
              <a:ext cx="0" cy="5261037"/>
            </a:xfrm>
            <a:prstGeom prst="line">
              <a:avLst/>
            </a:prstGeom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B83063FC-C70C-4B67-B63E-4E6AE27D7A8D}"/>
                </a:ext>
              </a:extLst>
            </p:cNvPr>
            <p:cNvGrpSpPr/>
            <p:nvPr/>
          </p:nvGrpSpPr>
          <p:grpSpPr>
            <a:xfrm>
              <a:off x="9481027" y="1816541"/>
              <a:ext cx="681530" cy="681531"/>
              <a:chOff x="7779895" y="2578308"/>
              <a:chExt cx="1873771" cy="1873771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55ADDB6D-A2BD-4B35-9C1A-64417241D7F5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BB795ACA-B13A-431E-A43E-D159F04DBC18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23" name="Arc partiel 122">
                <a:extLst>
                  <a:ext uri="{FF2B5EF4-FFF2-40B4-BE49-F238E27FC236}">
                    <a16:creationId xmlns:a16="http://schemas.microsoft.com/office/drawing/2014/main" id="{493EA9A6-E293-48D4-9C21-F5D4FB49B4CF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24" name="Connecteur droit 123">
                <a:extLst>
                  <a:ext uri="{FF2B5EF4-FFF2-40B4-BE49-F238E27FC236}">
                    <a16:creationId xmlns:a16="http://schemas.microsoft.com/office/drawing/2014/main" id="{8CD754B0-66E6-401E-ABBB-02D9F2897427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5" name="Connecteur droit 124">
                <a:extLst>
                  <a:ext uri="{FF2B5EF4-FFF2-40B4-BE49-F238E27FC236}">
                    <a16:creationId xmlns:a16="http://schemas.microsoft.com/office/drawing/2014/main" id="{DBC683BE-13F3-4D6D-8A93-3BE9A6580E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133CBE1C-4056-4E2A-BB0C-C8E079EBCA31}"/>
                </a:ext>
              </a:extLst>
            </p:cNvPr>
            <p:cNvGrpSpPr/>
            <p:nvPr/>
          </p:nvGrpSpPr>
          <p:grpSpPr>
            <a:xfrm>
              <a:off x="9481027" y="3505646"/>
              <a:ext cx="681530" cy="681531"/>
              <a:chOff x="7779895" y="2578308"/>
              <a:chExt cx="1873771" cy="1873771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779ED55-E612-4D05-9B50-B6CFE0A9F15F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9F3F7B45-586D-4248-B976-9261A03D4782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29" name="Arc partiel 128">
                <a:extLst>
                  <a:ext uri="{FF2B5EF4-FFF2-40B4-BE49-F238E27FC236}">
                    <a16:creationId xmlns:a16="http://schemas.microsoft.com/office/drawing/2014/main" id="{DCE70E38-EADA-4D34-B957-2E1073D3CF79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30" name="Connecteur droit 129">
                <a:extLst>
                  <a:ext uri="{FF2B5EF4-FFF2-40B4-BE49-F238E27FC236}">
                    <a16:creationId xmlns:a16="http://schemas.microsoft.com/office/drawing/2014/main" id="{7A8DE2DD-C04A-463E-873C-BF4A8E6D1DF8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00927DE1-D94E-4AD4-B5B4-A49F0E14DD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2" name="Groupe 131">
              <a:extLst>
                <a:ext uri="{FF2B5EF4-FFF2-40B4-BE49-F238E27FC236}">
                  <a16:creationId xmlns:a16="http://schemas.microsoft.com/office/drawing/2014/main" id="{F3E35777-75F4-4317-BF15-0EFBAAA4B7B6}"/>
                </a:ext>
              </a:extLst>
            </p:cNvPr>
            <p:cNvGrpSpPr/>
            <p:nvPr/>
          </p:nvGrpSpPr>
          <p:grpSpPr>
            <a:xfrm>
              <a:off x="9523821" y="5194750"/>
              <a:ext cx="681530" cy="681531"/>
              <a:chOff x="7779895" y="2578308"/>
              <a:chExt cx="1873771" cy="1873771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D1721D4-7E8B-4395-AB56-6AF6B320CC8D}"/>
                  </a:ext>
                </a:extLst>
              </p:cNvPr>
              <p:cNvSpPr/>
              <p:nvPr/>
            </p:nvSpPr>
            <p:spPr>
              <a:xfrm>
                <a:off x="8439463" y="2878111"/>
                <a:ext cx="569626" cy="734518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7D399B52-B1B3-44A2-8135-B1B0785D7778}"/>
                  </a:ext>
                </a:extLst>
              </p:cNvPr>
              <p:cNvSpPr/>
              <p:nvPr/>
            </p:nvSpPr>
            <p:spPr>
              <a:xfrm>
                <a:off x="7779895" y="2578308"/>
                <a:ext cx="1873771" cy="1873771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sp>
            <p:nvSpPr>
              <p:cNvPr id="135" name="Arc partiel 134">
                <a:extLst>
                  <a:ext uri="{FF2B5EF4-FFF2-40B4-BE49-F238E27FC236}">
                    <a16:creationId xmlns:a16="http://schemas.microsoft.com/office/drawing/2014/main" id="{66A2EEF3-B0C4-4750-92D7-A2302591E1E6}"/>
                  </a:ext>
                </a:extLst>
              </p:cNvPr>
              <p:cNvSpPr/>
              <p:nvPr/>
            </p:nvSpPr>
            <p:spPr>
              <a:xfrm>
                <a:off x="7899816" y="2698229"/>
                <a:ext cx="1633928" cy="1633928"/>
              </a:xfrm>
              <a:prstGeom prst="pie">
                <a:avLst>
                  <a:gd name="adj1" fmla="val 54472"/>
                  <a:gd name="adj2" fmla="val 10856956"/>
                </a:avLst>
              </a:prstGeom>
              <a:solidFill>
                <a:srgbClr val="D49F3A">
                  <a:lumMod val="75000"/>
                </a:srgbClr>
              </a:solidFill>
              <a:ln w="12700" cap="flat" cmpd="sng" algn="ctr">
                <a:solidFill>
                  <a:srgbClr val="A31D2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New Tai Lue"/>
                  <a:ea typeface="+mn-ea"/>
                  <a:cs typeface="+mn-cs"/>
                </a:endParaRPr>
              </a:p>
            </p:txBody>
          </p:sp>
          <p:cxnSp>
            <p:nvCxnSpPr>
              <p:cNvPr id="136" name="Connecteur droit 135">
                <a:extLst>
                  <a:ext uri="{FF2B5EF4-FFF2-40B4-BE49-F238E27FC236}">
                    <a16:creationId xmlns:a16="http://schemas.microsoft.com/office/drawing/2014/main" id="{81BC1851-4700-427C-97E2-522F8CA2502F}"/>
                  </a:ext>
                </a:extLst>
              </p:cNvPr>
              <p:cNvCxnSpPr/>
              <p:nvPr/>
            </p:nvCxnSpPr>
            <p:spPr>
              <a:xfrm>
                <a:off x="7899816" y="3335310"/>
                <a:ext cx="1633928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7" name="Connecteur droit 136">
                <a:extLst>
                  <a:ext uri="{FF2B5EF4-FFF2-40B4-BE49-F238E27FC236}">
                    <a16:creationId xmlns:a16="http://schemas.microsoft.com/office/drawing/2014/main" id="{E6C50AEB-4968-4E0F-9160-3620B29A4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12176" y="3202900"/>
                <a:ext cx="1226695" cy="0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5A6E6C0-D1F9-4E9C-BFB1-7C90397930F1}"/>
              </a:ext>
            </a:extLst>
          </p:cNvPr>
          <p:cNvCxnSpPr>
            <a:cxnSpLocks/>
          </p:cNvCxnSpPr>
          <p:nvPr/>
        </p:nvCxnSpPr>
        <p:spPr>
          <a:xfrm flipH="1" flipV="1">
            <a:off x="6933611" y="4230795"/>
            <a:ext cx="4828946" cy="2167595"/>
          </a:xfrm>
          <a:prstGeom prst="straightConnector1">
            <a:avLst/>
          </a:prstGeom>
          <a:ln w="76200">
            <a:solidFill>
              <a:srgbClr val="EDB41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9E179565-1D9E-447E-9FFC-76E3EFCD162B}"/>
              </a:ext>
            </a:extLst>
          </p:cNvPr>
          <p:cNvCxnSpPr>
            <a:cxnSpLocks/>
          </p:cNvCxnSpPr>
          <p:nvPr/>
        </p:nvCxnSpPr>
        <p:spPr>
          <a:xfrm flipH="1" flipV="1">
            <a:off x="-279541" y="978928"/>
            <a:ext cx="7169216" cy="3218086"/>
          </a:xfrm>
          <a:prstGeom prst="straightConnector1">
            <a:avLst/>
          </a:prstGeom>
          <a:ln w="76200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F8F247D7-FA57-45ED-9A83-0AF53936A175}"/>
              </a:ext>
            </a:extLst>
          </p:cNvPr>
          <p:cNvSpPr/>
          <p:nvPr/>
        </p:nvSpPr>
        <p:spPr>
          <a:xfrm>
            <a:off x="1802061" y="3540489"/>
            <a:ext cx="1087518" cy="1087518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9" name="Explosion : 8 points 148">
            <a:extLst>
              <a:ext uri="{FF2B5EF4-FFF2-40B4-BE49-F238E27FC236}">
                <a16:creationId xmlns:a16="http://schemas.microsoft.com/office/drawing/2014/main" id="{F9DB6317-E8C3-4D37-82A3-6F06397FD227}"/>
              </a:ext>
            </a:extLst>
          </p:cNvPr>
          <p:cNvSpPr/>
          <p:nvPr/>
        </p:nvSpPr>
        <p:spPr>
          <a:xfrm>
            <a:off x="1773689" y="5027196"/>
            <a:ext cx="1087518" cy="1087518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2" name="Explosion : 8 points 151">
            <a:extLst>
              <a:ext uri="{FF2B5EF4-FFF2-40B4-BE49-F238E27FC236}">
                <a16:creationId xmlns:a16="http://schemas.microsoft.com/office/drawing/2014/main" id="{408EEAD6-1B8C-4F55-B449-E9A5848AFD7A}"/>
              </a:ext>
            </a:extLst>
          </p:cNvPr>
          <p:cNvSpPr/>
          <p:nvPr/>
        </p:nvSpPr>
        <p:spPr>
          <a:xfrm>
            <a:off x="1773338" y="1558676"/>
            <a:ext cx="1087518" cy="1087518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3" name="Explosion : 8 points 152">
            <a:extLst>
              <a:ext uri="{FF2B5EF4-FFF2-40B4-BE49-F238E27FC236}">
                <a16:creationId xmlns:a16="http://schemas.microsoft.com/office/drawing/2014/main" id="{EFA98890-254B-4BF0-B2ED-6DDF52FE4D57}"/>
              </a:ext>
            </a:extLst>
          </p:cNvPr>
          <p:cNvSpPr/>
          <p:nvPr/>
        </p:nvSpPr>
        <p:spPr>
          <a:xfrm>
            <a:off x="4375056" y="1528557"/>
            <a:ext cx="1087518" cy="1087518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4" name="Explosion : 8 points 153">
            <a:extLst>
              <a:ext uri="{FF2B5EF4-FFF2-40B4-BE49-F238E27FC236}">
                <a16:creationId xmlns:a16="http://schemas.microsoft.com/office/drawing/2014/main" id="{CE0FFA2C-32D8-450F-8828-27DF1F11A0D7}"/>
              </a:ext>
            </a:extLst>
          </p:cNvPr>
          <p:cNvSpPr/>
          <p:nvPr/>
        </p:nvSpPr>
        <p:spPr>
          <a:xfrm>
            <a:off x="4193657" y="4969322"/>
            <a:ext cx="1087518" cy="1087518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0CF22676-38B1-4D43-9D0F-FB360A354A07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144" name="Title 1">
            <a:extLst>
              <a:ext uri="{FF2B5EF4-FFF2-40B4-BE49-F238E27FC236}">
                <a16:creationId xmlns:a16="http://schemas.microsoft.com/office/drawing/2014/main" id="{06335E50-9441-4C55-8B00-7B2F088C8F03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705038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signals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34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E95646C-24B1-4F2B-B976-CF709E277CAB}"/>
              </a:ext>
            </a:extLst>
          </p:cNvPr>
          <p:cNvSpPr txBox="1">
            <a:spLocks/>
          </p:cNvSpPr>
          <p:nvPr/>
        </p:nvSpPr>
        <p:spPr>
          <a:xfrm>
            <a:off x="241960" y="-860"/>
            <a:ext cx="5915000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to the South Pole?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F353CEE-E8B8-4B4A-B0B9-57508E41F812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F0F34829-AA4B-433F-BD0F-8ABD7370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02" y="1087854"/>
            <a:ext cx="10114241" cy="546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CBF648B1-6797-4A12-90A0-23584AA2FA0A}"/>
              </a:ext>
            </a:extLst>
          </p:cNvPr>
          <p:cNvSpPr/>
          <p:nvPr/>
        </p:nvSpPr>
        <p:spPr>
          <a:xfrm>
            <a:off x="8183551" y="2006418"/>
            <a:ext cx="105254" cy="1184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5524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E95646C-24B1-4F2B-B976-CF709E277CAB}"/>
              </a:ext>
            </a:extLst>
          </p:cNvPr>
          <p:cNvSpPr txBox="1">
            <a:spLocks/>
          </p:cNvSpPr>
          <p:nvPr/>
        </p:nvSpPr>
        <p:spPr>
          <a:xfrm>
            <a:off x="241960" y="-860"/>
            <a:ext cx="5915000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to the South Pole?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F353CEE-E8B8-4B4A-B0B9-57508E41F812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932BC67-7250-42C3-B171-C7B0F9E2B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2625" y="983582"/>
            <a:ext cx="5806001" cy="58060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CE60B1-FFFB-48B5-8688-DF4503511C26}"/>
              </a:ext>
            </a:extLst>
          </p:cNvPr>
          <p:cNvSpPr txBox="1"/>
          <p:nvPr/>
        </p:nvSpPr>
        <p:spPr>
          <a:xfrm>
            <a:off x="552587" y="1585399"/>
            <a:ext cx="303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Start by changing your map projection </a:t>
            </a:r>
          </a:p>
          <a:p>
            <a:endParaRPr lang="en-CA" dirty="0"/>
          </a:p>
          <a:p>
            <a:r>
              <a:rPr lang="en-CA" dirty="0"/>
              <a:t>(and your world view)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0D8DFFA-B55C-4AF0-8677-9ABFE7F503E6}"/>
              </a:ext>
            </a:extLst>
          </p:cNvPr>
          <p:cNvSpPr/>
          <p:nvPr/>
        </p:nvSpPr>
        <p:spPr>
          <a:xfrm>
            <a:off x="9163735" y="1256478"/>
            <a:ext cx="105254" cy="1184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810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E95646C-24B1-4F2B-B976-CF709E277CAB}"/>
              </a:ext>
            </a:extLst>
          </p:cNvPr>
          <p:cNvSpPr txBox="1">
            <a:spLocks/>
          </p:cNvSpPr>
          <p:nvPr/>
        </p:nvSpPr>
        <p:spPr>
          <a:xfrm>
            <a:off x="241960" y="-860"/>
            <a:ext cx="5915000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to the South Pole?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F353CEE-E8B8-4B4A-B0B9-57508E41F812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932BC67-7250-42C3-B171-C7B0F9E2B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5813" y="927593"/>
            <a:ext cx="5806001" cy="58060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CE60B1-FFFB-48B5-8688-DF4503511C26}"/>
              </a:ext>
            </a:extLst>
          </p:cNvPr>
          <p:cNvSpPr txBox="1"/>
          <p:nvPr/>
        </p:nvSpPr>
        <p:spPr>
          <a:xfrm>
            <a:off x="552587" y="1585399"/>
            <a:ext cx="397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Step 1: Fly to New Zealand</a:t>
            </a:r>
          </a:p>
          <a:p>
            <a:r>
              <a:rPr lang="en-CA" dirty="0"/>
              <a:t> (and get your gear)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0D8DFFA-B55C-4AF0-8677-9ABFE7F503E6}"/>
              </a:ext>
            </a:extLst>
          </p:cNvPr>
          <p:cNvSpPr/>
          <p:nvPr/>
        </p:nvSpPr>
        <p:spPr>
          <a:xfrm>
            <a:off x="10979379" y="1157801"/>
            <a:ext cx="105254" cy="1184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AC3454-AB32-4505-9D9E-45671A05E741}"/>
              </a:ext>
            </a:extLst>
          </p:cNvPr>
          <p:cNvSpPr/>
          <p:nvPr/>
        </p:nvSpPr>
        <p:spPr>
          <a:xfrm>
            <a:off x="8414890" y="4769352"/>
            <a:ext cx="91003" cy="8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FDA93026-CD1F-44BA-B863-6040F189A094}"/>
              </a:ext>
            </a:extLst>
          </p:cNvPr>
          <p:cNvSpPr/>
          <p:nvPr/>
        </p:nvSpPr>
        <p:spPr>
          <a:xfrm>
            <a:off x="8453266" y="1243321"/>
            <a:ext cx="2585318" cy="3578659"/>
          </a:xfrm>
          <a:custGeom>
            <a:avLst/>
            <a:gdLst>
              <a:gd name="connsiteX0" fmla="*/ 2585318 w 2585318"/>
              <a:gd name="connsiteY0" fmla="*/ 0 h 3578659"/>
              <a:gd name="connsiteX1" fmla="*/ 1868271 w 2585318"/>
              <a:gd name="connsiteY1" fmla="*/ 2657680 h 3578659"/>
              <a:gd name="connsiteX2" fmla="*/ 0 w 2585318"/>
              <a:gd name="connsiteY2" fmla="*/ 3578659 h 357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5318" h="3578659">
                <a:moveTo>
                  <a:pt x="2585318" y="0"/>
                </a:moveTo>
                <a:cubicBezTo>
                  <a:pt x="2442237" y="1030618"/>
                  <a:pt x="2299157" y="2061237"/>
                  <a:pt x="1868271" y="2657680"/>
                </a:cubicBezTo>
                <a:cubicBezTo>
                  <a:pt x="1437385" y="3254123"/>
                  <a:pt x="718692" y="3416391"/>
                  <a:pt x="0" y="3578659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8589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E95646C-24B1-4F2B-B976-CF709E277CAB}"/>
              </a:ext>
            </a:extLst>
          </p:cNvPr>
          <p:cNvSpPr txBox="1">
            <a:spLocks/>
          </p:cNvSpPr>
          <p:nvPr/>
        </p:nvSpPr>
        <p:spPr>
          <a:xfrm>
            <a:off x="241960" y="-860"/>
            <a:ext cx="5915000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to the South Pole?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F353CEE-E8B8-4B4A-B0B9-57508E41F812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932BC67-7250-42C3-B171-C7B0F9E2B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5813" y="927593"/>
            <a:ext cx="5806001" cy="58060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CE60B1-FFFB-48B5-8688-DF4503511C26}"/>
              </a:ext>
            </a:extLst>
          </p:cNvPr>
          <p:cNvSpPr txBox="1"/>
          <p:nvPr/>
        </p:nvSpPr>
        <p:spPr>
          <a:xfrm>
            <a:off x="552587" y="1585399"/>
            <a:ext cx="397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Step 2: Fly to McMurdo research station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0D8DFFA-B55C-4AF0-8677-9ABFE7F503E6}"/>
              </a:ext>
            </a:extLst>
          </p:cNvPr>
          <p:cNvSpPr/>
          <p:nvPr/>
        </p:nvSpPr>
        <p:spPr>
          <a:xfrm>
            <a:off x="10979379" y="1157801"/>
            <a:ext cx="105254" cy="1184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AC3454-AB32-4505-9D9E-45671A05E741}"/>
              </a:ext>
            </a:extLst>
          </p:cNvPr>
          <p:cNvSpPr/>
          <p:nvPr/>
        </p:nvSpPr>
        <p:spPr>
          <a:xfrm>
            <a:off x="8414890" y="4769352"/>
            <a:ext cx="91003" cy="8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FDA93026-CD1F-44BA-B863-6040F189A094}"/>
              </a:ext>
            </a:extLst>
          </p:cNvPr>
          <p:cNvSpPr/>
          <p:nvPr/>
        </p:nvSpPr>
        <p:spPr>
          <a:xfrm>
            <a:off x="8453266" y="1243321"/>
            <a:ext cx="2585318" cy="3578659"/>
          </a:xfrm>
          <a:custGeom>
            <a:avLst/>
            <a:gdLst>
              <a:gd name="connsiteX0" fmla="*/ 2585318 w 2585318"/>
              <a:gd name="connsiteY0" fmla="*/ 0 h 3578659"/>
              <a:gd name="connsiteX1" fmla="*/ 1868271 w 2585318"/>
              <a:gd name="connsiteY1" fmla="*/ 2657680 h 3578659"/>
              <a:gd name="connsiteX2" fmla="*/ 0 w 2585318"/>
              <a:gd name="connsiteY2" fmla="*/ 3578659 h 357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5318" h="3578659">
                <a:moveTo>
                  <a:pt x="2585318" y="0"/>
                </a:moveTo>
                <a:cubicBezTo>
                  <a:pt x="2442237" y="1030618"/>
                  <a:pt x="2299157" y="2061237"/>
                  <a:pt x="1868271" y="2657680"/>
                </a:cubicBezTo>
                <a:cubicBezTo>
                  <a:pt x="1437385" y="3254123"/>
                  <a:pt x="718692" y="3416391"/>
                  <a:pt x="0" y="3578659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59BFEA-440F-488F-AD5D-78F39F3F67A4}"/>
              </a:ext>
            </a:extLst>
          </p:cNvPr>
          <p:cNvSpPr/>
          <p:nvPr/>
        </p:nvSpPr>
        <p:spPr>
          <a:xfrm>
            <a:off x="8600180" y="4059985"/>
            <a:ext cx="91003" cy="8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DB06C005-E410-4FA8-841E-224EBB9F042F}"/>
              </a:ext>
            </a:extLst>
          </p:cNvPr>
          <p:cNvSpPr/>
          <p:nvPr/>
        </p:nvSpPr>
        <p:spPr>
          <a:xfrm>
            <a:off x="8486158" y="4104932"/>
            <a:ext cx="257117" cy="710469"/>
          </a:xfrm>
          <a:custGeom>
            <a:avLst/>
            <a:gdLst>
              <a:gd name="connsiteX0" fmla="*/ 0 w 257117"/>
              <a:gd name="connsiteY0" fmla="*/ 710469 h 710469"/>
              <a:gd name="connsiteX1" fmla="*/ 249980 w 257117"/>
              <a:gd name="connsiteY1" fmla="*/ 322343 h 710469"/>
              <a:gd name="connsiteX2" fmla="*/ 164461 w 257117"/>
              <a:gd name="connsiteY2" fmla="*/ 0 h 71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17" h="710469">
                <a:moveTo>
                  <a:pt x="0" y="710469"/>
                </a:moveTo>
                <a:cubicBezTo>
                  <a:pt x="111285" y="575611"/>
                  <a:pt x="222570" y="440754"/>
                  <a:pt x="249980" y="322343"/>
                </a:cubicBezTo>
                <a:cubicBezTo>
                  <a:pt x="277390" y="203931"/>
                  <a:pt x="220925" y="101965"/>
                  <a:pt x="164461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1999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E95646C-24B1-4F2B-B976-CF709E277CAB}"/>
              </a:ext>
            </a:extLst>
          </p:cNvPr>
          <p:cNvSpPr txBox="1">
            <a:spLocks/>
          </p:cNvSpPr>
          <p:nvPr/>
        </p:nvSpPr>
        <p:spPr>
          <a:xfrm>
            <a:off x="241960" y="-860"/>
            <a:ext cx="5915000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to the South Pole?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F353CEE-E8B8-4B4A-B0B9-57508E41F812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FF92529B-55A1-45FF-A423-D4938B045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6080" y="927594"/>
            <a:ext cx="5805999" cy="580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CE60B1-FFFB-48B5-8688-DF4503511C26}"/>
              </a:ext>
            </a:extLst>
          </p:cNvPr>
          <p:cNvSpPr txBox="1"/>
          <p:nvPr/>
        </p:nvSpPr>
        <p:spPr>
          <a:xfrm>
            <a:off x="552587" y="1585399"/>
            <a:ext cx="397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Step 2: Fly to the Amundsen-Scott South Pole Station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AC3454-AB32-4505-9D9E-45671A05E741}"/>
              </a:ext>
            </a:extLst>
          </p:cNvPr>
          <p:cNvSpPr/>
          <p:nvPr/>
        </p:nvSpPr>
        <p:spPr>
          <a:xfrm>
            <a:off x="8078843" y="6252237"/>
            <a:ext cx="91003" cy="8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59BFEA-440F-488F-AD5D-78F39F3F67A4}"/>
              </a:ext>
            </a:extLst>
          </p:cNvPr>
          <p:cNvSpPr/>
          <p:nvPr/>
        </p:nvSpPr>
        <p:spPr>
          <a:xfrm>
            <a:off x="8659079" y="4152083"/>
            <a:ext cx="91003" cy="8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3E66418-9BB8-478A-9D12-AA674896EC18}"/>
              </a:ext>
            </a:extLst>
          </p:cNvPr>
          <p:cNvSpPr/>
          <p:nvPr/>
        </p:nvSpPr>
        <p:spPr>
          <a:xfrm>
            <a:off x="8106458" y="4166879"/>
            <a:ext cx="603366" cy="2085358"/>
          </a:xfrm>
          <a:custGeom>
            <a:avLst/>
            <a:gdLst>
              <a:gd name="connsiteX0" fmla="*/ 31044 w 603366"/>
              <a:gd name="connsiteY0" fmla="*/ 2085358 h 2085358"/>
              <a:gd name="connsiteX1" fmla="*/ 63936 w 603366"/>
              <a:gd name="connsiteY1" fmla="*/ 697312 h 2085358"/>
              <a:gd name="connsiteX2" fmla="*/ 603366 w 603366"/>
              <a:gd name="connsiteY2" fmla="*/ 0 h 208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3366" h="2085358">
                <a:moveTo>
                  <a:pt x="31044" y="2085358"/>
                </a:moveTo>
                <a:cubicBezTo>
                  <a:pt x="-204" y="1565115"/>
                  <a:pt x="-31451" y="1044872"/>
                  <a:pt x="63936" y="697312"/>
                </a:cubicBezTo>
                <a:cubicBezTo>
                  <a:pt x="159323" y="349752"/>
                  <a:pt x="381344" y="174876"/>
                  <a:pt x="603366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1A1A312-0995-4022-8485-B56D9983743B}"/>
              </a:ext>
            </a:extLst>
          </p:cNvPr>
          <p:cNvSpPr/>
          <p:nvPr/>
        </p:nvSpPr>
        <p:spPr>
          <a:xfrm>
            <a:off x="8709824" y="3506296"/>
            <a:ext cx="231393" cy="717048"/>
          </a:xfrm>
          <a:custGeom>
            <a:avLst/>
            <a:gdLst>
              <a:gd name="connsiteX0" fmla="*/ 0 w 231393"/>
              <a:gd name="connsiteY0" fmla="*/ 717048 h 717048"/>
              <a:gd name="connsiteX1" fmla="*/ 230245 w 231393"/>
              <a:gd name="connsiteY1" fmla="*/ 388127 h 717048"/>
              <a:gd name="connsiteX2" fmla="*/ 72363 w 231393"/>
              <a:gd name="connsiteY2" fmla="*/ 0 h 71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393" h="717048">
                <a:moveTo>
                  <a:pt x="0" y="717048"/>
                </a:moveTo>
                <a:cubicBezTo>
                  <a:pt x="109092" y="612341"/>
                  <a:pt x="218185" y="507635"/>
                  <a:pt x="230245" y="388127"/>
                </a:cubicBezTo>
                <a:cubicBezTo>
                  <a:pt x="242305" y="268619"/>
                  <a:pt x="157334" y="134309"/>
                  <a:pt x="72363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03DFC38-9367-415C-B54E-8966B1758C0B}"/>
              </a:ext>
            </a:extLst>
          </p:cNvPr>
          <p:cNvSpPr/>
          <p:nvPr/>
        </p:nvSpPr>
        <p:spPr>
          <a:xfrm>
            <a:off x="8750082" y="3431759"/>
            <a:ext cx="91003" cy="8661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2146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illAnimation">
            <a:hlinkClick r:id="" action="ppaction://media"/>
            <a:extLst>
              <a:ext uri="{FF2B5EF4-FFF2-40B4-BE49-F238E27FC236}">
                <a16:creationId xmlns:a16="http://schemas.microsoft.com/office/drawing/2014/main" id="{003457E4-A224-445A-8B95-5163CE67C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1371600"/>
            <a:ext cx="7315200" cy="4114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4A1781-5DE8-405F-8250-0502AD7928E7}"/>
              </a:ext>
            </a:extLst>
          </p:cNvPr>
          <p:cNvSpPr txBox="1">
            <a:spLocks/>
          </p:cNvSpPr>
          <p:nvPr/>
        </p:nvSpPr>
        <p:spPr>
          <a:xfrm>
            <a:off x="241960" y="-860"/>
            <a:ext cx="5915000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Building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IceCube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E12517A-1661-400F-8384-165366A7FC68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9350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00A3961-0B72-4183-842B-D9AE34112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88" y="1577489"/>
            <a:ext cx="4302155" cy="42538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5DFC28-D596-437D-8851-290645DE7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87" y="1237923"/>
            <a:ext cx="6577263" cy="493294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B17BDA-02FB-4709-A79F-BD70DBEB78A4}"/>
              </a:ext>
            </a:extLst>
          </p:cNvPr>
          <p:cNvSpPr txBox="1">
            <a:spLocks/>
          </p:cNvSpPr>
          <p:nvPr/>
        </p:nvSpPr>
        <p:spPr>
          <a:xfrm>
            <a:off x="241960" y="-860"/>
            <a:ext cx="5915000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Building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IceCube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80C50A0-ED28-48BC-A8C2-F40B4C5F1FA1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585491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_5cDYfA5yg">
            <a:hlinkClick r:id="" action="ppaction://media"/>
            <a:extLst>
              <a:ext uri="{FF2B5EF4-FFF2-40B4-BE49-F238E27FC236}">
                <a16:creationId xmlns:a16="http://schemas.microsoft.com/office/drawing/2014/main" id="{84816FE5-ACBF-4ABD-9682-7A92EDF4DC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97981" y="0"/>
            <a:ext cx="9117368" cy="68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0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E8BA016-40A1-4547-88C4-3BE45E821C75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591500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>
                <a:latin typeface="Calibri" panose="020F0502020204030204" pitchFamily="34" charset="0"/>
                <a:cs typeface="Calibri" panose="020F0502020204030204" pitchFamily="34" charset="0"/>
              </a:rPr>
              <a:t>Detecting Neutrinos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23445D-19A4-496C-AC35-A65C28694E8D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34FD631-FB36-43B9-A076-93C3334C2FA7}"/>
              </a:ext>
            </a:extLst>
          </p:cNvPr>
          <p:cNvGrpSpPr/>
          <p:nvPr/>
        </p:nvGrpSpPr>
        <p:grpSpPr>
          <a:xfrm flipH="1">
            <a:off x="4112060" y="3541821"/>
            <a:ext cx="1232990" cy="656127"/>
            <a:chOff x="5419725" y="1089456"/>
            <a:chExt cx="4629150" cy="2463369"/>
          </a:xfrm>
        </p:grpSpPr>
        <p:sp>
          <p:nvSpPr>
            <p:cNvPr id="12" name="Losange 11">
              <a:extLst>
                <a:ext uri="{FF2B5EF4-FFF2-40B4-BE49-F238E27FC236}">
                  <a16:creationId xmlns:a16="http://schemas.microsoft.com/office/drawing/2014/main" id="{BA284D03-4883-4BE8-84DD-79ECCD08C1F9}"/>
                </a:ext>
              </a:extLst>
            </p:cNvPr>
            <p:cNvSpPr/>
            <p:nvPr/>
          </p:nvSpPr>
          <p:spPr>
            <a:xfrm>
              <a:off x="5419725" y="1089456"/>
              <a:ext cx="4629150" cy="246336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14A3765B-3EBF-4150-963F-C5E9F7337B4A}"/>
                </a:ext>
              </a:extLst>
            </p:cNvPr>
            <p:cNvSpPr/>
            <p:nvPr/>
          </p:nvSpPr>
          <p:spPr>
            <a:xfrm>
              <a:off x="6115050" y="1323975"/>
              <a:ext cx="3725277" cy="914400"/>
            </a:xfrm>
            <a:custGeom>
              <a:avLst/>
              <a:gdLst>
                <a:gd name="connsiteX0" fmla="*/ 0 w 3725277"/>
                <a:gd name="connsiteY0" fmla="*/ 638175 h 914400"/>
                <a:gd name="connsiteX1" fmla="*/ 76200 w 3725277"/>
                <a:gd name="connsiteY1" fmla="*/ 657225 h 914400"/>
                <a:gd name="connsiteX2" fmla="*/ 152400 w 3725277"/>
                <a:gd name="connsiteY2" fmla="*/ 676275 h 914400"/>
                <a:gd name="connsiteX3" fmla="*/ 180975 w 3725277"/>
                <a:gd name="connsiteY3" fmla="*/ 685800 h 914400"/>
                <a:gd name="connsiteX4" fmla="*/ 209550 w 3725277"/>
                <a:gd name="connsiteY4" fmla="*/ 704850 h 914400"/>
                <a:gd name="connsiteX5" fmla="*/ 295275 w 3725277"/>
                <a:gd name="connsiteY5" fmla="*/ 714375 h 914400"/>
                <a:gd name="connsiteX6" fmla="*/ 323850 w 3725277"/>
                <a:gd name="connsiteY6" fmla="*/ 723900 h 914400"/>
                <a:gd name="connsiteX7" fmla="*/ 390525 w 3725277"/>
                <a:gd name="connsiteY7" fmla="*/ 742950 h 914400"/>
                <a:gd name="connsiteX8" fmla="*/ 419100 w 3725277"/>
                <a:gd name="connsiteY8" fmla="*/ 762000 h 914400"/>
                <a:gd name="connsiteX9" fmla="*/ 504825 w 3725277"/>
                <a:gd name="connsiteY9" fmla="*/ 771525 h 914400"/>
                <a:gd name="connsiteX10" fmla="*/ 533400 w 3725277"/>
                <a:gd name="connsiteY10" fmla="*/ 781050 h 914400"/>
                <a:gd name="connsiteX11" fmla="*/ 628650 w 3725277"/>
                <a:gd name="connsiteY11" fmla="*/ 790575 h 914400"/>
                <a:gd name="connsiteX12" fmla="*/ 657225 w 3725277"/>
                <a:gd name="connsiteY12" fmla="*/ 809625 h 914400"/>
                <a:gd name="connsiteX13" fmla="*/ 742950 w 3725277"/>
                <a:gd name="connsiteY13" fmla="*/ 819150 h 914400"/>
                <a:gd name="connsiteX14" fmla="*/ 800100 w 3725277"/>
                <a:gd name="connsiteY14" fmla="*/ 828675 h 914400"/>
                <a:gd name="connsiteX15" fmla="*/ 1085850 w 3725277"/>
                <a:gd name="connsiteY15" fmla="*/ 819150 h 914400"/>
                <a:gd name="connsiteX16" fmla="*/ 1143000 w 3725277"/>
                <a:gd name="connsiteY16" fmla="*/ 800100 h 914400"/>
                <a:gd name="connsiteX17" fmla="*/ 1190625 w 3725277"/>
                <a:gd name="connsiteY17" fmla="*/ 790575 h 914400"/>
                <a:gd name="connsiteX18" fmla="*/ 1219200 w 3725277"/>
                <a:gd name="connsiteY18" fmla="*/ 781050 h 914400"/>
                <a:gd name="connsiteX19" fmla="*/ 1362075 w 3725277"/>
                <a:gd name="connsiteY19" fmla="*/ 771525 h 914400"/>
                <a:gd name="connsiteX20" fmla="*/ 1581150 w 3725277"/>
                <a:gd name="connsiteY20" fmla="*/ 781050 h 914400"/>
                <a:gd name="connsiteX21" fmla="*/ 1647825 w 3725277"/>
                <a:gd name="connsiteY21" fmla="*/ 819150 h 914400"/>
                <a:gd name="connsiteX22" fmla="*/ 1704975 w 3725277"/>
                <a:gd name="connsiteY22" fmla="*/ 838200 h 914400"/>
                <a:gd name="connsiteX23" fmla="*/ 1733550 w 3725277"/>
                <a:gd name="connsiteY23" fmla="*/ 847725 h 914400"/>
                <a:gd name="connsiteX24" fmla="*/ 1762125 w 3725277"/>
                <a:gd name="connsiteY24" fmla="*/ 866775 h 914400"/>
                <a:gd name="connsiteX25" fmla="*/ 1847850 w 3725277"/>
                <a:gd name="connsiteY25" fmla="*/ 876300 h 914400"/>
                <a:gd name="connsiteX26" fmla="*/ 1905000 w 3725277"/>
                <a:gd name="connsiteY26" fmla="*/ 895350 h 914400"/>
                <a:gd name="connsiteX27" fmla="*/ 2009775 w 3725277"/>
                <a:gd name="connsiteY27" fmla="*/ 914400 h 914400"/>
                <a:gd name="connsiteX28" fmla="*/ 2200275 w 3725277"/>
                <a:gd name="connsiteY28" fmla="*/ 904875 h 914400"/>
                <a:gd name="connsiteX29" fmla="*/ 2228850 w 3725277"/>
                <a:gd name="connsiteY29" fmla="*/ 895350 h 914400"/>
                <a:gd name="connsiteX30" fmla="*/ 2343150 w 3725277"/>
                <a:gd name="connsiteY30" fmla="*/ 866775 h 914400"/>
                <a:gd name="connsiteX31" fmla="*/ 2381250 w 3725277"/>
                <a:gd name="connsiteY31" fmla="*/ 857250 h 914400"/>
                <a:gd name="connsiteX32" fmla="*/ 2409825 w 3725277"/>
                <a:gd name="connsiteY32" fmla="*/ 847725 h 914400"/>
                <a:gd name="connsiteX33" fmla="*/ 2466975 w 3725277"/>
                <a:gd name="connsiteY33" fmla="*/ 838200 h 914400"/>
                <a:gd name="connsiteX34" fmla="*/ 2495550 w 3725277"/>
                <a:gd name="connsiteY34" fmla="*/ 828675 h 914400"/>
                <a:gd name="connsiteX35" fmla="*/ 2628900 w 3725277"/>
                <a:gd name="connsiteY35" fmla="*/ 790575 h 914400"/>
                <a:gd name="connsiteX36" fmla="*/ 2657475 w 3725277"/>
                <a:gd name="connsiteY36" fmla="*/ 781050 h 914400"/>
                <a:gd name="connsiteX37" fmla="*/ 2686050 w 3725277"/>
                <a:gd name="connsiteY37" fmla="*/ 771525 h 914400"/>
                <a:gd name="connsiteX38" fmla="*/ 2714625 w 3725277"/>
                <a:gd name="connsiteY38" fmla="*/ 752475 h 914400"/>
                <a:gd name="connsiteX39" fmla="*/ 2743200 w 3725277"/>
                <a:gd name="connsiteY39" fmla="*/ 742950 h 914400"/>
                <a:gd name="connsiteX40" fmla="*/ 2828925 w 3725277"/>
                <a:gd name="connsiteY40" fmla="*/ 695325 h 914400"/>
                <a:gd name="connsiteX41" fmla="*/ 2914650 w 3725277"/>
                <a:gd name="connsiteY41" fmla="*/ 685800 h 914400"/>
                <a:gd name="connsiteX42" fmla="*/ 2962275 w 3725277"/>
                <a:gd name="connsiteY42" fmla="*/ 676275 h 914400"/>
                <a:gd name="connsiteX43" fmla="*/ 3038475 w 3725277"/>
                <a:gd name="connsiteY43" fmla="*/ 666750 h 914400"/>
                <a:gd name="connsiteX44" fmla="*/ 3133725 w 3725277"/>
                <a:gd name="connsiteY44" fmla="*/ 638175 h 914400"/>
                <a:gd name="connsiteX45" fmla="*/ 3162300 w 3725277"/>
                <a:gd name="connsiteY45" fmla="*/ 628650 h 914400"/>
                <a:gd name="connsiteX46" fmla="*/ 3219450 w 3725277"/>
                <a:gd name="connsiteY46" fmla="*/ 619125 h 914400"/>
                <a:gd name="connsiteX47" fmla="*/ 3228975 w 3725277"/>
                <a:gd name="connsiteY47" fmla="*/ 466725 h 914400"/>
                <a:gd name="connsiteX48" fmla="*/ 3257550 w 3725277"/>
                <a:gd name="connsiteY48" fmla="*/ 438150 h 914400"/>
                <a:gd name="connsiteX49" fmla="*/ 3276600 w 3725277"/>
                <a:gd name="connsiteY49" fmla="*/ 409575 h 914400"/>
                <a:gd name="connsiteX50" fmla="*/ 3381375 w 3725277"/>
                <a:gd name="connsiteY50" fmla="*/ 381000 h 914400"/>
                <a:gd name="connsiteX51" fmla="*/ 3409950 w 3725277"/>
                <a:gd name="connsiteY51" fmla="*/ 371475 h 914400"/>
                <a:gd name="connsiteX52" fmla="*/ 3467100 w 3725277"/>
                <a:gd name="connsiteY52" fmla="*/ 381000 h 914400"/>
                <a:gd name="connsiteX53" fmla="*/ 3505200 w 3725277"/>
                <a:gd name="connsiteY53" fmla="*/ 400050 h 914400"/>
                <a:gd name="connsiteX54" fmla="*/ 3533775 w 3725277"/>
                <a:gd name="connsiteY54" fmla="*/ 409575 h 914400"/>
                <a:gd name="connsiteX55" fmla="*/ 3562350 w 3725277"/>
                <a:gd name="connsiteY55" fmla="*/ 400050 h 914400"/>
                <a:gd name="connsiteX56" fmla="*/ 3609975 w 3725277"/>
                <a:gd name="connsiteY56" fmla="*/ 390525 h 914400"/>
                <a:gd name="connsiteX57" fmla="*/ 3648075 w 3725277"/>
                <a:gd name="connsiteY57" fmla="*/ 314325 h 914400"/>
                <a:gd name="connsiteX58" fmla="*/ 3657600 w 3725277"/>
                <a:gd name="connsiteY58" fmla="*/ 257175 h 914400"/>
                <a:gd name="connsiteX59" fmla="*/ 3705225 w 3725277"/>
                <a:gd name="connsiteY59" fmla="*/ 200025 h 914400"/>
                <a:gd name="connsiteX60" fmla="*/ 3714750 w 3725277"/>
                <a:gd name="connsiteY60" fmla="*/ 95250 h 914400"/>
                <a:gd name="connsiteX61" fmla="*/ 3552825 w 3725277"/>
                <a:gd name="connsiteY61" fmla="*/ 85725 h 914400"/>
                <a:gd name="connsiteX62" fmla="*/ 3524250 w 3725277"/>
                <a:gd name="connsiteY62" fmla="*/ 66675 h 914400"/>
                <a:gd name="connsiteX63" fmla="*/ 3514725 w 3725277"/>
                <a:gd name="connsiteY63" fmla="*/ 19050 h 914400"/>
                <a:gd name="connsiteX64" fmla="*/ 3324225 w 3725277"/>
                <a:gd name="connsiteY64" fmla="*/ 9525 h 914400"/>
                <a:gd name="connsiteX65" fmla="*/ 3248025 w 3725277"/>
                <a:gd name="connsiteY65" fmla="*/ 0 h 914400"/>
                <a:gd name="connsiteX66" fmla="*/ 3228975 w 3725277"/>
                <a:gd name="connsiteY66" fmla="*/ 57150 h 914400"/>
                <a:gd name="connsiteX67" fmla="*/ 3219450 w 3725277"/>
                <a:gd name="connsiteY67" fmla="*/ 85725 h 914400"/>
                <a:gd name="connsiteX68" fmla="*/ 3200400 w 3725277"/>
                <a:gd name="connsiteY68" fmla="*/ 114300 h 914400"/>
                <a:gd name="connsiteX69" fmla="*/ 3190875 w 3725277"/>
                <a:gd name="connsiteY69" fmla="*/ 142875 h 914400"/>
                <a:gd name="connsiteX70" fmla="*/ 3133725 w 3725277"/>
                <a:gd name="connsiteY70" fmla="*/ 171450 h 914400"/>
                <a:gd name="connsiteX71" fmla="*/ 3114675 w 3725277"/>
                <a:gd name="connsiteY71" fmla="*/ 200025 h 914400"/>
                <a:gd name="connsiteX72" fmla="*/ 3076575 w 3725277"/>
                <a:gd name="connsiteY72" fmla="*/ 238125 h 914400"/>
                <a:gd name="connsiteX73" fmla="*/ 3048000 w 3725277"/>
                <a:gd name="connsiteY73" fmla="*/ 371475 h 914400"/>
                <a:gd name="connsiteX74" fmla="*/ 3019425 w 3725277"/>
                <a:gd name="connsiteY74" fmla="*/ 390525 h 914400"/>
                <a:gd name="connsiteX75" fmla="*/ 3000375 w 3725277"/>
                <a:gd name="connsiteY75" fmla="*/ 419100 h 914400"/>
                <a:gd name="connsiteX76" fmla="*/ 2943225 w 3725277"/>
                <a:gd name="connsiteY76" fmla="*/ 419100 h 914400"/>
                <a:gd name="connsiteX77" fmla="*/ 2857500 w 3725277"/>
                <a:gd name="connsiteY77" fmla="*/ 400050 h 914400"/>
                <a:gd name="connsiteX78" fmla="*/ 2800350 w 3725277"/>
                <a:gd name="connsiteY78" fmla="*/ 390525 h 914400"/>
                <a:gd name="connsiteX79" fmla="*/ 2752725 w 3725277"/>
                <a:gd name="connsiteY79" fmla="*/ 381000 h 914400"/>
                <a:gd name="connsiteX80" fmla="*/ 2695575 w 3725277"/>
                <a:gd name="connsiteY80" fmla="*/ 361950 h 914400"/>
                <a:gd name="connsiteX81" fmla="*/ 2667000 w 3725277"/>
                <a:gd name="connsiteY81" fmla="*/ 352425 h 914400"/>
                <a:gd name="connsiteX82" fmla="*/ 2428875 w 3725277"/>
                <a:gd name="connsiteY82" fmla="*/ 333375 h 914400"/>
                <a:gd name="connsiteX83" fmla="*/ 2371725 w 3725277"/>
                <a:gd name="connsiteY83" fmla="*/ 304800 h 914400"/>
                <a:gd name="connsiteX84" fmla="*/ 2305050 w 3725277"/>
                <a:gd name="connsiteY84" fmla="*/ 285750 h 914400"/>
                <a:gd name="connsiteX85" fmla="*/ 2238375 w 3725277"/>
                <a:gd name="connsiteY85" fmla="*/ 257175 h 914400"/>
                <a:gd name="connsiteX86" fmla="*/ 2152650 w 3725277"/>
                <a:gd name="connsiteY86" fmla="*/ 209550 h 914400"/>
                <a:gd name="connsiteX87" fmla="*/ 1819275 w 3725277"/>
                <a:gd name="connsiteY87" fmla="*/ 219075 h 914400"/>
                <a:gd name="connsiteX88" fmla="*/ 1695450 w 3725277"/>
                <a:gd name="connsiteY88" fmla="*/ 238125 h 914400"/>
                <a:gd name="connsiteX89" fmla="*/ 1638300 w 3725277"/>
                <a:gd name="connsiteY89" fmla="*/ 247650 h 914400"/>
                <a:gd name="connsiteX90" fmla="*/ 1314450 w 3725277"/>
                <a:gd name="connsiteY90" fmla="*/ 238125 h 914400"/>
                <a:gd name="connsiteX91" fmla="*/ 1247775 w 3725277"/>
                <a:gd name="connsiteY91" fmla="*/ 219075 h 914400"/>
                <a:gd name="connsiteX92" fmla="*/ 1190625 w 3725277"/>
                <a:gd name="connsiteY92" fmla="*/ 209550 h 914400"/>
                <a:gd name="connsiteX93" fmla="*/ 1133475 w 3725277"/>
                <a:gd name="connsiteY93" fmla="*/ 190500 h 914400"/>
                <a:gd name="connsiteX94" fmla="*/ 857250 w 3725277"/>
                <a:gd name="connsiteY94" fmla="*/ 200025 h 914400"/>
                <a:gd name="connsiteX95" fmla="*/ 752475 w 3725277"/>
                <a:gd name="connsiteY95" fmla="*/ 219075 h 914400"/>
                <a:gd name="connsiteX96" fmla="*/ 733425 w 3725277"/>
                <a:gd name="connsiteY96" fmla="*/ 247650 h 914400"/>
                <a:gd name="connsiteX97" fmla="*/ 676275 w 3725277"/>
                <a:gd name="connsiteY97" fmla="*/ 266700 h 914400"/>
                <a:gd name="connsiteX98" fmla="*/ 619125 w 3725277"/>
                <a:gd name="connsiteY98" fmla="*/ 285750 h 914400"/>
                <a:gd name="connsiteX99" fmla="*/ 590550 w 3725277"/>
                <a:gd name="connsiteY99" fmla="*/ 295275 h 914400"/>
                <a:gd name="connsiteX100" fmla="*/ 561975 w 3725277"/>
                <a:gd name="connsiteY100" fmla="*/ 304800 h 914400"/>
                <a:gd name="connsiteX101" fmla="*/ 523875 w 3725277"/>
                <a:gd name="connsiteY101" fmla="*/ 323850 h 914400"/>
                <a:gd name="connsiteX102" fmla="*/ 495300 w 3725277"/>
                <a:gd name="connsiteY102" fmla="*/ 333375 h 914400"/>
                <a:gd name="connsiteX103" fmla="*/ 466725 w 3725277"/>
                <a:gd name="connsiteY103" fmla="*/ 352425 h 914400"/>
                <a:gd name="connsiteX104" fmla="*/ 438150 w 3725277"/>
                <a:gd name="connsiteY104" fmla="*/ 361950 h 914400"/>
                <a:gd name="connsiteX105" fmla="*/ 371475 w 3725277"/>
                <a:gd name="connsiteY105" fmla="*/ 400050 h 914400"/>
                <a:gd name="connsiteX106" fmla="*/ 352425 w 3725277"/>
                <a:gd name="connsiteY106" fmla="*/ 428625 h 914400"/>
                <a:gd name="connsiteX107" fmla="*/ 314325 w 3725277"/>
                <a:gd name="connsiteY107" fmla="*/ 438150 h 914400"/>
                <a:gd name="connsiteX108" fmla="*/ 285750 w 3725277"/>
                <a:gd name="connsiteY108" fmla="*/ 447675 h 914400"/>
                <a:gd name="connsiteX109" fmla="*/ 276225 w 3725277"/>
                <a:gd name="connsiteY109" fmla="*/ 476250 h 914400"/>
                <a:gd name="connsiteX110" fmla="*/ 247650 w 3725277"/>
                <a:gd name="connsiteY110" fmla="*/ 485775 h 914400"/>
                <a:gd name="connsiteX111" fmla="*/ 219075 w 3725277"/>
                <a:gd name="connsiteY111" fmla="*/ 504825 h 914400"/>
                <a:gd name="connsiteX112" fmla="*/ 171450 w 3725277"/>
                <a:gd name="connsiteY112" fmla="*/ 514350 h 914400"/>
                <a:gd name="connsiteX113" fmla="*/ 142875 w 3725277"/>
                <a:gd name="connsiteY113" fmla="*/ 523875 h 914400"/>
                <a:gd name="connsiteX114" fmla="*/ 76200 w 3725277"/>
                <a:gd name="connsiteY114" fmla="*/ 571500 h 914400"/>
                <a:gd name="connsiteX115" fmla="*/ 47625 w 3725277"/>
                <a:gd name="connsiteY115" fmla="*/ 581025 h 914400"/>
                <a:gd name="connsiteX116" fmla="*/ 0 w 3725277"/>
                <a:gd name="connsiteY116" fmla="*/ 63817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3725277" h="914400">
                  <a:moveTo>
                    <a:pt x="0" y="638175"/>
                  </a:moveTo>
                  <a:cubicBezTo>
                    <a:pt x="116504" y="661476"/>
                    <a:pt x="-4345" y="635258"/>
                    <a:pt x="76200" y="657225"/>
                  </a:cubicBezTo>
                  <a:cubicBezTo>
                    <a:pt x="101459" y="664114"/>
                    <a:pt x="127562" y="667996"/>
                    <a:pt x="152400" y="676275"/>
                  </a:cubicBezTo>
                  <a:cubicBezTo>
                    <a:pt x="161925" y="679450"/>
                    <a:pt x="171995" y="681310"/>
                    <a:pt x="180975" y="685800"/>
                  </a:cubicBezTo>
                  <a:cubicBezTo>
                    <a:pt x="191214" y="690920"/>
                    <a:pt x="198444" y="702074"/>
                    <a:pt x="209550" y="704850"/>
                  </a:cubicBezTo>
                  <a:cubicBezTo>
                    <a:pt x="237442" y="711823"/>
                    <a:pt x="266700" y="711200"/>
                    <a:pt x="295275" y="714375"/>
                  </a:cubicBezTo>
                  <a:cubicBezTo>
                    <a:pt x="304800" y="717550"/>
                    <a:pt x="314196" y="721142"/>
                    <a:pt x="323850" y="723900"/>
                  </a:cubicBezTo>
                  <a:cubicBezTo>
                    <a:pt x="338092" y="727969"/>
                    <a:pt x="375300" y="735337"/>
                    <a:pt x="390525" y="742950"/>
                  </a:cubicBezTo>
                  <a:cubicBezTo>
                    <a:pt x="400764" y="748070"/>
                    <a:pt x="407994" y="759224"/>
                    <a:pt x="419100" y="762000"/>
                  </a:cubicBezTo>
                  <a:cubicBezTo>
                    <a:pt x="446992" y="768973"/>
                    <a:pt x="476250" y="768350"/>
                    <a:pt x="504825" y="771525"/>
                  </a:cubicBezTo>
                  <a:cubicBezTo>
                    <a:pt x="514350" y="774700"/>
                    <a:pt x="523477" y="779523"/>
                    <a:pt x="533400" y="781050"/>
                  </a:cubicBezTo>
                  <a:cubicBezTo>
                    <a:pt x="564937" y="785902"/>
                    <a:pt x="597559" y="783400"/>
                    <a:pt x="628650" y="790575"/>
                  </a:cubicBezTo>
                  <a:cubicBezTo>
                    <a:pt x="639804" y="793149"/>
                    <a:pt x="646119" y="806849"/>
                    <a:pt x="657225" y="809625"/>
                  </a:cubicBezTo>
                  <a:cubicBezTo>
                    <a:pt x="685117" y="816598"/>
                    <a:pt x="714451" y="815350"/>
                    <a:pt x="742950" y="819150"/>
                  </a:cubicBezTo>
                  <a:cubicBezTo>
                    <a:pt x="762093" y="821702"/>
                    <a:pt x="781050" y="825500"/>
                    <a:pt x="800100" y="828675"/>
                  </a:cubicBezTo>
                  <a:cubicBezTo>
                    <a:pt x="895350" y="825500"/>
                    <a:pt x="990876" y="827064"/>
                    <a:pt x="1085850" y="819150"/>
                  </a:cubicBezTo>
                  <a:cubicBezTo>
                    <a:pt x="1105861" y="817482"/>
                    <a:pt x="1123309" y="804038"/>
                    <a:pt x="1143000" y="800100"/>
                  </a:cubicBezTo>
                  <a:cubicBezTo>
                    <a:pt x="1158875" y="796925"/>
                    <a:pt x="1174919" y="794502"/>
                    <a:pt x="1190625" y="790575"/>
                  </a:cubicBezTo>
                  <a:cubicBezTo>
                    <a:pt x="1200365" y="788140"/>
                    <a:pt x="1209221" y="782159"/>
                    <a:pt x="1219200" y="781050"/>
                  </a:cubicBezTo>
                  <a:cubicBezTo>
                    <a:pt x="1266639" y="775779"/>
                    <a:pt x="1314450" y="774700"/>
                    <a:pt x="1362075" y="771525"/>
                  </a:cubicBezTo>
                  <a:cubicBezTo>
                    <a:pt x="1435100" y="774700"/>
                    <a:pt x="1508271" y="775444"/>
                    <a:pt x="1581150" y="781050"/>
                  </a:cubicBezTo>
                  <a:cubicBezTo>
                    <a:pt x="1615580" y="783698"/>
                    <a:pt x="1616247" y="803361"/>
                    <a:pt x="1647825" y="819150"/>
                  </a:cubicBezTo>
                  <a:cubicBezTo>
                    <a:pt x="1665786" y="828130"/>
                    <a:pt x="1685925" y="831850"/>
                    <a:pt x="1704975" y="838200"/>
                  </a:cubicBezTo>
                  <a:cubicBezTo>
                    <a:pt x="1714500" y="841375"/>
                    <a:pt x="1725196" y="842156"/>
                    <a:pt x="1733550" y="847725"/>
                  </a:cubicBezTo>
                  <a:cubicBezTo>
                    <a:pt x="1743075" y="854075"/>
                    <a:pt x="1751019" y="863999"/>
                    <a:pt x="1762125" y="866775"/>
                  </a:cubicBezTo>
                  <a:cubicBezTo>
                    <a:pt x="1790017" y="873748"/>
                    <a:pt x="1819275" y="873125"/>
                    <a:pt x="1847850" y="876300"/>
                  </a:cubicBezTo>
                  <a:cubicBezTo>
                    <a:pt x="1866900" y="882650"/>
                    <a:pt x="1885193" y="892049"/>
                    <a:pt x="1905000" y="895350"/>
                  </a:cubicBezTo>
                  <a:cubicBezTo>
                    <a:pt x="1978119" y="907537"/>
                    <a:pt x="1943212" y="901087"/>
                    <a:pt x="2009775" y="914400"/>
                  </a:cubicBezTo>
                  <a:cubicBezTo>
                    <a:pt x="2073275" y="911225"/>
                    <a:pt x="2136935" y="910383"/>
                    <a:pt x="2200275" y="904875"/>
                  </a:cubicBezTo>
                  <a:cubicBezTo>
                    <a:pt x="2210277" y="904005"/>
                    <a:pt x="2219164" y="897992"/>
                    <a:pt x="2228850" y="895350"/>
                  </a:cubicBezTo>
                  <a:lnTo>
                    <a:pt x="2343150" y="866775"/>
                  </a:lnTo>
                  <a:cubicBezTo>
                    <a:pt x="2355850" y="863600"/>
                    <a:pt x="2368831" y="861390"/>
                    <a:pt x="2381250" y="857250"/>
                  </a:cubicBezTo>
                  <a:cubicBezTo>
                    <a:pt x="2390775" y="854075"/>
                    <a:pt x="2400024" y="849903"/>
                    <a:pt x="2409825" y="847725"/>
                  </a:cubicBezTo>
                  <a:cubicBezTo>
                    <a:pt x="2428678" y="843535"/>
                    <a:pt x="2448122" y="842390"/>
                    <a:pt x="2466975" y="838200"/>
                  </a:cubicBezTo>
                  <a:cubicBezTo>
                    <a:pt x="2476776" y="836022"/>
                    <a:pt x="2485864" y="831317"/>
                    <a:pt x="2495550" y="828675"/>
                  </a:cubicBezTo>
                  <a:cubicBezTo>
                    <a:pt x="2627111" y="792795"/>
                    <a:pt x="2519393" y="827077"/>
                    <a:pt x="2628900" y="790575"/>
                  </a:cubicBezTo>
                  <a:lnTo>
                    <a:pt x="2657475" y="781050"/>
                  </a:lnTo>
                  <a:cubicBezTo>
                    <a:pt x="2667000" y="777875"/>
                    <a:pt x="2677696" y="777094"/>
                    <a:pt x="2686050" y="771525"/>
                  </a:cubicBezTo>
                  <a:cubicBezTo>
                    <a:pt x="2695575" y="765175"/>
                    <a:pt x="2704386" y="757595"/>
                    <a:pt x="2714625" y="752475"/>
                  </a:cubicBezTo>
                  <a:cubicBezTo>
                    <a:pt x="2723605" y="747985"/>
                    <a:pt x="2734423" y="747826"/>
                    <a:pt x="2743200" y="742950"/>
                  </a:cubicBezTo>
                  <a:cubicBezTo>
                    <a:pt x="2778266" y="723469"/>
                    <a:pt x="2791978" y="701483"/>
                    <a:pt x="2828925" y="695325"/>
                  </a:cubicBezTo>
                  <a:cubicBezTo>
                    <a:pt x="2857285" y="690598"/>
                    <a:pt x="2886188" y="689866"/>
                    <a:pt x="2914650" y="685800"/>
                  </a:cubicBezTo>
                  <a:cubicBezTo>
                    <a:pt x="2930677" y="683510"/>
                    <a:pt x="2946274" y="678737"/>
                    <a:pt x="2962275" y="676275"/>
                  </a:cubicBezTo>
                  <a:cubicBezTo>
                    <a:pt x="2987575" y="672383"/>
                    <a:pt x="3013226" y="670958"/>
                    <a:pt x="3038475" y="666750"/>
                  </a:cubicBezTo>
                  <a:cubicBezTo>
                    <a:pt x="3067265" y="661952"/>
                    <a:pt x="3108318" y="646644"/>
                    <a:pt x="3133725" y="638175"/>
                  </a:cubicBezTo>
                  <a:cubicBezTo>
                    <a:pt x="3143250" y="635000"/>
                    <a:pt x="3152396" y="630301"/>
                    <a:pt x="3162300" y="628650"/>
                  </a:cubicBezTo>
                  <a:lnTo>
                    <a:pt x="3219450" y="619125"/>
                  </a:lnTo>
                  <a:cubicBezTo>
                    <a:pt x="3222625" y="568325"/>
                    <a:pt x="3218489" y="516532"/>
                    <a:pt x="3228975" y="466725"/>
                  </a:cubicBezTo>
                  <a:cubicBezTo>
                    <a:pt x="3231750" y="453544"/>
                    <a:pt x="3248926" y="448498"/>
                    <a:pt x="3257550" y="438150"/>
                  </a:cubicBezTo>
                  <a:cubicBezTo>
                    <a:pt x="3264879" y="429356"/>
                    <a:pt x="3266892" y="415642"/>
                    <a:pt x="3276600" y="409575"/>
                  </a:cubicBezTo>
                  <a:cubicBezTo>
                    <a:pt x="3303846" y="392546"/>
                    <a:pt x="3350552" y="388706"/>
                    <a:pt x="3381375" y="381000"/>
                  </a:cubicBezTo>
                  <a:cubicBezTo>
                    <a:pt x="3391115" y="378565"/>
                    <a:pt x="3400425" y="374650"/>
                    <a:pt x="3409950" y="371475"/>
                  </a:cubicBezTo>
                  <a:cubicBezTo>
                    <a:pt x="3429000" y="374650"/>
                    <a:pt x="3448602" y="375451"/>
                    <a:pt x="3467100" y="381000"/>
                  </a:cubicBezTo>
                  <a:cubicBezTo>
                    <a:pt x="3480700" y="385080"/>
                    <a:pt x="3492149" y="394457"/>
                    <a:pt x="3505200" y="400050"/>
                  </a:cubicBezTo>
                  <a:cubicBezTo>
                    <a:pt x="3514428" y="404005"/>
                    <a:pt x="3524250" y="406400"/>
                    <a:pt x="3533775" y="409575"/>
                  </a:cubicBezTo>
                  <a:cubicBezTo>
                    <a:pt x="3543300" y="406400"/>
                    <a:pt x="3552610" y="402485"/>
                    <a:pt x="3562350" y="400050"/>
                  </a:cubicBezTo>
                  <a:cubicBezTo>
                    <a:pt x="3578056" y="396123"/>
                    <a:pt x="3595919" y="398557"/>
                    <a:pt x="3609975" y="390525"/>
                  </a:cubicBezTo>
                  <a:cubicBezTo>
                    <a:pt x="3624771" y="382070"/>
                    <a:pt x="3645293" y="321279"/>
                    <a:pt x="3648075" y="314325"/>
                  </a:cubicBezTo>
                  <a:cubicBezTo>
                    <a:pt x="3651250" y="295275"/>
                    <a:pt x="3651493" y="275497"/>
                    <a:pt x="3657600" y="257175"/>
                  </a:cubicBezTo>
                  <a:cubicBezTo>
                    <a:pt x="3664231" y="237283"/>
                    <a:pt x="3691962" y="213288"/>
                    <a:pt x="3705225" y="200025"/>
                  </a:cubicBezTo>
                  <a:cubicBezTo>
                    <a:pt x="3726710" y="114085"/>
                    <a:pt x="3732554" y="148663"/>
                    <a:pt x="3714750" y="95250"/>
                  </a:cubicBezTo>
                  <a:cubicBezTo>
                    <a:pt x="3648786" y="117238"/>
                    <a:pt x="3672821" y="113959"/>
                    <a:pt x="3552825" y="85725"/>
                  </a:cubicBezTo>
                  <a:cubicBezTo>
                    <a:pt x="3541682" y="83103"/>
                    <a:pt x="3533775" y="73025"/>
                    <a:pt x="3524250" y="66675"/>
                  </a:cubicBezTo>
                  <a:cubicBezTo>
                    <a:pt x="3521075" y="50800"/>
                    <a:pt x="3530291" y="23498"/>
                    <a:pt x="3514725" y="19050"/>
                  </a:cubicBezTo>
                  <a:cubicBezTo>
                    <a:pt x="3453592" y="1583"/>
                    <a:pt x="3387643" y="14055"/>
                    <a:pt x="3324225" y="9525"/>
                  </a:cubicBezTo>
                  <a:cubicBezTo>
                    <a:pt x="3298692" y="7701"/>
                    <a:pt x="3273425" y="3175"/>
                    <a:pt x="3248025" y="0"/>
                  </a:cubicBezTo>
                  <a:lnTo>
                    <a:pt x="3228975" y="57150"/>
                  </a:lnTo>
                  <a:cubicBezTo>
                    <a:pt x="3225800" y="66675"/>
                    <a:pt x="3225019" y="77371"/>
                    <a:pt x="3219450" y="85725"/>
                  </a:cubicBezTo>
                  <a:cubicBezTo>
                    <a:pt x="3213100" y="95250"/>
                    <a:pt x="3205520" y="104061"/>
                    <a:pt x="3200400" y="114300"/>
                  </a:cubicBezTo>
                  <a:cubicBezTo>
                    <a:pt x="3195910" y="123280"/>
                    <a:pt x="3197147" y="135035"/>
                    <a:pt x="3190875" y="142875"/>
                  </a:cubicBezTo>
                  <a:cubicBezTo>
                    <a:pt x="3177446" y="159661"/>
                    <a:pt x="3152549" y="165175"/>
                    <a:pt x="3133725" y="171450"/>
                  </a:cubicBezTo>
                  <a:cubicBezTo>
                    <a:pt x="3127375" y="180975"/>
                    <a:pt x="3123614" y="192874"/>
                    <a:pt x="3114675" y="200025"/>
                  </a:cubicBezTo>
                  <a:cubicBezTo>
                    <a:pt x="3068493" y="236970"/>
                    <a:pt x="3097357" y="175780"/>
                    <a:pt x="3076575" y="238125"/>
                  </a:cubicBezTo>
                  <a:cubicBezTo>
                    <a:pt x="3071911" y="289428"/>
                    <a:pt x="3084578" y="334897"/>
                    <a:pt x="3048000" y="371475"/>
                  </a:cubicBezTo>
                  <a:cubicBezTo>
                    <a:pt x="3039905" y="379570"/>
                    <a:pt x="3028950" y="384175"/>
                    <a:pt x="3019425" y="390525"/>
                  </a:cubicBezTo>
                  <a:cubicBezTo>
                    <a:pt x="3013075" y="400050"/>
                    <a:pt x="3009314" y="411949"/>
                    <a:pt x="3000375" y="419100"/>
                  </a:cubicBezTo>
                  <a:cubicBezTo>
                    <a:pt x="2975527" y="438978"/>
                    <a:pt x="2968073" y="424622"/>
                    <a:pt x="2943225" y="419100"/>
                  </a:cubicBezTo>
                  <a:cubicBezTo>
                    <a:pt x="2842645" y="396749"/>
                    <a:pt x="2921826" y="421492"/>
                    <a:pt x="2857500" y="400050"/>
                  </a:cubicBezTo>
                  <a:cubicBezTo>
                    <a:pt x="2804728" y="417641"/>
                    <a:pt x="2852485" y="410076"/>
                    <a:pt x="2800350" y="390525"/>
                  </a:cubicBezTo>
                  <a:cubicBezTo>
                    <a:pt x="2785191" y="384841"/>
                    <a:pt x="2768344" y="385260"/>
                    <a:pt x="2752725" y="381000"/>
                  </a:cubicBezTo>
                  <a:cubicBezTo>
                    <a:pt x="2733352" y="375716"/>
                    <a:pt x="2714625" y="368300"/>
                    <a:pt x="2695575" y="361950"/>
                  </a:cubicBezTo>
                  <a:cubicBezTo>
                    <a:pt x="2686050" y="358775"/>
                    <a:pt x="2677008" y="353226"/>
                    <a:pt x="2667000" y="352425"/>
                  </a:cubicBezTo>
                  <a:lnTo>
                    <a:pt x="2428875" y="333375"/>
                  </a:lnTo>
                  <a:cubicBezTo>
                    <a:pt x="2357051" y="309434"/>
                    <a:pt x="2445583" y="341729"/>
                    <a:pt x="2371725" y="304800"/>
                  </a:cubicBezTo>
                  <a:cubicBezTo>
                    <a:pt x="2358060" y="297968"/>
                    <a:pt x="2317257" y="288802"/>
                    <a:pt x="2305050" y="285750"/>
                  </a:cubicBezTo>
                  <a:cubicBezTo>
                    <a:pt x="2201039" y="216409"/>
                    <a:pt x="2361390" y="318682"/>
                    <a:pt x="2238375" y="257175"/>
                  </a:cubicBezTo>
                  <a:cubicBezTo>
                    <a:pt x="2107367" y="191671"/>
                    <a:pt x="2231671" y="235890"/>
                    <a:pt x="2152650" y="209550"/>
                  </a:cubicBezTo>
                  <a:lnTo>
                    <a:pt x="1819275" y="219075"/>
                  </a:lnTo>
                  <a:cubicBezTo>
                    <a:pt x="1715595" y="223788"/>
                    <a:pt x="1763694" y="224476"/>
                    <a:pt x="1695450" y="238125"/>
                  </a:cubicBezTo>
                  <a:cubicBezTo>
                    <a:pt x="1676512" y="241913"/>
                    <a:pt x="1657350" y="244475"/>
                    <a:pt x="1638300" y="247650"/>
                  </a:cubicBezTo>
                  <a:cubicBezTo>
                    <a:pt x="1530350" y="244475"/>
                    <a:pt x="1422297" y="243801"/>
                    <a:pt x="1314450" y="238125"/>
                  </a:cubicBezTo>
                  <a:cubicBezTo>
                    <a:pt x="1287267" y="236694"/>
                    <a:pt x="1272925" y="224664"/>
                    <a:pt x="1247775" y="219075"/>
                  </a:cubicBezTo>
                  <a:cubicBezTo>
                    <a:pt x="1228922" y="214885"/>
                    <a:pt x="1209361" y="214234"/>
                    <a:pt x="1190625" y="209550"/>
                  </a:cubicBezTo>
                  <a:cubicBezTo>
                    <a:pt x="1171144" y="204680"/>
                    <a:pt x="1133475" y="190500"/>
                    <a:pt x="1133475" y="190500"/>
                  </a:cubicBezTo>
                  <a:lnTo>
                    <a:pt x="857250" y="200025"/>
                  </a:lnTo>
                  <a:cubicBezTo>
                    <a:pt x="792975" y="203499"/>
                    <a:pt x="796749" y="204317"/>
                    <a:pt x="752475" y="219075"/>
                  </a:cubicBezTo>
                  <a:cubicBezTo>
                    <a:pt x="746125" y="228600"/>
                    <a:pt x="743133" y="241583"/>
                    <a:pt x="733425" y="247650"/>
                  </a:cubicBezTo>
                  <a:cubicBezTo>
                    <a:pt x="716397" y="258293"/>
                    <a:pt x="695325" y="260350"/>
                    <a:pt x="676275" y="266700"/>
                  </a:cubicBezTo>
                  <a:lnTo>
                    <a:pt x="619125" y="285750"/>
                  </a:lnTo>
                  <a:lnTo>
                    <a:pt x="590550" y="295275"/>
                  </a:lnTo>
                  <a:cubicBezTo>
                    <a:pt x="581025" y="298450"/>
                    <a:pt x="570955" y="300310"/>
                    <a:pt x="561975" y="304800"/>
                  </a:cubicBezTo>
                  <a:cubicBezTo>
                    <a:pt x="549275" y="311150"/>
                    <a:pt x="536926" y="318257"/>
                    <a:pt x="523875" y="323850"/>
                  </a:cubicBezTo>
                  <a:cubicBezTo>
                    <a:pt x="514647" y="327805"/>
                    <a:pt x="504280" y="328885"/>
                    <a:pt x="495300" y="333375"/>
                  </a:cubicBezTo>
                  <a:cubicBezTo>
                    <a:pt x="485061" y="338495"/>
                    <a:pt x="476964" y="347305"/>
                    <a:pt x="466725" y="352425"/>
                  </a:cubicBezTo>
                  <a:cubicBezTo>
                    <a:pt x="457745" y="356915"/>
                    <a:pt x="447378" y="357995"/>
                    <a:pt x="438150" y="361950"/>
                  </a:cubicBezTo>
                  <a:cubicBezTo>
                    <a:pt x="404313" y="376452"/>
                    <a:pt x="400173" y="380918"/>
                    <a:pt x="371475" y="400050"/>
                  </a:cubicBezTo>
                  <a:cubicBezTo>
                    <a:pt x="365125" y="409575"/>
                    <a:pt x="361950" y="422275"/>
                    <a:pt x="352425" y="428625"/>
                  </a:cubicBezTo>
                  <a:cubicBezTo>
                    <a:pt x="341533" y="435887"/>
                    <a:pt x="326912" y="434554"/>
                    <a:pt x="314325" y="438150"/>
                  </a:cubicBezTo>
                  <a:cubicBezTo>
                    <a:pt x="304671" y="440908"/>
                    <a:pt x="295275" y="444500"/>
                    <a:pt x="285750" y="447675"/>
                  </a:cubicBezTo>
                  <a:cubicBezTo>
                    <a:pt x="282575" y="457200"/>
                    <a:pt x="283325" y="469150"/>
                    <a:pt x="276225" y="476250"/>
                  </a:cubicBezTo>
                  <a:cubicBezTo>
                    <a:pt x="269125" y="483350"/>
                    <a:pt x="256630" y="481285"/>
                    <a:pt x="247650" y="485775"/>
                  </a:cubicBezTo>
                  <a:cubicBezTo>
                    <a:pt x="237411" y="490895"/>
                    <a:pt x="229794" y="500805"/>
                    <a:pt x="219075" y="504825"/>
                  </a:cubicBezTo>
                  <a:cubicBezTo>
                    <a:pt x="203916" y="510509"/>
                    <a:pt x="187156" y="510423"/>
                    <a:pt x="171450" y="514350"/>
                  </a:cubicBezTo>
                  <a:cubicBezTo>
                    <a:pt x="161710" y="516785"/>
                    <a:pt x="152400" y="520700"/>
                    <a:pt x="142875" y="523875"/>
                  </a:cubicBezTo>
                  <a:cubicBezTo>
                    <a:pt x="127000" y="571500"/>
                    <a:pt x="142875" y="549275"/>
                    <a:pt x="76200" y="571500"/>
                  </a:cubicBezTo>
                  <a:lnTo>
                    <a:pt x="47625" y="581025"/>
                  </a:lnTo>
                  <a:lnTo>
                    <a:pt x="0" y="638175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DE31ABFB-EC4B-434F-9CAA-CF5A4F489869}"/>
                </a:ext>
              </a:extLst>
            </p:cNvPr>
            <p:cNvSpPr/>
            <p:nvPr/>
          </p:nvSpPr>
          <p:spPr>
            <a:xfrm>
              <a:off x="6467475" y="2321140"/>
              <a:ext cx="1768997" cy="630856"/>
            </a:xfrm>
            <a:custGeom>
              <a:avLst/>
              <a:gdLst>
                <a:gd name="connsiteX0" fmla="*/ 0 w 1019175"/>
                <a:gd name="connsiteY0" fmla="*/ 0 h 363456"/>
                <a:gd name="connsiteX1" fmla="*/ 352425 w 1019175"/>
                <a:gd name="connsiteY1" fmla="*/ 361950 h 363456"/>
                <a:gd name="connsiteX2" fmla="*/ 1019175 w 1019175"/>
                <a:gd name="connsiteY2" fmla="*/ 104775 h 36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363456">
                  <a:moveTo>
                    <a:pt x="0" y="0"/>
                  </a:moveTo>
                  <a:cubicBezTo>
                    <a:pt x="91281" y="172244"/>
                    <a:pt x="182563" y="344488"/>
                    <a:pt x="352425" y="361950"/>
                  </a:cubicBezTo>
                  <a:cubicBezTo>
                    <a:pt x="522287" y="379412"/>
                    <a:pt x="770731" y="242093"/>
                    <a:pt x="1019175" y="104775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88EB0A-B9C3-40C2-9C8B-2B42F4297DCB}"/>
                </a:ext>
              </a:extLst>
            </p:cNvPr>
            <p:cNvSpPr/>
            <p:nvPr/>
          </p:nvSpPr>
          <p:spPr>
            <a:xfrm rot="20640292">
              <a:off x="6838950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FE58E6E-3098-41D2-9167-BE0D8D4E2C55}"/>
                </a:ext>
              </a:extLst>
            </p:cNvPr>
            <p:cNvSpPr/>
            <p:nvPr/>
          </p:nvSpPr>
          <p:spPr>
            <a:xfrm rot="20640292">
              <a:off x="7931672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CCB2E688-859A-4DF3-B9F2-3DE250D718EE}"/>
                </a:ext>
              </a:extLst>
            </p:cNvPr>
            <p:cNvSpPr/>
            <p:nvPr/>
          </p:nvSpPr>
          <p:spPr>
            <a:xfrm>
              <a:off x="6877050" y="1771217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5377D10-6E37-4CAD-9B3E-A7A48A0542EF}"/>
                </a:ext>
              </a:extLst>
            </p:cNvPr>
            <p:cNvSpPr/>
            <p:nvPr/>
          </p:nvSpPr>
          <p:spPr>
            <a:xfrm>
              <a:off x="8039100" y="1759354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E7FA9F2-02C2-4C65-8C8F-D36E47EBFE6B}"/>
              </a:ext>
            </a:extLst>
          </p:cNvPr>
          <p:cNvCxnSpPr/>
          <p:nvPr/>
        </p:nvCxnSpPr>
        <p:spPr>
          <a:xfrm>
            <a:off x="28145" y="3869885"/>
            <a:ext cx="4150981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07A23F7-AEF9-48B5-BA22-018C3FAFDFBE}"/>
              </a:ext>
            </a:extLst>
          </p:cNvPr>
          <p:cNvSpPr txBox="1"/>
          <p:nvPr/>
        </p:nvSpPr>
        <p:spPr>
          <a:xfrm>
            <a:off x="3909935" y="4260413"/>
            <a:ext cx="19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C000"/>
                </a:solidFill>
              </a:rPr>
              <a:t>Muon-neutrino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93B294F-4A63-491E-9BFC-089741D3C9C5}"/>
              </a:ext>
            </a:extLst>
          </p:cNvPr>
          <p:cNvSpPr txBox="1"/>
          <p:nvPr/>
        </p:nvSpPr>
        <p:spPr>
          <a:xfrm>
            <a:off x="493382" y="1310823"/>
            <a:ext cx="671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There are two types of interactions with </a:t>
            </a:r>
            <a:r>
              <a:rPr lang="en-CA" b="1" dirty="0" err="1"/>
              <a:t>IceCube</a:t>
            </a:r>
            <a:r>
              <a:rPr lang="en-CA" b="1" dirty="0"/>
              <a:t> neutrinos:</a:t>
            </a:r>
          </a:p>
          <a:p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“Track” interactions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1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983DA6-3F47-428E-BA83-A065A77405A5}"/>
              </a:ext>
            </a:extLst>
          </p:cNvPr>
          <p:cNvSpPr txBox="1">
            <a:spLocks/>
          </p:cNvSpPr>
          <p:nvPr/>
        </p:nvSpPr>
        <p:spPr>
          <a:xfrm>
            <a:off x="241959" y="-860"/>
            <a:ext cx="7967905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Distinguishing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signal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background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51F3097-6E36-44C1-B9B0-2F58261C5345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pic>
        <p:nvPicPr>
          <p:cNvPr id="6" name="image14.png" descr="image14.png">
            <a:extLst>
              <a:ext uri="{FF2B5EF4-FFF2-40B4-BE49-F238E27FC236}">
                <a16:creationId xmlns:a16="http://schemas.microsoft.com/office/drawing/2014/main" id="{5968E31E-85CA-4BAF-9CBD-8A58A8D3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615528" y="2152203"/>
            <a:ext cx="3721970" cy="3577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22C433F3-D557-45CE-8791-F2F6C82BC8F2}"/>
              </a:ext>
            </a:extLst>
          </p:cNvPr>
          <p:cNvGrpSpPr/>
          <p:nvPr/>
        </p:nvGrpSpPr>
        <p:grpSpPr>
          <a:xfrm>
            <a:off x="6259088" y="1748123"/>
            <a:ext cx="4489907" cy="4385236"/>
            <a:chOff x="0" y="0"/>
            <a:chExt cx="6296659" cy="6149868"/>
          </a:xfrm>
        </p:grpSpPr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7D11EE04-676D-430D-8289-F2117FBF3F64}"/>
                </a:ext>
              </a:extLst>
            </p:cNvPr>
            <p:cNvGrpSpPr/>
            <p:nvPr/>
          </p:nvGrpSpPr>
          <p:grpSpPr>
            <a:xfrm rot="780000">
              <a:off x="2495139" y="48747"/>
              <a:ext cx="512005" cy="689872"/>
              <a:chOff x="0" y="0"/>
              <a:chExt cx="512003" cy="689870"/>
            </a:xfrm>
          </p:grpSpPr>
          <p:sp>
            <p:nvSpPr>
              <p:cNvPr id="39" name="Line">
                <a:extLst>
                  <a:ext uri="{FF2B5EF4-FFF2-40B4-BE49-F238E27FC236}">
                    <a16:creationId xmlns:a16="http://schemas.microsoft.com/office/drawing/2014/main" id="{5F4B301C-1BC5-404E-985F-FEB97FB328DD}"/>
                  </a:ext>
                </a:extLst>
              </p:cNvPr>
              <p:cNvSpPr/>
              <p:nvPr/>
            </p:nvSpPr>
            <p:spPr>
              <a:xfrm>
                <a:off x="7005" y="-1"/>
                <a:ext cx="504999" cy="504999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40" name="Line">
                <a:extLst>
                  <a:ext uri="{FF2B5EF4-FFF2-40B4-BE49-F238E27FC236}">
                    <a16:creationId xmlns:a16="http://schemas.microsoft.com/office/drawing/2014/main" id="{F8BC7612-1890-4329-991B-EE421790FF6A}"/>
                  </a:ext>
                </a:extLst>
              </p:cNvPr>
              <p:cNvSpPr/>
              <p:nvPr/>
            </p:nvSpPr>
            <p:spPr>
              <a:xfrm>
                <a:off x="7005" y="0"/>
                <a:ext cx="320691" cy="60118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41" name="Line">
                <a:extLst>
                  <a:ext uri="{FF2B5EF4-FFF2-40B4-BE49-F238E27FC236}">
                    <a16:creationId xmlns:a16="http://schemas.microsoft.com/office/drawing/2014/main" id="{42032F03-6975-4566-B7B8-E2018D300391}"/>
                  </a:ext>
                </a:extLst>
              </p:cNvPr>
              <p:cNvSpPr/>
              <p:nvPr/>
            </p:nvSpPr>
            <p:spPr>
              <a:xfrm>
                <a:off x="7005" y="0"/>
                <a:ext cx="199079" cy="68897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42" name="Line">
                <a:extLst>
                  <a:ext uri="{FF2B5EF4-FFF2-40B4-BE49-F238E27FC236}">
                    <a16:creationId xmlns:a16="http://schemas.microsoft.com/office/drawing/2014/main" id="{C60081C8-CADA-470D-B8CD-7A1878C2D7DA}"/>
                  </a:ext>
                </a:extLst>
              </p:cNvPr>
              <p:cNvSpPr/>
              <p:nvPr/>
            </p:nvSpPr>
            <p:spPr>
              <a:xfrm>
                <a:off x="50799" y="55994"/>
                <a:ext cx="393628" cy="633877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43" name="Line">
                <a:extLst>
                  <a:ext uri="{FF2B5EF4-FFF2-40B4-BE49-F238E27FC236}">
                    <a16:creationId xmlns:a16="http://schemas.microsoft.com/office/drawing/2014/main" id="{AC2427E3-8CFF-45D5-90ED-93ACB8EE03DD}"/>
                  </a:ext>
                </a:extLst>
              </p:cNvPr>
              <p:cNvSpPr/>
              <p:nvPr/>
            </p:nvSpPr>
            <p:spPr>
              <a:xfrm>
                <a:off x="-1" y="17894"/>
                <a:ext cx="373857" cy="42465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</p:grpSp>
        <p:grpSp>
          <p:nvGrpSpPr>
            <p:cNvPr id="9" name="Group">
              <a:extLst>
                <a:ext uri="{FF2B5EF4-FFF2-40B4-BE49-F238E27FC236}">
                  <a16:creationId xmlns:a16="http://schemas.microsoft.com/office/drawing/2014/main" id="{206BB200-3929-439F-90FB-D7B5AE7C56C5}"/>
                </a:ext>
              </a:extLst>
            </p:cNvPr>
            <p:cNvGrpSpPr/>
            <p:nvPr/>
          </p:nvGrpSpPr>
          <p:grpSpPr>
            <a:xfrm rot="2943395">
              <a:off x="4273139" y="420222"/>
              <a:ext cx="512005" cy="689872"/>
              <a:chOff x="0" y="0"/>
              <a:chExt cx="512003" cy="689870"/>
            </a:xfrm>
          </p:grpSpPr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6856F055-552E-4E6D-AA12-4CC5D7483FC7}"/>
                  </a:ext>
                </a:extLst>
              </p:cNvPr>
              <p:cNvSpPr/>
              <p:nvPr/>
            </p:nvSpPr>
            <p:spPr>
              <a:xfrm>
                <a:off x="7005" y="-1"/>
                <a:ext cx="504999" cy="504999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35" name="Line">
                <a:extLst>
                  <a:ext uri="{FF2B5EF4-FFF2-40B4-BE49-F238E27FC236}">
                    <a16:creationId xmlns:a16="http://schemas.microsoft.com/office/drawing/2014/main" id="{E549F068-1331-438A-B318-0E2324DA3587}"/>
                  </a:ext>
                </a:extLst>
              </p:cNvPr>
              <p:cNvSpPr/>
              <p:nvPr/>
            </p:nvSpPr>
            <p:spPr>
              <a:xfrm>
                <a:off x="7005" y="0"/>
                <a:ext cx="320691" cy="60118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3B5BB236-08AE-4AB5-ACBB-1EC68C555D95}"/>
                  </a:ext>
                </a:extLst>
              </p:cNvPr>
              <p:cNvSpPr/>
              <p:nvPr/>
            </p:nvSpPr>
            <p:spPr>
              <a:xfrm>
                <a:off x="7005" y="0"/>
                <a:ext cx="199079" cy="68897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37" name="Line">
                <a:extLst>
                  <a:ext uri="{FF2B5EF4-FFF2-40B4-BE49-F238E27FC236}">
                    <a16:creationId xmlns:a16="http://schemas.microsoft.com/office/drawing/2014/main" id="{43343ABC-BB5C-46DC-A6C6-61B768A07D1D}"/>
                  </a:ext>
                </a:extLst>
              </p:cNvPr>
              <p:cNvSpPr/>
              <p:nvPr/>
            </p:nvSpPr>
            <p:spPr>
              <a:xfrm>
                <a:off x="50799" y="55994"/>
                <a:ext cx="393628" cy="633877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38" name="Line">
                <a:extLst>
                  <a:ext uri="{FF2B5EF4-FFF2-40B4-BE49-F238E27FC236}">
                    <a16:creationId xmlns:a16="http://schemas.microsoft.com/office/drawing/2014/main" id="{0DDFD866-7C9E-41BD-9BF9-53E4886369B9}"/>
                  </a:ext>
                </a:extLst>
              </p:cNvPr>
              <p:cNvSpPr/>
              <p:nvPr/>
            </p:nvSpPr>
            <p:spPr>
              <a:xfrm>
                <a:off x="-1" y="17894"/>
                <a:ext cx="373857" cy="42465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</p:grpSp>
        <p:grpSp>
          <p:nvGrpSpPr>
            <p:cNvPr id="10" name="Group">
              <a:extLst>
                <a:ext uri="{FF2B5EF4-FFF2-40B4-BE49-F238E27FC236}">
                  <a16:creationId xmlns:a16="http://schemas.microsoft.com/office/drawing/2014/main" id="{5C4EE810-1EF0-487D-8321-70BDE00062F8}"/>
                </a:ext>
              </a:extLst>
            </p:cNvPr>
            <p:cNvGrpSpPr/>
            <p:nvPr/>
          </p:nvGrpSpPr>
          <p:grpSpPr>
            <a:xfrm rot="5283395">
              <a:off x="5687238" y="3103544"/>
              <a:ext cx="512005" cy="689872"/>
              <a:chOff x="0" y="0"/>
              <a:chExt cx="512003" cy="689870"/>
            </a:xfrm>
          </p:grpSpPr>
          <p:sp>
            <p:nvSpPr>
              <p:cNvPr id="29" name="Line">
                <a:extLst>
                  <a:ext uri="{FF2B5EF4-FFF2-40B4-BE49-F238E27FC236}">
                    <a16:creationId xmlns:a16="http://schemas.microsoft.com/office/drawing/2014/main" id="{8EC7AA53-6F91-4079-B9D8-F24A31B57894}"/>
                  </a:ext>
                </a:extLst>
              </p:cNvPr>
              <p:cNvSpPr/>
              <p:nvPr/>
            </p:nvSpPr>
            <p:spPr>
              <a:xfrm>
                <a:off x="7005" y="-1"/>
                <a:ext cx="504999" cy="504999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30" name="Line">
                <a:extLst>
                  <a:ext uri="{FF2B5EF4-FFF2-40B4-BE49-F238E27FC236}">
                    <a16:creationId xmlns:a16="http://schemas.microsoft.com/office/drawing/2014/main" id="{360A1777-7AB3-4749-AF59-5BCB651CAE8D}"/>
                  </a:ext>
                </a:extLst>
              </p:cNvPr>
              <p:cNvSpPr/>
              <p:nvPr/>
            </p:nvSpPr>
            <p:spPr>
              <a:xfrm>
                <a:off x="7005" y="0"/>
                <a:ext cx="320691" cy="60118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51A5BA22-AA02-405A-98AD-5656D941FB0D}"/>
                  </a:ext>
                </a:extLst>
              </p:cNvPr>
              <p:cNvSpPr/>
              <p:nvPr/>
            </p:nvSpPr>
            <p:spPr>
              <a:xfrm>
                <a:off x="7005" y="0"/>
                <a:ext cx="199079" cy="68897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32" name="Line">
                <a:extLst>
                  <a:ext uri="{FF2B5EF4-FFF2-40B4-BE49-F238E27FC236}">
                    <a16:creationId xmlns:a16="http://schemas.microsoft.com/office/drawing/2014/main" id="{927B2975-08EE-4494-A316-645D7835FE2D}"/>
                  </a:ext>
                </a:extLst>
              </p:cNvPr>
              <p:cNvSpPr/>
              <p:nvPr/>
            </p:nvSpPr>
            <p:spPr>
              <a:xfrm>
                <a:off x="50799" y="55994"/>
                <a:ext cx="393628" cy="633877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9376A626-D61C-4EF9-8066-262D6FBF58F0}"/>
                  </a:ext>
                </a:extLst>
              </p:cNvPr>
              <p:cNvSpPr/>
              <p:nvPr/>
            </p:nvSpPr>
            <p:spPr>
              <a:xfrm>
                <a:off x="-1" y="17894"/>
                <a:ext cx="373857" cy="42465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</p:grp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84AA9D9C-91A5-4377-A1CD-9B05FCC8EDA4}"/>
                </a:ext>
              </a:extLst>
            </p:cNvPr>
            <p:cNvGrpSpPr/>
            <p:nvPr/>
          </p:nvGrpSpPr>
          <p:grpSpPr>
            <a:xfrm rot="13685689">
              <a:off x="2429223" y="5384020"/>
              <a:ext cx="512004" cy="689872"/>
              <a:chOff x="0" y="0"/>
              <a:chExt cx="512003" cy="689870"/>
            </a:xfrm>
          </p:grpSpPr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4FFCC47F-944E-4035-AFD2-378756F0E4A8}"/>
                  </a:ext>
                </a:extLst>
              </p:cNvPr>
              <p:cNvSpPr/>
              <p:nvPr/>
            </p:nvSpPr>
            <p:spPr>
              <a:xfrm>
                <a:off x="7005" y="-1"/>
                <a:ext cx="504999" cy="504999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A6D47BF5-687C-48CB-8C8E-822E62EFE81F}"/>
                  </a:ext>
                </a:extLst>
              </p:cNvPr>
              <p:cNvSpPr/>
              <p:nvPr/>
            </p:nvSpPr>
            <p:spPr>
              <a:xfrm>
                <a:off x="7005" y="0"/>
                <a:ext cx="320691" cy="60118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6" name="Line">
                <a:extLst>
                  <a:ext uri="{FF2B5EF4-FFF2-40B4-BE49-F238E27FC236}">
                    <a16:creationId xmlns:a16="http://schemas.microsoft.com/office/drawing/2014/main" id="{71AACB66-BFC9-4D1B-9078-477EEE01F252}"/>
                  </a:ext>
                </a:extLst>
              </p:cNvPr>
              <p:cNvSpPr/>
              <p:nvPr/>
            </p:nvSpPr>
            <p:spPr>
              <a:xfrm>
                <a:off x="7005" y="0"/>
                <a:ext cx="199079" cy="68897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7" name="Line">
                <a:extLst>
                  <a:ext uri="{FF2B5EF4-FFF2-40B4-BE49-F238E27FC236}">
                    <a16:creationId xmlns:a16="http://schemas.microsoft.com/office/drawing/2014/main" id="{B8C3318A-1D96-4708-93CD-9A6D29CB24D0}"/>
                  </a:ext>
                </a:extLst>
              </p:cNvPr>
              <p:cNvSpPr/>
              <p:nvPr/>
            </p:nvSpPr>
            <p:spPr>
              <a:xfrm>
                <a:off x="50799" y="55994"/>
                <a:ext cx="393628" cy="633877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7B2F2DB6-45E3-46C2-8CB9-73412A162663}"/>
                  </a:ext>
                </a:extLst>
              </p:cNvPr>
              <p:cNvSpPr/>
              <p:nvPr/>
            </p:nvSpPr>
            <p:spPr>
              <a:xfrm>
                <a:off x="-1" y="17894"/>
                <a:ext cx="373857" cy="42465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</p:grpSp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AAED1BF8-BEAE-4B7F-8D88-9EBDCF9B479D}"/>
                </a:ext>
              </a:extLst>
            </p:cNvPr>
            <p:cNvGrpSpPr/>
            <p:nvPr/>
          </p:nvGrpSpPr>
          <p:grpSpPr>
            <a:xfrm rot="19118665">
              <a:off x="164068" y="2694107"/>
              <a:ext cx="512004" cy="689872"/>
              <a:chOff x="0" y="0"/>
              <a:chExt cx="512003" cy="689870"/>
            </a:xfrm>
          </p:grpSpPr>
          <p:sp>
            <p:nvSpPr>
              <p:cNvPr id="19" name="Line">
                <a:extLst>
                  <a:ext uri="{FF2B5EF4-FFF2-40B4-BE49-F238E27FC236}">
                    <a16:creationId xmlns:a16="http://schemas.microsoft.com/office/drawing/2014/main" id="{9AD1C254-9379-4CC7-90C2-CEA3F869995E}"/>
                  </a:ext>
                </a:extLst>
              </p:cNvPr>
              <p:cNvSpPr/>
              <p:nvPr/>
            </p:nvSpPr>
            <p:spPr>
              <a:xfrm>
                <a:off x="7005" y="-1"/>
                <a:ext cx="504999" cy="504999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A3ABA887-2CCA-4AB2-8802-9B22001B4511}"/>
                  </a:ext>
                </a:extLst>
              </p:cNvPr>
              <p:cNvSpPr/>
              <p:nvPr/>
            </p:nvSpPr>
            <p:spPr>
              <a:xfrm>
                <a:off x="7005" y="0"/>
                <a:ext cx="320691" cy="60118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1" name="Line">
                <a:extLst>
                  <a:ext uri="{FF2B5EF4-FFF2-40B4-BE49-F238E27FC236}">
                    <a16:creationId xmlns:a16="http://schemas.microsoft.com/office/drawing/2014/main" id="{B63C35D3-5BE5-4D48-AC81-6366DB8D0420}"/>
                  </a:ext>
                </a:extLst>
              </p:cNvPr>
              <p:cNvSpPr/>
              <p:nvPr/>
            </p:nvSpPr>
            <p:spPr>
              <a:xfrm>
                <a:off x="7005" y="0"/>
                <a:ext cx="199079" cy="68897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2" name="Line">
                <a:extLst>
                  <a:ext uri="{FF2B5EF4-FFF2-40B4-BE49-F238E27FC236}">
                    <a16:creationId xmlns:a16="http://schemas.microsoft.com/office/drawing/2014/main" id="{A2C36EB9-197B-477E-978F-40BA5E67BC2A}"/>
                  </a:ext>
                </a:extLst>
              </p:cNvPr>
              <p:cNvSpPr/>
              <p:nvPr/>
            </p:nvSpPr>
            <p:spPr>
              <a:xfrm>
                <a:off x="50799" y="55994"/>
                <a:ext cx="393628" cy="633877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315CDDDF-BC86-4F1B-AFBE-F4B892058B6A}"/>
                  </a:ext>
                </a:extLst>
              </p:cNvPr>
              <p:cNvSpPr/>
              <p:nvPr/>
            </p:nvSpPr>
            <p:spPr>
              <a:xfrm>
                <a:off x="-1" y="17894"/>
                <a:ext cx="373857" cy="42465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</p:grp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CB09065E-9E5E-4DF7-B67D-8EE545568BF2}"/>
                </a:ext>
              </a:extLst>
            </p:cNvPr>
            <p:cNvGrpSpPr/>
            <p:nvPr/>
          </p:nvGrpSpPr>
          <p:grpSpPr>
            <a:xfrm rot="1114980">
              <a:off x="1393776" y="473161"/>
              <a:ext cx="512005" cy="689872"/>
              <a:chOff x="0" y="0"/>
              <a:chExt cx="512003" cy="689870"/>
            </a:xfrm>
          </p:grpSpPr>
          <p:sp>
            <p:nvSpPr>
              <p:cNvPr id="14" name="Line">
                <a:extLst>
                  <a:ext uri="{FF2B5EF4-FFF2-40B4-BE49-F238E27FC236}">
                    <a16:creationId xmlns:a16="http://schemas.microsoft.com/office/drawing/2014/main" id="{EEF762DC-2554-42FE-BA14-AA9AAA5AD11F}"/>
                  </a:ext>
                </a:extLst>
              </p:cNvPr>
              <p:cNvSpPr/>
              <p:nvPr/>
            </p:nvSpPr>
            <p:spPr>
              <a:xfrm>
                <a:off x="7005" y="-1"/>
                <a:ext cx="504999" cy="504999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15" name="Line">
                <a:extLst>
                  <a:ext uri="{FF2B5EF4-FFF2-40B4-BE49-F238E27FC236}">
                    <a16:creationId xmlns:a16="http://schemas.microsoft.com/office/drawing/2014/main" id="{1FFD6244-9CA5-4160-8D2D-556123F95111}"/>
                  </a:ext>
                </a:extLst>
              </p:cNvPr>
              <p:cNvSpPr/>
              <p:nvPr/>
            </p:nvSpPr>
            <p:spPr>
              <a:xfrm>
                <a:off x="7005" y="0"/>
                <a:ext cx="320691" cy="601181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16" name="Line">
                <a:extLst>
                  <a:ext uri="{FF2B5EF4-FFF2-40B4-BE49-F238E27FC236}">
                    <a16:creationId xmlns:a16="http://schemas.microsoft.com/office/drawing/2014/main" id="{2E0475B7-8787-493C-BCD1-B3DD7F4F43CF}"/>
                  </a:ext>
                </a:extLst>
              </p:cNvPr>
              <p:cNvSpPr/>
              <p:nvPr/>
            </p:nvSpPr>
            <p:spPr>
              <a:xfrm>
                <a:off x="7005" y="0"/>
                <a:ext cx="199079" cy="68897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17" name="Line">
                <a:extLst>
                  <a:ext uri="{FF2B5EF4-FFF2-40B4-BE49-F238E27FC236}">
                    <a16:creationId xmlns:a16="http://schemas.microsoft.com/office/drawing/2014/main" id="{DCC0FCC4-50B3-4321-B22D-B162BCE4E983}"/>
                  </a:ext>
                </a:extLst>
              </p:cNvPr>
              <p:cNvSpPr/>
              <p:nvPr/>
            </p:nvSpPr>
            <p:spPr>
              <a:xfrm>
                <a:off x="50799" y="55994"/>
                <a:ext cx="393628" cy="633877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  <p:sp>
            <p:nvSpPr>
              <p:cNvPr id="18" name="Line">
                <a:extLst>
                  <a:ext uri="{FF2B5EF4-FFF2-40B4-BE49-F238E27FC236}">
                    <a16:creationId xmlns:a16="http://schemas.microsoft.com/office/drawing/2014/main" id="{2FBCE702-6271-47A4-8008-7E3E85DCA861}"/>
                  </a:ext>
                </a:extLst>
              </p:cNvPr>
              <p:cNvSpPr/>
              <p:nvPr/>
            </p:nvSpPr>
            <p:spPr>
              <a:xfrm>
                <a:off x="-1" y="17894"/>
                <a:ext cx="373857" cy="424656"/>
              </a:xfrm>
              <a:prstGeom prst="line">
                <a:avLst/>
              </a:prstGeom>
              <a:noFill/>
              <a:ln w="254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 Neue Light"/>
                  </a:defRPr>
                </a:pPr>
                <a:endParaRPr sz="2531"/>
              </a:p>
            </p:txBody>
          </p:sp>
        </p:grp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C46A37C6-A03C-4936-955B-ADB802581851}"/>
              </a:ext>
            </a:extLst>
          </p:cNvPr>
          <p:cNvSpPr txBox="1"/>
          <p:nvPr/>
        </p:nvSpPr>
        <p:spPr>
          <a:xfrm>
            <a:off x="403850" y="3572553"/>
            <a:ext cx="3085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A lot of </a:t>
            </a:r>
            <a:r>
              <a:rPr lang="fr-CA" b="1" dirty="0" err="1"/>
              <a:t>particles</a:t>
            </a:r>
            <a:r>
              <a:rPr lang="fr-CA" b="1" dirty="0"/>
              <a:t> can end up </a:t>
            </a:r>
            <a:r>
              <a:rPr lang="fr-CA" b="1" dirty="0" err="1"/>
              <a:t>inside</a:t>
            </a:r>
            <a:r>
              <a:rPr lang="fr-CA" b="1" dirty="0"/>
              <a:t> </a:t>
            </a:r>
            <a:r>
              <a:rPr lang="fr-CA" b="1" dirty="0" err="1"/>
              <a:t>IceCube</a:t>
            </a:r>
            <a:endParaRPr lang="en-CA" b="1" dirty="0"/>
          </a:p>
        </p:txBody>
      </p:sp>
      <p:pic>
        <p:nvPicPr>
          <p:cNvPr id="45" name="Circle" descr="Circle">
            <a:extLst>
              <a:ext uri="{FF2B5EF4-FFF2-40B4-BE49-F238E27FC236}">
                <a16:creationId xmlns:a16="http://schemas.microsoft.com/office/drawing/2014/main" id="{66503D45-4029-42AA-8D29-52C6A8E77D0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67021" y="1685494"/>
            <a:ext cx="4510494" cy="4510494"/>
          </a:xfrm>
          <a:prstGeom prst="rect">
            <a:avLst/>
          </a:prstGeom>
        </p:spPr>
      </p:pic>
      <p:sp>
        <p:nvSpPr>
          <p:cNvPr id="46" name="Line">
            <a:extLst>
              <a:ext uri="{FF2B5EF4-FFF2-40B4-BE49-F238E27FC236}">
                <a16:creationId xmlns:a16="http://schemas.microsoft.com/office/drawing/2014/main" id="{FE3BF52B-788B-49EA-AA6F-090DF00B682D}"/>
              </a:ext>
            </a:extLst>
          </p:cNvPr>
          <p:cNvSpPr/>
          <p:nvPr/>
        </p:nvSpPr>
        <p:spPr>
          <a:xfrm rot="1464509">
            <a:off x="5550214" y="1209737"/>
            <a:ext cx="1890901" cy="699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770" extrusionOk="0">
                <a:moveTo>
                  <a:pt x="0" y="6211"/>
                </a:moveTo>
                <a:cubicBezTo>
                  <a:pt x="1753" y="-1801"/>
                  <a:pt x="6580" y="-2132"/>
                  <a:pt x="8529" y="5625"/>
                </a:cubicBezTo>
                <a:cubicBezTo>
                  <a:pt x="9613" y="9936"/>
                  <a:pt x="9386" y="16406"/>
                  <a:pt x="11457" y="18356"/>
                </a:cubicBezTo>
                <a:cubicBezTo>
                  <a:pt x="12638" y="19468"/>
                  <a:pt x="13939" y="18221"/>
                  <a:pt x="14829" y="15997"/>
                </a:cubicBezTo>
                <a:cubicBezTo>
                  <a:pt x="15933" y="13236"/>
                  <a:pt x="16473" y="9081"/>
                  <a:pt x="18010" y="7734"/>
                </a:cubicBezTo>
                <a:cubicBezTo>
                  <a:pt x="19515" y="6418"/>
                  <a:pt x="21176" y="8416"/>
                  <a:pt x="21600" y="12051"/>
                </a:cubicBezTo>
              </a:path>
            </a:pathLst>
          </a:custGeom>
          <a:ln w="25400">
            <a:solidFill>
              <a:srgbClr val="CCCCFF">
                <a:alpha val="61176"/>
              </a:srgb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2531"/>
          </a:p>
        </p:txBody>
      </p:sp>
      <p:sp>
        <p:nvSpPr>
          <p:cNvPr id="47" name="Line">
            <a:extLst>
              <a:ext uri="{FF2B5EF4-FFF2-40B4-BE49-F238E27FC236}">
                <a16:creationId xmlns:a16="http://schemas.microsoft.com/office/drawing/2014/main" id="{C6B80625-3259-41CD-B4B3-3D5B1FDAC769}"/>
              </a:ext>
            </a:extLst>
          </p:cNvPr>
          <p:cNvSpPr/>
          <p:nvPr/>
        </p:nvSpPr>
        <p:spPr>
          <a:xfrm>
            <a:off x="8098320" y="287112"/>
            <a:ext cx="3716539" cy="6570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79" h="21546" extrusionOk="0">
                <a:moveTo>
                  <a:pt x="10632" y="21546"/>
                </a:moveTo>
                <a:cubicBezTo>
                  <a:pt x="13028" y="17302"/>
                  <a:pt x="15585" y="13114"/>
                  <a:pt x="18299" y="8987"/>
                </a:cubicBezTo>
                <a:cubicBezTo>
                  <a:pt x="19994" y="6409"/>
                  <a:pt x="21404" y="3390"/>
                  <a:pt x="18990" y="1374"/>
                </a:cubicBezTo>
                <a:cubicBezTo>
                  <a:pt x="17279" y="-54"/>
                  <a:pt x="14536" y="12"/>
                  <a:pt x="12012" y="1"/>
                </a:cubicBezTo>
                <a:cubicBezTo>
                  <a:pt x="10142" y="-7"/>
                  <a:pt x="8067" y="60"/>
                  <a:pt x="7221" y="1304"/>
                </a:cubicBezTo>
                <a:cubicBezTo>
                  <a:pt x="6747" y="2000"/>
                  <a:pt x="6874" y="2941"/>
                  <a:pt x="6044" y="3428"/>
                </a:cubicBezTo>
                <a:cubicBezTo>
                  <a:pt x="4567" y="4294"/>
                  <a:pt x="2759" y="2747"/>
                  <a:pt x="1164" y="3195"/>
                </a:cubicBezTo>
                <a:cubicBezTo>
                  <a:pt x="282" y="3443"/>
                  <a:pt x="-196" y="4184"/>
                  <a:pt x="77" y="4880"/>
                </a:cubicBezTo>
              </a:path>
            </a:pathLst>
          </a:custGeom>
          <a:ln w="25400">
            <a:solidFill>
              <a:srgbClr val="CCCCFF">
                <a:alpha val="61176"/>
              </a:srgb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2531"/>
          </a:p>
        </p:txBody>
      </p:sp>
      <p:sp>
        <p:nvSpPr>
          <p:cNvPr id="48" name="Line">
            <a:extLst>
              <a:ext uri="{FF2B5EF4-FFF2-40B4-BE49-F238E27FC236}">
                <a16:creationId xmlns:a16="http://schemas.microsoft.com/office/drawing/2014/main" id="{9B3385C8-F844-4A7C-B9BA-24D4C5E5A509}"/>
              </a:ext>
            </a:extLst>
          </p:cNvPr>
          <p:cNvSpPr/>
          <p:nvPr/>
        </p:nvSpPr>
        <p:spPr>
          <a:xfrm>
            <a:off x="3931109" y="3465044"/>
            <a:ext cx="2357821" cy="2259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98" extrusionOk="0">
                <a:moveTo>
                  <a:pt x="0" y="20998"/>
                </a:moveTo>
                <a:cubicBezTo>
                  <a:pt x="1770" y="20915"/>
                  <a:pt x="3413" y="20040"/>
                  <a:pt x="4485" y="18608"/>
                </a:cubicBezTo>
                <a:cubicBezTo>
                  <a:pt x="5596" y="17124"/>
                  <a:pt x="5968" y="15230"/>
                  <a:pt x="5789" y="13373"/>
                </a:cubicBezTo>
                <a:cubicBezTo>
                  <a:pt x="5477" y="10142"/>
                  <a:pt x="3556" y="7023"/>
                  <a:pt x="4530" y="3880"/>
                </a:cubicBezTo>
                <a:cubicBezTo>
                  <a:pt x="5104" y="2027"/>
                  <a:pt x="6599" y="620"/>
                  <a:pt x="8461" y="167"/>
                </a:cubicBezTo>
                <a:cubicBezTo>
                  <a:pt x="11619" y="-602"/>
                  <a:pt x="14524" y="1476"/>
                  <a:pt x="17533" y="2638"/>
                </a:cubicBezTo>
                <a:cubicBezTo>
                  <a:pt x="18841" y="3143"/>
                  <a:pt x="20208" y="3472"/>
                  <a:pt x="21600" y="3616"/>
                </a:cubicBezTo>
              </a:path>
            </a:pathLst>
          </a:custGeom>
          <a:ln w="25400">
            <a:solidFill>
              <a:srgbClr val="CCCCFF">
                <a:alpha val="61176"/>
              </a:srgb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2531"/>
          </a:p>
        </p:txBody>
      </p:sp>
      <p:sp>
        <p:nvSpPr>
          <p:cNvPr id="49" name="Line">
            <a:extLst>
              <a:ext uri="{FF2B5EF4-FFF2-40B4-BE49-F238E27FC236}">
                <a16:creationId xmlns:a16="http://schemas.microsoft.com/office/drawing/2014/main" id="{9E1378B5-928B-4A4B-B258-827C39A52231}"/>
              </a:ext>
            </a:extLst>
          </p:cNvPr>
          <p:cNvSpPr/>
          <p:nvPr/>
        </p:nvSpPr>
        <p:spPr>
          <a:xfrm>
            <a:off x="9537124" y="1107643"/>
            <a:ext cx="2689161" cy="861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1" extrusionOk="0">
                <a:moveTo>
                  <a:pt x="21600" y="1149"/>
                </a:moveTo>
                <a:cubicBezTo>
                  <a:pt x="17440" y="-839"/>
                  <a:pt x="13150" y="-241"/>
                  <a:pt x="9102" y="2892"/>
                </a:cubicBezTo>
                <a:cubicBezTo>
                  <a:pt x="6370" y="5006"/>
                  <a:pt x="3761" y="8303"/>
                  <a:pt x="1848" y="13671"/>
                </a:cubicBezTo>
                <a:cubicBezTo>
                  <a:pt x="1094" y="15785"/>
                  <a:pt x="471" y="18176"/>
                  <a:pt x="0" y="20761"/>
                </a:cubicBezTo>
              </a:path>
            </a:pathLst>
          </a:custGeom>
          <a:ln w="25400">
            <a:solidFill>
              <a:srgbClr val="CCCCFF">
                <a:alpha val="61176"/>
              </a:srgb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2531"/>
          </a:p>
        </p:txBody>
      </p:sp>
      <p:sp>
        <p:nvSpPr>
          <p:cNvPr id="50" name="Line">
            <a:extLst>
              <a:ext uri="{FF2B5EF4-FFF2-40B4-BE49-F238E27FC236}">
                <a16:creationId xmlns:a16="http://schemas.microsoft.com/office/drawing/2014/main" id="{D394BBAC-97CE-40FB-A734-0AEC83C541FC}"/>
              </a:ext>
            </a:extLst>
          </p:cNvPr>
          <p:cNvSpPr/>
          <p:nvPr/>
        </p:nvSpPr>
        <p:spPr>
          <a:xfrm>
            <a:off x="10732903" y="2707091"/>
            <a:ext cx="1448933" cy="1295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9636" y="7775"/>
                  <a:pt x="16322" y="12012"/>
                  <a:pt x="12924" y="11094"/>
                </a:cubicBezTo>
                <a:cubicBezTo>
                  <a:pt x="10934" y="10556"/>
                  <a:pt x="8947" y="8224"/>
                  <a:pt x="7020" y="9878"/>
                </a:cubicBezTo>
                <a:cubicBezTo>
                  <a:pt x="5068" y="11553"/>
                  <a:pt x="3872" y="16779"/>
                  <a:pt x="2114" y="19585"/>
                </a:cubicBezTo>
                <a:cubicBezTo>
                  <a:pt x="1462" y="20625"/>
                  <a:pt x="744" y="21309"/>
                  <a:pt x="0" y="21600"/>
                </a:cubicBezTo>
              </a:path>
            </a:pathLst>
          </a:custGeom>
          <a:ln w="25400">
            <a:solidFill>
              <a:srgbClr val="CCCCFF">
                <a:alpha val="61176"/>
              </a:srgb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2531"/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2ACD02C4-8EFE-4A84-A959-A534E251B12A}"/>
              </a:ext>
            </a:extLst>
          </p:cNvPr>
          <p:cNvSpPr/>
          <p:nvPr/>
        </p:nvSpPr>
        <p:spPr>
          <a:xfrm>
            <a:off x="7103208" y="6134208"/>
            <a:ext cx="995112" cy="723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184" y="21370"/>
                  <a:pt x="2295" y="20034"/>
                  <a:pt x="2756" y="18008"/>
                </a:cubicBezTo>
                <a:cubicBezTo>
                  <a:pt x="3331" y="15477"/>
                  <a:pt x="2327" y="12614"/>
                  <a:pt x="3556" y="10141"/>
                </a:cubicBezTo>
                <a:cubicBezTo>
                  <a:pt x="4213" y="8818"/>
                  <a:pt x="5456" y="7865"/>
                  <a:pt x="6559" y="6832"/>
                </a:cubicBezTo>
                <a:cubicBezTo>
                  <a:pt x="7808" y="5664"/>
                  <a:pt x="8967" y="4325"/>
                  <a:pt x="10658" y="3797"/>
                </a:cubicBezTo>
                <a:cubicBezTo>
                  <a:pt x="11806" y="3438"/>
                  <a:pt x="13042" y="3518"/>
                  <a:pt x="14246" y="3418"/>
                </a:cubicBezTo>
                <a:cubicBezTo>
                  <a:pt x="17079" y="3181"/>
                  <a:pt x="19708" y="1959"/>
                  <a:pt x="21600" y="0"/>
                </a:cubicBezTo>
              </a:path>
            </a:pathLst>
          </a:custGeom>
          <a:ln w="25400">
            <a:solidFill>
              <a:srgbClr val="CCCCFF">
                <a:alpha val="74000"/>
              </a:srgb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Light"/>
              </a:defRPr>
            </a:pPr>
            <a:endParaRPr sz="2531"/>
          </a:p>
        </p:txBody>
      </p:sp>
      <p:grpSp>
        <p:nvGrpSpPr>
          <p:cNvPr id="53" name="Group">
            <a:extLst>
              <a:ext uri="{FF2B5EF4-FFF2-40B4-BE49-F238E27FC236}">
                <a16:creationId xmlns:a16="http://schemas.microsoft.com/office/drawing/2014/main" id="{E87CFE78-A894-4BAD-9BCC-1924FD953B32}"/>
              </a:ext>
            </a:extLst>
          </p:cNvPr>
          <p:cNvGrpSpPr/>
          <p:nvPr/>
        </p:nvGrpSpPr>
        <p:grpSpPr>
          <a:xfrm>
            <a:off x="8238799" y="5204451"/>
            <a:ext cx="516194" cy="561461"/>
            <a:chOff x="-9" y="-3"/>
            <a:chExt cx="723911" cy="787394"/>
          </a:xfrm>
        </p:grpSpPr>
        <p:sp>
          <p:nvSpPr>
            <p:cNvPr id="54" name="Oval">
              <a:extLst>
                <a:ext uri="{FF2B5EF4-FFF2-40B4-BE49-F238E27FC236}">
                  <a16:creationId xmlns:a16="http://schemas.microsoft.com/office/drawing/2014/main" id="{8B030BC7-EDCA-4DFB-953B-CE4B442F4D45}"/>
                </a:ext>
              </a:extLst>
            </p:cNvPr>
            <p:cNvSpPr/>
            <p:nvPr/>
          </p:nvSpPr>
          <p:spPr>
            <a:xfrm>
              <a:off x="-10" y="520696"/>
              <a:ext cx="723885" cy="266696"/>
            </a:xfrm>
            <a:prstGeom prst="ellipse">
              <a:avLst/>
            </a:prstGeom>
            <a:solidFill>
              <a:srgbClr val="081B9A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109"/>
            </a:p>
          </p:txBody>
        </p:sp>
        <p:sp>
          <p:nvSpPr>
            <p:cNvPr id="55" name="Rectangle">
              <a:extLst>
                <a:ext uri="{FF2B5EF4-FFF2-40B4-BE49-F238E27FC236}">
                  <a16:creationId xmlns:a16="http://schemas.microsoft.com/office/drawing/2014/main" id="{0AAD91D4-58BC-499B-99A9-F6CE5F42CB51}"/>
                </a:ext>
              </a:extLst>
            </p:cNvPr>
            <p:cNvSpPr/>
            <p:nvPr/>
          </p:nvSpPr>
          <p:spPr>
            <a:xfrm>
              <a:off x="-1" y="152399"/>
              <a:ext cx="723904" cy="482602"/>
            </a:xfrm>
            <a:prstGeom prst="rect">
              <a:avLst/>
            </a:prstGeom>
            <a:solidFill>
              <a:srgbClr val="081B9A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109"/>
            </a:p>
          </p:txBody>
        </p:sp>
        <p:sp>
          <p:nvSpPr>
            <p:cNvPr id="56" name="Oval">
              <a:extLst>
                <a:ext uri="{FF2B5EF4-FFF2-40B4-BE49-F238E27FC236}">
                  <a16:creationId xmlns:a16="http://schemas.microsoft.com/office/drawing/2014/main" id="{F3594950-3863-4327-A230-67C38DC7F092}"/>
                </a:ext>
              </a:extLst>
            </p:cNvPr>
            <p:cNvSpPr/>
            <p:nvPr/>
          </p:nvSpPr>
          <p:spPr>
            <a:xfrm>
              <a:off x="12691" y="-4"/>
              <a:ext cx="698485" cy="261933"/>
            </a:xfrm>
            <a:prstGeom prst="ellipse">
              <a:avLst/>
            </a:prstGeom>
            <a:solidFill>
              <a:srgbClr val="081B9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109"/>
            </a:p>
          </p:txBody>
        </p:sp>
      </p:grpSp>
      <p:sp>
        <p:nvSpPr>
          <p:cNvPr id="52" name="Line">
            <a:extLst>
              <a:ext uri="{FF2B5EF4-FFF2-40B4-BE49-F238E27FC236}">
                <a16:creationId xmlns:a16="http://schemas.microsoft.com/office/drawing/2014/main" id="{FE5279CE-68F1-44E9-B87A-3D4F88130EC6}"/>
              </a:ext>
            </a:extLst>
          </p:cNvPr>
          <p:cNvSpPr/>
          <p:nvPr/>
        </p:nvSpPr>
        <p:spPr>
          <a:xfrm flipH="1" flipV="1">
            <a:off x="7456596" y="2395664"/>
            <a:ext cx="1092429" cy="3356340"/>
          </a:xfrm>
          <a:prstGeom prst="line">
            <a:avLst/>
          </a:prstGeom>
          <a:noFill/>
          <a:ln w="76200" cap="flat">
            <a:solidFill>
              <a:srgbClr val="FFFF00"/>
            </a:solidFill>
            <a:prstDash val="sysDot"/>
            <a:miter lim="400000"/>
            <a:headEnd type="triangle" w="med" len="med"/>
          </a:ln>
          <a:effectLst/>
        </p:spPr>
        <p:txBody>
          <a:bodyPr wrap="square" lIns="32145" tIns="32145" rIns="32145" bIns="32145" numCol="1" anchor="t">
            <a:noAutofit/>
          </a:bodyPr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7" name="Line">
            <a:extLst>
              <a:ext uri="{FF2B5EF4-FFF2-40B4-BE49-F238E27FC236}">
                <a16:creationId xmlns:a16="http://schemas.microsoft.com/office/drawing/2014/main" id="{83EE1773-AA7A-4655-85AD-58A149F88D73}"/>
              </a:ext>
            </a:extLst>
          </p:cNvPr>
          <p:cNvSpPr/>
          <p:nvPr/>
        </p:nvSpPr>
        <p:spPr>
          <a:xfrm flipH="1" flipV="1">
            <a:off x="8267109" y="2189086"/>
            <a:ext cx="367054" cy="3307831"/>
          </a:xfrm>
          <a:prstGeom prst="line">
            <a:avLst/>
          </a:prstGeom>
          <a:noFill/>
          <a:ln w="76200" cap="flat">
            <a:solidFill>
              <a:srgbClr val="FFC000"/>
            </a:solidFill>
            <a:prstDash val="sysDot"/>
            <a:miter lim="400000"/>
            <a:headEnd type="triangle" w="med" len="med"/>
          </a:ln>
          <a:effectLst/>
        </p:spPr>
        <p:txBody>
          <a:bodyPr wrap="square" lIns="32145" tIns="32145" rIns="32145" bIns="32145" numCol="1" anchor="t">
            <a:noAutofit/>
          </a:bodyPr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EE52B5D7-F123-4913-A025-EA9DD757221F}"/>
              </a:ext>
            </a:extLst>
          </p:cNvPr>
          <p:cNvSpPr/>
          <p:nvPr/>
        </p:nvSpPr>
        <p:spPr>
          <a:xfrm flipV="1">
            <a:off x="8448375" y="2472770"/>
            <a:ext cx="939268" cy="3173182"/>
          </a:xfrm>
          <a:prstGeom prst="line">
            <a:avLst/>
          </a:prstGeom>
          <a:noFill/>
          <a:ln w="76200" cap="flat">
            <a:solidFill>
              <a:srgbClr val="FFC000"/>
            </a:solidFill>
            <a:prstDash val="sysDot"/>
            <a:miter lim="400000"/>
            <a:headEnd type="triangle" w="med" len="med"/>
          </a:ln>
          <a:effectLst/>
        </p:spPr>
        <p:txBody>
          <a:bodyPr wrap="square" lIns="32145" tIns="32145" rIns="32145" bIns="32145" numCol="1" anchor="t">
            <a:noAutofit/>
          </a:bodyPr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9" name="Line">
            <a:extLst>
              <a:ext uri="{FF2B5EF4-FFF2-40B4-BE49-F238E27FC236}">
                <a16:creationId xmlns:a16="http://schemas.microsoft.com/office/drawing/2014/main" id="{5A61D097-563F-4815-8D28-E00CC6FAFEED}"/>
              </a:ext>
            </a:extLst>
          </p:cNvPr>
          <p:cNvSpPr/>
          <p:nvPr/>
        </p:nvSpPr>
        <p:spPr>
          <a:xfrm flipV="1">
            <a:off x="8549026" y="4264392"/>
            <a:ext cx="1750628" cy="1228023"/>
          </a:xfrm>
          <a:prstGeom prst="line">
            <a:avLst/>
          </a:prstGeom>
          <a:noFill/>
          <a:ln w="76200" cap="flat">
            <a:solidFill>
              <a:srgbClr val="FFC000"/>
            </a:solidFill>
            <a:prstDash val="sysDot"/>
            <a:miter lim="400000"/>
            <a:headEnd type="triangle" w="med" len="med"/>
          </a:ln>
          <a:effectLst/>
        </p:spPr>
        <p:txBody>
          <a:bodyPr wrap="square" lIns="32145" tIns="32145" rIns="32145" bIns="32145" numCol="1" anchor="t">
            <a:noAutofit/>
          </a:bodyPr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EAE94C7C-878D-40CE-8AA7-B09D05E12245}"/>
              </a:ext>
            </a:extLst>
          </p:cNvPr>
          <p:cNvSpPr/>
          <p:nvPr/>
        </p:nvSpPr>
        <p:spPr>
          <a:xfrm flipH="1" flipV="1">
            <a:off x="3676200" y="5090600"/>
            <a:ext cx="4678965" cy="465835"/>
          </a:xfrm>
          <a:prstGeom prst="line">
            <a:avLst/>
          </a:prstGeom>
          <a:ln w="76200">
            <a:solidFill>
              <a:srgbClr val="FF3F28"/>
            </a:solidFill>
            <a:prstDash val="sysDot"/>
            <a:miter lim="400000"/>
            <a:headEnd type="triangle"/>
          </a:ln>
        </p:spPr>
        <p:txBody>
          <a:bodyPr lIns="32145" tIns="32145" rIns="32145" bIns="32145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1" name="νe">
            <a:extLst>
              <a:ext uri="{FF2B5EF4-FFF2-40B4-BE49-F238E27FC236}">
                <a16:creationId xmlns:a16="http://schemas.microsoft.com/office/drawing/2014/main" id="{D607468A-40AE-48D2-87C9-97B8ABFFFE59}"/>
              </a:ext>
            </a:extLst>
          </p:cNvPr>
          <p:cNvSpPr txBox="1"/>
          <p:nvPr/>
        </p:nvSpPr>
        <p:spPr>
          <a:xfrm>
            <a:off x="7444369" y="1665242"/>
            <a:ext cx="373902" cy="6035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b">
            <a:spAutoFit/>
          </a:bodyPr>
          <a:lstStyle/>
          <a:p>
            <a:pPr>
              <a:defRPr sz="55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867" dirty="0" err="1">
                <a:solidFill>
                  <a:srgbClr val="FFFF00"/>
                </a:solidFill>
              </a:rPr>
              <a:t>ν</a:t>
            </a:r>
            <a:r>
              <a:rPr sz="3867" baseline="-5999" dirty="0" err="1">
                <a:solidFill>
                  <a:srgbClr val="FFFF00"/>
                </a:solidFill>
              </a:rPr>
              <a:t>e</a:t>
            </a:r>
            <a:endParaRPr sz="3867" baseline="-5999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νe">
                <a:extLst>
                  <a:ext uri="{FF2B5EF4-FFF2-40B4-BE49-F238E27FC236}">
                    <a16:creationId xmlns:a16="http://schemas.microsoft.com/office/drawing/2014/main" id="{01658D6D-9095-4626-983A-530A1D74E71D}"/>
                  </a:ext>
                </a:extLst>
              </p:cNvPr>
              <p:cNvSpPr txBox="1"/>
              <p:nvPr/>
            </p:nvSpPr>
            <p:spPr>
              <a:xfrm>
                <a:off x="8388984" y="1635610"/>
                <a:ext cx="384721" cy="595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/>
              <a:p>
                <a:pPr>
                  <a:defRPr sz="5500" b="1">
                    <a:solidFill>
                      <a:schemeClr val="accent2">
                        <a:hueOff val="-554920"/>
                        <a:satOff val="-21482"/>
                        <a:lumOff val="-6228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l-GR" sz="3867" dirty="0">
                    <a:solidFill>
                      <a:srgbClr val="FFC000"/>
                    </a:solidFill>
                  </a:rPr>
                  <a:t>ν</a:t>
                </a:r>
                <a14:m>
                  <m:oMath xmlns:m="http://schemas.openxmlformats.org/officeDocument/2006/math">
                    <m:r>
                      <a:rPr lang="el-GR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endParaRPr lang="el-GR" sz="3867" baseline="-59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2" name="νe">
                <a:extLst>
                  <a:ext uri="{FF2B5EF4-FFF2-40B4-BE49-F238E27FC236}">
                    <a16:creationId xmlns:a16="http://schemas.microsoft.com/office/drawing/2014/main" id="{01658D6D-9095-4626-983A-530A1D74E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984" y="1635610"/>
                <a:ext cx="384721" cy="595099"/>
              </a:xfrm>
              <a:prstGeom prst="rect">
                <a:avLst/>
              </a:prstGeom>
              <a:blipFill>
                <a:blip r:embed="rId4"/>
                <a:stretch>
                  <a:fillRect l="-77778" t="-23469" r="-34921" b="-500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νe">
                <a:extLst>
                  <a:ext uri="{FF2B5EF4-FFF2-40B4-BE49-F238E27FC236}">
                    <a16:creationId xmlns:a16="http://schemas.microsoft.com/office/drawing/2014/main" id="{1C2FD94F-4AB7-43E4-9733-47BF78EB71D8}"/>
                  </a:ext>
                </a:extLst>
              </p:cNvPr>
              <p:cNvSpPr txBox="1"/>
              <p:nvPr/>
            </p:nvSpPr>
            <p:spPr>
              <a:xfrm>
                <a:off x="9553931" y="2032019"/>
                <a:ext cx="384721" cy="595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/>
              <a:p>
                <a:pPr>
                  <a:defRPr sz="5500" b="1">
                    <a:solidFill>
                      <a:schemeClr val="accent2">
                        <a:hueOff val="-554920"/>
                        <a:satOff val="-21482"/>
                        <a:lumOff val="-6228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l-GR" sz="3867" dirty="0">
                    <a:solidFill>
                      <a:srgbClr val="FFC000"/>
                    </a:solidFill>
                  </a:rPr>
                  <a:t>ν</a:t>
                </a:r>
                <a14:m>
                  <m:oMath xmlns:m="http://schemas.openxmlformats.org/officeDocument/2006/math">
                    <m:r>
                      <a:rPr lang="el-GR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endParaRPr lang="el-GR" sz="3867" baseline="-59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3" name="νe">
                <a:extLst>
                  <a:ext uri="{FF2B5EF4-FFF2-40B4-BE49-F238E27FC236}">
                    <a16:creationId xmlns:a16="http://schemas.microsoft.com/office/drawing/2014/main" id="{1C2FD94F-4AB7-43E4-9733-47BF78EB7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931" y="2032019"/>
                <a:ext cx="384721" cy="595099"/>
              </a:xfrm>
              <a:prstGeom prst="rect">
                <a:avLst/>
              </a:prstGeom>
              <a:blipFill>
                <a:blip r:embed="rId5"/>
                <a:stretch>
                  <a:fillRect l="-77778" t="-23469" r="-34921" b="-500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νe">
                <a:extLst>
                  <a:ext uri="{FF2B5EF4-FFF2-40B4-BE49-F238E27FC236}">
                    <a16:creationId xmlns:a16="http://schemas.microsoft.com/office/drawing/2014/main" id="{D5F62C56-3CF0-400C-ABAA-54C26867A2C6}"/>
                  </a:ext>
                </a:extLst>
              </p:cNvPr>
              <p:cNvSpPr txBox="1"/>
              <p:nvPr/>
            </p:nvSpPr>
            <p:spPr>
              <a:xfrm>
                <a:off x="10271086" y="3419122"/>
                <a:ext cx="384721" cy="595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/>
              <a:p>
                <a:pPr>
                  <a:defRPr sz="5500" b="1">
                    <a:solidFill>
                      <a:schemeClr val="accent2">
                        <a:hueOff val="-554920"/>
                        <a:satOff val="-21482"/>
                        <a:lumOff val="-6228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l-GR" sz="3867" dirty="0">
                    <a:solidFill>
                      <a:srgbClr val="FFC000"/>
                    </a:solidFill>
                  </a:rPr>
                  <a:t>ν</a:t>
                </a:r>
                <a14:m>
                  <m:oMath xmlns:m="http://schemas.openxmlformats.org/officeDocument/2006/math">
                    <m:r>
                      <a:rPr lang="el-GR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endParaRPr lang="el-GR" sz="3867" baseline="-5999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νe">
                <a:extLst>
                  <a:ext uri="{FF2B5EF4-FFF2-40B4-BE49-F238E27FC236}">
                    <a16:creationId xmlns:a16="http://schemas.microsoft.com/office/drawing/2014/main" id="{D5F62C56-3CF0-400C-ABAA-54C26867A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1086" y="3419122"/>
                <a:ext cx="384721" cy="595099"/>
              </a:xfrm>
              <a:prstGeom prst="rect">
                <a:avLst/>
              </a:prstGeom>
              <a:blipFill>
                <a:blip r:embed="rId6"/>
                <a:stretch>
                  <a:fillRect l="-77778" t="-24490" r="-34921" b="-500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νe">
                <a:extLst>
                  <a:ext uri="{FF2B5EF4-FFF2-40B4-BE49-F238E27FC236}">
                    <a16:creationId xmlns:a16="http://schemas.microsoft.com/office/drawing/2014/main" id="{3682276B-092D-45BA-9CAE-BD4A72F580A2}"/>
                  </a:ext>
                </a:extLst>
              </p:cNvPr>
              <p:cNvSpPr txBox="1"/>
              <p:nvPr/>
            </p:nvSpPr>
            <p:spPr>
              <a:xfrm>
                <a:off x="4563974" y="5303010"/>
                <a:ext cx="1981312" cy="5950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b">
                <a:spAutoFit/>
              </a:bodyPr>
              <a:lstStyle/>
              <a:p>
                <a:pPr>
                  <a:defRPr sz="5500" b="1">
                    <a:solidFill>
                      <a:schemeClr val="accent2">
                        <a:hueOff val="-554920"/>
                        <a:satOff val="-21482"/>
                        <a:lumOff val="-6228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lang="el-GR" sz="3867" dirty="0">
                    <a:solidFill>
                      <a:srgbClr val="FF0000"/>
                    </a:solidFill>
                  </a:rPr>
                  <a:t>ν</a:t>
                </a:r>
                <a14:m>
                  <m:oMath xmlns:m="http://schemas.openxmlformats.org/officeDocument/2006/math">
                    <m:r>
                      <a:rPr lang="fr-CA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𝒂𝒔𝒕𝒓𝒐𝒑𝒉𝒚𝒔𝒊𝒄𝒂𝒍</m:t>
                    </m:r>
                  </m:oMath>
                </a14:m>
                <a:endParaRPr lang="el-GR" sz="3867" baseline="-5999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νe">
                <a:extLst>
                  <a:ext uri="{FF2B5EF4-FFF2-40B4-BE49-F238E27FC236}">
                    <a16:creationId xmlns:a16="http://schemas.microsoft.com/office/drawing/2014/main" id="{3682276B-092D-45BA-9CAE-BD4A72F58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74" y="5303010"/>
                <a:ext cx="1981312" cy="595099"/>
              </a:xfrm>
              <a:prstGeom prst="rect">
                <a:avLst/>
              </a:prstGeom>
              <a:blipFill>
                <a:blip r:embed="rId7"/>
                <a:stretch>
                  <a:fillRect l="-15077" t="-24490" b="-500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νe">
                <a:extLst>
                  <a:ext uri="{FF2B5EF4-FFF2-40B4-BE49-F238E27FC236}">
                    <a16:creationId xmlns:a16="http://schemas.microsoft.com/office/drawing/2014/main" id="{FAC65328-E6D8-441D-9D1E-A16E88DDEA87}"/>
                  </a:ext>
                </a:extLst>
              </p:cNvPr>
              <p:cNvSpPr txBox="1"/>
              <p:nvPr/>
            </p:nvSpPr>
            <p:spPr>
              <a:xfrm>
                <a:off x="6344535" y="3288447"/>
                <a:ext cx="335281" cy="4810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/>
              <a:p>
                <a:pPr>
                  <a:defRPr sz="5500" b="1">
                    <a:solidFill>
                      <a:schemeClr val="accent2">
                        <a:hueOff val="-554920"/>
                        <a:satOff val="-21482"/>
                        <a:lumOff val="-6228"/>
                      </a:schemeClr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l-GR" sz="4800" baseline="-5999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νe">
                <a:extLst>
                  <a:ext uri="{FF2B5EF4-FFF2-40B4-BE49-F238E27FC236}">
                    <a16:creationId xmlns:a16="http://schemas.microsoft.com/office/drawing/2014/main" id="{FAC65328-E6D8-441D-9D1E-A16E88DDE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535" y="3288447"/>
                <a:ext cx="335281" cy="4810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νe">
            <a:extLst>
              <a:ext uri="{FF2B5EF4-FFF2-40B4-BE49-F238E27FC236}">
                <a16:creationId xmlns:a16="http://schemas.microsoft.com/office/drawing/2014/main" id="{C6C766EB-37AB-4FE8-9E9C-6C444CE1C90D}"/>
              </a:ext>
            </a:extLst>
          </p:cNvPr>
          <p:cNvSpPr txBox="1"/>
          <p:nvPr/>
        </p:nvSpPr>
        <p:spPr>
          <a:xfrm>
            <a:off x="4257706" y="2995245"/>
            <a:ext cx="235782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b">
            <a:spAutoFit/>
          </a:bodyPr>
          <a:lstStyle/>
          <a:p>
            <a:pPr>
              <a:defRPr sz="55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CA" sz="3600" baseline="-5999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Cosmic</a:t>
            </a:r>
            <a:r>
              <a:rPr lang="fr-CA" sz="3600" baseline="-5999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ray</a:t>
            </a:r>
            <a:endParaRPr lang="el-GR" sz="3600" baseline="-5999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52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6CE66D96-EBA8-4748-8A4B-9598066F10E9}"/>
              </a:ext>
            </a:extLst>
          </p:cNvPr>
          <p:cNvGrpSpPr/>
          <p:nvPr/>
        </p:nvGrpSpPr>
        <p:grpSpPr>
          <a:xfrm>
            <a:off x="4515445" y="1756908"/>
            <a:ext cx="3858498" cy="4071938"/>
            <a:chOff x="4515445" y="1756908"/>
            <a:chExt cx="3858498" cy="407193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D1BD554-8E9E-44BF-A2AA-867E6345675D}"/>
                </a:ext>
              </a:extLst>
            </p:cNvPr>
            <p:cNvGrpSpPr/>
            <p:nvPr/>
          </p:nvGrpSpPr>
          <p:grpSpPr>
            <a:xfrm>
              <a:off x="4515445" y="1756908"/>
              <a:ext cx="3858498" cy="4071938"/>
              <a:chOff x="4515445" y="1756908"/>
              <a:chExt cx="3858498" cy="4071938"/>
            </a:xfrm>
          </p:grpSpPr>
          <p:sp>
            <p:nvSpPr>
              <p:cNvPr id="1161" name="Oval"/>
              <p:cNvSpPr/>
              <p:nvPr/>
            </p:nvSpPr>
            <p:spPr>
              <a:xfrm>
                <a:off x="4515445" y="4407295"/>
                <a:ext cx="3858498" cy="1421551"/>
              </a:xfrm>
              <a:prstGeom prst="ellipse">
                <a:avLst/>
              </a:prstGeom>
              <a:ln w="25400">
                <a:solidFill>
                  <a:schemeClr val="tx1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 marL="28573" marR="28573" defTabSz="64291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109"/>
              </a:p>
            </p:txBody>
          </p:sp>
          <p:sp>
            <p:nvSpPr>
              <p:cNvPr id="1162" name="Oval"/>
              <p:cNvSpPr/>
              <p:nvPr/>
            </p:nvSpPr>
            <p:spPr>
              <a:xfrm>
                <a:off x="4524812" y="1756908"/>
                <a:ext cx="3839766" cy="1439912"/>
              </a:xfrm>
              <a:prstGeom prst="ellipse">
                <a:avLst/>
              </a:prstGeom>
              <a:ln w="25400">
                <a:solidFill>
                  <a:schemeClr val="tx1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 marL="28573" marR="28573" defTabSz="642915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109"/>
              </a:p>
            </p:txBody>
          </p:sp>
          <p:sp>
            <p:nvSpPr>
              <p:cNvPr id="1163" name="Line"/>
              <p:cNvSpPr/>
              <p:nvPr/>
            </p:nvSpPr>
            <p:spPr>
              <a:xfrm flipH="1">
                <a:off x="4515445" y="2473523"/>
                <a:ext cx="8930" cy="2661047"/>
              </a:xfrm>
              <a:prstGeom prst="line">
                <a:avLst/>
              </a:prstGeom>
              <a:ln w="25400">
                <a:solidFill>
                  <a:schemeClr val="tx1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 defTabSz="321457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</p:grpSp>
        <p:sp>
          <p:nvSpPr>
            <p:cNvPr id="1164" name="Line"/>
            <p:cNvSpPr/>
            <p:nvPr/>
          </p:nvSpPr>
          <p:spPr>
            <a:xfrm flipH="1">
              <a:off x="8364140" y="2482453"/>
              <a:ext cx="8930" cy="2661047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grpSp>
        <p:nvGrpSpPr>
          <p:cNvPr id="1170" name="Group"/>
          <p:cNvGrpSpPr/>
          <p:nvPr/>
        </p:nvGrpSpPr>
        <p:grpSpPr>
          <a:xfrm>
            <a:off x="5657391" y="1384397"/>
            <a:ext cx="4780104" cy="4464549"/>
            <a:chOff x="0" y="-164678"/>
            <a:chExt cx="6798370" cy="6349578"/>
          </a:xfrm>
        </p:grpSpPr>
        <p:sp>
          <p:nvSpPr>
            <p:cNvPr id="1165" name="Line"/>
            <p:cNvSpPr/>
            <p:nvPr/>
          </p:nvSpPr>
          <p:spPr>
            <a:xfrm flipV="1">
              <a:off x="1665199" y="520700"/>
              <a:ext cx="2628901" cy="3848100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custDash>
                <a:ds d="300000" sp="300000"/>
              </a:custDash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1166" name="Star"/>
            <p:cNvSpPr/>
            <p:nvPr/>
          </p:nvSpPr>
          <p:spPr>
            <a:xfrm>
              <a:off x="1390894" y="4292600"/>
              <a:ext cx="396212" cy="386277"/>
            </a:xfrm>
            <a:prstGeom prst="star7">
              <a:avLst>
                <a:gd name="adj" fmla="val 25000"/>
                <a:gd name="hf" fmla="val 102572"/>
                <a:gd name="vf" fmla="val 105210"/>
              </a:avLst>
            </a:prstGeom>
            <a:solidFill>
              <a:srgbClr val="1E4806"/>
            </a:solidFill>
            <a:ln w="25400" cap="flat">
              <a:solidFill>
                <a:schemeClr val="accent2"/>
              </a:solidFill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28573" marR="28573" defTabSz="642915">
                <a:defRPr sz="120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</a:defRPr>
              </a:pPr>
              <a:endParaRPr sz="844"/>
            </a:p>
          </p:txBody>
        </p:sp>
        <p:sp>
          <p:nvSpPr>
            <p:cNvPr id="1167" name="Line"/>
            <p:cNvSpPr/>
            <p:nvPr/>
          </p:nvSpPr>
          <p:spPr>
            <a:xfrm flipV="1">
              <a:off x="26899" y="4686300"/>
              <a:ext cx="1422401" cy="1003300"/>
            </a:xfrm>
            <a:prstGeom prst="line">
              <a:avLst/>
            </a:prstGeom>
            <a:noFill/>
            <a:ln w="50800" cap="flat">
              <a:solidFill>
                <a:schemeClr val="accent2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1168" name="νμ    Astrophysical"/>
            <p:cNvSpPr txBox="1"/>
            <p:nvPr/>
          </p:nvSpPr>
          <p:spPr>
            <a:xfrm>
              <a:off x="4035948" y="-164678"/>
              <a:ext cx="2762422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b">
              <a:spAutoFit/>
            </a:bodyPr>
            <a:lstStyle/>
            <a:p>
              <a:pPr>
                <a:defRPr sz="4200">
                  <a:solidFill>
                    <a:srgbClr val="1E4806"/>
                  </a:solidFill>
                  <a:latin typeface="+mj-lt"/>
                  <a:ea typeface="+mj-ea"/>
                  <a:cs typeface="+mj-cs"/>
                  <a:sym typeface="Helvetica Neue Light"/>
                </a:defRPr>
              </a:pPr>
              <a:r>
                <a:rPr sz="2953" dirty="0" err="1">
                  <a:solidFill>
                    <a:srgbClr val="00B0F0"/>
                  </a:solidFill>
                  <a:latin typeface="Times"/>
                  <a:ea typeface="Times"/>
                  <a:cs typeface="Times"/>
                  <a:sym typeface="Times"/>
                </a:rPr>
                <a:t>ν</a:t>
              </a:r>
              <a:r>
                <a:rPr sz="2953" baseline="-5999" dirty="0" err="1">
                  <a:solidFill>
                    <a:srgbClr val="00B0F0"/>
                  </a:solidFill>
                  <a:latin typeface="Times"/>
                  <a:ea typeface="Times"/>
                  <a:cs typeface="Times"/>
                  <a:sym typeface="Times"/>
                </a:rPr>
                <a:t>μ</a:t>
              </a:r>
              <a:r>
                <a:rPr sz="2953" baseline="-5999" dirty="0">
                  <a:solidFill>
                    <a:srgbClr val="00B0F0"/>
                  </a:solidFill>
                  <a:latin typeface="Times"/>
                  <a:ea typeface="Times"/>
                  <a:cs typeface="Times"/>
                  <a:sym typeface="Times"/>
                </a:rPr>
                <a:t>    </a:t>
              </a:r>
              <a:r>
                <a:rPr sz="1969" dirty="0">
                  <a:solidFill>
                    <a:srgbClr val="00B0F0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Astrophysical</a:t>
              </a:r>
            </a:p>
          </p:txBody>
        </p:sp>
        <p:sp>
          <p:nvSpPr>
            <p:cNvPr id="1169" name="μ"/>
            <p:cNvSpPr txBox="1"/>
            <p:nvPr/>
          </p:nvSpPr>
          <p:spPr>
            <a:xfrm>
              <a:off x="0" y="5436022"/>
              <a:ext cx="430888" cy="748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b">
              <a:spAutoFit/>
            </a:bodyPr>
            <a:lstStyle>
              <a:lvl1pPr>
                <a:defRPr sz="4200">
                  <a:solidFill>
                    <a:srgbClr val="1E4806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>
                  <a:latin typeface="+mj-lt"/>
                  <a:ea typeface="+mj-ea"/>
                  <a:cs typeface="+mj-cs"/>
                  <a:sym typeface="Helvetica Neue Light"/>
                </a:defRPr>
              </a:pPr>
              <a:r>
                <a:rPr sz="2953" dirty="0">
                  <a:solidFill>
                    <a:schemeClr val="accent2"/>
                  </a:solidFill>
                </a:rPr>
                <a:t>μ</a:t>
              </a:r>
            </a:p>
          </p:txBody>
        </p:sp>
      </p:grpSp>
      <p:grpSp>
        <p:nvGrpSpPr>
          <p:cNvPr id="1178" name="Group"/>
          <p:cNvGrpSpPr/>
          <p:nvPr/>
        </p:nvGrpSpPr>
        <p:grpSpPr>
          <a:xfrm>
            <a:off x="5559164" y="4304406"/>
            <a:ext cx="4558872" cy="2375002"/>
            <a:chOff x="0" y="13124"/>
            <a:chExt cx="6483728" cy="3377778"/>
          </a:xfrm>
        </p:grpSpPr>
        <p:grpSp>
          <p:nvGrpSpPr>
            <p:cNvPr id="1176" name="Group"/>
            <p:cNvGrpSpPr/>
            <p:nvPr/>
          </p:nvGrpSpPr>
          <p:grpSpPr>
            <a:xfrm>
              <a:off x="0" y="13124"/>
              <a:ext cx="4534454" cy="3377778"/>
              <a:chOff x="12700" y="254423"/>
              <a:chExt cx="4534453" cy="3377777"/>
            </a:xfrm>
          </p:grpSpPr>
          <p:sp>
            <p:nvSpPr>
              <p:cNvPr id="1171" name="Line"/>
              <p:cNvSpPr/>
              <p:nvPr/>
            </p:nvSpPr>
            <p:spPr>
              <a:xfrm>
                <a:off x="2033499" y="1549400"/>
                <a:ext cx="1854201" cy="2044700"/>
              </a:xfrm>
              <a:prstGeom prst="line">
                <a:avLst/>
              </a:prstGeom>
              <a:noFill/>
              <a:ln w="50800" cap="flat">
                <a:solidFill>
                  <a:schemeClr val="accent2"/>
                </a:solidFill>
                <a:custDash>
                  <a:ds d="300000" sp="300000"/>
                </a:custDash>
                <a:miter lim="400000"/>
                <a:head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321457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1172" name="Star"/>
              <p:cNvSpPr/>
              <p:nvPr/>
            </p:nvSpPr>
            <p:spPr>
              <a:xfrm>
                <a:off x="1721094" y="1206500"/>
                <a:ext cx="396212" cy="386277"/>
              </a:xfrm>
              <a:prstGeom prst="star7">
                <a:avLst>
                  <a:gd name="adj" fmla="val 25000"/>
                  <a:gd name="hf" fmla="val 102572"/>
                  <a:gd name="vf" fmla="val 105210"/>
                </a:avLst>
              </a:prstGeom>
              <a:solidFill>
                <a:srgbClr val="1E4806"/>
              </a:solidFill>
              <a:ln w="25400" cap="flat">
                <a:solidFill>
                  <a:schemeClr val="accent2"/>
                </a:solidFill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28573" marR="28573" defTabSz="642915">
                  <a:defRPr sz="120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</a:defRPr>
                </a:pPr>
                <a:endParaRPr sz="844"/>
              </a:p>
            </p:txBody>
          </p:sp>
          <p:sp>
            <p:nvSpPr>
              <p:cNvPr id="1173" name="Line"/>
              <p:cNvSpPr/>
              <p:nvPr/>
            </p:nvSpPr>
            <p:spPr>
              <a:xfrm>
                <a:off x="458699" y="609600"/>
                <a:ext cx="1244602" cy="660400"/>
              </a:xfrm>
              <a:prstGeom prst="line">
                <a:avLst/>
              </a:prstGeom>
              <a:noFill/>
              <a:ln w="50800" cap="flat">
                <a:solidFill>
                  <a:schemeClr val="accent2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defTabSz="321457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1174" name="νμ"/>
              <p:cNvSpPr txBox="1"/>
              <p:nvPr/>
            </p:nvSpPr>
            <p:spPr>
              <a:xfrm>
                <a:off x="4009112" y="2883323"/>
                <a:ext cx="538041" cy="7488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b">
                <a:spAutoFit/>
              </a:bodyPr>
              <a:lstStyle/>
              <a:p>
                <a:pPr>
                  <a:defRPr sz="4200">
                    <a:solidFill>
                      <a:srgbClr val="1E4806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2953" dirty="0" err="1">
                    <a:solidFill>
                      <a:srgbClr val="00B0F0"/>
                    </a:solidFill>
                  </a:rPr>
                  <a:t>ν</a:t>
                </a:r>
                <a:r>
                  <a:rPr sz="2953" baseline="-5999" dirty="0" err="1">
                    <a:solidFill>
                      <a:srgbClr val="00B0F0"/>
                    </a:solidFill>
                  </a:rPr>
                  <a:t>μ</a:t>
                </a:r>
                <a:endParaRPr sz="2953" baseline="-5999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175" name="μ"/>
              <p:cNvSpPr txBox="1"/>
              <p:nvPr/>
            </p:nvSpPr>
            <p:spPr>
              <a:xfrm>
                <a:off x="12700" y="254423"/>
                <a:ext cx="430888" cy="7488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b">
                <a:spAutoFit/>
              </a:bodyPr>
              <a:lstStyle>
                <a:lvl1pPr>
                  <a:defRPr sz="4200">
                    <a:solidFill>
                      <a:srgbClr val="1E4806"/>
                    </a:solidFill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>
                  <a:defRPr>
                    <a:latin typeface="+mj-lt"/>
                    <a:ea typeface="+mj-ea"/>
                    <a:cs typeface="+mj-cs"/>
                    <a:sym typeface="Helvetica Neue Light"/>
                  </a:defRPr>
                </a:pPr>
                <a:r>
                  <a:rPr sz="2953">
                    <a:solidFill>
                      <a:srgbClr val="00B0F0"/>
                    </a:solidFill>
                  </a:rPr>
                  <a:t>μ</a:t>
                </a:r>
              </a:p>
            </p:txBody>
          </p:sp>
        </p:grpSp>
        <p:sp>
          <p:nvSpPr>
            <p:cNvPr id="1177" name="Atmospheric"/>
            <p:cNvSpPr txBox="1"/>
            <p:nvPr/>
          </p:nvSpPr>
          <p:spPr>
            <a:xfrm>
              <a:off x="4963084" y="2922922"/>
              <a:ext cx="1520644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>
                  <a:solidFill>
                    <a:schemeClr val="accent2">
                      <a:hueOff val="-902888"/>
                      <a:satOff val="-15377"/>
                      <a:lumOff val="-12864"/>
                    </a:schemeClr>
                  </a:solidFill>
                </a:defRPr>
              </a:lvl1pPr>
            </a:lstStyle>
            <a:p>
              <a:r>
                <a:rPr sz="1266">
                  <a:solidFill>
                    <a:srgbClr val="00B0F0"/>
                  </a:solidFill>
                </a:rPr>
                <a:t>Atmospheric</a:t>
              </a:r>
            </a:p>
          </p:txBody>
        </p:sp>
      </p:grpSp>
      <p:grpSp>
        <p:nvGrpSpPr>
          <p:cNvPr id="1385" name="Group"/>
          <p:cNvGrpSpPr/>
          <p:nvPr/>
        </p:nvGrpSpPr>
        <p:grpSpPr>
          <a:xfrm>
            <a:off x="1281093" y="718840"/>
            <a:ext cx="8991650" cy="5786439"/>
            <a:chOff x="0" y="0"/>
            <a:chExt cx="12788124" cy="8229601"/>
          </a:xfrm>
        </p:grpSpPr>
        <p:grpSp>
          <p:nvGrpSpPr>
            <p:cNvPr id="1383" name="Group"/>
            <p:cNvGrpSpPr/>
            <p:nvPr/>
          </p:nvGrpSpPr>
          <p:grpSpPr>
            <a:xfrm>
              <a:off x="286834" y="0"/>
              <a:ext cx="12501290" cy="8229601"/>
              <a:chOff x="-170365" y="0"/>
              <a:chExt cx="12501289" cy="8229600"/>
            </a:xfrm>
          </p:grpSpPr>
          <p:grpSp>
            <p:nvGrpSpPr>
              <p:cNvPr id="1381" name="Group"/>
              <p:cNvGrpSpPr/>
              <p:nvPr/>
            </p:nvGrpSpPr>
            <p:grpSpPr>
              <a:xfrm>
                <a:off x="2120124" y="0"/>
                <a:ext cx="10210800" cy="8229600"/>
                <a:chOff x="0" y="0"/>
                <a:chExt cx="10210799" cy="8229599"/>
              </a:xfrm>
            </p:grpSpPr>
            <p:grpSp>
              <p:nvGrpSpPr>
                <p:cNvPr id="1359" name="Group"/>
                <p:cNvGrpSpPr/>
                <p:nvPr/>
              </p:nvGrpSpPr>
              <p:grpSpPr>
                <a:xfrm>
                  <a:off x="0" y="0"/>
                  <a:ext cx="10210800" cy="8140700"/>
                  <a:chOff x="0" y="0"/>
                  <a:chExt cx="10210799" cy="8140700"/>
                </a:xfrm>
              </p:grpSpPr>
              <p:sp>
                <p:nvSpPr>
                  <p:cNvPr id="1179" name="Line"/>
                  <p:cNvSpPr/>
                  <p:nvPr/>
                </p:nvSpPr>
                <p:spPr>
                  <a:xfrm flipV="1">
                    <a:off x="2920999" y="419100"/>
                    <a:ext cx="2159001" cy="699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0" name="Line"/>
                  <p:cNvSpPr/>
                  <p:nvPr/>
                </p:nvSpPr>
                <p:spPr>
                  <a:xfrm flipV="1">
                    <a:off x="3390899" y="571500"/>
                    <a:ext cx="2717801" cy="7467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1" name="Line"/>
                  <p:cNvSpPr/>
                  <p:nvPr/>
                </p:nvSpPr>
                <p:spPr>
                  <a:xfrm flipV="1">
                    <a:off x="3962399" y="571500"/>
                    <a:ext cx="660401" cy="61595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2" name="Line"/>
                  <p:cNvSpPr/>
                  <p:nvPr/>
                </p:nvSpPr>
                <p:spPr>
                  <a:xfrm flipH="1" flipV="1">
                    <a:off x="4013199" y="1041400"/>
                    <a:ext cx="101601" cy="6121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3" name="Line"/>
                  <p:cNvSpPr/>
                  <p:nvPr/>
                </p:nvSpPr>
                <p:spPr>
                  <a:xfrm flipV="1">
                    <a:off x="4089399" y="685799"/>
                    <a:ext cx="1562100" cy="6172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4" name="Line"/>
                  <p:cNvSpPr/>
                  <p:nvPr/>
                </p:nvSpPr>
                <p:spPr>
                  <a:xfrm flipV="1">
                    <a:off x="4216399" y="927100"/>
                    <a:ext cx="2146301" cy="60579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5" name="Line"/>
                  <p:cNvSpPr/>
                  <p:nvPr/>
                </p:nvSpPr>
                <p:spPr>
                  <a:xfrm flipV="1">
                    <a:off x="4394199" y="1003300"/>
                    <a:ext cx="2451101" cy="6184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6" name="Line"/>
                  <p:cNvSpPr/>
                  <p:nvPr/>
                </p:nvSpPr>
                <p:spPr>
                  <a:xfrm flipH="1" flipV="1">
                    <a:off x="1892299" y="1282700"/>
                    <a:ext cx="2628901" cy="6032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7" name="Line"/>
                  <p:cNvSpPr/>
                  <p:nvPr/>
                </p:nvSpPr>
                <p:spPr>
                  <a:xfrm flipH="1" flipV="1">
                    <a:off x="4000499" y="685800"/>
                    <a:ext cx="647701" cy="6756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8" name="Line"/>
                  <p:cNvSpPr/>
                  <p:nvPr/>
                </p:nvSpPr>
                <p:spPr>
                  <a:xfrm flipV="1">
                    <a:off x="5092699" y="5842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89" name="Line"/>
                  <p:cNvSpPr/>
                  <p:nvPr/>
                </p:nvSpPr>
                <p:spPr>
                  <a:xfrm flipV="1">
                    <a:off x="5499099" y="1028700"/>
                    <a:ext cx="4191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0" name="Line"/>
                  <p:cNvSpPr/>
                  <p:nvPr/>
                </p:nvSpPr>
                <p:spPr>
                  <a:xfrm flipH="1" flipV="1">
                    <a:off x="4279900" y="622300"/>
                    <a:ext cx="939800" cy="6400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1" name="Line"/>
                  <p:cNvSpPr/>
                  <p:nvPr/>
                </p:nvSpPr>
                <p:spPr>
                  <a:xfrm flipH="1" flipV="1">
                    <a:off x="5257799" y="685800"/>
                    <a:ext cx="101601" cy="6400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2" name="Line"/>
                  <p:cNvSpPr/>
                  <p:nvPr/>
                </p:nvSpPr>
                <p:spPr>
                  <a:xfrm flipV="1">
                    <a:off x="4711699" y="508000"/>
                    <a:ext cx="1752601" cy="7493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3" name="Line"/>
                  <p:cNvSpPr/>
                  <p:nvPr/>
                </p:nvSpPr>
                <p:spPr>
                  <a:xfrm flipH="1" flipV="1">
                    <a:off x="2082799" y="736600"/>
                    <a:ext cx="3594100" cy="6553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4" name="Line"/>
                  <p:cNvSpPr/>
                  <p:nvPr/>
                </p:nvSpPr>
                <p:spPr>
                  <a:xfrm flipV="1">
                    <a:off x="3975099" y="4953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5" name="Line"/>
                  <p:cNvSpPr/>
                  <p:nvPr/>
                </p:nvSpPr>
                <p:spPr>
                  <a:xfrm flipV="1">
                    <a:off x="3403599" y="11430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6" name="Line"/>
                  <p:cNvSpPr/>
                  <p:nvPr/>
                </p:nvSpPr>
                <p:spPr>
                  <a:xfrm flipV="1">
                    <a:off x="5333999" y="10795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7" name="Line"/>
                  <p:cNvSpPr/>
                  <p:nvPr/>
                </p:nvSpPr>
                <p:spPr>
                  <a:xfrm flipV="1">
                    <a:off x="4927599" y="622300"/>
                    <a:ext cx="1727201" cy="7124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8" name="Line"/>
                  <p:cNvSpPr/>
                  <p:nvPr/>
                </p:nvSpPr>
                <p:spPr>
                  <a:xfrm flipH="1" flipV="1">
                    <a:off x="1054099" y="165100"/>
                    <a:ext cx="4711698" cy="76708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199" name="Line"/>
                  <p:cNvSpPr/>
                  <p:nvPr/>
                </p:nvSpPr>
                <p:spPr>
                  <a:xfrm flipH="1" flipV="1">
                    <a:off x="2882899" y="952500"/>
                    <a:ext cx="2006601" cy="6286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0" name="Line"/>
                  <p:cNvSpPr/>
                  <p:nvPr/>
                </p:nvSpPr>
                <p:spPr>
                  <a:xfrm flipH="1" flipV="1">
                    <a:off x="3352800" y="965200"/>
                    <a:ext cx="1422400" cy="6604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1" name="Line"/>
                  <p:cNvSpPr/>
                  <p:nvPr/>
                </p:nvSpPr>
                <p:spPr>
                  <a:xfrm flipH="1" flipV="1">
                    <a:off x="3759200" y="800100"/>
                    <a:ext cx="2006600" cy="6286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2" name="Line"/>
                  <p:cNvSpPr/>
                  <p:nvPr/>
                </p:nvSpPr>
                <p:spPr>
                  <a:xfrm flipH="1" flipV="1">
                    <a:off x="3301999" y="1130300"/>
                    <a:ext cx="19558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3" name="Line"/>
                  <p:cNvSpPr/>
                  <p:nvPr/>
                </p:nvSpPr>
                <p:spPr>
                  <a:xfrm flipV="1">
                    <a:off x="3263899" y="482600"/>
                    <a:ext cx="2159001" cy="699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4" name="Line"/>
                  <p:cNvSpPr/>
                  <p:nvPr/>
                </p:nvSpPr>
                <p:spPr>
                  <a:xfrm flipV="1">
                    <a:off x="3733799" y="635000"/>
                    <a:ext cx="2717801" cy="7467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5" name="Line"/>
                  <p:cNvSpPr/>
                  <p:nvPr/>
                </p:nvSpPr>
                <p:spPr>
                  <a:xfrm flipV="1">
                    <a:off x="4305299" y="635000"/>
                    <a:ext cx="660401" cy="61595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6" name="Line"/>
                  <p:cNvSpPr/>
                  <p:nvPr/>
                </p:nvSpPr>
                <p:spPr>
                  <a:xfrm flipH="1" flipV="1">
                    <a:off x="4356099" y="1104900"/>
                    <a:ext cx="101601" cy="6121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7" name="Line"/>
                  <p:cNvSpPr/>
                  <p:nvPr/>
                </p:nvSpPr>
                <p:spPr>
                  <a:xfrm flipV="1">
                    <a:off x="4432299" y="1193800"/>
                    <a:ext cx="2159001" cy="572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8" name="Line"/>
                  <p:cNvSpPr/>
                  <p:nvPr/>
                </p:nvSpPr>
                <p:spPr>
                  <a:xfrm flipV="1">
                    <a:off x="4559299" y="990600"/>
                    <a:ext cx="2146301" cy="60579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09" name="Line"/>
                  <p:cNvSpPr/>
                  <p:nvPr/>
                </p:nvSpPr>
                <p:spPr>
                  <a:xfrm flipV="1">
                    <a:off x="4737099" y="952500"/>
                    <a:ext cx="15875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0" name="Line"/>
                  <p:cNvSpPr/>
                  <p:nvPr/>
                </p:nvSpPr>
                <p:spPr>
                  <a:xfrm flipH="1" flipV="1">
                    <a:off x="1904999" y="800100"/>
                    <a:ext cx="2959101" cy="6578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1" name="Line"/>
                  <p:cNvSpPr/>
                  <p:nvPr/>
                </p:nvSpPr>
                <p:spPr>
                  <a:xfrm flipH="1" flipV="1">
                    <a:off x="4343399" y="749300"/>
                    <a:ext cx="647701" cy="6756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2" name="Line"/>
                  <p:cNvSpPr/>
                  <p:nvPr/>
                </p:nvSpPr>
                <p:spPr>
                  <a:xfrm flipV="1">
                    <a:off x="5435599" y="1206500"/>
                    <a:ext cx="3289301" cy="57531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3" name="Line"/>
                  <p:cNvSpPr/>
                  <p:nvPr/>
                </p:nvSpPr>
                <p:spPr>
                  <a:xfrm flipV="1">
                    <a:off x="5841999" y="1092200"/>
                    <a:ext cx="4191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4" name="Line"/>
                  <p:cNvSpPr/>
                  <p:nvPr/>
                </p:nvSpPr>
                <p:spPr>
                  <a:xfrm flipH="1" flipV="1">
                    <a:off x="4622799" y="685800"/>
                    <a:ext cx="939801" cy="6400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5" name="Line"/>
                  <p:cNvSpPr/>
                  <p:nvPr/>
                </p:nvSpPr>
                <p:spPr>
                  <a:xfrm flipH="1" flipV="1">
                    <a:off x="5384799" y="1041399"/>
                    <a:ext cx="317501" cy="61087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6" name="Line"/>
                  <p:cNvSpPr/>
                  <p:nvPr/>
                </p:nvSpPr>
                <p:spPr>
                  <a:xfrm flipV="1">
                    <a:off x="5054599" y="1016000"/>
                    <a:ext cx="4254501" cy="7048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7" name="Line"/>
                  <p:cNvSpPr/>
                  <p:nvPr/>
                </p:nvSpPr>
                <p:spPr>
                  <a:xfrm flipH="1" flipV="1">
                    <a:off x="2425699" y="800100"/>
                    <a:ext cx="3594100" cy="6553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8" name="Line"/>
                  <p:cNvSpPr/>
                  <p:nvPr/>
                </p:nvSpPr>
                <p:spPr>
                  <a:xfrm flipV="1">
                    <a:off x="4317999" y="5588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19" name="Line"/>
                  <p:cNvSpPr/>
                  <p:nvPr/>
                </p:nvSpPr>
                <p:spPr>
                  <a:xfrm flipV="1">
                    <a:off x="3746499" y="12065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0" name="Line"/>
                  <p:cNvSpPr/>
                  <p:nvPr/>
                </p:nvSpPr>
                <p:spPr>
                  <a:xfrm flipV="1">
                    <a:off x="5676899" y="647700"/>
                    <a:ext cx="1524001" cy="68072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1" name="Line"/>
                  <p:cNvSpPr/>
                  <p:nvPr/>
                </p:nvSpPr>
                <p:spPr>
                  <a:xfrm flipV="1">
                    <a:off x="5270499" y="685800"/>
                    <a:ext cx="1727201" cy="7124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2" name="Line"/>
                  <p:cNvSpPr/>
                  <p:nvPr/>
                </p:nvSpPr>
                <p:spPr>
                  <a:xfrm flipH="1" flipV="1">
                    <a:off x="1574799" y="635000"/>
                    <a:ext cx="3657602" cy="6667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3" name="Line"/>
                  <p:cNvSpPr/>
                  <p:nvPr/>
                </p:nvSpPr>
                <p:spPr>
                  <a:xfrm flipH="1" flipV="1">
                    <a:off x="3695700" y="1028700"/>
                    <a:ext cx="1422400" cy="6604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4" name="Line"/>
                  <p:cNvSpPr/>
                  <p:nvPr/>
                </p:nvSpPr>
                <p:spPr>
                  <a:xfrm flipH="1" flipV="1">
                    <a:off x="4102100" y="863600"/>
                    <a:ext cx="2006600" cy="6286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5" name="Line"/>
                  <p:cNvSpPr/>
                  <p:nvPr/>
                </p:nvSpPr>
                <p:spPr>
                  <a:xfrm flipH="1" flipV="1">
                    <a:off x="3644899" y="1193800"/>
                    <a:ext cx="19558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6" name="Line"/>
                  <p:cNvSpPr/>
                  <p:nvPr/>
                </p:nvSpPr>
                <p:spPr>
                  <a:xfrm flipH="1" flipV="1">
                    <a:off x="3047999" y="977900"/>
                    <a:ext cx="4394201" cy="6235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7" name="Line"/>
                  <p:cNvSpPr/>
                  <p:nvPr/>
                </p:nvSpPr>
                <p:spPr>
                  <a:xfrm flipH="1" flipV="1">
                    <a:off x="2235200" y="863600"/>
                    <a:ext cx="4787900" cy="66167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8" name="Line"/>
                  <p:cNvSpPr/>
                  <p:nvPr/>
                </p:nvSpPr>
                <p:spPr>
                  <a:xfrm flipV="1">
                    <a:off x="3314699" y="0"/>
                    <a:ext cx="2159001" cy="699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29" name="Line"/>
                  <p:cNvSpPr/>
                  <p:nvPr/>
                </p:nvSpPr>
                <p:spPr>
                  <a:xfrm flipV="1">
                    <a:off x="3784599" y="152400"/>
                    <a:ext cx="2717801" cy="7467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0" name="Line"/>
                  <p:cNvSpPr/>
                  <p:nvPr/>
                </p:nvSpPr>
                <p:spPr>
                  <a:xfrm flipV="1">
                    <a:off x="3911599" y="965200"/>
                    <a:ext cx="1" cy="6781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1" name="Line"/>
                  <p:cNvSpPr/>
                  <p:nvPr/>
                </p:nvSpPr>
                <p:spPr>
                  <a:xfrm flipV="1">
                    <a:off x="4356099" y="152400"/>
                    <a:ext cx="660401" cy="61595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2" name="Line"/>
                  <p:cNvSpPr/>
                  <p:nvPr/>
                </p:nvSpPr>
                <p:spPr>
                  <a:xfrm flipH="1" flipV="1">
                    <a:off x="4406899" y="622300"/>
                    <a:ext cx="101601" cy="6121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3" name="Line"/>
                  <p:cNvSpPr/>
                  <p:nvPr/>
                </p:nvSpPr>
                <p:spPr>
                  <a:xfrm flipV="1">
                    <a:off x="4483099" y="711200"/>
                    <a:ext cx="2159001" cy="572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4" name="Line"/>
                  <p:cNvSpPr/>
                  <p:nvPr/>
                </p:nvSpPr>
                <p:spPr>
                  <a:xfrm flipV="1">
                    <a:off x="4610099" y="508000"/>
                    <a:ext cx="2146301" cy="60579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5" name="Line"/>
                  <p:cNvSpPr/>
                  <p:nvPr/>
                </p:nvSpPr>
                <p:spPr>
                  <a:xfrm flipV="1">
                    <a:off x="4787899" y="469900"/>
                    <a:ext cx="15875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6" name="Line"/>
                  <p:cNvSpPr/>
                  <p:nvPr/>
                </p:nvSpPr>
                <p:spPr>
                  <a:xfrm flipH="1" flipV="1">
                    <a:off x="1955799" y="317500"/>
                    <a:ext cx="2959101" cy="6578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7" name="Line"/>
                  <p:cNvSpPr/>
                  <p:nvPr/>
                </p:nvSpPr>
                <p:spPr>
                  <a:xfrm flipH="1" flipV="1">
                    <a:off x="4394199" y="266700"/>
                    <a:ext cx="647701" cy="6756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8" name="Line"/>
                  <p:cNvSpPr/>
                  <p:nvPr/>
                </p:nvSpPr>
                <p:spPr>
                  <a:xfrm flipV="1">
                    <a:off x="5486399" y="736600"/>
                    <a:ext cx="2476501" cy="5740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39" name="Line"/>
                  <p:cNvSpPr/>
                  <p:nvPr/>
                </p:nvSpPr>
                <p:spPr>
                  <a:xfrm flipV="1">
                    <a:off x="5892799" y="609600"/>
                    <a:ext cx="4191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0" name="Line"/>
                  <p:cNvSpPr/>
                  <p:nvPr/>
                </p:nvSpPr>
                <p:spPr>
                  <a:xfrm flipH="1" flipV="1">
                    <a:off x="4673599" y="203200"/>
                    <a:ext cx="939801" cy="6400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1" name="Line"/>
                  <p:cNvSpPr/>
                  <p:nvPr/>
                </p:nvSpPr>
                <p:spPr>
                  <a:xfrm flipH="1" flipV="1">
                    <a:off x="5435599" y="558799"/>
                    <a:ext cx="317501" cy="61087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2" name="Line"/>
                  <p:cNvSpPr/>
                  <p:nvPr/>
                </p:nvSpPr>
                <p:spPr>
                  <a:xfrm flipV="1">
                    <a:off x="5105399" y="1219199"/>
                    <a:ext cx="3721101" cy="636270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3" name="Line"/>
                  <p:cNvSpPr/>
                  <p:nvPr/>
                </p:nvSpPr>
                <p:spPr>
                  <a:xfrm flipH="1" flipV="1">
                    <a:off x="2476499" y="317500"/>
                    <a:ext cx="3594100" cy="6553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4" name="Line"/>
                  <p:cNvSpPr/>
                  <p:nvPr/>
                </p:nvSpPr>
                <p:spPr>
                  <a:xfrm flipV="1">
                    <a:off x="4368799" y="762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5" name="Line"/>
                  <p:cNvSpPr/>
                  <p:nvPr/>
                </p:nvSpPr>
                <p:spPr>
                  <a:xfrm flipV="1">
                    <a:off x="3797299" y="7239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6" name="Line"/>
                  <p:cNvSpPr/>
                  <p:nvPr/>
                </p:nvSpPr>
                <p:spPr>
                  <a:xfrm flipV="1">
                    <a:off x="5727699" y="660400"/>
                    <a:ext cx="15875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7" name="Line"/>
                  <p:cNvSpPr/>
                  <p:nvPr/>
                </p:nvSpPr>
                <p:spPr>
                  <a:xfrm flipV="1">
                    <a:off x="5372099" y="431800"/>
                    <a:ext cx="2413001" cy="7010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8" name="Line"/>
                  <p:cNvSpPr/>
                  <p:nvPr/>
                </p:nvSpPr>
                <p:spPr>
                  <a:xfrm flipH="1" flipV="1">
                    <a:off x="4330699" y="1092200"/>
                    <a:ext cx="1828799" cy="6324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49" name="Line"/>
                  <p:cNvSpPr/>
                  <p:nvPr/>
                </p:nvSpPr>
                <p:spPr>
                  <a:xfrm flipH="1" flipV="1">
                    <a:off x="1625599" y="152400"/>
                    <a:ext cx="3657602" cy="6667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0" name="Line"/>
                  <p:cNvSpPr/>
                  <p:nvPr/>
                </p:nvSpPr>
                <p:spPr>
                  <a:xfrm flipH="1" flipV="1">
                    <a:off x="3746500" y="546100"/>
                    <a:ext cx="1422400" cy="6604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1" name="Line"/>
                  <p:cNvSpPr/>
                  <p:nvPr/>
                </p:nvSpPr>
                <p:spPr>
                  <a:xfrm flipH="1" flipV="1">
                    <a:off x="4152900" y="381000"/>
                    <a:ext cx="2006600" cy="6286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2" name="Line"/>
                  <p:cNvSpPr/>
                  <p:nvPr/>
                </p:nvSpPr>
                <p:spPr>
                  <a:xfrm flipH="1" flipV="1">
                    <a:off x="3695699" y="711200"/>
                    <a:ext cx="19558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3" name="Line"/>
                  <p:cNvSpPr/>
                  <p:nvPr/>
                </p:nvSpPr>
                <p:spPr>
                  <a:xfrm flipH="1" flipV="1">
                    <a:off x="3098799" y="495300"/>
                    <a:ext cx="4394201" cy="6235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4" name="Line"/>
                  <p:cNvSpPr/>
                  <p:nvPr/>
                </p:nvSpPr>
                <p:spPr>
                  <a:xfrm flipH="1" flipV="1">
                    <a:off x="2933699" y="838200"/>
                    <a:ext cx="2476501" cy="6070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5" name="Line"/>
                  <p:cNvSpPr/>
                  <p:nvPr/>
                </p:nvSpPr>
                <p:spPr>
                  <a:xfrm flipH="1" flipV="1">
                    <a:off x="2286000" y="381000"/>
                    <a:ext cx="4787900" cy="66167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6" name="Line"/>
                  <p:cNvSpPr/>
                  <p:nvPr/>
                </p:nvSpPr>
                <p:spPr>
                  <a:xfrm flipH="1" flipV="1">
                    <a:off x="901700" y="812800"/>
                    <a:ext cx="5016499" cy="67945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7" name="Line"/>
                  <p:cNvSpPr/>
                  <p:nvPr/>
                </p:nvSpPr>
                <p:spPr>
                  <a:xfrm flipV="1">
                    <a:off x="5219699" y="622300"/>
                    <a:ext cx="3340101" cy="5905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8" name="Line"/>
                  <p:cNvSpPr/>
                  <p:nvPr/>
                </p:nvSpPr>
                <p:spPr>
                  <a:xfrm flipV="1">
                    <a:off x="4838699" y="1130300"/>
                    <a:ext cx="4673601" cy="6502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59" name="Line"/>
                  <p:cNvSpPr/>
                  <p:nvPr/>
                </p:nvSpPr>
                <p:spPr>
                  <a:xfrm flipV="1">
                    <a:off x="4889499" y="825499"/>
                    <a:ext cx="4114801" cy="63246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0" name="Line"/>
                  <p:cNvSpPr/>
                  <p:nvPr/>
                </p:nvSpPr>
                <p:spPr>
                  <a:xfrm flipV="1">
                    <a:off x="4813299" y="1092200"/>
                    <a:ext cx="4254501" cy="7048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1" name="Line"/>
                  <p:cNvSpPr/>
                  <p:nvPr/>
                </p:nvSpPr>
                <p:spPr>
                  <a:xfrm flipV="1">
                    <a:off x="4978399" y="685799"/>
                    <a:ext cx="3200401" cy="5918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2" name="Line"/>
                  <p:cNvSpPr/>
                  <p:nvPr/>
                </p:nvSpPr>
                <p:spPr>
                  <a:xfrm flipV="1">
                    <a:off x="4597399" y="1206500"/>
                    <a:ext cx="4673601" cy="6502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3" name="Line"/>
                  <p:cNvSpPr/>
                  <p:nvPr/>
                </p:nvSpPr>
                <p:spPr>
                  <a:xfrm flipV="1">
                    <a:off x="4648199" y="901699"/>
                    <a:ext cx="4114801" cy="63246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4" name="Line"/>
                  <p:cNvSpPr/>
                  <p:nvPr/>
                </p:nvSpPr>
                <p:spPr>
                  <a:xfrm flipV="1">
                    <a:off x="2400299" y="419100"/>
                    <a:ext cx="2159001" cy="699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5" name="Line"/>
                  <p:cNvSpPr/>
                  <p:nvPr/>
                </p:nvSpPr>
                <p:spPr>
                  <a:xfrm flipV="1">
                    <a:off x="2870199" y="571500"/>
                    <a:ext cx="2717801" cy="7467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6" name="Line"/>
                  <p:cNvSpPr/>
                  <p:nvPr/>
                </p:nvSpPr>
                <p:spPr>
                  <a:xfrm flipV="1">
                    <a:off x="3441699" y="571500"/>
                    <a:ext cx="660401" cy="61595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7" name="Line"/>
                  <p:cNvSpPr/>
                  <p:nvPr/>
                </p:nvSpPr>
                <p:spPr>
                  <a:xfrm flipH="1" flipV="1">
                    <a:off x="3492499" y="1041400"/>
                    <a:ext cx="101601" cy="6121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8" name="Line"/>
                  <p:cNvSpPr/>
                  <p:nvPr/>
                </p:nvSpPr>
                <p:spPr>
                  <a:xfrm flipV="1">
                    <a:off x="3568699" y="685799"/>
                    <a:ext cx="1562100" cy="6172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69" name="Line"/>
                  <p:cNvSpPr/>
                  <p:nvPr/>
                </p:nvSpPr>
                <p:spPr>
                  <a:xfrm flipV="1">
                    <a:off x="3695699" y="927100"/>
                    <a:ext cx="2146301" cy="60579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0" name="Line"/>
                  <p:cNvSpPr/>
                  <p:nvPr/>
                </p:nvSpPr>
                <p:spPr>
                  <a:xfrm flipV="1">
                    <a:off x="3873499" y="1003300"/>
                    <a:ext cx="2451101" cy="6184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1" name="Line"/>
                  <p:cNvSpPr/>
                  <p:nvPr/>
                </p:nvSpPr>
                <p:spPr>
                  <a:xfrm flipH="1" flipV="1">
                    <a:off x="1371599" y="1282700"/>
                    <a:ext cx="2628901" cy="6032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2" name="Line"/>
                  <p:cNvSpPr/>
                  <p:nvPr/>
                </p:nvSpPr>
                <p:spPr>
                  <a:xfrm flipH="1" flipV="1">
                    <a:off x="3479799" y="685800"/>
                    <a:ext cx="647701" cy="6756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3" name="Line"/>
                  <p:cNvSpPr/>
                  <p:nvPr/>
                </p:nvSpPr>
                <p:spPr>
                  <a:xfrm flipV="1">
                    <a:off x="4571999" y="5842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4" name="Line"/>
                  <p:cNvSpPr/>
                  <p:nvPr/>
                </p:nvSpPr>
                <p:spPr>
                  <a:xfrm flipV="1">
                    <a:off x="4978399" y="1028700"/>
                    <a:ext cx="4191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5" name="Line"/>
                  <p:cNvSpPr/>
                  <p:nvPr/>
                </p:nvSpPr>
                <p:spPr>
                  <a:xfrm flipH="1" flipV="1">
                    <a:off x="3759200" y="622300"/>
                    <a:ext cx="939800" cy="6400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6" name="Line"/>
                  <p:cNvSpPr/>
                  <p:nvPr/>
                </p:nvSpPr>
                <p:spPr>
                  <a:xfrm flipH="1" flipV="1">
                    <a:off x="4737099" y="685800"/>
                    <a:ext cx="101601" cy="6400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7" name="Line"/>
                  <p:cNvSpPr/>
                  <p:nvPr/>
                </p:nvSpPr>
                <p:spPr>
                  <a:xfrm flipV="1">
                    <a:off x="4190999" y="508000"/>
                    <a:ext cx="1752601" cy="7493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8" name="Line"/>
                  <p:cNvSpPr/>
                  <p:nvPr/>
                </p:nvSpPr>
                <p:spPr>
                  <a:xfrm flipH="1" flipV="1">
                    <a:off x="1562099" y="736600"/>
                    <a:ext cx="3594100" cy="6553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79" name="Line"/>
                  <p:cNvSpPr/>
                  <p:nvPr/>
                </p:nvSpPr>
                <p:spPr>
                  <a:xfrm flipV="1">
                    <a:off x="3454399" y="4953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0" name="Line"/>
                  <p:cNvSpPr/>
                  <p:nvPr/>
                </p:nvSpPr>
                <p:spPr>
                  <a:xfrm flipV="1">
                    <a:off x="2882899" y="11430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1" name="Line"/>
                  <p:cNvSpPr/>
                  <p:nvPr/>
                </p:nvSpPr>
                <p:spPr>
                  <a:xfrm flipV="1">
                    <a:off x="4813299" y="10795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2" name="Line"/>
                  <p:cNvSpPr/>
                  <p:nvPr/>
                </p:nvSpPr>
                <p:spPr>
                  <a:xfrm flipV="1">
                    <a:off x="4406899" y="622300"/>
                    <a:ext cx="1727201" cy="7124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3" name="Line"/>
                  <p:cNvSpPr/>
                  <p:nvPr/>
                </p:nvSpPr>
                <p:spPr>
                  <a:xfrm flipH="1" flipV="1">
                    <a:off x="533399" y="165100"/>
                    <a:ext cx="4711698" cy="76708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4" name="Line"/>
                  <p:cNvSpPr/>
                  <p:nvPr/>
                </p:nvSpPr>
                <p:spPr>
                  <a:xfrm flipH="1" flipV="1">
                    <a:off x="2362199" y="952500"/>
                    <a:ext cx="2006601" cy="6286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5" name="Line"/>
                  <p:cNvSpPr/>
                  <p:nvPr/>
                </p:nvSpPr>
                <p:spPr>
                  <a:xfrm flipH="1" flipV="1">
                    <a:off x="2832100" y="965200"/>
                    <a:ext cx="1422400" cy="6604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6" name="Line"/>
                  <p:cNvSpPr/>
                  <p:nvPr/>
                </p:nvSpPr>
                <p:spPr>
                  <a:xfrm flipH="1" flipV="1">
                    <a:off x="3238499" y="800100"/>
                    <a:ext cx="2006601" cy="6286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7" name="Line"/>
                  <p:cNvSpPr/>
                  <p:nvPr/>
                </p:nvSpPr>
                <p:spPr>
                  <a:xfrm flipH="1" flipV="1">
                    <a:off x="2781299" y="1130300"/>
                    <a:ext cx="19558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8" name="Line"/>
                  <p:cNvSpPr/>
                  <p:nvPr/>
                </p:nvSpPr>
                <p:spPr>
                  <a:xfrm flipV="1">
                    <a:off x="2743199" y="482600"/>
                    <a:ext cx="2159001" cy="699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89" name="Line"/>
                  <p:cNvSpPr/>
                  <p:nvPr/>
                </p:nvSpPr>
                <p:spPr>
                  <a:xfrm flipV="1">
                    <a:off x="3213099" y="635000"/>
                    <a:ext cx="2717801" cy="7467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0" name="Line"/>
                  <p:cNvSpPr/>
                  <p:nvPr/>
                </p:nvSpPr>
                <p:spPr>
                  <a:xfrm flipV="1">
                    <a:off x="3784599" y="635000"/>
                    <a:ext cx="660401" cy="61595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1" name="Line"/>
                  <p:cNvSpPr/>
                  <p:nvPr/>
                </p:nvSpPr>
                <p:spPr>
                  <a:xfrm flipH="1" flipV="1">
                    <a:off x="3835399" y="1104900"/>
                    <a:ext cx="101601" cy="6121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2" name="Line"/>
                  <p:cNvSpPr/>
                  <p:nvPr/>
                </p:nvSpPr>
                <p:spPr>
                  <a:xfrm flipV="1">
                    <a:off x="3911599" y="1193800"/>
                    <a:ext cx="2159001" cy="572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3" name="Line"/>
                  <p:cNvSpPr/>
                  <p:nvPr/>
                </p:nvSpPr>
                <p:spPr>
                  <a:xfrm flipV="1">
                    <a:off x="4038599" y="990600"/>
                    <a:ext cx="2146301" cy="60579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4" name="Line"/>
                  <p:cNvSpPr/>
                  <p:nvPr/>
                </p:nvSpPr>
                <p:spPr>
                  <a:xfrm flipV="1">
                    <a:off x="4216399" y="952500"/>
                    <a:ext cx="15875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5" name="Line"/>
                  <p:cNvSpPr/>
                  <p:nvPr/>
                </p:nvSpPr>
                <p:spPr>
                  <a:xfrm flipH="1" flipV="1">
                    <a:off x="1384299" y="800100"/>
                    <a:ext cx="2959101" cy="6578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6" name="Line"/>
                  <p:cNvSpPr/>
                  <p:nvPr/>
                </p:nvSpPr>
                <p:spPr>
                  <a:xfrm flipH="1" flipV="1">
                    <a:off x="3822699" y="749300"/>
                    <a:ext cx="647701" cy="6756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7" name="Line"/>
                  <p:cNvSpPr/>
                  <p:nvPr/>
                </p:nvSpPr>
                <p:spPr>
                  <a:xfrm flipV="1">
                    <a:off x="4914899" y="1206500"/>
                    <a:ext cx="3289301" cy="57531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8" name="Line"/>
                  <p:cNvSpPr/>
                  <p:nvPr/>
                </p:nvSpPr>
                <p:spPr>
                  <a:xfrm flipV="1">
                    <a:off x="5321299" y="1092200"/>
                    <a:ext cx="4191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299" name="Line"/>
                  <p:cNvSpPr/>
                  <p:nvPr/>
                </p:nvSpPr>
                <p:spPr>
                  <a:xfrm flipH="1" flipV="1">
                    <a:off x="4102100" y="685800"/>
                    <a:ext cx="939800" cy="6400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0" name="Line"/>
                  <p:cNvSpPr/>
                  <p:nvPr/>
                </p:nvSpPr>
                <p:spPr>
                  <a:xfrm flipH="1" flipV="1">
                    <a:off x="4864099" y="1041399"/>
                    <a:ext cx="317501" cy="61087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1" name="Line"/>
                  <p:cNvSpPr/>
                  <p:nvPr/>
                </p:nvSpPr>
                <p:spPr>
                  <a:xfrm flipV="1">
                    <a:off x="4533899" y="1016000"/>
                    <a:ext cx="4254501" cy="7048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2" name="Line"/>
                  <p:cNvSpPr/>
                  <p:nvPr/>
                </p:nvSpPr>
                <p:spPr>
                  <a:xfrm flipH="1" flipV="1">
                    <a:off x="1904999" y="800100"/>
                    <a:ext cx="3594100" cy="6553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3" name="Line"/>
                  <p:cNvSpPr/>
                  <p:nvPr/>
                </p:nvSpPr>
                <p:spPr>
                  <a:xfrm flipV="1">
                    <a:off x="3797299" y="5588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4" name="Line"/>
                  <p:cNvSpPr/>
                  <p:nvPr/>
                </p:nvSpPr>
                <p:spPr>
                  <a:xfrm flipV="1">
                    <a:off x="3225799" y="12065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5" name="Line"/>
                  <p:cNvSpPr/>
                  <p:nvPr/>
                </p:nvSpPr>
                <p:spPr>
                  <a:xfrm flipV="1">
                    <a:off x="5156199" y="647700"/>
                    <a:ext cx="1524001" cy="68072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6" name="Line"/>
                  <p:cNvSpPr/>
                  <p:nvPr/>
                </p:nvSpPr>
                <p:spPr>
                  <a:xfrm flipV="1">
                    <a:off x="4749799" y="685800"/>
                    <a:ext cx="1727201" cy="7124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7" name="Line"/>
                  <p:cNvSpPr/>
                  <p:nvPr/>
                </p:nvSpPr>
                <p:spPr>
                  <a:xfrm flipH="1" flipV="1">
                    <a:off x="1054099" y="635000"/>
                    <a:ext cx="3657602" cy="6667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8" name="Line"/>
                  <p:cNvSpPr/>
                  <p:nvPr/>
                </p:nvSpPr>
                <p:spPr>
                  <a:xfrm flipH="1" flipV="1">
                    <a:off x="3175000" y="1028700"/>
                    <a:ext cx="1422400" cy="6604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09" name="Line"/>
                  <p:cNvSpPr/>
                  <p:nvPr/>
                </p:nvSpPr>
                <p:spPr>
                  <a:xfrm flipH="1" flipV="1">
                    <a:off x="3581400" y="863600"/>
                    <a:ext cx="2006600" cy="6286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0" name="Line"/>
                  <p:cNvSpPr/>
                  <p:nvPr/>
                </p:nvSpPr>
                <p:spPr>
                  <a:xfrm flipH="1" flipV="1">
                    <a:off x="3124199" y="1193800"/>
                    <a:ext cx="19558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1" name="Line"/>
                  <p:cNvSpPr/>
                  <p:nvPr/>
                </p:nvSpPr>
                <p:spPr>
                  <a:xfrm flipH="1" flipV="1">
                    <a:off x="2527299" y="977900"/>
                    <a:ext cx="4394201" cy="6235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2" name="Line"/>
                  <p:cNvSpPr/>
                  <p:nvPr/>
                </p:nvSpPr>
                <p:spPr>
                  <a:xfrm flipH="1" flipV="1">
                    <a:off x="1714500" y="863600"/>
                    <a:ext cx="4787900" cy="66167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3" name="Line"/>
                  <p:cNvSpPr/>
                  <p:nvPr/>
                </p:nvSpPr>
                <p:spPr>
                  <a:xfrm flipV="1">
                    <a:off x="2793999" y="0"/>
                    <a:ext cx="2159001" cy="699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4" name="Line"/>
                  <p:cNvSpPr/>
                  <p:nvPr/>
                </p:nvSpPr>
                <p:spPr>
                  <a:xfrm flipV="1">
                    <a:off x="3263899" y="152400"/>
                    <a:ext cx="2717801" cy="7467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5" name="Line"/>
                  <p:cNvSpPr/>
                  <p:nvPr/>
                </p:nvSpPr>
                <p:spPr>
                  <a:xfrm flipV="1">
                    <a:off x="3390899" y="965200"/>
                    <a:ext cx="1" cy="6781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6" name="Line"/>
                  <p:cNvSpPr/>
                  <p:nvPr/>
                </p:nvSpPr>
                <p:spPr>
                  <a:xfrm flipV="1">
                    <a:off x="3835399" y="152400"/>
                    <a:ext cx="660401" cy="61595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7" name="Line"/>
                  <p:cNvSpPr/>
                  <p:nvPr/>
                </p:nvSpPr>
                <p:spPr>
                  <a:xfrm flipH="1" flipV="1">
                    <a:off x="3886199" y="622300"/>
                    <a:ext cx="101601" cy="6121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8" name="Line"/>
                  <p:cNvSpPr/>
                  <p:nvPr/>
                </p:nvSpPr>
                <p:spPr>
                  <a:xfrm flipV="1">
                    <a:off x="3962399" y="711200"/>
                    <a:ext cx="2159001" cy="5727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19" name="Line"/>
                  <p:cNvSpPr/>
                  <p:nvPr/>
                </p:nvSpPr>
                <p:spPr>
                  <a:xfrm flipV="1">
                    <a:off x="4089399" y="508000"/>
                    <a:ext cx="2146301" cy="60579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0" name="Line"/>
                  <p:cNvSpPr/>
                  <p:nvPr/>
                </p:nvSpPr>
                <p:spPr>
                  <a:xfrm flipV="1">
                    <a:off x="4267199" y="469900"/>
                    <a:ext cx="15875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1" name="Line"/>
                  <p:cNvSpPr/>
                  <p:nvPr/>
                </p:nvSpPr>
                <p:spPr>
                  <a:xfrm flipH="1" flipV="1">
                    <a:off x="1435099" y="317500"/>
                    <a:ext cx="2959101" cy="6578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2" name="Line"/>
                  <p:cNvSpPr/>
                  <p:nvPr/>
                </p:nvSpPr>
                <p:spPr>
                  <a:xfrm flipH="1" flipV="1">
                    <a:off x="3873499" y="266700"/>
                    <a:ext cx="647701" cy="6756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3" name="Line"/>
                  <p:cNvSpPr/>
                  <p:nvPr/>
                </p:nvSpPr>
                <p:spPr>
                  <a:xfrm flipV="1">
                    <a:off x="4965699" y="736600"/>
                    <a:ext cx="2476501" cy="5740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4" name="Line"/>
                  <p:cNvSpPr/>
                  <p:nvPr/>
                </p:nvSpPr>
                <p:spPr>
                  <a:xfrm flipV="1">
                    <a:off x="5372099" y="609600"/>
                    <a:ext cx="419101" cy="6299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5" name="Line"/>
                  <p:cNvSpPr/>
                  <p:nvPr/>
                </p:nvSpPr>
                <p:spPr>
                  <a:xfrm flipH="1" flipV="1">
                    <a:off x="4152900" y="203200"/>
                    <a:ext cx="939800" cy="64008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6" name="Line"/>
                  <p:cNvSpPr/>
                  <p:nvPr/>
                </p:nvSpPr>
                <p:spPr>
                  <a:xfrm flipH="1" flipV="1">
                    <a:off x="4914899" y="558799"/>
                    <a:ext cx="317501" cy="61087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7" name="Line"/>
                  <p:cNvSpPr/>
                  <p:nvPr/>
                </p:nvSpPr>
                <p:spPr>
                  <a:xfrm flipV="1">
                    <a:off x="4584699" y="1219199"/>
                    <a:ext cx="3721101" cy="6362702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8" name="Line"/>
                  <p:cNvSpPr/>
                  <p:nvPr/>
                </p:nvSpPr>
                <p:spPr>
                  <a:xfrm flipH="1" flipV="1">
                    <a:off x="1955799" y="317500"/>
                    <a:ext cx="3594100" cy="6553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29" name="Line"/>
                  <p:cNvSpPr/>
                  <p:nvPr/>
                </p:nvSpPr>
                <p:spPr>
                  <a:xfrm flipV="1">
                    <a:off x="3848099" y="762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0" name="Line"/>
                  <p:cNvSpPr/>
                  <p:nvPr/>
                </p:nvSpPr>
                <p:spPr>
                  <a:xfrm flipV="1">
                    <a:off x="3276599" y="723900"/>
                    <a:ext cx="19939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1" name="Line"/>
                  <p:cNvSpPr/>
                  <p:nvPr/>
                </p:nvSpPr>
                <p:spPr>
                  <a:xfrm flipV="1">
                    <a:off x="5206999" y="660400"/>
                    <a:ext cx="15875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2" name="Line"/>
                  <p:cNvSpPr/>
                  <p:nvPr/>
                </p:nvSpPr>
                <p:spPr>
                  <a:xfrm flipV="1">
                    <a:off x="4851399" y="431800"/>
                    <a:ext cx="2413001" cy="7010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3" name="Line"/>
                  <p:cNvSpPr/>
                  <p:nvPr/>
                </p:nvSpPr>
                <p:spPr>
                  <a:xfrm flipH="1" flipV="1">
                    <a:off x="0" y="558800"/>
                    <a:ext cx="5638800" cy="68579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4" name="Line"/>
                  <p:cNvSpPr/>
                  <p:nvPr/>
                </p:nvSpPr>
                <p:spPr>
                  <a:xfrm flipH="1" flipV="1">
                    <a:off x="1104899" y="152400"/>
                    <a:ext cx="3657602" cy="6667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5" name="Line"/>
                  <p:cNvSpPr/>
                  <p:nvPr/>
                </p:nvSpPr>
                <p:spPr>
                  <a:xfrm flipH="1" flipV="1">
                    <a:off x="3225800" y="546100"/>
                    <a:ext cx="1422400" cy="66040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6" name="Line"/>
                  <p:cNvSpPr/>
                  <p:nvPr/>
                </p:nvSpPr>
                <p:spPr>
                  <a:xfrm flipH="1" flipV="1">
                    <a:off x="3632200" y="381000"/>
                    <a:ext cx="2006600" cy="6286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7" name="Line"/>
                  <p:cNvSpPr/>
                  <p:nvPr/>
                </p:nvSpPr>
                <p:spPr>
                  <a:xfrm flipH="1" flipV="1">
                    <a:off x="3174999" y="711200"/>
                    <a:ext cx="1955801" cy="6311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8" name="Line"/>
                  <p:cNvSpPr/>
                  <p:nvPr/>
                </p:nvSpPr>
                <p:spPr>
                  <a:xfrm flipH="1" flipV="1">
                    <a:off x="2578099" y="495300"/>
                    <a:ext cx="4394201" cy="62357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39" name="Line"/>
                  <p:cNvSpPr/>
                  <p:nvPr/>
                </p:nvSpPr>
                <p:spPr>
                  <a:xfrm flipH="1" flipV="1">
                    <a:off x="2412999" y="838200"/>
                    <a:ext cx="2476501" cy="6070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0" name="Line"/>
                  <p:cNvSpPr/>
                  <p:nvPr/>
                </p:nvSpPr>
                <p:spPr>
                  <a:xfrm flipH="1" flipV="1">
                    <a:off x="1765300" y="381000"/>
                    <a:ext cx="4787900" cy="66167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1" name="Line"/>
                  <p:cNvSpPr/>
                  <p:nvPr/>
                </p:nvSpPr>
                <p:spPr>
                  <a:xfrm flipH="1" flipV="1">
                    <a:off x="381000" y="812800"/>
                    <a:ext cx="5016499" cy="67945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2" name="Line"/>
                  <p:cNvSpPr/>
                  <p:nvPr/>
                </p:nvSpPr>
                <p:spPr>
                  <a:xfrm flipV="1">
                    <a:off x="4698999" y="622300"/>
                    <a:ext cx="3340101" cy="5905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3" name="Line"/>
                  <p:cNvSpPr/>
                  <p:nvPr/>
                </p:nvSpPr>
                <p:spPr>
                  <a:xfrm flipV="1">
                    <a:off x="4317999" y="1130300"/>
                    <a:ext cx="4673601" cy="6502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4" name="Line"/>
                  <p:cNvSpPr/>
                  <p:nvPr/>
                </p:nvSpPr>
                <p:spPr>
                  <a:xfrm flipV="1">
                    <a:off x="4368799" y="825499"/>
                    <a:ext cx="4114801" cy="63246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5" name="Line"/>
                  <p:cNvSpPr/>
                  <p:nvPr/>
                </p:nvSpPr>
                <p:spPr>
                  <a:xfrm flipV="1">
                    <a:off x="4292599" y="1092200"/>
                    <a:ext cx="4254501" cy="70485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6" name="Line"/>
                  <p:cNvSpPr/>
                  <p:nvPr/>
                </p:nvSpPr>
                <p:spPr>
                  <a:xfrm flipV="1">
                    <a:off x="4457699" y="685799"/>
                    <a:ext cx="3200401" cy="59182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7" name="Line"/>
                  <p:cNvSpPr/>
                  <p:nvPr/>
                </p:nvSpPr>
                <p:spPr>
                  <a:xfrm flipV="1">
                    <a:off x="4076699" y="1206500"/>
                    <a:ext cx="4673601" cy="65024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8" name="Line"/>
                  <p:cNvSpPr/>
                  <p:nvPr/>
                </p:nvSpPr>
                <p:spPr>
                  <a:xfrm flipV="1">
                    <a:off x="4127499" y="901699"/>
                    <a:ext cx="4114801" cy="632460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49" name="Line"/>
                  <p:cNvSpPr/>
                  <p:nvPr/>
                </p:nvSpPr>
                <p:spPr>
                  <a:xfrm flipH="1" flipV="1">
                    <a:off x="279399" y="2451100"/>
                    <a:ext cx="5283201" cy="55371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0" name="Line"/>
                  <p:cNvSpPr/>
                  <p:nvPr/>
                </p:nvSpPr>
                <p:spPr>
                  <a:xfrm flipH="1" flipV="1">
                    <a:off x="114299" y="3987800"/>
                    <a:ext cx="5778502" cy="3746498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1" name="Line"/>
                  <p:cNvSpPr/>
                  <p:nvPr/>
                </p:nvSpPr>
                <p:spPr>
                  <a:xfrm flipH="1" flipV="1">
                    <a:off x="215899" y="2730500"/>
                    <a:ext cx="5689600" cy="45084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2" name="Line"/>
                  <p:cNvSpPr/>
                  <p:nvPr/>
                </p:nvSpPr>
                <p:spPr>
                  <a:xfrm flipH="1" flipV="1">
                    <a:off x="127000" y="685800"/>
                    <a:ext cx="5638800" cy="68579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3" name="Line"/>
                  <p:cNvSpPr/>
                  <p:nvPr/>
                </p:nvSpPr>
                <p:spPr>
                  <a:xfrm flipH="1" flipV="1">
                    <a:off x="609599" y="2133600"/>
                    <a:ext cx="5283201" cy="55371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4" name="Line"/>
                  <p:cNvSpPr/>
                  <p:nvPr/>
                </p:nvSpPr>
                <p:spPr>
                  <a:xfrm flipH="1" flipV="1">
                    <a:off x="241300" y="4051300"/>
                    <a:ext cx="6845300" cy="25146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5" name="Line"/>
                  <p:cNvSpPr/>
                  <p:nvPr/>
                </p:nvSpPr>
                <p:spPr>
                  <a:xfrm flipV="1">
                    <a:off x="5689599" y="1562100"/>
                    <a:ext cx="4521201" cy="65531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6" name="Line"/>
                  <p:cNvSpPr/>
                  <p:nvPr/>
                </p:nvSpPr>
                <p:spPr>
                  <a:xfrm flipH="1" flipV="1">
                    <a:off x="342899" y="2857500"/>
                    <a:ext cx="5689600" cy="45084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7" name="Line"/>
                  <p:cNvSpPr/>
                  <p:nvPr/>
                </p:nvSpPr>
                <p:spPr>
                  <a:xfrm flipV="1">
                    <a:off x="5283199" y="4864100"/>
                    <a:ext cx="4838701" cy="161290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  <p:sp>
                <p:nvSpPr>
                  <p:cNvPr id="1358" name="Line"/>
                  <p:cNvSpPr/>
                  <p:nvPr/>
                </p:nvSpPr>
                <p:spPr>
                  <a:xfrm flipH="1" flipV="1">
                    <a:off x="469899" y="2984500"/>
                    <a:ext cx="5689600" cy="450849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9300"/>
                    </a:solidFill>
                    <a:prstDash val="solid"/>
                    <a:miter lim="400000"/>
                    <a:head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defTabSz="321457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844"/>
                  </a:p>
                </p:txBody>
              </p:sp>
            </p:grpSp>
            <p:sp>
              <p:nvSpPr>
                <p:cNvPr id="1360" name="Line"/>
                <p:cNvSpPr/>
                <p:nvPr/>
              </p:nvSpPr>
              <p:spPr>
                <a:xfrm flipH="1" flipV="1">
                  <a:off x="2019299" y="1409700"/>
                  <a:ext cx="5080001" cy="57404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1" name="Line"/>
                <p:cNvSpPr/>
                <p:nvPr/>
              </p:nvSpPr>
              <p:spPr>
                <a:xfrm flipH="1" flipV="1">
                  <a:off x="1498599" y="1409700"/>
                  <a:ext cx="5080001" cy="57404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2" name="Line"/>
                <p:cNvSpPr/>
                <p:nvPr/>
              </p:nvSpPr>
              <p:spPr>
                <a:xfrm flipH="1" flipV="1">
                  <a:off x="1866899" y="1295400"/>
                  <a:ext cx="2628901" cy="60325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3" name="Line"/>
                <p:cNvSpPr/>
                <p:nvPr/>
              </p:nvSpPr>
              <p:spPr>
                <a:xfrm flipH="1" flipV="1">
                  <a:off x="1752600" y="1663700"/>
                  <a:ext cx="4406900" cy="57531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4" name="Line"/>
                <p:cNvSpPr/>
                <p:nvPr/>
              </p:nvSpPr>
              <p:spPr>
                <a:xfrm flipH="1" flipV="1">
                  <a:off x="1765299" y="2349500"/>
                  <a:ext cx="3733800" cy="57404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5" name="Line"/>
                <p:cNvSpPr/>
                <p:nvPr/>
              </p:nvSpPr>
              <p:spPr>
                <a:xfrm flipH="1" flipV="1">
                  <a:off x="342899" y="2857500"/>
                  <a:ext cx="5689600" cy="4508499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6" name="Line"/>
                <p:cNvSpPr/>
                <p:nvPr/>
              </p:nvSpPr>
              <p:spPr>
                <a:xfrm flipH="1" flipV="1">
                  <a:off x="2387599" y="1295400"/>
                  <a:ext cx="2628901" cy="60325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7" name="Line"/>
                <p:cNvSpPr/>
                <p:nvPr/>
              </p:nvSpPr>
              <p:spPr>
                <a:xfrm flipH="1" flipV="1">
                  <a:off x="2273300" y="1663700"/>
                  <a:ext cx="4406900" cy="57531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8" name="Line"/>
                <p:cNvSpPr/>
                <p:nvPr/>
              </p:nvSpPr>
              <p:spPr>
                <a:xfrm flipV="1">
                  <a:off x="3860799" y="1447800"/>
                  <a:ext cx="1" cy="67818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69" name="Line"/>
                <p:cNvSpPr/>
                <p:nvPr/>
              </p:nvSpPr>
              <p:spPr>
                <a:xfrm flipH="1" flipV="1">
                  <a:off x="4279899" y="1574800"/>
                  <a:ext cx="1828799" cy="63246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0" name="Line"/>
                <p:cNvSpPr/>
                <p:nvPr/>
              </p:nvSpPr>
              <p:spPr>
                <a:xfrm flipH="1" flipV="1">
                  <a:off x="2285999" y="2349500"/>
                  <a:ext cx="3733800" cy="57404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1" name="Line"/>
                <p:cNvSpPr/>
                <p:nvPr/>
              </p:nvSpPr>
              <p:spPr>
                <a:xfrm flipV="1">
                  <a:off x="5194299" y="1282700"/>
                  <a:ext cx="3289301" cy="57531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2" name="Line"/>
                <p:cNvSpPr/>
                <p:nvPr/>
              </p:nvSpPr>
              <p:spPr>
                <a:xfrm flipV="1">
                  <a:off x="4864099" y="1295399"/>
                  <a:ext cx="3721101" cy="6362702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3" name="Line"/>
                <p:cNvSpPr/>
                <p:nvPr/>
              </p:nvSpPr>
              <p:spPr>
                <a:xfrm flipV="1">
                  <a:off x="2997199" y="1384300"/>
                  <a:ext cx="1" cy="67818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4" name="Line"/>
                <p:cNvSpPr/>
                <p:nvPr/>
              </p:nvSpPr>
              <p:spPr>
                <a:xfrm flipV="1">
                  <a:off x="3340099" y="1447800"/>
                  <a:ext cx="1" cy="67818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5" name="Line"/>
                <p:cNvSpPr/>
                <p:nvPr/>
              </p:nvSpPr>
              <p:spPr>
                <a:xfrm flipH="1" flipV="1">
                  <a:off x="3759199" y="1574800"/>
                  <a:ext cx="1828799" cy="63246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6" name="Line"/>
                <p:cNvSpPr/>
                <p:nvPr/>
              </p:nvSpPr>
              <p:spPr>
                <a:xfrm flipV="1">
                  <a:off x="4673599" y="1282700"/>
                  <a:ext cx="3289301" cy="57531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7" name="Line"/>
                <p:cNvSpPr/>
                <p:nvPr/>
              </p:nvSpPr>
              <p:spPr>
                <a:xfrm flipV="1">
                  <a:off x="4343399" y="1295399"/>
                  <a:ext cx="3721101" cy="6362702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8" name="Line"/>
                <p:cNvSpPr/>
                <p:nvPr/>
              </p:nvSpPr>
              <p:spPr>
                <a:xfrm flipV="1">
                  <a:off x="3517899" y="1384300"/>
                  <a:ext cx="1" cy="67818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79" name="Line"/>
                <p:cNvSpPr/>
                <p:nvPr/>
              </p:nvSpPr>
              <p:spPr>
                <a:xfrm flipH="1" flipV="1">
                  <a:off x="2882899" y="1320800"/>
                  <a:ext cx="2476501" cy="60706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  <p:sp>
              <p:nvSpPr>
                <p:cNvPr id="1380" name="Line"/>
                <p:cNvSpPr/>
                <p:nvPr/>
              </p:nvSpPr>
              <p:spPr>
                <a:xfrm flipH="1" flipV="1">
                  <a:off x="2362199" y="1320800"/>
                  <a:ext cx="2476501" cy="6070600"/>
                </a:xfrm>
                <a:prstGeom prst="line">
                  <a:avLst/>
                </a:pr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defTabSz="321457">
                    <a:defRPr sz="12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sz="844"/>
                </a:p>
              </p:txBody>
            </p:sp>
          </p:grpSp>
          <p:sp>
            <p:nvSpPr>
              <p:cNvPr id="1382" name="Penetrating…"/>
              <p:cNvSpPr txBox="1"/>
              <p:nvPr/>
            </p:nvSpPr>
            <p:spPr>
              <a:xfrm>
                <a:off x="-170365" y="1868157"/>
                <a:ext cx="3035301" cy="22822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b">
                <a:spAutoFit/>
              </a:bodyPr>
              <a:lstStyle/>
              <a:p>
                <a:pPr>
                  <a:defRPr sz="4200">
                    <a:solidFill>
                      <a:srgbClr val="FF9300"/>
                    </a:solidFill>
                  </a:defRPr>
                </a:pPr>
                <a:r>
                  <a:rPr sz="2800" dirty="0"/>
                  <a:t>Penetrating</a:t>
                </a:r>
              </a:p>
              <a:p>
                <a:pPr>
                  <a:defRPr sz="4200">
                    <a:solidFill>
                      <a:srgbClr val="FF9300"/>
                    </a:solidFill>
                  </a:defRPr>
                </a:pPr>
                <a:r>
                  <a:rPr sz="2800" dirty="0"/>
                  <a:t>Muons </a:t>
                </a:r>
              </a:p>
              <a:p>
                <a:pPr>
                  <a:defRPr sz="4200">
                    <a:solidFill>
                      <a:srgbClr val="FF93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2800" dirty="0"/>
                  <a:t>(</a:t>
                </a:r>
                <a:r>
                  <a:rPr sz="4000" dirty="0"/>
                  <a:t>μ</a:t>
                </a:r>
                <a:r>
                  <a:rPr sz="2800" dirty="0"/>
                  <a:t>)</a:t>
                </a:r>
              </a:p>
            </p:txBody>
          </p:sp>
        </p:grpSp>
        <p:sp>
          <p:nvSpPr>
            <p:cNvPr id="1384" name="Trigger Level…"/>
            <p:cNvSpPr txBox="1"/>
            <p:nvPr/>
          </p:nvSpPr>
          <p:spPr>
            <a:xfrm>
              <a:off x="0" y="6466140"/>
              <a:ext cx="4724400" cy="1395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b">
              <a:spAutoFit/>
            </a:bodyPr>
            <a:lstStyle/>
            <a:p>
              <a:pPr>
                <a:defRPr sz="4200">
                  <a:solidFill>
                    <a:srgbClr val="FF9300"/>
                  </a:solidFill>
                </a:defRPr>
              </a:pPr>
              <a:r>
                <a:rPr sz="2953" dirty="0"/>
                <a:t>Trigger Level</a:t>
              </a:r>
            </a:p>
            <a:p>
              <a:pPr>
                <a:defRPr sz="4200">
                  <a:solidFill>
                    <a:srgbClr val="FF9300"/>
                  </a:solidFill>
                </a:defRPr>
              </a:pPr>
              <a:r>
                <a:rPr sz="2953" dirty="0"/>
                <a:t>10</a:t>
              </a:r>
              <a:r>
                <a:rPr sz="2953" baseline="31999" dirty="0"/>
                <a:t>6</a:t>
              </a:r>
              <a:r>
                <a:rPr sz="2953" dirty="0"/>
                <a:t>:</a:t>
              </a:r>
              <a:r>
                <a:rPr sz="2953" dirty="0">
                  <a:solidFill>
                    <a:srgbClr val="00B0F0"/>
                  </a:solidFill>
                </a:rPr>
                <a:t>1</a:t>
              </a:r>
              <a:r>
                <a:rPr sz="2953" dirty="0"/>
                <a:t> </a:t>
              </a:r>
            </a:p>
          </p:txBody>
        </p:sp>
      </p:grpSp>
      <p:sp>
        <p:nvSpPr>
          <p:cNvPr id="233" name="Title 1">
            <a:extLst>
              <a:ext uri="{FF2B5EF4-FFF2-40B4-BE49-F238E27FC236}">
                <a16:creationId xmlns:a16="http://schemas.microsoft.com/office/drawing/2014/main" id="{C741BC11-3EDA-4835-854E-F7B507EF8F12}"/>
              </a:ext>
            </a:extLst>
          </p:cNvPr>
          <p:cNvSpPr txBox="1">
            <a:spLocks/>
          </p:cNvSpPr>
          <p:nvPr/>
        </p:nvSpPr>
        <p:spPr>
          <a:xfrm>
            <a:off x="241959" y="-860"/>
            <a:ext cx="7967905" cy="928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Distinguishing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signal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background</a:t>
            </a:r>
          </a:p>
        </p:txBody>
      </p:sp>
      <p:cxnSp>
        <p:nvCxnSpPr>
          <p:cNvPr id="234" name="Connecteur droit 233">
            <a:extLst>
              <a:ext uri="{FF2B5EF4-FFF2-40B4-BE49-F238E27FC236}">
                <a16:creationId xmlns:a16="http://schemas.microsoft.com/office/drawing/2014/main" id="{A04BB530-C5CA-4604-957F-932D8809F33E}"/>
              </a:ext>
            </a:extLst>
          </p:cNvPr>
          <p:cNvCxnSpPr/>
          <p:nvPr/>
        </p:nvCxnSpPr>
        <p:spPr>
          <a:xfrm>
            <a:off x="241960" y="819670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32265164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0" grpId="0" animBg="1" advAuto="0"/>
      <p:bldP spid="1178" grpId="0" animBg="1" advAuto="0"/>
      <p:bldP spid="1385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520" y="2584312"/>
            <a:ext cx="5915000" cy="1689376"/>
          </a:xfrm>
        </p:spPr>
        <p:txBody>
          <a:bodyPr>
            <a:normAutofit/>
          </a:bodyPr>
          <a:lstStyle/>
          <a:p>
            <a:pPr algn="ctr"/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How can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distinguish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neutrino </a:t>
            </a:r>
            <a:r>
              <a:rPr lang="fr-CA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background????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7CB2733-1DC8-4C14-8902-EFCD8FF900C9}"/>
              </a:ext>
            </a:extLst>
          </p:cNvPr>
          <p:cNvCxnSpPr/>
          <p:nvPr/>
        </p:nvCxnSpPr>
        <p:spPr>
          <a:xfrm>
            <a:off x="241960" y="1280160"/>
            <a:ext cx="11320120" cy="0"/>
          </a:xfrm>
          <a:prstGeom prst="line">
            <a:avLst/>
          </a:prstGeom>
          <a:ln w="5715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BC9BEE03-B0EA-495B-8FAB-A79E4EFB909D}"/>
              </a:ext>
            </a:extLst>
          </p:cNvPr>
          <p:cNvSpPr txBox="1">
            <a:spLocks/>
          </p:cNvSpPr>
          <p:nvPr/>
        </p:nvSpPr>
        <p:spPr>
          <a:xfrm>
            <a:off x="311116" y="287897"/>
            <a:ext cx="5915000" cy="760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Our first exercice…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70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E8BA016-40A1-4547-88C4-3BE45E821C75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591500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>
                <a:latin typeface="Calibri" panose="020F0502020204030204" pitchFamily="34" charset="0"/>
                <a:cs typeface="Calibri" panose="020F0502020204030204" pitchFamily="34" charset="0"/>
              </a:rPr>
              <a:t>Detecting Neutrinos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23445D-19A4-496C-AC35-A65C28694E8D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E7FA9F2-02C2-4C65-8C8F-D36E47EBFE6B}"/>
              </a:ext>
            </a:extLst>
          </p:cNvPr>
          <p:cNvCxnSpPr/>
          <p:nvPr/>
        </p:nvCxnSpPr>
        <p:spPr>
          <a:xfrm>
            <a:off x="28145" y="3869885"/>
            <a:ext cx="4150981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xplosion : 8 points 19">
            <a:extLst>
              <a:ext uri="{FF2B5EF4-FFF2-40B4-BE49-F238E27FC236}">
                <a16:creationId xmlns:a16="http://schemas.microsoft.com/office/drawing/2014/main" id="{1D50F82E-3765-4485-BBE9-B2B0635C4A46}"/>
              </a:ext>
            </a:extLst>
          </p:cNvPr>
          <p:cNvSpPr/>
          <p:nvPr/>
        </p:nvSpPr>
        <p:spPr>
          <a:xfrm>
            <a:off x="3951356" y="3429000"/>
            <a:ext cx="1117137" cy="919591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FEA596B-09B0-42BB-BEC8-C819FC483CF9}"/>
              </a:ext>
            </a:extLst>
          </p:cNvPr>
          <p:cNvSpPr txBox="1"/>
          <p:nvPr/>
        </p:nvSpPr>
        <p:spPr>
          <a:xfrm>
            <a:off x="493382" y="1310823"/>
            <a:ext cx="671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There are two types of interactions with </a:t>
            </a:r>
            <a:r>
              <a:rPr lang="en-CA" b="1" dirty="0" err="1"/>
              <a:t>IceCube</a:t>
            </a:r>
            <a:r>
              <a:rPr lang="en-CA" b="1" dirty="0"/>
              <a:t> neutrinos:</a:t>
            </a:r>
          </a:p>
          <a:p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“Track” interactions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98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E8BA016-40A1-4547-88C4-3BE45E821C75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591500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>
                <a:latin typeface="Calibri" panose="020F0502020204030204" pitchFamily="34" charset="0"/>
                <a:cs typeface="Calibri" panose="020F0502020204030204" pitchFamily="34" charset="0"/>
              </a:rPr>
              <a:t>Detecting Neutrinos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23445D-19A4-496C-AC35-A65C28694E8D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E7FA9F2-02C2-4C65-8C8F-D36E47EBFE6B}"/>
              </a:ext>
            </a:extLst>
          </p:cNvPr>
          <p:cNvCxnSpPr/>
          <p:nvPr/>
        </p:nvCxnSpPr>
        <p:spPr>
          <a:xfrm>
            <a:off x="28145" y="3869885"/>
            <a:ext cx="4150981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60F669AF-AC05-4B30-9670-23DE3AC9FD33}"/>
              </a:ext>
            </a:extLst>
          </p:cNvPr>
          <p:cNvGrpSpPr/>
          <p:nvPr/>
        </p:nvGrpSpPr>
        <p:grpSpPr>
          <a:xfrm>
            <a:off x="7101969" y="3526996"/>
            <a:ext cx="742781" cy="685778"/>
            <a:chOff x="6690831" y="2154436"/>
            <a:chExt cx="2538688" cy="2343861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15C2DA48-C6EF-41F7-A6DF-AB2CDFB604AD}"/>
                </a:ext>
              </a:extLst>
            </p:cNvPr>
            <p:cNvGrpSpPr/>
            <p:nvPr/>
          </p:nvGrpSpPr>
          <p:grpSpPr>
            <a:xfrm flipH="1">
              <a:off x="6690831" y="2154436"/>
              <a:ext cx="2538688" cy="2343861"/>
              <a:chOff x="8072026" y="1978943"/>
              <a:chExt cx="1874079" cy="1730256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3D0CBC57-9603-4293-82FE-388BDC123FE9}"/>
                  </a:ext>
                </a:extLst>
              </p:cNvPr>
              <p:cNvSpPr/>
              <p:nvPr/>
            </p:nvSpPr>
            <p:spPr>
              <a:xfrm>
                <a:off x="8215849" y="1978943"/>
                <a:ext cx="1730256" cy="173025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2B2EC85-75F7-4F95-9243-60FAC9BC1610}"/>
                  </a:ext>
                </a:extLst>
              </p:cNvPr>
              <p:cNvSpPr/>
              <p:nvPr/>
            </p:nvSpPr>
            <p:spPr>
              <a:xfrm flipH="1">
                <a:off x="8382264" y="2598801"/>
                <a:ext cx="245269" cy="2452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7ED80DD1-D23C-4862-99C4-A58DB4C35DCD}"/>
                  </a:ext>
                </a:extLst>
              </p:cNvPr>
              <p:cNvSpPr/>
              <p:nvPr/>
            </p:nvSpPr>
            <p:spPr>
              <a:xfrm flipH="1">
                <a:off x="8943678" y="2598800"/>
                <a:ext cx="245270" cy="24527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0E804E5D-94FC-4A57-B3EA-B9D08D877EDF}"/>
                  </a:ext>
                </a:extLst>
              </p:cNvPr>
              <p:cNvSpPr/>
              <p:nvPr/>
            </p:nvSpPr>
            <p:spPr>
              <a:xfrm rot="19143955" flipH="1" flipV="1">
                <a:off x="8072026" y="1992515"/>
                <a:ext cx="1685572" cy="1296294"/>
              </a:xfrm>
              <a:prstGeom prst="arc">
                <a:avLst>
                  <a:gd name="adj1" fmla="val 13250423"/>
                  <a:gd name="adj2" fmla="val 20729641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b="1" dirty="0"/>
              </a:p>
            </p:txBody>
          </p:sp>
        </p:grp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DBE85643-3790-4789-BD19-C9989D6FA34A}"/>
                </a:ext>
              </a:extLst>
            </p:cNvPr>
            <p:cNvSpPr/>
            <p:nvPr/>
          </p:nvSpPr>
          <p:spPr>
            <a:xfrm>
              <a:off x="8542325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794C62A6-9392-4E79-A668-841FFD40CA6F}"/>
                </a:ext>
              </a:extLst>
            </p:cNvPr>
            <p:cNvSpPr/>
            <p:nvPr/>
          </p:nvSpPr>
          <p:spPr>
            <a:xfrm>
              <a:off x="7775237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D19E5A4-964E-40CE-82C6-D58BD969E008}"/>
              </a:ext>
            </a:extLst>
          </p:cNvPr>
          <p:cNvCxnSpPr/>
          <p:nvPr/>
        </p:nvCxnSpPr>
        <p:spPr>
          <a:xfrm>
            <a:off x="4179126" y="3869885"/>
            <a:ext cx="2754526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6ADA3B3-C000-4739-92DB-E6130B136D2E}"/>
              </a:ext>
            </a:extLst>
          </p:cNvPr>
          <p:cNvSpPr txBox="1"/>
          <p:nvPr/>
        </p:nvSpPr>
        <p:spPr>
          <a:xfrm>
            <a:off x="8087781" y="3685218"/>
            <a:ext cx="186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D9D9D9"/>
                </a:solidFill>
              </a:rPr>
              <a:t>Muon + light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CEAF97F-2330-4207-AAD3-106A01066272}"/>
              </a:ext>
            </a:extLst>
          </p:cNvPr>
          <p:cNvGrpSpPr/>
          <p:nvPr/>
        </p:nvGrpSpPr>
        <p:grpSpPr>
          <a:xfrm>
            <a:off x="5636789" y="2243039"/>
            <a:ext cx="1656266" cy="1475189"/>
            <a:chOff x="5636789" y="2243039"/>
            <a:chExt cx="1656266" cy="1475189"/>
          </a:xfrm>
        </p:grpSpPr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807147B4-3763-48F5-967D-141405599090}"/>
                </a:ext>
              </a:extLst>
            </p:cNvPr>
            <p:cNvCxnSpPr>
              <a:cxnSpLocks/>
            </p:cNvCxnSpPr>
            <p:nvPr/>
          </p:nvCxnSpPr>
          <p:spPr>
            <a:xfrm>
              <a:off x="5636789" y="2843299"/>
              <a:ext cx="1092017" cy="874929"/>
            </a:xfrm>
            <a:prstGeom prst="straightConnector1">
              <a:avLst/>
            </a:prstGeom>
            <a:noFill/>
            <a:ln w="76200" cap="rnd" cmpd="sng" algn="ctr">
              <a:solidFill>
                <a:srgbClr val="AE65D1"/>
              </a:solidFill>
              <a:prstDash val="solid"/>
              <a:tailEnd type="none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4A4D0D-58D5-4B76-8BAC-AAAE5CBA1233}"/>
                </a:ext>
              </a:extLst>
            </p:cNvPr>
            <p:cNvSpPr/>
            <p:nvPr/>
          </p:nvSpPr>
          <p:spPr>
            <a:xfrm rot="2400427" flipH="1">
              <a:off x="5806117" y="2243039"/>
              <a:ext cx="1486938" cy="1129383"/>
            </a:xfrm>
            <a:prstGeom prst="rect">
              <a:avLst/>
            </a:prstGeom>
            <a:solidFill>
              <a:srgbClr val="AE65D1">
                <a:lumMod val="20000"/>
                <a:lumOff val="80000"/>
                <a:alpha val="72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4DDAA923-A3B6-4D3F-ABF3-5ECD9D55E0FC}"/>
                </a:ext>
              </a:extLst>
            </p:cNvPr>
            <p:cNvSpPr/>
            <p:nvPr/>
          </p:nvSpPr>
          <p:spPr>
            <a:xfrm rot="7754703" flipH="1">
              <a:off x="6174604" y="2226744"/>
              <a:ext cx="723900" cy="1136558"/>
            </a:xfrm>
            <a:custGeom>
              <a:avLst/>
              <a:gdLst>
                <a:gd name="connsiteX0" fmla="*/ 0 w 723900"/>
                <a:gd name="connsiteY0" fmla="*/ 631732 h 1136558"/>
                <a:gd name="connsiteX1" fmla="*/ 123825 w 723900"/>
                <a:gd name="connsiteY1" fmla="*/ 12607 h 1136558"/>
                <a:gd name="connsiteX2" fmla="*/ 200025 w 723900"/>
                <a:gd name="connsiteY2" fmla="*/ 1136557 h 1136558"/>
                <a:gd name="connsiteX3" fmla="*/ 352425 w 723900"/>
                <a:gd name="connsiteY3" fmla="*/ 3082 h 1136558"/>
                <a:gd name="connsiteX4" fmla="*/ 419100 w 723900"/>
                <a:gd name="connsiteY4" fmla="*/ 1127032 h 1136558"/>
                <a:gd name="connsiteX5" fmla="*/ 514350 w 723900"/>
                <a:gd name="connsiteY5" fmla="*/ 498382 h 1136558"/>
                <a:gd name="connsiteX6" fmla="*/ 723900 w 723900"/>
                <a:gd name="connsiteY6" fmla="*/ 384082 h 113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1136558">
                  <a:moveTo>
                    <a:pt x="0" y="631732"/>
                  </a:moveTo>
                  <a:cubicBezTo>
                    <a:pt x="45244" y="280101"/>
                    <a:pt x="90488" y="-71530"/>
                    <a:pt x="123825" y="12607"/>
                  </a:cubicBezTo>
                  <a:cubicBezTo>
                    <a:pt x="157162" y="96744"/>
                    <a:pt x="161925" y="1138145"/>
                    <a:pt x="200025" y="1136557"/>
                  </a:cubicBezTo>
                  <a:cubicBezTo>
                    <a:pt x="238125" y="1134969"/>
                    <a:pt x="315913" y="4669"/>
                    <a:pt x="352425" y="3082"/>
                  </a:cubicBezTo>
                  <a:cubicBezTo>
                    <a:pt x="388937" y="1495"/>
                    <a:pt x="392112" y="1044482"/>
                    <a:pt x="419100" y="1127032"/>
                  </a:cubicBezTo>
                  <a:cubicBezTo>
                    <a:pt x="446088" y="1209582"/>
                    <a:pt x="463550" y="622207"/>
                    <a:pt x="514350" y="498382"/>
                  </a:cubicBezTo>
                  <a:cubicBezTo>
                    <a:pt x="565150" y="374557"/>
                    <a:pt x="644525" y="379319"/>
                    <a:pt x="723900" y="384082"/>
                  </a:cubicBezTo>
                </a:path>
              </a:pathLst>
            </a:custGeom>
            <a:noFill/>
            <a:ln w="41275" cap="rnd" cmpd="sng" algn="ctr">
              <a:solidFill>
                <a:srgbClr val="AE65D1"/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19E9A3B2-1C41-4463-937F-733CF56FEF31}"/>
              </a:ext>
            </a:extLst>
          </p:cNvPr>
          <p:cNvGrpSpPr/>
          <p:nvPr/>
        </p:nvGrpSpPr>
        <p:grpSpPr>
          <a:xfrm flipV="1">
            <a:off x="5636789" y="4122818"/>
            <a:ext cx="1656266" cy="1475189"/>
            <a:chOff x="5636789" y="2243039"/>
            <a:chExt cx="1656266" cy="1475189"/>
          </a:xfrm>
        </p:grpSpPr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D9B4E73B-C75D-48D8-ADA4-6D1353F75251}"/>
                </a:ext>
              </a:extLst>
            </p:cNvPr>
            <p:cNvCxnSpPr>
              <a:cxnSpLocks/>
            </p:cNvCxnSpPr>
            <p:nvPr/>
          </p:nvCxnSpPr>
          <p:spPr>
            <a:xfrm>
              <a:off x="5636789" y="2843299"/>
              <a:ext cx="1092017" cy="874929"/>
            </a:xfrm>
            <a:prstGeom prst="straightConnector1">
              <a:avLst/>
            </a:prstGeom>
            <a:noFill/>
            <a:ln w="76200" cap="rnd" cmpd="sng" algn="ctr">
              <a:solidFill>
                <a:srgbClr val="AE65D1"/>
              </a:solidFill>
              <a:prstDash val="solid"/>
              <a:tailEnd type="none"/>
            </a:ln>
            <a:effectLst/>
          </p:spPr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CFE47B1-B7F6-4B19-91A2-E98B7E5AE383}"/>
                </a:ext>
              </a:extLst>
            </p:cNvPr>
            <p:cNvSpPr/>
            <p:nvPr/>
          </p:nvSpPr>
          <p:spPr>
            <a:xfrm rot="2400427" flipH="1">
              <a:off x="5806117" y="2243039"/>
              <a:ext cx="1486938" cy="1129383"/>
            </a:xfrm>
            <a:prstGeom prst="rect">
              <a:avLst/>
            </a:prstGeom>
            <a:solidFill>
              <a:srgbClr val="AE65D1">
                <a:lumMod val="20000"/>
                <a:lumOff val="80000"/>
                <a:alpha val="72000"/>
              </a:srgbClr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D77C5062-E404-4C9D-8965-992F36310FE0}"/>
                </a:ext>
              </a:extLst>
            </p:cNvPr>
            <p:cNvSpPr/>
            <p:nvPr/>
          </p:nvSpPr>
          <p:spPr>
            <a:xfrm rot="7754703" flipH="1">
              <a:off x="6174604" y="2226744"/>
              <a:ext cx="723900" cy="1136558"/>
            </a:xfrm>
            <a:custGeom>
              <a:avLst/>
              <a:gdLst>
                <a:gd name="connsiteX0" fmla="*/ 0 w 723900"/>
                <a:gd name="connsiteY0" fmla="*/ 631732 h 1136558"/>
                <a:gd name="connsiteX1" fmla="*/ 123825 w 723900"/>
                <a:gd name="connsiteY1" fmla="*/ 12607 h 1136558"/>
                <a:gd name="connsiteX2" fmla="*/ 200025 w 723900"/>
                <a:gd name="connsiteY2" fmla="*/ 1136557 h 1136558"/>
                <a:gd name="connsiteX3" fmla="*/ 352425 w 723900"/>
                <a:gd name="connsiteY3" fmla="*/ 3082 h 1136558"/>
                <a:gd name="connsiteX4" fmla="*/ 419100 w 723900"/>
                <a:gd name="connsiteY4" fmla="*/ 1127032 h 1136558"/>
                <a:gd name="connsiteX5" fmla="*/ 514350 w 723900"/>
                <a:gd name="connsiteY5" fmla="*/ 498382 h 1136558"/>
                <a:gd name="connsiteX6" fmla="*/ 723900 w 723900"/>
                <a:gd name="connsiteY6" fmla="*/ 384082 h 113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900" h="1136558">
                  <a:moveTo>
                    <a:pt x="0" y="631732"/>
                  </a:moveTo>
                  <a:cubicBezTo>
                    <a:pt x="45244" y="280101"/>
                    <a:pt x="90488" y="-71530"/>
                    <a:pt x="123825" y="12607"/>
                  </a:cubicBezTo>
                  <a:cubicBezTo>
                    <a:pt x="157162" y="96744"/>
                    <a:pt x="161925" y="1138145"/>
                    <a:pt x="200025" y="1136557"/>
                  </a:cubicBezTo>
                  <a:cubicBezTo>
                    <a:pt x="238125" y="1134969"/>
                    <a:pt x="315913" y="4669"/>
                    <a:pt x="352425" y="3082"/>
                  </a:cubicBezTo>
                  <a:cubicBezTo>
                    <a:pt x="388937" y="1495"/>
                    <a:pt x="392112" y="1044482"/>
                    <a:pt x="419100" y="1127032"/>
                  </a:cubicBezTo>
                  <a:cubicBezTo>
                    <a:pt x="446088" y="1209582"/>
                    <a:pt x="463550" y="622207"/>
                    <a:pt x="514350" y="498382"/>
                  </a:cubicBezTo>
                  <a:cubicBezTo>
                    <a:pt x="565150" y="374557"/>
                    <a:pt x="644525" y="379319"/>
                    <a:pt x="723900" y="384082"/>
                  </a:cubicBezTo>
                </a:path>
              </a:pathLst>
            </a:custGeom>
            <a:noFill/>
            <a:ln w="41275" cap="rnd" cmpd="sng" algn="ctr">
              <a:solidFill>
                <a:srgbClr val="AE65D1"/>
              </a:solidFill>
              <a:prstDash val="solid"/>
              <a:tailEnd type="arrow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CAAEA4EC-F045-4E8C-87E2-D55FE4647CA1}"/>
              </a:ext>
            </a:extLst>
          </p:cNvPr>
          <p:cNvSpPr txBox="1"/>
          <p:nvPr/>
        </p:nvSpPr>
        <p:spPr>
          <a:xfrm>
            <a:off x="493382" y="1310823"/>
            <a:ext cx="671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There are two types of interactions with </a:t>
            </a:r>
            <a:r>
              <a:rPr lang="en-CA" b="1" dirty="0" err="1"/>
              <a:t>IceCube</a:t>
            </a:r>
            <a:r>
              <a:rPr lang="en-CA" b="1" dirty="0"/>
              <a:t> neutrinos:</a:t>
            </a:r>
          </a:p>
          <a:p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“Track” interactions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910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E8BA016-40A1-4547-88C4-3BE45E821C75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591500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>
                <a:latin typeface="Calibri" panose="020F0502020204030204" pitchFamily="34" charset="0"/>
                <a:cs typeface="Calibri" panose="020F0502020204030204" pitchFamily="34" charset="0"/>
              </a:rPr>
              <a:t>Detecting Neutrinos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23445D-19A4-496C-AC35-A65C28694E8D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E7FA9F2-02C2-4C65-8C8F-D36E47EBFE6B}"/>
              </a:ext>
            </a:extLst>
          </p:cNvPr>
          <p:cNvCxnSpPr/>
          <p:nvPr/>
        </p:nvCxnSpPr>
        <p:spPr>
          <a:xfrm>
            <a:off x="28145" y="3869885"/>
            <a:ext cx="4150981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D13A1E7-F944-4F72-83B9-5FA48234F46D}"/>
              </a:ext>
            </a:extLst>
          </p:cNvPr>
          <p:cNvSpPr txBox="1"/>
          <p:nvPr/>
        </p:nvSpPr>
        <p:spPr>
          <a:xfrm>
            <a:off x="493382" y="1310823"/>
            <a:ext cx="6716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There are two types of interactions with </a:t>
            </a:r>
            <a:r>
              <a:rPr lang="en-CA" b="1" dirty="0" err="1"/>
              <a:t>IceCube</a:t>
            </a:r>
            <a:r>
              <a:rPr lang="en-CA" b="1" dirty="0"/>
              <a:t> neutrinos:</a:t>
            </a:r>
          </a:p>
          <a:p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“Track” interactions</a:t>
            </a:r>
          </a:p>
          <a:p>
            <a:pPr marL="800100" lvl="1" indent="-342900">
              <a:buFont typeface="+mj-lt"/>
              <a:buAutoNum type="arabicPeriod"/>
            </a:pPr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“Cascade” interactions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B325A8D-7316-4525-A62D-C14BA7E24FDF}"/>
              </a:ext>
            </a:extLst>
          </p:cNvPr>
          <p:cNvGrpSpPr/>
          <p:nvPr/>
        </p:nvGrpSpPr>
        <p:grpSpPr>
          <a:xfrm flipH="1">
            <a:off x="4112060" y="3541821"/>
            <a:ext cx="1232990" cy="656127"/>
            <a:chOff x="5419725" y="1089456"/>
            <a:chExt cx="4629150" cy="2463369"/>
          </a:xfrm>
        </p:grpSpPr>
        <p:sp>
          <p:nvSpPr>
            <p:cNvPr id="30" name="Losange 29">
              <a:extLst>
                <a:ext uri="{FF2B5EF4-FFF2-40B4-BE49-F238E27FC236}">
                  <a16:creationId xmlns:a16="http://schemas.microsoft.com/office/drawing/2014/main" id="{226EA25E-364D-4C73-9E6F-B7C1A6CB2846}"/>
                </a:ext>
              </a:extLst>
            </p:cNvPr>
            <p:cNvSpPr/>
            <p:nvPr/>
          </p:nvSpPr>
          <p:spPr>
            <a:xfrm>
              <a:off x="5419725" y="1089456"/>
              <a:ext cx="4629150" cy="246336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4404C110-2108-4847-ADA5-CDB69DFC3A2B}"/>
                </a:ext>
              </a:extLst>
            </p:cNvPr>
            <p:cNvSpPr/>
            <p:nvPr/>
          </p:nvSpPr>
          <p:spPr>
            <a:xfrm>
              <a:off x="6115050" y="1323975"/>
              <a:ext cx="3725277" cy="914400"/>
            </a:xfrm>
            <a:custGeom>
              <a:avLst/>
              <a:gdLst>
                <a:gd name="connsiteX0" fmla="*/ 0 w 3725277"/>
                <a:gd name="connsiteY0" fmla="*/ 638175 h 914400"/>
                <a:gd name="connsiteX1" fmla="*/ 76200 w 3725277"/>
                <a:gd name="connsiteY1" fmla="*/ 657225 h 914400"/>
                <a:gd name="connsiteX2" fmla="*/ 152400 w 3725277"/>
                <a:gd name="connsiteY2" fmla="*/ 676275 h 914400"/>
                <a:gd name="connsiteX3" fmla="*/ 180975 w 3725277"/>
                <a:gd name="connsiteY3" fmla="*/ 685800 h 914400"/>
                <a:gd name="connsiteX4" fmla="*/ 209550 w 3725277"/>
                <a:gd name="connsiteY4" fmla="*/ 704850 h 914400"/>
                <a:gd name="connsiteX5" fmla="*/ 295275 w 3725277"/>
                <a:gd name="connsiteY5" fmla="*/ 714375 h 914400"/>
                <a:gd name="connsiteX6" fmla="*/ 323850 w 3725277"/>
                <a:gd name="connsiteY6" fmla="*/ 723900 h 914400"/>
                <a:gd name="connsiteX7" fmla="*/ 390525 w 3725277"/>
                <a:gd name="connsiteY7" fmla="*/ 742950 h 914400"/>
                <a:gd name="connsiteX8" fmla="*/ 419100 w 3725277"/>
                <a:gd name="connsiteY8" fmla="*/ 762000 h 914400"/>
                <a:gd name="connsiteX9" fmla="*/ 504825 w 3725277"/>
                <a:gd name="connsiteY9" fmla="*/ 771525 h 914400"/>
                <a:gd name="connsiteX10" fmla="*/ 533400 w 3725277"/>
                <a:gd name="connsiteY10" fmla="*/ 781050 h 914400"/>
                <a:gd name="connsiteX11" fmla="*/ 628650 w 3725277"/>
                <a:gd name="connsiteY11" fmla="*/ 790575 h 914400"/>
                <a:gd name="connsiteX12" fmla="*/ 657225 w 3725277"/>
                <a:gd name="connsiteY12" fmla="*/ 809625 h 914400"/>
                <a:gd name="connsiteX13" fmla="*/ 742950 w 3725277"/>
                <a:gd name="connsiteY13" fmla="*/ 819150 h 914400"/>
                <a:gd name="connsiteX14" fmla="*/ 800100 w 3725277"/>
                <a:gd name="connsiteY14" fmla="*/ 828675 h 914400"/>
                <a:gd name="connsiteX15" fmla="*/ 1085850 w 3725277"/>
                <a:gd name="connsiteY15" fmla="*/ 819150 h 914400"/>
                <a:gd name="connsiteX16" fmla="*/ 1143000 w 3725277"/>
                <a:gd name="connsiteY16" fmla="*/ 800100 h 914400"/>
                <a:gd name="connsiteX17" fmla="*/ 1190625 w 3725277"/>
                <a:gd name="connsiteY17" fmla="*/ 790575 h 914400"/>
                <a:gd name="connsiteX18" fmla="*/ 1219200 w 3725277"/>
                <a:gd name="connsiteY18" fmla="*/ 781050 h 914400"/>
                <a:gd name="connsiteX19" fmla="*/ 1362075 w 3725277"/>
                <a:gd name="connsiteY19" fmla="*/ 771525 h 914400"/>
                <a:gd name="connsiteX20" fmla="*/ 1581150 w 3725277"/>
                <a:gd name="connsiteY20" fmla="*/ 781050 h 914400"/>
                <a:gd name="connsiteX21" fmla="*/ 1647825 w 3725277"/>
                <a:gd name="connsiteY21" fmla="*/ 819150 h 914400"/>
                <a:gd name="connsiteX22" fmla="*/ 1704975 w 3725277"/>
                <a:gd name="connsiteY22" fmla="*/ 838200 h 914400"/>
                <a:gd name="connsiteX23" fmla="*/ 1733550 w 3725277"/>
                <a:gd name="connsiteY23" fmla="*/ 847725 h 914400"/>
                <a:gd name="connsiteX24" fmla="*/ 1762125 w 3725277"/>
                <a:gd name="connsiteY24" fmla="*/ 866775 h 914400"/>
                <a:gd name="connsiteX25" fmla="*/ 1847850 w 3725277"/>
                <a:gd name="connsiteY25" fmla="*/ 876300 h 914400"/>
                <a:gd name="connsiteX26" fmla="*/ 1905000 w 3725277"/>
                <a:gd name="connsiteY26" fmla="*/ 895350 h 914400"/>
                <a:gd name="connsiteX27" fmla="*/ 2009775 w 3725277"/>
                <a:gd name="connsiteY27" fmla="*/ 914400 h 914400"/>
                <a:gd name="connsiteX28" fmla="*/ 2200275 w 3725277"/>
                <a:gd name="connsiteY28" fmla="*/ 904875 h 914400"/>
                <a:gd name="connsiteX29" fmla="*/ 2228850 w 3725277"/>
                <a:gd name="connsiteY29" fmla="*/ 895350 h 914400"/>
                <a:gd name="connsiteX30" fmla="*/ 2343150 w 3725277"/>
                <a:gd name="connsiteY30" fmla="*/ 866775 h 914400"/>
                <a:gd name="connsiteX31" fmla="*/ 2381250 w 3725277"/>
                <a:gd name="connsiteY31" fmla="*/ 857250 h 914400"/>
                <a:gd name="connsiteX32" fmla="*/ 2409825 w 3725277"/>
                <a:gd name="connsiteY32" fmla="*/ 847725 h 914400"/>
                <a:gd name="connsiteX33" fmla="*/ 2466975 w 3725277"/>
                <a:gd name="connsiteY33" fmla="*/ 838200 h 914400"/>
                <a:gd name="connsiteX34" fmla="*/ 2495550 w 3725277"/>
                <a:gd name="connsiteY34" fmla="*/ 828675 h 914400"/>
                <a:gd name="connsiteX35" fmla="*/ 2628900 w 3725277"/>
                <a:gd name="connsiteY35" fmla="*/ 790575 h 914400"/>
                <a:gd name="connsiteX36" fmla="*/ 2657475 w 3725277"/>
                <a:gd name="connsiteY36" fmla="*/ 781050 h 914400"/>
                <a:gd name="connsiteX37" fmla="*/ 2686050 w 3725277"/>
                <a:gd name="connsiteY37" fmla="*/ 771525 h 914400"/>
                <a:gd name="connsiteX38" fmla="*/ 2714625 w 3725277"/>
                <a:gd name="connsiteY38" fmla="*/ 752475 h 914400"/>
                <a:gd name="connsiteX39" fmla="*/ 2743200 w 3725277"/>
                <a:gd name="connsiteY39" fmla="*/ 742950 h 914400"/>
                <a:gd name="connsiteX40" fmla="*/ 2828925 w 3725277"/>
                <a:gd name="connsiteY40" fmla="*/ 695325 h 914400"/>
                <a:gd name="connsiteX41" fmla="*/ 2914650 w 3725277"/>
                <a:gd name="connsiteY41" fmla="*/ 685800 h 914400"/>
                <a:gd name="connsiteX42" fmla="*/ 2962275 w 3725277"/>
                <a:gd name="connsiteY42" fmla="*/ 676275 h 914400"/>
                <a:gd name="connsiteX43" fmla="*/ 3038475 w 3725277"/>
                <a:gd name="connsiteY43" fmla="*/ 666750 h 914400"/>
                <a:gd name="connsiteX44" fmla="*/ 3133725 w 3725277"/>
                <a:gd name="connsiteY44" fmla="*/ 638175 h 914400"/>
                <a:gd name="connsiteX45" fmla="*/ 3162300 w 3725277"/>
                <a:gd name="connsiteY45" fmla="*/ 628650 h 914400"/>
                <a:gd name="connsiteX46" fmla="*/ 3219450 w 3725277"/>
                <a:gd name="connsiteY46" fmla="*/ 619125 h 914400"/>
                <a:gd name="connsiteX47" fmla="*/ 3228975 w 3725277"/>
                <a:gd name="connsiteY47" fmla="*/ 466725 h 914400"/>
                <a:gd name="connsiteX48" fmla="*/ 3257550 w 3725277"/>
                <a:gd name="connsiteY48" fmla="*/ 438150 h 914400"/>
                <a:gd name="connsiteX49" fmla="*/ 3276600 w 3725277"/>
                <a:gd name="connsiteY49" fmla="*/ 409575 h 914400"/>
                <a:gd name="connsiteX50" fmla="*/ 3381375 w 3725277"/>
                <a:gd name="connsiteY50" fmla="*/ 381000 h 914400"/>
                <a:gd name="connsiteX51" fmla="*/ 3409950 w 3725277"/>
                <a:gd name="connsiteY51" fmla="*/ 371475 h 914400"/>
                <a:gd name="connsiteX52" fmla="*/ 3467100 w 3725277"/>
                <a:gd name="connsiteY52" fmla="*/ 381000 h 914400"/>
                <a:gd name="connsiteX53" fmla="*/ 3505200 w 3725277"/>
                <a:gd name="connsiteY53" fmla="*/ 400050 h 914400"/>
                <a:gd name="connsiteX54" fmla="*/ 3533775 w 3725277"/>
                <a:gd name="connsiteY54" fmla="*/ 409575 h 914400"/>
                <a:gd name="connsiteX55" fmla="*/ 3562350 w 3725277"/>
                <a:gd name="connsiteY55" fmla="*/ 400050 h 914400"/>
                <a:gd name="connsiteX56" fmla="*/ 3609975 w 3725277"/>
                <a:gd name="connsiteY56" fmla="*/ 390525 h 914400"/>
                <a:gd name="connsiteX57" fmla="*/ 3648075 w 3725277"/>
                <a:gd name="connsiteY57" fmla="*/ 314325 h 914400"/>
                <a:gd name="connsiteX58" fmla="*/ 3657600 w 3725277"/>
                <a:gd name="connsiteY58" fmla="*/ 257175 h 914400"/>
                <a:gd name="connsiteX59" fmla="*/ 3705225 w 3725277"/>
                <a:gd name="connsiteY59" fmla="*/ 200025 h 914400"/>
                <a:gd name="connsiteX60" fmla="*/ 3714750 w 3725277"/>
                <a:gd name="connsiteY60" fmla="*/ 95250 h 914400"/>
                <a:gd name="connsiteX61" fmla="*/ 3552825 w 3725277"/>
                <a:gd name="connsiteY61" fmla="*/ 85725 h 914400"/>
                <a:gd name="connsiteX62" fmla="*/ 3524250 w 3725277"/>
                <a:gd name="connsiteY62" fmla="*/ 66675 h 914400"/>
                <a:gd name="connsiteX63" fmla="*/ 3514725 w 3725277"/>
                <a:gd name="connsiteY63" fmla="*/ 19050 h 914400"/>
                <a:gd name="connsiteX64" fmla="*/ 3324225 w 3725277"/>
                <a:gd name="connsiteY64" fmla="*/ 9525 h 914400"/>
                <a:gd name="connsiteX65" fmla="*/ 3248025 w 3725277"/>
                <a:gd name="connsiteY65" fmla="*/ 0 h 914400"/>
                <a:gd name="connsiteX66" fmla="*/ 3228975 w 3725277"/>
                <a:gd name="connsiteY66" fmla="*/ 57150 h 914400"/>
                <a:gd name="connsiteX67" fmla="*/ 3219450 w 3725277"/>
                <a:gd name="connsiteY67" fmla="*/ 85725 h 914400"/>
                <a:gd name="connsiteX68" fmla="*/ 3200400 w 3725277"/>
                <a:gd name="connsiteY68" fmla="*/ 114300 h 914400"/>
                <a:gd name="connsiteX69" fmla="*/ 3190875 w 3725277"/>
                <a:gd name="connsiteY69" fmla="*/ 142875 h 914400"/>
                <a:gd name="connsiteX70" fmla="*/ 3133725 w 3725277"/>
                <a:gd name="connsiteY70" fmla="*/ 171450 h 914400"/>
                <a:gd name="connsiteX71" fmla="*/ 3114675 w 3725277"/>
                <a:gd name="connsiteY71" fmla="*/ 200025 h 914400"/>
                <a:gd name="connsiteX72" fmla="*/ 3076575 w 3725277"/>
                <a:gd name="connsiteY72" fmla="*/ 238125 h 914400"/>
                <a:gd name="connsiteX73" fmla="*/ 3048000 w 3725277"/>
                <a:gd name="connsiteY73" fmla="*/ 371475 h 914400"/>
                <a:gd name="connsiteX74" fmla="*/ 3019425 w 3725277"/>
                <a:gd name="connsiteY74" fmla="*/ 390525 h 914400"/>
                <a:gd name="connsiteX75" fmla="*/ 3000375 w 3725277"/>
                <a:gd name="connsiteY75" fmla="*/ 419100 h 914400"/>
                <a:gd name="connsiteX76" fmla="*/ 2943225 w 3725277"/>
                <a:gd name="connsiteY76" fmla="*/ 419100 h 914400"/>
                <a:gd name="connsiteX77" fmla="*/ 2857500 w 3725277"/>
                <a:gd name="connsiteY77" fmla="*/ 400050 h 914400"/>
                <a:gd name="connsiteX78" fmla="*/ 2800350 w 3725277"/>
                <a:gd name="connsiteY78" fmla="*/ 390525 h 914400"/>
                <a:gd name="connsiteX79" fmla="*/ 2752725 w 3725277"/>
                <a:gd name="connsiteY79" fmla="*/ 381000 h 914400"/>
                <a:gd name="connsiteX80" fmla="*/ 2695575 w 3725277"/>
                <a:gd name="connsiteY80" fmla="*/ 361950 h 914400"/>
                <a:gd name="connsiteX81" fmla="*/ 2667000 w 3725277"/>
                <a:gd name="connsiteY81" fmla="*/ 352425 h 914400"/>
                <a:gd name="connsiteX82" fmla="*/ 2428875 w 3725277"/>
                <a:gd name="connsiteY82" fmla="*/ 333375 h 914400"/>
                <a:gd name="connsiteX83" fmla="*/ 2371725 w 3725277"/>
                <a:gd name="connsiteY83" fmla="*/ 304800 h 914400"/>
                <a:gd name="connsiteX84" fmla="*/ 2305050 w 3725277"/>
                <a:gd name="connsiteY84" fmla="*/ 285750 h 914400"/>
                <a:gd name="connsiteX85" fmla="*/ 2238375 w 3725277"/>
                <a:gd name="connsiteY85" fmla="*/ 257175 h 914400"/>
                <a:gd name="connsiteX86" fmla="*/ 2152650 w 3725277"/>
                <a:gd name="connsiteY86" fmla="*/ 209550 h 914400"/>
                <a:gd name="connsiteX87" fmla="*/ 1819275 w 3725277"/>
                <a:gd name="connsiteY87" fmla="*/ 219075 h 914400"/>
                <a:gd name="connsiteX88" fmla="*/ 1695450 w 3725277"/>
                <a:gd name="connsiteY88" fmla="*/ 238125 h 914400"/>
                <a:gd name="connsiteX89" fmla="*/ 1638300 w 3725277"/>
                <a:gd name="connsiteY89" fmla="*/ 247650 h 914400"/>
                <a:gd name="connsiteX90" fmla="*/ 1314450 w 3725277"/>
                <a:gd name="connsiteY90" fmla="*/ 238125 h 914400"/>
                <a:gd name="connsiteX91" fmla="*/ 1247775 w 3725277"/>
                <a:gd name="connsiteY91" fmla="*/ 219075 h 914400"/>
                <a:gd name="connsiteX92" fmla="*/ 1190625 w 3725277"/>
                <a:gd name="connsiteY92" fmla="*/ 209550 h 914400"/>
                <a:gd name="connsiteX93" fmla="*/ 1133475 w 3725277"/>
                <a:gd name="connsiteY93" fmla="*/ 190500 h 914400"/>
                <a:gd name="connsiteX94" fmla="*/ 857250 w 3725277"/>
                <a:gd name="connsiteY94" fmla="*/ 200025 h 914400"/>
                <a:gd name="connsiteX95" fmla="*/ 752475 w 3725277"/>
                <a:gd name="connsiteY95" fmla="*/ 219075 h 914400"/>
                <a:gd name="connsiteX96" fmla="*/ 733425 w 3725277"/>
                <a:gd name="connsiteY96" fmla="*/ 247650 h 914400"/>
                <a:gd name="connsiteX97" fmla="*/ 676275 w 3725277"/>
                <a:gd name="connsiteY97" fmla="*/ 266700 h 914400"/>
                <a:gd name="connsiteX98" fmla="*/ 619125 w 3725277"/>
                <a:gd name="connsiteY98" fmla="*/ 285750 h 914400"/>
                <a:gd name="connsiteX99" fmla="*/ 590550 w 3725277"/>
                <a:gd name="connsiteY99" fmla="*/ 295275 h 914400"/>
                <a:gd name="connsiteX100" fmla="*/ 561975 w 3725277"/>
                <a:gd name="connsiteY100" fmla="*/ 304800 h 914400"/>
                <a:gd name="connsiteX101" fmla="*/ 523875 w 3725277"/>
                <a:gd name="connsiteY101" fmla="*/ 323850 h 914400"/>
                <a:gd name="connsiteX102" fmla="*/ 495300 w 3725277"/>
                <a:gd name="connsiteY102" fmla="*/ 333375 h 914400"/>
                <a:gd name="connsiteX103" fmla="*/ 466725 w 3725277"/>
                <a:gd name="connsiteY103" fmla="*/ 352425 h 914400"/>
                <a:gd name="connsiteX104" fmla="*/ 438150 w 3725277"/>
                <a:gd name="connsiteY104" fmla="*/ 361950 h 914400"/>
                <a:gd name="connsiteX105" fmla="*/ 371475 w 3725277"/>
                <a:gd name="connsiteY105" fmla="*/ 400050 h 914400"/>
                <a:gd name="connsiteX106" fmla="*/ 352425 w 3725277"/>
                <a:gd name="connsiteY106" fmla="*/ 428625 h 914400"/>
                <a:gd name="connsiteX107" fmla="*/ 314325 w 3725277"/>
                <a:gd name="connsiteY107" fmla="*/ 438150 h 914400"/>
                <a:gd name="connsiteX108" fmla="*/ 285750 w 3725277"/>
                <a:gd name="connsiteY108" fmla="*/ 447675 h 914400"/>
                <a:gd name="connsiteX109" fmla="*/ 276225 w 3725277"/>
                <a:gd name="connsiteY109" fmla="*/ 476250 h 914400"/>
                <a:gd name="connsiteX110" fmla="*/ 247650 w 3725277"/>
                <a:gd name="connsiteY110" fmla="*/ 485775 h 914400"/>
                <a:gd name="connsiteX111" fmla="*/ 219075 w 3725277"/>
                <a:gd name="connsiteY111" fmla="*/ 504825 h 914400"/>
                <a:gd name="connsiteX112" fmla="*/ 171450 w 3725277"/>
                <a:gd name="connsiteY112" fmla="*/ 514350 h 914400"/>
                <a:gd name="connsiteX113" fmla="*/ 142875 w 3725277"/>
                <a:gd name="connsiteY113" fmla="*/ 523875 h 914400"/>
                <a:gd name="connsiteX114" fmla="*/ 76200 w 3725277"/>
                <a:gd name="connsiteY114" fmla="*/ 571500 h 914400"/>
                <a:gd name="connsiteX115" fmla="*/ 47625 w 3725277"/>
                <a:gd name="connsiteY115" fmla="*/ 581025 h 914400"/>
                <a:gd name="connsiteX116" fmla="*/ 0 w 3725277"/>
                <a:gd name="connsiteY116" fmla="*/ 63817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3725277" h="914400">
                  <a:moveTo>
                    <a:pt x="0" y="638175"/>
                  </a:moveTo>
                  <a:cubicBezTo>
                    <a:pt x="116504" y="661476"/>
                    <a:pt x="-4345" y="635258"/>
                    <a:pt x="76200" y="657225"/>
                  </a:cubicBezTo>
                  <a:cubicBezTo>
                    <a:pt x="101459" y="664114"/>
                    <a:pt x="127562" y="667996"/>
                    <a:pt x="152400" y="676275"/>
                  </a:cubicBezTo>
                  <a:cubicBezTo>
                    <a:pt x="161925" y="679450"/>
                    <a:pt x="171995" y="681310"/>
                    <a:pt x="180975" y="685800"/>
                  </a:cubicBezTo>
                  <a:cubicBezTo>
                    <a:pt x="191214" y="690920"/>
                    <a:pt x="198444" y="702074"/>
                    <a:pt x="209550" y="704850"/>
                  </a:cubicBezTo>
                  <a:cubicBezTo>
                    <a:pt x="237442" y="711823"/>
                    <a:pt x="266700" y="711200"/>
                    <a:pt x="295275" y="714375"/>
                  </a:cubicBezTo>
                  <a:cubicBezTo>
                    <a:pt x="304800" y="717550"/>
                    <a:pt x="314196" y="721142"/>
                    <a:pt x="323850" y="723900"/>
                  </a:cubicBezTo>
                  <a:cubicBezTo>
                    <a:pt x="338092" y="727969"/>
                    <a:pt x="375300" y="735337"/>
                    <a:pt x="390525" y="742950"/>
                  </a:cubicBezTo>
                  <a:cubicBezTo>
                    <a:pt x="400764" y="748070"/>
                    <a:pt x="407994" y="759224"/>
                    <a:pt x="419100" y="762000"/>
                  </a:cubicBezTo>
                  <a:cubicBezTo>
                    <a:pt x="446992" y="768973"/>
                    <a:pt x="476250" y="768350"/>
                    <a:pt x="504825" y="771525"/>
                  </a:cubicBezTo>
                  <a:cubicBezTo>
                    <a:pt x="514350" y="774700"/>
                    <a:pt x="523477" y="779523"/>
                    <a:pt x="533400" y="781050"/>
                  </a:cubicBezTo>
                  <a:cubicBezTo>
                    <a:pt x="564937" y="785902"/>
                    <a:pt x="597559" y="783400"/>
                    <a:pt x="628650" y="790575"/>
                  </a:cubicBezTo>
                  <a:cubicBezTo>
                    <a:pt x="639804" y="793149"/>
                    <a:pt x="646119" y="806849"/>
                    <a:pt x="657225" y="809625"/>
                  </a:cubicBezTo>
                  <a:cubicBezTo>
                    <a:pt x="685117" y="816598"/>
                    <a:pt x="714451" y="815350"/>
                    <a:pt x="742950" y="819150"/>
                  </a:cubicBezTo>
                  <a:cubicBezTo>
                    <a:pt x="762093" y="821702"/>
                    <a:pt x="781050" y="825500"/>
                    <a:pt x="800100" y="828675"/>
                  </a:cubicBezTo>
                  <a:cubicBezTo>
                    <a:pt x="895350" y="825500"/>
                    <a:pt x="990876" y="827064"/>
                    <a:pt x="1085850" y="819150"/>
                  </a:cubicBezTo>
                  <a:cubicBezTo>
                    <a:pt x="1105861" y="817482"/>
                    <a:pt x="1123309" y="804038"/>
                    <a:pt x="1143000" y="800100"/>
                  </a:cubicBezTo>
                  <a:cubicBezTo>
                    <a:pt x="1158875" y="796925"/>
                    <a:pt x="1174919" y="794502"/>
                    <a:pt x="1190625" y="790575"/>
                  </a:cubicBezTo>
                  <a:cubicBezTo>
                    <a:pt x="1200365" y="788140"/>
                    <a:pt x="1209221" y="782159"/>
                    <a:pt x="1219200" y="781050"/>
                  </a:cubicBezTo>
                  <a:cubicBezTo>
                    <a:pt x="1266639" y="775779"/>
                    <a:pt x="1314450" y="774700"/>
                    <a:pt x="1362075" y="771525"/>
                  </a:cubicBezTo>
                  <a:cubicBezTo>
                    <a:pt x="1435100" y="774700"/>
                    <a:pt x="1508271" y="775444"/>
                    <a:pt x="1581150" y="781050"/>
                  </a:cubicBezTo>
                  <a:cubicBezTo>
                    <a:pt x="1615580" y="783698"/>
                    <a:pt x="1616247" y="803361"/>
                    <a:pt x="1647825" y="819150"/>
                  </a:cubicBezTo>
                  <a:cubicBezTo>
                    <a:pt x="1665786" y="828130"/>
                    <a:pt x="1685925" y="831850"/>
                    <a:pt x="1704975" y="838200"/>
                  </a:cubicBezTo>
                  <a:cubicBezTo>
                    <a:pt x="1714500" y="841375"/>
                    <a:pt x="1725196" y="842156"/>
                    <a:pt x="1733550" y="847725"/>
                  </a:cubicBezTo>
                  <a:cubicBezTo>
                    <a:pt x="1743075" y="854075"/>
                    <a:pt x="1751019" y="863999"/>
                    <a:pt x="1762125" y="866775"/>
                  </a:cubicBezTo>
                  <a:cubicBezTo>
                    <a:pt x="1790017" y="873748"/>
                    <a:pt x="1819275" y="873125"/>
                    <a:pt x="1847850" y="876300"/>
                  </a:cubicBezTo>
                  <a:cubicBezTo>
                    <a:pt x="1866900" y="882650"/>
                    <a:pt x="1885193" y="892049"/>
                    <a:pt x="1905000" y="895350"/>
                  </a:cubicBezTo>
                  <a:cubicBezTo>
                    <a:pt x="1978119" y="907537"/>
                    <a:pt x="1943212" y="901087"/>
                    <a:pt x="2009775" y="914400"/>
                  </a:cubicBezTo>
                  <a:cubicBezTo>
                    <a:pt x="2073275" y="911225"/>
                    <a:pt x="2136935" y="910383"/>
                    <a:pt x="2200275" y="904875"/>
                  </a:cubicBezTo>
                  <a:cubicBezTo>
                    <a:pt x="2210277" y="904005"/>
                    <a:pt x="2219164" y="897992"/>
                    <a:pt x="2228850" y="895350"/>
                  </a:cubicBezTo>
                  <a:lnTo>
                    <a:pt x="2343150" y="866775"/>
                  </a:lnTo>
                  <a:cubicBezTo>
                    <a:pt x="2355850" y="863600"/>
                    <a:pt x="2368831" y="861390"/>
                    <a:pt x="2381250" y="857250"/>
                  </a:cubicBezTo>
                  <a:cubicBezTo>
                    <a:pt x="2390775" y="854075"/>
                    <a:pt x="2400024" y="849903"/>
                    <a:pt x="2409825" y="847725"/>
                  </a:cubicBezTo>
                  <a:cubicBezTo>
                    <a:pt x="2428678" y="843535"/>
                    <a:pt x="2448122" y="842390"/>
                    <a:pt x="2466975" y="838200"/>
                  </a:cubicBezTo>
                  <a:cubicBezTo>
                    <a:pt x="2476776" y="836022"/>
                    <a:pt x="2485864" y="831317"/>
                    <a:pt x="2495550" y="828675"/>
                  </a:cubicBezTo>
                  <a:cubicBezTo>
                    <a:pt x="2627111" y="792795"/>
                    <a:pt x="2519393" y="827077"/>
                    <a:pt x="2628900" y="790575"/>
                  </a:cubicBezTo>
                  <a:lnTo>
                    <a:pt x="2657475" y="781050"/>
                  </a:lnTo>
                  <a:cubicBezTo>
                    <a:pt x="2667000" y="777875"/>
                    <a:pt x="2677696" y="777094"/>
                    <a:pt x="2686050" y="771525"/>
                  </a:cubicBezTo>
                  <a:cubicBezTo>
                    <a:pt x="2695575" y="765175"/>
                    <a:pt x="2704386" y="757595"/>
                    <a:pt x="2714625" y="752475"/>
                  </a:cubicBezTo>
                  <a:cubicBezTo>
                    <a:pt x="2723605" y="747985"/>
                    <a:pt x="2734423" y="747826"/>
                    <a:pt x="2743200" y="742950"/>
                  </a:cubicBezTo>
                  <a:cubicBezTo>
                    <a:pt x="2778266" y="723469"/>
                    <a:pt x="2791978" y="701483"/>
                    <a:pt x="2828925" y="695325"/>
                  </a:cubicBezTo>
                  <a:cubicBezTo>
                    <a:pt x="2857285" y="690598"/>
                    <a:pt x="2886188" y="689866"/>
                    <a:pt x="2914650" y="685800"/>
                  </a:cubicBezTo>
                  <a:cubicBezTo>
                    <a:pt x="2930677" y="683510"/>
                    <a:pt x="2946274" y="678737"/>
                    <a:pt x="2962275" y="676275"/>
                  </a:cubicBezTo>
                  <a:cubicBezTo>
                    <a:pt x="2987575" y="672383"/>
                    <a:pt x="3013226" y="670958"/>
                    <a:pt x="3038475" y="666750"/>
                  </a:cubicBezTo>
                  <a:cubicBezTo>
                    <a:pt x="3067265" y="661952"/>
                    <a:pt x="3108318" y="646644"/>
                    <a:pt x="3133725" y="638175"/>
                  </a:cubicBezTo>
                  <a:cubicBezTo>
                    <a:pt x="3143250" y="635000"/>
                    <a:pt x="3152396" y="630301"/>
                    <a:pt x="3162300" y="628650"/>
                  </a:cubicBezTo>
                  <a:lnTo>
                    <a:pt x="3219450" y="619125"/>
                  </a:lnTo>
                  <a:cubicBezTo>
                    <a:pt x="3222625" y="568325"/>
                    <a:pt x="3218489" y="516532"/>
                    <a:pt x="3228975" y="466725"/>
                  </a:cubicBezTo>
                  <a:cubicBezTo>
                    <a:pt x="3231750" y="453544"/>
                    <a:pt x="3248926" y="448498"/>
                    <a:pt x="3257550" y="438150"/>
                  </a:cubicBezTo>
                  <a:cubicBezTo>
                    <a:pt x="3264879" y="429356"/>
                    <a:pt x="3266892" y="415642"/>
                    <a:pt x="3276600" y="409575"/>
                  </a:cubicBezTo>
                  <a:cubicBezTo>
                    <a:pt x="3303846" y="392546"/>
                    <a:pt x="3350552" y="388706"/>
                    <a:pt x="3381375" y="381000"/>
                  </a:cubicBezTo>
                  <a:cubicBezTo>
                    <a:pt x="3391115" y="378565"/>
                    <a:pt x="3400425" y="374650"/>
                    <a:pt x="3409950" y="371475"/>
                  </a:cubicBezTo>
                  <a:cubicBezTo>
                    <a:pt x="3429000" y="374650"/>
                    <a:pt x="3448602" y="375451"/>
                    <a:pt x="3467100" y="381000"/>
                  </a:cubicBezTo>
                  <a:cubicBezTo>
                    <a:pt x="3480700" y="385080"/>
                    <a:pt x="3492149" y="394457"/>
                    <a:pt x="3505200" y="400050"/>
                  </a:cubicBezTo>
                  <a:cubicBezTo>
                    <a:pt x="3514428" y="404005"/>
                    <a:pt x="3524250" y="406400"/>
                    <a:pt x="3533775" y="409575"/>
                  </a:cubicBezTo>
                  <a:cubicBezTo>
                    <a:pt x="3543300" y="406400"/>
                    <a:pt x="3552610" y="402485"/>
                    <a:pt x="3562350" y="400050"/>
                  </a:cubicBezTo>
                  <a:cubicBezTo>
                    <a:pt x="3578056" y="396123"/>
                    <a:pt x="3595919" y="398557"/>
                    <a:pt x="3609975" y="390525"/>
                  </a:cubicBezTo>
                  <a:cubicBezTo>
                    <a:pt x="3624771" y="382070"/>
                    <a:pt x="3645293" y="321279"/>
                    <a:pt x="3648075" y="314325"/>
                  </a:cubicBezTo>
                  <a:cubicBezTo>
                    <a:pt x="3651250" y="295275"/>
                    <a:pt x="3651493" y="275497"/>
                    <a:pt x="3657600" y="257175"/>
                  </a:cubicBezTo>
                  <a:cubicBezTo>
                    <a:pt x="3664231" y="237283"/>
                    <a:pt x="3691962" y="213288"/>
                    <a:pt x="3705225" y="200025"/>
                  </a:cubicBezTo>
                  <a:cubicBezTo>
                    <a:pt x="3726710" y="114085"/>
                    <a:pt x="3732554" y="148663"/>
                    <a:pt x="3714750" y="95250"/>
                  </a:cubicBezTo>
                  <a:cubicBezTo>
                    <a:pt x="3648786" y="117238"/>
                    <a:pt x="3672821" y="113959"/>
                    <a:pt x="3552825" y="85725"/>
                  </a:cubicBezTo>
                  <a:cubicBezTo>
                    <a:pt x="3541682" y="83103"/>
                    <a:pt x="3533775" y="73025"/>
                    <a:pt x="3524250" y="66675"/>
                  </a:cubicBezTo>
                  <a:cubicBezTo>
                    <a:pt x="3521075" y="50800"/>
                    <a:pt x="3530291" y="23498"/>
                    <a:pt x="3514725" y="19050"/>
                  </a:cubicBezTo>
                  <a:cubicBezTo>
                    <a:pt x="3453592" y="1583"/>
                    <a:pt x="3387643" y="14055"/>
                    <a:pt x="3324225" y="9525"/>
                  </a:cubicBezTo>
                  <a:cubicBezTo>
                    <a:pt x="3298692" y="7701"/>
                    <a:pt x="3273425" y="3175"/>
                    <a:pt x="3248025" y="0"/>
                  </a:cubicBezTo>
                  <a:lnTo>
                    <a:pt x="3228975" y="57150"/>
                  </a:lnTo>
                  <a:cubicBezTo>
                    <a:pt x="3225800" y="66675"/>
                    <a:pt x="3225019" y="77371"/>
                    <a:pt x="3219450" y="85725"/>
                  </a:cubicBezTo>
                  <a:cubicBezTo>
                    <a:pt x="3213100" y="95250"/>
                    <a:pt x="3205520" y="104061"/>
                    <a:pt x="3200400" y="114300"/>
                  </a:cubicBezTo>
                  <a:cubicBezTo>
                    <a:pt x="3195910" y="123280"/>
                    <a:pt x="3197147" y="135035"/>
                    <a:pt x="3190875" y="142875"/>
                  </a:cubicBezTo>
                  <a:cubicBezTo>
                    <a:pt x="3177446" y="159661"/>
                    <a:pt x="3152549" y="165175"/>
                    <a:pt x="3133725" y="171450"/>
                  </a:cubicBezTo>
                  <a:cubicBezTo>
                    <a:pt x="3127375" y="180975"/>
                    <a:pt x="3123614" y="192874"/>
                    <a:pt x="3114675" y="200025"/>
                  </a:cubicBezTo>
                  <a:cubicBezTo>
                    <a:pt x="3068493" y="236970"/>
                    <a:pt x="3097357" y="175780"/>
                    <a:pt x="3076575" y="238125"/>
                  </a:cubicBezTo>
                  <a:cubicBezTo>
                    <a:pt x="3071911" y="289428"/>
                    <a:pt x="3084578" y="334897"/>
                    <a:pt x="3048000" y="371475"/>
                  </a:cubicBezTo>
                  <a:cubicBezTo>
                    <a:pt x="3039905" y="379570"/>
                    <a:pt x="3028950" y="384175"/>
                    <a:pt x="3019425" y="390525"/>
                  </a:cubicBezTo>
                  <a:cubicBezTo>
                    <a:pt x="3013075" y="400050"/>
                    <a:pt x="3009314" y="411949"/>
                    <a:pt x="3000375" y="419100"/>
                  </a:cubicBezTo>
                  <a:cubicBezTo>
                    <a:pt x="2975527" y="438978"/>
                    <a:pt x="2968073" y="424622"/>
                    <a:pt x="2943225" y="419100"/>
                  </a:cubicBezTo>
                  <a:cubicBezTo>
                    <a:pt x="2842645" y="396749"/>
                    <a:pt x="2921826" y="421492"/>
                    <a:pt x="2857500" y="400050"/>
                  </a:cubicBezTo>
                  <a:cubicBezTo>
                    <a:pt x="2804728" y="417641"/>
                    <a:pt x="2852485" y="410076"/>
                    <a:pt x="2800350" y="390525"/>
                  </a:cubicBezTo>
                  <a:cubicBezTo>
                    <a:pt x="2785191" y="384841"/>
                    <a:pt x="2768344" y="385260"/>
                    <a:pt x="2752725" y="381000"/>
                  </a:cubicBezTo>
                  <a:cubicBezTo>
                    <a:pt x="2733352" y="375716"/>
                    <a:pt x="2714625" y="368300"/>
                    <a:pt x="2695575" y="361950"/>
                  </a:cubicBezTo>
                  <a:cubicBezTo>
                    <a:pt x="2686050" y="358775"/>
                    <a:pt x="2677008" y="353226"/>
                    <a:pt x="2667000" y="352425"/>
                  </a:cubicBezTo>
                  <a:lnTo>
                    <a:pt x="2428875" y="333375"/>
                  </a:lnTo>
                  <a:cubicBezTo>
                    <a:pt x="2357051" y="309434"/>
                    <a:pt x="2445583" y="341729"/>
                    <a:pt x="2371725" y="304800"/>
                  </a:cubicBezTo>
                  <a:cubicBezTo>
                    <a:pt x="2358060" y="297968"/>
                    <a:pt x="2317257" y="288802"/>
                    <a:pt x="2305050" y="285750"/>
                  </a:cubicBezTo>
                  <a:cubicBezTo>
                    <a:pt x="2201039" y="216409"/>
                    <a:pt x="2361390" y="318682"/>
                    <a:pt x="2238375" y="257175"/>
                  </a:cubicBezTo>
                  <a:cubicBezTo>
                    <a:pt x="2107367" y="191671"/>
                    <a:pt x="2231671" y="235890"/>
                    <a:pt x="2152650" y="209550"/>
                  </a:cubicBezTo>
                  <a:lnTo>
                    <a:pt x="1819275" y="219075"/>
                  </a:lnTo>
                  <a:cubicBezTo>
                    <a:pt x="1715595" y="223788"/>
                    <a:pt x="1763694" y="224476"/>
                    <a:pt x="1695450" y="238125"/>
                  </a:cubicBezTo>
                  <a:cubicBezTo>
                    <a:pt x="1676512" y="241913"/>
                    <a:pt x="1657350" y="244475"/>
                    <a:pt x="1638300" y="247650"/>
                  </a:cubicBezTo>
                  <a:cubicBezTo>
                    <a:pt x="1530350" y="244475"/>
                    <a:pt x="1422297" y="243801"/>
                    <a:pt x="1314450" y="238125"/>
                  </a:cubicBezTo>
                  <a:cubicBezTo>
                    <a:pt x="1287267" y="236694"/>
                    <a:pt x="1272925" y="224664"/>
                    <a:pt x="1247775" y="219075"/>
                  </a:cubicBezTo>
                  <a:cubicBezTo>
                    <a:pt x="1228922" y="214885"/>
                    <a:pt x="1209361" y="214234"/>
                    <a:pt x="1190625" y="209550"/>
                  </a:cubicBezTo>
                  <a:cubicBezTo>
                    <a:pt x="1171144" y="204680"/>
                    <a:pt x="1133475" y="190500"/>
                    <a:pt x="1133475" y="190500"/>
                  </a:cubicBezTo>
                  <a:lnTo>
                    <a:pt x="857250" y="200025"/>
                  </a:lnTo>
                  <a:cubicBezTo>
                    <a:pt x="792975" y="203499"/>
                    <a:pt x="796749" y="204317"/>
                    <a:pt x="752475" y="219075"/>
                  </a:cubicBezTo>
                  <a:cubicBezTo>
                    <a:pt x="746125" y="228600"/>
                    <a:pt x="743133" y="241583"/>
                    <a:pt x="733425" y="247650"/>
                  </a:cubicBezTo>
                  <a:cubicBezTo>
                    <a:pt x="716397" y="258293"/>
                    <a:pt x="695325" y="260350"/>
                    <a:pt x="676275" y="266700"/>
                  </a:cubicBezTo>
                  <a:lnTo>
                    <a:pt x="619125" y="285750"/>
                  </a:lnTo>
                  <a:lnTo>
                    <a:pt x="590550" y="295275"/>
                  </a:lnTo>
                  <a:cubicBezTo>
                    <a:pt x="581025" y="298450"/>
                    <a:pt x="570955" y="300310"/>
                    <a:pt x="561975" y="304800"/>
                  </a:cubicBezTo>
                  <a:cubicBezTo>
                    <a:pt x="549275" y="311150"/>
                    <a:pt x="536926" y="318257"/>
                    <a:pt x="523875" y="323850"/>
                  </a:cubicBezTo>
                  <a:cubicBezTo>
                    <a:pt x="514647" y="327805"/>
                    <a:pt x="504280" y="328885"/>
                    <a:pt x="495300" y="333375"/>
                  </a:cubicBezTo>
                  <a:cubicBezTo>
                    <a:pt x="485061" y="338495"/>
                    <a:pt x="476964" y="347305"/>
                    <a:pt x="466725" y="352425"/>
                  </a:cubicBezTo>
                  <a:cubicBezTo>
                    <a:pt x="457745" y="356915"/>
                    <a:pt x="447378" y="357995"/>
                    <a:pt x="438150" y="361950"/>
                  </a:cubicBezTo>
                  <a:cubicBezTo>
                    <a:pt x="404313" y="376452"/>
                    <a:pt x="400173" y="380918"/>
                    <a:pt x="371475" y="400050"/>
                  </a:cubicBezTo>
                  <a:cubicBezTo>
                    <a:pt x="365125" y="409575"/>
                    <a:pt x="361950" y="422275"/>
                    <a:pt x="352425" y="428625"/>
                  </a:cubicBezTo>
                  <a:cubicBezTo>
                    <a:pt x="341533" y="435887"/>
                    <a:pt x="326912" y="434554"/>
                    <a:pt x="314325" y="438150"/>
                  </a:cubicBezTo>
                  <a:cubicBezTo>
                    <a:pt x="304671" y="440908"/>
                    <a:pt x="295275" y="444500"/>
                    <a:pt x="285750" y="447675"/>
                  </a:cubicBezTo>
                  <a:cubicBezTo>
                    <a:pt x="282575" y="457200"/>
                    <a:pt x="283325" y="469150"/>
                    <a:pt x="276225" y="476250"/>
                  </a:cubicBezTo>
                  <a:cubicBezTo>
                    <a:pt x="269125" y="483350"/>
                    <a:pt x="256630" y="481285"/>
                    <a:pt x="247650" y="485775"/>
                  </a:cubicBezTo>
                  <a:cubicBezTo>
                    <a:pt x="237411" y="490895"/>
                    <a:pt x="229794" y="500805"/>
                    <a:pt x="219075" y="504825"/>
                  </a:cubicBezTo>
                  <a:cubicBezTo>
                    <a:pt x="203916" y="510509"/>
                    <a:pt x="187156" y="510423"/>
                    <a:pt x="171450" y="514350"/>
                  </a:cubicBezTo>
                  <a:cubicBezTo>
                    <a:pt x="161710" y="516785"/>
                    <a:pt x="152400" y="520700"/>
                    <a:pt x="142875" y="523875"/>
                  </a:cubicBezTo>
                  <a:cubicBezTo>
                    <a:pt x="127000" y="571500"/>
                    <a:pt x="142875" y="549275"/>
                    <a:pt x="76200" y="571500"/>
                  </a:cubicBezTo>
                  <a:lnTo>
                    <a:pt x="47625" y="581025"/>
                  </a:lnTo>
                  <a:lnTo>
                    <a:pt x="0" y="638175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950BCECD-ED77-4A4B-8628-5E0BE9B6C9EE}"/>
                </a:ext>
              </a:extLst>
            </p:cNvPr>
            <p:cNvSpPr/>
            <p:nvPr/>
          </p:nvSpPr>
          <p:spPr>
            <a:xfrm>
              <a:off x="6467475" y="2321140"/>
              <a:ext cx="1768997" cy="630856"/>
            </a:xfrm>
            <a:custGeom>
              <a:avLst/>
              <a:gdLst>
                <a:gd name="connsiteX0" fmla="*/ 0 w 1019175"/>
                <a:gd name="connsiteY0" fmla="*/ 0 h 363456"/>
                <a:gd name="connsiteX1" fmla="*/ 352425 w 1019175"/>
                <a:gd name="connsiteY1" fmla="*/ 361950 h 363456"/>
                <a:gd name="connsiteX2" fmla="*/ 1019175 w 1019175"/>
                <a:gd name="connsiteY2" fmla="*/ 104775 h 36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363456">
                  <a:moveTo>
                    <a:pt x="0" y="0"/>
                  </a:moveTo>
                  <a:cubicBezTo>
                    <a:pt x="91281" y="172244"/>
                    <a:pt x="182563" y="344488"/>
                    <a:pt x="352425" y="361950"/>
                  </a:cubicBezTo>
                  <a:cubicBezTo>
                    <a:pt x="522287" y="379412"/>
                    <a:pt x="770731" y="242093"/>
                    <a:pt x="1019175" y="104775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08791EF7-0AB8-40F8-8DC3-86F1FFED294F}"/>
                </a:ext>
              </a:extLst>
            </p:cNvPr>
            <p:cNvSpPr/>
            <p:nvPr/>
          </p:nvSpPr>
          <p:spPr>
            <a:xfrm rot="20640292">
              <a:off x="6838950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B027C418-9260-44BD-A52E-7D4B5F460D70}"/>
                </a:ext>
              </a:extLst>
            </p:cNvPr>
            <p:cNvSpPr/>
            <p:nvPr/>
          </p:nvSpPr>
          <p:spPr>
            <a:xfrm rot="20640292">
              <a:off x="7931672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C670C8DA-9979-4456-A405-D65E7C683710}"/>
                </a:ext>
              </a:extLst>
            </p:cNvPr>
            <p:cNvSpPr/>
            <p:nvPr/>
          </p:nvSpPr>
          <p:spPr>
            <a:xfrm>
              <a:off x="6877050" y="1771217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AA5F3E1-5E9E-4F58-BA62-B363102DF5CD}"/>
                </a:ext>
              </a:extLst>
            </p:cNvPr>
            <p:cNvSpPr/>
            <p:nvPr/>
          </p:nvSpPr>
          <p:spPr>
            <a:xfrm>
              <a:off x="8039100" y="1759354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" name="Ellipse 3">
            <a:extLst>
              <a:ext uri="{FF2B5EF4-FFF2-40B4-BE49-F238E27FC236}">
                <a16:creationId xmlns:a16="http://schemas.microsoft.com/office/drawing/2014/main" id="{A6EFBAE9-6684-438E-8397-99BEFF4D273A}"/>
              </a:ext>
            </a:extLst>
          </p:cNvPr>
          <p:cNvSpPr/>
          <p:nvPr/>
        </p:nvSpPr>
        <p:spPr>
          <a:xfrm>
            <a:off x="4472406" y="4234222"/>
            <a:ext cx="1374881" cy="1374881"/>
          </a:xfrm>
          <a:prstGeom prst="ellipse">
            <a:avLst/>
          </a:prstGeom>
          <a:noFill/>
          <a:ln w="5715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CC9C8BF-036C-4802-A5B7-386F4D27C9DD}"/>
              </a:ext>
            </a:extLst>
          </p:cNvPr>
          <p:cNvGrpSpPr/>
          <p:nvPr/>
        </p:nvGrpSpPr>
        <p:grpSpPr>
          <a:xfrm>
            <a:off x="4646709" y="4679245"/>
            <a:ext cx="454809" cy="507175"/>
            <a:chOff x="7035525" y="2794388"/>
            <a:chExt cx="973606" cy="1085706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2F7BF7F0-AF1A-412C-AC86-B4DF0DFB26D4}"/>
                </a:ext>
              </a:extLst>
            </p:cNvPr>
            <p:cNvSpPr/>
            <p:nvPr/>
          </p:nvSpPr>
          <p:spPr>
            <a:xfrm>
              <a:off x="7035525" y="2794388"/>
              <a:ext cx="973606" cy="1085706"/>
            </a:xfrm>
            <a:custGeom>
              <a:avLst/>
              <a:gdLst>
                <a:gd name="connsiteX0" fmla="*/ 355234 w 1111691"/>
                <a:gd name="connsiteY0" fmla="*/ 105523 h 940982"/>
                <a:gd name="connsiteX1" fmla="*/ 19735 w 1111691"/>
                <a:gd name="connsiteY1" fmla="*/ 677845 h 940982"/>
                <a:gd name="connsiteX2" fmla="*/ 32892 w 1111691"/>
                <a:gd name="connsiteY2" fmla="*/ 671267 h 940982"/>
                <a:gd name="connsiteX3" fmla="*/ 19735 w 1111691"/>
                <a:gd name="connsiteY3" fmla="*/ 730472 h 940982"/>
                <a:gd name="connsiteX4" fmla="*/ 13157 w 1111691"/>
                <a:gd name="connsiteY4" fmla="*/ 750208 h 940982"/>
                <a:gd name="connsiteX5" fmla="*/ 0 w 1111691"/>
                <a:gd name="connsiteY5" fmla="*/ 769943 h 940982"/>
                <a:gd name="connsiteX6" fmla="*/ 6578 w 1111691"/>
                <a:gd name="connsiteY6" fmla="*/ 815992 h 940982"/>
                <a:gd name="connsiteX7" fmla="*/ 19735 w 1111691"/>
                <a:gd name="connsiteY7" fmla="*/ 855462 h 940982"/>
                <a:gd name="connsiteX8" fmla="*/ 52627 w 1111691"/>
                <a:gd name="connsiteY8" fmla="*/ 914668 h 940982"/>
                <a:gd name="connsiteX9" fmla="*/ 92098 w 1111691"/>
                <a:gd name="connsiteY9" fmla="*/ 927825 h 940982"/>
                <a:gd name="connsiteX10" fmla="*/ 111833 w 1111691"/>
                <a:gd name="connsiteY10" fmla="*/ 934403 h 940982"/>
                <a:gd name="connsiteX11" fmla="*/ 138147 w 1111691"/>
                <a:gd name="connsiteY11" fmla="*/ 940982 h 940982"/>
                <a:gd name="connsiteX12" fmla="*/ 236823 w 1111691"/>
                <a:gd name="connsiteY12" fmla="*/ 934403 h 940982"/>
                <a:gd name="connsiteX13" fmla="*/ 1045968 w 1111691"/>
                <a:gd name="connsiteY13" fmla="*/ 842306 h 940982"/>
                <a:gd name="connsiteX14" fmla="*/ 1092017 w 1111691"/>
                <a:gd name="connsiteY14" fmla="*/ 809413 h 940982"/>
                <a:gd name="connsiteX15" fmla="*/ 1098595 w 1111691"/>
                <a:gd name="connsiteY15" fmla="*/ 658110 h 940982"/>
                <a:gd name="connsiteX16" fmla="*/ 1078860 w 1111691"/>
                <a:gd name="connsiteY16" fmla="*/ 644953 h 940982"/>
                <a:gd name="connsiteX17" fmla="*/ 1052547 w 1111691"/>
                <a:gd name="connsiteY17" fmla="*/ 605483 h 940982"/>
                <a:gd name="connsiteX18" fmla="*/ 1032811 w 1111691"/>
                <a:gd name="connsiteY18" fmla="*/ 566012 h 940982"/>
                <a:gd name="connsiteX19" fmla="*/ 1013076 w 1111691"/>
                <a:gd name="connsiteY19" fmla="*/ 552855 h 940982"/>
                <a:gd name="connsiteX20" fmla="*/ 999919 w 1111691"/>
                <a:gd name="connsiteY20" fmla="*/ 546277 h 940982"/>
                <a:gd name="connsiteX21" fmla="*/ 644685 w 1111691"/>
                <a:gd name="connsiteY21" fmla="*/ 112101 h 940982"/>
                <a:gd name="connsiteX22" fmla="*/ 618371 w 1111691"/>
                <a:gd name="connsiteY22" fmla="*/ 59474 h 940982"/>
                <a:gd name="connsiteX23" fmla="*/ 578901 w 1111691"/>
                <a:gd name="connsiteY23" fmla="*/ 33160 h 940982"/>
                <a:gd name="connsiteX24" fmla="*/ 513116 w 1111691"/>
                <a:gd name="connsiteY24" fmla="*/ 13425 h 940982"/>
                <a:gd name="connsiteX25" fmla="*/ 453911 w 1111691"/>
                <a:gd name="connsiteY25" fmla="*/ 6847 h 940982"/>
                <a:gd name="connsiteX26" fmla="*/ 434175 w 1111691"/>
                <a:gd name="connsiteY26" fmla="*/ 268 h 940982"/>
                <a:gd name="connsiteX27" fmla="*/ 374970 w 1111691"/>
                <a:gd name="connsiteY27" fmla="*/ 6847 h 940982"/>
                <a:gd name="connsiteX28" fmla="*/ 368391 w 1111691"/>
                <a:gd name="connsiteY28" fmla="*/ 33160 h 940982"/>
                <a:gd name="connsiteX29" fmla="*/ 355234 w 1111691"/>
                <a:gd name="connsiteY29" fmla="*/ 72631 h 940982"/>
                <a:gd name="connsiteX30" fmla="*/ 355234 w 1111691"/>
                <a:gd name="connsiteY30" fmla="*/ 105523 h 94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11691" h="940982">
                  <a:moveTo>
                    <a:pt x="355234" y="105523"/>
                  </a:moveTo>
                  <a:lnTo>
                    <a:pt x="19735" y="677845"/>
                  </a:lnTo>
                  <a:lnTo>
                    <a:pt x="32892" y="671267"/>
                  </a:lnTo>
                  <a:cubicBezTo>
                    <a:pt x="28506" y="691002"/>
                    <a:pt x="24638" y="710859"/>
                    <a:pt x="19735" y="730472"/>
                  </a:cubicBezTo>
                  <a:cubicBezTo>
                    <a:pt x="18053" y="737199"/>
                    <a:pt x="16258" y="744006"/>
                    <a:pt x="13157" y="750208"/>
                  </a:cubicBezTo>
                  <a:cubicBezTo>
                    <a:pt x="9621" y="757280"/>
                    <a:pt x="4386" y="763365"/>
                    <a:pt x="0" y="769943"/>
                  </a:cubicBezTo>
                  <a:cubicBezTo>
                    <a:pt x="2193" y="785293"/>
                    <a:pt x="3091" y="800884"/>
                    <a:pt x="6578" y="815992"/>
                  </a:cubicBezTo>
                  <a:cubicBezTo>
                    <a:pt x="9696" y="829505"/>
                    <a:pt x="15349" y="842305"/>
                    <a:pt x="19735" y="855462"/>
                  </a:cubicBezTo>
                  <a:cubicBezTo>
                    <a:pt x="25528" y="872840"/>
                    <a:pt x="35658" y="909012"/>
                    <a:pt x="52627" y="914668"/>
                  </a:cubicBezTo>
                  <a:lnTo>
                    <a:pt x="92098" y="927825"/>
                  </a:lnTo>
                  <a:cubicBezTo>
                    <a:pt x="98676" y="930018"/>
                    <a:pt x="105106" y="932721"/>
                    <a:pt x="111833" y="934403"/>
                  </a:cubicBezTo>
                  <a:lnTo>
                    <a:pt x="138147" y="940982"/>
                  </a:lnTo>
                  <a:cubicBezTo>
                    <a:pt x="171039" y="938789"/>
                    <a:pt x="116219" y="936596"/>
                    <a:pt x="236823" y="934403"/>
                  </a:cubicBezTo>
                  <a:lnTo>
                    <a:pt x="1045968" y="842306"/>
                  </a:lnTo>
                  <a:cubicBezTo>
                    <a:pt x="1061318" y="831342"/>
                    <a:pt x="1077918" y="821945"/>
                    <a:pt x="1092017" y="809413"/>
                  </a:cubicBezTo>
                  <a:cubicBezTo>
                    <a:pt x="1130270" y="775410"/>
                    <a:pt x="1101466" y="673903"/>
                    <a:pt x="1098595" y="658110"/>
                  </a:cubicBezTo>
                  <a:cubicBezTo>
                    <a:pt x="1097181" y="650331"/>
                    <a:pt x="1085438" y="649339"/>
                    <a:pt x="1078860" y="644953"/>
                  </a:cubicBezTo>
                  <a:cubicBezTo>
                    <a:pt x="1070089" y="631796"/>
                    <a:pt x="1057548" y="620484"/>
                    <a:pt x="1052547" y="605483"/>
                  </a:cubicBezTo>
                  <a:cubicBezTo>
                    <a:pt x="1047196" y="589431"/>
                    <a:pt x="1045564" y="578765"/>
                    <a:pt x="1032811" y="566012"/>
                  </a:cubicBezTo>
                  <a:cubicBezTo>
                    <a:pt x="1027220" y="560421"/>
                    <a:pt x="1020148" y="556391"/>
                    <a:pt x="1013076" y="552855"/>
                  </a:cubicBezTo>
                  <a:cubicBezTo>
                    <a:pt x="998533" y="545584"/>
                    <a:pt x="984107" y="546277"/>
                    <a:pt x="999919" y="546277"/>
                  </a:cubicBezTo>
                  <a:lnTo>
                    <a:pt x="644685" y="112101"/>
                  </a:lnTo>
                  <a:cubicBezTo>
                    <a:pt x="635914" y="94559"/>
                    <a:pt x="630927" y="74541"/>
                    <a:pt x="618371" y="59474"/>
                  </a:cubicBezTo>
                  <a:cubicBezTo>
                    <a:pt x="608248" y="47327"/>
                    <a:pt x="593902" y="38160"/>
                    <a:pt x="578901" y="33160"/>
                  </a:cubicBezTo>
                  <a:cubicBezTo>
                    <a:pt x="563528" y="28036"/>
                    <a:pt x="531583" y="16266"/>
                    <a:pt x="513116" y="13425"/>
                  </a:cubicBezTo>
                  <a:cubicBezTo>
                    <a:pt x="493490" y="10406"/>
                    <a:pt x="473646" y="9040"/>
                    <a:pt x="453911" y="6847"/>
                  </a:cubicBezTo>
                  <a:cubicBezTo>
                    <a:pt x="447332" y="4654"/>
                    <a:pt x="441110" y="268"/>
                    <a:pt x="434175" y="268"/>
                  </a:cubicBezTo>
                  <a:cubicBezTo>
                    <a:pt x="414319" y="268"/>
                    <a:pt x="392730" y="-2033"/>
                    <a:pt x="374970" y="6847"/>
                  </a:cubicBezTo>
                  <a:cubicBezTo>
                    <a:pt x="366883" y="10890"/>
                    <a:pt x="370989" y="24500"/>
                    <a:pt x="368391" y="33160"/>
                  </a:cubicBezTo>
                  <a:cubicBezTo>
                    <a:pt x="364406" y="46444"/>
                    <a:pt x="359620" y="59474"/>
                    <a:pt x="355234" y="72631"/>
                  </a:cubicBezTo>
                  <a:cubicBezTo>
                    <a:pt x="347105" y="97019"/>
                    <a:pt x="351758" y="86163"/>
                    <a:pt x="355234" y="105523"/>
                  </a:cubicBezTo>
                  <a:close/>
                </a:path>
              </a:pathLst>
            </a:custGeom>
            <a:solidFill>
              <a:srgbClr val="2BB33B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FCCD3C86-2ADE-498A-AAF1-3331C17C0657}"/>
                </a:ext>
              </a:extLst>
            </p:cNvPr>
            <p:cNvSpPr/>
            <p:nvPr/>
          </p:nvSpPr>
          <p:spPr>
            <a:xfrm>
              <a:off x="7174241" y="3326403"/>
              <a:ext cx="244160" cy="244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F3F4797-BB78-4A23-B491-DDF90538CD1F}"/>
                </a:ext>
              </a:extLst>
            </p:cNvPr>
            <p:cNvSpPr/>
            <p:nvPr/>
          </p:nvSpPr>
          <p:spPr>
            <a:xfrm>
              <a:off x="7223983" y="3336645"/>
              <a:ext cx="157831" cy="1578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3B31859-9373-47D0-8EE6-F9706AC22A41}"/>
                </a:ext>
              </a:extLst>
            </p:cNvPr>
            <p:cNvSpPr/>
            <p:nvPr/>
          </p:nvSpPr>
          <p:spPr>
            <a:xfrm>
              <a:off x="7577312" y="3300374"/>
              <a:ext cx="244160" cy="2441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A0E5B499-1741-454F-96E4-6E50082147E3}"/>
                </a:ext>
              </a:extLst>
            </p:cNvPr>
            <p:cNvSpPr/>
            <p:nvPr/>
          </p:nvSpPr>
          <p:spPr>
            <a:xfrm>
              <a:off x="7627054" y="3304038"/>
              <a:ext cx="157831" cy="1578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D2494457-F85C-49F0-8F4E-78FD61B64DA4}"/>
                </a:ext>
              </a:extLst>
            </p:cNvPr>
            <p:cNvSpPr/>
            <p:nvPr/>
          </p:nvSpPr>
          <p:spPr>
            <a:xfrm>
              <a:off x="7111474" y="3475271"/>
              <a:ext cx="795988" cy="347318"/>
            </a:xfrm>
            <a:custGeom>
              <a:avLst/>
              <a:gdLst>
                <a:gd name="connsiteX0" fmla="*/ 0 w 809145"/>
                <a:gd name="connsiteY0" fmla="*/ 203931 h 408145"/>
                <a:gd name="connsiteX1" fmla="*/ 236823 w 809145"/>
                <a:gd name="connsiteY1" fmla="*/ 394705 h 408145"/>
                <a:gd name="connsiteX2" fmla="*/ 598636 w 809145"/>
                <a:gd name="connsiteY2" fmla="*/ 348656 h 408145"/>
                <a:gd name="connsiteX3" fmla="*/ 809145 w 809145"/>
                <a:gd name="connsiteY3" fmla="*/ 0 h 40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145" h="408145">
                  <a:moveTo>
                    <a:pt x="0" y="203931"/>
                  </a:moveTo>
                  <a:cubicBezTo>
                    <a:pt x="68525" y="287257"/>
                    <a:pt x="137050" y="370584"/>
                    <a:pt x="236823" y="394705"/>
                  </a:cubicBezTo>
                  <a:cubicBezTo>
                    <a:pt x="336596" y="418826"/>
                    <a:pt x="503249" y="414440"/>
                    <a:pt x="598636" y="348656"/>
                  </a:cubicBezTo>
                  <a:cubicBezTo>
                    <a:pt x="694023" y="282872"/>
                    <a:pt x="767482" y="55916"/>
                    <a:pt x="80914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DF06CB8-4D50-4A82-92F2-F88882CE801B}"/>
              </a:ext>
            </a:extLst>
          </p:cNvPr>
          <p:cNvGrpSpPr/>
          <p:nvPr/>
        </p:nvGrpSpPr>
        <p:grpSpPr>
          <a:xfrm>
            <a:off x="4973411" y="4337591"/>
            <a:ext cx="454810" cy="507176"/>
            <a:chOff x="8424667" y="2354690"/>
            <a:chExt cx="1613997" cy="1799830"/>
          </a:xfrm>
        </p:grpSpPr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7435F9F0-AE64-4585-8B40-35F1B46351D7}"/>
                </a:ext>
              </a:extLst>
            </p:cNvPr>
            <p:cNvSpPr/>
            <p:nvPr/>
          </p:nvSpPr>
          <p:spPr>
            <a:xfrm rot="10991014">
              <a:off x="8424667" y="2354690"/>
              <a:ext cx="1613997" cy="1799830"/>
            </a:xfrm>
            <a:custGeom>
              <a:avLst/>
              <a:gdLst>
                <a:gd name="connsiteX0" fmla="*/ 355234 w 1111691"/>
                <a:gd name="connsiteY0" fmla="*/ 105523 h 940982"/>
                <a:gd name="connsiteX1" fmla="*/ 19735 w 1111691"/>
                <a:gd name="connsiteY1" fmla="*/ 677845 h 940982"/>
                <a:gd name="connsiteX2" fmla="*/ 32892 w 1111691"/>
                <a:gd name="connsiteY2" fmla="*/ 671267 h 940982"/>
                <a:gd name="connsiteX3" fmla="*/ 19735 w 1111691"/>
                <a:gd name="connsiteY3" fmla="*/ 730472 h 940982"/>
                <a:gd name="connsiteX4" fmla="*/ 13157 w 1111691"/>
                <a:gd name="connsiteY4" fmla="*/ 750208 h 940982"/>
                <a:gd name="connsiteX5" fmla="*/ 0 w 1111691"/>
                <a:gd name="connsiteY5" fmla="*/ 769943 h 940982"/>
                <a:gd name="connsiteX6" fmla="*/ 6578 w 1111691"/>
                <a:gd name="connsiteY6" fmla="*/ 815992 h 940982"/>
                <a:gd name="connsiteX7" fmla="*/ 19735 w 1111691"/>
                <a:gd name="connsiteY7" fmla="*/ 855462 h 940982"/>
                <a:gd name="connsiteX8" fmla="*/ 52627 w 1111691"/>
                <a:gd name="connsiteY8" fmla="*/ 914668 h 940982"/>
                <a:gd name="connsiteX9" fmla="*/ 92098 w 1111691"/>
                <a:gd name="connsiteY9" fmla="*/ 927825 h 940982"/>
                <a:gd name="connsiteX10" fmla="*/ 111833 w 1111691"/>
                <a:gd name="connsiteY10" fmla="*/ 934403 h 940982"/>
                <a:gd name="connsiteX11" fmla="*/ 138147 w 1111691"/>
                <a:gd name="connsiteY11" fmla="*/ 940982 h 940982"/>
                <a:gd name="connsiteX12" fmla="*/ 236823 w 1111691"/>
                <a:gd name="connsiteY12" fmla="*/ 934403 h 940982"/>
                <a:gd name="connsiteX13" fmla="*/ 1045968 w 1111691"/>
                <a:gd name="connsiteY13" fmla="*/ 842306 h 940982"/>
                <a:gd name="connsiteX14" fmla="*/ 1092017 w 1111691"/>
                <a:gd name="connsiteY14" fmla="*/ 809413 h 940982"/>
                <a:gd name="connsiteX15" fmla="*/ 1098595 w 1111691"/>
                <a:gd name="connsiteY15" fmla="*/ 658110 h 940982"/>
                <a:gd name="connsiteX16" fmla="*/ 1078860 w 1111691"/>
                <a:gd name="connsiteY16" fmla="*/ 644953 h 940982"/>
                <a:gd name="connsiteX17" fmla="*/ 1052547 w 1111691"/>
                <a:gd name="connsiteY17" fmla="*/ 605483 h 940982"/>
                <a:gd name="connsiteX18" fmla="*/ 1032811 w 1111691"/>
                <a:gd name="connsiteY18" fmla="*/ 566012 h 940982"/>
                <a:gd name="connsiteX19" fmla="*/ 1013076 w 1111691"/>
                <a:gd name="connsiteY19" fmla="*/ 552855 h 940982"/>
                <a:gd name="connsiteX20" fmla="*/ 999919 w 1111691"/>
                <a:gd name="connsiteY20" fmla="*/ 546277 h 940982"/>
                <a:gd name="connsiteX21" fmla="*/ 644685 w 1111691"/>
                <a:gd name="connsiteY21" fmla="*/ 112101 h 940982"/>
                <a:gd name="connsiteX22" fmla="*/ 618371 w 1111691"/>
                <a:gd name="connsiteY22" fmla="*/ 59474 h 940982"/>
                <a:gd name="connsiteX23" fmla="*/ 578901 w 1111691"/>
                <a:gd name="connsiteY23" fmla="*/ 33160 h 940982"/>
                <a:gd name="connsiteX24" fmla="*/ 513116 w 1111691"/>
                <a:gd name="connsiteY24" fmla="*/ 13425 h 940982"/>
                <a:gd name="connsiteX25" fmla="*/ 453911 w 1111691"/>
                <a:gd name="connsiteY25" fmla="*/ 6847 h 940982"/>
                <a:gd name="connsiteX26" fmla="*/ 434175 w 1111691"/>
                <a:gd name="connsiteY26" fmla="*/ 268 h 940982"/>
                <a:gd name="connsiteX27" fmla="*/ 374970 w 1111691"/>
                <a:gd name="connsiteY27" fmla="*/ 6847 h 940982"/>
                <a:gd name="connsiteX28" fmla="*/ 368391 w 1111691"/>
                <a:gd name="connsiteY28" fmla="*/ 33160 h 940982"/>
                <a:gd name="connsiteX29" fmla="*/ 355234 w 1111691"/>
                <a:gd name="connsiteY29" fmla="*/ 72631 h 940982"/>
                <a:gd name="connsiteX30" fmla="*/ 355234 w 1111691"/>
                <a:gd name="connsiteY30" fmla="*/ 105523 h 94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11691" h="940982">
                  <a:moveTo>
                    <a:pt x="355234" y="105523"/>
                  </a:moveTo>
                  <a:lnTo>
                    <a:pt x="19735" y="677845"/>
                  </a:lnTo>
                  <a:lnTo>
                    <a:pt x="32892" y="671267"/>
                  </a:lnTo>
                  <a:cubicBezTo>
                    <a:pt x="28506" y="691002"/>
                    <a:pt x="24638" y="710859"/>
                    <a:pt x="19735" y="730472"/>
                  </a:cubicBezTo>
                  <a:cubicBezTo>
                    <a:pt x="18053" y="737199"/>
                    <a:pt x="16258" y="744006"/>
                    <a:pt x="13157" y="750208"/>
                  </a:cubicBezTo>
                  <a:cubicBezTo>
                    <a:pt x="9621" y="757280"/>
                    <a:pt x="4386" y="763365"/>
                    <a:pt x="0" y="769943"/>
                  </a:cubicBezTo>
                  <a:cubicBezTo>
                    <a:pt x="2193" y="785293"/>
                    <a:pt x="3091" y="800884"/>
                    <a:pt x="6578" y="815992"/>
                  </a:cubicBezTo>
                  <a:cubicBezTo>
                    <a:pt x="9696" y="829505"/>
                    <a:pt x="15349" y="842305"/>
                    <a:pt x="19735" y="855462"/>
                  </a:cubicBezTo>
                  <a:cubicBezTo>
                    <a:pt x="25528" y="872840"/>
                    <a:pt x="35658" y="909012"/>
                    <a:pt x="52627" y="914668"/>
                  </a:cubicBezTo>
                  <a:lnTo>
                    <a:pt x="92098" y="927825"/>
                  </a:lnTo>
                  <a:cubicBezTo>
                    <a:pt x="98676" y="930018"/>
                    <a:pt x="105106" y="932721"/>
                    <a:pt x="111833" y="934403"/>
                  </a:cubicBezTo>
                  <a:lnTo>
                    <a:pt x="138147" y="940982"/>
                  </a:lnTo>
                  <a:cubicBezTo>
                    <a:pt x="171039" y="938789"/>
                    <a:pt x="116219" y="936596"/>
                    <a:pt x="236823" y="934403"/>
                  </a:cubicBezTo>
                  <a:lnTo>
                    <a:pt x="1045968" y="842306"/>
                  </a:lnTo>
                  <a:cubicBezTo>
                    <a:pt x="1061318" y="831342"/>
                    <a:pt x="1077918" y="821945"/>
                    <a:pt x="1092017" y="809413"/>
                  </a:cubicBezTo>
                  <a:cubicBezTo>
                    <a:pt x="1130270" y="775410"/>
                    <a:pt x="1101466" y="673903"/>
                    <a:pt x="1098595" y="658110"/>
                  </a:cubicBezTo>
                  <a:cubicBezTo>
                    <a:pt x="1097181" y="650331"/>
                    <a:pt x="1085438" y="649339"/>
                    <a:pt x="1078860" y="644953"/>
                  </a:cubicBezTo>
                  <a:cubicBezTo>
                    <a:pt x="1070089" y="631796"/>
                    <a:pt x="1057548" y="620484"/>
                    <a:pt x="1052547" y="605483"/>
                  </a:cubicBezTo>
                  <a:cubicBezTo>
                    <a:pt x="1047196" y="589431"/>
                    <a:pt x="1045564" y="578765"/>
                    <a:pt x="1032811" y="566012"/>
                  </a:cubicBezTo>
                  <a:cubicBezTo>
                    <a:pt x="1027220" y="560421"/>
                    <a:pt x="1020148" y="556391"/>
                    <a:pt x="1013076" y="552855"/>
                  </a:cubicBezTo>
                  <a:cubicBezTo>
                    <a:pt x="998533" y="545584"/>
                    <a:pt x="984107" y="546277"/>
                    <a:pt x="999919" y="546277"/>
                  </a:cubicBezTo>
                  <a:lnTo>
                    <a:pt x="644685" y="112101"/>
                  </a:lnTo>
                  <a:cubicBezTo>
                    <a:pt x="635914" y="94559"/>
                    <a:pt x="630927" y="74541"/>
                    <a:pt x="618371" y="59474"/>
                  </a:cubicBezTo>
                  <a:cubicBezTo>
                    <a:pt x="608248" y="47327"/>
                    <a:pt x="593902" y="38160"/>
                    <a:pt x="578901" y="33160"/>
                  </a:cubicBezTo>
                  <a:cubicBezTo>
                    <a:pt x="563528" y="28036"/>
                    <a:pt x="531583" y="16266"/>
                    <a:pt x="513116" y="13425"/>
                  </a:cubicBezTo>
                  <a:cubicBezTo>
                    <a:pt x="493490" y="10406"/>
                    <a:pt x="473646" y="9040"/>
                    <a:pt x="453911" y="6847"/>
                  </a:cubicBezTo>
                  <a:cubicBezTo>
                    <a:pt x="447332" y="4654"/>
                    <a:pt x="441110" y="268"/>
                    <a:pt x="434175" y="268"/>
                  </a:cubicBezTo>
                  <a:cubicBezTo>
                    <a:pt x="414319" y="268"/>
                    <a:pt x="392730" y="-2033"/>
                    <a:pt x="374970" y="6847"/>
                  </a:cubicBezTo>
                  <a:cubicBezTo>
                    <a:pt x="366883" y="10890"/>
                    <a:pt x="370989" y="24500"/>
                    <a:pt x="368391" y="33160"/>
                  </a:cubicBezTo>
                  <a:cubicBezTo>
                    <a:pt x="364406" y="46444"/>
                    <a:pt x="359620" y="59474"/>
                    <a:pt x="355234" y="72631"/>
                  </a:cubicBezTo>
                  <a:cubicBezTo>
                    <a:pt x="347105" y="97019"/>
                    <a:pt x="351758" y="86163"/>
                    <a:pt x="355234" y="105523"/>
                  </a:cubicBezTo>
                  <a:close/>
                </a:path>
              </a:pathLst>
            </a:custGeom>
            <a:solidFill>
              <a:srgbClr val="2BB33B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2D70FFDC-8AEF-4A5F-9D33-8D0378E4D0D4}"/>
                </a:ext>
              </a:extLst>
            </p:cNvPr>
            <p:cNvSpPr/>
            <p:nvPr/>
          </p:nvSpPr>
          <p:spPr>
            <a:xfrm rot="10991014">
              <a:off x="9413614" y="2500788"/>
              <a:ext cx="404757" cy="4047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27DBA33-142A-482A-8E80-2878E8B6F7BC}"/>
                </a:ext>
              </a:extLst>
            </p:cNvPr>
            <p:cNvSpPr/>
            <p:nvPr/>
          </p:nvSpPr>
          <p:spPr>
            <a:xfrm rot="10991014">
              <a:off x="9477830" y="2639387"/>
              <a:ext cx="261645" cy="2616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B0C73CF5-EAD5-4B36-90D6-A9012C094CB4}"/>
                </a:ext>
              </a:extLst>
            </p:cNvPr>
            <p:cNvSpPr/>
            <p:nvPr/>
          </p:nvSpPr>
          <p:spPr>
            <a:xfrm rot="10991014">
              <a:off x="8691433" y="2519915"/>
              <a:ext cx="404757" cy="4047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1A975B0-11A3-4CD7-B629-D3639B0693ED}"/>
                </a:ext>
              </a:extLst>
            </p:cNvPr>
            <p:cNvSpPr/>
            <p:nvPr/>
          </p:nvSpPr>
          <p:spPr>
            <a:xfrm rot="10991014">
              <a:off x="8748465" y="2656246"/>
              <a:ext cx="261645" cy="2616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5A1B3FF2-49DB-44C7-B8D8-39D45740A402}"/>
                </a:ext>
              </a:extLst>
            </p:cNvPr>
            <p:cNvSpPr/>
            <p:nvPr/>
          </p:nvSpPr>
          <p:spPr>
            <a:xfrm rot="10991014" flipV="1">
              <a:off x="8666298" y="3055829"/>
              <a:ext cx="1150774" cy="479710"/>
            </a:xfrm>
            <a:custGeom>
              <a:avLst/>
              <a:gdLst>
                <a:gd name="connsiteX0" fmla="*/ 0 w 809145"/>
                <a:gd name="connsiteY0" fmla="*/ 203931 h 408145"/>
                <a:gd name="connsiteX1" fmla="*/ 236823 w 809145"/>
                <a:gd name="connsiteY1" fmla="*/ 394705 h 408145"/>
                <a:gd name="connsiteX2" fmla="*/ 598636 w 809145"/>
                <a:gd name="connsiteY2" fmla="*/ 348656 h 408145"/>
                <a:gd name="connsiteX3" fmla="*/ 809145 w 809145"/>
                <a:gd name="connsiteY3" fmla="*/ 0 h 40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145" h="408145">
                  <a:moveTo>
                    <a:pt x="0" y="203931"/>
                  </a:moveTo>
                  <a:cubicBezTo>
                    <a:pt x="68525" y="287257"/>
                    <a:pt x="137050" y="370584"/>
                    <a:pt x="236823" y="394705"/>
                  </a:cubicBezTo>
                  <a:cubicBezTo>
                    <a:pt x="336596" y="418826"/>
                    <a:pt x="503249" y="414440"/>
                    <a:pt x="598636" y="348656"/>
                  </a:cubicBezTo>
                  <a:cubicBezTo>
                    <a:pt x="694023" y="282872"/>
                    <a:pt x="767482" y="55916"/>
                    <a:pt x="80914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7DCFC708-175E-4037-96C5-7CBBD8EAD247}"/>
              </a:ext>
            </a:extLst>
          </p:cNvPr>
          <p:cNvGrpSpPr/>
          <p:nvPr/>
        </p:nvGrpSpPr>
        <p:grpSpPr>
          <a:xfrm>
            <a:off x="5298954" y="4863523"/>
            <a:ext cx="454810" cy="507176"/>
            <a:chOff x="8424667" y="2354690"/>
            <a:chExt cx="1613997" cy="1799830"/>
          </a:xfrm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9A4AAEE0-7383-4108-9B41-AAF43A0145B9}"/>
                </a:ext>
              </a:extLst>
            </p:cNvPr>
            <p:cNvSpPr/>
            <p:nvPr/>
          </p:nvSpPr>
          <p:spPr>
            <a:xfrm rot="10991014">
              <a:off x="8424667" y="2354690"/>
              <a:ext cx="1613997" cy="1799830"/>
            </a:xfrm>
            <a:custGeom>
              <a:avLst/>
              <a:gdLst>
                <a:gd name="connsiteX0" fmla="*/ 355234 w 1111691"/>
                <a:gd name="connsiteY0" fmla="*/ 105523 h 940982"/>
                <a:gd name="connsiteX1" fmla="*/ 19735 w 1111691"/>
                <a:gd name="connsiteY1" fmla="*/ 677845 h 940982"/>
                <a:gd name="connsiteX2" fmla="*/ 32892 w 1111691"/>
                <a:gd name="connsiteY2" fmla="*/ 671267 h 940982"/>
                <a:gd name="connsiteX3" fmla="*/ 19735 w 1111691"/>
                <a:gd name="connsiteY3" fmla="*/ 730472 h 940982"/>
                <a:gd name="connsiteX4" fmla="*/ 13157 w 1111691"/>
                <a:gd name="connsiteY4" fmla="*/ 750208 h 940982"/>
                <a:gd name="connsiteX5" fmla="*/ 0 w 1111691"/>
                <a:gd name="connsiteY5" fmla="*/ 769943 h 940982"/>
                <a:gd name="connsiteX6" fmla="*/ 6578 w 1111691"/>
                <a:gd name="connsiteY6" fmla="*/ 815992 h 940982"/>
                <a:gd name="connsiteX7" fmla="*/ 19735 w 1111691"/>
                <a:gd name="connsiteY7" fmla="*/ 855462 h 940982"/>
                <a:gd name="connsiteX8" fmla="*/ 52627 w 1111691"/>
                <a:gd name="connsiteY8" fmla="*/ 914668 h 940982"/>
                <a:gd name="connsiteX9" fmla="*/ 92098 w 1111691"/>
                <a:gd name="connsiteY9" fmla="*/ 927825 h 940982"/>
                <a:gd name="connsiteX10" fmla="*/ 111833 w 1111691"/>
                <a:gd name="connsiteY10" fmla="*/ 934403 h 940982"/>
                <a:gd name="connsiteX11" fmla="*/ 138147 w 1111691"/>
                <a:gd name="connsiteY11" fmla="*/ 940982 h 940982"/>
                <a:gd name="connsiteX12" fmla="*/ 236823 w 1111691"/>
                <a:gd name="connsiteY12" fmla="*/ 934403 h 940982"/>
                <a:gd name="connsiteX13" fmla="*/ 1045968 w 1111691"/>
                <a:gd name="connsiteY13" fmla="*/ 842306 h 940982"/>
                <a:gd name="connsiteX14" fmla="*/ 1092017 w 1111691"/>
                <a:gd name="connsiteY14" fmla="*/ 809413 h 940982"/>
                <a:gd name="connsiteX15" fmla="*/ 1098595 w 1111691"/>
                <a:gd name="connsiteY15" fmla="*/ 658110 h 940982"/>
                <a:gd name="connsiteX16" fmla="*/ 1078860 w 1111691"/>
                <a:gd name="connsiteY16" fmla="*/ 644953 h 940982"/>
                <a:gd name="connsiteX17" fmla="*/ 1052547 w 1111691"/>
                <a:gd name="connsiteY17" fmla="*/ 605483 h 940982"/>
                <a:gd name="connsiteX18" fmla="*/ 1032811 w 1111691"/>
                <a:gd name="connsiteY18" fmla="*/ 566012 h 940982"/>
                <a:gd name="connsiteX19" fmla="*/ 1013076 w 1111691"/>
                <a:gd name="connsiteY19" fmla="*/ 552855 h 940982"/>
                <a:gd name="connsiteX20" fmla="*/ 999919 w 1111691"/>
                <a:gd name="connsiteY20" fmla="*/ 546277 h 940982"/>
                <a:gd name="connsiteX21" fmla="*/ 644685 w 1111691"/>
                <a:gd name="connsiteY21" fmla="*/ 112101 h 940982"/>
                <a:gd name="connsiteX22" fmla="*/ 618371 w 1111691"/>
                <a:gd name="connsiteY22" fmla="*/ 59474 h 940982"/>
                <a:gd name="connsiteX23" fmla="*/ 578901 w 1111691"/>
                <a:gd name="connsiteY23" fmla="*/ 33160 h 940982"/>
                <a:gd name="connsiteX24" fmla="*/ 513116 w 1111691"/>
                <a:gd name="connsiteY24" fmla="*/ 13425 h 940982"/>
                <a:gd name="connsiteX25" fmla="*/ 453911 w 1111691"/>
                <a:gd name="connsiteY25" fmla="*/ 6847 h 940982"/>
                <a:gd name="connsiteX26" fmla="*/ 434175 w 1111691"/>
                <a:gd name="connsiteY26" fmla="*/ 268 h 940982"/>
                <a:gd name="connsiteX27" fmla="*/ 374970 w 1111691"/>
                <a:gd name="connsiteY27" fmla="*/ 6847 h 940982"/>
                <a:gd name="connsiteX28" fmla="*/ 368391 w 1111691"/>
                <a:gd name="connsiteY28" fmla="*/ 33160 h 940982"/>
                <a:gd name="connsiteX29" fmla="*/ 355234 w 1111691"/>
                <a:gd name="connsiteY29" fmla="*/ 72631 h 940982"/>
                <a:gd name="connsiteX30" fmla="*/ 355234 w 1111691"/>
                <a:gd name="connsiteY30" fmla="*/ 105523 h 94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11691" h="940982">
                  <a:moveTo>
                    <a:pt x="355234" y="105523"/>
                  </a:moveTo>
                  <a:lnTo>
                    <a:pt x="19735" y="677845"/>
                  </a:lnTo>
                  <a:lnTo>
                    <a:pt x="32892" y="671267"/>
                  </a:lnTo>
                  <a:cubicBezTo>
                    <a:pt x="28506" y="691002"/>
                    <a:pt x="24638" y="710859"/>
                    <a:pt x="19735" y="730472"/>
                  </a:cubicBezTo>
                  <a:cubicBezTo>
                    <a:pt x="18053" y="737199"/>
                    <a:pt x="16258" y="744006"/>
                    <a:pt x="13157" y="750208"/>
                  </a:cubicBezTo>
                  <a:cubicBezTo>
                    <a:pt x="9621" y="757280"/>
                    <a:pt x="4386" y="763365"/>
                    <a:pt x="0" y="769943"/>
                  </a:cubicBezTo>
                  <a:cubicBezTo>
                    <a:pt x="2193" y="785293"/>
                    <a:pt x="3091" y="800884"/>
                    <a:pt x="6578" y="815992"/>
                  </a:cubicBezTo>
                  <a:cubicBezTo>
                    <a:pt x="9696" y="829505"/>
                    <a:pt x="15349" y="842305"/>
                    <a:pt x="19735" y="855462"/>
                  </a:cubicBezTo>
                  <a:cubicBezTo>
                    <a:pt x="25528" y="872840"/>
                    <a:pt x="35658" y="909012"/>
                    <a:pt x="52627" y="914668"/>
                  </a:cubicBezTo>
                  <a:lnTo>
                    <a:pt x="92098" y="927825"/>
                  </a:lnTo>
                  <a:cubicBezTo>
                    <a:pt x="98676" y="930018"/>
                    <a:pt x="105106" y="932721"/>
                    <a:pt x="111833" y="934403"/>
                  </a:cubicBezTo>
                  <a:lnTo>
                    <a:pt x="138147" y="940982"/>
                  </a:lnTo>
                  <a:cubicBezTo>
                    <a:pt x="171039" y="938789"/>
                    <a:pt x="116219" y="936596"/>
                    <a:pt x="236823" y="934403"/>
                  </a:cubicBezTo>
                  <a:lnTo>
                    <a:pt x="1045968" y="842306"/>
                  </a:lnTo>
                  <a:cubicBezTo>
                    <a:pt x="1061318" y="831342"/>
                    <a:pt x="1077918" y="821945"/>
                    <a:pt x="1092017" y="809413"/>
                  </a:cubicBezTo>
                  <a:cubicBezTo>
                    <a:pt x="1130270" y="775410"/>
                    <a:pt x="1101466" y="673903"/>
                    <a:pt x="1098595" y="658110"/>
                  </a:cubicBezTo>
                  <a:cubicBezTo>
                    <a:pt x="1097181" y="650331"/>
                    <a:pt x="1085438" y="649339"/>
                    <a:pt x="1078860" y="644953"/>
                  </a:cubicBezTo>
                  <a:cubicBezTo>
                    <a:pt x="1070089" y="631796"/>
                    <a:pt x="1057548" y="620484"/>
                    <a:pt x="1052547" y="605483"/>
                  </a:cubicBezTo>
                  <a:cubicBezTo>
                    <a:pt x="1047196" y="589431"/>
                    <a:pt x="1045564" y="578765"/>
                    <a:pt x="1032811" y="566012"/>
                  </a:cubicBezTo>
                  <a:cubicBezTo>
                    <a:pt x="1027220" y="560421"/>
                    <a:pt x="1020148" y="556391"/>
                    <a:pt x="1013076" y="552855"/>
                  </a:cubicBezTo>
                  <a:cubicBezTo>
                    <a:pt x="998533" y="545584"/>
                    <a:pt x="984107" y="546277"/>
                    <a:pt x="999919" y="546277"/>
                  </a:cubicBezTo>
                  <a:lnTo>
                    <a:pt x="644685" y="112101"/>
                  </a:lnTo>
                  <a:cubicBezTo>
                    <a:pt x="635914" y="94559"/>
                    <a:pt x="630927" y="74541"/>
                    <a:pt x="618371" y="59474"/>
                  </a:cubicBezTo>
                  <a:cubicBezTo>
                    <a:pt x="608248" y="47327"/>
                    <a:pt x="593902" y="38160"/>
                    <a:pt x="578901" y="33160"/>
                  </a:cubicBezTo>
                  <a:cubicBezTo>
                    <a:pt x="563528" y="28036"/>
                    <a:pt x="531583" y="16266"/>
                    <a:pt x="513116" y="13425"/>
                  </a:cubicBezTo>
                  <a:cubicBezTo>
                    <a:pt x="493490" y="10406"/>
                    <a:pt x="473646" y="9040"/>
                    <a:pt x="453911" y="6847"/>
                  </a:cubicBezTo>
                  <a:cubicBezTo>
                    <a:pt x="447332" y="4654"/>
                    <a:pt x="441110" y="268"/>
                    <a:pt x="434175" y="268"/>
                  </a:cubicBezTo>
                  <a:cubicBezTo>
                    <a:pt x="414319" y="268"/>
                    <a:pt x="392730" y="-2033"/>
                    <a:pt x="374970" y="6847"/>
                  </a:cubicBezTo>
                  <a:cubicBezTo>
                    <a:pt x="366883" y="10890"/>
                    <a:pt x="370989" y="24500"/>
                    <a:pt x="368391" y="33160"/>
                  </a:cubicBezTo>
                  <a:cubicBezTo>
                    <a:pt x="364406" y="46444"/>
                    <a:pt x="359620" y="59474"/>
                    <a:pt x="355234" y="72631"/>
                  </a:cubicBezTo>
                  <a:cubicBezTo>
                    <a:pt x="347105" y="97019"/>
                    <a:pt x="351758" y="86163"/>
                    <a:pt x="355234" y="105523"/>
                  </a:cubicBezTo>
                  <a:close/>
                </a:path>
              </a:pathLst>
            </a:custGeom>
            <a:solidFill>
              <a:srgbClr val="2BB33B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27C8C657-8A7B-46A3-AA58-C22C3F6EDD6D}"/>
                </a:ext>
              </a:extLst>
            </p:cNvPr>
            <p:cNvSpPr/>
            <p:nvPr/>
          </p:nvSpPr>
          <p:spPr>
            <a:xfrm rot="10991014">
              <a:off x="9413614" y="2500788"/>
              <a:ext cx="404757" cy="4047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29AFD9B9-8936-4F07-A2F8-342228C0F509}"/>
                </a:ext>
              </a:extLst>
            </p:cNvPr>
            <p:cNvSpPr/>
            <p:nvPr/>
          </p:nvSpPr>
          <p:spPr>
            <a:xfrm rot="10991014">
              <a:off x="9477830" y="2639387"/>
              <a:ext cx="261645" cy="2616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E270123C-C3AE-4441-BBA0-306AABCFA098}"/>
                </a:ext>
              </a:extLst>
            </p:cNvPr>
            <p:cNvSpPr/>
            <p:nvPr/>
          </p:nvSpPr>
          <p:spPr>
            <a:xfrm rot="10991014">
              <a:off x="8691433" y="2519915"/>
              <a:ext cx="404757" cy="4047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9BFB0E6E-4C61-4F5B-9149-200AA877246E}"/>
                </a:ext>
              </a:extLst>
            </p:cNvPr>
            <p:cNvSpPr/>
            <p:nvPr/>
          </p:nvSpPr>
          <p:spPr>
            <a:xfrm rot="10991014">
              <a:off x="8748465" y="2656246"/>
              <a:ext cx="261645" cy="2616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CE511B51-EFE3-410B-893F-6C96F23EEE5F}"/>
                </a:ext>
              </a:extLst>
            </p:cNvPr>
            <p:cNvSpPr/>
            <p:nvPr/>
          </p:nvSpPr>
          <p:spPr>
            <a:xfrm rot="10991014" flipV="1">
              <a:off x="8666298" y="3055829"/>
              <a:ext cx="1150774" cy="479710"/>
            </a:xfrm>
            <a:custGeom>
              <a:avLst/>
              <a:gdLst>
                <a:gd name="connsiteX0" fmla="*/ 0 w 809145"/>
                <a:gd name="connsiteY0" fmla="*/ 203931 h 408145"/>
                <a:gd name="connsiteX1" fmla="*/ 236823 w 809145"/>
                <a:gd name="connsiteY1" fmla="*/ 394705 h 408145"/>
                <a:gd name="connsiteX2" fmla="*/ 598636 w 809145"/>
                <a:gd name="connsiteY2" fmla="*/ 348656 h 408145"/>
                <a:gd name="connsiteX3" fmla="*/ 809145 w 809145"/>
                <a:gd name="connsiteY3" fmla="*/ 0 h 40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9145" h="408145">
                  <a:moveTo>
                    <a:pt x="0" y="203931"/>
                  </a:moveTo>
                  <a:cubicBezTo>
                    <a:pt x="68525" y="287257"/>
                    <a:pt x="137050" y="370584"/>
                    <a:pt x="236823" y="394705"/>
                  </a:cubicBezTo>
                  <a:cubicBezTo>
                    <a:pt x="336596" y="418826"/>
                    <a:pt x="503249" y="414440"/>
                    <a:pt x="598636" y="348656"/>
                  </a:cubicBezTo>
                  <a:cubicBezTo>
                    <a:pt x="694023" y="282872"/>
                    <a:pt x="767482" y="55916"/>
                    <a:pt x="80914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5093529A-32DD-4F87-9CE6-87C80C4F25E5}"/>
              </a:ext>
            </a:extLst>
          </p:cNvPr>
          <p:cNvSpPr txBox="1"/>
          <p:nvPr/>
        </p:nvSpPr>
        <p:spPr>
          <a:xfrm>
            <a:off x="4438544" y="5691436"/>
            <a:ext cx="265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D9D9D9"/>
                </a:solidFill>
              </a:rPr>
              <a:t>Nucleon </a:t>
            </a:r>
          </a:p>
          <a:p>
            <a:r>
              <a:rPr lang="fr-CA" b="1" dirty="0">
                <a:solidFill>
                  <a:srgbClr val="D9D9D9"/>
                </a:solidFill>
              </a:rPr>
              <a:t>(</a:t>
            </a:r>
            <a:r>
              <a:rPr lang="da-DK" b="1" dirty="0">
                <a:solidFill>
                  <a:srgbClr val="D9D9D9"/>
                </a:solidFill>
              </a:rPr>
              <a:t>made up of quarks)</a:t>
            </a:r>
            <a:endParaRPr lang="en-CA" b="1" dirty="0">
              <a:solidFill>
                <a:srgbClr val="D9D9D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283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E8BA016-40A1-4547-88C4-3BE45E821C75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591500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>
                <a:latin typeface="Calibri" panose="020F0502020204030204" pitchFamily="34" charset="0"/>
                <a:cs typeface="Calibri" panose="020F0502020204030204" pitchFamily="34" charset="0"/>
              </a:rPr>
              <a:t>Detecting Neutrinos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23445D-19A4-496C-AC35-A65C28694E8D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E7FA9F2-02C2-4C65-8C8F-D36E47EBFE6B}"/>
              </a:ext>
            </a:extLst>
          </p:cNvPr>
          <p:cNvCxnSpPr/>
          <p:nvPr/>
        </p:nvCxnSpPr>
        <p:spPr>
          <a:xfrm>
            <a:off x="28145" y="3869885"/>
            <a:ext cx="4150981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D13A1E7-F944-4F72-83B9-5FA48234F46D}"/>
              </a:ext>
            </a:extLst>
          </p:cNvPr>
          <p:cNvSpPr txBox="1"/>
          <p:nvPr/>
        </p:nvSpPr>
        <p:spPr>
          <a:xfrm>
            <a:off x="493382" y="1310823"/>
            <a:ext cx="6716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There are two types of interactions with </a:t>
            </a:r>
            <a:r>
              <a:rPr lang="en-CA" b="1" dirty="0" err="1"/>
              <a:t>IceCube</a:t>
            </a:r>
            <a:r>
              <a:rPr lang="en-CA" b="1" dirty="0"/>
              <a:t> neutrinos:</a:t>
            </a:r>
          </a:p>
          <a:p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“Track” interactions</a:t>
            </a:r>
          </a:p>
          <a:p>
            <a:pPr marL="800100" lvl="1" indent="-342900">
              <a:buFont typeface="+mj-lt"/>
              <a:buAutoNum type="arabicPeriod"/>
            </a:pPr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“Cascade” interactions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B325A8D-7316-4525-A62D-C14BA7E24FDF}"/>
              </a:ext>
            </a:extLst>
          </p:cNvPr>
          <p:cNvGrpSpPr/>
          <p:nvPr/>
        </p:nvGrpSpPr>
        <p:grpSpPr>
          <a:xfrm flipH="1">
            <a:off x="4112060" y="3541821"/>
            <a:ext cx="1232990" cy="656127"/>
            <a:chOff x="5419725" y="1089456"/>
            <a:chExt cx="4629150" cy="2463369"/>
          </a:xfrm>
        </p:grpSpPr>
        <p:sp>
          <p:nvSpPr>
            <p:cNvPr id="30" name="Losange 29">
              <a:extLst>
                <a:ext uri="{FF2B5EF4-FFF2-40B4-BE49-F238E27FC236}">
                  <a16:creationId xmlns:a16="http://schemas.microsoft.com/office/drawing/2014/main" id="{226EA25E-364D-4C73-9E6F-B7C1A6CB2846}"/>
                </a:ext>
              </a:extLst>
            </p:cNvPr>
            <p:cNvSpPr/>
            <p:nvPr/>
          </p:nvSpPr>
          <p:spPr>
            <a:xfrm>
              <a:off x="5419725" y="1089456"/>
              <a:ext cx="4629150" cy="246336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4404C110-2108-4847-ADA5-CDB69DFC3A2B}"/>
                </a:ext>
              </a:extLst>
            </p:cNvPr>
            <p:cNvSpPr/>
            <p:nvPr/>
          </p:nvSpPr>
          <p:spPr>
            <a:xfrm>
              <a:off x="6115050" y="1323975"/>
              <a:ext cx="3725277" cy="914400"/>
            </a:xfrm>
            <a:custGeom>
              <a:avLst/>
              <a:gdLst>
                <a:gd name="connsiteX0" fmla="*/ 0 w 3725277"/>
                <a:gd name="connsiteY0" fmla="*/ 638175 h 914400"/>
                <a:gd name="connsiteX1" fmla="*/ 76200 w 3725277"/>
                <a:gd name="connsiteY1" fmla="*/ 657225 h 914400"/>
                <a:gd name="connsiteX2" fmla="*/ 152400 w 3725277"/>
                <a:gd name="connsiteY2" fmla="*/ 676275 h 914400"/>
                <a:gd name="connsiteX3" fmla="*/ 180975 w 3725277"/>
                <a:gd name="connsiteY3" fmla="*/ 685800 h 914400"/>
                <a:gd name="connsiteX4" fmla="*/ 209550 w 3725277"/>
                <a:gd name="connsiteY4" fmla="*/ 704850 h 914400"/>
                <a:gd name="connsiteX5" fmla="*/ 295275 w 3725277"/>
                <a:gd name="connsiteY5" fmla="*/ 714375 h 914400"/>
                <a:gd name="connsiteX6" fmla="*/ 323850 w 3725277"/>
                <a:gd name="connsiteY6" fmla="*/ 723900 h 914400"/>
                <a:gd name="connsiteX7" fmla="*/ 390525 w 3725277"/>
                <a:gd name="connsiteY7" fmla="*/ 742950 h 914400"/>
                <a:gd name="connsiteX8" fmla="*/ 419100 w 3725277"/>
                <a:gd name="connsiteY8" fmla="*/ 762000 h 914400"/>
                <a:gd name="connsiteX9" fmla="*/ 504825 w 3725277"/>
                <a:gd name="connsiteY9" fmla="*/ 771525 h 914400"/>
                <a:gd name="connsiteX10" fmla="*/ 533400 w 3725277"/>
                <a:gd name="connsiteY10" fmla="*/ 781050 h 914400"/>
                <a:gd name="connsiteX11" fmla="*/ 628650 w 3725277"/>
                <a:gd name="connsiteY11" fmla="*/ 790575 h 914400"/>
                <a:gd name="connsiteX12" fmla="*/ 657225 w 3725277"/>
                <a:gd name="connsiteY12" fmla="*/ 809625 h 914400"/>
                <a:gd name="connsiteX13" fmla="*/ 742950 w 3725277"/>
                <a:gd name="connsiteY13" fmla="*/ 819150 h 914400"/>
                <a:gd name="connsiteX14" fmla="*/ 800100 w 3725277"/>
                <a:gd name="connsiteY14" fmla="*/ 828675 h 914400"/>
                <a:gd name="connsiteX15" fmla="*/ 1085850 w 3725277"/>
                <a:gd name="connsiteY15" fmla="*/ 819150 h 914400"/>
                <a:gd name="connsiteX16" fmla="*/ 1143000 w 3725277"/>
                <a:gd name="connsiteY16" fmla="*/ 800100 h 914400"/>
                <a:gd name="connsiteX17" fmla="*/ 1190625 w 3725277"/>
                <a:gd name="connsiteY17" fmla="*/ 790575 h 914400"/>
                <a:gd name="connsiteX18" fmla="*/ 1219200 w 3725277"/>
                <a:gd name="connsiteY18" fmla="*/ 781050 h 914400"/>
                <a:gd name="connsiteX19" fmla="*/ 1362075 w 3725277"/>
                <a:gd name="connsiteY19" fmla="*/ 771525 h 914400"/>
                <a:gd name="connsiteX20" fmla="*/ 1581150 w 3725277"/>
                <a:gd name="connsiteY20" fmla="*/ 781050 h 914400"/>
                <a:gd name="connsiteX21" fmla="*/ 1647825 w 3725277"/>
                <a:gd name="connsiteY21" fmla="*/ 819150 h 914400"/>
                <a:gd name="connsiteX22" fmla="*/ 1704975 w 3725277"/>
                <a:gd name="connsiteY22" fmla="*/ 838200 h 914400"/>
                <a:gd name="connsiteX23" fmla="*/ 1733550 w 3725277"/>
                <a:gd name="connsiteY23" fmla="*/ 847725 h 914400"/>
                <a:gd name="connsiteX24" fmla="*/ 1762125 w 3725277"/>
                <a:gd name="connsiteY24" fmla="*/ 866775 h 914400"/>
                <a:gd name="connsiteX25" fmla="*/ 1847850 w 3725277"/>
                <a:gd name="connsiteY25" fmla="*/ 876300 h 914400"/>
                <a:gd name="connsiteX26" fmla="*/ 1905000 w 3725277"/>
                <a:gd name="connsiteY26" fmla="*/ 895350 h 914400"/>
                <a:gd name="connsiteX27" fmla="*/ 2009775 w 3725277"/>
                <a:gd name="connsiteY27" fmla="*/ 914400 h 914400"/>
                <a:gd name="connsiteX28" fmla="*/ 2200275 w 3725277"/>
                <a:gd name="connsiteY28" fmla="*/ 904875 h 914400"/>
                <a:gd name="connsiteX29" fmla="*/ 2228850 w 3725277"/>
                <a:gd name="connsiteY29" fmla="*/ 895350 h 914400"/>
                <a:gd name="connsiteX30" fmla="*/ 2343150 w 3725277"/>
                <a:gd name="connsiteY30" fmla="*/ 866775 h 914400"/>
                <a:gd name="connsiteX31" fmla="*/ 2381250 w 3725277"/>
                <a:gd name="connsiteY31" fmla="*/ 857250 h 914400"/>
                <a:gd name="connsiteX32" fmla="*/ 2409825 w 3725277"/>
                <a:gd name="connsiteY32" fmla="*/ 847725 h 914400"/>
                <a:gd name="connsiteX33" fmla="*/ 2466975 w 3725277"/>
                <a:gd name="connsiteY33" fmla="*/ 838200 h 914400"/>
                <a:gd name="connsiteX34" fmla="*/ 2495550 w 3725277"/>
                <a:gd name="connsiteY34" fmla="*/ 828675 h 914400"/>
                <a:gd name="connsiteX35" fmla="*/ 2628900 w 3725277"/>
                <a:gd name="connsiteY35" fmla="*/ 790575 h 914400"/>
                <a:gd name="connsiteX36" fmla="*/ 2657475 w 3725277"/>
                <a:gd name="connsiteY36" fmla="*/ 781050 h 914400"/>
                <a:gd name="connsiteX37" fmla="*/ 2686050 w 3725277"/>
                <a:gd name="connsiteY37" fmla="*/ 771525 h 914400"/>
                <a:gd name="connsiteX38" fmla="*/ 2714625 w 3725277"/>
                <a:gd name="connsiteY38" fmla="*/ 752475 h 914400"/>
                <a:gd name="connsiteX39" fmla="*/ 2743200 w 3725277"/>
                <a:gd name="connsiteY39" fmla="*/ 742950 h 914400"/>
                <a:gd name="connsiteX40" fmla="*/ 2828925 w 3725277"/>
                <a:gd name="connsiteY40" fmla="*/ 695325 h 914400"/>
                <a:gd name="connsiteX41" fmla="*/ 2914650 w 3725277"/>
                <a:gd name="connsiteY41" fmla="*/ 685800 h 914400"/>
                <a:gd name="connsiteX42" fmla="*/ 2962275 w 3725277"/>
                <a:gd name="connsiteY42" fmla="*/ 676275 h 914400"/>
                <a:gd name="connsiteX43" fmla="*/ 3038475 w 3725277"/>
                <a:gd name="connsiteY43" fmla="*/ 666750 h 914400"/>
                <a:gd name="connsiteX44" fmla="*/ 3133725 w 3725277"/>
                <a:gd name="connsiteY44" fmla="*/ 638175 h 914400"/>
                <a:gd name="connsiteX45" fmla="*/ 3162300 w 3725277"/>
                <a:gd name="connsiteY45" fmla="*/ 628650 h 914400"/>
                <a:gd name="connsiteX46" fmla="*/ 3219450 w 3725277"/>
                <a:gd name="connsiteY46" fmla="*/ 619125 h 914400"/>
                <a:gd name="connsiteX47" fmla="*/ 3228975 w 3725277"/>
                <a:gd name="connsiteY47" fmla="*/ 466725 h 914400"/>
                <a:gd name="connsiteX48" fmla="*/ 3257550 w 3725277"/>
                <a:gd name="connsiteY48" fmla="*/ 438150 h 914400"/>
                <a:gd name="connsiteX49" fmla="*/ 3276600 w 3725277"/>
                <a:gd name="connsiteY49" fmla="*/ 409575 h 914400"/>
                <a:gd name="connsiteX50" fmla="*/ 3381375 w 3725277"/>
                <a:gd name="connsiteY50" fmla="*/ 381000 h 914400"/>
                <a:gd name="connsiteX51" fmla="*/ 3409950 w 3725277"/>
                <a:gd name="connsiteY51" fmla="*/ 371475 h 914400"/>
                <a:gd name="connsiteX52" fmla="*/ 3467100 w 3725277"/>
                <a:gd name="connsiteY52" fmla="*/ 381000 h 914400"/>
                <a:gd name="connsiteX53" fmla="*/ 3505200 w 3725277"/>
                <a:gd name="connsiteY53" fmla="*/ 400050 h 914400"/>
                <a:gd name="connsiteX54" fmla="*/ 3533775 w 3725277"/>
                <a:gd name="connsiteY54" fmla="*/ 409575 h 914400"/>
                <a:gd name="connsiteX55" fmla="*/ 3562350 w 3725277"/>
                <a:gd name="connsiteY55" fmla="*/ 400050 h 914400"/>
                <a:gd name="connsiteX56" fmla="*/ 3609975 w 3725277"/>
                <a:gd name="connsiteY56" fmla="*/ 390525 h 914400"/>
                <a:gd name="connsiteX57" fmla="*/ 3648075 w 3725277"/>
                <a:gd name="connsiteY57" fmla="*/ 314325 h 914400"/>
                <a:gd name="connsiteX58" fmla="*/ 3657600 w 3725277"/>
                <a:gd name="connsiteY58" fmla="*/ 257175 h 914400"/>
                <a:gd name="connsiteX59" fmla="*/ 3705225 w 3725277"/>
                <a:gd name="connsiteY59" fmla="*/ 200025 h 914400"/>
                <a:gd name="connsiteX60" fmla="*/ 3714750 w 3725277"/>
                <a:gd name="connsiteY60" fmla="*/ 95250 h 914400"/>
                <a:gd name="connsiteX61" fmla="*/ 3552825 w 3725277"/>
                <a:gd name="connsiteY61" fmla="*/ 85725 h 914400"/>
                <a:gd name="connsiteX62" fmla="*/ 3524250 w 3725277"/>
                <a:gd name="connsiteY62" fmla="*/ 66675 h 914400"/>
                <a:gd name="connsiteX63" fmla="*/ 3514725 w 3725277"/>
                <a:gd name="connsiteY63" fmla="*/ 19050 h 914400"/>
                <a:gd name="connsiteX64" fmla="*/ 3324225 w 3725277"/>
                <a:gd name="connsiteY64" fmla="*/ 9525 h 914400"/>
                <a:gd name="connsiteX65" fmla="*/ 3248025 w 3725277"/>
                <a:gd name="connsiteY65" fmla="*/ 0 h 914400"/>
                <a:gd name="connsiteX66" fmla="*/ 3228975 w 3725277"/>
                <a:gd name="connsiteY66" fmla="*/ 57150 h 914400"/>
                <a:gd name="connsiteX67" fmla="*/ 3219450 w 3725277"/>
                <a:gd name="connsiteY67" fmla="*/ 85725 h 914400"/>
                <a:gd name="connsiteX68" fmla="*/ 3200400 w 3725277"/>
                <a:gd name="connsiteY68" fmla="*/ 114300 h 914400"/>
                <a:gd name="connsiteX69" fmla="*/ 3190875 w 3725277"/>
                <a:gd name="connsiteY69" fmla="*/ 142875 h 914400"/>
                <a:gd name="connsiteX70" fmla="*/ 3133725 w 3725277"/>
                <a:gd name="connsiteY70" fmla="*/ 171450 h 914400"/>
                <a:gd name="connsiteX71" fmla="*/ 3114675 w 3725277"/>
                <a:gd name="connsiteY71" fmla="*/ 200025 h 914400"/>
                <a:gd name="connsiteX72" fmla="*/ 3076575 w 3725277"/>
                <a:gd name="connsiteY72" fmla="*/ 238125 h 914400"/>
                <a:gd name="connsiteX73" fmla="*/ 3048000 w 3725277"/>
                <a:gd name="connsiteY73" fmla="*/ 371475 h 914400"/>
                <a:gd name="connsiteX74" fmla="*/ 3019425 w 3725277"/>
                <a:gd name="connsiteY74" fmla="*/ 390525 h 914400"/>
                <a:gd name="connsiteX75" fmla="*/ 3000375 w 3725277"/>
                <a:gd name="connsiteY75" fmla="*/ 419100 h 914400"/>
                <a:gd name="connsiteX76" fmla="*/ 2943225 w 3725277"/>
                <a:gd name="connsiteY76" fmla="*/ 419100 h 914400"/>
                <a:gd name="connsiteX77" fmla="*/ 2857500 w 3725277"/>
                <a:gd name="connsiteY77" fmla="*/ 400050 h 914400"/>
                <a:gd name="connsiteX78" fmla="*/ 2800350 w 3725277"/>
                <a:gd name="connsiteY78" fmla="*/ 390525 h 914400"/>
                <a:gd name="connsiteX79" fmla="*/ 2752725 w 3725277"/>
                <a:gd name="connsiteY79" fmla="*/ 381000 h 914400"/>
                <a:gd name="connsiteX80" fmla="*/ 2695575 w 3725277"/>
                <a:gd name="connsiteY80" fmla="*/ 361950 h 914400"/>
                <a:gd name="connsiteX81" fmla="*/ 2667000 w 3725277"/>
                <a:gd name="connsiteY81" fmla="*/ 352425 h 914400"/>
                <a:gd name="connsiteX82" fmla="*/ 2428875 w 3725277"/>
                <a:gd name="connsiteY82" fmla="*/ 333375 h 914400"/>
                <a:gd name="connsiteX83" fmla="*/ 2371725 w 3725277"/>
                <a:gd name="connsiteY83" fmla="*/ 304800 h 914400"/>
                <a:gd name="connsiteX84" fmla="*/ 2305050 w 3725277"/>
                <a:gd name="connsiteY84" fmla="*/ 285750 h 914400"/>
                <a:gd name="connsiteX85" fmla="*/ 2238375 w 3725277"/>
                <a:gd name="connsiteY85" fmla="*/ 257175 h 914400"/>
                <a:gd name="connsiteX86" fmla="*/ 2152650 w 3725277"/>
                <a:gd name="connsiteY86" fmla="*/ 209550 h 914400"/>
                <a:gd name="connsiteX87" fmla="*/ 1819275 w 3725277"/>
                <a:gd name="connsiteY87" fmla="*/ 219075 h 914400"/>
                <a:gd name="connsiteX88" fmla="*/ 1695450 w 3725277"/>
                <a:gd name="connsiteY88" fmla="*/ 238125 h 914400"/>
                <a:gd name="connsiteX89" fmla="*/ 1638300 w 3725277"/>
                <a:gd name="connsiteY89" fmla="*/ 247650 h 914400"/>
                <a:gd name="connsiteX90" fmla="*/ 1314450 w 3725277"/>
                <a:gd name="connsiteY90" fmla="*/ 238125 h 914400"/>
                <a:gd name="connsiteX91" fmla="*/ 1247775 w 3725277"/>
                <a:gd name="connsiteY91" fmla="*/ 219075 h 914400"/>
                <a:gd name="connsiteX92" fmla="*/ 1190625 w 3725277"/>
                <a:gd name="connsiteY92" fmla="*/ 209550 h 914400"/>
                <a:gd name="connsiteX93" fmla="*/ 1133475 w 3725277"/>
                <a:gd name="connsiteY93" fmla="*/ 190500 h 914400"/>
                <a:gd name="connsiteX94" fmla="*/ 857250 w 3725277"/>
                <a:gd name="connsiteY94" fmla="*/ 200025 h 914400"/>
                <a:gd name="connsiteX95" fmla="*/ 752475 w 3725277"/>
                <a:gd name="connsiteY95" fmla="*/ 219075 h 914400"/>
                <a:gd name="connsiteX96" fmla="*/ 733425 w 3725277"/>
                <a:gd name="connsiteY96" fmla="*/ 247650 h 914400"/>
                <a:gd name="connsiteX97" fmla="*/ 676275 w 3725277"/>
                <a:gd name="connsiteY97" fmla="*/ 266700 h 914400"/>
                <a:gd name="connsiteX98" fmla="*/ 619125 w 3725277"/>
                <a:gd name="connsiteY98" fmla="*/ 285750 h 914400"/>
                <a:gd name="connsiteX99" fmla="*/ 590550 w 3725277"/>
                <a:gd name="connsiteY99" fmla="*/ 295275 h 914400"/>
                <a:gd name="connsiteX100" fmla="*/ 561975 w 3725277"/>
                <a:gd name="connsiteY100" fmla="*/ 304800 h 914400"/>
                <a:gd name="connsiteX101" fmla="*/ 523875 w 3725277"/>
                <a:gd name="connsiteY101" fmla="*/ 323850 h 914400"/>
                <a:gd name="connsiteX102" fmla="*/ 495300 w 3725277"/>
                <a:gd name="connsiteY102" fmla="*/ 333375 h 914400"/>
                <a:gd name="connsiteX103" fmla="*/ 466725 w 3725277"/>
                <a:gd name="connsiteY103" fmla="*/ 352425 h 914400"/>
                <a:gd name="connsiteX104" fmla="*/ 438150 w 3725277"/>
                <a:gd name="connsiteY104" fmla="*/ 361950 h 914400"/>
                <a:gd name="connsiteX105" fmla="*/ 371475 w 3725277"/>
                <a:gd name="connsiteY105" fmla="*/ 400050 h 914400"/>
                <a:gd name="connsiteX106" fmla="*/ 352425 w 3725277"/>
                <a:gd name="connsiteY106" fmla="*/ 428625 h 914400"/>
                <a:gd name="connsiteX107" fmla="*/ 314325 w 3725277"/>
                <a:gd name="connsiteY107" fmla="*/ 438150 h 914400"/>
                <a:gd name="connsiteX108" fmla="*/ 285750 w 3725277"/>
                <a:gd name="connsiteY108" fmla="*/ 447675 h 914400"/>
                <a:gd name="connsiteX109" fmla="*/ 276225 w 3725277"/>
                <a:gd name="connsiteY109" fmla="*/ 476250 h 914400"/>
                <a:gd name="connsiteX110" fmla="*/ 247650 w 3725277"/>
                <a:gd name="connsiteY110" fmla="*/ 485775 h 914400"/>
                <a:gd name="connsiteX111" fmla="*/ 219075 w 3725277"/>
                <a:gd name="connsiteY111" fmla="*/ 504825 h 914400"/>
                <a:gd name="connsiteX112" fmla="*/ 171450 w 3725277"/>
                <a:gd name="connsiteY112" fmla="*/ 514350 h 914400"/>
                <a:gd name="connsiteX113" fmla="*/ 142875 w 3725277"/>
                <a:gd name="connsiteY113" fmla="*/ 523875 h 914400"/>
                <a:gd name="connsiteX114" fmla="*/ 76200 w 3725277"/>
                <a:gd name="connsiteY114" fmla="*/ 571500 h 914400"/>
                <a:gd name="connsiteX115" fmla="*/ 47625 w 3725277"/>
                <a:gd name="connsiteY115" fmla="*/ 581025 h 914400"/>
                <a:gd name="connsiteX116" fmla="*/ 0 w 3725277"/>
                <a:gd name="connsiteY116" fmla="*/ 63817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3725277" h="914400">
                  <a:moveTo>
                    <a:pt x="0" y="638175"/>
                  </a:moveTo>
                  <a:cubicBezTo>
                    <a:pt x="116504" y="661476"/>
                    <a:pt x="-4345" y="635258"/>
                    <a:pt x="76200" y="657225"/>
                  </a:cubicBezTo>
                  <a:cubicBezTo>
                    <a:pt x="101459" y="664114"/>
                    <a:pt x="127562" y="667996"/>
                    <a:pt x="152400" y="676275"/>
                  </a:cubicBezTo>
                  <a:cubicBezTo>
                    <a:pt x="161925" y="679450"/>
                    <a:pt x="171995" y="681310"/>
                    <a:pt x="180975" y="685800"/>
                  </a:cubicBezTo>
                  <a:cubicBezTo>
                    <a:pt x="191214" y="690920"/>
                    <a:pt x="198444" y="702074"/>
                    <a:pt x="209550" y="704850"/>
                  </a:cubicBezTo>
                  <a:cubicBezTo>
                    <a:pt x="237442" y="711823"/>
                    <a:pt x="266700" y="711200"/>
                    <a:pt x="295275" y="714375"/>
                  </a:cubicBezTo>
                  <a:cubicBezTo>
                    <a:pt x="304800" y="717550"/>
                    <a:pt x="314196" y="721142"/>
                    <a:pt x="323850" y="723900"/>
                  </a:cubicBezTo>
                  <a:cubicBezTo>
                    <a:pt x="338092" y="727969"/>
                    <a:pt x="375300" y="735337"/>
                    <a:pt x="390525" y="742950"/>
                  </a:cubicBezTo>
                  <a:cubicBezTo>
                    <a:pt x="400764" y="748070"/>
                    <a:pt x="407994" y="759224"/>
                    <a:pt x="419100" y="762000"/>
                  </a:cubicBezTo>
                  <a:cubicBezTo>
                    <a:pt x="446992" y="768973"/>
                    <a:pt x="476250" y="768350"/>
                    <a:pt x="504825" y="771525"/>
                  </a:cubicBezTo>
                  <a:cubicBezTo>
                    <a:pt x="514350" y="774700"/>
                    <a:pt x="523477" y="779523"/>
                    <a:pt x="533400" y="781050"/>
                  </a:cubicBezTo>
                  <a:cubicBezTo>
                    <a:pt x="564937" y="785902"/>
                    <a:pt x="597559" y="783400"/>
                    <a:pt x="628650" y="790575"/>
                  </a:cubicBezTo>
                  <a:cubicBezTo>
                    <a:pt x="639804" y="793149"/>
                    <a:pt x="646119" y="806849"/>
                    <a:pt x="657225" y="809625"/>
                  </a:cubicBezTo>
                  <a:cubicBezTo>
                    <a:pt x="685117" y="816598"/>
                    <a:pt x="714451" y="815350"/>
                    <a:pt x="742950" y="819150"/>
                  </a:cubicBezTo>
                  <a:cubicBezTo>
                    <a:pt x="762093" y="821702"/>
                    <a:pt x="781050" y="825500"/>
                    <a:pt x="800100" y="828675"/>
                  </a:cubicBezTo>
                  <a:cubicBezTo>
                    <a:pt x="895350" y="825500"/>
                    <a:pt x="990876" y="827064"/>
                    <a:pt x="1085850" y="819150"/>
                  </a:cubicBezTo>
                  <a:cubicBezTo>
                    <a:pt x="1105861" y="817482"/>
                    <a:pt x="1123309" y="804038"/>
                    <a:pt x="1143000" y="800100"/>
                  </a:cubicBezTo>
                  <a:cubicBezTo>
                    <a:pt x="1158875" y="796925"/>
                    <a:pt x="1174919" y="794502"/>
                    <a:pt x="1190625" y="790575"/>
                  </a:cubicBezTo>
                  <a:cubicBezTo>
                    <a:pt x="1200365" y="788140"/>
                    <a:pt x="1209221" y="782159"/>
                    <a:pt x="1219200" y="781050"/>
                  </a:cubicBezTo>
                  <a:cubicBezTo>
                    <a:pt x="1266639" y="775779"/>
                    <a:pt x="1314450" y="774700"/>
                    <a:pt x="1362075" y="771525"/>
                  </a:cubicBezTo>
                  <a:cubicBezTo>
                    <a:pt x="1435100" y="774700"/>
                    <a:pt x="1508271" y="775444"/>
                    <a:pt x="1581150" y="781050"/>
                  </a:cubicBezTo>
                  <a:cubicBezTo>
                    <a:pt x="1615580" y="783698"/>
                    <a:pt x="1616247" y="803361"/>
                    <a:pt x="1647825" y="819150"/>
                  </a:cubicBezTo>
                  <a:cubicBezTo>
                    <a:pt x="1665786" y="828130"/>
                    <a:pt x="1685925" y="831850"/>
                    <a:pt x="1704975" y="838200"/>
                  </a:cubicBezTo>
                  <a:cubicBezTo>
                    <a:pt x="1714500" y="841375"/>
                    <a:pt x="1725196" y="842156"/>
                    <a:pt x="1733550" y="847725"/>
                  </a:cubicBezTo>
                  <a:cubicBezTo>
                    <a:pt x="1743075" y="854075"/>
                    <a:pt x="1751019" y="863999"/>
                    <a:pt x="1762125" y="866775"/>
                  </a:cubicBezTo>
                  <a:cubicBezTo>
                    <a:pt x="1790017" y="873748"/>
                    <a:pt x="1819275" y="873125"/>
                    <a:pt x="1847850" y="876300"/>
                  </a:cubicBezTo>
                  <a:cubicBezTo>
                    <a:pt x="1866900" y="882650"/>
                    <a:pt x="1885193" y="892049"/>
                    <a:pt x="1905000" y="895350"/>
                  </a:cubicBezTo>
                  <a:cubicBezTo>
                    <a:pt x="1978119" y="907537"/>
                    <a:pt x="1943212" y="901087"/>
                    <a:pt x="2009775" y="914400"/>
                  </a:cubicBezTo>
                  <a:cubicBezTo>
                    <a:pt x="2073275" y="911225"/>
                    <a:pt x="2136935" y="910383"/>
                    <a:pt x="2200275" y="904875"/>
                  </a:cubicBezTo>
                  <a:cubicBezTo>
                    <a:pt x="2210277" y="904005"/>
                    <a:pt x="2219164" y="897992"/>
                    <a:pt x="2228850" y="895350"/>
                  </a:cubicBezTo>
                  <a:lnTo>
                    <a:pt x="2343150" y="866775"/>
                  </a:lnTo>
                  <a:cubicBezTo>
                    <a:pt x="2355850" y="863600"/>
                    <a:pt x="2368831" y="861390"/>
                    <a:pt x="2381250" y="857250"/>
                  </a:cubicBezTo>
                  <a:cubicBezTo>
                    <a:pt x="2390775" y="854075"/>
                    <a:pt x="2400024" y="849903"/>
                    <a:pt x="2409825" y="847725"/>
                  </a:cubicBezTo>
                  <a:cubicBezTo>
                    <a:pt x="2428678" y="843535"/>
                    <a:pt x="2448122" y="842390"/>
                    <a:pt x="2466975" y="838200"/>
                  </a:cubicBezTo>
                  <a:cubicBezTo>
                    <a:pt x="2476776" y="836022"/>
                    <a:pt x="2485864" y="831317"/>
                    <a:pt x="2495550" y="828675"/>
                  </a:cubicBezTo>
                  <a:cubicBezTo>
                    <a:pt x="2627111" y="792795"/>
                    <a:pt x="2519393" y="827077"/>
                    <a:pt x="2628900" y="790575"/>
                  </a:cubicBezTo>
                  <a:lnTo>
                    <a:pt x="2657475" y="781050"/>
                  </a:lnTo>
                  <a:cubicBezTo>
                    <a:pt x="2667000" y="777875"/>
                    <a:pt x="2677696" y="777094"/>
                    <a:pt x="2686050" y="771525"/>
                  </a:cubicBezTo>
                  <a:cubicBezTo>
                    <a:pt x="2695575" y="765175"/>
                    <a:pt x="2704386" y="757595"/>
                    <a:pt x="2714625" y="752475"/>
                  </a:cubicBezTo>
                  <a:cubicBezTo>
                    <a:pt x="2723605" y="747985"/>
                    <a:pt x="2734423" y="747826"/>
                    <a:pt x="2743200" y="742950"/>
                  </a:cubicBezTo>
                  <a:cubicBezTo>
                    <a:pt x="2778266" y="723469"/>
                    <a:pt x="2791978" y="701483"/>
                    <a:pt x="2828925" y="695325"/>
                  </a:cubicBezTo>
                  <a:cubicBezTo>
                    <a:pt x="2857285" y="690598"/>
                    <a:pt x="2886188" y="689866"/>
                    <a:pt x="2914650" y="685800"/>
                  </a:cubicBezTo>
                  <a:cubicBezTo>
                    <a:pt x="2930677" y="683510"/>
                    <a:pt x="2946274" y="678737"/>
                    <a:pt x="2962275" y="676275"/>
                  </a:cubicBezTo>
                  <a:cubicBezTo>
                    <a:pt x="2987575" y="672383"/>
                    <a:pt x="3013226" y="670958"/>
                    <a:pt x="3038475" y="666750"/>
                  </a:cubicBezTo>
                  <a:cubicBezTo>
                    <a:pt x="3067265" y="661952"/>
                    <a:pt x="3108318" y="646644"/>
                    <a:pt x="3133725" y="638175"/>
                  </a:cubicBezTo>
                  <a:cubicBezTo>
                    <a:pt x="3143250" y="635000"/>
                    <a:pt x="3152396" y="630301"/>
                    <a:pt x="3162300" y="628650"/>
                  </a:cubicBezTo>
                  <a:lnTo>
                    <a:pt x="3219450" y="619125"/>
                  </a:lnTo>
                  <a:cubicBezTo>
                    <a:pt x="3222625" y="568325"/>
                    <a:pt x="3218489" y="516532"/>
                    <a:pt x="3228975" y="466725"/>
                  </a:cubicBezTo>
                  <a:cubicBezTo>
                    <a:pt x="3231750" y="453544"/>
                    <a:pt x="3248926" y="448498"/>
                    <a:pt x="3257550" y="438150"/>
                  </a:cubicBezTo>
                  <a:cubicBezTo>
                    <a:pt x="3264879" y="429356"/>
                    <a:pt x="3266892" y="415642"/>
                    <a:pt x="3276600" y="409575"/>
                  </a:cubicBezTo>
                  <a:cubicBezTo>
                    <a:pt x="3303846" y="392546"/>
                    <a:pt x="3350552" y="388706"/>
                    <a:pt x="3381375" y="381000"/>
                  </a:cubicBezTo>
                  <a:cubicBezTo>
                    <a:pt x="3391115" y="378565"/>
                    <a:pt x="3400425" y="374650"/>
                    <a:pt x="3409950" y="371475"/>
                  </a:cubicBezTo>
                  <a:cubicBezTo>
                    <a:pt x="3429000" y="374650"/>
                    <a:pt x="3448602" y="375451"/>
                    <a:pt x="3467100" y="381000"/>
                  </a:cubicBezTo>
                  <a:cubicBezTo>
                    <a:pt x="3480700" y="385080"/>
                    <a:pt x="3492149" y="394457"/>
                    <a:pt x="3505200" y="400050"/>
                  </a:cubicBezTo>
                  <a:cubicBezTo>
                    <a:pt x="3514428" y="404005"/>
                    <a:pt x="3524250" y="406400"/>
                    <a:pt x="3533775" y="409575"/>
                  </a:cubicBezTo>
                  <a:cubicBezTo>
                    <a:pt x="3543300" y="406400"/>
                    <a:pt x="3552610" y="402485"/>
                    <a:pt x="3562350" y="400050"/>
                  </a:cubicBezTo>
                  <a:cubicBezTo>
                    <a:pt x="3578056" y="396123"/>
                    <a:pt x="3595919" y="398557"/>
                    <a:pt x="3609975" y="390525"/>
                  </a:cubicBezTo>
                  <a:cubicBezTo>
                    <a:pt x="3624771" y="382070"/>
                    <a:pt x="3645293" y="321279"/>
                    <a:pt x="3648075" y="314325"/>
                  </a:cubicBezTo>
                  <a:cubicBezTo>
                    <a:pt x="3651250" y="295275"/>
                    <a:pt x="3651493" y="275497"/>
                    <a:pt x="3657600" y="257175"/>
                  </a:cubicBezTo>
                  <a:cubicBezTo>
                    <a:pt x="3664231" y="237283"/>
                    <a:pt x="3691962" y="213288"/>
                    <a:pt x="3705225" y="200025"/>
                  </a:cubicBezTo>
                  <a:cubicBezTo>
                    <a:pt x="3726710" y="114085"/>
                    <a:pt x="3732554" y="148663"/>
                    <a:pt x="3714750" y="95250"/>
                  </a:cubicBezTo>
                  <a:cubicBezTo>
                    <a:pt x="3648786" y="117238"/>
                    <a:pt x="3672821" y="113959"/>
                    <a:pt x="3552825" y="85725"/>
                  </a:cubicBezTo>
                  <a:cubicBezTo>
                    <a:pt x="3541682" y="83103"/>
                    <a:pt x="3533775" y="73025"/>
                    <a:pt x="3524250" y="66675"/>
                  </a:cubicBezTo>
                  <a:cubicBezTo>
                    <a:pt x="3521075" y="50800"/>
                    <a:pt x="3530291" y="23498"/>
                    <a:pt x="3514725" y="19050"/>
                  </a:cubicBezTo>
                  <a:cubicBezTo>
                    <a:pt x="3453592" y="1583"/>
                    <a:pt x="3387643" y="14055"/>
                    <a:pt x="3324225" y="9525"/>
                  </a:cubicBezTo>
                  <a:cubicBezTo>
                    <a:pt x="3298692" y="7701"/>
                    <a:pt x="3273425" y="3175"/>
                    <a:pt x="3248025" y="0"/>
                  </a:cubicBezTo>
                  <a:lnTo>
                    <a:pt x="3228975" y="57150"/>
                  </a:lnTo>
                  <a:cubicBezTo>
                    <a:pt x="3225800" y="66675"/>
                    <a:pt x="3225019" y="77371"/>
                    <a:pt x="3219450" y="85725"/>
                  </a:cubicBezTo>
                  <a:cubicBezTo>
                    <a:pt x="3213100" y="95250"/>
                    <a:pt x="3205520" y="104061"/>
                    <a:pt x="3200400" y="114300"/>
                  </a:cubicBezTo>
                  <a:cubicBezTo>
                    <a:pt x="3195910" y="123280"/>
                    <a:pt x="3197147" y="135035"/>
                    <a:pt x="3190875" y="142875"/>
                  </a:cubicBezTo>
                  <a:cubicBezTo>
                    <a:pt x="3177446" y="159661"/>
                    <a:pt x="3152549" y="165175"/>
                    <a:pt x="3133725" y="171450"/>
                  </a:cubicBezTo>
                  <a:cubicBezTo>
                    <a:pt x="3127375" y="180975"/>
                    <a:pt x="3123614" y="192874"/>
                    <a:pt x="3114675" y="200025"/>
                  </a:cubicBezTo>
                  <a:cubicBezTo>
                    <a:pt x="3068493" y="236970"/>
                    <a:pt x="3097357" y="175780"/>
                    <a:pt x="3076575" y="238125"/>
                  </a:cubicBezTo>
                  <a:cubicBezTo>
                    <a:pt x="3071911" y="289428"/>
                    <a:pt x="3084578" y="334897"/>
                    <a:pt x="3048000" y="371475"/>
                  </a:cubicBezTo>
                  <a:cubicBezTo>
                    <a:pt x="3039905" y="379570"/>
                    <a:pt x="3028950" y="384175"/>
                    <a:pt x="3019425" y="390525"/>
                  </a:cubicBezTo>
                  <a:cubicBezTo>
                    <a:pt x="3013075" y="400050"/>
                    <a:pt x="3009314" y="411949"/>
                    <a:pt x="3000375" y="419100"/>
                  </a:cubicBezTo>
                  <a:cubicBezTo>
                    <a:pt x="2975527" y="438978"/>
                    <a:pt x="2968073" y="424622"/>
                    <a:pt x="2943225" y="419100"/>
                  </a:cubicBezTo>
                  <a:cubicBezTo>
                    <a:pt x="2842645" y="396749"/>
                    <a:pt x="2921826" y="421492"/>
                    <a:pt x="2857500" y="400050"/>
                  </a:cubicBezTo>
                  <a:cubicBezTo>
                    <a:pt x="2804728" y="417641"/>
                    <a:pt x="2852485" y="410076"/>
                    <a:pt x="2800350" y="390525"/>
                  </a:cubicBezTo>
                  <a:cubicBezTo>
                    <a:pt x="2785191" y="384841"/>
                    <a:pt x="2768344" y="385260"/>
                    <a:pt x="2752725" y="381000"/>
                  </a:cubicBezTo>
                  <a:cubicBezTo>
                    <a:pt x="2733352" y="375716"/>
                    <a:pt x="2714625" y="368300"/>
                    <a:pt x="2695575" y="361950"/>
                  </a:cubicBezTo>
                  <a:cubicBezTo>
                    <a:pt x="2686050" y="358775"/>
                    <a:pt x="2677008" y="353226"/>
                    <a:pt x="2667000" y="352425"/>
                  </a:cubicBezTo>
                  <a:lnTo>
                    <a:pt x="2428875" y="333375"/>
                  </a:lnTo>
                  <a:cubicBezTo>
                    <a:pt x="2357051" y="309434"/>
                    <a:pt x="2445583" y="341729"/>
                    <a:pt x="2371725" y="304800"/>
                  </a:cubicBezTo>
                  <a:cubicBezTo>
                    <a:pt x="2358060" y="297968"/>
                    <a:pt x="2317257" y="288802"/>
                    <a:pt x="2305050" y="285750"/>
                  </a:cubicBezTo>
                  <a:cubicBezTo>
                    <a:pt x="2201039" y="216409"/>
                    <a:pt x="2361390" y="318682"/>
                    <a:pt x="2238375" y="257175"/>
                  </a:cubicBezTo>
                  <a:cubicBezTo>
                    <a:pt x="2107367" y="191671"/>
                    <a:pt x="2231671" y="235890"/>
                    <a:pt x="2152650" y="209550"/>
                  </a:cubicBezTo>
                  <a:lnTo>
                    <a:pt x="1819275" y="219075"/>
                  </a:lnTo>
                  <a:cubicBezTo>
                    <a:pt x="1715595" y="223788"/>
                    <a:pt x="1763694" y="224476"/>
                    <a:pt x="1695450" y="238125"/>
                  </a:cubicBezTo>
                  <a:cubicBezTo>
                    <a:pt x="1676512" y="241913"/>
                    <a:pt x="1657350" y="244475"/>
                    <a:pt x="1638300" y="247650"/>
                  </a:cubicBezTo>
                  <a:cubicBezTo>
                    <a:pt x="1530350" y="244475"/>
                    <a:pt x="1422297" y="243801"/>
                    <a:pt x="1314450" y="238125"/>
                  </a:cubicBezTo>
                  <a:cubicBezTo>
                    <a:pt x="1287267" y="236694"/>
                    <a:pt x="1272925" y="224664"/>
                    <a:pt x="1247775" y="219075"/>
                  </a:cubicBezTo>
                  <a:cubicBezTo>
                    <a:pt x="1228922" y="214885"/>
                    <a:pt x="1209361" y="214234"/>
                    <a:pt x="1190625" y="209550"/>
                  </a:cubicBezTo>
                  <a:cubicBezTo>
                    <a:pt x="1171144" y="204680"/>
                    <a:pt x="1133475" y="190500"/>
                    <a:pt x="1133475" y="190500"/>
                  </a:cubicBezTo>
                  <a:lnTo>
                    <a:pt x="857250" y="200025"/>
                  </a:lnTo>
                  <a:cubicBezTo>
                    <a:pt x="792975" y="203499"/>
                    <a:pt x="796749" y="204317"/>
                    <a:pt x="752475" y="219075"/>
                  </a:cubicBezTo>
                  <a:cubicBezTo>
                    <a:pt x="746125" y="228600"/>
                    <a:pt x="743133" y="241583"/>
                    <a:pt x="733425" y="247650"/>
                  </a:cubicBezTo>
                  <a:cubicBezTo>
                    <a:pt x="716397" y="258293"/>
                    <a:pt x="695325" y="260350"/>
                    <a:pt x="676275" y="266700"/>
                  </a:cubicBezTo>
                  <a:lnTo>
                    <a:pt x="619125" y="285750"/>
                  </a:lnTo>
                  <a:lnTo>
                    <a:pt x="590550" y="295275"/>
                  </a:lnTo>
                  <a:cubicBezTo>
                    <a:pt x="581025" y="298450"/>
                    <a:pt x="570955" y="300310"/>
                    <a:pt x="561975" y="304800"/>
                  </a:cubicBezTo>
                  <a:cubicBezTo>
                    <a:pt x="549275" y="311150"/>
                    <a:pt x="536926" y="318257"/>
                    <a:pt x="523875" y="323850"/>
                  </a:cubicBezTo>
                  <a:cubicBezTo>
                    <a:pt x="514647" y="327805"/>
                    <a:pt x="504280" y="328885"/>
                    <a:pt x="495300" y="333375"/>
                  </a:cubicBezTo>
                  <a:cubicBezTo>
                    <a:pt x="485061" y="338495"/>
                    <a:pt x="476964" y="347305"/>
                    <a:pt x="466725" y="352425"/>
                  </a:cubicBezTo>
                  <a:cubicBezTo>
                    <a:pt x="457745" y="356915"/>
                    <a:pt x="447378" y="357995"/>
                    <a:pt x="438150" y="361950"/>
                  </a:cubicBezTo>
                  <a:cubicBezTo>
                    <a:pt x="404313" y="376452"/>
                    <a:pt x="400173" y="380918"/>
                    <a:pt x="371475" y="400050"/>
                  </a:cubicBezTo>
                  <a:cubicBezTo>
                    <a:pt x="365125" y="409575"/>
                    <a:pt x="361950" y="422275"/>
                    <a:pt x="352425" y="428625"/>
                  </a:cubicBezTo>
                  <a:cubicBezTo>
                    <a:pt x="341533" y="435887"/>
                    <a:pt x="326912" y="434554"/>
                    <a:pt x="314325" y="438150"/>
                  </a:cubicBezTo>
                  <a:cubicBezTo>
                    <a:pt x="304671" y="440908"/>
                    <a:pt x="295275" y="444500"/>
                    <a:pt x="285750" y="447675"/>
                  </a:cubicBezTo>
                  <a:cubicBezTo>
                    <a:pt x="282575" y="457200"/>
                    <a:pt x="283325" y="469150"/>
                    <a:pt x="276225" y="476250"/>
                  </a:cubicBezTo>
                  <a:cubicBezTo>
                    <a:pt x="269125" y="483350"/>
                    <a:pt x="256630" y="481285"/>
                    <a:pt x="247650" y="485775"/>
                  </a:cubicBezTo>
                  <a:cubicBezTo>
                    <a:pt x="237411" y="490895"/>
                    <a:pt x="229794" y="500805"/>
                    <a:pt x="219075" y="504825"/>
                  </a:cubicBezTo>
                  <a:cubicBezTo>
                    <a:pt x="203916" y="510509"/>
                    <a:pt x="187156" y="510423"/>
                    <a:pt x="171450" y="514350"/>
                  </a:cubicBezTo>
                  <a:cubicBezTo>
                    <a:pt x="161710" y="516785"/>
                    <a:pt x="152400" y="520700"/>
                    <a:pt x="142875" y="523875"/>
                  </a:cubicBezTo>
                  <a:cubicBezTo>
                    <a:pt x="127000" y="571500"/>
                    <a:pt x="142875" y="549275"/>
                    <a:pt x="76200" y="571500"/>
                  </a:cubicBezTo>
                  <a:lnTo>
                    <a:pt x="47625" y="581025"/>
                  </a:lnTo>
                  <a:lnTo>
                    <a:pt x="0" y="638175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950BCECD-ED77-4A4B-8628-5E0BE9B6C9EE}"/>
                </a:ext>
              </a:extLst>
            </p:cNvPr>
            <p:cNvSpPr/>
            <p:nvPr/>
          </p:nvSpPr>
          <p:spPr>
            <a:xfrm>
              <a:off x="6467475" y="2321140"/>
              <a:ext cx="1768997" cy="630856"/>
            </a:xfrm>
            <a:custGeom>
              <a:avLst/>
              <a:gdLst>
                <a:gd name="connsiteX0" fmla="*/ 0 w 1019175"/>
                <a:gd name="connsiteY0" fmla="*/ 0 h 363456"/>
                <a:gd name="connsiteX1" fmla="*/ 352425 w 1019175"/>
                <a:gd name="connsiteY1" fmla="*/ 361950 h 363456"/>
                <a:gd name="connsiteX2" fmla="*/ 1019175 w 1019175"/>
                <a:gd name="connsiteY2" fmla="*/ 104775 h 36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363456">
                  <a:moveTo>
                    <a:pt x="0" y="0"/>
                  </a:moveTo>
                  <a:cubicBezTo>
                    <a:pt x="91281" y="172244"/>
                    <a:pt x="182563" y="344488"/>
                    <a:pt x="352425" y="361950"/>
                  </a:cubicBezTo>
                  <a:cubicBezTo>
                    <a:pt x="522287" y="379412"/>
                    <a:pt x="770731" y="242093"/>
                    <a:pt x="1019175" y="104775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08791EF7-0AB8-40F8-8DC3-86F1FFED294F}"/>
                </a:ext>
              </a:extLst>
            </p:cNvPr>
            <p:cNvSpPr/>
            <p:nvPr/>
          </p:nvSpPr>
          <p:spPr>
            <a:xfrm rot="20640292">
              <a:off x="6838950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B027C418-9260-44BD-A52E-7D4B5F460D70}"/>
                </a:ext>
              </a:extLst>
            </p:cNvPr>
            <p:cNvSpPr/>
            <p:nvPr/>
          </p:nvSpPr>
          <p:spPr>
            <a:xfrm rot="20640292">
              <a:off x="7931672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C670C8DA-9979-4456-A405-D65E7C683710}"/>
                </a:ext>
              </a:extLst>
            </p:cNvPr>
            <p:cNvSpPr/>
            <p:nvPr/>
          </p:nvSpPr>
          <p:spPr>
            <a:xfrm>
              <a:off x="6877050" y="1771217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AA5F3E1-5E9E-4F58-BA62-B363102DF5CD}"/>
                </a:ext>
              </a:extLst>
            </p:cNvPr>
            <p:cNvSpPr/>
            <p:nvPr/>
          </p:nvSpPr>
          <p:spPr>
            <a:xfrm>
              <a:off x="8039100" y="1759354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" name="Ellipse 3">
            <a:extLst>
              <a:ext uri="{FF2B5EF4-FFF2-40B4-BE49-F238E27FC236}">
                <a16:creationId xmlns:a16="http://schemas.microsoft.com/office/drawing/2014/main" id="{A6EFBAE9-6684-438E-8397-99BEFF4D273A}"/>
              </a:ext>
            </a:extLst>
          </p:cNvPr>
          <p:cNvSpPr/>
          <p:nvPr/>
        </p:nvSpPr>
        <p:spPr>
          <a:xfrm>
            <a:off x="4472406" y="4234222"/>
            <a:ext cx="1374881" cy="1374881"/>
          </a:xfrm>
          <a:prstGeom prst="ellipse">
            <a:avLst/>
          </a:prstGeom>
          <a:noFill/>
          <a:ln w="5715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5093529A-32DD-4F87-9CE6-87C80C4F25E5}"/>
              </a:ext>
            </a:extLst>
          </p:cNvPr>
          <p:cNvSpPr txBox="1"/>
          <p:nvPr/>
        </p:nvSpPr>
        <p:spPr>
          <a:xfrm>
            <a:off x="4438544" y="5691436"/>
            <a:ext cx="265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D9D9D9"/>
                </a:solidFill>
              </a:rPr>
              <a:t>Nucleon </a:t>
            </a:r>
          </a:p>
          <a:p>
            <a:r>
              <a:rPr lang="fr-CA" b="1" dirty="0">
                <a:solidFill>
                  <a:srgbClr val="D9D9D9"/>
                </a:solidFill>
              </a:rPr>
              <a:t>(</a:t>
            </a:r>
            <a:r>
              <a:rPr lang="da-DK" b="1" dirty="0">
                <a:solidFill>
                  <a:srgbClr val="D9D9D9"/>
                </a:solidFill>
              </a:rPr>
              <a:t>made up of quarks)</a:t>
            </a:r>
            <a:endParaRPr lang="en-CA" b="1" dirty="0">
              <a:solidFill>
                <a:srgbClr val="D9D9D9"/>
              </a:solidFill>
            </a:endParaRPr>
          </a:p>
        </p:txBody>
      </p:sp>
      <p:sp>
        <p:nvSpPr>
          <p:cNvPr id="37" name="Explosion : 8 points 36">
            <a:extLst>
              <a:ext uri="{FF2B5EF4-FFF2-40B4-BE49-F238E27FC236}">
                <a16:creationId xmlns:a16="http://schemas.microsoft.com/office/drawing/2014/main" id="{30A3B730-EFC6-45C4-BB68-026BCE4E0337}"/>
              </a:ext>
            </a:extLst>
          </p:cNvPr>
          <p:cNvSpPr/>
          <p:nvPr/>
        </p:nvSpPr>
        <p:spPr>
          <a:xfrm>
            <a:off x="3951356" y="3429000"/>
            <a:ext cx="1117137" cy="919591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AAF56B-2424-4EEE-AFF7-6A0B0871BC07}"/>
              </a:ext>
            </a:extLst>
          </p:cNvPr>
          <p:cNvGrpSpPr/>
          <p:nvPr/>
        </p:nvGrpSpPr>
        <p:grpSpPr>
          <a:xfrm>
            <a:off x="4646709" y="4679245"/>
            <a:ext cx="454809" cy="507175"/>
            <a:chOff x="4646709" y="4679245"/>
            <a:chExt cx="454809" cy="50717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CC9C8BF-036C-4802-A5B7-386F4D27C9DD}"/>
                </a:ext>
              </a:extLst>
            </p:cNvPr>
            <p:cNvGrpSpPr/>
            <p:nvPr/>
          </p:nvGrpSpPr>
          <p:grpSpPr>
            <a:xfrm>
              <a:off x="4646709" y="4679245"/>
              <a:ext cx="454809" cy="507175"/>
              <a:chOff x="7035525" y="2794388"/>
              <a:chExt cx="973606" cy="1085706"/>
            </a:xfrm>
          </p:grpSpPr>
          <p:sp>
            <p:nvSpPr>
              <p:cNvPr id="7" name="Forme libre : forme 6">
                <a:extLst>
                  <a:ext uri="{FF2B5EF4-FFF2-40B4-BE49-F238E27FC236}">
                    <a16:creationId xmlns:a16="http://schemas.microsoft.com/office/drawing/2014/main" id="{2F7BF7F0-AF1A-412C-AC86-B4DF0DFB26D4}"/>
                  </a:ext>
                </a:extLst>
              </p:cNvPr>
              <p:cNvSpPr/>
              <p:nvPr/>
            </p:nvSpPr>
            <p:spPr>
              <a:xfrm>
                <a:off x="7035525" y="2794388"/>
                <a:ext cx="973606" cy="1085706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FCCD3C86-2ADE-498A-AAF1-3331C17C0657}"/>
                  </a:ext>
                </a:extLst>
              </p:cNvPr>
              <p:cNvSpPr/>
              <p:nvPr/>
            </p:nvSpPr>
            <p:spPr>
              <a:xfrm>
                <a:off x="7174241" y="3326403"/>
                <a:ext cx="244160" cy="244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AF3F4797-BB78-4A23-B491-DDF90538CD1F}"/>
                  </a:ext>
                </a:extLst>
              </p:cNvPr>
              <p:cNvSpPr/>
              <p:nvPr/>
            </p:nvSpPr>
            <p:spPr>
              <a:xfrm>
                <a:off x="7223983" y="3336645"/>
                <a:ext cx="157831" cy="1578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43B31859-9373-47D0-8EE6-F9706AC22A41}"/>
                  </a:ext>
                </a:extLst>
              </p:cNvPr>
              <p:cNvSpPr/>
              <p:nvPr/>
            </p:nvSpPr>
            <p:spPr>
              <a:xfrm>
                <a:off x="7577312" y="3300374"/>
                <a:ext cx="244160" cy="244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A0E5B499-1741-454F-96E4-6E50082147E3}"/>
                  </a:ext>
                </a:extLst>
              </p:cNvPr>
              <p:cNvSpPr/>
              <p:nvPr/>
            </p:nvSpPr>
            <p:spPr>
              <a:xfrm>
                <a:off x="7627054" y="3304038"/>
                <a:ext cx="157831" cy="1578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63D3FB2-1CC6-4112-912A-66E8D84110FD}"/>
                </a:ext>
              </a:extLst>
            </p:cNvPr>
            <p:cNvSpPr/>
            <p:nvPr/>
          </p:nvSpPr>
          <p:spPr>
            <a:xfrm>
              <a:off x="4829673" y="5039041"/>
              <a:ext cx="114057" cy="114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BECECDD-CD5F-4653-8471-C1421EB582A8}"/>
              </a:ext>
            </a:extLst>
          </p:cNvPr>
          <p:cNvGrpSpPr/>
          <p:nvPr/>
        </p:nvGrpSpPr>
        <p:grpSpPr>
          <a:xfrm>
            <a:off x="4973411" y="4337591"/>
            <a:ext cx="454810" cy="507176"/>
            <a:chOff x="4973411" y="4337591"/>
            <a:chExt cx="454810" cy="50717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DF06CB8-4D50-4A82-92F2-F88882CE801B}"/>
                </a:ext>
              </a:extLst>
            </p:cNvPr>
            <p:cNvGrpSpPr/>
            <p:nvPr/>
          </p:nvGrpSpPr>
          <p:grpSpPr>
            <a:xfrm>
              <a:off x="4973411" y="4337591"/>
              <a:ext cx="454810" cy="507176"/>
              <a:chOff x="8424667" y="2354690"/>
              <a:chExt cx="1613997" cy="1799830"/>
            </a:xfrm>
          </p:grpSpPr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435F9F0-AE64-4585-8B40-35F1B46351D7}"/>
                  </a:ext>
                </a:extLst>
              </p:cNvPr>
              <p:cNvSpPr/>
              <p:nvPr/>
            </p:nvSpPr>
            <p:spPr>
              <a:xfrm rot="10991014">
                <a:off x="8424667" y="2354690"/>
                <a:ext cx="1613997" cy="1799830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2D70FFDC-8AEF-4A5F-9D33-8D0378E4D0D4}"/>
                  </a:ext>
                </a:extLst>
              </p:cNvPr>
              <p:cNvSpPr/>
              <p:nvPr/>
            </p:nvSpPr>
            <p:spPr>
              <a:xfrm rot="10991014">
                <a:off x="9413614" y="2500788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C27DBA33-142A-482A-8E80-2878E8B6F7BC}"/>
                  </a:ext>
                </a:extLst>
              </p:cNvPr>
              <p:cNvSpPr/>
              <p:nvPr/>
            </p:nvSpPr>
            <p:spPr>
              <a:xfrm rot="10991014">
                <a:off x="9477830" y="2639387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B0C73CF5-EAD5-4B36-90D6-A9012C094CB4}"/>
                  </a:ext>
                </a:extLst>
              </p:cNvPr>
              <p:cNvSpPr/>
              <p:nvPr/>
            </p:nvSpPr>
            <p:spPr>
              <a:xfrm rot="10991014">
                <a:off x="8691433" y="2519915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01A975B0-11A3-4CD7-B629-D3639B0693ED}"/>
                  </a:ext>
                </a:extLst>
              </p:cNvPr>
              <p:cNvSpPr/>
              <p:nvPr/>
            </p:nvSpPr>
            <p:spPr>
              <a:xfrm rot="10991014">
                <a:off x="8748465" y="2656246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477D2800-F9B6-4398-B51C-E47CD3F36CDB}"/>
                </a:ext>
              </a:extLst>
            </p:cNvPr>
            <p:cNvSpPr/>
            <p:nvPr/>
          </p:nvSpPr>
          <p:spPr>
            <a:xfrm>
              <a:off x="5159846" y="4578268"/>
              <a:ext cx="114057" cy="114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41F29D2D-81AA-4DE2-A00D-6278BDDF3FE8}"/>
              </a:ext>
            </a:extLst>
          </p:cNvPr>
          <p:cNvGrpSpPr/>
          <p:nvPr/>
        </p:nvGrpSpPr>
        <p:grpSpPr>
          <a:xfrm>
            <a:off x="5298954" y="4863523"/>
            <a:ext cx="454810" cy="507176"/>
            <a:chOff x="5298954" y="4863523"/>
            <a:chExt cx="454810" cy="507176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7DCFC708-175E-4037-96C5-7CBBD8EAD247}"/>
                </a:ext>
              </a:extLst>
            </p:cNvPr>
            <p:cNvGrpSpPr/>
            <p:nvPr/>
          </p:nvGrpSpPr>
          <p:grpSpPr>
            <a:xfrm>
              <a:off x="5298954" y="4863523"/>
              <a:ext cx="454810" cy="507176"/>
              <a:chOff x="8424667" y="2354690"/>
              <a:chExt cx="1613997" cy="1799830"/>
            </a:xfrm>
          </p:grpSpPr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9A4AAEE0-7383-4108-9B41-AAF43A0145B9}"/>
                  </a:ext>
                </a:extLst>
              </p:cNvPr>
              <p:cNvSpPr/>
              <p:nvPr/>
            </p:nvSpPr>
            <p:spPr>
              <a:xfrm rot="10991014">
                <a:off x="8424667" y="2354690"/>
                <a:ext cx="1613997" cy="1799830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27C8C657-8A7B-46A3-AA58-C22C3F6EDD6D}"/>
                  </a:ext>
                </a:extLst>
              </p:cNvPr>
              <p:cNvSpPr/>
              <p:nvPr/>
            </p:nvSpPr>
            <p:spPr>
              <a:xfrm rot="10991014">
                <a:off x="9413614" y="2500788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9AFD9B9-8936-4F07-A2F8-342228C0F509}"/>
                  </a:ext>
                </a:extLst>
              </p:cNvPr>
              <p:cNvSpPr/>
              <p:nvPr/>
            </p:nvSpPr>
            <p:spPr>
              <a:xfrm rot="10991014">
                <a:off x="9477830" y="2639387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E270123C-C3AE-4441-BBA0-306AABCFA098}"/>
                  </a:ext>
                </a:extLst>
              </p:cNvPr>
              <p:cNvSpPr/>
              <p:nvPr/>
            </p:nvSpPr>
            <p:spPr>
              <a:xfrm rot="10991014">
                <a:off x="8691433" y="2519915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9BFB0E6E-4C61-4F5B-9149-200AA877246E}"/>
                  </a:ext>
                </a:extLst>
              </p:cNvPr>
              <p:cNvSpPr/>
              <p:nvPr/>
            </p:nvSpPr>
            <p:spPr>
              <a:xfrm rot="10991014">
                <a:off x="8748465" y="2656246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88F9A96C-34F4-4714-9640-BA93B5D1DFA1}"/>
                </a:ext>
              </a:extLst>
            </p:cNvPr>
            <p:cNvSpPr/>
            <p:nvPr/>
          </p:nvSpPr>
          <p:spPr>
            <a:xfrm>
              <a:off x="5479678" y="5092815"/>
              <a:ext cx="114057" cy="114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932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E8BA016-40A1-4547-88C4-3BE45E821C75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591500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>
                <a:latin typeface="Calibri" panose="020F0502020204030204" pitchFamily="34" charset="0"/>
                <a:cs typeface="Calibri" panose="020F0502020204030204" pitchFamily="34" charset="0"/>
              </a:rPr>
              <a:t>Detecting Neutrinos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23445D-19A4-496C-AC35-A65C28694E8D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E7FA9F2-02C2-4C65-8C8F-D36E47EBFE6B}"/>
              </a:ext>
            </a:extLst>
          </p:cNvPr>
          <p:cNvCxnSpPr>
            <a:cxnSpLocks/>
          </p:cNvCxnSpPr>
          <p:nvPr/>
        </p:nvCxnSpPr>
        <p:spPr>
          <a:xfrm>
            <a:off x="28145" y="3869885"/>
            <a:ext cx="8477749" cy="0"/>
          </a:xfrm>
          <a:prstGeom prst="line">
            <a:avLst/>
          </a:prstGeom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D13A1E7-F944-4F72-83B9-5FA48234F46D}"/>
              </a:ext>
            </a:extLst>
          </p:cNvPr>
          <p:cNvSpPr txBox="1"/>
          <p:nvPr/>
        </p:nvSpPr>
        <p:spPr>
          <a:xfrm>
            <a:off x="493382" y="1310823"/>
            <a:ext cx="6716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There are two types of interactions with </a:t>
            </a:r>
            <a:r>
              <a:rPr lang="en-CA" b="1" dirty="0" err="1"/>
              <a:t>IceCube</a:t>
            </a:r>
            <a:r>
              <a:rPr lang="en-CA" b="1" dirty="0"/>
              <a:t> neutrinos:</a:t>
            </a:r>
          </a:p>
          <a:p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“Track” interactions</a:t>
            </a:r>
          </a:p>
          <a:p>
            <a:pPr marL="800100" lvl="1" indent="-342900">
              <a:buFont typeface="+mj-lt"/>
              <a:buAutoNum type="arabicPeriod"/>
            </a:pPr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“Cascade” interactions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B325A8D-7316-4525-A62D-C14BA7E24FDF}"/>
              </a:ext>
            </a:extLst>
          </p:cNvPr>
          <p:cNvGrpSpPr/>
          <p:nvPr/>
        </p:nvGrpSpPr>
        <p:grpSpPr>
          <a:xfrm flipH="1">
            <a:off x="8505894" y="3541821"/>
            <a:ext cx="1232990" cy="656127"/>
            <a:chOff x="5419725" y="1089456"/>
            <a:chExt cx="4629150" cy="2463369"/>
          </a:xfrm>
        </p:grpSpPr>
        <p:sp>
          <p:nvSpPr>
            <p:cNvPr id="30" name="Losange 29">
              <a:extLst>
                <a:ext uri="{FF2B5EF4-FFF2-40B4-BE49-F238E27FC236}">
                  <a16:creationId xmlns:a16="http://schemas.microsoft.com/office/drawing/2014/main" id="{226EA25E-364D-4C73-9E6F-B7C1A6CB2846}"/>
                </a:ext>
              </a:extLst>
            </p:cNvPr>
            <p:cNvSpPr/>
            <p:nvPr/>
          </p:nvSpPr>
          <p:spPr>
            <a:xfrm>
              <a:off x="5419725" y="1089456"/>
              <a:ext cx="4629150" cy="246336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4404C110-2108-4847-ADA5-CDB69DFC3A2B}"/>
                </a:ext>
              </a:extLst>
            </p:cNvPr>
            <p:cNvSpPr/>
            <p:nvPr/>
          </p:nvSpPr>
          <p:spPr>
            <a:xfrm>
              <a:off x="6115050" y="1323975"/>
              <a:ext cx="3725277" cy="914400"/>
            </a:xfrm>
            <a:custGeom>
              <a:avLst/>
              <a:gdLst>
                <a:gd name="connsiteX0" fmla="*/ 0 w 3725277"/>
                <a:gd name="connsiteY0" fmla="*/ 638175 h 914400"/>
                <a:gd name="connsiteX1" fmla="*/ 76200 w 3725277"/>
                <a:gd name="connsiteY1" fmla="*/ 657225 h 914400"/>
                <a:gd name="connsiteX2" fmla="*/ 152400 w 3725277"/>
                <a:gd name="connsiteY2" fmla="*/ 676275 h 914400"/>
                <a:gd name="connsiteX3" fmla="*/ 180975 w 3725277"/>
                <a:gd name="connsiteY3" fmla="*/ 685800 h 914400"/>
                <a:gd name="connsiteX4" fmla="*/ 209550 w 3725277"/>
                <a:gd name="connsiteY4" fmla="*/ 704850 h 914400"/>
                <a:gd name="connsiteX5" fmla="*/ 295275 w 3725277"/>
                <a:gd name="connsiteY5" fmla="*/ 714375 h 914400"/>
                <a:gd name="connsiteX6" fmla="*/ 323850 w 3725277"/>
                <a:gd name="connsiteY6" fmla="*/ 723900 h 914400"/>
                <a:gd name="connsiteX7" fmla="*/ 390525 w 3725277"/>
                <a:gd name="connsiteY7" fmla="*/ 742950 h 914400"/>
                <a:gd name="connsiteX8" fmla="*/ 419100 w 3725277"/>
                <a:gd name="connsiteY8" fmla="*/ 762000 h 914400"/>
                <a:gd name="connsiteX9" fmla="*/ 504825 w 3725277"/>
                <a:gd name="connsiteY9" fmla="*/ 771525 h 914400"/>
                <a:gd name="connsiteX10" fmla="*/ 533400 w 3725277"/>
                <a:gd name="connsiteY10" fmla="*/ 781050 h 914400"/>
                <a:gd name="connsiteX11" fmla="*/ 628650 w 3725277"/>
                <a:gd name="connsiteY11" fmla="*/ 790575 h 914400"/>
                <a:gd name="connsiteX12" fmla="*/ 657225 w 3725277"/>
                <a:gd name="connsiteY12" fmla="*/ 809625 h 914400"/>
                <a:gd name="connsiteX13" fmla="*/ 742950 w 3725277"/>
                <a:gd name="connsiteY13" fmla="*/ 819150 h 914400"/>
                <a:gd name="connsiteX14" fmla="*/ 800100 w 3725277"/>
                <a:gd name="connsiteY14" fmla="*/ 828675 h 914400"/>
                <a:gd name="connsiteX15" fmla="*/ 1085850 w 3725277"/>
                <a:gd name="connsiteY15" fmla="*/ 819150 h 914400"/>
                <a:gd name="connsiteX16" fmla="*/ 1143000 w 3725277"/>
                <a:gd name="connsiteY16" fmla="*/ 800100 h 914400"/>
                <a:gd name="connsiteX17" fmla="*/ 1190625 w 3725277"/>
                <a:gd name="connsiteY17" fmla="*/ 790575 h 914400"/>
                <a:gd name="connsiteX18" fmla="*/ 1219200 w 3725277"/>
                <a:gd name="connsiteY18" fmla="*/ 781050 h 914400"/>
                <a:gd name="connsiteX19" fmla="*/ 1362075 w 3725277"/>
                <a:gd name="connsiteY19" fmla="*/ 771525 h 914400"/>
                <a:gd name="connsiteX20" fmla="*/ 1581150 w 3725277"/>
                <a:gd name="connsiteY20" fmla="*/ 781050 h 914400"/>
                <a:gd name="connsiteX21" fmla="*/ 1647825 w 3725277"/>
                <a:gd name="connsiteY21" fmla="*/ 819150 h 914400"/>
                <a:gd name="connsiteX22" fmla="*/ 1704975 w 3725277"/>
                <a:gd name="connsiteY22" fmla="*/ 838200 h 914400"/>
                <a:gd name="connsiteX23" fmla="*/ 1733550 w 3725277"/>
                <a:gd name="connsiteY23" fmla="*/ 847725 h 914400"/>
                <a:gd name="connsiteX24" fmla="*/ 1762125 w 3725277"/>
                <a:gd name="connsiteY24" fmla="*/ 866775 h 914400"/>
                <a:gd name="connsiteX25" fmla="*/ 1847850 w 3725277"/>
                <a:gd name="connsiteY25" fmla="*/ 876300 h 914400"/>
                <a:gd name="connsiteX26" fmla="*/ 1905000 w 3725277"/>
                <a:gd name="connsiteY26" fmla="*/ 895350 h 914400"/>
                <a:gd name="connsiteX27" fmla="*/ 2009775 w 3725277"/>
                <a:gd name="connsiteY27" fmla="*/ 914400 h 914400"/>
                <a:gd name="connsiteX28" fmla="*/ 2200275 w 3725277"/>
                <a:gd name="connsiteY28" fmla="*/ 904875 h 914400"/>
                <a:gd name="connsiteX29" fmla="*/ 2228850 w 3725277"/>
                <a:gd name="connsiteY29" fmla="*/ 895350 h 914400"/>
                <a:gd name="connsiteX30" fmla="*/ 2343150 w 3725277"/>
                <a:gd name="connsiteY30" fmla="*/ 866775 h 914400"/>
                <a:gd name="connsiteX31" fmla="*/ 2381250 w 3725277"/>
                <a:gd name="connsiteY31" fmla="*/ 857250 h 914400"/>
                <a:gd name="connsiteX32" fmla="*/ 2409825 w 3725277"/>
                <a:gd name="connsiteY32" fmla="*/ 847725 h 914400"/>
                <a:gd name="connsiteX33" fmla="*/ 2466975 w 3725277"/>
                <a:gd name="connsiteY33" fmla="*/ 838200 h 914400"/>
                <a:gd name="connsiteX34" fmla="*/ 2495550 w 3725277"/>
                <a:gd name="connsiteY34" fmla="*/ 828675 h 914400"/>
                <a:gd name="connsiteX35" fmla="*/ 2628900 w 3725277"/>
                <a:gd name="connsiteY35" fmla="*/ 790575 h 914400"/>
                <a:gd name="connsiteX36" fmla="*/ 2657475 w 3725277"/>
                <a:gd name="connsiteY36" fmla="*/ 781050 h 914400"/>
                <a:gd name="connsiteX37" fmla="*/ 2686050 w 3725277"/>
                <a:gd name="connsiteY37" fmla="*/ 771525 h 914400"/>
                <a:gd name="connsiteX38" fmla="*/ 2714625 w 3725277"/>
                <a:gd name="connsiteY38" fmla="*/ 752475 h 914400"/>
                <a:gd name="connsiteX39" fmla="*/ 2743200 w 3725277"/>
                <a:gd name="connsiteY39" fmla="*/ 742950 h 914400"/>
                <a:gd name="connsiteX40" fmla="*/ 2828925 w 3725277"/>
                <a:gd name="connsiteY40" fmla="*/ 695325 h 914400"/>
                <a:gd name="connsiteX41" fmla="*/ 2914650 w 3725277"/>
                <a:gd name="connsiteY41" fmla="*/ 685800 h 914400"/>
                <a:gd name="connsiteX42" fmla="*/ 2962275 w 3725277"/>
                <a:gd name="connsiteY42" fmla="*/ 676275 h 914400"/>
                <a:gd name="connsiteX43" fmla="*/ 3038475 w 3725277"/>
                <a:gd name="connsiteY43" fmla="*/ 666750 h 914400"/>
                <a:gd name="connsiteX44" fmla="*/ 3133725 w 3725277"/>
                <a:gd name="connsiteY44" fmla="*/ 638175 h 914400"/>
                <a:gd name="connsiteX45" fmla="*/ 3162300 w 3725277"/>
                <a:gd name="connsiteY45" fmla="*/ 628650 h 914400"/>
                <a:gd name="connsiteX46" fmla="*/ 3219450 w 3725277"/>
                <a:gd name="connsiteY46" fmla="*/ 619125 h 914400"/>
                <a:gd name="connsiteX47" fmla="*/ 3228975 w 3725277"/>
                <a:gd name="connsiteY47" fmla="*/ 466725 h 914400"/>
                <a:gd name="connsiteX48" fmla="*/ 3257550 w 3725277"/>
                <a:gd name="connsiteY48" fmla="*/ 438150 h 914400"/>
                <a:gd name="connsiteX49" fmla="*/ 3276600 w 3725277"/>
                <a:gd name="connsiteY49" fmla="*/ 409575 h 914400"/>
                <a:gd name="connsiteX50" fmla="*/ 3381375 w 3725277"/>
                <a:gd name="connsiteY50" fmla="*/ 381000 h 914400"/>
                <a:gd name="connsiteX51" fmla="*/ 3409950 w 3725277"/>
                <a:gd name="connsiteY51" fmla="*/ 371475 h 914400"/>
                <a:gd name="connsiteX52" fmla="*/ 3467100 w 3725277"/>
                <a:gd name="connsiteY52" fmla="*/ 381000 h 914400"/>
                <a:gd name="connsiteX53" fmla="*/ 3505200 w 3725277"/>
                <a:gd name="connsiteY53" fmla="*/ 400050 h 914400"/>
                <a:gd name="connsiteX54" fmla="*/ 3533775 w 3725277"/>
                <a:gd name="connsiteY54" fmla="*/ 409575 h 914400"/>
                <a:gd name="connsiteX55" fmla="*/ 3562350 w 3725277"/>
                <a:gd name="connsiteY55" fmla="*/ 400050 h 914400"/>
                <a:gd name="connsiteX56" fmla="*/ 3609975 w 3725277"/>
                <a:gd name="connsiteY56" fmla="*/ 390525 h 914400"/>
                <a:gd name="connsiteX57" fmla="*/ 3648075 w 3725277"/>
                <a:gd name="connsiteY57" fmla="*/ 314325 h 914400"/>
                <a:gd name="connsiteX58" fmla="*/ 3657600 w 3725277"/>
                <a:gd name="connsiteY58" fmla="*/ 257175 h 914400"/>
                <a:gd name="connsiteX59" fmla="*/ 3705225 w 3725277"/>
                <a:gd name="connsiteY59" fmla="*/ 200025 h 914400"/>
                <a:gd name="connsiteX60" fmla="*/ 3714750 w 3725277"/>
                <a:gd name="connsiteY60" fmla="*/ 95250 h 914400"/>
                <a:gd name="connsiteX61" fmla="*/ 3552825 w 3725277"/>
                <a:gd name="connsiteY61" fmla="*/ 85725 h 914400"/>
                <a:gd name="connsiteX62" fmla="*/ 3524250 w 3725277"/>
                <a:gd name="connsiteY62" fmla="*/ 66675 h 914400"/>
                <a:gd name="connsiteX63" fmla="*/ 3514725 w 3725277"/>
                <a:gd name="connsiteY63" fmla="*/ 19050 h 914400"/>
                <a:gd name="connsiteX64" fmla="*/ 3324225 w 3725277"/>
                <a:gd name="connsiteY64" fmla="*/ 9525 h 914400"/>
                <a:gd name="connsiteX65" fmla="*/ 3248025 w 3725277"/>
                <a:gd name="connsiteY65" fmla="*/ 0 h 914400"/>
                <a:gd name="connsiteX66" fmla="*/ 3228975 w 3725277"/>
                <a:gd name="connsiteY66" fmla="*/ 57150 h 914400"/>
                <a:gd name="connsiteX67" fmla="*/ 3219450 w 3725277"/>
                <a:gd name="connsiteY67" fmla="*/ 85725 h 914400"/>
                <a:gd name="connsiteX68" fmla="*/ 3200400 w 3725277"/>
                <a:gd name="connsiteY68" fmla="*/ 114300 h 914400"/>
                <a:gd name="connsiteX69" fmla="*/ 3190875 w 3725277"/>
                <a:gd name="connsiteY69" fmla="*/ 142875 h 914400"/>
                <a:gd name="connsiteX70" fmla="*/ 3133725 w 3725277"/>
                <a:gd name="connsiteY70" fmla="*/ 171450 h 914400"/>
                <a:gd name="connsiteX71" fmla="*/ 3114675 w 3725277"/>
                <a:gd name="connsiteY71" fmla="*/ 200025 h 914400"/>
                <a:gd name="connsiteX72" fmla="*/ 3076575 w 3725277"/>
                <a:gd name="connsiteY72" fmla="*/ 238125 h 914400"/>
                <a:gd name="connsiteX73" fmla="*/ 3048000 w 3725277"/>
                <a:gd name="connsiteY73" fmla="*/ 371475 h 914400"/>
                <a:gd name="connsiteX74" fmla="*/ 3019425 w 3725277"/>
                <a:gd name="connsiteY74" fmla="*/ 390525 h 914400"/>
                <a:gd name="connsiteX75" fmla="*/ 3000375 w 3725277"/>
                <a:gd name="connsiteY75" fmla="*/ 419100 h 914400"/>
                <a:gd name="connsiteX76" fmla="*/ 2943225 w 3725277"/>
                <a:gd name="connsiteY76" fmla="*/ 419100 h 914400"/>
                <a:gd name="connsiteX77" fmla="*/ 2857500 w 3725277"/>
                <a:gd name="connsiteY77" fmla="*/ 400050 h 914400"/>
                <a:gd name="connsiteX78" fmla="*/ 2800350 w 3725277"/>
                <a:gd name="connsiteY78" fmla="*/ 390525 h 914400"/>
                <a:gd name="connsiteX79" fmla="*/ 2752725 w 3725277"/>
                <a:gd name="connsiteY79" fmla="*/ 381000 h 914400"/>
                <a:gd name="connsiteX80" fmla="*/ 2695575 w 3725277"/>
                <a:gd name="connsiteY80" fmla="*/ 361950 h 914400"/>
                <a:gd name="connsiteX81" fmla="*/ 2667000 w 3725277"/>
                <a:gd name="connsiteY81" fmla="*/ 352425 h 914400"/>
                <a:gd name="connsiteX82" fmla="*/ 2428875 w 3725277"/>
                <a:gd name="connsiteY82" fmla="*/ 333375 h 914400"/>
                <a:gd name="connsiteX83" fmla="*/ 2371725 w 3725277"/>
                <a:gd name="connsiteY83" fmla="*/ 304800 h 914400"/>
                <a:gd name="connsiteX84" fmla="*/ 2305050 w 3725277"/>
                <a:gd name="connsiteY84" fmla="*/ 285750 h 914400"/>
                <a:gd name="connsiteX85" fmla="*/ 2238375 w 3725277"/>
                <a:gd name="connsiteY85" fmla="*/ 257175 h 914400"/>
                <a:gd name="connsiteX86" fmla="*/ 2152650 w 3725277"/>
                <a:gd name="connsiteY86" fmla="*/ 209550 h 914400"/>
                <a:gd name="connsiteX87" fmla="*/ 1819275 w 3725277"/>
                <a:gd name="connsiteY87" fmla="*/ 219075 h 914400"/>
                <a:gd name="connsiteX88" fmla="*/ 1695450 w 3725277"/>
                <a:gd name="connsiteY88" fmla="*/ 238125 h 914400"/>
                <a:gd name="connsiteX89" fmla="*/ 1638300 w 3725277"/>
                <a:gd name="connsiteY89" fmla="*/ 247650 h 914400"/>
                <a:gd name="connsiteX90" fmla="*/ 1314450 w 3725277"/>
                <a:gd name="connsiteY90" fmla="*/ 238125 h 914400"/>
                <a:gd name="connsiteX91" fmla="*/ 1247775 w 3725277"/>
                <a:gd name="connsiteY91" fmla="*/ 219075 h 914400"/>
                <a:gd name="connsiteX92" fmla="*/ 1190625 w 3725277"/>
                <a:gd name="connsiteY92" fmla="*/ 209550 h 914400"/>
                <a:gd name="connsiteX93" fmla="*/ 1133475 w 3725277"/>
                <a:gd name="connsiteY93" fmla="*/ 190500 h 914400"/>
                <a:gd name="connsiteX94" fmla="*/ 857250 w 3725277"/>
                <a:gd name="connsiteY94" fmla="*/ 200025 h 914400"/>
                <a:gd name="connsiteX95" fmla="*/ 752475 w 3725277"/>
                <a:gd name="connsiteY95" fmla="*/ 219075 h 914400"/>
                <a:gd name="connsiteX96" fmla="*/ 733425 w 3725277"/>
                <a:gd name="connsiteY96" fmla="*/ 247650 h 914400"/>
                <a:gd name="connsiteX97" fmla="*/ 676275 w 3725277"/>
                <a:gd name="connsiteY97" fmla="*/ 266700 h 914400"/>
                <a:gd name="connsiteX98" fmla="*/ 619125 w 3725277"/>
                <a:gd name="connsiteY98" fmla="*/ 285750 h 914400"/>
                <a:gd name="connsiteX99" fmla="*/ 590550 w 3725277"/>
                <a:gd name="connsiteY99" fmla="*/ 295275 h 914400"/>
                <a:gd name="connsiteX100" fmla="*/ 561975 w 3725277"/>
                <a:gd name="connsiteY100" fmla="*/ 304800 h 914400"/>
                <a:gd name="connsiteX101" fmla="*/ 523875 w 3725277"/>
                <a:gd name="connsiteY101" fmla="*/ 323850 h 914400"/>
                <a:gd name="connsiteX102" fmla="*/ 495300 w 3725277"/>
                <a:gd name="connsiteY102" fmla="*/ 333375 h 914400"/>
                <a:gd name="connsiteX103" fmla="*/ 466725 w 3725277"/>
                <a:gd name="connsiteY103" fmla="*/ 352425 h 914400"/>
                <a:gd name="connsiteX104" fmla="*/ 438150 w 3725277"/>
                <a:gd name="connsiteY104" fmla="*/ 361950 h 914400"/>
                <a:gd name="connsiteX105" fmla="*/ 371475 w 3725277"/>
                <a:gd name="connsiteY105" fmla="*/ 400050 h 914400"/>
                <a:gd name="connsiteX106" fmla="*/ 352425 w 3725277"/>
                <a:gd name="connsiteY106" fmla="*/ 428625 h 914400"/>
                <a:gd name="connsiteX107" fmla="*/ 314325 w 3725277"/>
                <a:gd name="connsiteY107" fmla="*/ 438150 h 914400"/>
                <a:gd name="connsiteX108" fmla="*/ 285750 w 3725277"/>
                <a:gd name="connsiteY108" fmla="*/ 447675 h 914400"/>
                <a:gd name="connsiteX109" fmla="*/ 276225 w 3725277"/>
                <a:gd name="connsiteY109" fmla="*/ 476250 h 914400"/>
                <a:gd name="connsiteX110" fmla="*/ 247650 w 3725277"/>
                <a:gd name="connsiteY110" fmla="*/ 485775 h 914400"/>
                <a:gd name="connsiteX111" fmla="*/ 219075 w 3725277"/>
                <a:gd name="connsiteY111" fmla="*/ 504825 h 914400"/>
                <a:gd name="connsiteX112" fmla="*/ 171450 w 3725277"/>
                <a:gd name="connsiteY112" fmla="*/ 514350 h 914400"/>
                <a:gd name="connsiteX113" fmla="*/ 142875 w 3725277"/>
                <a:gd name="connsiteY113" fmla="*/ 523875 h 914400"/>
                <a:gd name="connsiteX114" fmla="*/ 76200 w 3725277"/>
                <a:gd name="connsiteY114" fmla="*/ 571500 h 914400"/>
                <a:gd name="connsiteX115" fmla="*/ 47625 w 3725277"/>
                <a:gd name="connsiteY115" fmla="*/ 581025 h 914400"/>
                <a:gd name="connsiteX116" fmla="*/ 0 w 3725277"/>
                <a:gd name="connsiteY116" fmla="*/ 63817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3725277" h="914400">
                  <a:moveTo>
                    <a:pt x="0" y="638175"/>
                  </a:moveTo>
                  <a:cubicBezTo>
                    <a:pt x="116504" y="661476"/>
                    <a:pt x="-4345" y="635258"/>
                    <a:pt x="76200" y="657225"/>
                  </a:cubicBezTo>
                  <a:cubicBezTo>
                    <a:pt x="101459" y="664114"/>
                    <a:pt x="127562" y="667996"/>
                    <a:pt x="152400" y="676275"/>
                  </a:cubicBezTo>
                  <a:cubicBezTo>
                    <a:pt x="161925" y="679450"/>
                    <a:pt x="171995" y="681310"/>
                    <a:pt x="180975" y="685800"/>
                  </a:cubicBezTo>
                  <a:cubicBezTo>
                    <a:pt x="191214" y="690920"/>
                    <a:pt x="198444" y="702074"/>
                    <a:pt x="209550" y="704850"/>
                  </a:cubicBezTo>
                  <a:cubicBezTo>
                    <a:pt x="237442" y="711823"/>
                    <a:pt x="266700" y="711200"/>
                    <a:pt x="295275" y="714375"/>
                  </a:cubicBezTo>
                  <a:cubicBezTo>
                    <a:pt x="304800" y="717550"/>
                    <a:pt x="314196" y="721142"/>
                    <a:pt x="323850" y="723900"/>
                  </a:cubicBezTo>
                  <a:cubicBezTo>
                    <a:pt x="338092" y="727969"/>
                    <a:pt x="375300" y="735337"/>
                    <a:pt x="390525" y="742950"/>
                  </a:cubicBezTo>
                  <a:cubicBezTo>
                    <a:pt x="400764" y="748070"/>
                    <a:pt x="407994" y="759224"/>
                    <a:pt x="419100" y="762000"/>
                  </a:cubicBezTo>
                  <a:cubicBezTo>
                    <a:pt x="446992" y="768973"/>
                    <a:pt x="476250" y="768350"/>
                    <a:pt x="504825" y="771525"/>
                  </a:cubicBezTo>
                  <a:cubicBezTo>
                    <a:pt x="514350" y="774700"/>
                    <a:pt x="523477" y="779523"/>
                    <a:pt x="533400" y="781050"/>
                  </a:cubicBezTo>
                  <a:cubicBezTo>
                    <a:pt x="564937" y="785902"/>
                    <a:pt x="597559" y="783400"/>
                    <a:pt x="628650" y="790575"/>
                  </a:cubicBezTo>
                  <a:cubicBezTo>
                    <a:pt x="639804" y="793149"/>
                    <a:pt x="646119" y="806849"/>
                    <a:pt x="657225" y="809625"/>
                  </a:cubicBezTo>
                  <a:cubicBezTo>
                    <a:pt x="685117" y="816598"/>
                    <a:pt x="714451" y="815350"/>
                    <a:pt x="742950" y="819150"/>
                  </a:cubicBezTo>
                  <a:cubicBezTo>
                    <a:pt x="762093" y="821702"/>
                    <a:pt x="781050" y="825500"/>
                    <a:pt x="800100" y="828675"/>
                  </a:cubicBezTo>
                  <a:cubicBezTo>
                    <a:pt x="895350" y="825500"/>
                    <a:pt x="990876" y="827064"/>
                    <a:pt x="1085850" y="819150"/>
                  </a:cubicBezTo>
                  <a:cubicBezTo>
                    <a:pt x="1105861" y="817482"/>
                    <a:pt x="1123309" y="804038"/>
                    <a:pt x="1143000" y="800100"/>
                  </a:cubicBezTo>
                  <a:cubicBezTo>
                    <a:pt x="1158875" y="796925"/>
                    <a:pt x="1174919" y="794502"/>
                    <a:pt x="1190625" y="790575"/>
                  </a:cubicBezTo>
                  <a:cubicBezTo>
                    <a:pt x="1200365" y="788140"/>
                    <a:pt x="1209221" y="782159"/>
                    <a:pt x="1219200" y="781050"/>
                  </a:cubicBezTo>
                  <a:cubicBezTo>
                    <a:pt x="1266639" y="775779"/>
                    <a:pt x="1314450" y="774700"/>
                    <a:pt x="1362075" y="771525"/>
                  </a:cubicBezTo>
                  <a:cubicBezTo>
                    <a:pt x="1435100" y="774700"/>
                    <a:pt x="1508271" y="775444"/>
                    <a:pt x="1581150" y="781050"/>
                  </a:cubicBezTo>
                  <a:cubicBezTo>
                    <a:pt x="1615580" y="783698"/>
                    <a:pt x="1616247" y="803361"/>
                    <a:pt x="1647825" y="819150"/>
                  </a:cubicBezTo>
                  <a:cubicBezTo>
                    <a:pt x="1665786" y="828130"/>
                    <a:pt x="1685925" y="831850"/>
                    <a:pt x="1704975" y="838200"/>
                  </a:cubicBezTo>
                  <a:cubicBezTo>
                    <a:pt x="1714500" y="841375"/>
                    <a:pt x="1725196" y="842156"/>
                    <a:pt x="1733550" y="847725"/>
                  </a:cubicBezTo>
                  <a:cubicBezTo>
                    <a:pt x="1743075" y="854075"/>
                    <a:pt x="1751019" y="863999"/>
                    <a:pt x="1762125" y="866775"/>
                  </a:cubicBezTo>
                  <a:cubicBezTo>
                    <a:pt x="1790017" y="873748"/>
                    <a:pt x="1819275" y="873125"/>
                    <a:pt x="1847850" y="876300"/>
                  </a:cubicBezTo>
                  <a:cubicBezTo>
                    <a:pt x="1866900" y="882650"/>
                    <a:pt x="1885193" y="892049"/>
                    <a:pt x="1905000" y="895350"/>
                  </a:cubicBezTo>
                  <a:cubicBezTo>
                    <a:pt x="1978119" y="907537"/>
                    <a:pt x="1943212" y="901087"/>
                    <a:pt x="2009775" y="914400"/>
                  </a:cubicBezTo>
                  <a:cubicBezTo>
                    <a:pt x="2073275" y="911225"/>
                    <a:pt x="2136935" y="910383"/>
                    <a:pt x="2200275" y="904875"/>
                  </a:cubicBezTo>
                  <a:cubicBezTo>
                    <a:pt x="2210277" y="904005"/>
                    <a:pt x="2219164" y="897992"/>
                    <a:pt x="2228850" y="895350"/>
                  </a:cubicBezTo>
                  <a:lnTo>
                    <a:pt x="2343150" y="866775"/>
                  </a:lnTo>
                  <a:cubicBezTo>
                    <a:pt x="2355850" y="863600"/>
                    <a:pt x="2368831" y="861390"/>
                    <a:pt x="2381250" y="857250"/>
                  </a:cubicBezTo>
                  <a:cubicBezTo>
                    <a:pt x="2390775" y="854075"/>
                    <a:pt x="2400024" y="849903"/>
                    <a:pt x="2409825" y="847725"/>
                  </a:cubicBezTo>
                  <a:cubicBezTo>
                    <a:pt x="2428678" y="843535"/>
                    <a:pt x="2448122" y="842390"/>
                    <a:pt x="2466975" y="838200"/>
                  </a:cubicBezTo>
                  <a:cubicBezTo>
                    <a:pt x="2476776" y="836022"/>
                    <a:pt x="2485864" y="831317"/>
                    <a:pt x="2495550" y="828675"/>
                  </a:cubicBezTo>
                  <a:cubicBezTo>
                    <a:pt x="2627111" y="792795"/>
                    <a:pt x="2519393" y="827077"/>
                    <a:pt x="2628900" y="790575"/>
                  </a:cubicBezTo>
                  <a:lnTo>
                    <a:pt x="2657475" y="781050"/>
                  </a:lnTo>
                  <a:cubicBezTo>
                    <a:pt x="2667000" y="777875"/>
                    <a:pt x="2677696" y="777094"/>
                    <a:pt x="2686050" y="771525"/>
                  </a:cubicBezTo>
                  <a:cubicBezTo>
                    <a:pt x="2695575" y="765175"/>
                    <a:pt x="2704386" y="757595"/>
                    <a:pt x="2714625" y="752475"/>
                  </a:cubicBezTo>
                  <a:cubicBezTo>
                    <a:pt x="2723605" y="747985"/>
                    <a:pt x="2734423" y="747826"/>
                    <a:pt x="2743200" y="742950"/>
                  </a:cubicBezTo>
                  <a:cubicBezTo>
                    <a:pt x="2778266" y="723469"/>
                    <a:pt x="2791978" y="701483"/>
                    <a:pt x="2828925" y="695325"/>
                  </a:cubicBezTo>
                  <a:cubicBezTo>
                    <a:pt x="2857285" y="690598"/>
                    <a:pt x="2886188" y="689866"/>
                    <a:pt x="2914650" y="685800"/>
                  </a:cubicBezTo>
                  <a:cubicBezTo>
                    <a:pt x="2930677" y="683510"/>
                    <a:pt x="2946274" y="678737"/>
                    <a:pt x="2962275" y="676275"/>
                  </a:cubicBezTo>
                  <a:cubicBezTo>
                    <a:pt x="2987575" y="672383"/>
                    <a:pt x="3013226" y="670958"/>
                    <a:pt x="3038475" y="666750"/>
                  </a:cubicBezTo>
                  <a:cubicBezTo>
                    <a:pt x="3067265" y="661952"/>
                    <a:pt x="3108318" y="646644"/>
                    <a:pt x="3133725" y="638175"/>
                  </a:cubicBezTo>
                  <a:cubicBezTo>
                    <a:pt x="3143250" y="635000"/>
                    <a:pt x="3152396" y="630301"/>
                    <a:pt x="3162300" y="628650"/>
                  </a:cubicBezTo>
                  <a:lnTo>
                    <a:pt x="3219450" y="619125"/>
                  </a:lnTo>
                  <a:cubicBezTo>
                    <a:pt x="3222625" y="568325"/>
                    <a:pt x="3218489" y="516532"/>
                    <a:pt x="3228975" y="466725"/>
                  </a:cubicBezTo>
                  <a:cubicBezTo>
                    <a:pt x="3231750" y="453544"/>
                    <a:pt x="3248926" y="448498"/>
                    <a:pt x="3257550" y="438150"/>
                  </a:cubicBezTo>
                  <a:cubicBezTo>
                    <a:pt x="3264879" y="429356"/>
                    <a:pt x="3266892" y="415642"/>
                    <a:pt x="3276600" y="409575"/>
                  </a:cubicBezTo>
                  <a:cubicBezTo>
                    <a:pt x="3303846" y="392546"/>
                    <a:pt x="3350552" y="388706"/>
                    <a:pt x="3381375" y="381000"/>
                  </a:cubicBezTo>
                  <a:cubicBezTo>
                    <a:pt x="3391115" y="378565"/>
                    <a:pt x="3400425" y="374650"/>
                    <a:pt x="3409950" y="371475"/>
                  </a:cubicBezTo>
                  <a:cubicBezTo>
                    <a:pt x="3429000" y="374650"/>
                    <a:pt x="3448602" y="375451"/>
                    <a:pt x="3467100" y="381000"/>
                  </a:cubicBezTo>
                  <a:cubicBezTo>
                    <a:pt x="3480700" y="385080"/>
                    <a:pt x="3492149" y="394457"/>
                    <a:pt x="3505200" y="400050"/>
                  </a:cubicBezTo>
                  <a:cubicBezTo>
                    <a:pt x="3514428" y="404005"/>
                    <a:pt x="3524250" y="406400"/>
                    <a:pt x="3533775" y="409575"/>
                  </a:cubicBezTo>
                  <a:cubicBezTo>
                    <a:pt x="3543300" y="406400"/>
                    <a:pt x="3552610" y="402485"/>
                    <a:pt x="3562350" y="400050"/>
                  </a:cubicBezTo>
                  <a:cubicBezTo>
                    <a:pt x="3578056" y="396123"/>
                    <a:pt x="3595919" y="398557"/>
                    <a:pt x="3609975" y="390525"/>
                  </a:cubicBezTo>
                  <a:cubicBezTo>
                    <a:pt x="3624771" y="382070"/>
                    <a:pt x="3645293" y="321279"/>
                    <a:pt x="3648075" y="314325"/>
                  </a:cubicBezTo>
                  <a:cubicBezTo>
                    <a:pt x="3651250" y="295275"/>
                    <a:pt x="3651493" y="275497"/>
                    <a:pt x="3657600" y="257175"/>
                  </a:cubicBezTo>
                  <a:cubicBezTo>
                    <a:pt x="3664231" y="237283"/>
                    <a:pt x="3691962" y="213288"/>
                    <a:pt x="3705225" y="200025"/>
                  </a:cubicBezTo>
                  <a:cubicBezTo>
                    <a:pt x="3726710" y="114085"/>
                    <a:pt x="3732554" y="148663"/>
                    <a:pt x="3714750" y="95250"/>
                  </a:cubicBezTo>
                  <a:cubicBezTo>
                    <a:pt x="3648786" y="117238"/>
                    <a:pt x="3672821" y="113959"/>
                    <a:pt x="3552825" y="85725"/>
                  </a:cubicBezTo>
                  <a:cubicBezTo>
                    <a:pt x="3541682" y="83103"/>
                    <a:pt x="3533775" y="73025"/>
                    <a:pt x="3524250" y="66675"/>
                  </a:cubicBezTo>
                  <a:cubicBezTo>
                    <a:pt x="3521075" y="50800"/>
                    <a:pt x="3530291" y="23498"/>
                    <a:pt x="3514725" y="19050"/>
                  </a:cubicBezTo>
                  <a:cubicBezTo>
                    <a:pt x="3453592" y="1583"/>
                    <a:pt x="3387643" y="14055"/>
                    <a:pt x="3324225" y="9525"/>
                  </a:cubicBezTo>
                  <a:cubicBezTo>
                    <a:pt x="3298692" y="7701"/>
                    <a:pt x="3273425" y="3175"/>
                    <a:pt x="3248025" y="0"/>
                  </a:cubicBezTo>
                  <a:lnTo>
                    <a:pt x="3228975" y="57150"/>
                  </a:lnTo>
                  <a:cubicBezTo>
                    <a:pt x="3225800" y="66675"/>
                    <a:pt x="3225019" y="77371"/>
                    <a:pt x="3219450" y="85725"/>
                  </a:cubicBezTo>
                  <a:cubicBezTo>
                    <a:pt x="3213100" y="95250"/>
                    <a:pt x="3205520" y="104061"/>
                    <a:pt x="3200400" y="114300"/>
                  </a:cubicBezTo>
                  <a:cubicBezTo>
                    <a:pt x="3195910" y="123280"/>
                    <a:pt x="3197147" y="135035"/>
                    <a:pt x="3190875" y="142875"/>
                  </a:cubicBezTo>
                  <a:cubicBezTo>
                    <a:pt x="3177446" y="159661"/>
                    <a:pt x="3152549" y="165175"/>
                    <a:pt x="3133725" y="171450"/>
                  </a:cubicBezTo>
                  <a:cubicBezTo>
                    <a:pt x="3127375" y="180975"/>
                    <a:pt x="3123614" y="192874"/>
                    <a:pt x="3114675" y="200025"/>
                  </a:cubicBezTo>
                  <a:cubicBezTo>
                    <a:pt x="3068493" y="236970"/>
                    <a:pt x="3097357" y="175780"/>
                    <a:pt x="3076575" y="238125"/>
                  </a:cubicBezTo>
                  <a:cubicBezTo>
                    <a:pt x="3071911" y="289428"/>
                    <a:pt x="3084578" y="334897"/>
                    <a:pt x="3048000" y="371475"/>
                  </a:cubicBezTo>
                  <a:cubicBezTo>
                    <a:pt x="3039905" y="379570"/>
                    <a:pt x="3028950" y="384175"/>
                    <a:pt x="3019425" y="390525"/>
                  </a:cubicBezTo>
                  <a:cubicBezTo>
                    <a:pt x="3013075" y="400050"/>
                    <a:pt x="3009314" y="411949"/>
                    <a:pt x="3000375" y="419100"/>
                  </a:cubicBezTo>
                  <a:cubicBezTo>
                    <a:pt x="2975527" y="438978"/>
                    <a:pt x="2968073" y="424622"/>
                    <a:pt x="2943225" y="419100"/>
                  </a:cubicBezTo>
                  <a:cubicBezTo>
                    <a:pt x="2842645" y="396749"/>
                    <a:pt x="2921826" y="421492"/>
                    <a:pt x="2857500" y="400050"/>
                  </a:cubicBezTo>
                  <a:cubicBezTo>
                    <a:pt x="2804728" y="417641"/>
                    <a:pt x="2852485" y="410076"/>
                    <a:pt x="2800350" y="390525"/>
                  </a:cubicBezTo>
                  <a:cubicBezTo>
                    <a:pt x="2785191" y="384841"/>
                    <a:pt x="2768344" y="385260"/>
                    <a:pt x="2752725" y="381000"/>
                  </a:cubicBezTo>
                  <a:cubicBezTo>
                    <a:pt x="2733352" y="375716"/>
                    <a:pt x="2714625" y="368300"/>
                    <a:pt x="2695575" y="361950"/>
                  </a:cubicBezTo>
                  <a:cubicBezTo>
                    <a:pt x="2686050" y="358775"/>
                    <a:pt x="2677008" y="353226"/>
                    <a:pt x="2667000" y="352425"/>
                  </a:cubicBezTo>
                  <a:lnTo>
                    <a:pt x="2428875" y="333375"/>
                  </a:lnTo>
                  <a:cubicBezTo>
                    <a:pt x="2357051" y="309434"/>
                    <a:pt x="2445583" y="341729"/>
                    <a:pt x="2371725" y="304800"/>
                  </a:cubicBezTo>
                  <a:cubicBezTo>
                    <a:pt x="2358060" y="297968"/>
                    <a:pt x="2317257" y="288802"/>
                    <a:pt x="2305050" y="285750"/>
                  </a:cubicBezTo>
                  <a:cubicBezTo>
                    <a:pt x="2201039" y="216409"/>
                    <a:pt x="2361390" y="318682"/>
                    <a:pt x="2238375" y="257175"/>
                  </a:cubicBezTo>
                  <a:cubicBezTo>
                    <a:pt x="2107367" y="191671"/>
                    <a:pt x="2231671" y="235890"/>
                    <a:pt x="2152650" y="209550"/>
                  </a:cubicBezTo>
                  <a:lnTo>
                    <a:pt x="1819275" y="219075"/>
                  </a:lnTo>
                  <a:cubicBezTo>
                    <a:pt x="1715595" y="223788"/>
                    <a:pt x="1763694" y="224476"/>
                    <a:pt x="1695450" y="238125"/>
                  </a:cubicBezTo>
                  <a:cubicBezTo>
                    <a:pt x="1676512" y="241913"/>
                    <a:pt x="1657350" y="244475"/>
                    <a:pt x="1638300" y="247650"/>
                  </a:cubicBezTo>
                  <a:cubicBezTo>
                    <a:pt x="1530350" y="244475"/>
                    <a:pt x="1422297" y="243801"/>
                    <a:pt x="1314450" y="238125"/>
                  </a:cubicBezTo>
                  <a:cubicBezTo>
                    <a:pt x="1287267" y="236694"/>
                    <a:pt x="1272925" y="224664"/>
                    <a:pt x="1247775" y="219075"/>
                  </a:cubicBezTo>
                  <a:cubicBezTo>
                    <a:pt x="1228922" y="214885"/>
                    <a:pt x="1209361" y="214234"/>
                    <a:pt x="1190625" y="209550"/>
                  </a:cubicBezTo>
                  <a:cubicBezTo>
                    <a:pt x="1171144" y="204680"/>
                    <a:pt x="1133475" y="190500"/>
                    <a:pt x="1133475" y="190500"/>
                  </a:cubicBezTo>
                  <a:lnTo>
                    <a:pt x="857250" y="200025"/>
                  </a:lnTo>
                  <a:cubicBezTo>
                    <a:pt x="792975" y="203499"/>
                    <a:pt x="796749" y="204317"/>
                    <a:pt x="752475" y="219075"/>
                  </a:cubicBezTo>
                  <a:cubicBezTo>
                    <a:pt x="746125" y="228600"/>
                    <a:pt x="743133" y="241583"/>
                    <a:pt x="733425" y="247650"/>
                  </a:cubicBezTo>
                  <a:cubicBezTo>
                    <a:pt x="716397" y="258293"/>
                    <a:pt x="695325" y="260350"/>
                    <a:pt x="676275" y="266700"/>
                  </a:cubicBezTo>
                  <a:lnTo>
                    <a:pt x="619125" y="285750"/>
                  </a:lnTo>
                  <a:lnTo>
                    <a:pt x="590550" y="295275"/>
                  </a:lnTo>
                  <a:cubicBezTo>
                    <a:pt x="581025" y="298450"/>
                    <a:pt x="570955" y="300310"/>
                    <a:pt x="561975" y="304800"/>
                  </a:cubicBezTo>
                  <a:cubicBezTo>
                    <a:pt x="549275" y="311150"/>
                    <a:pt x="536926" y="318257"/>
                    <a:pt x="523875" y="323850"/>
                  </a:cubicBezTo>
                  <a:cubicBezTo>
                    <a:pt x="514647" y="327805"/>
                    <a:pt x="504280" y="328885"/>
                    <a:pt x="495300" y="333375"/>
                  </a:cubicBezTo>
                  <a:cubicBezTo>
                    <a:pt x="485061" y="338495"/>
                    <a:pt x="476964" y="347305"/>
                    <a:pt x="466725" y="352425"/>
                  </a:cubicBezTo>
                  <a:cubicBezTo>
                    <a:pt x="457745" y="356915"/>
                    <a:pt x="447378" y="357995"/>
                    <a:pt x="438150" y="361950"/>
                  </a:cubicBezTo>
                  <a:cubicBezTo>
                    <a:pt x="404313" y="376452"/>
                    <a:pt x="400173" y="380918"/>
                    <a:pt x="371475" y="400050"/>
                  </a:cubicBezTo>
                  <a:cubicBezTo>
                    <a:pt x="365125" y="409575"/>
                    <a:pt x="361950" y="422275"/>
                    <a:pt x="352425" y="428625"/>
                  </a:cubicBezTo>
                  <a:cubicBezTo>
                    <a:pt x="341533" y="435887"/>
                    <a:pt x="326912" y="434554"/>
                    <a:pt x="314325" y="438150"/>
                  </a:cubicBezTo>
                  <a:cubicBezTo>
                    <a:pt x="304671" y="440908"/>
                    <a:pt x="295275" y="444500"/>
                    <a:pt x="285750" y="447675"/>
                  </a:cubicBezTo>
                  <a:cubicBezTo>
                    <a:pt x="282575" y="457200"/>
                    <a:pt x="283325" y="469150"/>
                    <a:pt x="276225" y="476250"/>
                  </a:cubicBezTo>
                  <a:cubicBezTo>
                    <a:pt x="269125" y="483350"/>
                    <a:pt x="256630" y="481285"/>
                    <a:pt x="247650" y="485775"/>
                  </a:cubicBezTo>
                  <a:cubicBezTo>
                    <a:pt x="237411" y="490895"/>
                    <a:pt x="229794" y="500805"/>
                    <a:pt x="219075" y="504825"/>
                  </a:cubicBezTo>
                  <a:cubicBezTo>
                    <a:pt x="203916" y="510509"/>
                    <a:pt x="187156" y="510423"/>
                    <a:pt x="171450" y="514350"/>
                  </a:cubicBezTo>
                  <a:cubicBezTo>
                    <a:pt x="161710" y="516785"/>
                    <a:pt x="152400" y="520700"/>
                    <a:pt x="142875" y="523875"/>
                  </a:cubicBezTo>
                  <a:cubicBezTo>
                    <a:pt x="127000" y="571500"/>
                    <a:pt x="142875" y="549275"/>
                    <a:pt x="76200" y="571500"/>
                  </a:cubicBezTo>
                  <a:lnTo>
                    <a:pt x="47625" y="581025"/>
                  </a:lnTo>
                  <a:lnTo>
                    <a:pt x="0" y="638175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950BCECD-ED77-4A4B-8628-5E0BE9B6C9EE}"/>
                </a:ext>
              </a:extLst>
            </p:cNvPr>
            <p:cNvSpPr/>
            <p:nvPr/>
          </p:nvSpPr>
          <p:spPr>
            <a:xfrm>
              <a:off x="6467475" y="2321140"/>
              <a:ext cx="1768997" cy="630856"/>
            </a:xfrm>
            <a:custGeom>
              <a:avLst/>
              <a:gdLst>
                <a:gd name="connsiteX0" fmla="*/ 0 w 1019175"/>
                <a:gd name="connsiteY0" fmla="*/ 0 h 363456"/>
                <a:gd name="connsiteX1" fmla="*/ 352425 w 1019175"/>
                <a:gd name="connsiteY1" fmla="*/ 361950 h 363456"/>
                <a:gd name="connsiteX2" fmla="*/ 1019175 w 1019175"/>
                <a:gd name="connsiteY2" fmla="*/ 104775 h 36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363456">
                  <a:moveTo>
                    <a:pt x="0" y="0"/>
                  </a:moveTo>
                  <a:cubicBezTo>
                    <a:pt x="91281" y="172244"/>
                    <a:pt x="182563" y="344488"/>
                    <a:pt x="352425" y="361950"/>
                  </a:cubicBezTo>
                  <a:cubicBezTo>
                    <a:pt x="522287" y="379412"/>
                    <a:pt x="770731" y="242093"/>
                    <a:pt x="1019175" y="104775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08791EF7-0AB8-40F8-8DC3-86F1FFED294F}"/>
                </a:ext>
              </a:extLst>
            </p:cNvPr>
            <p:cNvSpPr/>
            <p:nvPr/>
          </p:nvSpPr>
          <p:spPr>
            <a:xfrm rot="20640292">
              <a:off x="6838950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B027C418-9260-44BD-A52E-7D4B5F460D70}"/>
                </a:ext>
              </a:extLst>
            </p:cNvPr>
            <p:cNvSpPr/>
            <p:nvPr/>
          </p:nvSpPr>
          <p:spPr>
            <a:xfrm rot="20640292">
              <a:off x="7931672" y="1701260"/>
              <a:ext cx="609600" cy="3048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C670C8DA-9979-4456-A405-D65E7C683710}"/>
                </a:ext>
              </a:extLst>
            </p:cNvPr>
            <p:cNvSpPr/>
            <p:nvPr/>
          </p:nvSpPr>
          <p:spPr>
            <a:xfrm>
              <a:off x="6877050" y="1771217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AA5F3E1-5E9E-4F58-BA62-B363102DF5CD}"/>
                </a:ext>
              </a:extLst>
            </p:cNvPr>
            <p:cNvSpPr/>
            <p:nvPr/>
          </p:nvSpPr>
          <p:spPr>
            <a:xfrm>
              <a:off x="8039100" y="1759354"/>
              <a:ext cx="266700" cy="23049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5093529A-32DD-4F87-9CE6-87C80C4F25E5}"/>
              </a:ext>
            </a:extLst>
          </p:cNvPr>
          <p:cNvSpPr txBox="1"/>
          <p:nvPr/>
        </p:nvSpPr>
        <p:spPr>
          <a:xfrm>
            <a:off x="7466114" y="4936621"/>
            <a:ext cx="398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solidFill>
                  <a:srgbClr val="D9D9D9"/>
                </a:solidFill>
              </a:rPr>
              <a:t>Quarks </a:t>
            </a:r>
            <a:r>
              <a:rPr lang="fr-CA" b="1" dirty="0" err="1">
                <a:solidFill>
                  <a:srgbClr val="D9D9D9"/>
                </a:solidFill>
              </a:rPr>
              <a:t>fragmenting</a:t>
            </a:r>
            <a:r>
              <a:rPr lang="fr-CA" b="1" dirty="0">
                <a:solidFill>
                  <a:srgbClr val="D9D9D9"/>
                </a:solidFill>
              </a:rPr>
              <a:t> </a:t>
            </a:r>
            <a:r>
              <a:rPr lang="fr-CA" b="1" dirty="0" err="1">
                <a:solidFill>
                  <a:srgbClr val="D9D9D9"/>
                </a:solidFill>
              </a:rPr>
              <a:t>into</a:t>
            </a:r>
            <a:r>
              <a:rPr lang="fr-CA" b="1" dirty="0">
                <a:solidFill>
                  <a:srgbClr val="D9D9D9"/>
                </a:solidFill>
              </a:rPr>
              <a:t> </a:t>
            </a:r>
            <a:r>
              <a:rPr lang="fr-CA" b="1" dirty="0" err="1">
                <a:solidFill>
                  <a:srgbClr val="D9D9D9"/>
                </a:solidFill>
              </a:rPr>
              <a:t>Unstable</a:t>
            </a:r>
            <a:r>
              <a:rPr lang="fr-CA" b="1" dirty="0">
                <a:solidFill>
                  <a:srgbClr val="D9D9D9"/>
                </a:solidFill>
              </a:rPr>
              <a:t> </a:t>
            </a:r>
            <a:r>
              <a:rPr lang="fr-CA" b="1" dirty="0" err="1">
                <a:solidFill>
                  <a:srgbClr val="D9D9D9"/>
                </a:solidFill>
              </a:rPr>
              <a:t>particles</a:t>
            </a:r>
            <a:r>
              <a:rPr lang="fr-CA" b="1" dirty="0">
                <a:solidFill>
                  <a:srgbClr val="D9D9D9"/>
                </a:solidFill>
              </a:rPr>
              <a:t> (</a:t>
            </a:r>
            <a:r>
              <a:rPr lang="fr-CA" b="1" dirty="0" err="1">
                <a:solidFill>
                  <a:srgbClr val="D9D9D9"/>
                </a:solidFill>
              </a:rPr>
              <a:t>through</a:t>
            </a:r>
            <a:r>
              <a:rPr lang="fr-CA" b="1" dirty="0">
                <a:solidFill>
                  <a:srgbClr val="D9D9D9"/>
                </a:solidFill>
              </a:rPr>
              <a:t> the </a:t>
            </a:r>
            <a:r>
              <a:rPr lang="fr-CA" b="1" dirty="0" err="1">
                <a:solidFill>
                  <a:srgbClr val="D9D9D9"/>
                </a:solidFill>
              </a:rPr>
              <a:t>magic</a:t>
            </a:r>
            <a:r>
              <a:rPr lang="fr-CA" b="1" dirty="0">
                <a:solidFill>
                  <a:srgbClr val="D9D9D9"/>
                </a:solidFill>
              </a:rPr>
              <a:t> of the </a:t>
            </a:r>
            <a:r>
              <a:rPr lang="fr-CA" b="1" dirty="0" err="1">
                <a:solidFill>
                  <a:srgbClr val="D9D9D9"/>
                </a:solidFill>
              </a:rPr>
              <a:t>strong</a:t>
            </a:r>
            <a:r>
              <a:rPr lang="fr-CA" b="1" dirty="0">
                <a:solidFill>
                  <a:srgbClr val="D9D9D9"/>
                </a:solidFill>
              </a:rPr>
              <a:t> interaction)</a:t>
            </a:r>
            <a:endParaRPr lang="en-CA" b="1" dirty="0">
              <a:solidFill>
                <a:srgbClr val="D9D9D9"/>
              </a:solidFill>
            </a:endParaRP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4D4E95C2-01C8-4095-BC2F-71356C291D52}"/>
              </a:ext>
            </a:extLst>
          </p:cNvPr>
          <p:cNvGrpSpPr/>
          <p:nvPr/>
        </p:nvGrpSpPr>
        <p:grpSpPr>
          <a:xfrm rot="19296805">
            <a:off x="4110760" y="4699958"/>
            <a:ext cx="454809" cy="507175"/>
            <a:chOff x="4646709" y="4679245"/>
            <a:chExt cx="454809" cy="507175"/>
          </a:xfrm>
        </p:grpSpPr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12F856B4-BBE6-4059-A847-9EAF59A88BD4}"/>
                </a:ext>
              </a:extLst>
            </p:cNvPr>
            <p:cNvGrpSpPr/>
            <p:nvPr/>
          </p:nvGrpSpPr>
          <p:grpSpPr>
            <a:xfrm>
              <a:off x="4646709" y="4679245"/>
              <a:ext cx="454809" cy="507175"/>
              <a:chOff x="7035525" y="2794388"/>
              <a:chExt cx="973606" cy="1085706"/>
            </a:xfrm>
          </p:grpSpPr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5448A193-0601-454E-A2CC-D4298B058A22}"/>
                  </a:ext>
                </a:extLst>
              </p:cNvPr>
              <p:cNvSpPr/>
              <p:nvPr/>
            </p:nvSpPr>
            <p:spPr>
              <a:xfrm>
                <a:off x="7035525" y="2794388"/>
                <a:ext cx="973606" cy="1085706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2B038F06-0BF9-43F1-B325-658B317CB5A6}"/>
                  </a:ext>
                </a:extLst>
              </p:cNvPr>
              <p:cNvSpPr/>
              <p:nvPr/>
            </p:nvSpPr>
            <p:spPr>
              <a:xfrm>
                <a:off x="7174241" y="3326403"/>
                <a:ext cx="244160" cy="244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2A9D8864-7401-4FDE-AB8B-CC56F9DDFA34}"/>
                  </a:ext>
                </a:extLst>
              </p:cNvPr>
              <p:cNvSpPr/>
              <p:nvPr/>
            </p:nvSpPr>
            <p:spPr>
              <a:xfrm>
                <a:off x="7223983" y="3336645"/>
                <a:ext cx="157831" cy="1578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37D3C095-E2E7-4521-8C7E-0B249343AE67}"/>
                  </a:ext>
                </a:extLst>
              </p:cNvPr>
              <p:cNvSpPr/>
              <p:nvPr/>
            </p:nvSpPr>
            <p:spPr>
              <a:xfrm>
                <a:off x="7577312" y="3300374"/>
                <a:ext cx="244160" cy="244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B2BF8237-99B6-4889-830A-19381B099A37}"/>
                  </a:ext>
                </a:extLst>
              </p:cNvPr>
              <p:cNvSpPr/>
              <p:nvPr/>
            </p:nvSpPr>
            <p:spPr>
              <a:xfrm>
                <a:off x="7627054" y="3304038"/>
                <a:ext cx="157831" cy="1578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76F6E4CE-EC46-4162-A2D6-EABD498868A2}"/>
                </a:ext>
              </a:extLst>
            </p:cNvPr>
            <p:cNvSpPr/>
            <p:nvPr/>
          </p:nvSpPr>
          <p:spPr>
            <a:xfrm>
              <a:off x="4829673" y="5039041"/>
              <a:ext cx="114057" cy="114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C84D817D-3C37-45A3-B753-B09302A5D5C7}"/>
              </a:ext>
            </a:extLst>
          </p:cNvPr>
          <p:cNvGrpSpPr/>
          <p:nvPr/>
        </p:nvGrpSpPr>
        <p:grpSpPr>
          <a:xfrm rot="18766190" flipH="1">
            <a:off x="4355271" y="4403692"/>
            <a:ext cx="454810" cy="507176"/>
            <a:chOff x="4973411" y="4337591"/>
            <a:chExt cx="454810" cy="507176"/>
          </a:xfrm>
        </p:grpSpPr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2A2E324D-A835-4DBF-91AF-8487D4E4AA96}"/>
                </a:ext>
              </a:extLst>
            </p:cNvPr>
            <p:cNvGrpSpPr/>
            <p:nvPr/>
          </p:nvGrpSpPr>
          <p:grpSpPr>
            <a:xfrm>
              <a:off x="4973411" y="4337591"/>
              <a:ext cx="454810" cy="507176"/>
              <a:chOff x="8424667" y="2354690"/>
              <a:chExt cx="1613997" cy="1799830"/>
            </a:xfrm>
          </p:grpSpPr>
          <p:sp>
            <p:nvSpPr>
              <p:cNvPr id="121" name="Forme libre : forme 120">
                <a:extLst>
                  <a:ext uri="{FF2B5EF4-FFF2-40B4-BE49-F238E27FC236}">
                    <a16:creationId xmlns:a16="http://schemas.microsoft.com/office/drawing/2014/main" id="{8A28253C-8A50-4889-8090-96FCC3E618BE}"/>
                  </a:ext>
                </a:extLst>
              </p:cNvPr>
              <p:cNvSpPr/>
              <p:nvPr/>
            </p:nvSpPr>
            <p:spPr>
              <a:xfrm rot="10991014">
                <a:off x="8424667" y="2354690"/>
                <a:ext cx="1613997" cy="1799830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10F43E30-AE9F-43F3-9E0E-70A1545BC019}"/>
                  </a:ext>
                </a:extLst>
              </p:cNvPr>
              <p:cNvSpPr/>
              <p:nvPr/>
            </p:nvSpPr>
            <p:spPr>
              <a:xfrm rot="10991014">
                <a:off x="9413614" y="2500788"/>
                <a:ext cx="404757" cy="4047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23" name="Ellipse 122">
                <a:extLst>
                  <a:ext uri="{FF2B5EF4-FFF2-40B4-BE49-F238E27FC236}">
                    <a16:creationId xmlns:a16="http://schemas.microsoft.com/office/drawing/2014/main" id="{1FDFE661-1E64-49FE-8CEE-2B1DC6148E49}"/>
                  </a:ext>
                </a:extLst>
              </p:cNvPr>
              <p:cNvSpPr/>
              <p:nvPr/>
            </p:nvSpPr>
            <p:spPr>
              <a:xfrm rot="10991014">
                <a:off x="9477830" y="2639387"/>
                <a:ext cx="261645" cy="26164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24" name="Ellipse 123">
                <a:extLst>
                  <a:ext uri="{FF2B5EF4-FFF2-40B4-BE49-F238E27FC236}">
                    <a16:creationId xmlns:a16="http://schemas.microsoft.com/office/drawing/2014/main" id="{48002BA8-DF37-4153-9538-BBB573B4F99E}"/>
                  </a:ext>
                </a:extLst>
              </p:cNvPr>
              <p:cNvSpPr/>
              <p:nvPr/>
            </p:nvSpPr>
            <p:spPr>
              <a:xfrm rot="10991014">
                <a:off x="8691433" y="2519915"/>
                <a:ext cx="404757" cy="4047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25" name="Ellipse 124">
                <a:extLst>
                  <a:ext uri="{FF2B5EF4-FFF2-40B4-BE49-F238E27FC236}">
                    <a16:creationId xmlns:a16="http://schemas.microsoft.com/office/drawing/2014/main" id="{6C59590B-F119-49AE-92F4-2F07D271F2B9}"/>
                  </a:ext>
                </a:extLst>
              </p:cNvPr>
              <p:cNvSpPr/>
              <p:nvPr/>
            </p:nvSpPr>
            <p:spPr>
              <a:xfrm rot="10991014">
                <a:off x="8748465" y="2656246"/>
                <a:ext cx="261645" cy="26164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ABF10CE4-3ED4-4F8B-A0E2-3DAC200AD42F}"/>
                </a:ext>
              </a:extLst>
            </p:cNvPr>
            <p:cNvSpPr/>
            <p:nvPr/>
          </p:nvSpPr>
          <p:spPr>
            <a:xfrm>
              <a:off x="5159846" y="4578268"/>
              <a:ext cx="114057" cy="114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42" name="Ellipse 141">
            <a:extLst>
              <a:ext uri="{FF2B5EF4-FFF2-40B4-BE49-F238E27FC236}">
                <a16:creationId xmlns:a16="http://schemas.microsoft.com/office/drawing/2014/main" id="{B83C2518-679F-4F87-B886-DF1B2C61C857}"/>
              </a:ext>
            </a:extLst>
          </p:cNvPr>
          <p:cNvSpPr/>
          <p:nvPr/>
        </p:nvSpPr>
        <p:spPr>
          <a:xfrm rot="2205830">
            <a:off x="4044919" y="4228024"/>
            <a:ext cx="806755" cy="1198141"/>
          </a:xfrm>
          <a:prstGeom prst="ellipse">
            <a:avLst/>
          </a:prstGeom>
          <a:noFill/>
          <a:ln w="5715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1932B9A8-957E-44B7-A323-52F500D3879A}"/>
              </a:ext>
            </a:extLst>
          </p:cNvPr>
          <p:cNvGrpSpPr/>
          <p:nvPr/>
        </p:nvGrpSpPr>
        <p:grpSpPr>
          <a:xfrm rot="2146853">
            <a:off x="5373765" y="4087530"/>
            <a:ext cx="454810" cy="507176"/>
            <a:chOff x="4973411" y="4337591"/>
            <a:chExt cx="454810" cy="507176"/>
          </a:xfrm>
        </p:grpSpPr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3DB22D21-9214-4328-9FE8-6557C07D9A5E}"/>
                </a:ext>
              </a:extLst>
            </p:cNvPr>
            <p:cNvGrpSpPr/>
            <p:nvPr/>
          </p:nvGrpSpPr>
          <p:grpSpPr>
            <a:xfrm>
              <a:off x="4973411" y="4337591"/>
              <a:ext cx="454810" cy="507176"/>
              <a:chOff x="8424667" y="2354690"/>
              <a:chExt cx="1613997" cy="1799830"/>
            </a:xfrm>
          </p:grpSpPr>
          <p:sp>
            <p:nvSpPr>
              <p:cNvPr id="105" name="Forme libre : forme 104">
                <a:extLst>
                  <a:ext uri="{FF2B5EF4-FFF2-40B4-BE49-F238E27FC236}">
                    <a16:creationId xmlns:a16="http://schemas.microsoft.com/office/drawing/2014/main" id="{B07AF8F4-4B77-4566-A49B-9AE99EABC26D}"/>
                  </a:ext>
                </a:extLst>
              </p:cNvPr>
              <p:cNvSpPr/>
              <p:nvPr/>
            </p:nvSpPr>
            <p:spPr>
              <a:xfrm rot="10991014">
                <a:off x="8424667" y="2354690"/>
                <a:ext cx="1613997" cy="1799830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13CA5DDF-0469-4A87-87A2-63109711ACD5}"/>
                  </a:ext>
                </a:extLst>
              </p:cNvPr>
              <p:cNvSpPr/>
              <p:nvPr/>
            </p:nvSpPr>
            <p:spPr>
              <a:xfrm rot="10991014">
                <a:off x="9413614" y="2500788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158CBCB8-CF9B-42F7-9C89-47989A869E70}"/>
                  </a:ext>
                </a:extLst>
              </p:cNvPr>
              <p:cNvSpPr/>
              <p:nvPr/>
            </p:nvSpPr>
            <p:spPr>
              <a:xfrm rot="10991014">
                <a:off x="9477830" y="2639387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A850F8C1-A4AA-4A01-A3CF-1BE97BF8BBE4}"/>
                  </a:ext>
                </a:extLst>
              </p:cNvPr>
              <p:cNvSpPr/>
              <p:nvPr/>
            </p:nvSpPr>
            <p:spPr>
              <a:xfrm rot="10991014">
                <a:off x="8691433" y="2519915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09" name="Ellipse 108">
                <a:extLst>
                  <a:ext uri="{FF2B5EF4-FFF2-40B4-BE49-F238E27FC236}">
                    <a16:creationId xmlns:a16="http://schemas.microsoft.com/office/drawing/2014/main" id="{6CF6621B-5895-4613-9E49-4D4C48F3C6A8}"/>
                  </a:ext>
                </a:extLst>
              </p:cNvPr>
              <p:cNvSpPr/>
              <p:nvPr/>
            </p:nvSpPr>
            <p:spPr>
              <a:xfrm rot="10991014">
                <a:off x="8748465" y="2656246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F3F697B5-A3E4-4956-9B52-F8ED0B05D585}"/>
                </a:ext>
              </a:extLst>
            </p:cNvPr>
            <p:cNvSpPr/>
            <p:nvPr/>
          </p:nvSpPr>
          <p:spPr>
            <a:xfrm>
              <a:off x="5159846" y="4578268"/>
              <a:ext cx="114057" cy="114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96D20EA5-9533-4E22-A44F-95A160395A1F}"/>
              </a:ext>
            </a:extLst>
          </p:cNvPr>
          <p:cNvGrpSpPr/>
          <p:nvPr/>
        </p:nvGrpSpPr>
        <p:grpSpPr>
          <a:xfrm rot="2303195" flipH="1">
            <a:off x="5709229" y="4451165"/>
            <a:ext cx="454809" cy="507175"/>
            <a:chOff x="4646709" y="4679245"/>
            <a:chExt cx="454809" cy="507175"/>
          </a:xfrm>
        </p:grpSpPr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7D7D3BB2-33C1-43D9-BFBB-B3D6C7DC82B6}"/>
                </a:ext>
              </a:extLst>
            </p:cNvPr>
            <p:cNvGrpSpPr/>
            <p:nvPr/>
          </p:nvGrpSpPr>
          <p:grpSpPr>
            <a:xfrm>
              <a:off x="4646709" y="4679245"/>
              <a:ext cx="454809" cy="507175"/>
              <a:chOff x="7035525" y="2794388"/>
              <a:chExt cx="973606" cy="1085706"/>
            </a:xfrm>
          </p:grpSpPr>
          <p:sp>
            <p:nvSpPr>
              <p:cNvPr id="137" name="Forme libre : forme 136">
                <a:extLst>
                  <a:ext uri="{FF2B5EF4-FFF2-40B4-BE49-F238E27FC236}">
                    <a16:creationId xmlns:a16="http://schemas.microsoft.com/office/drawing/2014/main" id="{0F9CBBBF-EAC7-40DD-B7B7-4A503F94EE48}"/>
                  </a:ext>
                </a:extLst>
              </p:cNvPr>
              <p:cNvSpPr/>
              <p:nvPr/>
            </p:nvSpPr>
            <p:spPr>
              <a:xfrm>
                <a:off x="7035525" y="2794388"/>
                <a:ext cx="973606" cy="1085706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8" name="Ellipse 137">
                <a:extLst>
                  <a:ext uri="{FF2B5EF4-FFF2-40B4-BE49-F238E27FC236}">
                    <a16:creationId xmlns:a16="http://schemas.microsoft.com/office/drawing/2014/main" id="{59D01011-D822-458A-B72B-040EC864AD45}"/>
                  </a:ext>
                </a:extLst>
              </p:cNvPr>
              <p:cNvSpPr/>
              <p:nvPr/>
            </p:nvSpPr>
            <p:spPr>
              <a:xfrm>
                <a:off x="7174241" y="3326403"/>
                <a:ext cx="244160" cy="2441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39" name="Ellipse 138">
                <a:extLst>
                  <a:ext uri="{FF2B5EF4-FFF2-40B4-BE49-F238E27FC236}">
                    <a16:creationId xmlns:a16="http://schemas.microsoft.com/office/drawing/2014/main" id="{B9BC13B8-C539-4FFA-96AE-BD13126FD403}"/>
                  </a:ext>
                </a:extLst>
              </p:cNvPr>
              <p:cNvSpPr/>
              <p:nvPr/>
            </p:nvSpPr>
            <p:spPr>
              <a:xfrm>
                <a:off x="7223983" y="3336645"/>
                <a:ext cx="157831" cy="15783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40" name="Ellipse 139">
                <a:extLst>
                  <a:ext uri="{FF2B5EF4-FFF2-40B4-BE49-F238E27FC236}">
                    <a16:creationId xmlns:a16="http://schemas.microsoft.com/office/drawing/2014/main" id="{B893AB37-ACCD-4367-8A33-71BAB445F79A}"/>
                  </a:ext>
                </a:extLst>
              </p:cNvPr>
              <p:cNvSpPr/>
              <p:nvPr/>
            </p:nvSpPr>
            <p:spPr>
              <a:xfrm>
                <a:off x="7577312" y="3300374"/>
                <a:ext cx="244160" cy="2441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41" name="Ellipse 140">
                <a:extLst>
                  <a:ext uri="{FF2B5EF4-FFF2-40B4-BE49-F238E27FC236}">
                    <a16:creationId xmlns:a16="http://schemas.microsoft.com/office/drawing/2014/main" id="{E5A68079-AB0B-43B5-8D47-AF30BB59014A}"/>
                  </a:ext>
                </a:extLst>
              </p:cNvPr>
              <p:cNvSpPr/>
              <p:nvPr/>
            </p:nvSpPr>
            <p:spPr>
              <a:xfrm>
                <a:off x="7627054" y="3304038"/>
                <a:ext cx="157831" cy="15783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D39D2FE2-57A2-47D5-AC0D-D41BEABC5110}"/>
                </a:ext>
              </a:extLst>
            </p:cNvPr>
            <p:cNvSpPr/>
            <p:nvPr/>
          </p:nvSpPr>
          <p:spPr>
            <a:xfrm>
              <a:off x="4829673" y="5039041"/>
              <a:ext cx="114057" cy="114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43" name="Ellipse 142">
            <a:extLst>
              <a:ext uri="{FF2B5EF4-FFF2-40B4-BE49-F238E27FC236}">
                <a16:creationId xmlns:a16="http://schemas.microsoft.com/office/drawing/2014/main" id="{C1F382CE-AA61-484E-A252-5C368CA038E2}"/>
              </a:ext>
            </a:extLst>
          </p:cNvPr>
          <p:cNvSpPr/>
          <p:nvPr/>
        </p:nvSpPr>
        <p:spPr>
          <a:xfrm rot="8374577">
            <a:off x="5350066" y="3879736"/>
            <a:ext cx="877974" cy="1301534"/>
          </a:xfrm>
          <a:prstGeom prst="ellipse">
            <a:avLst/>
          </a:prstGeom>
          <a:noFill/>
          <a:ln w="5715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936ABE0-5494-4BE2-BE64-843D57008BF7}"/>
              </a:ext>
            </a:extLst>
          </p:cNvPr>
          <p:cNvGrpSpPr/>
          <p:nvPr/>
        </p:nvGrpSpPr>
        <p:grpSpPr>
          <a:xfrm>
            <a:off x="5192523" y="5222101"/>
            <a:ext cx="826086" cy="1198141"/>
            <a:chOff x="6108293" y="5055668"/>
            <a:chExt cx="826086" cy="1198141"/>
          </a:xfrm>
        </p:grpSpPr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525C8910-FD0E-43EC-990A-24B757E502EB}"/>
                </a:ext>
              </a:extLst>
            </p:cNvPr>
            <p:cNvGrpSpPr/>
            <p:nvPr/>
          </p:nvGrpSpPr>
          <p:grpSpPr>
            <a:xfrm rot="18620433">
              <a:off x="6134476" y="5625597"/>
              <a:ext cx="454810" cy="507176"/>
              <a:chOff x="5298954" y="4863523"/>
              <a:chExt cx="454810" cy="507176"/>
            </a:xfrm>
          </p:grpSpPr>
          <p:grpSp>
            <p:nvGrpSpPr>
              <p:cNvPr id="111" name="Groupe 110">
                <a:extLst>
                  <a:ext uri="{FF2B5EF4-FFF2-40B4-BE49-F238E27FC236}">
                    <a16:creationId xmlns:a16="http://schemas.microsoft.com/office/drawing/2014/main" id="{3AE11F0E-79E5-4768-B168-079CB76B96B0}"/>
                  </a:ext>
                </a:extLst>
              </p:cNvPr>
              <p:cNvGrpSpPr/>
              <p:nvPr/>
            </p:nvGrpSpPr>
            <p:grpSpPr>
              <a:xfrm>
                <a:off x="5298954" y="4863523"/>
                <a:ext cx="454810" cy="507176"/>
                <a:chOff x="8424667" y="2354690"/>
                <a:chExt cx="1613997" cy="1799830"/>
              </a:xfrm>
            </p:grpSpPr>
            <p:sp>
              <p:nvSpPr>
                <p:cNvPr id="113" name="Forme libre : forme 112">
                  <a:extLst>
                    <a:ext uri="{FF2B5EF4-FFF2-40B4-BE49-F238E27FC236}">
                      <a16:creationId xmlns:a16="http://schemas.microsoft.com/office/drawing/2014/main" id="{073754D1-BC89-417C-8341-85D0553C94D2}"/>
                    </a:ext>
                  </a:extLst>
                </p:cNvPr>
                <p:cNvSpPr/>
                <p:nvPr/>
              </p:nvSpPr>
              <p:spPr>
                <a:xfrm rot="10991014">
                  <a:off x="8424667" y="2354690"/>
                  <a:ext cx="1613997" cy="1799830"/>
                </a:xfrm>
                <a:custGeom>
                  <a:avLst/>
                  <a:gdLst>
                    <a:gd name="connsiteX0" fmla="*/ 355234 w 1111691"/>
                    <a:gd name="connsiteY0" fmla="*/ 105523 h 940982"/>
                    <a:gd name="connsiteX1" fmla="*/ 19735 w 1111691"/>
                    <a:gd name="connsiteY1" fmla="*/ 677845 h 940982"/>
                    <a:gd name="connsiteX2" fmla="*/ 32892 w 1111691"/>
                    <a:gd name="connsiteY2" fmla="*/ 671267 h 940982"/>
                    <a:gd name="connsiteX3" fmla="*/ 19735 w 1111691"/>
                    <a:gd name="connsiteY3" fmla="*/ 730472 h 940982"/>
                    <a:gd name="connsiteX4" fmla="*/ 13157 w 1111691"/>
                    <a:gd name="connsiteY4" fmla="*/ 750208 h 940982"/>
                    <a:gd name="connsiteX5" fmla="*/ 0 w 1111691"/>
                    <a:gd name="connsiteY5" fmla="*/ 769943 h 940982"/>
                    <a:gd name="connsiteX6" fmla="*/ 6578 w 1111691"/>
                    <a:gd name="connsiteY6" fmla="*/ 815992 h 940982"/>
                    <a:gd name="connsiteX7" fmla="*/ 19735 w 1111691"/>
                    <a:gd name="connsiteY7" fmla="*/ 855462 h 940982"/>
                    <a:gd name="connsiteX8" fmla="*/ 52627 w 1111691"/>
                    <a:gd name="connsiteY8" fmla="*/ 914668 h 940982"/>
                    <a:gd name="connsiteX9" fmla="*/ 92098 w 1111691"/>
                    <a:gd name="connsiteY9" fmla="*/ 927825 h 940982"/>
                    <a:gd name="connsiteX10" fmla="*/ 111833 w 1111691"/>
                    <a:gd name="connsiteY10" fmla="*/ 934403 h 940982"/>
                    <a:gd name="connsiteX11" fmla="*/ 138147 w 1111691"/>
                    <a:gd name="connsiteY11" fmla="*/ 940982 h 940982"/>
                    <a:gd name="connsiteX12" fmla="*/ 236823 w 1111691"/>
                    <a:gd name="connsiteY12" fmla="*/ 934403 h 940982"/>
                    <a:gd name="connsiteX13" fmla="*/ 1045968 w 1111691"/>
                    <a:gd name="connsiteY13" fmla="*/ 842306 h 940982"/>
                    <a:gd name="connsiteX14" fmla="*/ 1092017 w 1111691"/>
                    <a:gd name="connsiteY14" fmla="*/ 809413 h 940982"/>
                    <a:gd name="connsiteX15" fmla="*/ 1098595 w 1111691"/>
                    <a:gd name="connsiteY15" fmla="*/ 658110 h 940982"/>
                    <a:gd name="connsiteX16" fmla="*/ 1078860 w 1111691"/>
                    <a:gd name="connsiteY16" fmla="*/ 644953 h 940982"/>
                    <a:gd name="connsiteX17" fmla="*/ 1052547 w 1111691"/>
                    <a:gd name="connsiteY17" fmla="*/ 605483 h 940982"/>
                    <a:gd name="connsiteX18" fmla="*/ 1032811 w 1111691"/>
                    <a:gd name="connsiteY18" fmla="*/ 566012 h 940982"/>
                    <a:gd name="connsiteX19" fmla="*/ 1013076 w 1111691"/>
                    <a:gd name="connsiteY19" fmla="*/ 552855 h 940982"/>
                    <a:gd name="connsiteX20" fmla="*/ 999919 w 1111691"/>
                    <a:gd name="connsiteY20" fmla="*/ 546277 h 940982"/>
                    <a:gd name="connsiteX21" fmla="*/ 644685 w 1111691"/>
                    <a:gd name="connsiteY21" fmla="*/ 112101 h 940982"/>
                    <a:gd name="connsiteX22" fmla="*/ 618371 w 1111691"/>
                    <a:gd name="connsiteY22" fmla="*/ 59474 h 940982"/>
                    <a:gd name="connsiteX23" fmla="*/ 578901 w 1111691"/>
                    <a:gd name="connsiteY23" fmla="*/ 33160 h 940982"/>
                    <a:gd name="connsiteX24" fmla="*/ 513116 w 1111691"/>
                    <a:gd name="connsiteY24" fmla="*/ 13425 h 940982"/>
                    <a:gd name="connsiteX25" fmla="*/ 453911 w 1111691"/>
                    <a:gd name="connsiteY25" fmla="*/ 6847 h 940982"/>
                    <a:gd name="connsiteX26" fmla="*/ 434175 w 1111691"/>
                    <a:gd name="connsiteY26" fmla="*/ 268 h 940982"/>
                    <a:gd name="connsiteX27" fmla="*/ 374970 w 1111691"/>
                    <a:gd name="connsiteY27" fmla="*/ 6847 h 940982"/>
                    <a:gd name="connsiteX28" fmla="*/ 368391 w 1111691"/>
                    <a:gd name="connsiteY28" fmla="*/ 33160 h 940982"/>
                    <a:gd name="connsiteX29" fmla="*/ 355234 w 1111691"/>
                    <a:gd name="connsiteY29" fmla="*/ 72631 h 940982"/>
                    <a:gd name="connsiteX30" fmla="*/ 355234 w 1111691"/>
                    <a:gd name="connsiteY30" fmla="*/ 105523 h 940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111691" h="940982">
                      <a:moveTo>
                        <a:pt x="355234" y="105523"/>
                      </a:moveTo>
                      <a:lnTo>
                        <a:pt x="19735" y="677845"/>
                      </a:lnTo>
                      <a:lnTo>
                        <a:pt x="32892" y="671267"/>
                      </a:lnTo>
                      <a:cubicBezTo>
                        <a:pt x="28506" y="691002"/>
                        <a:pt x="24638" y="710859"/>
                        <a:pt x="19735" y="730472"/>
                      </a:cubicBezTo>
                      <a:cubicBezTo>
                        <a:pt x="18053" y="737199"/>
                        <a:pt x="16258" y="744006"/>
                        <a:pt x="13157" y="750208"/>
                      </a:cubicBezTo>
                      <a:cubicBezTo>
                        <a:pt x="9621" y="757280"/>
                        <a:pt x="4386" y="763365"/>
                        <a:pt x="0" y="769943"/>
                      </a:cubicBezTo>
                      <a:cubicBezTo>
                        <a:pt x="2193" y="785293"/>
                        <a:pt x="3091" y="800884"/>
                        <a:pt x="6578" y="815992"/>
                      </a:cubicBezTo>
                      <a:cubicBezTo>
                        <a:pt x="9696" y="829505"/>
                        <a:pt x="15349" y="842305"/>
                        <a:pt x="19735" y="855462"/>
                      </a:cubicBezTo>
                      <a:cubicBezTo>
                        <a:pt x="25528" y="872840"/>
                        <a:pt x="35658" y="909012"/>
                        <a:pt x="52627" y="914668"/>
                      </a:cubicBezTo>
                      <a:lnTo>
                        <a:pt x="92098" y="927825"/>
                      </a:lnTo>
                      <a:cubicBezTo>
                        <a:pt x="98676" y="930018"/>
                        <a:pt x="105106" y="932721"/>
                        <a:pt x="111833" y="934403"/>
                      </a:cubicBezTo>
                      <a:lnTo>
                        <a:pt x="138147" y="940982"/>
                      </a:lnTo>
                      <a:cubicBezTo>
                        <a:pt x="171039" y="938789"/>
                        <a:pt x="116219" y="936596"/>
                        <a:pt x="236823" y="934403"/>
                      </a:cubicBezTo>
                      <a:lnTo>
                        <a:pt x="1045968" y="842306"/>
                      </a:lnTo>
                      <a:cubicBezTo>
                        <a:pt x="1061318" y="831342"/>
                        <a:pt x="1077918" y="821945"/>
                        <a:pt x="1092017" y="809413"/>
                      </a:cubicBezTo>
                      <a:cubicBezTo>
                        <a:pt x="1130270" y="775410"/>
                        <a:pt x="1101466" y="673903"/>
                        <a:pt x="1098595" y="658110"/>
                      </a:cubicBezTo>
                      <a:cubicBezTo>
                        <a:pt x="1097181" y="650331"/>
                        <a:pt x="1085438" y="649339"/>
                        <a:pt x="1078860" y="644953"/>
                      </a:cubicBezTo>
                      <a:cubicBezTo>
                        <a:pt x="1070089" y="631796"/>
                        <a:pt x="1057548" y="620484"/>
                        <a:pt x="1052547" y="605483"/>
                      </a:cubicBezTo>
                      <a:cubicBezTo>
                        <a:pt x="1047196" y="589431"/>
                        <a:pt x="1045564" y="578765"/>
                        <a:pt x="1032811" y="566012"/>
                      </a:cubicBezTo>
                      <a:cubicBezTo>
                        <a:pt x="1027220" y="560421"/>
                        <a:pt x="1020148" y="556391"/>
                        <a:pt x="1013076" y="552855"/>
                      </a:cubicBezTo>
                      <a:cubicBezTo>
                        <a:pt x="998533" y="545584"/>
                        <a:pt x="984107" y="546277"/>
                        <a:pt x="999919" y="546277"/>
                      </a:cubicBezTo>
                      <a:lnTo>
                        <a:pt x="644685" y="112101"/>
                      </a:lnTo>
                      <a:cubicBezTo>
                        <a:pt x="635914" y="94559"/>
                        <a:pt x="630927" y="74541"/>
                        <a:pt x="618371" y="59474"/>
                      </a:cubicBezTo>
                      <a:cubicBezTo>
                        <a:pt x="608248" y="47327"/>
                        <a:pt x="593902" y="38160"/>
                        <a:pt x="578901" y="33160"/>
                      </a:cubicBezTo>
                      <a:cubicBezTo>
                        <a:pt x="563528" y="28036"/>
                        <a:pt x="531583" y="16266"/>
                        <a:pt x="513116" y="13425"/>
                      </a:cubicBezTo>
                      <a:cubicBezTo>
                        <a:pt x="493490" y="10406"/>
                        <a:pt x="473646" y="9040"/>
                        <a:pt x="453911" y="6847"/>
                      </a:cubicBezTo>
                      <a:cubicBezTo>
                        <a:pt x="447332" y="4654"/>
                        <a:pt x="441110" y="268"/>
                        <a:pt x="434175" y="268"/>
                      </a:cubicBezTo>
                      <a:cubicBezTo>
                        <a:pt x="414319" y="268"/>
                        <a:pt x="392730" y="-2033"/>
                        <a:pt x="374970" y="6847"/>
                      </a:cubicBezTo>
                      <a:cubicBezTo>
                        <a:pt x="366883" y="10890"/>
                        <a:pt x="370989" y="24500"/>
                        <a:pt x="368391" y="33160"/>
                      </a:cubicBezTo>
                      <a:cubicBezTo>
                        <a:pt x="364406" y="46444"/>
                        <a:pt x="359620" y="59474"/>
                        <a:pt x="355234" y="72631"/>
                      </a:cubicBezTo>
                      <a:cubicBezTo>
                        <a:pt x="347105" y="97019"/>
                        <a:pt x="351758" y="86163"/>
                        <a:pt x="355234" y="105523"/>
                      </a:cubicBezTo>
                      <a:close/>
                    </a:path>
                  </a:pathLst>
                </a:custGeom>
                <a:solidFill>
                  <a:srgbClr val="2BB33B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14" name="Ellipse 113">
                  <a:extLst>
                    <a:ext uri="{FF2B5EF4-FFF2-40B4-BE49-F238E27FC236}">
                      <a16:creationId xmlns:a16="http://schemas.microsoft.com/office/drawing/2014/main" id="{3FBEDC02-1CC4-4FDD-AC10-493752FEDE08}"/>
                    </a:ext>
                  </a:extLst>
                </p:cNvPr>
                <p:cNvSpPr/>
                <p:nvPr/>
              </p:nvSpPr>
              <p:spPr>
                <a:xfrm rot="10991014">
                  <a:off x="9413614" y="2500788"/>
                  <a:ext cx="404757" cy="40475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15" name="Ellipse 114">
                  <a:extLst>
                    <a:ext uri="{FF2B5EF4-FFF2-40B4-BE49-F238E27FC236}">
                      <a16:creationId xmlns:a16="http://schemas.microsoft.com/office/drawing/2014/main" id="{7FF4B8F6-8098-43B0-9D14-67995220E01F}"/>
                    </a:ext>
                  </a:extLst>
                </p:cNvPr>
                <p:cNvSpPr/>
                <p:nvPr/>
              </p:nvSpPr>
              <p:spPr>
                <a:xfrm rot="10991014">
                  <a:off x="9477830" y="2639387"/>
                  <a:ext cx="261645" cy="2616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086973D8-6959-4332-A798-0101596CF9DB}"/>
                    </a:ext>
                  </a:extLst>
                </p:cNvPr>
                <p:cNvSpPr/>
                <p:nvPr/>
              </p:nvSpPr>
              <p:spPr>
                <a:xfrm rot="10991014">
                  <a:off x="8691433" y="2519915"/>
                  <a:ext cx="404757" cy="40475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DD5A7773-800D-4D73-9736-27D24346B2A4}"/>
                    </a:ext>
                  </a:extLst>
                </p:cNvPr>
                <p:cNvSpPr/>
                <p:nvPr/>
              </p:nvSpPr>
              <p:spPr>
                <a:xfrm rot="10991014">
                  <a:off x="8748465" y="2656246"/>
                  <a:ext cx="261645" cy="2616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4EAE5474-9D2E-4B34-8D4B-834D30D57F1B}"/>
                  </a:ext>
                </a:extLst>
              </p:cNvPr>
              <p:cNvSpPr/>
              <p:nvPr/>
            </p:nvSpPr>
            <p:spPr>
              <a:xfrm>
                <a:off x="5479678" y="5092815"/>
                <a:ext cx="114057" cy="11405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C097572D-B451-4F22-9670-C03D16AFB9A6}"/>
                </a:ext>
              </a:extLst>
            </p:cNvPr>
            <p:cNvGrpSpPr/>
            <p:nvPr/>
          </p:nvGrpSpPr>
          <p:grpSpPr>
            <a:xfrm rot="18814817" flipH="1">
              <a:off x="6440856" y="5211133"/>
              <a:ext cx="454810" cy="507176"/>
              <a:chOff x="4973411" y="4337591"/>
              <a:chExt cx="454810" cy="507176"/>
            </a:xfrm>
          </p:grpSpPr>
          <p:grpSp>
            <p:nvGrpSpPr>
              <p:cNvPr id="127" name="Groupe 126">
                <a:extLst>
                  <a:ext uri="{FF2B5EF4-FFF2-40B4-BE49-F238E27FC236}">
                    <a16:creationId xmlns:a16="http://schemas.microsoft.com/office/drawing/2014/main" id="{55E68E5F-DF63-4559-8220-A741F4EE710B}"/>
                  </a:ext>
                </a:extLst>
              </p:cNvPr>
              <p:cNvGrpSpPr/>
              <p:nvPr/>
            </p:nvGrpSpPr>
            <p:grpSpPr>
              <a:xfrm>
                <a:off x="4973411" y="4337591"/>
                <a:ext cx="454810" cy="507176"/>
                <a:chOff x="8424667" y="2354690"/>
                <a:chExt cx="1613997" cy="1799830"/>
              </a:xfrm>
            </p:grpSpPr>
            <p:sp>
              <p:nvSpPr>
                <p:cNvPr id="129" name="Forme libre : forme 128">
                  <a:extLst>
                    <a:ext uri="{FF2B5EF4-FFF2-40B4-BE49-F238E27FC236}">
                      <a16:creationId xmlns:a16="http://schemas.microsoft.com/office/drawing/2014/main" id="{0383CF21-95BF-40CA-B351-B9C7DD523565}"/>
                    </a:ext>
                  </a:extLst>
                </p:cNvPr>
                <p:cNvSpPr/>
                <p:nvPr/>
              </p:nvSpPr>
              <p:spPr>
                <a:xfrm rot="10991014">
                  <a:off x="8424667" y="2354690"/>
                  <a:ext cx="1613997" cy="1799830"/>
                </a:xfrm>
                <a:custGeom>
                  <a:avLst/>
                  <a:gdLst>
                    <a:gd name="connsiteX0" fmla="*/ 355234 w 1111691"/>
                    <a:gd name="connsiteY0" fmla="*/ 105523 h 940982"/>
                    <a:gd name="connsiteX1" fmla="*/ 19735 w 1111691"/>
                    <a:gd name="connsiteY1" fmla="*/ 677845 h 940982"/>
                    <a:gd name="connsiteX2" fmla="*/ 32892 w 1111691"/>
                    <a:gd name="connsiteY2" fmla="*/ 671267 h 940982"/>
                    <a:gd name="connsiteX3" fmla="*/ 19735 w 1111691"/>
                    <a:gd name="connsiteY3" fmla="*/ 730472 h 940982"/>
                    <a:gd name="connsiteX4" fmla="*/ 13157 w 1111691"/>
                    <a:gd name="connsiteY4" fmla="*/ 750208 h 940982"/>
                    <a:gd name="connsiteX5" fmla="*/ 0 w 1111691"/>
                    <a:gd name="connsiteY5" fmla="*/ 769943 h 940982"/>
                    <a:gd name="connsiteX6" fmla="*/ 6578 w 1111691"/>
                    <a:gd name="connsiteY6" fmla="*/ 815992 h 940982"/>
                    <a:gd name="connsiteX7" fmla="*/ 19735 w 1111691"/>
                    <a:gd name="connsiteY7" fmla="*/ 855462 h 940982"/>
                    <a:gd name="connsiteX8" fmla="*/ 52627 w 1111691"/>
                    <a:gd name="connsiteY8" fmla="*/ 914668 h 940982"/>
                    <a:gd name="connsiteX9" fmla="*/ 92098 w 1111691"/>
                    <a:gd name="connsiteY9" fmla="*/ 927825 h 940982"/>
                    <a:gd name="connsiteX10" fmla="*/ 111833 w 1111691"/>
                    <a:gd name="connsiteY10" fmla="*/ 934403 h 940982"/>
                    <a:gd name="connsiteX11" fmla="*/ 138147 w 1111691"/>
                    <a:gd name="connsiteY11" fmla="*/ 940982 h 940982"/>
                    <a:gd name="connsiteX12" fmla="*/ 236823 w 1111691"/>
                    <a:gd name="connsiteY12" fmla="*/ 934403 h 940982"/>
                    <a:gd name="connsiteX13" fmla="*/ 1045968 w 1111691"/>
                    <a:gd name="connsiteY13" fmla="*/ 842306 h 940982"/>
                    <a:gd name="connsiteX14" fmla="*/ 1092017 w 1111691"/>
                    <a:gd name="connsiteY14" fmla="*/ 809413 h 940982"/>
                    <a:gd name="connsiteX15" fmla="*/ 1098595 w 1111691"/>
                    <a:gd name="connsiteY15" fmla="*/ 658110 h 940982"/>
                    <a:gd name="connsiteX16" fmla="*/ 1078860 w 1111691"/>
                    <a:gd name="connsiteY16" fmla="*/ 644953 h 940982"/>
                    <a:gd name="connsiteX17" fmla="*/ 1052547 w 1111691"/>
                    <a:gd name="connsiteY17" fmla="*/ 605483 h 940982"/>
                    <a:gd name="connsiteX18" fmla="*/ 1032811 w 1111691"/>
                    <a:gd name="connsiteY18" fmla="*/ 566012 h 940982"/>
                    <a:gd name="connsiteX19" fmla="*/ 1013076 w 1111691"/>
                    <a:gd name="connsiteY19" fmla="*/ 552855 h 940982"/>
                    <a:gd name="connsiteX20" fmla="*/ 999919 w 1111691"/>
                    <a:gd name="connsiteY20" fmla="*/ 546277 h 940982"/>
                    <a:gd name="connsiteX21" fmla="*/ 644685 w 1111691"/>
                    <a:gd name="connsiteY21" fmla="*/ 112101 h 940982"/>
                    <a:gd name="connsiteX22" fmla="*/ 618371 w 1111691"/>
                    <a:gd name="connsiteY22" fmla="*/ 59474 h 940982"/>
                    <a:gd name="connsiteX23" fmla="*/ 578901 w 1111691"/>
                    <a:gd name="connsiteY23" fmla="*/ 33160 h 940982"/>
                    <a:gd name="connsiteX24" fmla="*/ 513116 w 1111691"/>
                    <a:gd name="connsiteY24" fmla="*/ 13425 h 940982"/>
                    <a:gd name="connsiteX25" fmla="*/ 453911 w 1111691"/>
                    <a:gd name="connsiteY25" fmla="*/ 6847 h 940982"/>
                    <a:gd name="connsiteX26" fmla="*/ 434175 w 1111691"/>
                    <a:gd name="connsiteY26" fmla="*/ 268 h 940982"/>
                    <a:gd name="connsiteX27" fmla="*/ 374970 w 1111691"/>
                    <a:gd name="connsiteY27" fmla="*/ 6847 h 940982"/>
                    <a:gd name="connsiteX28" fmla="*/ 368391 w 1111691"/>
                    <a:gd name="connsiteY28" fmla="*/ 33160 h 940982"/>
                    <a:gd name="connsiteX29" fmla="*/ 355234 w 1111691"/>
                    <a:gd name="connsiteY29" fmla="*/ 72631 h 940982"/>
                    <a:gd name="connsiteX30" fmla="*/ 355234 w 1111691"/>
                    <a:gd name="connsiteY30" fmla="*/ 105523 h 940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111691" h="940982">
                      <a:moveTo>
                        <a:pt x="355234" y="105523"/>
                      </a:moveTo>
                      <a:lnTo>
                        <a:pt x="19735" y="677845"/>
                      </a:lnTo>
                      <a:lnTo>
                        <a:pt x="32892" y="671267"/>
                      </a:lnTo>
                      <a:cubicBezTo>
                        <a:pt x="28506" y="691002"/>
                        <a:pt x="24638" y="710859"/>
                        <a:pt x="19735" y="730472"/>
                      </a:cubicBezTo>
                      <a:cubicBezTo>
                        <a:pt x="18053" y="737199"/>
                        <a:pt x="16258" y="744006"/>
                        <a:pt x="13157" y="750208"/>
                      </a:cubicBezTo>
                      <a:cubicBezTo>
                        <a:pt x="9621" y="757280"/>
                        <a:pt x="4386" y="763365"/>
                        <a:pt x="0" y="769943"/>
                      </a:cubicBezTo>
                      <a:cubicBezTo>
                        <a:pt x="2193" y="785293"/>
                        <a:pt x="3091" y="800884"/>
                        <a:pt x="6578" y="815992"/>
                      </a:cubicBezTo>
                      <a:cubicBezTo>
                        <a:pt x="9696" y="829505"/>
                        <a:pt x="15349" y="842305"/>
                        <a:pt x="19735" y="855462"/>
                      </a:cubicBezTo>
                      <a:cubicBezTo>
                        <a:pt x="25528" y="872840"/>
                        <a:pt x="35658" y="909012"/>
                        <a:pt x="52627" y="914668"/>
                      </a:cubicBezTo>
                      <a:lnTo>
                        <a:pt x="92098" y="927825"/>
                      </a:lnTo>
                      <a:cubicBezTo>
                        <a:pt x="98676" y="930018"/>
                        <a:pt x="105106" y="932721"/>
                        <a:pt x="111833" y="934403"/>
                      </a:cubicBezTo>
                      <a:lnTo>
                        <a:pt x="138147" y="940982"/>
                      </a:lnTo>
                      <a:cubicBezTo>
                        <a:pt x="171039" y="938789"/>
                        <a:pt x="116219" y="936596"/>
                        <a:pt x="236823" y="934403"/>
                      </a:cubicBezTo>
                      <a:lnTo>
                        <a:pt x="1045968" y="842306"/>
                      </a:lnTo>
                      <a:cubicBezTo>
                        <a:pt x="1061318" y="831342"/>
                        <a:pt x="1077918" y="821945"/>
                        <a:pt x="1092017" y="809413"/>
                      </a:cubicBezTo>
                      <a:cubicBezTo>
                        <a:pt x="1130270" y="775410"/>
                        <a:pt x="1101466" y="673903"/>
                        <a:pt x="1098595" y="658110"/>
                      </a:cubicBezTo>
                      <a:cubicBezTo>
                        <a:pt x="1097181" y="650331"/>
                        <a:pt x="1085438" y="649339"/>
                        <a:pt x="1078860" y="644953"/>
                      </a:cubicBezTo>
                      <a:cubicBezTo>
                        <a:pt x="1070089" y="631796"/>
                        <a:pt x="1057548" y="620484"/>
                        <a:pt x="1052547" y="605483"/>
                      </a:cubicBezTo>
                      <a:cubicBezTo>
                        <a:pt x="1047196" y="589431"/>
                        <a:pt x="1045564" y="578765"/>
                        <a:pt x="1032811" y="566012"/>
                      </a:cubicBezTo>
                      <a:cubicBezTo>
                        <a:pt x="1027220" y="560421"/>
                        <a:pt x="1020148" y="556391"/>
                        <a:pt x="1013076" y="552855"/>
                      </a:cubicBezTo>
                      <a:cubicBezTo>
                        <a:pt x="998533" y="545584"/>
                        <a:pt x="984107" y="546277"/>
                        <a:pt x="999919" y="546277"/>
                      </a:cubicBezTo>
                      <a:lnTo>
                        <a:pt x="644685" y="112101"/>
                      </a:lnTo>
                      <a:cubicBezTo>
                        <a:pt x="635914" y="94559"/>
                        <a:pt x="630927" y="74541"/>
                        <a:pt x="618371" y="59474"/>
                      </a:cubicBezTo>
                      <a:cubicBezTo>
                        <a:pt x="608248" y="47327"/>
                        <a:pt x="593902" y="38160"/>
                        <a:pt x="578901" y="33160"/>
                      </a:cubicBezTo>
                      <a:cubicBezTo>
                        <a:pt x="563528" y="28036"/>
                        <a:pt x="531583" y="16266"/>
                        <a:pt x="513116" y="13425"/>
                      </a:cubicBezTo>
                      <a:cubicBezTo>
                        <a:pt x="493490" y="10406"/>
                        <a:pt x="473646" y="9040"/>
                        <a:pt x="453911" y="6847"/>
                      </a:cubicBezTo>
                      <a:cubicBezTo>
                        <a:pt x="447332" y="4654"/>
                        <a:pt x="441110" y="268"/>
                        <a:pt x="434175" y="268"/>
                      </a:cubicBezTo>
                      <a:cubicBezTo>
                        <a:pt x="414319" y="268"/>
                        <a:pt x="392730" y="-2033"/>
                        <a:pt x="374970" y="6847"/>
                      </a:cubicBezTo>
                      <a:cubicBezTo>
                        <a:pt x="366883" y="10890"/>
                        <a:pt x="370989" y="24500"/>
                        <a:pt x="368391" y="33160"/>
                      </a:cubicBezTo>
                      <a:cubicBezTo>
                        <a:pt x="364406" y="46444"/>
                        <a:pt x="359620" y="59474"/>
                        <a:pt x="355234" y="72631"/>
                      </a:cubicBezTo>
                      <a:cubicBezTo>
                        <a:pt x="347105" y="97019"/>
                        <a:pt x="351758" y="86163"/>
                        <a:pt x="355234" y="105523"/>
                      </a:cubicBezTo>
                      <a:close/>
                    </a:path>
                  </a:pathLst>
                </a:custGeom>
                <a:solidFill>
                  <a:srgbClr val="2BB33B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130" name="Ellipse 129">
                  <a:extLst>
                    <a:ext uri="{FF2B5EF4-FFF2-40B4-BE49-F238E27FC236}">
                      <a16:creationId xmlns:a16="http://schemas.microsoft.com/office/drawing/2014/main" id="{AFE8D183-5F5D-4B89-98CC-B7278FFB30A0}"/>
                    </a:ext>
                  </a:extLst>
                </p:cNvPr>
                <p:cNvSpPr/>
                <p:nvPr/>
              </p:nvSpPr>
              <p:spPr>
                <a:xfrm rot="10991014">
                  <a:off x="9413614" y="2500788"/>
                  <a:ext cx="404757" cy="404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31" name="Ellipse 130">
                  <a:extLst>
                    <a:ext uri="{FF2B5EF4-FFF2-40B4-BE49-F238E27FC236}">
                      <a16:creationId xmlns:a16="http://schemas.microsoft.com/office/drawing/2014/main" id="{5497C6DA-7986-4E1D-B950-4F07B298E351}"/>
                    </a:ext>
                  </a:extLst>
                </p:cNvPr>
                <p:cNvSpPr/>
                <p:nvPr/>
              </p:nvSpPr>
              <p:spPr>
                <a:xfrm rot="10991014">
                  <a:off x="9477830" y="2639387"/>
                  <a:ext cx="261645" cy="26164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32" name="Ellipse 131">
                  <a:extLst>
                    <a:ext uri="{FF2B5EF4-FFF2-40B4-BE49-F238E27FC236}">
                      <a16:creationId xmlns:a16="http://schemas.microsoft.com/office/drawing/2014/main" id="{547FEB7A-B0E5-4EFE-BEFF-C08D46190444}"/>
                    </a:ext>
                  </a:extLst>
                </p:cNvPr>
                <p:cNvSpPr/>
                <p:nvPr/>
              </p:nvSpPr>
              <p:spPr>
                <a:xfrm rot="10991014">
                  <a:off x="8691433" y="2519915"/>
                  <a:ext cx="404757" cy="4047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133" name="Ellipse 132">
                  <a:extLst>
                    <a:ext uri="{FF2B5EF4-FFF2-40B4-BE49-F238E27FC236}">
                      <a16:creationId xmlns:a16="http://schemas.microsoft.com/office/drawing/2014/main" id="{7140EB17-1660-479C-820C-85D785BE162C}"/>
                    </a:ext>
                  </a:extLst>
                </p:cNvPr>
                <p:cNvSpPr/>
                <p:nvPr/>
              </p:nvSpPr>
              <p:spPr>
                <a:xfrm rot="10991014">
                  <a:off x="8748465" y="2656246"/>
                  <a:ext cx="261645" cy="26164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  <p:sp>
            <p:nvSpPr>
              <p:cNvPr id="128" name="Ellipse 127">
                <a:extLst>
                  <a:ext uri="{FF2B5EF4-FFF2-40B4-BE49-F238E27FC236}">
                    <a16:creationId xmlns:a16="http://schemas.microsoft.com/office/drawing/2014/main" id="{73FFAC23-1E34-41A0-B308-31AF30A1D0F4}"/>
                  </a:ext>
                </a:extLst>
              </p:cNvPr>
              <p:cNvSpPr/>
              <p:nvPr/>
            </p:nvSpPr>
            <p:spPr>
              <a:xfrm>
                <a:off x="5159846" y="4578268"/>
                <a:ext cx="114057" cy="1140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01508364-BDF5-4411-9A44-B123C436352D}"/>
                </a:ext>
              </a:extLst>
            </p:cNvPr>
            <p:cNvSpPr/>
            <p:nvPr/>
          </p:nvSpPr>
          <p:spPr>
            <a:xfrm rot="2205830">
              <a:off x="6127624" y="5055668"/>
              <a:ext cx="806755" cy="1198141"/>
            </a:xfrm>
            <a:prstGeom prst="ellipse">
              <a:avLst/>
            </a:prstGeom>
            <a:noFill/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1E886A7F-6725-4EA0-932C-618D9FEDEDA7}"/>
                  </a:ext>
                </a:extLst>
              </p:cNvPr>
              <p:cNvSpPr txBox="1"/>
              <p:nvPr/>
            </p:nvSpPr>
            <p:spPr>
              <a:xfrm>
                <a:off x="5959162" y="5823128"/>
                <a:ext cx="811966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fr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CA" b="1" dirty="0">
                  <a:solidFill>
                    <a:srgbClr val="D9D9D9"/>
                  </a:solidFill>
                </a:endParaRPr>
              </a:p>
            </p:txBody>
          </p:sp>
        </mc:Choice>
        <mc:Fallback xmlns="">
          <p:sp>
            <p:nvSpPr>
              <p:cNvPr id="145" name="ZoneTexte 144">
                <a:extLst>
                  <a:ext uri="{FF2B5EF4-FFF2-40B4-BE49-F238E27FC236}">
                    <a16:creationId xmlns:a16="http://schemas.microsoft.com/office/drawing/2014/main" id="{1E886A7F-6725-4EA0-932C-618D9FEDE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162" y="5823128"/>
                <a:ext cx="811966" cy="595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6B55EA64-E672-468C-81BE-A83DC94B4A5A}"/>
                  </a:ext>
                </a:extLst>
              </p:cNvPr>
              <p:cNvSpPr txBox="1"/>
              <p:nvPr/>
            </p:nvSpPr>
            <p:spPr>
              <a:xfrm>
                <a:off x="3381013" y="4282577"/>
                <a:ext cx="811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fr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CA" b="1" dirty="0">
                  <a:solidFill>
                    <a:srgbClr val="D9D9D9"/>
                  </a:solidFill>
                </a:endParaRPr>
              </a:p>
            </p:txBody>
          </p:sp>
        </mc:Choice>
        <mc:Fallback xmlns=""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6B55EA64-E672-468C-81BE-A83DC94B4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13" y="4282577"/>
                <a:ext cx="81196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94F0C06B-B229-4E74-A14C-D383DBAF416F}"/>
                  </a:ext>
                </a:extLst>
              </p:cNvPr>
              <p:cNvSpPr txBox="1"/>
              <p:nvPr/>
            </p:nvSpPr>
            <p:spPr>
              <a:xfrm>
                <a:off x="6272351" y="3991328"/>
                <a:ext cx="811966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fr-CA" sz="3200" b="1" i="1" smtClean="0">
                              <a:solidFill>
                                <a:srgbClr val="D9D9D9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A" b="1" dirty="0">
                  <a:solidFill>
                    <a:srgbClr val="D9D9D9"/>
                  </a:solidFill>
                </a:endParaRPr>
              </a:p>
            </p:txBody>
          </p:sp>
        </mc:Choice>
        <mc:Fallback xmlns=""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94F0C06B-B229-4E74-A14C-D383DBAF4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351" y="3991328"/>
                <a:ext cx="811966" cy="595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9080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E8BA016-40A1-4547-88C4-3BE45E821C75}"/>
              </a:ext>
            </a:extLst>
          </p:cNvPr>
          <p:cNvSpPr txBox="1">
            <a:spLocks/>
          </p:cNvSpPr>
          <p:nvPr/>
        </p:nvSpPr>
        <p:spPr>
          <a:xfrm>
            <a:off x="181000" y="-313590"/>
            <a:ext cx="5915000" cy="168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b="1">
                <a:latin typeface="Calibri" panose="020F0502020204030204" pitchFamily="34" charset="0"/>
                <a:cs typeface="Calibri" panose="020F0502020204030204" pitchFamily="34" charset="0"/>
              </a:rPr>
              <a:t>Detecting Neutrinos</a:t>
            </a:r>
            <a:endParaRPr lang="fr-CA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23445D-19A4-496C-AC35-A65C28694E8D}"/>
              </a:ext>
            </a:extLst>
          </p:cNvPr>
          <p:cNvCxnSpPr/>
          <p:nvPr/>
        </p:nvCxnSpPr>
        <p:spPr>
          <a:xfrm>
            <a:off x="241960" y="898612"/>
            <a:ext cx="11320120" cy="0"/>
          </a:xfrm>
          <a:prstGeom prst="line">
            <a:avLst/>
          </a:prstGeom>
          <a:noFill/>
          <a:ln w="57150" cap="rnd" cmpd="sng" algn="ctr">
            <a:solidFill>
              <a:srgbClr val="D9D9D9"/>
            </a:solidFill>
            <a:prstDash val="solid"/>
          </a:ln>
          <a:effectLst/>
        </p:spPr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D13A1E7-F944-4F72-83B9-5FA48234F46D}"/>
              </a:ext>
            </a:extLst>
          </p:cNvPr>
          <p:cNvSpPr txBox="1"/>
          <p:nvPr/>
        </p:nvSpPr>
        <p:spPr>
          <a:xfrm>
            <a:off x="493382" y="1310823"/>
            <a:ext cx="6716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There are two types of interactions with </a:t>
            </a:r>
            <a:r>
              <a:rPr lang="en-CA" b="1" dirty="0" err="1"/>
              <a:t>IceCube</a:t>
            </a:r>
            <a:r>
              <a:rPr lang="en-CA" b="1" dirty="0"/>
              <a:t> neutrinos:</a:t>
            </a:r>
          </a:p>
          <a:p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“Charged current” interactions</a:t>
            </a:r>
          </a:p>
          <a:p>
            <a:pPr marL="800100" lvl="1" indent="-342900">
              <a:buFont typeface="+mj-lt"/>
              <a:buAutoNum type="arabicPeriod"/>
            </a:pPr>
            <a:endParaRPr lang="en-CA" b="1" dirty="0"/>
          </a:p>
          <a:p>
            <a:pPr marL="800100" lvl="1" indent="-342900">
              <a:buFont typeface="+mj-lt"/>
              <a:buAutoNum type="arabicPeriod"/>
            </a:pPr>
            <a:r>
              <a:rPr lang="en-CA" b="1" dirty="0"/>
              <a:t>“Neutral current” interactions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AAF56B-2424-4EEE-AFF7-6A0B0871BC07}"/>
              </a:ext>
            </a:extLst>
          </p:cNvPr>
          <p:cNvGrpSpPr/>
          <p:nvPr/>
        </p:nvGrpSpPr>
        <p:grpSpPr>
          <a:xfrm rot="19296805">
            <a:off x="4375331" y="4431748"/>
            <a:ext cx="454809" cy="507175"/>
            <a:chOff x="4646709" y="4679245"/>
            <a:chExt cx="454809" cy="50717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CC9C8BF-036C-4802-A5B7-386F4D27C9DD}"/>
                </a:ext>
              </a:extLst>
            </p:cNvPr>
            <p:cNvGrpSpPr/>
            <p:nvPr/>
          </p:nvGrpSpPr>
          <p:grpSpPr>
            <a:xfrm>
              <a:off x="4646709" y="4679245"/>
              <a:ext cx="454809" cy="507175"/>
              <a:chOff x="7035525" y="2794388"/>
              <a:chExt cx="973606" cy="1085706"/>
            </a:xfrm>
          </p:grpSpPr>
          <p:sp>
            <p:nvSpPr>
              <p:cNvPr id="7" name="Forme libre : forme 6">
                <a:extLst>
                  <a:ext uri="{FF2B5EF4-FFF2-40B4-BE49-F238E27FC236}">
                    <a16:creationId xmlns:a16="http://schemas.microsoft.com/office/drawing/2014/main" id="{2F7BF7F0-AF1A-412C-AC86-B4DF0DFB26D4}"/>
                  </a:ext>
                </a:extLst>
              </p:cNvPr>
              <p:cNvSpPr/>
              <p:nvPr/>
            </p:nvSpPr>
            <p:spPr>
              <a:xfrm>
                <a:off x="7035525" y="2794388"/>
                <a:ext cx="973606" cy="1085706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id="{FCCD3C86-2ADE-498A-AAF1-3331C17C0657}"/>
                  </a:ext>
                </a:extLst>
              </p:cNvPr>
              <p:cNvSpPr/>
              <p:nvPr/>
            </p:nvSpPr>
            <p:spPr>
              <a:xfrm>
                <a:off x="7174241" y="3326403"/>
                <a:ext cx="244160" cy="244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id="{AF3F4797-BB78-4A23-B491-DDF90538CD1F}"/>
                  </a:ext>
                </a:extLst>
              </p:cNvPr>
              <p:cNvSpPr/>
              <p:nvPr/>
            </p:nvSpPr>
            <p:spPr>
              <a:xfrm>
                <a:off x="7223983" y="3336645"/>
                <a:ext cx="157831" cy="1578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43B31859-9373-47D0-8EE6-F9706AC22A41}"/>
                  </a:ext>
                </a:extLst>
              </p:cNvPr>
              <p:cNvSpPr/>
              <p:nvPr/>
            </p:nvSpPr>
            <p:spPr>
              <a:xfrm>
                <a:off x="7577312" y="3300374"/>
                <a:ext cx="244160" cy="24416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A0E5B499-1741-454F-96E4-6E50082147E3}"/>
                  </a:ext>
                </a:extLst>
              </p:cNvPr>
              <p:cNvSpPr/>
              <p:nvPr/>
            </p:nvSpPr>
            <p:spPr>
              <a:xfrm>
                <a:off x="7627054" y="3304038"/>
                <a:ext cx="157831" cy="1578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63D3FB2-1CC6-4112-912A-66E8D84110FD}"/>
                </a:ext>
              </a:extLst>
            </p:cNvPr>
            <p:cNvSpPr/>
            <p:nvPr/>
          </p:nvSpPr>
          <p:spPr>
            <a:xfrm>
              <a:off x="4829673" y="5039041"/>
              <a:ext cx="114057" cy="114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BECECDD-CD5F-4653-8471-C1421EB582A8}"/>
              </a:ext>
            </a:extLst>
          </p:cNvPr>
          <p:cNvGrpSpPr/>
          <p:nvPr/>
        </p:nvGrpSpPr>
        <p:grpSpPr>
          <a:xfrm rot="2146853">
            <a:off x="5796714" y="3933371"/>
            <a:ext cx="454810" cy="507176"/>
            <a:chOff x="4973411" y="4337591"/>
            <a:chExt cx="454810" cy="507176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DF06CB8-4D50-4A82-92F2-F88882CE801B}"/>
                </a:ext>
              </a:extLst>
            </p:cNvPr>
            <p:cNvGrpSpPr/>
            <p:nvPr/>
          </p:nvGrpSpPr>
          <p:grpSpPr>
            <a:xfrm>
              <a:off x="4973411" y="4337591"/>
              <a:ext cx="454810" cy="507176"/>
              <a:chOff x="8424667" y="2354690"/>
              <a:chExt cx="1613997" cy="1799830"/>
            </a:xfrm>
          </p:grpSpPr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435F9F0-AE64-4585-8B40-35F1B46351D7}"/>
                  </a:ext>
                </a:extLst>
              </p:cNvPr>
              <p:cNvSpPr/>
              <p:nvPr/>
            </p:nvSpPr>
            <p:spPr>
              <a:xfrm rot="10991014">
                <a:off x="8424667" y="2354690"/>
                <a:ext cx="1613997" cy="1799830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2D70FFDC-8AEF-4A5F-9D33-8D0378E4D0D4}"/>
                  </a:ext>
                </a:extLst>
              </p:cNvPr>
              <p:cNvSpPr/>
              <p:nvPr/>
            </p:nvSpPr>
            <p:spPr>
              <a:xfrm rot="10991014">
                <a:off x="9413614" y="2500788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C27DBA33-142A-482A-8E80-2878E8B6F7BC}"/>
                  </a:ext>
                </a:extLst>
              </p:cNvPr>
              <p:cNvSpPr/>
              <p:nvPr/>
            </p:nvSpPr>
            <p:spPr>
              <a:xfrm rot="10991014">
                <a:off x="9477830" y="2639387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B0C73CF5-EAD5-4B36-90D6-A9012C094CB4}"/>
                  </a:ext>
                </a:extLst>
              </p:cNvPr>
              <p:cNvSpPr/>
              <p:nvPr/>
            </p:nvSpPr>
            <p:spPr>
              <a:xfrm rot="10991014">
                <a:off x="8691433" y="2519915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01A975B0-11A3-4CD7-B629-D3639B0693ED}"/>
                  </a:ext>
                </a:extLst>
              </p:cNvPr>
              <p:cNvSpPr/>
              <p:nvPr/>
            </p:nvSpPr>
            <p:spPr>
              <a:xfrm rot="10991014">
                <a:off x="8748465" y="2656246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477D2800-F9B6-4398-B51C-E47CD3F36CDB}"/>
                </a:ext>
              </a:extLst>
            </p:cNvPr>
            <p:cNvSpPr/>
            <p:nvPr/>
          </p:nvSpPr>
          <p:spPr>
            <a:xfrm>
              <a:off x="5159846" y="4578268"/>
              <a:ext cx="114057" cy="114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41F29D2D-81AA-4DE2-A00D-6278BDDF3FE8}"/>
              </a:ext>
            </a:extLst>
          </p:cNvPr>
          <p:cNvGrpSpPr/>
          <p:nvPr/>
        </p:nvGrpSpPr>
        <p:grpSpPr>
          <a:xfrm rot="18620433">
            <a:off x="6164273" y="5571537"/>
            <a:ext cx="454810" cy="507176"/>
            <a:chOff x="5298954" y="4863523"/>
            <a:chExt cx="454810" cy="507176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7DCFC708-175E-4037-96C5-7CBBD8EAD247}"/>
                </a:ext>
              </a:extLst>
            </p:cNvPr>
            <p:cNvGrpSpPr/>
            <p:nvPr/>
          </p:nvGrpSpPr>
          <p:grpSpPr>
            <a:xfrm>
              <a:off x="5298954" y="4863523"/>
              <a:ext cx="454810" cy="507176"/>
              <a:chOff x="8424667" y="2354690"/>
              <a:chExt cx="1613997" cy="1799830"/>
            </a:xfrm>
          </p:grpSpPr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9A4AAEE0-7383-4108-9B41-AAF43A0145B9}"/>
                  </a:ext>
                </a:extLst>
              </p:cNvPr>
              <p:cNvSpPr/>
              <p:nvPr/>
            </p:nvSpPr>
            <p:spPr>
              <a:xfrm rot="10991014">
                <a:off x="8424667" y="2354690"/>
                <a:ext cx="1613997" cy="1799830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27C8C657-8A7B-46A3-AA58-C22C3F6EDD6D}"/>
                  </a:ext>
                </a:extLst>
              </p:cNvPr>
              <p:cNvSpPr/>
              <p:nvPr/>
            </p:nvSpPr>
            <p:spPr>
              <a:xfrm rot="10991014">
                <a:off x="9413614" y="2500788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29AFD9B9-8936-4F07-A2F8-342228C0F509}"/>
                  </a:ext>
                </a:extLst>
              </p:cNvPr>
              <p:cNvSpPr/>
              <p:nvPr/>
            </p:nvSpPr>
            <p:spPr>
              <a:xfrm rot="10991014">
                <a:off x="9477830" y="2639387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E270123C-C3AE-4441-BBA0-306AABCFA098}"/>
                  </a:ext>
                </a:extLst>
              </p:cNvPr>
              <p:cNvSpPr/>
              <p:nvPr/>
            </p:nvSpPr>
            <p:spPr>
              <a:xfrm rot="10991014">
                <a:off x="8691433" y="2519915"/>
                <a:ext cx="404757" cy="4047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9BFB0E6E-4C61-4F5B-9149-200AA877246E}"/>
                  </a:ext>
                </a:extLst>
              </p:cNvPr>
              <p:cNvSpPr/>
              <p:nvPr/>
            </p:nvSpPr>
            <p:spPr>
              <a:xfrm rot="10991014">
                <a:off x="8748465" y="2656246"/>
                <a:ext cx="261645" cy="2616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88F9A96C-34F4-4714-9640-BA93B5D1DFA1}"/>
                </a:ext>
              </a:extLst>
            </p:cNvPr>
            <p:cNvSpPr/>
            <p:nvPr/>
          </p:nvSpPr>
          <p:spPr>
            <a:xfrm>
              <a:off x="5479678" y="5092815"/>
              <a:ext cx="114057" cy="114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B456406F-2E3D-43F1-994E-E62BFB685379}"/>
              </a:ext>
            </a:extLst>
          </p:cNvPr>
          <p:cNvGrpSpPr/>
          <p:nvPr/>
        </p:nvGrpSpPr>
        <p:grpSpPr>
          <a:xfrm rot="18766190" flipH="1">
            <a:off x="4640876" y="4101792"/>
            <a:ext cx="454810" cy="507176"/>
            <a:chOff x="4973411" y="4337591"/>
            <a:chExt cx="454810" cy="507176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0E5F29EC-535D-4B52-88A9-C67192D3E199}"/>
                </a:ext>
              </a:extLst>
            </p:cNvPr>
            <p:cNvGrpSpPr/>
            <p:nvPr/>
          </p:nvGrpSpPr>
          <p:grpSpPr>
            <a:xfrm>
              <a:off x="4973411" y="4337591"/>
              <a:ext cx="454810" cy="507176"/>
              <a:chOff x="8424667" y="2354690"/>
              <a:chExt cx="1613997" cy="1799830"/>
            </a:xfrm>
          </p:grpSpPr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B39554B9-5E87-4D5E-B279-A50AB2BEFAA1}"/>
                  </a:ext>
                </a:extLst>
              </p:cNvPr>
              <p:cNvSpPr/>
              <p:nvPr/>
            </p:nvSpPr>
            <p:spPr>
              <a:xfrm rot="10991014">
                <a:off x="8424667" y="2354690"/>
                <a:ext cx="1613997" cy="1799830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DC8AC987-090F-4CFE-B1DC-9EEC85EECB33}"/>
                  </a:ext>
                </a:extLst>
              </p:cNvPr>
              <p:cNvSpPr/>
              <p:nvPr/>
            </p:nvSpPr>
            <p:spPr>
              <a:xfrm rot="10991014">
                <a:off x="9413614" y="2500788"/>
                <a:ext cx="404757" cy="4047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E2ABA236-39E5-4E79-9702-186C09B24565}"/>
                  </a:ext>
                </a:extLst>
              </p:cNvPr>
              <p:cNvSpPr/>
              <p:nvPr/>
            </p:nvSpPr>
            <p:spPr>
              <a:xfrm rot="10991014">
                <a:off x="9477830" y="2639387"/>
                <a:ext cx="261645" cy="26164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8C743ABD-47CA-4E4F-ABED-B00432838029}"/>
                  </a:ext>
                </a:extLst>
              </p:cNvPr>
              <p:cNvSpPr/>
              <p:nvPr/>
            </p:nvSpPr>
            <p:spPr>
              <a:xfrm rot="10991014">
                <a:off x="8691433" y="2519915"/>
                <a:ext cx="404757" cy="4047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8854A65-4DF7-406F-952D-07927D021D23}"/>
                  </a:ext>
                </a:extLst>
              </p:cNvPr>
              <p:cNvSpPr/>
              <p:nvPr/>
            </p:nvSpPr>
            <p:spPr>
              <a:xfrm rot="10991014">
                <a:off x="8748465" y="2656246"/>
                <a:ext cx="261645" cy="26164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AA01D0AF-00CD-437A-944C-05CCC7CEFFAF}"/>
                </a:ext>
              </a:extLst>
            </p:cNvPr>
            <p:cNvSpPr/>
            <p:nvPr/>
          </p:nvSpPr>
          <p:spPr>
            <a:xfrm>
              <a:off x="5159846" y="4578268"/>
              <a:ext cx="114057" cy="114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8F5E0766-7FDA-4A4D-829C-ABA9307E47C0}"/>
              </a:ext>
            </a:extLst>
          </p:cNvPr>
          <p:cNvGrpSpPr/>
          <p:nvPr/>
        </p:nvGrpSpPr>
        <p:grpSpPr>
          <a:xfrm rot="18814817" flipH="1">
            <a:off x="6440856" y="5211133"/>
            <a:ext cx="454810" cy="507176"/>
            <a:chOff x="4973411" y="4337591"/>
            <a:chExt cx="454810" cy="507176"/>
          </a:xfrm>
        </p:grpSpPr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0DAF018A-3F56-4F56-A2AE-6016768FF2B9}"/>
                </a:ext>
              </a:extLst>
            </p:cNvPr>
            <p:cNvGrpSpPr/>
            <p:nvPr/>
          </p:nvGrpSpPr>
          <p:grpSpPr>
            <a:xfrm>
              <a:off x="4973411" y="4337591"/>
              <a:ext cx="454810" cy="507176"/>
              <a:chOff x="8424667" y="2354690"/>
              <a:chExt cx="1613997" cy="1799830"/>
            </a:xfrm>
          </p:grpSpPr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31F13213-7E26-4595-9C41-2FE83E04784D}"/>
                  </a:ext>
                </a:extLst>
              </p:cNvPr>
              <p:cNvSpPr/>
              <p:nvPr/>
            </p:nvSpPr>
            <p:spPr>
              <a:xfrm rot="10991014">
                <a:off x="8424667" y="2354690"/>
                <a:ext cx="1613997" cy="1799830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775D4CBF-4697-449F-A276-CF2D32EC83B9}"/>
                  </a:ext>
                </a:extLst>
              </p:cNvPr>
              <p:cNvSpPr/>
              <p:nvPr/>
            </p:nvSpPr>
            <p:spPr>
              <a:xfrm rot="10991014">
                <a:off x="9413614" y="2500788"/>
                <a:ext cx="404757" cy="4047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44083B1E-6316-483F-A679-67E9C3649252}"/>
                  </a:ext>
                </a:extLst>
              </p:cNvPr>
              <p:cNvSpPr/>
              <p:nvPr/>
            </p:nvSpPr>
            <p:spPr>
              <a:xfrm rot="10991014">
                <a:off x="9477830" y="2639387"/>
                <a:ext cx="261645" cy="26164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93D5D20F-3100-404D-8E6F-EA4FF6039AAE}"/>
                  </a:ext>
                </a:extLst>
              </p:cNvPr>
              <p:cNvSpPr/>
              <p:nvPr/>
            </p:nvSpPr>
            <p:spPr>
              <a:xfrm rot="10991014">
                <a:off x="8691433" y="2519915"/>
                <a:ext cx="404757" cy="4047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CE47ADBB-C875-4720-9B91-CF598EEB2F2E}"/>
                  </a:ext>
                </a:extLst>
              </p:cNvPr>
              <p:cNvSpPr/>
              <p:nvPr/>
            </p:nvSpPr>
            <p:spPr>
              <a:xfrm rot="10991014">
                <a:off x="8748465" y="2656246"/>
                <a:ext cx="261645" cy="26164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83656312-4041-4F75-BBA3-FD9B4BAFDC47}"/>
                </a:ext>
              </a:extLst>
            </p:cNvPr>
            <p:cNvSpPr/>
            <p:nvPr/>
          </p:nvSpPr>
          <p:spPr>
            <a:xfrm>
              <a:off x="5159846" y="4578268"/>
              <a:ext cx="114057" cy="114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8E8F99BC-FBB5-474E-AC5A-6A4245496577}"/>
              </a:ext>
            </a:extLst>
          </p:cNvPr>
          <p:cNvGrpSpPr/>
          <p:nvPr/>
        </p:nvGrpSpPr>
        <p:grpSpPr>
          <a:xfrm rot="2303195" flipH="1">
            <a:off x="6199274" y="4256352"/>
            <a:ext cx="454809" cy="507175"/>
            <a:chOff x="4646709" y="4679245"/>
            <a:chExt cx="454809" cy="507175"/>
          </a:xfrm>
        </p:grpSpPr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52D47491-08D4-4BAD-A212-EC24FB45FB95}"/>
                </a:ext>
              </a:extLst>
            </p:cNvPr>
            <p:cNvGrpSpPr/>
            <p:nvPr/>
          </p:nvGrpSpPr>
          <p:grpSpPr>
            <a:xfrm>
              <a:off x="4646709" y="4679245"/>
              <a:ext cx="454809" cy="507175"/>
              <a:chOff x="7035525" y="2794388"/>
              <a:chExt cx="973606" cy="1085706"/>
            </a:xfrm>
          </p:grpSpPr>
          <p:sp>
            <p:nvSpPr>
              <p:cNvPr id="89" name="Forme libre : forme 88">
                <a:extLst>
                  <a:ext uri="{FF2B5EF4-FFF2-40B4-BE49-F238E27FC236}">
                    <a16:creationId xmlns:a16="http://schemas.microsoft.com/office/drawing/2014/main" id="{56FD0A15-6F2A-465C-8E4E-8CC36BB8A3B7}"/>
                  </a:ext>
                </a:extLst>
              </p:cNvPr>
              <p:cNvSpPr/>
              <p:nvPr/>
            </p:nvSpPr>
            <p:spPr>
              <a:xfrm>
                <a:off x="7035525" y="2794388"/>
                <a:ext cx="973606" cy="1085706"/>
              </a:xfrm>
              <a:custGeom>
                <a:avLst/>
                <a:gdLst>
                  <a:gd name="connsiteX0" fmla="*/ 355234 w 1111691"/>
                  <a:gd name="connsiteY0" fmla="*/ 105523 h 940982"/>
                  <a:gd name="connsiteX1" fmla="*/ 19735 w 1111691"/>
                  <a:gd name="connsiteY1" fmla="*/ 677845 h 940982"/>
                  <a:gd name="connsiteX2" fmla="*/ 32892 w 1111691"/>
                  <a:gd name="connsiteY2" fmla="*/ 671267 h 940982"/>
                  <a:gd name="connsiteX3" fmla="*/ 19735 w 1111691"/>
                  <a:gd name="connsiteY3" fmla="*/ 730472 h 940982"/>
                  <a:gd name="connsiteX4" fmla="*/ 13157 w 1111691"/>
                  <a:gd name="connsiteY4" fmla="*/ 750208 h 940982"/>
                  <a:gd name="connsiteX5" fmla="*/ 0 w 1111691"/>
                  <a:gd name="connsiteY5" fmla="*/ 769943 h 940982"/>
                  <a:gd name="connsiteX6" fmla="*/ 6578 w 1111691"/>
                  <a:gd name="connsiteY6" fmla="*/ 815992 h 940982"/>
                  <a:gd name="connsiteX7" fmla="*/ 19735 w 1111691"/>
                  <a:gd name="connsiteY7" fmla="*/ 855462 h 940982"/>
                  <a:gd name="connsiteX8" fmla="*/ 52627 w 1111691"/>
                  <a:gd name="connsiteY8" fmla="*/ 914668 h 940982"/>
                  <a:gd name="connsiteX9" fmla="*/ 92098 w 1111691"/>
                  <a:gd name="connsiteY9" fmla="*/ 927825 h 940982"/>
                  <a:gd name="connsiteX10" fmla="*/ 111833 w 1111691"/>
                  <a:gd name="connsiteY10" fmla="*/ 934403 h 940982"/>
                  <a:gd name="connsiteX11" fmla="*/ 138147 w 1111691"/>
                  <a:gd name="connsiteY11" fmla="*/ 940982 h 940982"/>
                  <a:gd name="connsiteX12" fmla="*/ 236823 w 1111691"/>
                  <a:gd name="connsiteY12" fmla="*/ 934403 h 940982"/>
                  <a:gd name="connsiteX13" fmla="*/ 1045968 w 1111691"/>
                  <a:gd name="connsiteY13" fmla="*/ 842306 h 940982"/>
                  <a:gd name="connsiteX14" fmla="*/ 1092017 w 1111691"/>
                  <a:gd name="connsiteY14" fmla="*/ 809413 h 940982"/>
                  <a:gd name="connsiteX15" fmla="*/ 1098595 w 1111691"/>
                  <a:gd name="connsiteY15" fmla="*/ 658110 h 940982"/>
                  <a:gd name="connsiteX16" fmla="*/ 1078860 w 1111691"/>
                  <a:gd name="connsiteY16" fmla="*/ 644953 h 940982"/>
                  <a:gd name="connsiteX17" fmla="*/ 1052547 w 1111691"/>
                  <a:gd name="connsiteY17" fmla="*/ 605483 h 940982"/>
                  <a:gd name="connsiteX18" fmla="*/ 1032811 w 1111691"/>
                  <a:gd name="connsiteY18" fmla="*/ 566012 h 940982"/>
                  <a:gd name="connsiteX19" fmla="*/ 1013076 w 1111691"/>
                  <a:gd name="connsiteY19" fmla="*/ 552855 h 940982"/>
                  <a:gd name="connsiteX20" fmla="*/ 999919 w 1111691"/>
                  <a:gd name="connsiteY20" fmla="*/ 546277 h 940982"/>
                  <a:gd name="connsiteX21" fmla="*/ 644685 w 1111691"/>
                  <a:gd name="connsiteY21" fmla="*/ 112101 h 940982"/>
                  <a:gd name="connsiteX22" fmla="*/ 618371 w 1111691"/>
                  <a:gd name="connsiteY22" fmla="*/ 59474 h 940982"/>
                  <a:gd name="connsiteX23" fmla="*/ 578901 w 1111691"/>
                  <a:gd name="connsiteY23" fmla="*/ 33160 h 940982"/>
                  <a:gd name="connsiteX24" fmla="*/ 513116 w 1111691"/>
                  <a:gd name="connsiteY24" fmla="*/ 13425 h 940982"/>
                  <a:gd name="connsiteX25" fmla="*/ 453911 w 1111691"/>
                  <a:gd name="connsiteY25" fmla="*/ 6847 h 940982"/>
                  <a:gd name="connsiteX26" fmla="*/ 434175 w 1111691"/>
                  <a:gd name="connsiteY26" fmla="*/ 268 h 940982"/>
                  <a:gd name="connsiteX27" fmla="*/ 374970 w 1111691"/>
                  <a:gd name="connsiteY27" fmla="*/ 6847 h 940982"/>
                  <a:gd name="connsiteX28" fmla="*/ 368391 w 1111691"/>
                  <a:gd name="connsiteY28" fmla="*/ 33160 h 940982"/>
                  <a:gd name="connsiteX29" fmla="*/ 355234 w 1111691"/>
                  <a:gd name="connsiteY29" fmla="*/ 72631 h 940982"/>
                  <a:gd name="connsiteX30" fmla="*/ 355234 w 1111691"/>
                  <a:gd name="connsiteY30" fmla="*/ 105523 h 94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691" h="940982">
                    <a:moveTo>
                      <a:pt x="355234" y="105523"/>
                    </a:moveTo>
                    <a:lnTo>
                      <a:pt x="19735" y="677845"/>
                    </a:lnTo>
                    <a:lnTo>
                      <a:pt x="32892" y="671267"/>
                    </a:lnTo>
                    <a:cubicBezTo>
                      <a:pt x="28506" y="691002"/>
                      <a:pt x="24638" y="710859"/>
                      <a:pt x="19735" y="730472"/>
                    </a:cubicBezTo>
                    <a:cubicBezTo>
                      <a:pt x="18053" y="737199"/>
                      <a:pt x="16258" y="744006"/>
                      <a:pt x="13157" y="750208"/>
                    </a:cubicBezTo>
                    <a:cubicBezTo>
                      <a:pt x="9621" y="757280"/>
                      <a:pt x="4386" y="763365"/>
                      <a:pt x="0" y="769943"/>
                    </a:cubicBezTo>
                    <a:cubicBezTo>
                      <a:pt x="2193" y="785293"/>
                      <a:pt x="3091" y="800884"/>
                      <a:pt x="6578" y="815992"/>
                    </a:cubicBezTo>
                    <a:cubicBezTo>
                      <a:pt x="9696" y="829505"/>
                      <a:pt x="15349" y="842305"/>
                      <a:pt x="19735" y="855462"/>
                    </a:cubicBezTo>
                    <a:cubicBezTo>
                      <a:pt x="25528" y="872840"/>
                      <a:pt x="35658" y="909012"/>
                      <a:pt x="52627" y="914668"/>
                    </a:cubicBezTo>
                    <a:lnTo>
                      <a:pt x="92098" y="927825"/>
                    </a:lnTo>
                    <a:cubicBezTo>
                      <a:pt x="98676" y="930018"/>
                      <a:pt x="105106" y="932721"/>
                      <a:pt x="111833" y="934403"/>
                    </a:cubicBezTo>
                    <a:lnTo>
                      <a:pt x="138147" y="940982"/>
                    </a:lnTo>
                    <a:cubicBezTo>
                      <a:pt x="171039" y="938789"/>
                      <a:pt x="116219" y="936596"/>
                      <a:pt x="236823" y="934403"/>
                    </a:cubicBezTo>
                    <a:lnTo>
                      <a:pt x="1045968" y="842306"/>
                    </a:lnTo>
                    <a:cubicBezTo>
                      <a:pt x="1061318" y="831342"/>
                      <a:pt x="1077918" y="821945"/>
                      <a:pt x="1092017" y="809413"/>
                    </a:cubicBezTo>
                    <a:cubicBezTo>
                      <a:pt x="1130270" y="775410"/>
                      <a:pt x="1101466" y="673903"/>
                      <a:pt x="1098595" y="658110"/>
                    </a:cubicBezTo>
                    <a:cubicBezTo>
                      <a:pt x="1097181" y="650331"/>
                      <a:pt x="1085438" y="649339"/>
                      <a:pt x="1078860" y="644953"/>
                    </a:cubicBezTo>
                    <a:cubicBezTo>
                      <a:pt x="1070089" y="631796"/>
                      <a:pt x="1057548" y="620484"/>
                      <a:pt x="1052547" y="605483"/>
                    </a:cubicBezTo>
                    <a:cubicBezTo>
                      <a:pt x="1047196" y="589431"/>
                      <a:pt x="1045564" y="578765"/>
                      <a:pt x="1032811" y="566012"/>
                    </a:cubicBezTo>
                    <a:cubicBezTo>
                      <a:pt x="1027220" y="560421"/>
                      <a:pt x="1020148" y="556391"/>
                      <a:pt x="1013076" y="552855"/>
                    </a:cubicBezTo>
                    <a:cubicBezTo>
                      <a:pt x="998533" y="545584"/>
                      <a:pt x="984107" y="546277"/>
                      <a:pt x="999919" y="546277"/>
                    </a:cubicBezTo>
                    <a:lnTo>
                      <a:pt x="644685" y="112101"/>
                    </a:lnTo>
                    <a:cubicBezTo>
                      <a:pt x="635914" y="94559"/>
                      <a:pt x="630927" y="74541"/>
                      <a:pt x="618371" y="59474"/>
                    </a:cubicBezTo>
                    <a:cubicBezTo>
                      <a:pt x="608248" y="47327"/>
                      <a:pt x="593902" y="38160"/>
                      <a:pt x="578901" y="33160"/>
                    </a:cubicBezTo>
                    <a:cubicBezTo>
                      <a:pt x="563528" y="28036"/>
                      <a:pt x="531583" y="16266"/>
                      <a:pt x="513116" y="13425"/>
                    </a:cubicBezTo>
                    <a:cubicBezTo>
                      <a:pt x="493490" y="10406"/>
                      <a:pt x="473646" y="9040"/>
                      <a:pt x="453911" y="6847"/>
                    </a:cubicBezTo>
                    <a:cubicBezTo>
                      <a:pt x="447332" y="4654"/>
                      <a:pt x="441110" y="268"/>
                      <a:pt x="434175" y="268"/>
                    </a:cubicBezTo>
                    <a:cubicBezTo>
                      <a:pt x="414319" y="268"/>
                      <a:pt x="392730" y="-2033"/>
                      <a:pt x="374970" y="6847"/>
                    </a:cubicBezTo>
                    <a:cubicBezTo>
                      <a:pt x="366883" y="10890"/>
                      <a:pt x="370989" y="24500"/>
                      <a:pt x="368391" y="33160"/>
                    </a:cubicBezTo>
                    <a:cubicBezTo>
                      <a:pt x="364406" y="46444"/>
                      <a:pt x="359620" y="59474"/>
                      <a:pt x="355234" y="72631"/>
                    </a:cubicBezTo>
                    <a:cubicBezTo>
                      <a:pt x="347105" y="97019"/>
                      <a:pt x="351758" y="86163"/>
                      <a:pt x="355234" y="105523"/>
                    </a:cubicBezTo>
                    <a:close/>
                  </a:path>
                </a:pathLst>
              </a:custGeom>
              <a:solidFill>
                <a:srgbClr val="2BB33B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9B3A90A6-13C6-4E92-868E-1CD7FAFC2F29}"/>
                  </a:ext>
                </a:extLst>
              </p:cNvPr>
              <p:cNvSpPr/>
              <p:nvPr/>
            </p:nvSpPr>
            <p:spPr>
              <a:xfrm>
                <a:off x="7174241" y="3326403"/>
                <a:ext cx="244160" cy="2441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E0FD89D8-1D2C-4D5F-B018-1EB2AE25B3E7}"/>
                  </a:ext>
                </a:extLst>
              </p:cNvPr>
              <p:cNvSpPr/>
              <p:nvPr/>
            </p:nvSpPr>
            <p:spPr>
              <a:xfrm>
                <a:off x="7223983" y="3336645"/>
                <a:ext cx="157831" cy="15783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CF64F488-FE5F-4C57-BB74-3E28611D4F8F}"/>
                  </a:ext>
                </a:extLst>
              </p:cNvPr>
              <p:cNvSpPr/>
              <p:nvPr/>
            </p:nvSpPr>
            <p:spPr>
              <a:xfrm>
                <a:off x="7577312" y="3300374"/>
                <a:ext cx="244160" cy="2441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EC6CCDBE-198C-494D-823D-DBE80770D683}"/>
                  </a:ext>
                </a:extLst>
              </p:cNvPr>
              <p:cNvSpPr/>
              <p:nvPr/>
            </p:nvSpPr>
            <p:spPr>
              <a:xfrm>
                <a:off x="7627054" y="3304038"/>
                <a:ext cx="157831" cy="15783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F0B56A00-B066-4ADE-8F28-BFCA1B57A211}"/>
                </a:ext>
              </a:extLst>
            </p:cNvPr>
            <p:cNvSpPr/>
            <p:nvPr/>
          </p:nvSpPr>
          <p:spPr>
            <a:xfrm>
              <a:off x="4829673" y="5039041"/>
              <a:ext cx="114057" cy="1140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94" name="Ellipse 93">
            <a:extLst>
              <a:ext uri="{FF2B5EF4-FFF2-40B4-BE49-F238E27FC236}">
                <a16:creationId xmlns:a16="http://schemas.microsoft.com/office/drawing/2014/main" id="{7B60F8BE-FD0B-460B-BB3C-71788AA05C95}"/>
              </a:ext>
            </a:extLst>
          </p:cNvPr>
          <p:cNvSpPr/>
          <p:nvPr/>
        </p:nvSpPr>
        <p:spPr>
          <a:xfrm rot="2205830">
            <a:off x="4330524" y="3926124"/>
            <a:ext cx="806755" cy="1198141"/>
          </a:xfrm>
          <a:prstGeom prst="ellipse">
            <a:avLst/>
          </a:prstGeom>
          <a:noFill/>
          <a:ln w="5715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4720BB5E-1FE5-4F2D-BC51-3AF68DDD781C}"/>
              </a:ext>
            </a:extLst>
          </p:cNvPr>
          <p:cNvSpPr/>
          <p:nvPr/>
        </p:nvSpPr>
        <p:spPr>
          <a:xfrm rot="8374577">
            <a:off x="5812709" y="3690337"/>
            <a:ext cx="877974" cy="1301534"/>
          </a:xfrm>
          <a:prstGeom prst="ellipse">
            <a:avLst/>
          </a:prstGeom>
          <a:noFill/>
          <a:ln w="5715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2EB4B32-A84A-459B-94E8-CC0AC2DB4407}"/>
              </a:ext>
            </a:extLst>
          </p:cNvPr>
          <p:cNvSpPr/>
          <p:nvPr/>
        </p:nvSpPr>
        <p:spPr>
          <a:xfrm rot="2205830">
            <a:off x="6127624" y="5055668"/>
            <a:ext cx="806755" cy="1198141"/>
          </a:xfrm>
          <a:prstGeom prst="ellipse">
            <a:avLst/>
          </a:prstGeom>
          <a:noFill/>
          <a:ln w="5715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Explosion : 8 points 98">
            <a:extLst>
              <a:ext uri="{FF2B5EF4-FFF2-40B4-BE49-F238E27FC236}">
                <a16:creationId xmlns:a16="http://schemas.microsoft.com/office/drawing/2014/main" id="{3298C555-C182-4ACC-A73A-DCACA52525FB}"/>
              </a:ext>
            </a:extLst>
          </p:cNvPr>
          <p:cNvSpPr/>
          <p:nvPr/>
        </p:nvSpPr>
        <p:spPr>
          <a:xfrm>
            <a:off x="5998711" y="5143881"/>
            <a:ext cx="1117137" cy="919591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2FCAD27-1F3C-445C-8583-3A3978E9FF69}"/>
              </a:ext>
            </a:extLst>
          </p:cNvPr>
          <p:cNvGrpSpPr/>
          <p:nvPr/>
        </p:nvGrpSpPr>
        <p:grpSpPr>
          <a:xfrm rot="19594456">
            <a:off x="7574408" y="2928028"/>
            <a:ext cx="742781" cy="685778"/>
            <a:chOff x="6690831" y="2154436"/>
            <a:chExt cx="2538688" cy="2343861"/>
          </a:xfrm>
        </p:grpSpPr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FCF81191-ED97-499A-A304-7AD41E27B517}"/>
                </a:ext>
              </a:extLst>
            </p:cNvPr>
            <p:cNvGrpSpPr/>
            <p:nvPr/>
          </p:nvGrpSpPr>
          <p:grpSpPr>
            <a:xfrm flipH="1">
              <a:off x="6690831" y="2154436"/>
              <a:ext cx="2538688" cy="2343861"/>
              <a:chOff x="8072026" y="1978943"/>
              <a:chExt cx="1874079" cy="1730256"/>
            </a:xfrm>
          </p:grpSpPr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BFE406CE-60ED-4745-A7BC-4EBC31D9CC02}"/>
                  </a:ext>
                </a:extLst>
              </p:cNvPr>
              <p:cNvSpPr/>
              <p:nvPr/>
            </p:nvSpPr>
            <p:spPr>
              <a:xfrm>
                <a:off x="8215849" y="1978943"/>
                <a:ext cx="1730256" cy="173025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6E789B1B-9E75-438D-AF1E-AE6D4F328D79}"/>
                  </a:ext>
                </a:extLst>
              </p:cNvPr>
              <p:cNvSpPr/>
              <p:nvPr/>
            </p:nvSpPr>
            <p:spPr>
              <a:xfrm flipH="1">
                <a:off x="8382264" y="2598801"/>
                <a:ext cx="245269" cy="2452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F6231E40-188A-43AE-AD35-A6C32F7743A0}"/>
                  </a:ext>
                </a:extLst>
              </p:cNvPr>
              <p:cNvSpPr/>
              <p:nvPr/>
            </p:nvSpPr>
            <p:spPr>
              <a:xfrm flipH="1">
                <a:off x="8943678" y="2598800"/>
                <a:ext cx="245270" cy="24527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7A99959C-AFBC-4DAF-AA01-BD64FAEABDB8}"/>
                  </a:ext>
                </a:extLst>
              </p:cNvPr>
              <p:cNvSpPr/>
              <p:nvPr/>
            </p:nvSpPr>
            <p:spPr>
              <a:xfrm rot="19143955" flipH="1" flipV="1">
                <a:off x="8072026" y="1992515"/>
                <a:ext cx="1685572" cy="1296294"/>
              </a:xfrm>
              <a:prstGeom prst="arc">
                <a:avLst>
                  <a:gd name="adj1" fmla="val 13250423"/>
                  <a:gd name="adj2" fmla="val 20729641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b="1" dirty="0"/>
              </a:p>
            </p:txBody>
          </p:sp>
        </p:grp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7902A550-D9E8-4450-A12E-9DB871937F64}"/>
                </a:ext>
              </a:extLst>
            </p:cNvPr>
            <p:cNvSpPr/>
            <p:nvPr/>
          </p:nvSpPr>
          <p:spPr>
            <a:xfrm>
              <a:off x="8542325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7847DD14-9D80-431D-91A5-7A1B6589FEF3}"/>
                </a:ext>
              </a:extLst>
            </p:cNvPr>
            <p:cNvSpPr/>
            <p:nvPr/>
          </p:nvSpPr>
          <p:spPr>
            <a:xfrm>
              <a:off x="7775237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89DC3C47-A727-4E7D-B131-46B8C041ACB1}"/>
              </a:ext>
            </a:extLst>
          </p:cNvPr>
          <p:cNvCxnSpPr>
            <a:cxnSpLocks/>
            <a:endCxn id="104" idx="6"/>
          </p:cNvCxnSpPr>
          <p:nvPr/>
        </p:nvCxnSpPr>
        <p:spPr>
          <a:xfrm flipV="1">
            <a:off x="6360401" y="3475499"/>
            <a:ext cx="1275435" cy="78842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xplosion : 8 points 97">
            <a:extLst>
              <a:ext uri="{FF2B5EF4-FFF2-40B4-BE49-F238E27FC236}">
                <a16:creationId xmlns:a16="http://schemas.microsoft.com/office/drawing/2014/main" id="{8E4B484C-53B0-46BD-8D32-BF5DD78B41B0}"/>
              </a:ext>
            </a:extLst>
          </p:cNvPr>
          <p:cNvSpPr/>
          <p:nvPr/>
        </p:nvSpPr>
        <p:spPr>
          <a:xfrm>
            <a:off x="5738282" y="3820134"/>
            <a:ext cx="1117137" cy="919591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6902ED8C-D116-4E42-8EA4-B0C665FA96F4}"/>
              </a:ext>
            </a:extLst>
          </p:cNvPr>
          <p:cNvGrpSpPr/>
          <p:nvPr/>
        </p:nvGrpSpPr>
        <p:grpSpPr>
          <a:xfrm rot="2651393" flipH="1">
            <a:off x="2740944" y="3353013"/>
            <a:ext cx="783791" cy="723641"/>
            <a:chOff x="6690831" y="2154436"/>
            <a:chExt cx="2538688" cy="2343861"/>
          </a:xfrm>
        </p:grpSpPr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F2421688-2539-47E6-9AD0-A88125927F00}"/>
                </a:ext>
              </a:extLst>
            </p:cNvPr>
            <p:cNvGrpSpPr/>
            <p:nvPr/>
          </p:nvGrpSpPr>
          <p:grpSpPr>
            <a:xfrm flipH="1">
              <a:off x="6690831" y="2154436"/>
              <a:ext cx="2538688" cy="2343861"/>
              <a:chOff x="8072026" y="1978943"/>
              <a:chExt cx="1874079" cy="1730256"/>
            </a:xfrm>
          </p:grpSpPr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6F3B86D6-009C-4991-B58D-AB84E8E870E1}"/>
                  </a:ext>
                </a:extLst>
              </p:cNvPr>
              <p:cNvSpPr/>
              <p:nvPr/>
            </p:nvSpPr>
            <p:spPr>
              <a:xfrm>
                <a:off x="8215849" y="1978943"/>
                <a:ext cx="1730256" cy="173025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7046EE1C-66BA-4C96-BD88-9F7619B1FD3A}"/>
                  </a:ext>
                </a:extLst>
              </p:cNvPr>
              <p:cNvSpPr/>
              <p:nvPr/>
            </p:nvSpPr>
            <p:spPr>
              <a:xfrm flipH="1">
                <a:off x="8382264" y="2598801"/>
                <a:ext cx="245269" cy="2452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FFC26786-A0F7-47BC-8E99-A331C65D2499}"/>
                  </a:ext>
                </a:extLst>
              </p:cNvPr>
              <p:cNvSpPr/>
              <p:nvPr/>
            </p:nvSpPr>
            <p:spPr>
              <a:xfrm flipH="1">
                <a:off x="8943678" y="2598800"/>
                <a:ext cx="245270" cy="2452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57AD09BB-DD19-48E4-B251-5F4A14B4C4FC}"/>
                  </a:ext>
                </a:extLst>
              </p:cNvPr>
              <p:cNvSpPr/>
              <p:nvPr/>
            </p:nvSpPr>
            <p:spPr>
              <a:xfrm rot="19143955" flipH="1" flipV="1">
                <a:off x="8072026" y="1992515"/>
                <a:ext cx="1685572" cy="1296294"/>
              </a:xfrm>
              <a:prstGeom prst="arc">
                <a:avLst>
                  <a:gd name="adj1" fmla="val 13250423"/>
                  <a:gd name="adj2" fmla="val 20729641"/>
                </a:avLst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b="1" dirty="0"/>
              </a:p>
            </p:txBody>
          </p:sp>
        </p:grp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066C82D0-2922-4A2E-A348-CA8A838424F6}"/>
                </a:ext>
              </a:extLst>
            </p:cNvPr>
            <p:cNvSpPr/>
            <p:nvPr/>
          </p:nvSpPr>
          <p:spPr>
            <a:xfrm>
              <a:off x="8542325" y="3061759"/>
              <a:ext cx="214775" cy="2147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3E6810F3-80FD-4ADD-9AAB-85FAAC577504}"/>
                </a:ext>
              </a:extLst>
            </p:cNvPr>
            <p:cNvSpPr/>
            <p:nvPr/>
          </p:nvSpPr>
          <p:spPr>
            <a:xfrm>
              <a:off x="7775237" y="3061759"/>
              <a:ext cx="214775" cy="2147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A12FC4C5-155D-441D-A0A9-25F3530AAF87}"/>
              </a:ext>
            </a:extLst>
          </p:cNvPr>
          <p:cNvCxnSpPr>
            <a:cxnSpLocks/>
            <a:endCxn id="113" idx="6"/>
          </p:cNvCxnSpPr>
          <p:nvPr/>
        </p:nvCxnSpPr>
        <p:spPr>
          <a:xfrm flipH="1" flipV="1">
            <a:off x="3413841" y="3988000"/>
            <a:ext cx="1183054" cy="46960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xplosion : 8 points 96">
            <a:extLst>
              <a:ext uri="{FF2B5EF4-FFF2-40B4-BE49-F238E27FC236}">
                <a16:creationId xmlns:a16="http://schemas.microsoft.com/office/drawing/2014/main" id="{25D96971-42E4-4E25-8870-C92EAA791FE5}"/>
              </a:ext>
            </a:extLst>
          </p:cNvPr>
          <p:cNvSpPr/>
          <p:nvPr/>
        </p:nvSpPr>
        <p:spPr>
          <a:xfrm>
            <a:off x="4145405" y="4038121"/>
            <a:ext cx="1117137" cy="919591"/>
          </a:xfrm>
          <a:prstGeom prst="irregularSeal1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CFF8606-0DFE-4C12-AE5D-B3A4B0600B17}"/>
              </a:ext>
            </a:extLst>
          </p:cNvPr>
          <p:cNvSpPr/>
          <p:nvPr/>
        </p:nvSpPr>
        <p:spPr>
          <a:xfrm>
            <a:off x="4142327" y="3335704"/>
            <a:ext cx="3204861" cy="3040385"/>
          </a:xfrm>
          <a:prstGeom prst="ellipse">
            <a:avLst/>
          </a:prstGeom>
          <a:solidFill>
            <a:srgbClr val="E781FF">
              <a:alpha val="60000"/>
            </a:srgbClr>
          </a:solidFill>
          <a:ln w="57150">
            <a:solidFill>
              <a:srgbClr val="8C2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1" name="Forme libre : forme 120">
            <a:extLst>
              <a:ext uri="{FF2B5EF4-FFF2-40B4-BE49-F238E27FC236}">
                <a16:creationId xmlns:a16="http://schemas.microsoft.com/office/drawing/2014/main" id="{42F65DE7-640E-4F14-A7C4-E5BF17914F1D}"/>
              </a:ext>
            </a:extLst>
          </p:cNvPr>
          <p:cNvSpPr/>
          <p:nvPr/>
        </p:nvSpPr>
        <p:spPr>
          <a:xfrm rot="13159782" flipH="1">
            <a:off x="7083708" y="5679621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 cap="rnd" cmpd="sng" algn="ctr">
            <a:solidFill>
              <a:srgbClr val="AE65D1"/>
            </a:solidFill>
            <a:prstDash val="solid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2" name="Forme libre : forme 121">
            <a:extLst>
              <a:ext uri="{FF2B5EF4-FFF2-40B4-BE49-F238E27FC236}">
                <a16:creationId xmlns:a16="http://schemas.microsoft.com/office/drawing/2014/main" id="{C4C5C035-4197-4327-9854-328A5E154BE9}"/>
              </a:ext>
            </a:extLst>
          </p:cNvPr>
          <p:cNvSpPr/>
          <p:nvPr/>
        </p:nvSpPr>
        <p:spPr>
          <a:xfrm rot="11061762" flipH="1">
            <a:off x="7673064" y="3996061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 cap="rnd" cmpd="sng" algn="ctr">
            <a:solidFill>
              <a:srgbClr val="AE65D1"/>
            </a:solidFill>
            <a:prstDash val="solid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3" name="Forme libre : forme 122">
            <a:extLst>
              <a:ext uri="{FF2B5EF4-FFF2-40B4-BE49-F238E27FC236}">
                <a16:creationId xmlns:a16="http://schemas.microsoft.com/office/drawing/2014/main" id="{CB65BE19-D8D6-4EFF-B08F-9B5606A05796}"/>
              </a:ext>
            </a:extLst>
          </p:cNvPr>
          <p:cNvSpPr/>
          <p:nvPr/>
        </p:nvSpPr>
        <p:spPr>
          <a:xfrm rot="7754703" flipH="1">
            <a:off x="6555946" y="2459629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 cap="rnd" cmpd="sng" algn="ctr">
            <a:solidFill>
              <a:srgbClr val="AE65D1"/>
            </a:solidFill>
            <a:prstDash val="solid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4" name="Forme libre : forme 123">
            <a:extLst>
              <a:ext uri="{FF2B5EF4-FFF2-40B4-BE49-F238E27FC236}">
                <a16:creationId xmlns:a16="http://schemas.microsoft.com/office/drawing/2014/main" id="{B63A017C-AC56-4A21-B88C-38C357713342}"/>
              </a:ext>
            </a:extLst>
          </p:cNvPr>
          <p:cNvSpPr/>
          <p:nvPr/>
        </p:nvSpPr>
        <p:spPr>
          <a:xfrm rot="5572042" flipH="1">
            <a:off x="5204698" y="2215912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 cap="rnd" cmpd="sng" algn="ctr">
            <a:solidFill>
              <a:srgbClr val="AE65D1"/>
            </a:solidFill>
            <a:prstDash val="solid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5" name="Forme libre : forme 124">
            <a:extLst>
              <a:ext uri="{FF2B5EF4-FFF2-40B4-BE49-F238E27FC236}">
                <a16:creationId xmlns:a16="http://schemas.microsoft.com/office/drawing/2014/main" id="{7DB5BFAE-2954-4333-A8B2-43D2C678066A}"/>
              </a:ext>
            </a:extLst>
          </p:cNvPr>
          <p:cNvSpPr/>
          <p:nvPr/>
        </p:nvSpPr>
        <p:spPr>
          <a:xfrm rot="2963036" flipH="1">
            <a:off x="3852520" y="2821972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 cap="rnd" cmpd="sng" algn="ctr">
            <a:solidFill>
              <a:srgbClr val="AE65D1"/>
            </a:solidFill>
            <a:prstDash val="solid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6" name="Forme libre : forme 125">
            <a:extLst>
              <a:ext uri="{FF2B5EF4-FFF2-40B4-BE49-F238E27FC236}">
                <a16:creationId xmlns:a16="http://schemas.microsoft.com/office/drawing/2014/main" id="{DB2E3714-755C-4C34-8E49-9B1BD899FEBA}"/>
              </a:ext>
            </a:extLst>
          </p:cNvPr>
          <p:cNvSpPr/>
          <p:nvPr/>
        </p:nvSpPr>
        <p:spPr>
          <a:xfrm rot="20819892" flipH="1">
            <a:off x="3192770" y="4524471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 cap="rnd" cmpd="sng" algn="ctr">
            <a:solidFill>
              <a:srgbClr val="AE65D1"/>
            </a:solidFill>
            <a:prstDash val="solid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7" name="Forme libre : forme 126">
            <a:extLst>
              <a:ext uri="{FF2B5EF4-FFF2-40B4-BE49-F238E27FC236}">
                <a16:creationId xmlns:a16="http://schemas.microsoft.com/office/drawing/2014/main" id="{65E2767B-1B91-4DE9-879B-6345CBBD7A79}"/>
              </a:ext>
            </a:extLst>
          </p:cNvPr>
          <p:cNvSpPr/>
          <p:nvPr/>
        </p:nvSpPr>
        <p:spPr>
          <a:xfrm rot="18455854" flipH="1">
            <a:off x="3822708" y="5783170"/>
            <a:ext cx="723900" cy="1136558"/>
          </a:xfrm>
          <a:custGeom>
            <a:avLst/>
            <a:gdLst>
              <a:gd name="connsiteX0" fmla="*/ 0 w 723900"/>
              <a:gd name="connsiteY0" fmla="*/ 631732 h 1136558"/>
              <a:gd name="connsiteX1" fmla="*/ 123825 w 723900"/>
              <a:gd name="connsiteY1" fmla="*/ 12607 h 1136558"/>
              <a:gd name="connsiteX2" fmla="*/ 200025 w 723900"/>
              <a:gd name="connsiteY2" fmla="*/ 1136557 h 1136558"/>
              <a:gd name="connsiteX3" fmla="*/ 352425 w 723900"/>
              <a:gd name="connsiteY3" fmla="*/ 3082 h 1136558"/>
              <a:gd name="connsiteX4" fmla="*/ 419100 w 723900"/>
              <a:gd name="connsiteY4" fmla="*/ 1127032 h 1136558"/>
              <a:gd name="connsiteX5" fmla="*/ 514350 w 723900"/>
              <a:gd name="connsiteY5" fmla="*/ 498382 h 1136558"/>
              <a:gd name="connsiteX6" fmla="*/ 723900 w 723900"/>
              <a:gd name="connsiteY6" fmla="*/ 384082 h 11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900" h="1136558">
                <a:moveTo>
                  <a:pt x="0" y="631732"/>
                </a:moveTo>
                <a:cubicBezTo>
                  <a:pt x="45244" y="280101"/>
                  <a:pt x="90488" y="-71530"/>
                  <a:pt x="123825" y="12607"/>
                </a:cubicBezTo>
                <a:cubicBezTo>
                  <a:pt x="157162" y="96744"/>
                  <a:pt x="161925" y="1138145"/>
                  <a:pt x="200025" y="1136557"/>
                </a:cubicBezTo>
                <a:cubicBezTo>
                  <a:pt x="238125" y="1134969"/>
                  <a:pt x="315913" y="4669"/>
                  <a:pt x="352425" y="3082"/>
                </a:cubicBezTo>
                <a:cubicBezTo>
                  <a:pt x="388937" y="1495"/>
                  <a:pt x="392112" y="1044482"/>
                  <a:pt x="419100" y="1127032"/>
                </a:cubicBezTo>
                <a:cubicBezTo>
                  <a:pt x="446088" y="1209582"/>
                  <a:pt x="463550" y="622207"/>
                  <a:pt x="514350" y="498382"/>
                </a:cubicBezTo>
                <a:cubicBezTo>
                  <a:pt x="565150" y="374557"/>
                  <a:pt x="644525" y="379319"/>
                  <a:pt x="723900" y="384082"/>
                </a:cubicBezTo>
              </a:path>
            </a:pathLst>
          </a:custGeom>
          <a:noFill/>
          <a:ln w="41275" cap="rnd" cmpd="sng" algn="ctr">
            <a:solidFill>
              <a:srgbClr val="AE65D1"/>
            </a:solidFill>
            <a:prstDash val="solid"/>
            <a:tailEnd type="arrow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40F0FF25-2BF1-4A00-B06B-641C339F4D9C}"/>
              </a:ext>
            </a:extLst>
          </p:cNvPr>
          <p:cNvSpPr txBox="1"/>
          <p:nvPr/>
        </p:nvSpPr>
        <p:spPr>
          <a:xfrm>
            <a:off x="8453485" y="5180323"/>
            <a:ext cx="364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err="1">
                <a:solidFill>
                  <a:srgbClr val="D9D9D9"/>
                </a:solidFill>
              </a:rPr>
              <a:t>Unstable</a:t>
            </a:r>
            <a:r>
              <a:rPr lang="fr-CA" b="1" dirty="0">
                <a:solidFill>
                  <a:srgbClr val="D9D9D9"/>
                </a:solidFill>
              </a:rPr>
              <a:t> </a:t>
            </a:r>
            <a:r>
              <a:rPr lang="fr-CA" b="1" dirty="0" err="1">
                <a:solidFill>
                  <a:srgbClr val="D9D9D9"/>
                </a:solidFill>
              </a:rPr>
              <a:t>particles</a:t>
            </a:r>
            <a:r>
              <a:rPr lang="fr-CA" b="1" dirty="0">
                <a:solidFill>
                  <a:srgbClr val="D9D9D9"/>
                </a:solidFill>
              </a:rPr>
              <a:t> </a:t>
            </a:r>
            <a:r>
              <a:rPr lang="fr-CA" b="1" dirty="0" err="1">
                <a:solidFill>
                  <a:srgbClr val="D9D9D9"/>
                </a:solidFill>
              </a:rPr>
              <a:t>decay</a:t>
            </a:r>
            <a:r>
              <a:rPr lang="fr-CA" b="1" dirty="0">
                <a:solidFill>
                  <a:srgbClr val="D9D9D9"/>
                </a:solidFill>
              </a:rPr>
              <a:t> and </a:t>
            </a:r>
            <a:r>
              <a:rPr lang="fr-CA" b="1" dirty="0" err="1">
                <a:solidFill>
                  <a:srgbClr val="D9D9D9"/>
                </a:solidFill>
              </a:rPr>
              <a:t>produce</a:t>
            </a:r>
            <a:r>
              <a:rPr lang="fr-CA" b="1" dirty="0">
                <a:solidFill>
                  <a:srgbClr val="D9D9D9"/>
                </a:solidFill>
              </a:rPr>
              <a:t> </a:t>
            </a:r>
            <a:r>
              <a:rPr lang="fr-CA" b="1" dirty="0" err="1">
                <a:solidFill>
                  <a:srgbClr val="D9D9D9"/>
                </a:solidFill>
              </a:rPr>
              <a:t>secondary</a:t>
            </a:r>
            <a:r>
              <a:rPr lang="fr-CA" b="1" dirty="0">
                <a:solidFill>
                  <a:srgbClr val="D9D9D9"/>
                </a:solidFill>
              </a:rPr>
              <a:t> </a:t>
            </a:r>
            <a:r>
              <a:rPr lang="fr-CA" b="1" dirty="0" err="1">
                <a:solidFill>
                  <a:srgbClr val="D9D9D9"/>
                </a:solidFill>
              </a:rPr>
              <a:t>particles</a:t>
            </a:r>
            <a:r>
              <a:rPr lang="fr-CA" b="1" dirty="0">
                <a:solidFill>
                  <a:srgbClr val="D9D9D9"/>
                </a:solidFill>
              </a:rPr>
              <a:t> and a lot of light</a:t>
            </a:r>
            <a:endParaRPr lang="en-CA" b="1" dirty="0">
              <a:solidFill>
                <a:srgbClr val="D9D9D9"/>
              </a:solidFill>
            </a:endParaRPr>
          </a:p>
        </p:txBody>
      </p: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CA7FA495-E146-4BCA-AC19-98AE2D1FB6F0}"/>
              </a:ext>
            </a:extLst>
          </p:cNvPr>
          <p:cNvGrpSpPr/>
          <p:nvPr/>
        </p:nvGrpSpPr>
        <p:grpSpPr>
          <a:xfrm rot="19594456">
            <a:off x="5417465" y="3928927"/>
            <a:ext cx="742781" cy="685778"/>
            <a:chOff x="6690831" y="2154436"/>
            <a:chExt cx="2538688" cy="2343861"/>
          </a:xfrm>
        </p:grpSpPr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F14A0C71-48E0-4B03-BF17-89AE10544E22}"/>
                </a:ext>
              </a:extLst>
            </p:cNvPr>
            <p:cNvGrpSpPr/>
            <p:nvPr/>
          </p:nvGrpSpPr>
          <p:grpSpPr>
            <a:xfrm flipH="1">
              <a:off x="6690831" y="2154436"/>
              <a:ext cx="2538688" cy="2343861"/>
              <a:chOff x="8072026" y="1978943"/>
              <a:chExt cx="1874079" cy="1730256"/>
            </a:xfrm>
          </p:grpSpPr>
          <p:sp>
            <p:nvSpPr>
              <p:cNvPr id="130" name="Ellipse 129">
                <a:extLst>
                  <a:ext uri="{FF2B5EF4-FFF2-40B4-BE49-F238E27FC236}">
                    <a16:creationId xmlns:a16="http://schemas.microsoft.com/office/drawing/2014/main" id="{62DC4369-7C4E-4F81-9802-D84C53A4E29A}"/>
                  </a:ext>
                </a:extLst>
              </p:cNvPr>
              <p:cNvSpPr/>
              <p:nvPr/>
            </p:nvSpPr>
            <p:spPr>
              <a:xfrm>
                <a:off x="8215849" y="1978943"/>
                <a:ext cx="1730256" cy="173025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1" name="Ellipse 130">
                <a:extLst>
                  <a:ext uri="{FF2B5EF4-FFF2-40B4-BE49-F238E27FC236}">
                    <a16:creationId xmlns:a16="http://schemas.microsoft.com/office/drawing/2014/main" id="{654563A6-25A9-4713-A837-940A7223A2DD}"/>
                  </a:ext>
                </a:extLst>
              </p:cNvPr>
              <p:cNvSpPr/>
              <p:nvPr/>
            </p:nvSpPr>
            <p:spPr>
              <a:xfrm flipH="1">
                <a:off x="8382264" y="2598801"/>
                <a:ext cx="245269" cy="2452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2" name="Ellipse 131">
                <a:extLst>
                  <a:ext uri="{FF2B5EF4-FFF2-40B4-BE49-F238E27FC236}">
                    <a16:creationId xmlns:a16="http://schemas.microsoft.com/office/drawing/2014/main" id="{29AA24D6-4710-44B5-8676-F34578AC89EC}"/>
                  </a:ext>
                </a:extLst>
              </p:cNvPr>
              <p:cNvSpPr/>
              <p:nvPr/>
            </p:nvSpPr>
            <p:spPr>
              <a:xfrm flipH="1">
                <a:off x="8943678" y="2598800"/>
                <a:ext cx="245270" cy="24527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33" name="Arc 132">
                <a:extLst>
                  <a:ext uri="{FF2B5EF4-FFF2-40B4-BE49-F238E27FC236}">
                    <a16:creationId xmlns:a16="http://schemas.microsoft.com/office/drawing/2014/main" id="{A61F7B53-854F-4898-B922-C95CC39EB25F}"/>
                  </a:ext>
                </a:extLst>
              </p:cNvPr>
              <p:cNvSpPr/>
              <p:nvPr/>
            </p:nvSpPr>
            <p:spPr>
              <a:xfrm rot="19143955" flipH="1" flipV="1">
                <a:off x="8072026" y="1992515"/>
                <a:ext cx="1685572" cy="1296294"/>
              </a:xfrm>
              <a:prstGeom prst="arc">
                <a:avLst>
                  <a:gd name="adj1" fmla="val 13250423"/>
                  <a:gd name="adj2" fmla="val 20729641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b="1" dirty="0"/>
              </a:p>
            </p:txBody>
          </p:sp>
        </p:grp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1EAFF4DD-F343-42A1-8CA7-DD046985FE78}"/>
                </a:ext>
              </a:extLst>
            </p:cNvPr>
            <p:cNvSpPr/>
            <p:nvPr/>
          </p:nvSpPr>
          <p:spPr>
            <a:xfrm>
              <a:off x="8542325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149958D2-71D9-4201-8B0D-455B3A414442}"/>
                </a:ext>
              </a:extLst>
            </p:cNvPr>
            <p:cNvSpPr/>
            <p:nvPr/>
          </p:nvSpPr>
          <p:spPr>
            <a:xfrm>
              <a:off x="7775237" y="3061759"/>
              <a:ext cx="214775" cy="2147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61359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.9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illage">
  <a:themeElements>
    <a:clrScheme name="Maillag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illag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1_Maillage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508</Words>
  <Application>Microsoft Macintosh PowerPoint</Application>
  <PresentationFormat>Widescreen</PresentationFormat>
  <Paragraphs>124</Paragraphs>
  <Slides>32</Slides>
  <Notes>11</Notes>
  <HiddenSlides>1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Avenir Book</vt:lpstr>
      <vt:lpstr>Calibri</vt:lpstr>
      <vt:lpstr>Calibri Light</vt:lpstr>
      <vt:lpstr>Cambria Math</vt:lpstr>
      <vt:lpstr>Century Gothic</vt:lpstr>
      <vt:lpstr>Gill Sans</vt:lpstr>
      <vt:lpstr>Helvetica</vt:lpstr>
      <vt:lpstr>Microsoft New Tai Lue</vt:lpstr>
      <vt:lpstr>Times</vt:lpstr>
      <vt:lpstr>Times New Roman</vt:lpstr>
      <vt:lpstr>Thème Office</vt:lpstr>
      <vt:lpstr>Maillage</vt:lpstr>
      <vt:lpstr>1_Maillage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distinguish neutrino from background????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Etienne Bourbeau</dc:creator>
  <cp:lastModifiedBy>James Mead</cp:lastModifiedBy>
  <cp:revision>63</cp:revision>
  <dcterms:created xsi:type="dcterms:W3CDTF">2018-02-27T13:05:04Z</dcterms:created>
  <dcterms:modified xsi:type="dcterms:W3CDTF">2022-04-05T10:10:48Z</dcterms:modified>
</cp:coreProperties>
</file>