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58" r:id="rId2"/>
    <p:sldId id="257" r:id="rId3"/>
    <p:sldId id="275" r:id="rId4"/>
    <p:sldId id="259" r:id="rId5"/>
    <p:sldId id="277" r:id="rId6"/>
    <p:sldId id="279" r:id="rId7"/>
    <p:sldId id="281" r:id="rId8"/>
    <p:sldId id="283" r:id="rId9"/>
    <p:sldId id="284" r:id="rId10"/>
    <p:sldId id="285" r:id="rId11"/>
    <p:sldId id="286" r:id="rId12"/>
    <p:sldId id="287" r:id="rId13"/>
    <p:sldId id="274" r:id="rId14"/>
    <p:sldId id="288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8C9802-2351-4F05-BF35-D26B83A2830A}" v="2049" dt="2023-07-02T20:24:12.8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61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7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Osburn" userId="bbb7eaab-1c52-4835-b09c-abd11117bbeb" providerId="ADAL" clId="{B88C9802-2351-4F05-BF35-D26B83A2830A}"/>
    <pc:docChg chg="undo custSel addSld delSld modSld">
      <pc:chgData name="Thomas Osburn" userId="bbb7eaab-1c52-4835-b09c-abd11117bbeb" providerId="ADAL" clId="{B88C9802-2351-4F05-BF35-D26B83A2830A}" dt="2023-07-02T20:26:34.524" v="2857" actId="1076"/>
      <pc:docMkLst>
        <pc:docMk/>
      </pc:docMkLst>
      <pc:sldChg chg="modSp">
        <pc:chgData name="Thomas Osburn" userId="bbb7eaab-1c52-4835-b09c-abd11117bbeb" providerId="ADAL" clId="{B88C9802-2351-4F05-BF35-D26B83A2830A}" dt="2023-06-23T15:16:32.746" v="22" actId="20577"/>
        <pc:sldMkLst>
          <pc:docMk/>
          <pc:sldMk cId="1192535376" sldId="257"/>
        </pc:sldMkLst>
        <pc:spChg chg="mod">
          <ac:chgData name="Thomas Osburn" userId="bbb7eaab-1c52-4835-b09c-abd11117bbeb" providerId="ADAL" clId="{B88C9802-2351-4F05-BF35-D26B83A2830A}" dt="2023-06-23T15:16:32.746" v="22" actId="20577"/>
          <ac:spMkLst>
            <pc:docMk/>
            <pc:sldMk cId="1192535376" sldId="257"/>
            <ac:spMk id="3" creationId="{C8ED5ED7-8D00-4728-B34D-ABA2BAD510D0}"/>
          </ac:spMkLst>
        </pc:spChg>
      </pc:sldChg>
      <pc:sldChg chg="addSp delSp modSp mod">
        <pc:chgData name="Thomas Osburn" userId="bbb7eaab-1c52-4835-b09c-abd11117bbeb" providerId="ADAL" clId="{B88C9802-2351-4F05-BF35-D26B83A2830A}" dt="2023-07-02T18:58:05.818" v="2526" actId="20577"/>
        <pc:sldMkLst>
          <pc:docMk/>
          <pc:sldMk cId="390870999" sldId="258"/>
        </pc:sldMkLst>
        <pc:spChg chg="mod">
          <ac:chgData name="Thomas Osburn" userId="bbb7eaab-1c52-4835-b09c-abd11117bbeb" providerId="ADAL" clId="{B88C9802-2351-4F05-BF35-D26B83A2830A}" dt="2023-07-02T18:58:05.818" v="2526" actId="20577"/>
          <ac:spMkLst>
            <pc:docMk/>
            <pc:sldMk cId="390870999" sldId="258"/>
            <ac:spMk id="2" creationId="{06B2D293-6E84-40A8-AD91-2222DB57E884}"/>
          </ac:spMkLst>
        </pc:spChg>
        <pc:spChg chg="mod">
          <ac:chgData name="Thomas Osburn" userId="bbb7eaab-1c52-4835-b09c-abd11117bbeb" providerId="ADAL" clId="{B88C9802-2351-4F05-BF35-D26B83A2830A}" dt="2023-07-02T13:38:46.447" v="2453" actId="20577"/>
          <ac:spMkLst>
            <pc:docMk/>
            <pc:sldMk cId="390870999" sldId="258"/>
            <ac:spMk id="4" creationId="{8AE5DA59-7D2D-4DBF-9C11-28A29A64FBAB}"/>
          </ac:spMkLst>
        </pc:spChg>
        <pc:spChg chg="add del">
          <ac:chgData name="Thomas Osburn" userId="bbb7eaab-1c52-4835-b09c-abd11117bbeb" providerId="ADAL" clId="{B88C9802-2351-4F05-BF35-D26B83A2830A}" dt="2023-07-02T12:37:48.041" v="2046" actId="478"/>
          <ac:spMkLst>
            <pc:docMk/>
            <pc:sldMk cId="390870999" sldId="258"/>
            <ac:spMk id="8" creationId="{884F4120-DFE1-04D1-7E46-57A31FABF554}"/>
          </ac:spMkLst>
        </pc:spChg>
        <pc:spChg chg="add mod">
          <ac:chgData name="Thomas Osburn" userId="bbb7eaab-1c52-4835-b09c-abd11117bbeb" providerId="ADAL" clId="{B88C9802-2351-4F05-BF35-D26B83A2830A}" dt="2023-07-02T12:38:46.005" v="2058" actId="1076"/>
          <ac:spMkLst>
            <pc:docMk/>
            <pc:sldMk cId="390870999" sldId="258"/>
            <ac:spMk id="10" creationId="{C26912BC-0A3A-4453-4E70-777E231676C9}"/>
          </ac:spMkLst>
        </pc:spChg>
        <pc:grpChg chg="mod">
          <ac:chgData name="Thomas Osburn" userId="bbb7eaab-1c52-4835-b09c-abd11117bbeb" providerId="ADAL" clId="{B88C9802-2351-4F05-BF35-D26B83A2830A}" dt="2023-06-23T15:15:59.429" v="4" actId="1076"/>
          <ac:grpSpMkLst>
            <pc:docMk/>
            <pc:sldMk cId="390870999" sldId="258"/>
            <ac:grpSpMk id="22" creationId="{CF46AEB1-F621-4F80-BEFB-489E002B11C7}"/>
          </ac:grpSpMkLst>
        </pc:grpChg>
        <pc:picChg chg="mod">
          <ac:chgData name="Thomas Osburn" userId="bbb7eaab-1c52-4835-b09c-abd11117bbeb" providerId="ADAL" clId="{B88C9802-2351-4F05-BF35-D26B83A2830A}" dt="2023-07-02T12:38:41.499" v="2057" actId="1076"/>
          <ac:picMkLst>
            <pc:docMk/>
            <pc:sldMk cId="390870999" sldId="258"/>
            <ac:picMk id="5" creationId="{15DF153E-F6B1-4073-8C12-1DB4D85593B2}"/>
          </ac:picMkLst>
        </pc:picChg>
      </pc:sldChg>
      <pc:sldChg chg="addSp modSp mod modAnim">
        <pc:chgData name="Thomas Osburn" userId="bbb7eaab-1c52-4835-b09c-abd11117bbeb" providerId="ADAL" clId="{B88C9802-2351-4F05-BF35-D26B83A2830A}" dt="2023-07-02T20:24:12.830" v="2854"/>
        <pc:sldMkLst>
          <pc:docMk/>
          <pc:sldMk cId="3102731663" sldId="268"/>
        </pc:sldMkLst>
        <pc:spChg chg="add mod">
          <ac:chgData name="Thomas Osburn" userId="bbb7eaab-1c52-4835-b09c-abd11117bbeb" providerId="ADAL" clId="{B88C9802-2351-4F05-BF35-D26B83A2830A}" dt="2023-07-02T20:22:50.333" v="2853" actId="1076"/>
          <ac:spMkLst>
            <pc:docMk/>
            <pc:sldMk cId="3102731663" sldId="268"/>
            <ac:spMk id="5" creationId="{59370A44-5442-BC7A-6A46-0F0A7B403796}"/>
          </ac:spMkLst>
        </pc:spChg>
      </pc:sldChg>
      <pc:sldChg chg="delSp modSp mod modAnim">
        <pc:chgData name="Thomas Osburn" userId="bbb7eaab-1c52-4835-b09c-abd11117bbeb" providerId="ADAL" clId="{B88C9802-2351-4F05-BF35-D26B83A2830A}" dt="2023-07-02T20:14:10.375" v="2805" actId="14100"/>
        <pc:sldMkLst>
          <pc:docMk/>
          <pc:sldMk cId="2306689027" sldId="274"/>
        </pc:sldMkLst>
        <pc:spChg chg="mod">
          <ac:chgData name="Thomas Osburn" userId="bbb7eaab-1c52-4835-b09c-abd11117bbeb" providerId="ADAL" clId="{B88C9802-2351-4F05-BF35-D26B83A2830A}" dt="2023-07-02T20:14:10.375" v="2805" actId="14100"/>
          <ac:spMkLst>
            <pc:docMk/>
            <pc:sldMk cId="2306689027" sldId="274"/>
            <ac:spMk id="3" creationId="{D09843DB-4935-4CD8-B017-6E28F7C1E6DB}"/>
          </ac:spMkLst>
        </pc:spChg>
        <pc:picChg chg="del">
          <ac:chgData name="Thomas Osburn" userId="bbb7eaab-1c52-4835-b09c-abd11117bbeb" providerId="ADAL" clId="{B88C9802-2351-4F05-BF35-D26B83A2830A}" dt="2023-07-02T13:14:13.034" v="2312" actId="21"/>
          <ac:picMkLst>
            <pc:docMk/>
            <pc:sldMk cId="2306689027" sldId="274"/>
            <ac:picMk id="4" creationId="{CD16A1FC-7ED6-4738-991C-039EAD666847}"/>
          </ac:picMkLst>
        </pc:picChg>
      </pc:sldChg>
      <pc:sldChg chg="addSp delSp modSp mod delAnim modAnim">
        <pc:chgData name="Thomas Osburn" userId="bbb7eaab-1c52-4835-b09c-abd11117bbeb" providerId="ADAL" clId="{B88C9802-2351-4F05-BF35-D26B83A2830A}" dt="2023-07-02T20:11:57.470" v="2688" actId="14100"/>
        <pc:sldMkLst>
          <pc:docMk/>
          <pc:sldMk cId="168298744" sldId="275"/>
        </pc:sldMkLst>
        <pc:spChg chg="add mod">
          <ac:chgData name="Thomas Osburn" userId="bbb7eaab-1c52-4835-b09c-abd11117bbeb" providerId="ADAL" clId="{B88C9802-2351-4F05-BF35-D26B83A2830A}" dt="2023-07-02T20:09:55.014" v="2682" actId="6549"/>
          <ac:spMkLst>
            <pc:docMk/>
            <pc:sldMk cId="168298744" sldId="275"/>
            <ac:spMk id="3" creationId="{D2C6671C-EBCF-B412-786C-2B790280EADC}"/>
          </ac:spMkLst>
        </pc:spChg>
        <pc:spChg chg="add mod">
          <ac:chgData name="Thomas Osburn" userId="bbb7eaab-1c52-4835-b09c-abd11117bbeb" providerId="ADAL" clId="{B88C9802-2351-4F05-BF35-D26B83A2830A}" dt="2023-06-23T15:26:10.132" v="440" actId="1076"/>
          <ac:spMkLst>
            <pc:docMk/>
            <pc:sldMk cId="168298744" sldId="275"/>
            <ac:spMk id="4" creationId="{3D0335CA-01F9-EBD7-83DE-3B67092A55E3}"/>
          </ac:spMkLst>
        </pc:spChg>
        <pc:spChg chg="add mod">
          <ac:chgData name="Thomas Osburn" userId="bbb7eaab-1c52-4835-b09c-abd11117bbeb" providerId="ADAL" clId="{B88C9802-2351-4F05-BF35-D26B83A2830A}" dt="2023-07-02T20:00:22.988" v="2639" actId="20577"/>
          <ac:spMkLst>
            <pc:docMk/>
            <pc:sldMk cId="168298744" sldId="275"/>
            <ac:spMk id="5" creationId="{F2CF8343-401C-D233-54B6-3E9EDFC6A7D3}"/>
          </ac:spMkLst>
        </pc:spChg>
        <pc:spChg chg="mod">
          <ac:chgData name="Thomas Osburn" userId="bbb7eaab-1c52-4835-b09c-abd11117bbeb" providerId="ADAL" clId="{B88C9802-2351-4F05-BF35-D26B83A2830A}" dt="2023-07-02T18:57:46.234" v="2507" actId="20577"/>
          <ac:spMkLst>
            <pc:docMk/>
            <pc:sldMk cId="168298744" sldId="275"/>
            <ac:spMk id="26" creationId="{6BE492E8-0836-4873-B114-2DA981E1AA8D}"/>
          </ac:spMkLst>
        </pc:spChg>
        <pc:spChg chg="del">
          <ac:chgData name="Thomas Osburn" userId="bbb7eaab-1c52-4835-b09c-abd11117bbeb" providerId="ADAL" clId="{B88C9802-2351-4F05-BF35-D26B83A2830A}" dt="2023-06-23T15:25:34.551" v="422" actId="478"/>
          <ac:spMkLst>
            <pc:docMk/>
            <pc:sldMk cId="168298744" sldId="275"/>
            <ac:spMk id="48" creationId="{1FBD78CA-8D78-4BF3-AB29-63FE02C21CC9}"/>
          </ac:spMkLst>
        </pc:spChg>
        <pc:spChg chg="mod">
          <ac:chgData name="Thomas Osburn" userId="bbb7eaab-1c52-4835-b09c-abd11117bbeb" providerId="ADAL" clId="{B88C9802-2351-4F05-BF35-D26B83A2830A}" dt="2023-07-02T20:11:33.539" v="2685" actId="14100"/>
          <ac:spMkLst>
            <pc:docMk/>
            <pc:sldMk cId="168298744" sldId="275"/>
            <ac:spMk id="61" creationId="{AFEC2435-1A38-4102-BE2C-4FA9C33C69FD}"/>
          </ac:spMkLst>
        </pc:spChg>
        <pc:spChg chg="mod">
          <ac:chgData name="Thomas Osburn" userId="bbb7eaab-1c52-4835-b09c-abd11117bbeb" providerId="ADAL" clId="{B88C9802-2351-4F05-BF35-D26B83A2830A}" dt="2023-06-23T15:17:37.437" v="51" actId="20577"/>
          <ac:spMkLst>
            <pc:docMk/>
            <pc:sldMk cId="168298744" sldId="275"/>
            <ac:spMk id="78" creationId="{FE17EFF1-8396-4413-B7B2-0FF92249A66E}"/>
          </ac:spMkLst>
        </pc:spChg>
        <pc:spChg chg="mod">
          <ac:chgData name="Thomas Osburn" userId="bbb7eaab-1c52-4835-b09c-abd11117bbeb" providerId="ADAL" clId="{B88C9802-2351-4F05-BF35-D26B83A2830A}" dt="2023-06-23T15:18:48.623" v="52" actId="14100"/>
          <ac:spMkLst>
            <pc:docMk/>
            <pc:sldMk cId="168298744" sldId="275"/>
            <ac:spMk id="82" creationId="{07442E72-0D5B-41EF-98A0-9D68BFA54638}"/>
          </ac:spMkLst>
        </pc:spChg>
        <pc:cxnChg chg="mod">
          <ac:chgData name="Thomas Osburn" userId="bbb7eaab-1c52-4835-b09c-abd11117bbeb" providerId="ADAL" clId="{B88C9802-2351-4F05-BF35-D26B83A2830A}" dt="2023-07-02T20:11:57.470" v="2688" actId="14100"/>
          <ac:cxnSpMkLst>
            <pc:docMk/>
            <pc:sldMk cId="168298744" sldId="275"/>
            <ac:cxnSpMk id="59" creationId="{8978B591-455B-4367-91BB-9C0F829280C9}"/>
          </ac:cxnSpMkLst>
        </pc:cxnChg>
        <pc:cxnChg chg="mod">
          <ac:chgData name="Thomas Osburn" userId="bbb7eaab-1c52-4835-b09c-abd11117bbeb" providerId="ADAL" clId="{B88C9802-2351-4F05-BF35-D26B83A2830A}" dt="2023-07-02T20:11:45.760" v="2686" actId="14100"/>
          <ac:cxnSpMkLst>
            <pc:docMk/>
            <pc:sldMk cId="168298744" sldId="275"/>
            <ac:cxnSpMk id="64" creationId="{A3C2B5F1-01A8-4AC4-AA50-5743FBCE7547}"/>
          </ac:cxnSpMkLst>
        </pc:cxnChg>
        <pc:cxnChg chg="mod">
          <ac:chgData name="Thomas Osburn" userId="bbb7eaab-1c52-4835-b09c-abd11117bbeb" providerId="ADAL" clId="{B88C9802-2351-4F05-BF35-D26B83A2830A}" dt="2023-06-23T15:23:04.209" v="401" actId="14100"/>
          <ac:cxnSpMkLst>
            <pc:docMk/>
            <pc:sldMk cId="168298744" sldId="275"/>
            <ac:cxnSpMk id="84" creationId="{8125BBE8-EB75-4A14-9A6C-F72E89073A82}"/>
          </ac:cxnSpMkLst>
        </pc:cxnChg>
      </pc:sldChg>
      <pc:sldChg chg="modSp">
        <pc:chgData name="Thomas Osburn" userId="bbb7eaab-1c52-4835-b09c-abd11117bbeb" providerId="ADAL" clId="{B88C9802-2351-4F05-BF35-D26B83A2830A}" dt="2023-06-23T18:12:26.414" v="482" actId="6549"/>
        <pc:sldMkLst>
          <pc:docMk/>
          <pc:sldMk cId="3169293677" sldId="279"/>
        </pc:sldMkLst>
        <pc:spChg chg="mod">
          <ac:chgData name="Thomas Osburn" userId="bbb7eaab-1c52-4835-b09c-abd11117bbeb" providerId="ADAL" clId="{B88C9802-2351-4F05-BF35-D26B83A2830A}" dt="2023-06-23T18:12:26.414" v="482" actId="6549"/>
          <ac:spMkLst>
            <pc:docMk/>
            <pc:sldMk cId="3169293677" sldId="279"/>
            <ac:spMk id="39" creationId="{9BF1929D-B8F3-46FB-9D83-CF08E9B142DA}"/>
          </ac:spMkLst>
        </pc:spChg>
      </pc:sldChg>
      <pc:sldChg chg="addSp delSp modSp mod">
        <pc:chgData name="Thomas Osburn" userId="bbb7eaab-1c52-4835-b09c-abd11117bbeb" providerId="ADAL" clId="{B88C9802-2351-4F05-BF35-D26B83A2830A}" dt="2023-07-02T19:34:09.328" v="2555" actId="1076"/>
        <pc:sldMkLst>
          <pc:docMk/>
          <pc:sldMk cId="1878598639" sldId="281"/>
        </pc:sldMkLst>
        <pc:spChg chg="add mod">
          <ac:chgData name="Thomas Osburn" userId="bbb7eaab-1c52-4835-b09c-abd11117bbeb" providerId="ADAL" clId="{B88C9802-2351-4F05-BF35-D26B83A2830A}" dt="2023-07-02T19:34:09.328" v="2555" actId="1076"/>
          <ac:spMkLst>
            <pc:docMk/>
            <pc:sldMk cId="1878598639" sldId="281"/>
            <ac:spMk id="3" creationId="{86A03AD8-42D3-D0E6-A5ED-692010AB3B60}"/>
          </ac:spMkLst>
        </pc:spChg>
        <pc:spChg chg="mod">
          <ac:chgData name="Thomas Osburn" userId="bbb7eaab-1c52-4835-b09c-abd11117bbeb" providerId="ADAL" clId="{B88C9802-2351-4F05-BF35-D26B83A2830A}" dt="2023-06-23T18:12:45.229" v="484" actId="113"/>
          <ac:spMkLst>
            <pc:docMk/>
            <pc:sldMk cId="1878598639" sldId="281"/>
            <ac:spMk id="11" creationId="{0E26D145-9847-4ED4-B803-11B14133BFE2}"/>
          </ac:spMkLst>
        </pc:spChg>
        <pc:spChg chg="mod">
          <ac:chgData name="Thomas Osburn" userId="bbb7eaab-1c52-4835-b09c-abd11117bbeb" providerId="ADAL" clId="{B88C9802-2351-4F05-BF35-D26B83A2830A}" dt="2023-06-23T18:12:57.782" v="488" actId="20577"/>
          <ac:spMkLst>
            <pc:docMk/>
            <pc:sldMk cId="1878598639" sldId="281"/>
            <ac:spMk id="27" creationId="{604F77E4-2C09-4C0C-91D9-3006F8A6401D}"/>
          </ac:spMkLst>
        </pc:spChg>
        <pc:spChg chg="del">
          <ac:chgData name="Thomas Osburn" userId="bbb7eaab-1c52-4835-b09c-abd11117bbeb" providerId="ADAL" clId="{B88C9802-2351-4F05-BF35-D26B83A2830A}" dt="2023-06-23T18:12:42.302" v="483" actId="478"/>
          <ac:spMkLst>
            <pc:docMk/>
            <pc:sldMk cId="1878598639" sldId="281"/>
            <ac:spMk id="29" creationId="{68515F1F-9DF9-46D2-948B-5B442E631FB9}"/>
          </ac:spMkLst>
        </pc:spChg>
      </pc:sldChg>
      <pc:sldChg chg="modSp mod">
        <pc:chgData name="Thomas Osburn" userId="bbb7eaab-1c52-4835-b09c-abd11117bbeb" providerId="ADAL" clId="{B88C9802-2351-4F05-BF35-D26B83A2830A}" dt="2023-07-02T13:43:35.820" v="2455" actId="1076"/>
        <pc:sldMkLst>
          <pc:docMk/>
          <pc:sldMk cId="258991048" sldId="283"/>
        </pc:sldMkLst>
        <pc:spChg chg="mod">
          <ac:chgData name="Thomas Osburn" userId="bbb7eaab-1c52-4835-b09c-abd11117bbeb" providerId="ADAL" clId="{B88C9802-2351-4F05-BF35-D26B83A2830A}" dt="2023-06-23T18:14:02.959" v="582" actId="27636"/>
          <ac:spMkLst>
            <pc:docMk/>
            <pc:sldMk cId="258991048" sldId="283"/>
            <ac:spMk id="30" creationId="{77E74071-BD6B-4D0A-863D-B20A89C9D7A5}"/>
          </ac:spMkLst>
        </pc:spChg>
        <pc:spChg chg="mod">
          <ac:chgData name="Thomas Osburn" userId="bbb7eaab-1c52-4835-b09c-abd11117bbeb" providerId="ADAL" clId="{B88C9802-2351-4F05-BF35-D26B83A2830A}" dt="2023-06-23T18:13:04.249" v="492" actId="20577"/>
          <ac:spMkLst>
            <pc:docMk/>
            <pc:sldMk cId="258991048" sldId="283"/>
            <ac:spMk id="32" creationId="{3EE869F8-C9AF-4AED-B311-AB367241D57E}"/>
          </ac:spMkLst>
        </pc:spChg>
        <pc:spChg chg="mod">
          <ac:chgData name="Thomas Osburn" userId="bbb7eaab-1c52-4835-b09c-abd11117bbeb" providerId="ADAL" clId="{B88C9802-2351-4F05-BF35-D26B83A2830A}" dt="2023-07-02T13:43:35.820" v="2455" actId="1076"/>
          <ac:spMkLst>
            <pc:docMk/>
            <pc:sldMk cId="258991048" sldId="283"/>
            <ac:spMk id="36" creationId="{DF510CC9-BBCA-4D82-B219-8EDD17270440}"/>
          </ac:spMkLst>
        </pc:spChg>
      </pc:sldChg>
      <pc:sldChg chg="addSp modSp mod">
        <pc:chgData name="Thomas Osburn" userId="bbb7eaab-1c52-4835-b09c-abd11117bbeb" providerId="ADAL" clId="{B88C9802-2351-4F05-BF35-D26B83A2830A}" dt="2023-07-02T20:26:34.524" v="2857" actId="1076"/>
        <pc:sldMkLst>
          <pc:docMk/>
          <pc:sldMk cId="1939402760" sldId="284"/>
        </pc:sldMkLst>
        <pc:spChg chg="mod">
          <ac:chgData name="Thomas Osburn" userId="bbb7eaab-1c52-4835-b09c-abd11117bbeb" providerId="ADAL" clId="{B88C9802-2351-4F05-BF35-D26B83A2830A}" dt="2023-07-02T12:46:50.294" v="2121" actId="1076"/>
          <ac:spMkLst>
            <pc:docMk/>
            <pc:sldMk cId="1939402760" sldId="284"/>
            <ac:spMk id="2" creationId="{E72EBFCC-D239-4A55-AEE4-E9AE5EA90F59}"/>
          </ac:spMkLst>
        </pc:spChg>
        <pc:spChg chg="add mod">
          <ac:chgData name="Thomas Osburn" userId="bbb7eaab-1c52-4835-b09c-abd11117bbeb" providerId="ADAL" clId="{B88C9802-2351-4F05-BF35-D26B83A2830A}" dt="2023-07-02T20:26:17.540" v="2855" actId="1076"/>
          <ac:spMkLst>
            <pc:docMk/>
            <pc:sldMk cId="1939402760" sldId="284"/>
            <ac:spMk id="3" creationId="{89DC3F89-DCC3-C96E-5D04-F63D1605A62D}"/>
          </ac:spMkLst>
        </pc:spChg>
        <pc:spChg chg="mod">
          <ac:chgData name="Thomas Osburn" userId="bbb7eaab-1c52-4835-b09c-abd11117bbeb" providerId="ADAL" clId="{B88C9802-2351-4F05-BF35-D26B83A2830A}" dt="2023-07-02T20:26:28.745" v="2856" actId="1076"/>
          <ac:spMkLst>
            <pc:docMk/>
            <pc:sldMk cId="1939402760" sldId="284"/>
            <ac:spMk id="27" creationId="{35107495-BAF4-4B3B-A85F-51E1036BB671}"/>
          </ac:spMkLst>
        </pc:spChg>
        <pc:spChg chg="mod">
          <ac:chgData name="Thomas Osburn" userId="bbb7eaab-1c52-4835-b09c-abd11117bbeb" providerId="ADAL" clId="{B88C9802-2351-4F05-BF35-D26B83A2830A}" dt="2023-07-02T20:26:34.524" v="2857" actId="1076"/>
          <ac:spMkLst>
            <pc:docMk/>
            <pc:sldMk cId="1939402760" sldId="284"/>
            <ac:spMk id="30" creationId="{77E74071-BD6B-4D0A-863D-B20A89C9D7A5}"/>
          </ac:spMkLst>
        </pc:spChg>
        <pc:spChg chg="mod">
          <ac:chgData name="Thomas Osburn" userId="bbb7eaab-1c52-4835-b09c-abd11117bbeb" providerId="ADAL" clId="{B88C9802-2351-4F05-BF35-D26B83A2830A}" dt="2023-06-23T15:31:32.982" v="472" actId="20577"/>
          <ac:spMkLst>
            <pc:docMk/>
            <pc:sldMk cId="1939402760" sldId="284"/>
            <ac:spMk id="41" creationId="{CB944D65-2B1C-40C2-9727-7D858804AF25}"/>
          </ac:spMkLst>
        </pc:spChg>
      </pc:sldChg>
      <pc:sldChg chg="addSp delSp modSp add mod delAnim modAnim">
        <pc:chgData name="Thomas Osburn" userId="bbb7eaab-1c52-4835-b09c-abd11117bbeb" providerId="ADAL" clId="{B88C9802-2351-4F05-BF35-D26B83A2830A}" dt="2023-07-02T12:47:30.373" v="2123" actId="20578"/>
        <pc:sldMkLst>
          <pc:docMk/>
          <pc:sldMk cId="426944482" sldId="285"/>
        </pc:sldMkLst>
        <pc:spChg chg="mod">
          <ac:chgData name="Thomas Osburn" userId="bbb7eaab-1c52-4835-b09c-abd11117bbeb" providerId="ADAL" clId="{B88C9802-2351-4F05-BF35-D26B83A2830A}" dt="2023-06-23T18:44:17.779" v="706" actId="1076"/>
          <ac:spMkLst>
            <pc:docMk/>
            <pc:sldMk cId="426944482" sldId="285"/>
            <ac:spMk id="2" creationId="{E72EBFCC-D239-4A55-AEE4-E9AE5EA90F59}"/>
          </ac:spMkLst>
        </pc:spChg>
        <pc:spChg chg="add del mod">
          <ac:chgData name="Thomas Osburn" userId="bbb7eaab-1c52-4835-b09c-abd11117bbeb" providerId="ADAL" clId="{B88C9802-2351-4F05-BF35-D26B83A2830A}" dt="2023-06-23T18:15:35.599" v="665" actId="478"/>
          <ac:spMkLst>
            <pc:docMk/>
            <pc:sldMk cId="426944482" sldId="285"/>
            <ac:spMk id="4" creationId="{418341E5-304D-873A-47B8-E67CC7627311}"/>
          </ac:spMkLst>
        </pc:spChg>
        <pc:spChg chg="add mod">
          <ac:chgData name="Thomas Osburn" userId="bbb7eaab-1c52-4835-b09c-abd11117bbeb" providerId="ADAL" clId="{B88C9802-2351-4F05-BF35-D26B83A2830A}" dt="2023-07-02T12:47:28.795" v="2122" actId="20578"/>
          <ac:spMkLst>
            <pc:docMk/>
            <pc:sldMk cId="426944482" sldId="285"/>
            <ac:spMk id="5" creationId="{840407D8-764F-99A7-3772-9751D0D44828}"/>
          </ac:spMkLst>
        </pc:spChg>
        <pc:spChg chg="del">
          <ac:chgData name="Thomas Osburn" userId="bbb7eaab-1c52-4835-b09c-abd11117bbeb" providerId="ADAL" clId="{B88C9802-2351-4F05-BF35-D26B83A2830A}" dt="2023-06-23T18:15:33.242" v="664" actId="478"/>
          <ac:spMkLst>
            <pc:docMk/>
            <pc:sldMk cId="426944482" sldId="285"/>
            <ac:spMk id="27" creationId="{35107495-BAF4-4B3B-A85F-51E1036BB671}"/>
          </ac:spMkLst>
        </pc:spChg>
        <pc:spChg chg="del">
          <ac:chgData name="Thomas Osburn" userId="bbb7eaab-1c52-4835-b09c-abd11117bbeb" providerId="ADAL" clId="{B88C9802-2351-4F05-BF35-D26B83A2830A}" dt="2023-06-23T18:15:47.529" v="673" actId="478"/>
          <ac:spMkLst>
            <pc:docMk/>
            <pc:sldMk cId="426944482" sldId="285"/>
            <ac:spMk id="28" creationId="{7B213F69-E40C-469D-B191-C505F5F596A4}"/>
          </ac:spMkLst>
        </pc:spChg>
        <pc:spChg chg="del">
          <ac:chgData name="Thomas Osburn" userId="bbb7eaab-1c52-4835-b09c-abd11117bbeb" providerId="ADAL" clId="{B88C9802-2351-4F05-BF35-D26B83A2830A}" dt="2023-06-23T18:15:31.529" v="663" actId="478"/>
          <ac:spMkLst>
            <pc:docMk/>
            <pc:sldMk cId="426944482" sldId="285"/>
            <ac:spMk id="30" creationId="{77E74071-BD6B-4D0A-863D-B20A89C9D7A5}"/>
          </ac:spMkLst>
        </pc:spChg>
        <pc:spChg chg="del">
          <ac:chgData name="Thomas Osburn" userId="bbb7eaab-1c52-4835-b09c-abd11117bbeb" providerId="ADAL" clId="{B88C9802-2351-4F05-BF35-D26B83A2830A}" dt="2023-06-23T18:15:45.289" v="672" actId="478"/>
          <ac:spMkLst>
            <pc:docMk/>
            <pc:sldMk cId="426944482" sldId="285"/>
            <ac:spMk id="33" creationId="{571A565A-FF60-42AC-A7F3-F3CAAC6F4842}"/>
          </ac:spMkLst>
        </pc:spChg>
        <pc:spChg chg="del">
          <ac:chgData name="Thomas Osburn" userId="bbb7eaab-1c52-4835-b09c-abd11117bbeb" providerId="ADAL" clId="{B88C9802-2351-4F05-BF35-D26B83A2830A}" dt="2023-06-23T18:15:37.499" v="666" actId="478"/>
          <ac:spMkLst>
            <pc:docMk/>
            <pc:sldMk cId="426944482" sldId="285"/>
            <ac:spMk id="34" creationId="{7C03410B-9597-4F34-ADC1-273A30C665A2}"/>
          </ac:spMkLst>
        </pc:spChg>
        <pc:spChg chg="del">
          <ac:chgData name="Thomas Osburn" userId="bbb7eaab-1c52-4835-b09c-abd11117bbeb" providerId="ADAL" clId="{B88C9802-2351-4F05-BF35-D26B83A2830A}" dt="2023-06-23T18:15:54.153" v="678" actId="478"/>
          <ac:spMkLst>
            <pc:docMk/>
            <pc:sldMk cId="426944482" sldId="285"/>
            <ac:spMk id="35" creationId="{03095244-A946-4814-99C1-285A991A1C50}"/>
          </ac:spMkLst>
        </pc:spChg>
        <pc:spChg chg="del">
          <ac:chgData name="Thomas Osburn" userId="bbb7eaab-1c52-4835-b09c-abd11117bbeb" providerId="ADAL" clId="{B88C9802-2351-4F05-BF35-D26B83A2830A}" dt="2023-06-23T18:15:52.679" v="677" actId="478"/>
          <ac:spMkLst>
            <pc:docMk/>
            <pc:sldMk cId="426944482" sldId="285"/>
            <ac:spMk id="37" creationId="{FB0144D6-AC2D-46E1-8BA1-85DE153E5FEC}"/>
          </ac:spMkLst>
        </pc:spChg>
        <pc:spChg chg="del">
          <ac:chgData name="Thomas Osburn" userId="bbb7eaab-1c52-4835-b09c-abd11117bbeb" providerId="ADAL" clId="{B88C9802-2351-4F05-BF35-D26B83A2830A}" dt="2023-06-23T18:15:50.450" v="675" actId="478"/>
          <ac:spMkLst>
            <pc:docMk/>
            <pc:sldMk cId="426944482" sldId="285"/>
            <ac:spMk id="38" creationId="{10DB73E1-F898-4168-AFE8-26F5106BC0B4}"/>
          </ac:spMkLst>
        </pc:spChg>
        <pc:spChg chg="del">
          <ac:chgData name="Thomas Osburn" userId="bbb7eaab-1c52-4835-b09c-abd11117bbeb" providerId="ADAL" clId="{B88C9802-2351-4F05-BF35-D26B83A2830A}" dt="2023-06-23T18:15:41.075" v="669" actId="478"/>
          <ac:spMkLst>
            <pc:docMk/>
            <pc:sldMk cId="426944482" sldId="285"/>
            <ac:spMk id="40" creationId="{6A936876-EC6C-4FB3-8FF9-2088F436C859}"/>
          </ac:spMkLst>
        </pc:spChg>
        <pc:spChg chg="del">
          <ac:chgData name="Thomas Osburn" userId="bbb7eaab-1c52-4835-b09c-abd11117bbeb" providerId="ADAL" clId="{B88C9802-2351-4F05-BF35-D26B83A2830A}" dt="2023-06-23T18:15:43.919" v="671" actId="478"/>
          <ac:spMkLst>
            <pc:docMk/>
            <pc:sldMk cId="426944482" sldId="285"/>
            <ac:spMk id="41" creationId="{CB944D65-2B1C-40C2-9727-7D858804AF25}"/>
          </ac:spMkLst>
        </pc:spChg>
        <pc:picChg chg="add mod">
          <ac:chgData name="Thomas Osburn" userId="bbb7eaab-1c52-4835-b09c-abd11117bbeb" providerId="ADAL" clId="{B88C9802-2351-4F05-BF35-D26B83A2830A}" dt="2023-06-23T19:24:10.282" v="1385" actId="1076"/>
          <ac:picMkLst>
            <pc:docMk/>
            <pc:sldMk cId="426944482" sldId="285"/>
            <ac:picMk id="7" creationId="{C35DCA07-7DD7-2887-37E8-F7A96FA24993}"/>
          </ac:picMkLst>
        </pc:picChg>
        <pc:picChg chg="del">
          <ac:chgData name="Thomas Osburn" userId="bbb7eaab-1c52-4835-b09c-abd11117bbeb" providerId="ADAL" clId="{B88C9802-2351-4F05-BF35-D26B83A2830A}" dt="2023-06-23T18:15:38.489" v="667" actId="478"/>
          <ac:picMkLst>
            <pc:docMk/>
            <pc:sldMk cId="426944482" sldId="285"/>
            <ac:picMk id="9" creationId="{9F2991D4-C071-44D6-9627-CB499F84C5F0}"/>
          </ac:picMkLst>
        </pc:picChg>
        <pc:picChg chg="add del mod">
          <ac:chgData name="Thomas Osburn" userId="bbb7eaab-1c52-4835-b09c-abd11117bbeb" providerId="ADAL" clId="{B88C9802-2351-4F05-BF35-D26B83A2830A}" dt="2023-06-23T20:04:58.307" v="1691" actId="478"/>
          <ac:picMkLst>
            <pc:docMk/>
            <pc:sldMk cId="426944482" sldId="285"/>
            <ac:picMk id="10" creationId="{BE84F50C-5948-52E0-825F-9109CCBB57DE}"/>
          </ac:picMkLst>
        </pc:picChg>
        <pc:picChg chg="del">
          <ac:chgData name="Thomas Osburn" userId="bbb7eaab-1c52-4835-b09c-abd11117bbeb" providerId="ADAL" clId="{B88C9802-2351-4F05-BF35-D26B83A2830A}" dt="2023-06-23T18:15:39.459" v="668" actId="478"/>
          <ac:picMkLst>
            <pc:docMk/>
            <pc:sldMk cId="426944482" sldId="285"/>
            <ac:picMk id="11" creationId="{7FFF1A2B-B516-426C-ADCF-25970D757966}"/>
          </ac:picMkLst>
        </pc:picChg>
        <pc:picChg chg="add mod">
          <ac:chgData name="Thomas Osburn" userId="bbb7eaab-1c52-4835-b09c-abd11117bbeb" providerId="ADAL" clId="{B88C9802-2351-4F05-BF35-D26B83A2830A}" dt="2023-06-23T19:36:40.989" v="1609" actId="1076"/>
          <ac:picMkLst>
            <pc:docMk/>
            <pc:sldMk cId="426944482" sldId="285"/>
            <ac:picMk id="13" creationId="{49371C23-E5F2-6906-0865-846170FE6C73}"/>
          </ac:picMkLst>
        </pc:picChg>
        <pc:picChg chg="add mod">
          <ac:chgData name="Thomas Osburn" userId="bbb7eaab-1c52-4835-b09c-abd11117bbeb" providerId="ADAL" clId="{B88C9802-2351-4F05-BF35-D26B83A2830A}" dt="2023-06-24T20:49:33.604" v="1727" actId="1076"/>
          <ac:picMkLst>
            <pc:docMk/>
            <pc:sldMk cId="426944482" sldId="285"/>
            <ac:picMk id="15" creationId="{757573DC-0453-06F7-7E38-1A2632C7BED8}"/>
          </ac:picMkLst>
        </pc:picChg>
        <pc:picChg chg="del">
          <ac:chgData name="Thomas Osburn" userId="bbb7eaab-1c52-4835-b09c-abd11117bbeb" providerId="ADAL" clId="{B88C9802-2351-4F05-BF35-D26B83A2830A}" dt="2023-06-23T18:15:48.419" v="674" actId="478"/>
          <ac:picMkLst>
            <pc:docMk/>
            <pc:sldMk cId="426944482" sldId="285"/>
            <ac:picMk id="16" creationId="{0FF3ED68-184F-4DC5-8C49-BE379BDCC630}"/>
          </ac:picMkLst>
        </pc:picChg>
        <pc:cxnChg chg="del">
          <ac:chgData name="Thomas Osburn" userId="bbb7eaab-1c52-4835-b09c-abd11117bbeb" providerId="ADAL" clId="{B88C9802-2351-4F05-BF35-D26B83A2830A}" dt="2023-06-23T18:15:51.267" v="676" actId="478"/>
          <ac:cxnSpMkLst>
            <pc:docMk/>
            <pc:sldMk cId="426944482" sldId="285"/>
            <ac:cxnSpMk id="39" creationId="{E9198EA9-5805-4FEC-BBF7-5A733203FD09}"/>
          </ac:cxnSpMkLst>
        </pc:cxnChg>
        <pc:cxnChg chg="del">
          <ac:chgData name="Thomas Osburn" userId="bbb7eaab-1c52-4835-b09c-abd11117bbeb" providerId="ADAL" clId="{B88C9802-2351-4F05-BF35-D26B83A2830A}" dt="2023-06-23T18:15:42.239" v="670" actId="478"/>
          <ac:cxnSpMkLst>
            <pc:docMk/>
            <pc:sldMk cId="426944482" sldId="285"/>
            <ac:cxnSpMk id="42" creationId="{A9B47633-A301-4278-84EF-978059971860}"/>
          </ac:cxnSpMkLst>
        </pc:cxnChg>
      </pc:sldChg>
      <pc:sldChg chg="addSp delSp modSp add mod delAnim modAnim">
        <pc:chgData name="Thomas Osburn" userId="bbb7eaab-1c52-4835-b09c-abd11117bbeb" providerId="ADAL" clId="{B88C9802-2351-4F05-BF35-D26B83A2830A}" dt="2023-06-28T15:15:23.040" v="1973"/>
        <pc:sldMkLst>
          <pc:docMk/>
          <pc:sldMk cId="42730748" sldId="286"/>
        </pc:sldMkLst>
        <pc:spChg chg="mod">
          <ac:chgData name="Thomas Osburn" userId="bbb7eaab-1c52-4835-b09c-abd11117bbeb" providerId="ADAL" clId="{B88C9802-2351-4F05-BF35-D26B83A2830A}" dt="2023-06-28T13:41:38.073" v="1759" actId="1076"/>
          <ac:spMkLst>
            <pc:docMk/>
            <pc:sldMk cId="42730748" sldId="286"/>
            <ac:spMk id="2" creationId="{E72EBFCC-D239-4A55-AEE4-E9AE5EA90F59}"/>
          </ac:spMkLst>
        </pc:spChg>
        <pc:spChg chg="add del mod">
          <ac:chgData name="Thomas Osburn" userId="bbb7eaab-1c52-4835-b09c-abd11117bbeb" providerId="ADAL" clId="{B88C9802-2351-4F05-BF35-D26B83A2830A}" dt="2023-06-23T19:29:53.504" v="1409" actId="478"/>
          <ac:spMkLst>
            <pc:docMk/>
            <pc:sldMk cId="42730748" sldId="286"/>
            <ac:spMk id="4" creationId="{204F107A-12A2-4BC7-16AA-E8C839F7E76A}"/>
          </ac:spMkLst>
        </pc:spChg>
        <pc:spChg chg="add mod">
          <ac:chgData name="Thomas Osburn" userId="bbb7eaab-1c52-4835-b09c-abd11117bbeb" providerId="ADAL" clId="{B88C9802-2351-4F05-BF35-D26B83A2830A}" dt="2023-06-28T15:15:17.680" v="1972" actId="1076"/>
          <ac:spMkLst>
            <pc:docMk/>
            <pc:sldMk cId="42730748" sldId="286"/>
            <ac:spMk id="5" creationId="{0AFBF422-AAD2-B68C-0611-D7A60D643CB0}"/>
          </ac:spMkLst>
        </pc:spChg>
        <pc:spChg chg="del">
          <ac:chgData name="Thomas Osburn" userId="bbb7eaab-1c52-4835-b09c-abd11117bbeb" providerId="ADAL" clId="{B88C9802-2351-4F05-BF35-D26B83A2830A}" dt="2023-06-23T19:29:51.120" v="1408" actId="478"/>
          <ac:spMkLst>
            <pc:docMk/>
            <pc:sldMk cId="42730748" sldId="286"/>
            <ac:spMk id="5" creationId="{840407D8-764F-99A7-3772-9751D0D44828}"/>
          </ac:spMkLst>
        </pc:spChg>
        <pc:spChg chg="add del mod">
          <ac:chgData name="Thomas Osburn" userId="bbb7eaab-1c52-4835-b09c-abd11117bbeb" providerId="ADAL" clId="{B88C9802-2351-4F05-BF35-D26B83A2830A}" dt="2023-06-28T13:41:54.209" v="1776" actId="478"/>
          <ac:spMkLst>
            <pc:docMk/>
            <pc:sldMk cId="42730748" sldId="286"/>
            <ac:spMk id="5" creationId="{E1FF9AD2-64E7-11F5-ED9A-4F1E3AF3918B}"/>
          </ac:spMkLst>
        </pc:spChg>
        <pc:spChg chg="add mod">
          <ac:chgData name="Thomas Osburn" userId="bbb7eaab-1c52-4835-b09c-abd11117bbeb" providerId="ADAL" clId="{B88C9802-2351-4F05-BF35-D26B83A2830A}" dt="2023-06-28T15:13:32.681" v="1922" actId="1076"/>
          <ac:spMkLst>
            <pc:docMk/>
            <pc:sldMk cId="42730748" sldId="286"/>
            <ac:spMk id="7" creationId="{584EB570-6E60-2685-D969-9A24295FC501}"/>
          </ac:spMkLst>
        </pc:spChg>
        <pc:picChg chg="add mod">
          <ac:chgData name="Thomas Osburn" userId="bbb7eaab-1c52-4835-b09c-abd11117bbeb" providerId="ADAL" clId="{B88C9802-2351-4F05-BF35-D26B83A2830A}" dt="2023-06-28T13:41:06.275" v="1729" actId="1076"/>
          <ac:picMkLst>
            <pc:docMk/>
            <pc:sldMk cId="42730748" sldId="286"/>
            <ac:picMk id="4" creationId="{FD35C005-ECBE-6164-A389-7F43152321F7}"/>
          </ac:picMkLst>
        </pc:picChg>
        <pc:picChg chg="del">
          <ac:chgData name="Thomas Osburn" userId="bbb7eaab-1c52-4835-b09c-abd11117bbeb" providerId="ADAL" clId="{B88C9802-2351-4F05-BF35-D26B83A2830A}" dt="2023-06-23T19:29:49.368" v="1407" actId="478"/>
          <ac:picMkLst>
            <pc:docMk/>
            <pc:sldMk cId="42730748" sldId="286"/>
            <ac:picMk id="7" creationId="{C35DCA07-7DD7-2887-37E8-F7A96FA24993}"/>
          </ac:picMkLst>
        </pc:picChg>
        <pc:picChg chg="del">
          <ac:chgData name="Thomas Osburn" userId="bbb7eaab-1c52-4835-b09c-abd11117bbeb" providerId="ADAL" clId="{B88C9802-2351-4F05-BF35-D26B83A2830A}" dt="2023-06-23T19:29:54.758" v="1411" actId="478"/>
          <ac:picMkLst>
            <pc:docMk/>
            <pc:sldMk cId="42730748" sldId="286"/>
            <ac:picMk id="10" creationId="{BE84F50C-5948-52E0-825F-9109CCBB57DE}"/>
          </ac:picMkLst>
        </pc:picChg>
        <pc:picChg chg="del">
          <ac:chgData name="Thomas Osburn" userId="bbb7eaab-1c52-4835-b09c-abd11117bbeb" providerId="ADAL" clId="{B88C9802-2351-4F05-BF35-D26B83A2830A}" dt="2023-06-23T19:29:54.306" v="1410" actId="478"/>
          <ac:picMkLst>
            <pc:docMk/>
            <pc:sldMk cId="42730748" sldId="286"/>
            <ac:picMk id="13" creationId="{49371C23-E5F2-6906-0865-846170FE6C73}"/>
          </ac:picMkLst>
        </pc:picChg>
      </pc:sldChg>
      <pc:sldChg chg="addSp delSp modSp add mod modAnim">
        <pc:chgData name="Thomas Osburn" userId="bbb7eaab-1c52-4835-b09c-abd11117bbeb" providerId="ADAL" clId="{B88C9802-2351-4F05-BF35-D26B83A2830A}" dt="2023-07-02T16:09:55.040" v="2469" actId="20577"/>
        <pc:sldMkLst>
          <pc:docMk/>
          <pc:sldMk cId="1665568688" sldId="287"/>
        </pc:sldMkLst>
        <pc:spChg chg="mod">
          <ac:chgData name="Thomas Osburn" userId="bbb7eaab-1c52-4835-b09c-abd11117bbeb" providerId="ADAL" clId="{B88C9802-2351-4F05-BF35-D26B83A2830A}" dt="2023-07-02T16:09:55.040" v="2469" actId="20577"/>
          <ac:spMkLst>
            <pc:docMk/>
            <pc:sldMk cId="1665568688" sldId="287"/>
            <ac:spMk id="2" creationId="{E72EBFCC-D239-4A55-AEE4-E9AE5EA90F59}"/>
          </ac:spMkLst>
        </pc:spChg>
        <pc:spChg chg="add mod">
          <ac:chgData name="Thomas Osburn" userId="bbb7eaab-1c52-4835-b09c-abd11117bbeb" providerId="ADAL" clId="{B88C9802-2351-4F05-BF35-D26B83A2830A}" dt="2023-06-28T15:18:32.424" v="1974" actId="1076"/>
          <ac:spMkLst>
            <pc:docMk/>
            <pc:sldMk cId="1665568688" sldId="287"/>
            <ac:spMk id="3" creationId="{9641983A-346E-3637-EAB3-3B38C5401DF9}"/>
          </ac:spMkLst>
        </pc:spChg>
        <pc:spChg chg="del mod">
          <ac:chgData name="Thomas Osburn" userId="bbb7eaab-1c52-4835-b09c-abd11117bbeb" providerId="ADAL" clId="{B88C9802-2351-4F05-BF35-D26B83A2830A}" dt="2023-06-28T15:12:28.960" v="1850" actId="478"/>
          <ac:spMkLst>
            <pc:docMk/>
            <pc:sldMk cId="1665568688" sldId="287"/>
            <ac:spMk id="7" creationId="{584EB570-6E60-2685-D969-9A24295FC501}"/>
          </ac:spMkLst>
        </pc:spChg>
        <pc:spChg chg="add mod">
          <ac:chgData name="Thomas Osburn" userId="bbb7eaab-1c52-4835-b09c-abd11117bbeb" providerId="ADAL" clId="{B88C9802-2351-4F05-BF35-D26B83A2830A}" dt="2023-06-28T15:20:42.007" v="2044" actId="1076"/>
          <ac:spMkLst>
            <pc:docMk/>
            <pc:sldMk cId="1665568688" sldId="287"/>
            <ac:spMk id="8" creationId="{B3755E6A-03AC-1AA1-7760-BB6D4D4DF644}"/>
          </ac:spMkLst>
        </pc:spChg>
        <pc:picChg chg="del">
          <ac:chgData name="Thomas Osburn" userId="bbb7eaab-1c52-4835-b09c-abd11117bbeb" providerId="ADAL" clId="{B88C9802-2351-4F05-BF35-D26B83A2830A}" dt="2023-06-28T15:11:46.492" v="1833" actId="478"/>
          <ac:picMkLst>
            <pc:docMk/>
            <pc:sldMk cId="1665568688" sldId="287"/>
            <ac:picMk id="4" creationId="{FD35C005-ECBE-6164-A389-7F43152321F7}"/>
          </ac:picMkLst>
        </pc:picChg>
        <pc:picChg chg="add">
          <ac:chgData name="Thomas Osburn" userId="bbb7eaab-1c52-4835-b09c-abd11117bbeb" providerId="ADAL" clId="{B88C9802-2351-4F05-BF35-D26B83A2830A}" dt="2023-06-28T15:19:36.372" v="1975" actId="22"/>
          <ac:picMkLst>
            <pc:docMk/>
            <pc:sldMk cId="1665568688" sldId="287"/>
            <ac:picMk id="6" creationId="{14120568-FE0C-181D-7C8A-7260E7B96798}"/>
          </ac:picMkLst>
        </pc:picChg>
      </pc:sldChg>
      <pc:sldChg chg="addSp delSp modSp new mod">
        <pc:chgData name="Thomas Osburn" userId="bbb7eaab-1c52-4835-b09c-abd11117bbeb" providerId="ADAL" clId="{B88C9802-2351-4F05-BF35-D26B83A2830A}" dt="2023-07-02T13:35:53.868" v="2436" actId="1076"/>
        <pc:sldMkLst>
          <pc:docMk/>
          <pc:sldMk cId="1802653421" sldId="288"/>
        </pc:sldMkLst>
        <pc:spChg chg="add del mod">
          <ac:chgData name="Thomas Osburn" userId="bbb7eaab-1c52-4835-b09c-abd11117bbeb" providerId="ADAL" clId="{B88C9802-2351-4F05-BF35-D26B83A2830A}" dt="2023-07-02T13:28:13.469" v="2345" actId="21"/>
          <ac:spMkLst>
            <pc:docMk/>
            <pc:sldMk cId="1802653421" sldId="288"/>
            <ac:spMk id="2" creationId="{47E41CED-C675-C96E-3022-0B0473590689}"/>
          </ac:spMkLst>
        </pc:spChg>
        <pc:spChg chg="add del">
          <ac:chgData name="Thomas Osburn" userId="bbb7eaab-1c52-4835-b09c-abd11117bbeb" providerId="ADAL" clId="{B88C9802-2351-4F05-BF35-D26B83A2830A}" dt="2023-07-02T13:17:29.581" v="2318" actId="478"/>
          <ac:spMkLst>
            <pc:docMk/>
            <pc:sldMk cId="1802653421" sldId="288"/>
            <ac:spMk id="5" creationId="{0B2DCABD-E00F-7D40-9D09-65C41EAE7D79}"/>
          </ac:spMkLst>
        </pc:spChg>
        <pc:spChg chg="add del mod">
          <ac:chgData name="Thomas Osburn" userId="bbb7eaab-1c52-4835-b09c-abd11117bbeb" providerId="ADAL" clId="{B88C9802-2351-4F05-BF35-D26B83A2830A}" dt="2023-07-02T13:31:30.621" v="2413" actId="478"/>
          <ac:spMkLst>
            <pc:docMk/>
            <pc:sldMk cId="1802653421" sldId="288"/>
            <ac:spMk id="8" creationId="{A7C7F6CF-367E-2909-E3B0-341A05F1C427}"/>
          </ac:spMkLst>
        </pc:spChg>
        <pc:spChg chg="add mod">
          <ac:chgData name="Thomas Osburn" userId="bbb7eaab-1c52-4835-b09c-abd11117bbeb" providerId="ADAL" clId="{B88C9802-2351-4F05-BF35-D26B83A2830A}" dt="2023-07-02T13:31:36.608" v="2415" actId="1076"/>
          <ac:spMkLst>
            <pc:docMk/>
            <pc:sldMk cId="1802653421" sldId="288"/>
            <ac:spMk id="9" creationId="{1AF151F1-7EE4-48E8-B0BB-3460BFA8CC72}"/>
          </ac:spMkLst>
        </pc:spChg>
        <pc:picChg chg="add mod">
          <ac:chgData name="Thomas Osburn" userId="bbb7eaab-1c52-4835-b09c-abd11117bbeb" providerId="ADAL" clId="{B88C9802-2351-4F05-BF35-D26B83A2830A}" dt="2023-07-02T13:35:49.924" v="2434" actId="1076"/>
          <ac:picMkLst>
            <pc:docMk/>
            <pc:sldMk cId="1802653421" sldId="288"/>
            <ac:picMk id="3" creationId="{D3E13CD5-4BF6-E644-88E4-C0DAF5963E96}"/>
          </ac:picMkLst>
        </pc:picChg>
        <pc:picChg chg="add mod">
          <ac:chgData name="Thomas Osburn" userId="bbb7eaab-1c52-4835-b09c-abd11117bbeb" providerId="ADAL" clId="{B88C9802-2351-4F05-BF35-D26B83A2830A}" dt="2023-07-02T13:35:53.868" v="2436" actId="1076"/>
          <ac:picMkLst>
            <pc:docMk/>
            <pc:sldMk cId="1802653421" sldId="288"/>
            <ac:picMk id="7" creationId="{514FF945-EA36-E398-2936-84D780D0FFDA}"/>
          </ac:picMkLst>
        </pc:picChg>
        <pc:picChg chg="add mod">
          <ac:chgData name="Thomas Osburn" userId="bbb7eaab-1c52-4835-b09c-abd11117bbeb" providerId="ADAL" clId="{B88C9802-2351-4F05-BF35-D26B83A2830A}" dt="2023-07-02T13:35:47.268" v="2433" actId="1076"/>
          <ac:picMkLst>
            <pc:docMk/>
            <pc:sldMk cId="1802653421" sldId="288"/>
            <ac:picMk id="10" creationId="{C0162EC1-1BBE-2780-4D76-35BE68F2593E}"/>
          </ac:picMkLst>
        </pc:picChg>
        <pc:picChg chg="add mod">
          <ac:chgData name="Thomas Osburn" userId="bbb7eaab-1c52-4835-b09c-abd11117bbeb" providerId="ADAL" clId="{B88C9802-2351-4F05-BF35-D26B83A2830A}" dt="2023-07-02T13:35:52.161" v="2435" actId="1076"/>
          <ac:picMkLst>
            <pc:docMk/>
            <pc:sldMk cId="1802653421" sldId="288"/>
            <ac:picMk id="1026" creationId="{86DB0735-49F4-C87C-4E33-F255A2A981DA}"/>
          </ac:picMkLst>
        </pc:picChg>
        <pc:picChg chg="add del mod">
          <ac:chgData name="Thomas Osburn" userId="bbb7eaab-1c52-4835-b09c-abd11117bbeb" providerId="ADAL" clId="{B88C9802-2351-4F05-BF35-D26B83A2830A}" dt="2023-07-02T13:35:45.113" v="2432" actId="1076"/>
          <ac:picMkLst>
            <pc:docMk/>
            <pc:sldMk cId="1802653421" sldId="288"/>
            <ac:picMk id="1028" creationId="{5D551B3D-D2E8-799B-7590-FDFC52A06446}"/>
          </ac:picMkLst>
        </pc:picChg>
      </pc:sldChg>
      <pc:sldChg chg="add del">
        <pc:chgData name="Thomas Osburn" userId="bbb7eaab-1c52-4835-b09c-abd11117bbeb" providerId="ADAL" clId="{B88C9802-2351-4F05-BF35-D26B83A2830A}" dt="2023-07-02T20:21:38.861" v="2807"/>
        <pc:sldMkLst>
          <pc:docMk/>
          <pc:sldMk cId="940387926" sldId="28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7/3/23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74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7/3/23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4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7/3/23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355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7/3/23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9354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7/3/23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191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7/3/23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593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7/3/23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124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49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51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7/3/23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35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7/3/23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3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7/3/23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68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7/3/23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0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52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7/3/23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5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7/3/23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28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7/3/23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92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EC743F4-8769-40B4-85DF-6CB8DE9F66AA}" type="datetimeFigureOut">
              <a:rPr lang="en-US" smtClean="0"/>
              <a:pPr/>
              <a:t>7/3/23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972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6.tm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mp"/><Relationship Id="rId4" Type="http://schemas.openxmlformats.org/officeDocument/2006/relationships/image" Target="../media/image23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2D293-6E84-40A8-AD91-2222DB57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82" y="0"/>
            <a:ext cx="12019678" cy="1325563"/>
          </a:xfrm>
        </p:spPr>
        <p:txBody>
          <a:bodyPr>
            <a:noAutofit/>
          </a:bodyPr>
          <a:lstStyle/>
          <a:p>
            <a:r>
              <a:rPr lang="en-US" sz="4800" dirty="0"/>
              <a:t>Lorenz gauge Kerr self-force via elliptic PDEs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E5DA59-7D2D-4DBF-9C11-28A29A64FBAB}"/>
              </a:ext>
            </a:extLst>
          </p:cNvPr>
          <p:cNvSpPr txBox="1">
            <a:spLocks/>
          </p:cNvSpPr>
          <p:nvPr/>
        </p:nvSpPr>
        <p:spPr>
          <a:xfrm>
            <a:off x="106157" y="4594355"/>
            <a:ext cx="69215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Tommy Osburn</a:t>
            </a:r>
            <a:r>
              <a:rPr lang="en-US" sz="3600" dirty="0"/>
              <a:t>, </a:t>
            </a:r>
            <a:r>
              <a:rPr lang="en-US" sz="2800" dirty="0"/>
              <a:t>tosburn@geneseo.edu </a:t>
            </a:r>
          </a:p>
          <a:p>
            <a:r>
              <a:rPr lang="en-US" sz="3000" dirty="0"/>
              <a:t>State University of New York at Geneseo</a:t>
            </a:r>
          </a:p>
          <a:p>
            <a:endParaRPr lang="en-US" sz="3000" dirty="0"/>
          </a:p>
          <a:p>
            <a:endParaRPr lang="en-US" sz="1000" dirty="0"/>
          </a:p>
          <a:p>
            <a:r>
              <a:rPr lang="en-US" sz="3200" dirty="0"/>
              <a:t>In collaboration with </a:t>
            </a:r>
            <a:r>
              <a:rPr lang="en-US" sz="3200" b="1" dirty="0"/>
              <a:t>Nami Nishimura</a:t>
            </a:r>
          </a:p>
          <a:p>
            <a:r>
              <a:rPr lang="en-US" sz="3200" dirty="0"/>
              <a:t>University of Maryland/AEI Potsdam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46AEB1-F621-4F80-BEFB-489E002B11C7}"/>
              </a:ext>
            </a:extLst>
          </p:cNvPr>
          <p:cNvGrpSpPr/>
          <p:nvPr/>
        </p:nvGrpSpPr>
        <p:grpSpPr>
          <a:xfrm>
            <a:off x="661900" y="1470078"/>
            <a:ext cx="5017911" cy="2020794"/>
            <a:chOff x="800071" y="2771792"/>
            <a:chExt cx="3750166" cy="15086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EB8979B-06AB-4F53-A941-84D73623B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071" y="2771792"/>
              <a:ext cx="3750166" cy="1508687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E925128-72FD-4149-9D0D-672C903C1D09}"/>
                </a:ext>
              </a:extLst>
            </p:cNvPr>
            <p:cNvSpPr/>
            <p:nvPr/>
          </p:nvSpPr>
          <p:spPr>
            <a:xfrm>
              <a:off x="2610696" y="3117135"/>
              <a:ext cx="1040130" cy="196215"/>
            </a:xfrm>
            <a:custGeom>
              <a:avLst/>
              <a:gdLst>
                <a:gd name="connsiteX0" fmla="*/ 1040130 w 1040130"/>
                <a:gd name="connsiteY0" fmla="*/ 196215 h 196215"/>
                <a:gd name="connsiteX1" fmla="*/ 815340 w 1040130"/>
                <a:gd name="connsiteY1" fmla="*/ 106680 h 196215"/>
                <a:gd name="connsiteX2" fmla="*/ 440055 w 1040130"/>
                <a:gd name="connsiteY2" fmla="*/ 19050 h 196215"/>
                <a:gd name="connsiteX3" fmla="*/ 0 w 1040130"/>
                <a:gd name="connsiteY3" fmla="*/ 0 h 19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0130" h="196215">
                  <a:moveTo>
                    <a:pt x="1040130" y="196215"/>
                  </a:moveTo>
                  <a:cubicBezTo>
                    <a:pt x="977741" y="166211"/>
                    <a:pt x="915352" y="136207"/>
                    <a:pt x="815340" y="106680"/>
                  </a:cubicBezTo>
                  <a:cubicBezTo>
                    <a:pt x="715328" y="77153"/>
                    <a:pt x="575945" y="36830"/>
                    <a:pt x="440055" y="19050"/>
                  </a:cubicBezTo>
                  <a:cubicBezTo>
                    <a:pt x="304165" y="1270"/>
                    <a:pt x="152082" y="635"/>
                    <a:pt x="0" y="0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15DF153E-F6B1-4073-8C12-1DB4D8559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73" y="2267053"/>
            <a:ext cx="4938188" cy="38941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6912BC-0A3A-4453-4E70-777E231676C9}"/>
              </a:ext>
            </a:extLst>
          </p:cNvPr>
          <p:cNvSpPr txBox="1"/>
          <p:nvPr/>
        </p:nvSpPr>
        <p:spPr>
          <a:xfrm>
            <a:off x="7138737" y="1332797"/>
            <a:ext cx="5053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https://arxiv.org/abs/2206.07031</a:t>
            </a:r>
          </a:p>
        </p:txBody>
      </p:sp>
    </p:spTree>
    <p:extLst>
      <p:ext uri="{BB962C8B-B14F-4D97-AF65-F5344CB8AC3E}">
        <p14:creationId xmlns:p14="http://schemas.microsoft.com/office/powerpoint/2010/main" val="390870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BFCC-D239-4A55-AEE4-E9AE5EA9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04" y="124855"/>
            <a:ext cx="11037791" cy="1009089"/>
          </a:xfrm>
        </p:spPr>
        <p:txBody>
          <a:bodyPr>
            <a:noAutofit/>
          </a:bodyPr>
          <a:lstStyle/>
          <a:p>
            <a:r>
              <a:rPr lang="en-US" sz="4400" dirty="0"/>
              <a:t>In progress: Lorenz gauge metric perturbations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0407D8-764F-99A7-3772-9751D0D44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521" y="1288725"/>
            <a:ext cx="7613999" cy="50121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Find m-modes of metric perturbation:</a:t>
            </a:r>
          </a:p>
          <a:p>
            <a:r>
              <a:rPr lang="en-US" dirty="0">
                <a:solidFill>
                  <a:schemeClr val="tx1"/>
                </a:solidFill>
              </a:rPr>
              <a:t>At each position, solve for the 10 metric components (following Dolan and Barack, use adv Eddington-Finkelstein comps w/  </a:t>
            </a:r>
            <a:r>
              <a:rPr lang="en-US" i="1" dirty="0">
                <a:solidFill>
                  <a:schemeClr val="tx1"/>
                </a:solidFill>
              </a:rPr>
              <a:t>r</a:t>
            </a:r>
            <a:r>
              <a:rPr lang="en-US" dirty="0">
                <a:solidFill>
                  <a:schemeClr val="tx1"/>
                </a:solidFill>
              </a:rPr>
              <a:t>  factors):</a:t>
            </a:r>
          </a:p>
          <a:p>
            <a:r>
              <a:rPr lang="en-US" dirty="0">
                <a:solidFill>
                  <a:schemeClr val="tx1"/>
                </a:solidFill>
              </a:rPr>
              <a:t>Lorenz gauge field equations can be written in the following form: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For simplicity, carry over methods from scalar project (2</a:t>
            </a:r>
            <a:r>
              <a:rPr lang="en-US" baseline="30000" dirty="0">
                <a:solidFill>
                  <a:schemeClr val="tx1"/>
                </a:solidFill>
              </a:rPr>
              <a:t>nd</a:t>
            </a:r>
            <a:r>
              <a:rPr lang="en-US" dirty="0">
                <a:solidFill>
                  <a:schemeClr val="tx1"/>
                </a:solidFill>
              </a:rPr>
              <a:t>-order finite difference, effective source code from Barry Wardell, etc.)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2600" dirty="0"/>
          </a:p>
          <a:p>
            <a:endParaRPr lang="en-US" sz="3200" dirty="0"/>
          </a:p>
          <a:p>
            <a:endParaRPr lang="en-US" sz="3200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ea typeface="Cambria Math" panose="0204050305040603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sz="2400" dirty="0"/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5DCA07-7DD7-2887-37E8-F7A96FA24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527" y="1148524"/>
            <a:ext cx="5479101" cy="478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371C23-E5F2-6906-0865-846170FE6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88" y="3996203"/>
            <a:ext cx="6996162" cy="7427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7573DC-0453-06F7-7E38-1A2632C7B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831" y="1926586"/>
            <a:ext cx="3726503" cy="43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4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BFCC-D239-4A55-AEE4-E9AE5EA9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94" y="113355"/>
            <a:ext cx="11408425" cy="1009089"/>
          </a:xfrm>
        </p:spPr>
        <p:txBody>
          <a:bodyPr>
            <a:noAutofit/>
          </a:bodyPr>
          <a:lstStyle/>
          <a:p>
            <a:r>
              <a:rPr lang="en-US" sz="4400" dirty="0"/>
              <a:t>Early results: Lorenz gauge metric perturbation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35C005-ECBE-6164-A389-7F4315232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6182"/>
            <a:ext cx="12192000" cy="4296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4EB570-6E60-2685-D969-9A24295FC501}"/>
              </a:ext>
            </a:extLst>
          </p:cNvPr>
          <p:cNvSpPr txBox="1"/>
          <p:nvPr/>
        </p:nvSpPr>
        <p:spPr>
          <a:xfrm>
            <a:off x="297394" y="589241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= 2 ,		a = 0 ,		r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BF422-AAD2-B68C-0611-D7A60D643CB0}"/>
              </a:ext>
            </a:extLst>
          </p:cNvPr>
          <p:cNvSpPr txBox="1"/>
          <p:nvPr/>
        </p:nvSpPr>
        <p:spPr>
          <a:xfrm rot="21204148">
            <a:off x="6000209" y="5820982"/>
            <a:ext cx="6095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Have the </a:t>
            </a:r>
            <a:r>
              <a:rPr lang="en-US" sz="2800" i="1" dirty="0">
                <a:solidFill>
                  <a:schemeClr val="tx1"/>
                </a:solidFill>
              </a:rPr>
              <a:t>m</a:t>
            </a:r>
            <a:r>
              <a:rPr lang="en-US" sz="2800" dirty="0">
                <a:solidFill>
                  <a:schemeClr val="tx1"/>
                </a:solidFill>
              </a:rPr>
              <a:t>=1 issues been resolved?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30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BFCC-D239-4A55-AEE4-E9AE5EA9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87" y="217011"/>
            <a:ext cx="11408425" cy="1009089"/>
          </a:xfrm>
        </p:spPr>
        <p:txBody>
          <a:bodyPr>
            <a:noAutofit/>
          </a:bodyPr>
          <a:lstStyle/>
          <a:p>
            <a:r>
              <a:rPr lang="en-US" sz="4400" dirty="0"/>
              <a:t>No time instability, but </a:t>
            </a:r>
            <a:r>
              <a:rPr lang="en-US" sz="4400" i="1" dirty="0"/>
              <a:t>m=1 </a:t>
            </a:r>
            <a:r>
              <a:rPr lang="en-US" sz="4400" dirty="0"/>
              <a:t>grows badly with </a:t>
            </a:r>
            <a:r>
              <a:rPr lang="en-US" sz="4400" i="1" dirty="0"/>
              <a:t>r…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41983A-346E-3637-EAB3-3B38C5401DF9}"/>
              </a:ext>
            </a:extLst>
          </p:cNvPr>
          <p:cNvSpPr txBox="1"/>
          <p:nvPr/>
        </p:nvSpPr>
        <p:spPr>
          <a:xfrm>
            <a:off x="391787" y="596798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= 1 ,		a = 0 ,		r</a:t>
            </a:r>
            <a:r>
              <a:rPr lang="en-US" sz="2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120568-FE0C-181D-7C8A-7260E7B96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307"/>
            <a:ext cx="12192000" cy="4213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755E6A-03AC-1AA1-7760-BB6D4D4DF644}"/>
              </a:ext>
            </a:extLst>
          </p:cNvPr>
          <p:cNvSpPr txBox="1"/>
          <p:nvPr/>
        </p:nvSpPr>
        <p:spPr>
          <a:xfrm>
            <a:off x="6956173" y="6073786"/>
            <a:ext cx="4534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Needs more investigation…</a:t>
            </a:r>
          </a:p>
        </p:txBody>
      </p:sp>
    </p:spTree>
    <p:extLst>
      <p:ext uri="{BB962C8B-B14F-4D97-AF65-F5344CB8AC3E}">
        <p14:creationId xmlns:p14="http://schemas.microsoft.com/office/powerpoint/2010/main" val="1665568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993D7-E99A-45A6-A110-1156668BA9E0}"/>
              </a:ext>
            </a:extLst>
          </p:cNvPr>
          <p:cNvSpPr txBox="1">
            <a:spLocks/>
          </p:cNvSpPr>
          <p:nvPr/>
        </p:nvSpPr>
        <p:spPr>
          <a:xfrm>
            <a:off x="189728" y="195253"/>
            <a:ext cx="8484490" cy="7755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Concluding notes and </a:t>
            </a:r>
            <a:r>
              <a:rPr lang="en-US" sz="4400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D09843DB-4935-4CD8-B017-6E28F7C1E6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612" y="970844"/>
                <a:ext cx="12034527" cy="596025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b="0" kern="1200">
                    <a:gradFill flip="none" rotWithShape="1">
                      <a:gsLst>
                        <a:gs pos="28000">
                          <a:schemeClr val="tx1">
                            <a:lumMod val="93000"/>
                          </a:schemeClr>
                        </a:gs>
                        <a:gs pos="0">
                          <a:schemeClr val="bg1">
                            <a:lumMod val="25000"/>
                            <a:lumOff val="75000"/>
                          </a:schemeClr>
                        </a:gs>
                        <a:gs pos="100000">
                          <a:schemeClr val="tx2">
                            <a:lumMod val="0"/>
                            <a:lumOff val="100000"/>
                          </a:schemeClr>
                        </a:gs>
                      </a:gsLst>
                      <a:lin ang="4800000" scaled="0"/>
                      <a:tileRect/>
                    </a:gra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200" i="1" dirty="0"/>
                  <a:t>- </a:t>
                </a:r>
                <a:r>
                  <a:rPr lang="en-US" sz="2800" b="1" dirty="0"/>
                  <a:t>Goal</a:t>
                </a:r>
                <a:r>
                  <a:rPr lang="en-US" sz="2800" dirty="0"/>
                  <a:t>: calculate Lorenz gauge Kerr gravitational self-force</a:t>
                </a:r>
              </a:p>
              <a:p>
                <a:endParaRPr lang="en-US" sz="1400" dirty="0"/>
              </a:p>
              <a:p>
                <a:r>
                  <a:rPr lang="en-US" sz="2800" i="1" dirty="0"/>
                  <a:t>- </a:t>
                </a:r>
                <a:r>
                  <a:rPr lang="en-US" sz="2800" b="1" dirty="0"/>
                  <a:t>Progress so far</a:t>
                </a:r>
                <a:r>
                  <a:rPr lang="en-US" sz="2800" dirty="0"/>
                  <a:t>: </a:t>
                </a:r>
                <a:endParaRPr lang="en-US" sz="2800" dirty="0">
                  <a:latin typeface="+mn-lt"/>
                  <a:cs typeface="+mn-cs"/>
                </a:endParaRPr>
              </a:p>
              <a:p>
                <a:pPr marL="1028700" lvl="1" indent="-571500">
                  <a:buFont typeface="Wingdings" panose="05000000000000000000" pitchFamily="2" charset="2"/>
                  <a:buChar char="§"/>
                </a:pPr>
                <a:r>
                  <a:rPr lang="en-US" sz="2800" dirty="0">
                    <a:solidFill>
                      <a:schemeClr val="tx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Solved r-</a:t>
                </a:r>
                <a:r>
                  <a:rPr lang="el-GR" sz="2800" dirty="0">
                    <a:solidFill>
                      <a:schemeClr val="tx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θ</a:t>
                </a:r>
                <a:r>
                  <a:rPr lang="en-US" sz="2800" dirty="0">
                    <a:solidFill>
                      <a:schemeClr val="tx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 PDEs in frequency domain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=−</m:t>
                    </m:r>
                    <m:r>
                      <a:rPr lang="en-US" sz="2800" b="0" i="1" smtClean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2800" b="0" i="1" smtClean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𝜔</m:t>
                    </m:r>
                  </m:oMath>
                </a14:m>
                <a:r>
                  <a:rPr lang="en-US" sz="2800" dirty="0">
                    <a:solidFill>
                      <a:schemeClr val="tx1">
                        <a:lumMod val="85000"/>
                      </a:schemeClr>
                    </a:solidFill>
                    <a:ea typeface="Cambria Math" panose="02040503050406030204" pitchFamily="18" charset="0"/>
                  </a:rPr>
                  <a:t> ⟶ e</a:t>
                </a:r>
                <a:r>
                  <a:rPr lang="en-US" sz="2800" dirty="0">
                    <a:solidFill>
                      <a:schemeClr val="tx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lliptic PDEs)</a:t>
                </a:r>
              </a:p>
              <a:p>
                <a:pPr marL="1028700" lvl="1" indent="-571500">
                  <a:buFont typeface="Wingdings" panose="05000000000000000000" pitchFamily="2" charset="2"/>
                  <a:buChar char="§"/>
                </a:pPr>
                <a:r>
                  <a:rPr lang="en-US" sz="2800" dirty="0">
                    <a:solidFill>
                      <a:schemeClr val="tx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Scalar self-f0rce agrees with prior results (</a:t>
                </a:r>
                <a:r>
                  <a:rPr lang="en-US" sz="2400" dirty="0">
                    <a:solidFill>
                      <a:schemeClr val="tx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see: https://arxiv.org/abs/2206.07031</a:t>
                </a:r>
                <a:r>
                  <a:rPr lang="en-US" sz="2800" dirty="0">
                    <a:solidFill>
                      <a:schemeClr val="tx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)</a:t>
                </a:r>
              </a:p>
              <a:p>
                <a:pPr lvl="1"/>
                <a:endParaRPr lang="en-US" sz="600" dirty="0">
                  <a:solidFill>
                    <a:schemeClr val="tx1">
                      <a:lumMod val="85000"/>
                    </a:schemeClr>
                  </a:solidFill>
                  <a:cs typeface="Calibri" panose="020F0502020204030204" pitchFamily="34" charset="0"/>
                </a:endParaRPr>
              </a:p>
              <a:p>
                <a:pPr marL="1028700" lvl="1" indent="-571500">
                  <a:buFont typeface="Wingdings" panose="05000000000000000000" pitchFamily="2" charset="2"/>
                  <a:buChar char="§"/>
                </a:pPr>
                <a:r>
                  <a:rPr lang="en-US" sz="2800" dirty="0">
                    <a:solidFill>
                      <a:schemeClr val="tx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Preliminary results for gravity in Lorenz gauge, resolving some issues</a:t>
                </a:r>
              </a:p>
              <a:p>
                <a:pPr lvl="1"/>
                <a:endParaRPr lang="en-US" sz="600" dirty="0">
                  <a:solidFill>
                    <a:schemeClr val="tx1">
                      <a:lumMod val="85000"/>
                    </a:schemeClr>
                  </a:solidFill>
                  <a:cs typeface="Calibri" panose="020F0502020204030204" pitchFamily="34" charset="0"/>
                </a:endParaRPr>
              </a:p>
              <a:p>
                <a:r>
                  <a:rPr lang="en-US" sz="2800" i="1" dirty="0">
                    <a:latin typeface="+mn-lt"/>
                    <a:cs typeface="+mn-cs"/>
                  </a:rPr>
                  <a:t>- </a:t>
                </a:r>
                <a:r>
                  <a:rPr lang="en-US" sz="2800" b="1" dirty="0">
                    <a:latin typeface="+mn-lt"/>
                    <a:cs typeface="+mn-cs"/>
                  </a:rPr>
                  <a:t>Future directions</a:t>
                </a:r>
                <a:r>
                  <a:rPr lang="en-US" sz="2800" dirty="0">
                    <a:latin typeface="+mn-lt"/>
                    <a:cs typeface="+mn-cs"/>
                  </a:rPr>
                  <a:t>:</a:t>
                </a:r>
                <a:endParaRPr lang="en-US" sz="2800" dirty="0">
                  <a:solidFill>
                    <a:schemeClr val="tx1">
                      <a:lumMod val="85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1028700" lvl="1" indent="-571500">
                  <a:buFont typeface="Wingdings" panose="05000000000000000000" pitchFamily="2" charset="2"/>
                  <a:buChar char="§"/>
                </a:pPr>
                <a:r>
                  <a:rPr lang="en-US" sz="2800" dirty="0">
                    <a:solidFill>
                      <a:schemeClr val="tx1">
                        <a:lumMod val="85000"/>
                      </a:schemeClr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Use faster programming language  </a:t>
                </a:r>
                <a:r>
                  <a:rPr lang="en-US" sz="2400" dirty="0">
                    <a:solidFill>
                      <a:schemeClr val="tx1">
                        <a:lumMod val="85000"/>
                      </a:schemeClr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(petsc4py:</a:t>
                </a:r>
                <a:r>
                  <a:rPr lang="en-US" sz="2800" dirty="0">
                    <a:solidFill>
                      <a:schemeClr val="tx1">
                        <a:lumMod val="85000"/>
                      </a:schemeClr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400" i="1" dirty="0">
                    <a:solidFill>
                      <a:schemeClr val="tx1">
                        <a:lumMod val="85000"/>
                      </a:schemeClr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Balor Brennan poster on Sat</a:t>
                </a:r>
                <a:r>
                  <a:rPr lang="en-US" sz="2400" dirty="0">
                    <a:solidFill>
                      <a:schemeClr val="tx1">
                        <a:lumMod val="85000"/>
                      </a:schemeClr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)</a:t>
                </a:r>
              </a:p>
              <a:p>
                <a:pPr marL="1028700" lvl="1" indent="-571500">
                  <a:buFont typeface="Wingdings" panose="05000000000000000000" pitchFamily="2" charset="2"/>
                  <a:buChar char="§"/>
                </a:pPr>
                <a:r>
                  <a:rPr lang="en-US" sz="2800" dirty="0">
                    <a:solidFill>
                      <a:schemeClr val="tx1">
                        <a:lumMod val="85000"/>
                      </a:schemeClr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Finish Lorenz gauge Kerr gravitational self-force</a:t>
                </a:r>
              </a:p>
              <a:p>
                <a:pPr marL="1028700" lvl="1" indent="-571500">
                  <a:buFont typeface="Wingdings" panose="05000000000000000000" pitchFamily="2" charset="2"/>
                  <a:buChar char="§"/>
                </a:pPr>
                <a:r>
                  <a:rPr lang="en-US" sz="2800" dirty="0">
                    <a:solidFill>
                      <a:schemeClr val="tx1">
                        <a:lumMod val="85000"/>
                      </a:schemeClr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2</a:t>
                </a:r>
                <a:r>
                  <a:rPr lang="en-US" sz="2800" baseline="30000" dirty="0">
                    <a:solidFill>
                      <a:schemeClr val="tx1">
                        <a:lumMod val="85000"/>
                      </a:schemeClr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nd</a:t>
                </a:r>
                <a:r>
                  <a:rPr lang="en-US" sz="2800" dirty="0">
                    <a:solidFill>
                      <a:schemeClr val="tx1">
                        <a:lumMod val="85000"/>
                      </a:schemeClr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 order Lorenz gauge self-force in Kerr spacetime?</a:t>
                </a:r>
              </a:p>
              <a:p>
                <a:pPr marL="1028700" lvl="1" indent="-571500">
                  <a:buFont typeface="Wingdings" panose="05000000000000000000" pitchFamily="2" charset="2"/>
                  <a:buChar char="§"/>
                </a:pPr>
                <a:r>
                  <a:rPr lang="en-US" sz="2800" dirty="0">
                    <a:solidFill>
                      <a:schemeClr val="tx1">
                        <a:lumMod val="85000"/>
                      </a:schemeClr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Radiation gauge/</a:t>
                </a:r>
                <a:r>
                  <a:rPr lang="en-US" sz="2800" dirty="0" err="1">
                    <a:solidFill>
                      <a:schemeClr val="tx1">
                        <a:lumMod val="85000"/>
                      </a:schemeClr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Teukolsky</a:t>
                </a:r>
                <a:r>
                  <a:rPr lang="en-US" sz="2800" dirty="0">
                    <a:solidFill>
                      <a:schemeClr val="tx1">
                        <a:lumMod val="85000"/>
                      </a:schemeClr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 handles eccentric/inclined, </a:t>
                </a:r>
                <a:r>
                  <a:rPr lang="en-US" sz="2800" b="1" dirty="0">
                    <a:solidFill>
                      <a:schemeClr val="tx1">
                        <a:lumMod val="85000"/>
                      </a:schemeClr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can we handle eccentric/inclined with elliptic PDEs?     </a:t>
                </a:r>
                <a:r>
                  <a:rPr lang="en-US" sz="2800" dirty="0">
                    <a:solidFill>
                      <a:schemeClr val="tx1">
                        <a:lumMod val="85000"/>
                      </a:schemeClr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Source not perfectly smooth </a:t>
                </a:r>
                <a:r>
                  <a:rPr lang="en-US" sz="2800" dirty="0">
                    <a:solidFill>
                      <a:schemeClr val="tx1">
                        <a:lumMod val="85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→ slower Fourier convergence, but maybe there is a clever trick</a:t>
                </a:r>
                <a:endParaRPr lang="en-US" sz="2800" dirty="0"/>
              </a:p>
              <a:p>
                <a:pPr marL="1028700" lvl="1" indent="-571500">
                  <a:buFont typeface="Wingdings" panose="05000000000000000000" pitchFamily="2" charset="2"/>
                  <a:buChar char="§"/>
                </a:pPr>
                <a:endParaRPr lang="en-US" sz="3200" dirty="0">
                  <a:solidFill>
                    <a:schemeClr val="tx1">
                      <a:lumMod val="85000"/>
                    </a:schemeClr>
                  </a:solidFill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D09843DB-4935-4CD8-B017-6E28F7C1E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12" y="970844"/>
                <a:ext cx="12034527" cy="5960259"/>
              </a:xfrm>
              <a:prstGeom prst="rect">
                <a:avLst/>
              </a:prstGeom>
              <a:blipFill>
                <a:blip r:embed="rId2"/>
                <a:stretch>
                  <a:fillRect r="-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6689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neseo Wordmark">
            <a:extLst>
              <a:ext uri="{FF2B5EF4-FFF2-40B4-BE49-F238E27FC236}">
                <a16:creationId xmlns:a16="http://schemas.microsoft.com/office/drawing/2014/main" id="{D3E13CD5-4BF6-E644-88E4-C0DAF5963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3807" r="1556" b="8668"/>
          <a:stretch/>
        </p:blipFill>
        <p:spPr bwMode="auto">
          <a:xfrm>
            <a:off x="138206" y="1678140"/>
            <a:ext cx="3772355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6DB0735-49F4-C87C-4E33-F255A2A98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770" y="671167"/>
            <a:ext cx="3151279" cy="315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of a statue of liberty&#10;&#10;Description automatically generated with low confidence">
            <a:extLst>
              <a:ext uri="{FF2B5EF4-FFF2-40B4-BE49-F238E27FC236}">
                <a16:creationId xmlns:a16="http://schemas.microsoft.com/office/drawing/2014/main" id="{514FF945-EA36-E398-2936-84D780D0F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87" y="4099207"/>
            <a:ext cx="2615123" cy="261512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D551B3D-D2E8-799B-7590-FDFC52A06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779" y="4044004"/>
            <a:ext cx="2441885" cy="243578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AF151F1-7EE4-48E8-B0BB-3460BFA8CC72}"/>
              </a:ext>
            </a:extLst>
          </p:cNvPr>
          <p:cNvSpPr txBox="1">
            <a:spLocks/>
          </p:cNvSpPr>
          <p:nvPr/>
        </p:nvSpPr>
        <p:spPr>
          <a:xfrm>
            <a:off x="3305766" y="326806"/>
            <a:ext cx="5678869" cy="7755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Acknowledgements</a:t>
            </a:r>
            <a:endParaRPr lang="en-US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162EC1-1BBE-2780-4D76-35BE68F25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5459" y="1968604"/>
            <a:ext cx="3182033" cy="306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53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BFCC-D239-4A55-AEE4-E9AE5EA9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82" y="-7747"/>
            <a:ext cx="8259010" cy="1325563"/>
          </a:xfrm>
        </p:spPr>
        <p:txBody>
          <a:bodyPr>
            <a:noAutofit/>
          </a:bodyPr>
          <a:lstStyle/>
          <a:p>
            <a:r>
              <a:rPr lang="en-US" sz="4800" dirty="0"/>
              <a:t>Large r</a:t>
            </a:r>
            <a:r>
              <a:rPr lang="en-US" sz="4800" baseline="30000" dirty="0"/>
              <a:t>*</a:t>
            </a:r>
            <a:r>
              <a:rPr lang="en-US" sz="4800" dirty="0"/>
              <a:t> analysis: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itle 1">
                <a:extLst>
                  <a:ext uri="{FF2B5EF4-FFF2-40B4-BE49-F238E27FC236}">
                    <a16:creationId xmlns:a16="http://schemas.microsoft.com/office/drawing/2014/main" id="{5FAB269D-CA0E-4A8D-B0AF-8A723C74C3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54560" y="62875"/>
                <a:ext cx="7052723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b="0" kern="1200">
                    <a:gradFill flip="none" rotWithShape="1">
                      <a:gsLst>
                        <a:gs pos="28000">
                          <a:schemeClr val="tx1">
                            <a:lumMod val="93000"/>
                          </a:schemeClr>
                        </a:gs>
                        <a:gs pos="0">
                          <a:schemeClr val="bg1">
                            <a:lumMod val="25000"/>
                            <a:lumOff val="75000"/>
                          </a:schemeClr>
                        </a:gs>
                        <a:gs pos="100000">
                          <a:schemeClr val="tx2">
                            <a:lumMod val="0"/>
                            <a:lumOff val="100000"/>
                          </a:schemeClr>
                        </a:gs>
                      </a:gsLst>
                      <a:lin ang="4800000" scaled="0"/>
                      <a:tileRect/>
                    </a:gra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𝜃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𝜃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itle 1">
                <a:extLst>
                  <a:ext uri="{FF2B5EF4-FFF2-40B4-BE49-F238E27FC236}">
                    <a16:creationId xmlns:a16="http://schemas.microsoft.com/office/drawing/2014/main" id="{5FAB269D-CA0E-4A8D-B0AF-8A723C74C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4560" y="62875"/>
                <a:ext cx="7052723" cy="13255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4C213CD5-336D-4BAD-B2EA-8AA03849BA87}"/>
              </a:ext>
            </a:extLst>
          </p:cNvPr>
          <p:cNvGrpSpPr/>
          <p:nvPr/>
        </p:nvGrpSpPr>
        <p:grpSpPr>
          <a:xfrm>
            <a:off x="118684" y="1496865"/>
            <a:ext cx="6367244" cy="1704103"/>
            <a:chOff x="2881918" y="3535168"/>
            <a:chExt cx="8892830" cy="2415769"/>
          </a:xfrm>
        </p:grpSpPr>
        <p:pic>
          <p:nvPicPr>
            <p:cNvPr id="19" name="図 2" descr="r grid.png">
              <a:extLst>
                <a:ext uri="{FF2B5EF4-FFF2-40B4-BE49-F238E27FC236}">
                  <a16:creationId xmlns:a16="http://schemas.microsoft.com/office/drawing/2014/main" id="{6CB83251-A983-486E-BF02-C8C38F357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918" y="3535168"/>
              <a:ext cx="8892830" cy="2415769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9A80A355-AA78-47C5-A144-69AF09F8CC47}"/>
                </a:ext>
              </a:extLst>
            </p:cNvPr>
            <p:cNvSpPr txBox="1">
              <a:spLocks/>
            </p:cNvSpPr>
            <p:nvPr/>
          </p:nvSpPr>
          <p:spPr>
            <a:xfrm>
              <a:off x="4803205" y="5430211"/>
              <a:ext cx="2952366" cy="484480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400" b="0" kern="1200">
                  <a:gradFill flip="none" rotWithShape="1">
                    <a:gsLst>
                      <a:gs pos="28000">
                        <a:schemeClr val="tx1">
                          <a:lumMod val="93000"/>
                        </a:schemeClr>
                      </a:gs>
                      <a:gs pos="0">
                        <a:schemeClr val="bg1">
                          <a:lumMod val="25000"/>
                          <a:lumOff val="75000"/>
                        </a:schemeClr>
                      </a:gs>
                      <a:gs pos="100000">
                        <a:schemeClr val="tx2">
                          <a:lumMod val="0"/>
                          <a:lumOff val="100000"/>
                        </a:schemeClr>
                      </a:gs>
                    </a:gsLst>
                    <a:lin ang="4800000" scaled="0"/>
                    <a:tileRect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826AA73D-8294-48E1-B873-ED9ACA0F52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04042" y="1703315"/>
                <a:ext cx="5929458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b="0" kern="1200">
                    <a:gradFill flip="none" rotWithShape="1">
                      <a:gsLst>
                        <a:gs pos="28000">
                          <a:schemeClr val="tx1">
                            <a:lumMod val="93000"/>
                          </a:schemeClr>
                        </a:gs>
                        <a:gs pos="0">
                          <a:schemeClr val="bg1">
                            <a:lumMod val="25000"/>
                            <a:lumOff val="75000"/>
                          </a:schemeClr>
                        </a:gs>
                        <a:gs pos="100000">
                          <a:schemeClr val="tx2">
                            <a:lumMod val="0"/>
                            <a:lumOff val="100000"/>
                          </a:schemeClr>
                        </a:gs>
                      </a:gsLst>
                      <a:lin ang="4800000" scaled="0"/>
                      <a:tileRect/>
                    </a:gra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“naïve” condition -</a:t>
                </a: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BC1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l-G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𝑚𝑎𝑥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2800" dirty="0"/>
                  <a:t>)</a:t>
                </a:r>
                <a:endParaRPr lang="en-US" sz="3600" dirty="0"/>
              </a:p>
            </p:txBody>
          </p:sp>
        </mc:Choice>
        <mc:Fallback xmlns="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826AA73D-8294-48E1-B873-ED9ACA0F5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4042" y="1703315"/>
                <a:ext cx="5929458" cy="1325563"/>
              </a:xfrm>
              <a:prstGeom prst="rect">
                <a:avLst/>
              </a:prstGeom>
              <a:blipFill>
                <a:blip r:embed="rId4"/>
                <a:stretch>
                  <a:fillRect b="-3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9A2431FF-BB2A-470B-B491-4785F96D53EB}"/>
              </a:ext>
            </a:extLst>
          </p:cNvPr>
          <p:cNvSpPr/>
          <p:nvPr/>
        </p:nvSpPr>
        <p:spPr>
          <a:xfrm>
            <a:off x="6704043" y="2165270"/>
            <a:ext cx="5015377" cy="109593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A4844D-02D0-4D77-9654-BD957D9DEF72}"/>
              </a:ext>
            </a:extLst>
          </p:cNvPr>
          <p:cNvCxnSpPr>
            <a:cxnSpLocks/>
          </p:cNvCxnSpPr>
          <p:nvPr/>
        </p:nvCxnSpPr>
        <p:spPr>
          <a:xfrm>
            <a:off x="4379053" y="922789"/>
            <a:ext cx="1764805" cy="16610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EEEB983B-090F-4D11-9486-4604298BBC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39183" y="3787379"/>
                <a:ext cx="9609349" cy="107309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b="0" kern="1200">
                    <a:gradFill flip="none" rotWithShape="1">
                      <a:gsLst>
                        <a:gs pos="28000">
                          <a:schemeClr val="tx1">
                            <a:lumMod val="93000"/>
                          </a:schemeClr>
                        </a:gs>
                        <a:gs pos="0">
                          <a:schemeClr val="bg1">
                            <a:lumMod val="25000"/>
                            <a:lumOff val="75000"/>
                          </a:schemeClr>
                        </a:gs>
                        <a:gs pos="100000">
                          <a:schemeClr val="tx2">
                            <a:lumMod val="0"/>
                            <a:lumOff val="100000"/>
                          </a:schemeClr>
                        </a:gs>
                      </a:gsLst>
                      <a:lin ang="4800000" scaled="0"/>
                      <a:tileRect/>
                    </a:gra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Less naïve - BC2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l-G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l-G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𝑚𝑎𝑥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2800" dirty="0"/>
                  <a:t>)</a:t>
                </a:r>
                <a:endParaRPr lang="en-US" sz="3600" dirty="0"/>
              </a:p>
            </p:txBody>
          </p:sp>
        </mc:Choice>
        <mc:Fallback xmlns=""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EEEB983B-090F-4D11-9486-4604298BB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183" y="3787379"/>
                <a:ext cx="9609349" cy="10730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C1CD5A82-0C3A-4863-B130-65BFD2C3B472}"/>
              </a:ext>
            </a:extLst>
          </p:cNvPr>
          <p:cNvSpPr/>
          <p:nvPr/>
        </p:nvSpPr>
        <p:spPr>
          <a:xfrm>
            <a:off x="3411844" y="3727711"/>
            <a:ext cx="6788859" cy="109593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itle 1">
                <a:extLst>
                  <a:ext uri="{FF2B5EF4-FFF2-40B4-BE49-F238E27FC236}">
                    <a16:creationId xmlns:a16="http://schemas.microsoft.com/office/drawing/2014/main" id="{67EA833F-53DF-4B3B-8A11-EE9E6BC03C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8782" y="5272310"/>
                <a:ext cx="12034087" cy="107309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b="0" kern="1200">
                    <a:gradFill flip="none" rotWithShape="1">
                      <a:gsLst>
                        <a:gs pos="28000">
                          <a:schemeClr val="tx1">
                            <a:lumMod val="93000"/>
                          </a:schemeClr>
                        </a:gs>
                        <a:gs pos="0">
                          <a:schemeClr val="bg1">
                            <a:lumMod val="25000"/>
                            <a:lumOff val="75000"/>
                          </a:schemeClr>
                        </a:gs>
                        <a:gs pos="100000">
                          <a:schemeClr val="tx2">
                            <a:lumMod val="0"/>
                            <a:lumOff val="100000"/>
                          </a:schemeClr>
                        </a:gs>
                      </a:gsLst>
                      <a:lin ang="4800000" scaled="0"/>
                      <a:tileRect/>
                    </a:gra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Sophisticated? - BC3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−3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l-G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−3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𝑚𝑎𝑥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2800" dirty="0"/>
                  <a:t>)</a:t>
                </a:r>
                <a:endParaRPr lang="en-US" sz="3600" dirty="0"/>
              </a:p>
            </p:txBody>
          </p:sp>
        </mc:Choice>
        <mc:Fallback xmlns="">
          <p:sp>
            <p:nvSpPr>
              <p:cNvPr id="25" name="Title 1">
                <a:extLst>
                  <a:ext uri="{FF2B5EF4-FFF2-40B4-BE49-F238E27FC236}">
                    <a16:creationId xmlns:a16="http://schemas.microsoft.com/office/drawing/2014/main" id="{67EA833F-53DF-4B3B-8A11-EE9E6BC03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82" y="5272310"/>
                <a:ext cx="12034087" cy="10730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51FD82D0-B996-4591-9F06-FD2C665E751C}"/>
              </a:ext>
            </a:extLst>
          </p:cNvPr>
          <p:cNvSpPr/>
          <p:nvPr/>
        </p:nvSpPr>
        <p:spPr>
          <a:xfrm>
            <a:off x="3028427" y="5212070"/>
            <a:ext cx="8623882" cy="109593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370A44-5442-BC7A-6A46-0F0A7B403796}"/>
              </a:ext>
            </a:extLst>
          </p:cNvPr>
          <p:cNvSpPr txBox="1"/>
          <p:nvPr/>
        </p:nvSpPr>
        <p:spPr>
          <a:xfrm rot="2678366">
            <a:off x="8493474" y="5367234"/>
            <a:ext cx="6317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u="none" strike="noStrike" baseline="0" dirty="0">
                <a:latin typeface="NimbusRomNo9L-Regu"/>
              </a:rPr>
              <a:t>Bayliss-</a:t>
            </a:r>
            <a:r>
              <a:rPr lang="en-US" sz="1800" b="1" i="1" u="none" strike="noStrike" baseline="0" dirty="0" err="1">
                <a:latin typeface="NimbusRomNo9L-Regu"/>
              </a:rPr>
              <a:t>Turkel</a:t>
            </a:r>
            <a:r>
              <a:rPr lang="en-US" sz="1800" b="1" i="1" u="none" strike="noStrike" baseline="0" dirty="0">
                <a:latin typeface="NimbusRomNo9L-Regu"/>
              </a:rPr>
              <a:t> type boundary conditions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102731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C4164-B030-44EC-A9D7-2229AB8B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851" y="-66238"/>
            <a:ext cx="4074276" cy="1091798"/>
          </a:xfrm>
        </p:spPr>
        <p:txBody>
          <a:bodyPr>
            <a:normAutofit/>
          </a:bodyPr>
          <a:lstStyle/>
          <a:p>
            <a:r>
              <a:rPr lang="en-US" sz="4400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D5ED7-8D00-4728-B34D-ABA2BAD51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57" y="904133"/>
            <a:ext cx="7967263" cy="579564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Extreme Mass-Ratio </a:t>
            </a:r>
            <a:r>
              <a:rPr lang="en-US" dirty="0" err="1">
                <a:solidFill>
                  <a:schemeClr val="tx1"/>
                </a:solidFill>
              </a:rPr>
              <a:t>Inspirals</a:t>
            </a:r>
            <a:r>
              <a:rPr lang="en-US" dirty="0">
                <a:solidFill>
                  <a:schemeClr val="tx1"/>
                </a:solidFill>
              </a:rPr>
              <a:t> (EMRIs) are </a:t>
            </a:r>
            <a:r>
              <a:rPr lang="en-US" b="1" dirty="0">
                <a:solidFill>
                  <a:schemeClr val="tx1"/>
                </a:solidFill>
              </a:rPr>
              <a:t>important gravitational wave sources for LISA</a:t>
            </a:r>
          </a:p>
          <a:p>
            <a:r>
              <a:rPr lang="en-US" dirty="0">
                <a:solidFill>
                  <a:schemeClr val="tx1"/>
                </a:solidFill>
              </a:rPr>
              <a:t>Precision parameter estimation/science will require templates with </a:t>
            </a:r>
            <a:r>
              <a:rPr lang="en-US" b="1" dirty="0">
                <a:solidFill>
                  <a:schemeClr val="tx1"/>
                </a:solidFill>
              </a:rPr>
              <a:t>orbital phase error &lt;&lt; </a:t>
            </a:r>
            <a:r>
              <a:rPr lang="en-US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radian</a:t>
            </a:r>
          </a:p>
          <a:p>
            <a:r>
              <a:rPr lang="en-US" b="1" dirty="0">
                <a:solidFill>
                  <a:schemeClr val="tx1"/>
                </a:solidFill>
              </a:rPr>
              <a:t>Broad approach</a:t>
            </a:r>
            <a:r>
              <a:rPr lang="en-US" dirty="0">
                <a:solidFill>
                  <a:schemeClr val="tx1"/>
                </a:solidFill>
              </a:rPr>
              <a:t>: Black Hole Perturbation Theory and Self-Force with higher order effects</a:t>
            </a:r>
          </a:p>
          <a:p>
            <a:r>
              <a:rPr lang="en-US" dirty="0">
                <a:solidFill>
                  <a:schemeClr val="tx1"/>
                </a:solidFill>
              </a:rPr>
              <a:t>Needed higher order effects include </a:t>
            </a:r>
            <a:r>
              <a:rPr lang="en-US" b="1" dirty="0">
                <a:solidFill>
                  <a:schemeClr val="tx1"/>
                </a:solidFill>
              </a:rPr>
              <a:t>conservative self-force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b="1" dirty="0">
                <a:solidFill>
                  <a:schemeClr val="tx1"/>
                </a:solidFill>
              </a:rPr>
              <a:t>2</a:t>
            </a:r>
            <a:r>
              <a:rPr lang="en-US" b="1" baseline="30000" dirty="0">
                <a:solidFill>
                  <a:schemeClr val="tx1"/>
                </a:solidFill>
              </a:rPr>
              <a:t>nd</a:t>
            </a:r>
            <a:r>
              <a:rPr lang="en-US" b="1" dirty="0">
                <a:solidFill>
                  <a:schemeClr val="tx1"/>
                </a:solidFill>
              </a:rPr>
              <a:t> order dissipative self-force</a:t>
            </a:r>
          </a:p>
          <a:p>
            <a:r>
              <a:rPr lang="en-US" b="1" dirty="0">
                <a:solidFill>
                  <a:schemeClr val="tx1"/>
                </a:solidFill>
              </a:rPr>
              <a:t>2</a:t>
            </a:r>
            <a:r>
              <a:rPr lang="en-US" b="1" baseline="30000" dirty="0">
                <a:solidFill>
                  <a:schemeClr val="tx1"/>
                </a:solidFill>
              </a:rPr>
              <a:t>nd</a:t>
            </a:r>
            <a:r>
              <a:rPr lang="en-US" b="1" dirty="0">
                <a:solidFill>
                  <a:schemeClr val="tx1"/>
                </a:solidFill>
              </a:rPr>
              <a:t> order implemented for Schwarzschild     </a:t>
            </a: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i="1" dirty="0">
                <a:solidFill>
                  <a:schemeClr val="tx1"/>
                </a:solidFill>
              </a:rPr>
              <a:t>Wardell et al.2021</a:t>
            </a:r>
            <a:r>
              <a:rPr lang="en-US" sz="2400" dirty="0">
                <a:solidFill>
                  <a:schemeClr val="tx1"/>
                </a:solidFill>
              </a:rPr>
              <a:t>, see</a:t>
            </a:r>
            <a:r>
              <a:rPr lang="en-US" sz="2400" dirty="0"/>
              <a:t> Warburton’s presentation)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but </a:t>
            </a:r>
            <a:r>
              <a:rPr lang="en-US" b="1" dirty="0">
                <a:solidFill>
                  <a:schemeClr val="tx1"/>
                </a:solidFill>
              </a:rPr>
              <a:t>Kerr 2</a:t>
            </a:r>
            <a:r>
              <a:rPr lang="en-US" b="1" baseline="30000" dirty="0">
                <a:solidFill>
                  <a:schemeClr val="tx1"/>
                </a:solidFill>
              </a:rPr>
              <a:t>nd</a:t>
            </a:r>
            <a:r>
              <a:rPr lang="en-US" b="1" dirty="0">
                <a:solidFill>
                  <a:schemeClr val="tx1"/>
                </a:solidFill>
              </a:rPr>
              <a:t> order self-force needs development</a:t>
            </a:r>
          </a:p>
          <a:p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baseline="30000" dirty="0">
                <a:solidFill>
                  <a:schemeClr val="tx1"/>
                </a:solidFill>
              </a:rPr>
              <a:t>nd</a:t>
            </a:r>
            <a:r>
              <a:rPr lang="en-US" dirty="0">
                <a:solidFill>
                  <a:schemeClr val="tx1"/>
                </a:solidFill>
              </a:rPr>
              <a:t> order self-force understood in </a:t>
            </a:r>
            <a:r>
              <a:rPr lang="en-US" b="1" dirty="0">
                <a:solidFill>
                  <a:schemeClr val="tx1"/>
                </a:solidFill>
              </a:rPr>
              <a:t>Lorenz gauge</a:t>
            </a:r>
            <a:r>
              <a:rPr lang="en-US" dirty="0">
                <a:solidFill>
                  <a:schemeClr val="tx1"/>
                </a:solidFill>
              </a:rPr>
              <a:t>, but prior Kerr work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had</a:t>
            </a:r>
            <a:r>
              <a:rPr lang="en-US" b="1" dirty="0">
                <a:solidFill>
                  <a:schemeClr val="tx1"/>
                </a:solidFill>
              </a:rPr>
              <a:t> instabilities </a:t>
            </a: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i="1" dirty="0">
                <a:solidFill>
                  <a:schemeClr val="tx1"/>
                </a:solidFill>
              </a:rPr>
              <a:t>Dolan et al. 2013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sz="2600" dirty="0"/>
          </a:p>
          <a:p>
            <a:endParaRPr lang="en-US" sz="3200" dirty="0"/>
          </a:p>
          <a:p>
            <a:endParaRPr lang="en-US" sz="3200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ea typeface="Cambria Math" panose="0204050305040603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sz="2400" dirty="0"/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4BD876-C5DA-457E-9200-66693B41ECAB}"/>
              </a:ext>
            </a:extLst>
          </p:cNvPr>
          <p:cNvGrpSpPr/>
          <p:nvPr/>
        </p:nvGrpSpPr>
        <p:grpSpPr>
          <a:xfrm>
            <a:off x="7937771" y="3327979"/>
            <a:ext cx="4074275" cy="2625888"/>
            <a:chOff x="7937771" y="3273357"/>
            <a:chExt cx="4074275" cy="262588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4FBAE97-871C-4B79-BD9D-08F85540F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87" t="8135" r="4730" b="13524"/>
            <a:stretch/>
          </p:blipFill>
          <p:spPr>
            <a:xfrm>
              <a:off x="7937771" y="3273357"/>
              <a:ext cx="4074275" cy="26258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C69FB2C-216D-447A-B301-68010A2A1268}"/>
                </a:ext>
              </a:extLst>
            </p:cNvPr>
            <p:cNvSpPr txBox="1"/>
            <p:nvPr/>
          </p:nvSpPr>
          <p:spPr>
            <a:xfrm>
              <a:off x="11143041" y="5470818"/>
              <a:ext cx="8690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/>
                <a:t>NASA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46DF6E-40DC-427E-AD0C-FDAFBED9794E}"/>
              </a:ext>
            </a:extLst>
          </p:cNvPr>
          <p:cNvGrpSpPr/>
          <p:nvPr/>
        </p:nvGrpSpPr>
        <p:grpSpPr>
          <a:xfrm>
            <a:off x="8001075" y="840894"/>
            <a:ext cx="4128821" cy="1835362"/>
            <a:chOff x="8001075" y="840894"/>
            <a:chExt cx="4128821" cy="183536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1F8152A-8D41-48D3-8491-10FB7D5E9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5620" y="904133"/>
              <a:ext cx="4074276" cy="177212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0AC759-C8C1-48E1-A927-87F8E11DA526}"/>
                </a:ext>
              </a:extLst>
            </p:cNvPr>
            <p:cNvSpPr txBox="1"/>
            <p:nvPr/>
          </p:nvSpPr>
          <p:spPr>
            <a:xfrm>
              <a:off x="8001075" y="840894"/>
              <a:ext cx="13944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bg1"/>
                  </a:solidFill>
                </a:rPr>
                <a:t>Baker et 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2535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C4164-B030-44EC-A9D7-2229AB8B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6285" y="24526"/>
            <a:ext cx="2705346" cy="935962"/>
          </a:xfrm>
        </p:spPr>
        <p:txBody>
          <a:bodyPr>
            <a:normAutofit/>
          </a:bodyPr>
          <a:lstStyle/>
          <a:p>
            <a:r>
              <a:rPr lang="en-US" sz="4400" dirty="0"/>
              <a:t>Overview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BE492E8-0836-4873-B114-2DA981E1AA8D}"/>
              </a:ext>
            </a:extLst>
          </p:cNvPr>
          <p:cNvSpPr txBox="1">
            <a:spLocks/>
          </p:cNvSpPr>
          <p:nvPr/>
        </p:nvSpPr>
        <p:spPr>
          <a:xfrm>
            <a:off x="71294" y="982951"/>
            <a:ext cx="8262528" cy="6072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Goal</a:t>
            </a:r>
            <a:r>
              <a:rPr lang="en-US" dirty="0">
                <a:solidFill>
                  <a:schemeClr val="tx1"/>
                </a:solidFill>
              </a:rPr>
              <a:t>: calculate 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order gravitational self-force for Kerr in Lorenz gauge  (then try 2</a:t>
            </a:r>
            <a:r>
              <a:rPr lang="en-US" baseline="30000" dirty="0">
                <a:solidFill>
                  <a:schemeClr val="tx1"/>
                </a:solidFill>
              </a:rPr>
              <a:t>nd</a:t>
            </a:r>
            <a:r>
              <a:rPr lang="en-US" dirty="0">
                <a:solidFill>
                  <a:schemeClr val="tx1"/>
                </a:solidFill>
              </a:rPr>
              <a:t> order later)</a:t>
            </a:r>
          </a:p>
          <a:p>
            <a:r>
              <a:rPr lang="en-US" b="1" dirty="0">
                <a:solidFill>
                  <a:schemeClr val="tx1"/>
                </a:solidFill>
              </a:rPr>
              <a:t>Situation</a:t>
            </a:r>
            <a:r>
              <a:rPr lang="en-US" dirty="0">
                <a:solidFill>
                  <a:schemeClr val="tx1"/>
                </a:solidFill>
              </a:rPr>
              <a:t>: field equations not directly separable </a:t>
            </a:r>
            <a:r>
              <a:rPr lang="en-US" sz="2400" dirty="0">
                <a:solidFill>
                  <a:schemeClr val="tx1"/>
                </a:solidFill>
              </a:rPr>
              <a:t>(but, </a:t>
            </a:r>
            <a:r>
              <a:rPr lang="en-US" sz="2400" i="1" dirty="0">
                <a:solidFill>
                  <a:schemeClr val="tx1"/>
                </a:solidFill>
              </a:rPr>
              <a:t>Dolan et al. 2021 </a:t>
            </a:r>
            <a:r>
              <a:rPr lang="en-US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Lorenz gauge via </a:t>
            </a:r>
            <a:r>
              <a:rPr lang="en-US" sz="2400" dirty="0" err="1">
                <a:solidFill>
                  <a:schemeClr val="tx1"/>
                </a:solidFill>
              </a:rPr>
              <a:t>Teukolsky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r>
              <a:rPr lang="en-US" b="1" dirty="0">
                <a:solidFill>
                  <a:schemeClr val="tx1"/>
                </a:solidFill>
              </a:rPr>
              <a:t>Strategy</a:t>
            </a:r>
            <a:r>
              <a:rPr lang="en-US" dirty="0">
                <a:solidFill>
                  <a:schemeClr val="tx1"/>
                </a:solidFill>
              </a:rPr>
              <a:t>: Separate </a:t>
            </a:r>
            <a:r>
              <a:rPr lang="el-GR" i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φ</a:t>
            </a:r>
            <a:r>
              <a:rPr lang="en-US" dirty="0">
                <a:solidFill>
                  <a:schemeClr val="tx1"/>
                </a:solidFill>
              </a:rPr>
              <a:t>  but do not separate </a:t>
            </a:r>
            <a:r>
              <a:rPr lang="el-GR" i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dirty="0">
                <a:solidFill>
                  <a:schemeClr val="tx1"/>
                </a:solidFill>
              </a:rPr>
              <a:t>                         					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solve PDEs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↵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Past work</a:t>
            </a:r>
            <a:r>
              <a:rPr lang="en-US" dirty="0">
                <a:solidFill>
                  <a:schemeClr val="tx1"/>
                </a:solidFill>
              </a:rPr>
              <a:t>: Time domain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⟶ </a:t>
            </a:r>
            <a:r>
              <a:rPr lang="en-US" dirty="0">
                <a:solidFill>
                  <a:schemeClr val="tx1"/>
                </a:solidFill>
              </a:rPr>
              <a:t>Hyperbolic PDEs, encountered </a:t>
            </a:r>
            <a:r>
              <a:rPr lang="en-US" b="1" dirty="0">
                <a:solidFill>
                  <a:schemeClr val="tx1"/>
                </a:solidFill>
              </a:rPr>
              <a:t>time instabilities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i="1" dirty="0">
                <a:solidFill>
                  <a:schemeClr val="tx1"/>
                </a:solidFill>
              </a:rPr>
              <a:t>Dolan et al. 2013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Our approach</a:t>
            </a:r>
            <a:r>
              <a:rPr lang="en-US" dirty="0">
                <a:solidFill>
                  <a:schemeClr val="tx1"/>
                </a:solidFill>
              </a:rPr>
              <a:t>: Frequency domain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⟶ </a:t>
            </a:r>
            <a:r>
              <a:rPr lang="en-US" b="1" dirty="0">
                <a:solidFill>
                  <a:schemeClr val="tx1"/>
                </a:solidFill>
              </a:rPr>
              <a:t>Elliptic PDEs </a:t>
            </a:r>
            <a:r>
              <a:rPr lang="en-US" dirty="0">
                <a:solidFill>
                  <a:schemeClr val="tx1"/>
                </a:solidFill>
              </a:rPr>
              <a:t>with </a:t>
            </a:r>
            <a:r>
              <a:rPr lang="en-US" i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chemeClr val="tx1"/>
                </a:solidFill>
              </a:rPr>
              <a:t>  and </a:t>
            </a:r>
            <a:r>
              <a:rPr lang="el-GR" i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dirty="0">
                <a:solidFill>
                  <a:schemeClr val="tx1"/>
                </a:solidFill>
              </a:rPr>
              <a:t>  derivatives, </a:t>
            </a:r>
            <a:r>
              <a:rPr lang="en-US" b="1" dirty="0">
                <a:solidFill>
                  <a:schemeClr val="tx1"/>
                </a:solidFill>
              </a:rPr>
              <a:t>no time instabilities</a:t>
            </a:r>
          </a:p>
          <a:p>
            <a:r>
              <a:rPr lang="en-US" b="1" dirty="0">
                <a:solidFill>
                  <a:schemeClr val="tx1"/>
                </a:solidFill>
              </a:rPr>
              <a:t>This work</a:t>
            </a:r>
            <a:r>
              <a:rPr lang="en-US" dirty="0">
                <a:solidFill>
                  <a:schemeClr val="tx1"/>
                </a:solidFill>
              </a:rPr>
              <a:t>: Develop elliptic PDE techniques by finding self-force for circular motion in Kerr spacetime with </a:t>
            </a:r>
            <a:r>
              <a:rPr lang="en-US" b="1" i="1" dirty="0">
                <a:solidFill>
                  <a:schemeClr val="tx1"/>
                </a:solidFill>
              </a:rPr>
              <a:t>scalar fields first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b="1" i="1" dirty="0">
                <a:solidFill>
                  <a:schemeClr val="tx1"/>
                </a:solidFill>
              </a:rPr>
              <a:t>then Lorenz gauge gravity</a:t>
            </a:r>
            <a:endParaRPr lang="en-US" sz="2600" b="1" i="1" dirty="0"/>
          </a:p>
          <a:p>
            <a:endParaRPr lang="en-US" sz="3200" dirty="0"/>
          </a:p>
          <a:p>
            <a:endParaRPr lang="en-US" sz="3200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ea typeface="Cambria Math" panose="020405030504060302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sz="24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057E7F-2C58-4890-AFD2-D08E1EFBC67D}"/>
              </a:ext>
            </a:extLst>
          </p:cNvPr>
          <p:cNvSpPr txBox="1"/>
          <p:nvPr/>
        </p:nvSpPr>
        <p:spPr>
          <a:xfrm>
            <a:off x="10746406" y="4679598"/>
            <a:ext cx="1365982" cy="1225868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2</a:t>
            </a:r>
            <a:r>
              <a:rPr lang="en-US" sz="2200" baseline="30000" dirty="0">
                <a:solidFill>
                  <a:schemeClr val="bg1"/>
                </a:solidFill>
              </a:rPr>
              <a:t>nd</a:t>
            </a:r>
            <a:r>
              <a:rPr lang="en-US" sz="2200" dirty="0">
                <a:solidFill>
                  <a:schemeClr val="bg1"/>
                </a:solidFill>
              </a:rPr>
              <a:t> order Kerr self-force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F0C404-E488-4765-A083-126F616CE16F}"/>
              </a:ext>
            </a:extLst>
          </p:cNvPr>
          <p:cNvSpPr txBox="1"/>
          <p:nvPr/>
        </p:nvSpPr>
        <p:spPr>
          <a:xfrm>
            <a:off x="8246224" y="3751712"/>
            <a:ext cx="2614173" cy="851297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1</a:t>
            </a:r>
            <a:r>
              <a:rPr lang="en-US" sz="2200" baseline="30000" dirty="0">
                <a:solidFill>
                  <a:schemeClr val="bg1"/>
                </a:solidFill>
              </a:rPr>
              <a:t>st</a:t>
            </a:r>
            <a:r>
              <a:rPr lang="en-US" sz="2200" dirty="0">
                <a:solidFill>
                  <a:schemeClr val="bg1"/>
                </a:solidFill>
              </a:rPr>
              <a:t> order Kerr Lorenz gauge self-force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EBAE478-AC0B-4D14-883F-9DED58ADC01F}"/>
              </a:ext>
            </a:extLst>
          </p:cNvPr>
          <p:cNvCxnSpPr>
            <a:cxnSpLocks/>
          </p:cNvCxnSpPr>
          <p:nvPr/>
        </p:nvCxnSpPr>
        <p:spPr>
          <a:xfrm>
            <a:off x="9993329" y="4548698"/>
            <a:ext cx="799269" cy="694296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4F6EB7-2FCE-43EF-A444-2363BC1BB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7000"/>
                    </a14:imgEffect>
                    <a14:imgEffect>
                      <a14:brightnessContrast bright="67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054" y="4276627"/>
            <a:ext cx="2709080" cy="203181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5A6D74D-71E4-44F3-A451-5302541BE6BB}"/>
              </a:ext>
            </a:extLst>
          </p:cNvPr>
          <p:cNvSpPr txBox="1"/>
          <p:nvPr/>
        </p:nvSpPr>
        <p:spPr>
          <a:xfrm>
            <a:off x="8397132" y="5836145"/>
            <a:ext cx="2160089" cy="852985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EMRI templates for LISA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CDCC42-A66D-4756-BC05-8B8E1B9FFD28}"/>
              </a:ext>
            </a:extLst>
          </p:cNvPr>
          <p:cNvSpPr txBox="1"/>
          <p:nvPr/>
        </p:nvSpPr>
        <p:spPr>
          <a:xfrm>
            <a:off x="8099899" y="901609"/>
            <a:ext cx="2715590" cy="1225868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Start: non-separable Lorenz gauge field equations for Kerr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76233E8-9378-4600-8ADF-17560CC0221A}"/>
              </a:ext>
            </a:extLst>
          </p:cNvPr>
          <p:cNvCxnSpPr>
            <a:cxnSpLocks/>
          </p:cNvCxnSpPr>
          <p:nvPr/>
        </p:nvCxnSpPr>
        <p:spPr>
          <a:xfrm flipH="1">
            <a:off x="10031104" y="5429353"/>
            <a:ext cx="715302" cy="48695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3647EE6-6589-49F5-BD08-144064EB938E}"/>
              </a:ext>
            </a:extLst>
          </p:cNvPr>
          <p:cNvCxnSpPr>
            <a:cxnSpLocks/>
          </p:cNvCxnSpPr>
          <p:nvPr/>
        </p:nvCxnSpPr>
        <p:spPr>
          <a:xfrm>
            <a:off x="10299732" y="2083359"/>
            <a:ext cx="0" cy="174405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20C24CC-05F4-426E-BBDE-1795D2636A75}"/>
              </a:ext>
            </a:extLst>
          </p:cNvPr>
          <p:cNvSpPr txBox="1"/>
          <p:nvPr/>
        </p:nvSpPr>
        <p:spPr>
          <a:xfrm>
            <a:off x="9815560" y="2297716"/>
            <a:ext cx="1146389" cy="851297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time domain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0A10730-EA4C-42DB-8C5D-79A22C26C714}"/>
              </a:ext>
            </a:extLst>
          </p:cNvPr>
          <p:cNvCxnSpPr>
            <a:cxnSpLocks/>
          </p:cNvCxnSpPr>
          <p:nvPr/>
        </p:nvCxnSpPr>
        <p:spPr>
          <a:xfrm>
            <a:off x="8865581" y="2083359"/>
            <a:ext cx="0" cy="174405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C8EE593-4CDA-4F54-AC3E-44EC8AC0FA74}"/>
              </a:ext>
            </a:extLst>
          </p:cNvPr>
          <p:cNvSpPr txBox="1"/>
          <p:nvPr/>
        </p:nvSpPr>
        <p:spPr>
          <a:xfrm>
            <a:off x="8222355" y="2269039"/>
            <a:ext cx="1487748" cy="1225868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solidFill>
                  <a:schemeClr val="bg1"/>
                </a:solidFill>
              </a:rPr>
              <a:t>this work</a:t>
            </a:r>
            <a:r>
              <a:rPr lang="en-US" sz="2200" dirty="0">
                <a:solidFill>
                  <a:schemeClr val="bg1"/>
                </a:solidFill>
              </a:rPr>
              <a:t>: frequency domain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FDF42C9-794B-4F81-9894-B8DF2F48AD9C}"/>
              </a:ext>
            </a:extLst>
          </p:cNvPr>
          <p:cNvSpPr txBox="1"/>
          <p:nvPr/>
        </p:nvSpPr>
        <p:spPr>
          <a:xfrm>
            <a:off x="4760068" y="186974"/>
            <a:ext cx="5458172" cy="476726"/>
          </a:xfrm>
          <a:prstGeom prst="roundRect">
            <a:avLst/>
          </a:prstGeom>
          <a:solidFill>
            <a:schemeClr val="tx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Alternate start: separable </a:t>
            </a:r>
            <a:r>
              <a:rPr lang="en-US" sz="2200" dirty="0" err="1">
                <a:solidFill>
                  <a:schemeClr val="bg1"/>
                </a:solidFill>
              </a:rPr>
              <a:t>Teukolsky</a:t>
            </a:r>
            <a:r>
              <a:rPr lang="en-US" sz="2200" dirty="0">
                <a:solidFill>
                  <a:schemeClr val="bg1"/>
                </a:solidFill>
              </a:rPr>
              <a:t> equation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2E8E064-D1C5-421E-AB40-418BE3440F75}"/>
              </a:ext>
            </a:extLst>
          </p:cNvPr>
          <p:cNvCxnSpPr>
            <a:cxnSpLocks/>
          </p:cNvCxnSpPr>
          <p:nvPr/>
        </p:nvCxnSpPr>
        <p:spPr>
          <a:xfrm flipH="1">
            <a:off x="2529191" y="549563"/>
            <a:ext cx="2291884" cy="179451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16E38A4-C236-4D58-B150-21F5D04C22A8}"/>
              </a:ext>
            </a:extLst>
          </p:cNvPr>
          <p:cNvCxnSpPr>
            <a:cxnSpLocks/>
          </p:cNvCxnSpPr>
          <p:nvPr/>
        </p:nvCxnSpPr>
        <p:spPr>
          <a:xfrm>
            <a:off x="2555132" y="2645923"/>
            <a:ext cx="5758011" cy="137334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FEC2435-1A38-4102-BE2C-4FA9C33C69FD}"/>
              </a:ext>
            </a:extLst>
          </p:cNvPr>
          <p:cNvSpPr txBox="1"/>
          <p:nvPr/>
        </p:nvSpPr>
        <p:spPr>
          <a:xfrm>
            <a:off x="10636512" y="38221"/>
            <a:ext cx="1545338" cy="1956375"/>
          </a:xfrm>
          <a:prstGeom prst="roundRect">
            <a:avLst/>
          </a:prstGeom>
          <a:solidFill>
            <a:schemeClr val="tx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radiation gauge/GHZ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i="1" dirty="0" err="1">
                <a:solidFill>
                  <a:schemeClr val="bg1"/>
                </a:solidFill>
              </a:rPr>
              <a:t>Toomani</a:t>
            </a:r>
            <a:r>
              <a:rPr lang="en-US" i="1" dirty="0">
                <a:solidFill>
                  <a:schemeClr val="bg1"/>
                </a:solidFill>
              </a:rPr>
              <a:t> et al. 2022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i="1" dirty="0">
                <a:solidFill>
                  <a:schemeClr val="bg1"/>
                </a:solidFill>
              </a:rPr>
              <a:t>Green et al. 2020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978B591-455B-4367-91BB-9C0F829280C9}"/>
              </a:ext>
            </a:extLst>
          </p:cNvPr>
          <p:cNvCxnSpPr>
            <a:cxnSpLocks/>
          </p:cNvCxnSpPr>
          <p:nvPr/>
        </p:nvCxnSpPr>
        <p:spPr>
          <a:xfrm>
            <a:off x="10129736" y="549563"/>
            <a:ext cx="465213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3C2B5F1-01A8-4AC4-AA50-5743FBCE7547}"/>
              </a:ext>
            </a:extLst>
          </p:cNvPr>
          <p:cNvCxnSpPr>
            <a:cxnSpLocks/>
          </p:cNvCxnSpPr>
          <p:nvPr/>
        </p:nvCxnSpPr>
        <p:spPr>
          <a:xfrm flipH="1">
            <a:off x="11842705" y="1787236"/>
            <a:ext cx="89373" cy="296076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FE17EFF1-8396-4413-B7B2-0FF92249A66E}"/>
              </a:ext>
            </a:extLst>
          </p:cNvPr>
          <p:cNvSpPr txBox="1"/>
          <p:nvPr/>
        </p:nvSpPr>
        <p:spPr>
          <a:xfrm>
            <a:off x="10376911" y="3139246"/>
            <a:ext cx="136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</a:t>
            </a:r>
            <a:r>
              <a:rPr lang="en-US" b="1" i="1" dirty="0"/>
              <a:t>Thornburg, Capra 2022</a:t>
            </a:r>
            <a:r>
              <a:rPr lang="en-US" b="1" dirty="0"/>
              <a:t>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D13F909-F6AC-4AB8-97FE-4DA1E7237188}"/>
              </a:ext>
            </a:extLst>
          </p:cNvPr>
          <p:cNvSpPr txBox="1"/>
          <p:nvPr/>
        </p:nvSpPr>
        <p:spPr>
          <a:xfrm>
            <a:off x="8352674" y="5009162"/>
            <a:ext cx="2340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</a:rPr>
              <a:t>Future work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8125BBE8-EB75-4A14-9A6C-F72E89073A82}"/>
              </a:ext>
            </a:extLst>
          </p:cNvPr>
          <p:cNvCxnSpPr>
            <a:cxnSpLocks/>
          </p:cNvCxnSpPr>
          <p:nvPr/>
        </p:nvCxnSpPr>
        <p:spPr>
          <a:xfrm flipH="1">
            <a:off x="6972292" y="4495800"/>
            <a:ext cx="1340850" cy="99708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CE7166A-E185-4863-9A5F-4B9ECEA87A9B}"/>
              </a:ext>
            </a:extLst>
          </p:cNvPr>
          <p:cNvSpPr/>
          <p:nvPr/>
        </p:nvSpPr>
        <p:spPr>
          <a:xfrm>
            <a:off x="318657" y="2259955"/>
            <a:ext cx="2159297" cy="418669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7442E72-0D5B-41EF-98A0-9D68BFA54638}"/>
              </a:ext>
            </a:extLst>
          </p:cNvPr>
          <p:cNvSpPr/>
          <p:nvPr/>
        </p:nvSpPr>
        <p:spPr>
          <a:xfrm>
            <a:off x="8313142" y="4679598"/>
            <a:ext cx="3710245" cy="1920106"/>
          </a:xfrm>
          <a:prstGeom prst="rect">
            <a:avLst/>
          </a:prstGeom>
          <a:solidFill>
            <a:schemeClr val="accent3">
              <a:alpha val="39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0335CA-01F9-EBD7-83DE-3B67092A55E3}"/>
              </a:ext>
            </a:extLst>
          </p:cNvPr>
          <p:cNvSpPr txBox="1"/>
          <p:nvPr/>
        </p:nvSpPr>
        <p:spPr>
          <a:xfrm>
            <a:off x="9929768" y="3044279"/>
            <a:ext cx="4974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6671C-EBCF-B412-786C-2B790280EADC}"/>
              </a:ext>
            </a:extLst>
          </p:cNvPr>
          <p:cNvSpPr txBox="1"/>
          <p:nvPr/>
        </p:nvSpPr>
        <p:spPr>
          <a:xfrm>
            <a:off x="10858640" y="2014977"/>
            <a:ext cx="1456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</a:t>
            </a:r>
            <a:r>
              <a:rPr lang="en-US" b="1" i="1" dirty="0"/>
              <a:t>see talks by Sam, Bourg </a:t>
            </a:r>
            <a:r>
              <a:rPr lang="en-US" b="1" i="1" dirty="0" err="1"/>
              <a:t>Nasipak</a:t>
            </a:r>
            <a:r>
              <a:rPr lang="en-US" b="1" i="1" dirty="0"/>
              <a:t>, &amp; </a:t>
            </a:r>
            <a:r>
              <a:rPr lang="en-US" b="1" i="1" dirty="0" err="1"/>
              <a:t>Franchini</a:t>
            </a:r>
            <a:r>
              <a:rPr lang="en-US" dirty="0"/>
              <a:t> </a:t>
            </a:r>
            <a:r>
              <a:rPr lang="en-US" b="1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CF8343-401C-D233-54B6-3E9EDFC6A7D3}"/>
              </a:ext>
            </a:extLst>
          </p:cNvPr>
          <p:cNvSpPr txBox="1"/>
          <p:nvPr/>
        </p:nvSpPr>
        <p:spPr>
          <a:xfrm>
            <a:off x="6861673" y="3315253"/>
            <a:ext cx="136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</a:t>
            </a:r>
            <a:r>
              <a:rPr lang="en-US" b="1" i="1" dirty="0"/>
              <a:t>see talk by Dolan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298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52" grpId="0" animBg="1"/>
      <p:bldP spid="52" grpId="1" animBg="1"/>
      <p:bldP spid="61" grpId="0" animBg="1"/>
      <p:bldP spid="61" grpId="1" animBg="1"/>
      <p:bldP spid="78" grpId="0"/>
      <p:bldP spid="83" grpId="0"/>
      <p:bldP spid="92" grpId="0" animBg="1"/>
      <p:bldP spid="92" grpId="1" animBg="1"/>
      <p:bldP spid="82" grpId="0" animBg="1"/>
      <p:bldP spid="4" grpId="0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BFCC-D239-4A55-AEE4-E9AE5EA9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409" y="-138311"/>
            <a:ext cx="9344884" cy="1325563"/>
          </a:xfrm>
        </p:spPr>
        <p:txBody>
          <a:bodyPr>
            <a:noAutofit/>
          </a:bodyPr>
          <a:lstStyle/>
          <a:p>
            <a:r>
              <a:rPr lang="en-US" sz="4400" dirty="0"/>
              <a:t>Scalar field in Kerr via elliptic PDEs:</a:t>
            </a:r>
          </a:p>
        </p:txBody>
      </p:sp>
      <p:pic>
        <p:nvPicPr>
          <p:cNvPr id="4" name="Picture 3" descr="A picture containing fan, vector graphics, device&#10;&#10;Description automatically generated">
            <a:extLst>
              <a:ext uri="{FF2B5EF4-FFF2-40B4-BE49-F238E27FC236}">
                <a16:creationId xmlns:a16="http://schemas.microsoft.com/office/drawing/2014/main" id="{7AD0B604-09C9-4173-BCED-B774D393EB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4"/>
          <a:stretch/>
        </p:blipFill>
        <p:spPr>
          <a:xfrm>
            <a:off x="98651" y="1061205"/>
            <a:ext cx="4828971" cy="5715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F42C54-1365-45C1-B01D-CAFA0987FFD2}"/>
                  </a:ext>
                </a:extLst>
              </p:cNvPr>
              <p:cNvSpPr txBox="1"/>
              <p:nvPr/>
            </p:nvSpPr>
            <p:spPr>
              <a:xfrm>
                <a:off x="9178481" y="309028"/>
                <a:ext cx="253223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l-GR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=−4</m:t>
                      </m:r>
                      <m:r>
                        <m:rPr>
                          <m:sty m:val="p"/>
                        </m:rP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l-GR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F42C54-1365-45C1-B01D-CAFA0987F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481" y="309028"/>
                <a:ext cx="2532232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C0145D-DCF3-4B84-B5D7-DDA3C34F5B96}"/>
                  </a:ext>
                </a:extLst>
              </p:cNvPr>
              <p:cNvSpPr txBox="1"/>
              <p:nvPr/>
            </p:nvSpPr>
            <p:spPr>
              <a:xfrm>
                <a:off x="5253140" y="2286429"/>
                <a:ext cx="6639895" cy="9709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en-US" sz="2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𝑖𝑚𝑓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𝑖𝑚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C0145D-DCF3-4B84-B5D7-DDA3C34F5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140" y="2286429"/>
                <a:ext cx="6639895" cy="9709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1">
            <a:extLst>
              <a:ext uri="{FF2B5EF4-FFF2-40B4-BE49-F238E27FC236}">
                <a16:creationId xmlns:a16="http://schemas.microsoft.com/office/drawing/2014/main" id="{53B69F73-A2F7-409C-B7AD-88EBFA9D17E3}"/>
              </a:ext>
            </a:extLst>
          </p:cNvPr>
          <p:cNvSpPr txBox="1">
            <a:spLocks/>
          </p:cNvSpPr>
          <p:nvPr/>
        </p:nvSpPr>
        <p:spPr>
          <a:xfrm>
            <a:off x="5398282" y="883609"/>
            <a:ext cx="59115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Start from prior time-domain analyses </a:t>
            </a:r>
            <a:r>
              <a:rPr lang="en-US" sz="2400" dirty="0"/>
              <a:t>(Dolan et al. 2011, Thornburg et al. 2017)</a:t>
            </a:r>
            <a:r>
              <a:rPr lang="en-US" sz="2800" dirty="0"/>
              <a:t>,    but enter frequency-domain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94B6E5-8045-49C5-8CBB-FD49E829B60B}"/>
              </a:ext>
            </a:extLst>
          </p:cNvPr>
          <p:cNvGrpSpPr/>
          <p:nvPr/>
        </p:nvGrpSpPr>
        <p:grpSpPr>
          <a:xfrm>
            <a:off x="5540108" y="3429000"/>
            <a:ext cx="5627903" cy="2098075"/>
            <a:chOff x="5849257" y="3334657"/>
            <a:chExt cx="5627903" cy="20980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4BAADC1-E309-4C82-B45B-ADC0B33C6A0A}"/>
                    </a:ext>
                  </a:extLst>
                </p:cNvPr>
                <p:cNvSpPr txBox="1"/>
                <p:nvPr/>
              </p:nvSpPr>
              <p:spPr>
                <a:xfrm>
                  <a:off x="5874668" y="3334657"/>
                  <a:ext cx="5602492" cy="20980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i="1" dirty="0">
                      <a:solidFill>
                        <a:schemeClr val="tx1"/>
                      </a:solidFill>
                    </a:rPr>
                    <a:t>         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𝛺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𝛺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𝑀𝑟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𝑖𝑎𝑚𝑟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𝛥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𝛥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  <m:func>
                            <m:func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𝑐𝑜𝑡</m:t>
                              </m:r>
                            </m:fName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𝜕𝜃</m:t>
                              </m:r>
                            </m:den>
                          </m:f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func>
                                <m:func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𝑠𝑖𝑛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den>
                          </m:f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𝑀𝑟</m:t>
                                  </m:r>
                                </m:den>
                              </m:f>
                            </m:e>
                          </m:d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𝑖𝑎𝑚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</m:oMath>
                  </a14:m>
                  <a:endParaRPr lang="en-US" sz="2400" i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4BAADC1-E309-4C82-B45B-ADC0B33C6A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4668" y="3334657"/>
                  <a:ext cx="5602492" cy="20980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B385759-2F22-4C34-8A1C-B59AC20A2BEC}"/>
                    </a:ext>
                  </a:extLst>
                </p:cNvPr>
                <p:cNvSpPr txBox="1"/>
                <p:nvPr/>
              </p:nvSpPr>
              <p:spPr>
                <a:xfrm>
                  <a:off x="5849257" y="3520063"/>
                  <a:ext cx="725702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◻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B385759-2F22-4C34-8A1C-B59AC20A2B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9257" y="3520063"/>
                  <a:ext cx="725702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68982CD-55FD-4AF5-93D0-0E893A8224FB}"/>
                  </a:ext>
                </a:extLst>
              </p:cNvPr>
              <p:cNvSpPr txBox="1"/>
              <p:nvPr/>
            </p:nvSpPr>
            <p:spPr>
              <a:xfrm>
                <a:off x="7320632" y="5778448"/>
                <a:ext cx="2509167" cy="645851"/>
              </a:xfrm>
              <a:prstGeom prst="roundRect">
                <a:avLst/>
              </a:prstGeom>
              <a:noFill/>
              <a:ln w="57150"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◻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68982CD-55FD-4AF5-93D0-0E893A822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632" y="5778448"/>
                <a:ext cx="2509167" cy="64585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571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6098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BFCC-D239-4A55-AEE4-E9AE5EA9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266" y="-182986"/>
            <a:ext cx="10811962" cy="1325563"/>
          </a:xfrm>
        </p:spPr>
        <p:txBody>
          <a:bodyPr>
            <a:noAutofit/>
          </a:bodyPr>
          <a:lstStyle/>
          <a:p>
            <a:r>
              <a:rPr lang="en-US" sz="4400" dirty="0"/>
              <a:t>Numerical solution: Finite difference method</a:t>
            </a:r>
          </a:p>
        </p:txBody>
      </p:sp>
      <p:pic>
        <p:nvPicPr>
          <p:cNvPr id="4" name="Picture 3" descr="A picture containing fan, vector graphics, device&#10;&#10;Description automatically generated">
            <a:extLst>
              <a:ext uri="{FF2B5EF4-FFF2-40B4-BE49-F238E27FC236}">
                <a16:creationId xmlns:a16="http://schemas.microsoft.com/office/drawing/2014/main" id="{7AD0B604-09C9-4173-BCED-B774D393EB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4"/>
          <a:stretch/>
        </p:blipFill>
        <p:spPr>
          <a:xfrm>
            <a:off x="98651" y="1061205"/>
            <a:ext cx="4828971" cy="5715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0E26D145-9847-4ED4-B803-11B14133BF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96765" y="776809"/>
                <a:ext cx="5799490" cy="65709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b="0" kern="1200">
                    <a:gradFill flip="none" rotWithShape="1">
                      <a:gsLst>
                        <a:gs pos="28000">
                          <a:schemeClr val="tx1">
                            <a:lumMod val="93000"/>
                          </a:schemeClr>
                        </a:gs>
                        <a:gs pos="0">
                          <a:schemeClr val="bg1">
                            <a:lumMod val="25000"/>
                            <a:lumOff val="75000"/>
                          </a:schemeClr>
                        </a:gs>
                        <a:gs pos="100000">
                          <a:schemeClr val="tx2">
                            <a:lumMod val="0"/>
                            <a:lumOff val="100000"/>
                          </a:schemeClr>
                        </a:gs>
                      </a:gsLst>
                      <a:lin ang="4800000" scaled="0"/>
                      <a:tileRect/>
                    </a:gra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800" dirty="0"/>
                  <a:t>Rectangular grid with fixed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0E26D145-9847-4ED4-B803-11B14133B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765" y="776809"/>
                <a:ext cx="5799490" cy="6570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68C3E5E0-0522-4846-9C4D-3BA553D65C8F}"/>
              </a:ext>
            </a:extLst>
          </p:cNvPr>
          <p:cNvGrpSpPr/>
          <p:nvPr/>
        </p:nvGrpSpPr>
        <p:grpSpPr>
          <a:xfrm>
            <a:off x="5078532" y="1298895"/>
            <a:ext cx="5471405" cy="3470141"/>
            <a:chOff x="6109046" y="1690206"/>
            <a:chExt cx="5471405" cy="347014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C8536D7-6224-45F5-9087-FEAEB6B0204D}"/>
                </a:ext>
              </a:extLst>
            </p:cNvPr>
            <p:cNvGrpSpPr/>
            <p:nvPr/>
          </p:nvGrpSpPr>
          <p:grpSpPr>
            <a:xfrm>
              <a:off x="6499824" y="1690206"/>
              <a:ext cx="5080627" cy="3072154"/>
              <a:chOff x="6067634" y="2364110"/>
              <a:chExt cx="5080627" cy="3072154"/>
            </a:xfrm>
          </p:grpSpPr>
          <p:pic>
            <p:nvPicPr>
              <p:cNvPr id="15" name="図 17" descr="Screen Shot 2021-05-12 at 8.26.30 AM.png">
                <a:extLst>
                  <a:ext uri="{FF2B5EF4-FFF2-40B4-BE49-F238E27FC236}">
                    <a16:creationId xmlns:a16="http://schemas.microsoft.com/office/drawing/2014/main" id="{276AC4B2-96A3-4C2D-B809-C153A24C55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0" t="1678" r="12036" b="2350"/>
              <a:stretch/>
            </p:blipFill>
            <p:spPr>
              <a:xfrm rot="16200000">
                <a:off x="7231460" y="1435221"/>
                <a:ext cx="2808515" cy="4828972"/>
              </a:xfrm>
              <a:prstGeom prst="rect">
                <a:avLst/>
              </a:prstGeom>
            </p:spPr>
          </p:pic>
          <p:cxnSp>
            <p:nvCxnSpPr>
              <p:cNvPr id="16" name="直線矢印コネクタ 4">
                <a:extLst>
                  <a:ext uri="{FF2B5EF4-FFF2-40B4-BE49-F238E27FC236}">
                    <a16:creationId xmlns:a16="http://schemas.microsoft.com/office/drawing/2014/main" id="{CDEE8482-AAFA-41AB-891B-FC9D44809FA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8635717" y="3042201"/>
                <a:ext cx="0" cy="4788126"/>
              </a:xfrm>
              <a:prstGeom prst="straightConnector1">
                <a:avLst/>
              </a:prstGeom>
              <a:ln w="38100"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直線矢印コネクタ 7">
                <a:extLst>
                  <a:ext uri="{FF2B5EF4-FFF2-40B4-BE49-F238E27FC236}">
                    <a16:creationId xmlns:a16="http://schemas.microsoft.com/office/drawing/2014/main" id="{F8B067E1-5D5A-42EB-8275-9DF41C20840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707408" y="3878553"/>
                <a:ext cx="2720451" cy="0"/>
              </a:xfrm>
              <a:prstGeom prst="straightConnector1">
                <a:avLst/>
              </a:prstGeom>
              <a:ln w="38100"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19">
                <a:extLst>
                  <a:ext uri="{FF2B5EF4-FFF2-40B4-BE49-F238E27FC236}">
                    <a16:creationId xmlns:a16="http://schemas.microsoft.com/office/drawing/2014/main" id="{05C72C4B-21A4-44B8-A141-129612CEE67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8674657" y="1398079"/>
                <a:ext cx="0" cy="4947208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EF3E3E9E-AB2F-4A96-84AF-A56995D446D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166206" y="3799378"/>
                <a:ext cx="2870536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円/楕円 26">
                <a:extLst>
                  <a:ext uri="{FF2B5EF4-FFF2-40B4-BE49-F238E27FC236}">
                    <a16:creationId xmlns:a16="http://schemas.microsoft.com/office/drawing/2014/main" id="{63C4170C-FA5E-4181-AB9E-0B8857AF7B7B}"/>
                  </a:ext>
                </a:extLst>
              </p:cNvPr>
              <p:cNvSpPr/>
              <p:nvPr/>
            </p:nvSpPr>
            <p:spPr>
              <a:xfrm rot="16200000">
                <a:off x="7544409" y="3803664"/>
                <a:ext cx="114130" cy="136035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27" name="正方形/長方形 28">
              <a:extLst>
                <a:ext uri="{FF2B5EF4-FFF2-40B4-BE49-F238E27FC236}">
                  <a16:creationId xmlns:a16="http://schemas.microsoft.com/office/drawing/2014/main" id="{969D6C66-9C3C-460C-9B73-4D605D6E98B0}"/>
                </a:ext>
              </a:extLst>
            </p:cNvPr>
            <p:cNvSpPr/>
            <p:nvPr/>
          </p:nvSpPr>
          <p:spPr>
            <a:xfrm>
              <a:off x="6109046" y="2912803"/>
              <a:ext cx="381836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8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θ</a:t>
              </a:r>
              <a:endParaRPr lang="ja-JP" altLang="en-US" sz="2800" dirty="0"/>
            </a:p>
            <a:p>
              <a:endParaRPr lang="ja-JP" altLang="en-US" sz="2800" dirty="0"/>
            </a:p>
          </p:txBody>
        </p:sp>
        <p:sp>
          <p:nvSpPr>
            <p:cNvPr id="28" name="正方形/長方形 28">
              <a:extLst>
                <a:ext uri="{FF2B5EF4-FFF2-40B4-BE49-F238E27FC236}">
                  <a16:creationId xmlns:a16="http://schemas.microsoft.com/office/drawing/2014/main" id="{F88316B9-5834-417E-A59C-E324EC9725B4}"/>
                </a:ext>
              </a:extLst>
            </p:cNvPr>
            <p:cNvSpPr/>
            <p:nvPr/>
          </p:nvSpPr>
          <p:spPr>
            <a:xfrm>
              <a:off x="8763604" y="4637127"/>
              <a:ext cx="4363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r</a:t>
              </a:r>
              <a:r>
                <a:rPr lang="en-US" sz="2800" baseline="-25000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*</a:t>
              </a:r>
              <a:endParaRPr lang="ja-JP" altLang="en-US" sz="2800" dirty="0">
                <a:latin typeface="Cambria Math" panose="02040503050406030204" pitchFamily="18" charset="0"/>
              </a:endParaRPr>
            </a:p>
          </p:txBody>
        </p:sp>
      </p:grp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7B2D067A-494B-4343-9337-4066794FAD2A}"/>
              </a:ext>
            </a:extLst>
          </p:cNvPr>
          <p:cNvSpPr/>
          <p:nvPr/>
        </p:nvSpPr>
        <p:spPr>
          <a:xfrm>
            <a:off x="4165074" y="1614875"/>
            <a:ext cx="1389734" cy="97499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itle 1">
                <a:extLst>
                  <a:ext uri="{FF2B5EF4-FFF2-40B4-BE49-F238E27FC236}">
                    <a16:creationId xmlns:a16="http://schemas.microsoft.com/office/drawing/2014/main" id="{014AB7CF-CFAB-4D33-BBFB-D3147964F4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70396" y="4662380"/>
                <a:ext cx="2182796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b="0" kern="1200">
                    <a:gradFill flip="none" rotWithShape="1">
                      <a:gsLst>
                        <a:gs pos="28000">
                          <a:schemeClr val="tx1">
                            <a:lumMod val="93000"/>
                          </a:schemeClr>
                        </a:gs>
                        <a:gs pos="0">
                          <a:schemeClr val="bg1">
                            <a:lumMod val="25000"/>
                            <a:lumOff val="75000"/>
                          </a:schemeClr>
                        </a:gs>
                        <a:gs pos="100000">
                          <a:schemeClr val="tx2">
                            <a:lumMod val="0"/>
                            <a:lumOff val="100000"/>
                          </a:schemeClr>
                        </a:gs>
                      </a:gsLst>
                      <a:lin ang="4800000" scaled="0"/>
                      <a:tileRect/>
                    </a:gra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00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01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02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Ψ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Ψ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Ψ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itle 1">
                <a:extLst>
                  <a:ext uri="{FF2B5EF4-FFF2-40B4-BE49-F238E27FC236}">
                    <a16:creationId xmlns:a16="http://schemas.microsoft.com/office/drawing/2014/main" id="{014AB7CF-CFAB-4D33-BBFB-D3147964F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0396" y="4662380"/>
                <a:ext cx="2182796" cy="1325563"/>
              </a:xfrm>
              <a:prstGeom prst="rect">
                <a:avLst/>
              </a:prstGeom>
              <a:blipFill>
                <a:blip r:embed="rId5"/>
                <a:stretch>
                  <a:fillRect t="-66820" b="-58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8336FBFD-B2CF-475D-A170-52C7C82664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83683" y="5381880"/>
                <a:ext cx="5666254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b="0" kern="1200">
                    <a:gradFill flip="none" rotWithShape="1">
                      <a:gsLst>
                        <a:gs pos="28000">
                          <a:schemeClr val="tx1">
                            <a:lumMod val="93000"/>
                          </a:schemeClr>
                        </a:gs>
                        <a:gs pos="0">
                          <a:schemeClr val="bg1">
                            <a:lumMod val="25000"/>
                            <a:lumOff val="75000"/>
                          </a:schemeClr>
                        </a:gs>
                        <a:gs pos="100000">
                          <a:schemeClr val="tx2">
                            <a:lumMod val="0"/>
                            <a:lumOff val="100000"/>
                          </a:schemeClr>
                        </a:gs>
                      </a:gsLst>
                      <a:lin ang="4800000" scaled="0"/>
                      <a:tileRect/>
                    </a:gra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800" dirty="0"/>
                  <a:t>	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A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27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29</m:t>
                            </m:r>
                          </m:sup>
                        </m:sSubSup>
                      </m:num>
                      <m:den>
                        <m:r>
                          <m:rPr>
                            <m:sty m:val="p"/>
                          </m:rPr>
                          <a:rPr lang="el-G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l-GR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               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𝐵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18</m:t>
                            </m:r>
                          </m:sup>
                        </m:sSub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−2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sup>
                        </m:sSub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38</m:t>
                            </m:r>
                          </m:sup>
                        </m:sSubSup>
                      </m:num>
                      <m:den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p>
                          <m:sSupPr>
                            <m:ctrlPr>
                              <a:rPr lang="el-GR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l-GR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+…=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8336FBFD-B2CF-475D-A170-52C7C8266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683" y="5381880"/>
                <a:ext cx="5666254" cy="13255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F5AF23C-F711-41F6-B971-B3C435F23576}"/>
              </a:ext>
            </a:extLst>
          </p:cNvPr>
          <p:cNvSpPr/>
          <p:nvPr/>
        </p:nvSpPr>
        <p:spPr>
          <a:xfrm>
            <a:off x="7946136" y="3116565"/>
            <a:ext cx="198551" cy="897523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269E731-486E-4DBC-BACD-F0FA7C8DF185}"/>
              </a:ext>
            </a:extLst>
          </p:cNvPr>
          <p:cNvSpPr/>
          <p:nvPr/>
        </p:nvSpPr>
        <p:spPr>
          <a:xfrm rot="5400000">
            <a:off x="7946136" y="3136392"/>
            <a:ext cx="190671" cy="869086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C2DC45B-12D5-4F8C-9ADA-797AC2807FC2}"/>
              </a:ext>
            </a:extLst>
          </p:cNvPr>
          <p:cNvCxnSpPr>
            <a:cxnSpLocks/>
          </p:cNvCxnSpPr>
          <p:nvPr/>
        </p:nvCxnSpPr>
        <p:spPr>
          <a:xfrm>
            <a:off x="8227909" y="3733800"/>
            <a:ext cx="155485" cy="194310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3F4622F2-022D-47B4-BB3D-B4F16A7DBCDF}"/>
              </a:ext>
            </a:extLst>
          </p:cNvPr>
          <p:cNvSpPr txBox="1">
            <a:spLocks/>
          </p:cNvSpPr>
          <p:nvPr/>
        </p:nvSpPr>
        <p:spPr>
          <a:xfrm>
            <a:off x="9521127" y="4750288"/>
            <a:ext cx="1898537" cy="1263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Vector of unknowns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98671DD-7F5E-4554-87D3-22F871A06948}"/>
                  </a:ext>
                </a:extLst>
              </p:cNvPr>
              <p:cNvSpPr txBox="1"/>
              <p:nvPr/>
            </p:nvSpPr>
            <p:spPr>
              <a:xfrm>
                <a:off x="5045967" y="4593017"/>
                <a:ext cx="2486655" cy="645851"/>
              </a:xfrm>
              <a:prstGeom prst="roundRect">
                <a:avLst/>
              </a:prstGeom>
              <a:noFill/>
              <a:ln w="57150"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◻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98671DD-7F5E-4554-87D3-22F871A06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967" y="4593017"/>
                <a:ext cx="2486655" cy="64585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571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4483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 animBg="1"/>
      <p:bldP spid="34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E8444143-F775-4E81-A7F9-A7C59163FEC6}"/>
              </a:ext>
            </a:extLst>
          </p:cNvPr>
          <p:cNvGrpSpPr/>
          <p:nvPr/>
        </p:nvGrpSpPr>
        <p:grpSpPr>
          <a:xfrm>
            <a:off x="-77573" y="1366423"/>
            <a:ext cx="5462464" cy="3470141"/>
            <a:chOff x="6117987" y="1690206"/>
            <a:chExt cx="5462464" cy="347014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86EBAAE-59A8-4DC4-919F-9225285F0BC3}"/>
                </a:ext>
              </a:extLst>
            </p:cNvPr>
            <p:cNvGrpSpPr/>
            <p:nvPr/>
          </p:nvGrpSpPr>
          <p:grpSpPr>
            <a:xfrm>
              <a:off x="6499824" y="1690206"/>
              <a:ext cx="5080627" cy="3072154"/>
              <a:chOff x="6067634" y="2364110"/>
              <a:chExt cx="5080627" cy="3072154"/>
            </a:xfrm>
          </p:grpSpPr>
          <p:pic>
            <p:nvPicPr>
              <p:cNvPr id="45" name="図 17" descr="Screen Shot 2021-05-12 at 8.26.30 AM.png">
                <a:extLst>
                  <a:ext uri="{FF2B5EF4-FFF2-40B4-BE49-F238E27FC236}">
                    <a16:creationId xmlns:a16="http://schemas.microsoft.com/office/drawing/2014/main" id="{C3C33D2B-A391-48A5-B122-8840421EE2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0" t="1678" r="12036" b="2350"/>
              <a:stretch/>
            </p:blipFill>
            <p:spPr>
              <a:xfrm rot="16200000">
                <a:off x="7231460" y="1435221"/>
                <a:ext cx="2808515" cy="4828972"/>
              </a:xfrm>
              <a:prstGeom prst="rect">
                <a:avLst/>
              </a:prstGeom>
            </p:spPr>
          </p:pic>
          <p:cxnSp>
            <p:nvCxnSpPr>
              <p:cNvPr id="46" name="直線矢印コネクタ 4">
                <a:extLst>
                  <a:ext uri="{FF2B5EF4-FFF2-40B4-BE49-F238E27FC236}">
                    <a16:creationId xmlns:a16="http://schemas.microsoft.com/office/drawing/2014/main" id="{BCC9F4C7-12F6-4FE3-AE72-6901C4237B6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8635717" y="3042201"/>
                <a:ext cx="0" cy="4788126"/>
              </a:xfrm>
              <a:prstGeom prst="straightConnector1">
                <a:avLst/>
              </a:prstGeom>
              <a:ln w="38100"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直線矢印コネクタ 7">
                <a:extLst>
                  <a:ext uri="{FF2B5EF4-FFF2-40B4-BE49-F238E27FC236}">
                    <a16:creationId xmlns:a16="http://schemas.microsoft.com/office/drawing/2014/main" id="{3D9710CF-BBBC-456D-877B-487C41A4613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707408" y="3878553"/>
                <a:ext cx="2720451" cy="0"/>
              </a:xfrm>
              <a:prstGeom prst="straightConnector1">
                <a:avLst/>
              </a:prstGeom>
              <a:ln w="38100"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19">
                <a:extLst>
                  <a:ext uri="{FF2B5EF4-FFF2-40B4-BE49-F238E27FC236}">
                    <a16:creationId xmlns:a16="http://schemas.microsoft.com/office/drawing/2014/main" id="{FE6D899D-3EB8-45AC-AD0F-1477301DCF8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8674657" y="1398079"/>
                <a:ext cx="0" cy="4947208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21">
                <a:extLst>
                  <a:ext uri="{FF2B5EF4-FFF2-40B4-BE49-F238E27FC236}">
                    <a16:creationId xmlns:a16="http://schemas.microsoft.com/office/drawing/2014/main" id="{7F630291-7922-4B19-8284-0A0F5192015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166206" y="3799378"/>
                <a:ext cx="2870536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円/楕円 26">
                <a:extLst>
                  <a:ext uri="{FF2B5EF4-FFF2-40B4-BE49-F238E27FC236}">
                    <a16:creationId xmlns:a16="http://schemas.microsoft.com/office/drawing/2014/main" id="{CE60A8ED-C681-49FA-A99D-3287C780294B}"/>
                  </a:ext>
                </a:extLst>
              </p:cNvPr>
              <p:cNvSpPr/>
              <p:nvPr/>
            </p:nvSpPr>
            <p:spPr>
              <a:xfrm rot="16200000">
                <a:off x="7544409" y="3803664"/>
                <a:ext cx="114130" cy="136035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43" name="正方形/長方形 28">
              <a:extLst>
                <a:ext uri="{FF2B5EF4-FFF2-40B4-BE49-F238E27FC236}">
                  <a16:creationId xmlns:a16="http://schemas.microsoft.com/office/drawing/2014/main" id="{19FA4854-67F6-476D-8913-30D768016A43}"/>
                </a:ext>
              </a:extLst>
            </p:cNvPr>
            <p:cNvSpPr/>
            <p:nvPr/>
          </p:nvSpPr>
          <p:spPr>
            <a:xfrm>
              <a:off x="6117987" y="2914193"/>
              <a:ext cx="3818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8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θ</a:t>
              </a:r>
              <a:endParaRPr lang="ja-JP" altLang="en-US" sz="2800" dirty="0"/>
            </a:p>
          </p:txBody>
        </p:sp>
        <p:sp>
          <p:nvSpPr>
            <p:cNvPr id="44" name="正方形/長方形 28">
              <a:extLst>
                <a:ext uri="{FF2B5EF4-FFF2-40B4-BE49-F238E27FC236}">
                  <a16:creationId xmlns:a16="http://schemas.microsoft.com/office/drawing/2014/main" id="{3A1FBFB2-A309-4012-8D87-38279E73CBDF}"/>
                </a:ext>
              </a:extLst>
            </p:cNvPr>
            <p:cNvSpPr/>
            <p:nvPr/>
          </p:nvSpPr>
          <p:spPr>
            <a:xfrm>
              <a:off x="8763604" y="4637127"/>
              <a:ext cx="4363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r</a:t>
              </a:r>
              <a:r>
                <a:rPr lang="en-US" sz="2800" baseline="-25000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*</a:t>
              </a:r>
              <a:endParaRPr lang="ja-JP" altLang="en-US" sz="2800" dirty="0">
                <a:latin typeface="Cambria Math" panose="02040503050406030204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2EBFCC-D239-4A55-AEE4-E9AE5EA9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266" y="-182986"/>
            <a:ext cx="10811962" cy="1325563"/>
          </a:xfrm>
        </p:spPr>
        <p:txBody>
          <a:bodyPr>
            <a:noAutofit/>
          </a:bodyPr>
          <a:lstStyle/>
          <a:p>
            <a:r>
              <a:rPr lang="en-US" sz="4400" dirty="0"/>
              <a:t>Numerical solution: Finite difference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0E26D145-9847-4ED4-B803-11B14133BF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420" y="795281"/>
                <a:ext cx="5799490" cy="65709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b="0" kern="1200">
                    <a:gradFill flip="none" rotWithShape="1">
                      <a:gsLst>
                        <a:gs pos="28000">
                          <a:schemeClr val="tx1">
                            <a:lumMod val="93000"/>
                          </a:schemeClr>
                        </a:gs>
                        <a:gs pos="0">
                          <a:schemeClr val="bg1">
                            <a:lumMod val="25000"/>
                            <a:lumOff val="75000"/>
                          </a:schemeClr>
                        </a:gs>
                        <a:gs pos="100000">
                          <a:schemeClr val="tx2">
                            <a:lumMod val="0"/>
                            <a:lumOff val="100000"/>
                          </a:schemeClr>
                        </a:gs>
                      </a:gsLst>
                      <a:lin ang="4800000" scaled="0"/>
                      <a:tileRect/>
                    </a:gra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800" dirty="0"/>
                  <a:t>Rectangular grid with fixed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0E26D145-9847-4ED4-B803-11B14133B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20" y="795281"/>
                <a:ext cx="5799490" cy="6570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F6BA773C-32EC-4D94-A1B4-FC605E8E35A1}"/>
              </a:ext>
            </a:extLst>
          </p:cNvPr>
          <p:cNvSpPr txBox="1">
            <a:spLocks/>
          </p:cNvSpPr>
          <p:nvPr/>
        </p:nvSpPr>
        <p:spPr>
          <a:xfrm>
            <a:off x="7370210" y="785155"/>
            <a:ext cx="5799490" cy="657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System of algebraic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itle 1">
                <a:extLst>
                  <a:ext uri="{FF2B5EF4-FFF2-40B4-BE49-F238E27FC236}">
                    <a16:creationId xmlns:a16="http://schemas.microsoft.com/office/drawing/2014/main" id="{9CA5BBAE-EC31-4E74-BA9E-8C5AE07A96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68766" y="2100045"/>
                <a:ext cx="5260214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b="0" kern="1200">
                    <a:gradFill flip="none" rotWithShape="1">
                      <a:gsLst>
                        <a:gs pos="28000">
                          <a:schemeClr val="tx1">
                            <a:lumMod val="93000"/>
                          </a:schemeClr>
                        </a:gs>
                        <a:gs pos="0">
                          <a:schemeClr val="bg1">
                            <a:lumMod val="25000"/>
                            <a:lumOff val="75000"/>
                          </a:schemeClr>
                        </a:gs>
                        <a:gs pos="100000">
                          <a:schemeClr val="tx2">
                            <a:lumMod val="0"/>
                            <a:lumOff val="100000"/>
                          </a:schemeClr>
                        </a:gs>
                      </a:gsLst>
                      <a:lin ang="4800000" scaled="0"/>
                      <a:tileRect/>
                    </a:gra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5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</m:mr>
                        </m:m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m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Ψ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00</m:t>
                                        </m:r>
                                      </m:sup>
                                    </m:sSubSup>
                                  </m:e>
                                </m:m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Ψ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01</m:t>
                                        </m:r>
                                      </m:sup>
                                    </m:sSubSup>
                                  </m:e>
                                </m:mr>
                                <m:mr>
                                  <m:e>
                                    <m: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800" dirty="0"/>
                  <a:t> =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m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  <m: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00</m:t>
                                        </m:r>
                                      </m:sup>
                                    </m:sSubSup>
                                  </m:e>
                                </m:m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  <m: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01</m:t>
                                        </m:r>
                                      </m:sup>
                                    </m:sSubSup>
                                  </m:e>
                                </m:mr>
                                <m:m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itle 1">
                <a:extLst>
                  <a:ext uri="{FF2B5EF4-FFF2-40B4-BE49-F238E27FC236}">
                    <a16:creationId xmlns:a16="http://schemas.microsoft.com/office/drawing/2014/main" id="{9CA5BBAE-EC31-4E74-BA9E-8C5AE07A96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766" y="2100045"/>
                <a:ext cx="5260214" cy="1325563"/>
              </a:xfrm>
              <a:prstGeom prst="rect">
                <a:avLst/>
              </a:prstGeom>
              <a:blipFill>
                <a:blip r:embed="rId4"/>
                <a:stretch>
                  <a:fillRect t="-51376" b="-43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 descr="Chart&#10;&#10;Description automatically generated">
            <a:extLst>
              <a:ext uri="{FF2B5EF4-FFF2-40B4-BE49-F238E27FC236}">
                <a16:creationId xmlns:a16="http://schemas.microsoft.com/office/drawing/2014/main" id="{A85C7A23-370E-4456-A26C-ACD66CFB7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88" y="2420521"/>
            <a:ext cx="4420093" cy="4276016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716175D-382F-4876-AE2C-E31231573820}"/>
              </a:ext>
            </a:extLst>
          </p:cNvPr>
          <p:cNvCxnSpPr>
            <a:cxnSpLocks/>
          </p:cNvCxnSpPr>
          <p:nvPr/>
        </p:nvCxnSpPr>
        <p:spPr>
          <a:xfrm flipH="1">
            <a:off x="7161036" y="2736900"/>
            <a:ext cx="1260763" cy="77726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BD9CD383-D6A5-41AC-8C35-F0D4EE1D3079}"/>
              </a:ext>
            </a:extLst>
          </p:cNvPr>
          <p:cNvSpPr txBox="1">
            <a:spLocks/>
          </p:cNvSpPr>
          <p:nvPr/>
        </p:nvSpPr>
        <p:spPr>
          <a:xfrm>
            <a:off x="8240932" y="5914648"/>
            <a:ext cx="3329484" cy="657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Linear system with sparse matrix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BF1929D-B8F3-46FB-9D83-CF08E9B142DA}"/>
              </a:ext>
            </a:extLst>
          </p:cNvPr>
          <p:cNvSpPr txBox="1">
            <a:spLocks/>
          </p:cNvSpPr>
          <p:nvPr/>
        </p:nvSpPr>
        <p:spPr>
          <a:xfrm>
            <a:off x="8510983" y="4467372"/>
            <a:ext cx="3770201" cy="657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How to handle source?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6784121-07F2-4140-AFD4-D731174E0A29}"/>
              </a:ext>
            </a:extLst>
          </p:cNvPr>
          <p:cNvCxnSpPr>
            <a:cxnSpLocks/>
          </p:cNvCxnSpPr>
          <p:nvPr/>
        </p:nvCxnSpPr>
        <p:spPr>
          <a:xfrm flipV="1">
            <a:off x="11050378" y="3991021"/>
            <a:ext cx="525107" cy="47635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FB73F76-2EA0-469D-9D0E-50F141F7E07A}"/>
              </a:ext>
            </a:extLst>
          </p:cNvPr>
          <p:cNvSpPr/>
          <p:nvPr/>
        </p:nvSpPr>
        <p:spPr>
          <a:xfrm>
            <a:off x="2781090" y="3184093"/>
            <a:ext cx="198551" cy="897523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045FA6E-12E9-4DB3-B9B2-8547E8CE3D53}"/>
              </a:ext>
            </a:extLst>
          </p:cNvPr>
          <p:cNvSpPr/>
          <p:nvPr/>
        </p:nvSpPr>
        <p:spPr>
          <a:xfrm rot="5400000">
            <a:off x="2781090" y="3203920"/>
            <a:ext cx="190671" cy="869086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C2DC45B-12D5-4F8C-9ADA-797AC2807FC2}"/>
              </a:ext>
            </a:extLst>
          </p:cNvPr>
          <p:cNvCxnSpPr>
            <a:cxnSpLocks/>
          </p:cNvCxnSpPr>
          <p:nvPr/>
        </p:nvCxnSpPr>
        <p:spPr>
          <a:xfrm flipH="1">
            <a:off x="2195068" y="3763286"/>
            <a:ext cx="549671" cy="1304315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itle 1">
                <a:extLst>
                  <a:ext uri="{FF2B5EF4-FFF2-40B4-BE49-F238E27FC236}">
                    <a16:creationId xmlns:a16="http://schemas.microsoft.com/office/drawing/2014/main" id="{3FF2E459-E8B3-4E17-A2BC-E3B9B0F171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995023" y="5089070"/>
                <a:ext cx="5666254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b="0" kern="1200">
                    <a:gradFill flip="none" rotWithShape="1">
                      <a:gsLst>
                        <a:gs pos="28000">
                          <a:schemeClr val="tx1">
                            <a:lumMod val="93000"/>
                          </a:schemeClr>
                        </a:gs>
                        <a:gs pos="0">
                          <a:schemeClr val="bg1">
                            <a:lumMod val="25000"/>
                            <a:lumOff val="75000"/>
                          </a:schemeClr>
                        </a:gs>
                        <a:gs pos="100000">
                          <a:schemeClr val="tx2">
                            <a:lumMod val="0"/>
                            <a:lumOff val="100000"/>
                          </a:schemeClr>
                        </a:gs>
                      </a:gsLst>
                      <a:lin ang="4800000" scaled="0"/>
                      <a:tileRect/>
                    </a:gra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800" dirty="0"/>
                  <a:t>	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A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27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29</m:t>
                            </m:r>
                          </m:sup>
                        </m:sSubSup>
                      </m:num>
                      <m:den>
                        <m:r>
                          <m:rPr>
                            <m:sty m:val="p"/>
                          </m:rPr>
                          <a:rPr lang="el-G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l-GR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               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𝐵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18</m:t>
                            </m:r>
                          </m:sup>
                        </m:sSub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−2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sup>
                        </m:sSub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38</m:t>
                            </m:r>
                          </m:sup>
                        </m:sSubSup>
                      </m:num>
                      <m:den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p>
                          <m:sSupPr>
                            <m:ctrlPr>
                              <a:rPr lang="el-GR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l-GR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+…=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4" name="Title 1">
                <a:extLst>
                  <a:ext uri="{FF2B5EF4-FFF2-40B4-BE49-F238E27FC236}">
                    <a16:creationId xmlns:a16="http://schemas.microsoft.com/office/drawing/2014/main" id="{3FF2E459-E8B3-4E17-A2BC-E3B9B0F17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95023" y="5089070"/>
                <a:ext cx="5666254" cy="13255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">
            <a:extLst>
              <a:ext uri="{FF2B5EF4-FFF2-40B4-BE49-F238E27FC236}">
                <a16:creationId xmlns:a16="http://schemas.microsoft.com/office/drawing/2014/main" id="{0DCBC882-0FFA-42DC-A36F-D5841F0367DE}"/>
              </a:ext>
            </a:extLst>
          </p:cNvPr>
          <p:cNvSpPr txBox="1">
            <a:spLocks/>
          </p:cNvSpPr>
          <p:nvPr/>
        </p:nvSpPr>
        <p:spPr>
          <a:xfrm>
            <a:off x="9151841" y="4313344"/>
            <a:ext cx="1898537" cy="1263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Vector of unknowns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DD1145E-F769-4BBE-A6A7-F343908A836D}"/>
              </a:ext>
            </a:extLst>
          </p:cNvPr>
          <p:cNvCxnSpPr>
            <a:cxnSpLocks/>
          </p:cNvCxnSpPr>
          <p:nvPr/>
        </p:nvCxnSpPr>
        <p:spPr>
          <a:xfrm flipV="1">
            <a:off x="10269955" y="3991514"/>
            <a:ext cx="126128" cy="6436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293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BFCC-D239-4A55-AEE4-E9AE5EA9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886" y="-24459"/>
            <a:ext cx="11662228" cy="1009089"/>
          </a:xfrm>
        </p:spPr>
        <p:txBody>
          <a:bodyPr>
            <a:noAutofit/>
          </a:bodyPr>
          <a:lstStyle/>
          <a:p>
            <a:r>
              <a:rPr lang="en-US" sz="4400" dirty="0"/>
              <a:t>Self-force regularization: Effective source method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26D145-9847-4ED4-B803-11B14133BFE2}"/>
              </a:ext>
            </a:extLst>
          </p:cNvPr>
          <p:cNvSpPr txBox="1">
            <a:spLocks/>
          </p:cNvSpPr>
          <p:nvPr/>
        </p:nvSpPr>
        <p:spPr>
          <a:xfrm>
            <a:off x="563418" y="885339"/>
            <a:ext cx="5258262" cy="657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Field from point source blows up:</a:t>
            </a:r>
          </a:p>
        </p:txBody>
      </p:sp>
      <p:pic>
        <p:nvPicPr>
          <p:cNvPr id="4" name="Picture 3" descr="Chart, surface chart&#10;&#10;Description automatically generated">
            <a:extLst>
              <a:ext uri="{FF2B5EF4-FFF2-40B4-BE49-F238E27FC236}">
                <a16:creationId xmlns:a16="http://schemas.microsoft.com/office/drawing/2014/main" id="{59315472-CE1A-4734-A044-B834005B15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5" b="-2"/>
          <a:stretch/>
        </p:blipFill>
        <p:spPr>
          <a:xfrm>
            <a:off x="193766" y="1723194"/>
            <a:ext cx="6203200" cy="405894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77E74071-BD6B-4D0A-863D-B20A89C9D7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67405" y="927599"/>
                <a:ext cx="5326923" cy="5795647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</a:rPr>
                  <a:t>Strategy</a:t>
                </a:r>
                <a:r>
                  <a:rPr lang="en-US" dirty="0">
                    <a:solidFill>
                      <a:schemeClr val="tx1"/>
                    </a:solidFill>
                  </a:rPr>
                  <a:t>: Introduce </a:t>
                </a:r>
                <a:r>
                  <a:rPr lang="en-US" dirty="0" err="1">
                    <a:solidFill>
                      <a:schemeClr val="tx1"/>
                    </a:solidFill>
                  </a:rPr>
                  <a:t>worldtube</a:t>
                </a:r>
                <a:r>
                  <a:rPr lang="en-US" dirty="0">
                    <a:solidFill>
                      <a:schemeClr val="tx1"/>
                    </a:solidFill>
                  </a:rPr>
                  <a:t> centered on particle</a:t>
                </a:r>
              </a:p>
              <a:p>
                <a:r>
                  <a:rPr lang="en-US" b="1" dirty="0">
                    <a:solidFill>
                      <a:schemeClr val="tx1"/>
                    </a:solidFill>
                  </a:rPr>
                  <a:t>Inside </a:t>
                </a:r>
                <a:r>
                  <a:rPr lang="en-US" b="1" dirty="0" err="1">
                    <a:solidFill>
                      <a:schemeClr val="tx1"/>
                    </a:solidFill>
                  </a:rPr>
                  <a:t>worldtube</a:t>
                </a:r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– Regular/Singular decomposition: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known from an expansion and does not affect the self-force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finite and causes self-force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◻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b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sz="2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sz="10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    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2600" dirty="0"/>
              </a:p>
              <a:p>
                <a:endParaRPr lang="en-US" sz="3200" dirty="0"/>
              </a:p>
              <a:p>
                <a:endParaRPr lang="en-US" sz="3200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endParaRPr lang="en-US" sz="2400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77E74071-BD6B-4D0A-863D-B20A89C9D7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67405" y="927599"/>
                <a:ext cx="5326923" cy="5795647"/>
              </a:xfrm>
              <a:blipFill>
                <a:blip r:embed="rId3"/>
                <a:stretch>
                  <a:fillRect l="-2059" t="-1682" r="-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278B7C2-D91C-492D-B197-D994E107E3B8}"/>
              </a:ext>
            </a:extLst>
          </p:cNvPr>
          <p:cNvCxnSpPr>
            <a:cxnSpLocks/>
          </p:cNvCxnSpPr>
          <p:nvPr/>
        </p:nvCxnSpPr>
        <p:spPr>
          <a:xfrm>
            <a:off x="1706880" y="2649812"/>
            <a:ext cx="294640" cy="973769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57DCE1D-E99B-4450-9E7C-7E9E8E34D640}"/>
              </a:ext>
            </a:extLst>
          </p:cNvPr>
          <p:cNvCxnSpPr>
            <a:cxnSpLocks/>
          </p:cNvCxnSpPr>
          <p:nvPr/>
        </p:nvCxnSpPr>
        <p:spPr>
          <a:xfrm flipV="1">
            <a:off x="2001520" y="3586288"/>
            <a:ext cx="370439" cy="44897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2898BC0-5633-4CB8-8906-799B0AB48E0A}"/>
              </a:ext>
            </a:extLst>
          </p:cNvPr>
          <p:cNvCxnSpPr>
            <a:cxnSpLocks/>
          </p:cNvCxnSpPr>
          <p:nvPr/>
        </p:nvCxnSpPr>
        <p:spPr>
          <a:xfrm>
            <a:off x="2115269" y="2865120"/>
            <a:ext cx="256690" cy="721168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8283571-C01F-4823-8859-54602DA45C6B}"/>
              </a:ext>
            </a:extLst>
          </p:cNvPr>
          <p:cNvCxnSpPr>
            <a:cxnSpLocks/>
          </p:cNvCxnSpPr>
          <p:nvPr/>
        </p:nvCxnSpPr>
        <p:spPr>
          <a:xfrm flipV="1">
            <a:off x="1706880" y="2649812"/>
            <a:ext cx="73152" cy="5401"/>
          </a:xfrm>
          <a:prstGeom prst="line">
            <a:avLst/>
          </a:prstGeom>
          <a:ln w="381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F58BCB7-50E6-4BF9-9AF7-00613646024F}"/>
              </a:ext>
            </a:extLst>
          </p:cNvPr>
          <p:cNvCxnSpPr>
            <a:cxnSpLocks/>
          </p:cNvCxnSpPr>
          <p:nvPr/>
        </p:nvCxnSpPr>
        <p:spPr>
          <a:xfrm flipH="1">
            <a:off x="2243614" y="1330960"/>
            <a:ext cx="4736306" cy="17112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DC1185-5D2A-4BD6-AAE3-929DE3356EEE}"/>
                  </a:ext>
                </a:extLst>
              </p:cNvPr>
              <p:cNvSpPr txBox="1"/>
              <p:nvPr/>
            </p:nvSpPr>
            <p:spPr>
              <a:xfrm>
                <a:off x="8549595" y="5391989"/>
                <a:ext cx="2262459" cy="524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◻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bSup>
                        <m:sSub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DC1185-5D2A-4BD6-AAE3-929DE3356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595" y="5391989"/>
                <a:ext cx="2262459" cy="5246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FB78B1-F5E7-49F6-8142-6436D49EDB56}"/>
                  </a:ext>
                </a:extLst>
              </p:cNvPr>
              <p:cNvSpPr txBox="1"/>
              <p:nvPr/>
            </p:nvSpPr>
            <p:spPr>
              <a:xfrm>
                <a:off x="10998478" y="5342892"/>
                <a:ext cx="771729" cy="599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𝑒𝑓𝑓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FB78B1-F5E7-49F6-8142-6436D49ED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8478" y="5342892"/>
                <a:ext cx="771729" cy="5992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032D79-FEAE-4AAB-83CD-7B50A2FA25F4}"/>
                  </a:ext>
                </a:extLst>
              </p:cNvPr>
              <p:cNvSpPr txBox="1"/>
              <p:nvPr/>
            </p:nvSpPr>
            <p:spPr>
              <a:xfrm>
                <a:off x="10572496" y="5380883"/>
                <a:ext cx="53116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gradFill>
                            <a:gsLst>
                              <a:gs pos="34000">
                                <a:prstClr val="white">
                                  <a:lumMod val="93000"/>
                                </a:prstClr>
                              </a:gs>
                              <a:gs pos="0">
                                <a:prstClr val="black">
                                  <a:lumMod val="25000"/>
                                  <a:lumOff val="75000"/>
                                </a:prstClr>
                              </a:gs>
                              <a:gs pos="100000">
                                <a:srgbClr val="94D7E4">
                                  <a:lumMod val="0"/>
                                  <a:lumOff val="100000"/>
                                </a:srgbClr>
                              </a:gs>
                            </a:gsLst>
                            <a:lin ang="4800000" scaled="0"/>
                          </a:gra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032D79-FEAE-4AAB-83CD-7B50A2FA2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2496" y="5380883"/>
                <a:ext cx="53116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DDFA9B6-E6B6-4F24-98FE-690E2FD73616}"/>
              </a:ext>
            </a:extLst>
          </p:cNvPr>
          <p:cNvCxnSpPr>
            <a:cxnSpLocks/>
          </p:cNvCxnSpPr>
          <p:nvPr/>
        </p:nvCxnSpPr>
        <p:spPr>
          <a:xfrm flipH="1" flipV="1">
            <a:off x="8187804" y="5858689"/>
            <a:ext cx="782134" cy="3911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604F77E4-2C09-4C0C-91D9-3006F8A6401D}"/>
              </a:ext>
            </a:extLst>
          </p:cNvPr>
          <p:cNvSpPr txBox="1">
            <a:spLocks/>
          </p:cNvSpPr>
          <p:nvPr/>
        </p:nvSpPr>
        <p:spPr>
          <a:xfrm>
            <a:off x="6918895" y="6072405"/>
            <a:ext cx="4736306" cy="657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/>
              <a:t>Issue</a:t>
            </a:r>
            <a:r>
              <a:rPr lang="en-US" sz="2400" i="1" dirty="0"/>
              <a:t>: don’t have boundary condition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180DD6E-4D6E-4D07-929D-32EC1B363605}"/>
                  </a:ext>
                </a:extLst>
              </p:cNvPr>
              <p:cNvSpPr txBox="1"/>
              <p:nvPr/>
            </p:nvSpPr>
            <p:spPr>
              <a:xfrm>
                <a:off x="6930683" y="5372809"/>
                <a:ext cx="149542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◻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</m:sSub>
                      <m:sSubSup>
                        <m:sSub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0" lang="el-GR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Ψ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180DD6E-4D6E-4D07-929D-32EC1B363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683" y="5372809"/>
                <a:ext cx="149542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itle 1">
            <a:extLst>
              <a:ext uri="{FF2B5EF4-FFF2-40B4-BE49-F238E27FC236}">
                <a16:creationId xmlns:a16="http://schemas.microsoft.com/office/drawing/2014/main" id="{C0DF64A8-8804-4C28-A76B-9E28DFDC1119}"/>
              </a:ext>
            </a:extLst>
          </p:cNvPr>
          <p:cNvSpPr txBox="1">
            <a:spLocks/>
          </p:cNvSpPr>
          <p:nvPr/>
        </p:nvSpPr>
        <p:spPr>
          <a:xfrm>
            <a:off x="193766" y="1630244"/>
            <a:ext cx="943635" cy="528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 1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6A03AD8-42D3-D0E6-A5ED-692010AB3B60}"/>
              </a:ext>
            </a:extLst>
          </p:cNvPr>
          <p:cNvSpPr txBox="1">
            <a:spLocks/>
          </p:cNvSpPr>
          <p:nvPr/>
        </p:nvSpPr>
        <p:spPr>
          <a:xfrm>
            <a:off x="1676964" y="5962894"/>
            <a:ext cx="3747632" cy="657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(see talk by Leather)</a:t>
            </a:r>
          </a:p>
        </p:txBody>
      </p:sp>
    </p:spTree>
    <p:extLst>
      <p:ext uri="{BB962C8B-B14F-4D97-AF65-F5344CB8AC3E}">
        <p14:creationId xmlns:p14="http://schemas.microsoft.com/office/powerpoint/2010/main" val="1878598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0" grpId="0"/>
      <p:bldP spid="27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surface chart&#10;&#10;Description automatically generated">
            <a:extLst>
              <a:ext uri="{FF2B5EF4-FFF2-40B4-BE49-F238E27FC236}">
                <a16:creationId xmlns:a16="http://schemas.microsoft.com/office/drawing/2014/main" id="{F7A401FA-5F04-4BBE-9990-C5B7E44131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6"/>
          <a:stretch/>
        </p:blipFill>
        <p:spPr>
          <a:xfrm>
            <a:off x="193766" y="1723194"/>
            <a:ext cx="6218229" cy="407846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2EBFCC-D239-4A55-AEE4-E9AE5EA9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886" y="-39494"/>
            <a:ext cx="11662228" cy="1009089"/>
          </a:xfrm>
        </p:spPr>
        <p:txBody>
          <a:bodyPr>
            <a:noAutofit/>
          </a:bodyPr>
          <a:lstStyle/>
          <a:p>
            <a:r>
              <a:rPr lang="en-US" sz="4400" dirty="0"/>
              <a:t>Self-force regularization: Effective source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68515F1F-9DF9-46D2-948B-5B442E631F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6499" y="6023887"/>
                <a:ext cx="4768909" cy="65709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5400" b="0" kern="1200">
                    <a:gradFill flip="none" rotWithShape="1">
                      <a:gsLst>
                        <a:gs pos="28000">
                          <a:schemeClr val="tx1">
                            <a:lumMod val="93000"/>
                          </a:schemeClr>
                        </a:gs>
                        <a:gs pos="0">
                          <a:schemeClr val="bg1">
                            <a:lumMod val="25000"/>
                            <a:lumOff val="75000"/>
                          </a:schemeClr>
                        </a:gs>
                        <a:gs pos="100000">
                          <a:schemeClr val="tx2">
                            <a:lumMod val="0"/>
                            <a:lumOff val="100000"/>
                          </a:schemeClr>
                        </a:gs>
                      </a:gsLst>
                      <a:lin ang="4800000" scaled="0"/>
                      <a:tileRect/>
                    </a:gra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800" dirty="0"/>
                  <a:t>Gradient of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el-GR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Ψ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𝑅</m:t>
                        </m:r>
                      </m:sup>
                    </m:sSubSup>
                  </m:oMath>
                </a14:m>
                <a:r>
                  <a:rPr lang="en-US" sz="2800" dirty="0"/>
                  <a:t> gives self-force  </a:t>
                </a:r>
              </a:p>
            </p:txBody>
          </p:sp>
        </mc:Choice>
        <mc:Fallback xmlns="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68515F1F-9DF9-46D2-948B-5B442E631F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99" y="6023887"/>
                <a:ext cx="4768909" cy="6570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77E74071-BD6B-4D0A-863D-B20A89C9D7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29657" y="1078330"/>
                <a:ext cx="5635673" cy="560265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           </a:t>
                </a:r>
                <a:r>
                  <a:rPr lang="en-US" b="1" dirty="0">
                    <a:solidFill>
                      <a:schemeClr val="tx1"/>
                    </a:solidFill>
                  </a:rPr>
                  <a:t>Mathematical strategy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  <a:endParaRPr lang="en-US" i="1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◻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        </a:t>
                </a:r>
                <a:r>
                  <a:rPr lang="en-US" sz="2400" dirty="0">
                    <a:solidFill>
                      <a:schemeClr val="tx1"/>
                    </a:solidFill>
                  </a:rPr>
                  <a:t>(outside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worldtube</a:t>
                </a:r>
                <a:r>
                  <a:rPr lang="en-US" sz="240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0" indent="0">
                  <a:buNone/>
                </a:pPr>
                <a:endParaRPr lang="en-US" sz="5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b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  </a:t>
                </a:r>
                <a:r>
                  <a:rPr lang="en-US" sz="2400" dirty="0">
                    <a:solidFill>
                      <a:schemeClr val="tx1"/>
                    </a:solidFill>
                  </a:rPr>
                  <a:t>(across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worldtube</a:t>
                </a:r>
                <a:r>
                  <a:rPr lang="en-US" sz="240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0" indent="0">
                  <a:buNone/>
                </a:pPr>
                <a:endParaRPr lang="en-US" sz="1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:r>
                  <a:rPr lang="en-US" sz="2400" dirty="0">
                    <a:solidFill>
                      <a:schemeClr val="tx1"/>
                    </a:solidFill>
                  </a:rPr>
                  <a:t>(inside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worldtube</a:t>
                </a:r>
                <a:r>
                  <a:rPr lang="en-US" sz="240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0" indent="0">
                  <a:buNone/>
                </a:pPr>
                <a:endParaRPr lang="en-US" sz="12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(</a:t>
                </a:r>
                <a:r>
                  <a:rPr lang="en-US" sz="2400" i="1" dirty="0">
                    <a:solidFill>
                      <a:schemeClr val="tx1"/>
                    </a:solidFill>
                  </a:rPr>
                  <a:t>Detweiler et al. 2002</a:t>
                </a:r>
                <a:r>
                  <a:rPr lang="en-US" sz="2400" dirty="0">
                    <a:solidFill>
                      <a:schemeClr val="tx1"/>
                    </a:solidFill>
                  </a:rPr>
                  <a:t>, </a:t>
                </a:r>
                <a:r>
                  <a:rPr lang="en-US" sz="2400" i="1" dirty="0">
                    <a:solidFill>
                      <a:schemeClr val="tx1"/>
                    </a:solidFill>
                  </a:rPr>
                  <a:t>Barack et al. 2007</a:t>
                </a:r>
                <a:r>
                  <a:rPr lang="en-US" sz="2400" dirty="0">
                    <a:solidFill>
                      <a:schemeClr val="tx1"/>
                    </a:solidFill>
                  </a:rPr>
                  <a:t>, </a:t>
                </a:r>
                <a:r>
                  <a:rPr lang="en-US" sz="2400" i="1" dirty="0">
                    <a:solidFill>
                      <a:schemeClr val="tx1"/>
                    </a:solidFill>
                  </a:rPr>
                  <a:t>Vega et al. 2008</a:t>
                </a:r>
                <a:r>
                  <a:rPr lang="en-US" sz="2400" dirty="0">
                    <a:solidFill>
                      <a:schemeClr val="tx1"/>
                    </a:solidFill>
                  </a:rPr>
                  <a:t>, </a:t>
                </a:r>
                <a:r>
                  <a:rPr lang="en-US" sz="2400" i="1" dirty="0">
                    <a:solidFill>
                      <a:schemeClr val="tx1"/>
                    </a:solidFill>
                  </a:rPr>
                  <a:t>Wardell et al. 2012</a:t>
                </a:r>
                <a:r>
                  <a:rPr lang="en-US" sz="240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This affects the vector part of the linear system, but not the matrix part</a:t>
                </a:r>
                <a:endParaRPr lang="en-US" dirty="0"/>
              </a:p>
              <a:p>
                <a:endParaRPr lang="en-US" sz="3200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endParaRPr lang="en-US" sz="2400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77E74071-BD6B-4D0A-863D-B20A89C9D7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29657" y="1078330"/>
                <a:ext cx="5635673" cy="5602656"/>
              </a:xfrm>
              <a:blipFill>
                <a:blip r:embed="rId4"/>
                <a:stretch>
                  <a:fillRect l="-2162" t="-1850" r="-2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26328D-4CF0-411F-9326-8FDA6A19817B}"/>
                  </a:ext>
                </a:extLst>
              </p:cNvPr>
              <p:cNvSpPr txBox="1"/>
              <p:nvPr/>
            </p:nvSpPr>
            <p:spPr>
              <a:xfrm>
                <a:off x="1010971" y="930260"/>
                <a:ext cx="431967" cy="524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26328D-4CF0-411F-9326-8FDA6A198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971" y="930260"/>
                <a:ext cx="431967" cy="5246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1E0506E-A830-4C2C-A3C3-BA79BE9A794A}"/>
              </a:ext>
            </a:extLst>
          </p:cNvPr>
          <p:cNvCxnSpPr>
            <a:cxnSpLocks/>
          </p:cNvCxnSpPr>
          <p:nvPr/>
        </p:nvCxnSpPr>
        <p:spPr>
          <a:xfrm flipV="1">
            <a:off x="1066800" y="3495675"/>
            <a:ext cx="866775" cy="26479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8E0032E-C1B7-4C1C-AF39-54CFA7EDCFA7}"/>
                  </a:ext>
                </a:extLst>
              </p:cNvPr>
              <p:cNvSpPr txBox="1"/>
              <p:nvPr/>
            </p:nvSpPr>
            <p:spPr>
              <a:xfrm>
                <a:off x="1322155" y="930259"/>
                <a:ext cx="2262459" cy="524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◻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bSup>
                        <m:sSub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8E0032E-C1B7-4C1C-AF39-54CFA7EDC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155" y="930259"/>
                <a:ext cx="2262459" cy="524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DCFF2C-F55F-4B16-8208-D66950C7B8E6}"/>
                  </a:ext>
                </a:extLst>
              </p:cNvPr>
              <p:cNvSpPr txBox="1"/>
              <p:nvPr/>
            </p:nvSpPr>
            <p:spPr>
              <a:xfrm>
                <a:off x="264886" y="835272"/>
                <a:ext cx="771729" cy="599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𝑒𝑓𝑓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DCFF2C-F55F-4B16-8208-D66950C7B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886" y="835272"/>
                <a:ext cx="771729" cy="5992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">
            <a:extLst>
              <a:ext uri="{FF2B5EF4-FFF2-40B4-BE49-F238E27FC236}">
                <a16:creationId xmlns:a16="http://schemas.microsoft.com/office/drawing/2014/main" id="{37C25771-F900-4670-8E2F-BE78B438CD62}"/>
              </a:ext>
            </a:extLst>
          </p:cNvPr>
          <p:cNvSpPr txBox="1">
            <a:spLocks/>
          </p:cNvSpPr>
          <p:nvPr/>
        </p:nvSpPr>
        <p:spPr>
          <a:xfrm>
            <a:off x="4387981" y="843865"/>
            <a:ext cx="2262459" cy="657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/>
              <a:t>code by Wardell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B8E992A-97B8-43D1-A785-9BC196DF6DE3}"/>
              </a:ext>
            </a:extLst>
          </p:cNvPr>
          <p:cNvCxnSpPr>
            <a:cxnSpLocks/>
          </p:cNvCxnSpPr>
          <p:nvPr/>
        </p:nvCxnSpPr>
        <p:spPr>
          <a:xfrm flipH="1">
            <a:off x="3555874" y="1178322"/>
            <a:ext cx="80149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075EFFB-2311-4002-8F11-A8487C66D225}"/>
              </a:ext>
            </a:extLst>
          </p:cNvPr>
          <p:cNvCxnSpPr>
            <a:cxnSpLocks/>
          </p:cNvCxnSpPr>
          <p:nvPr/>
        </p:nvCxnSpPr>
        <p:spPr>
          <a:xfrm flipH="1">
            <a:off x="7672293" y="1757051"/>
            <a:ext cx="482726" cy="3115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3EE869F8-C9AF-4AED-B311-AB367241D57E}"/>
              </a:ext>
            </a:extLst>
          </p:cNvPr>
          <p:cNvSpPr txBox="1">
            <a:spLocks/>
          </p:cNvSpPr>
          <p:nvPr/>
        </p:nvSpPr>
        <p:spPr>
          <a:xfrm>
            <a:off x="8081750" y="1411499"/>
            <a:ext cx="3916484" cy="657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/>
              <a:t>do have boundary condition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F510CC9-BBCA-4D82-B219-8EDD17270440}"/>
                  </a:ext>
                </a:extLst>
              </p:cNvPr>
              <p:cNvSpPr txBox="1"/>
              <p:nvPr/>
            </p:nvSpPr>
            <p:spPr>
              <a:xfrm>
                <a:off x="6466898" y="3429000"/>
                <a:ext cx="149542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◻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</m:sSub>
                      <m:sSubSup>
                        <m:sSub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0" lang="el-GR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Ψ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F510CC9-BBCA-4D82-B219-8EDD17270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6898" y="3429000"/>
                <a:ext cx="149542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le 1">
            <a:extLst>
              <a:ext uri="{FF2B5EF4-FFF2-40B4-BE49-F238E27FC236}">
                <a16:creationId xmlns:a16="http://schemas.microsoft.com/office/drawing/2014/main" id="{420480C9-1FA1-4020-A010-8B6C6319C1E9}"/>
              </a:ext>
            </a:extLst>
          </p:cNvPr>
          <p:cNvSpPr txBox="1">
            <a:spLocks/>
          </p:cNvSpPr>
          <p:nvPr/>
        </p:nvSpPr>
        <p:spPr>
          <a:xfrm>
            <a:off x="193766" y="1648640"/>
            <a:ext cx="943635" cy="528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 1</a:t>
            </a:r>
          </a:p>
        </p:txBody>
      </p:sp>
    </p:spTree>
    <p:extLst>
      <p:ext uri="{BB962C8B-B14F-4D97-AF65-F5344CB8AC3E}">
        <p14:creationId xmlns:p14="http://schemas.microsoft.com/office/powerpoint/2010/main" val="258991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EBFCC-D239-4A55-AEE4-E9AE5EA9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91" y="75784"/>
            <a:ext cx="11885722" cy="1009089"/>
          </a:xfrm>
        </p:spPr>
        <p:txBody>
          <a:bodyPr>
            <a:noAutofit/>
          </a:bodyPr>
          <a:lstStyle/>
          <a:p>
            <a:r>
              <a:rPr lang="en-US" sz="4400" dirty="0"/>
              <a:t>Scalar self-force calculations converge and agree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77E74071-BD6B-4D0A-863D-B20A89C9D7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2441" y="1100942"/>
                <a:ext cx="3627611" cy="100909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p>
                          </m:sSubSup>
                        </m:e>
                      </m:nary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sz="2400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endParaRPr lang="en-US" sz="2400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77E74071-BD6B-4D0A-863D-B20A89C9D7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2441" y="1100942"/>
                <a:ext cx="3627611" cy="100909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9F2991D4-C071-44D6-9627-CB499F84C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43" y="3550920"/>
            <a:ext cx="3733867" cy="2973631"/>
          </a:xfrm>
          <a:prstGeom prst="rect">
            <a:avLst/>
          </a:prstGeom>
          <a:ln w="57150">
            <a:solidFill>
              <a:schemeClr val="tx1"/>
            </a:solidFill>
            <a:miter lim="800000"/>
          </a:ln>
        </p:spPr>
      </p:pic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0FF3ED68-184F-4DC5-8C49-BE379BDCC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87" y="3550920"/>
            <a:ext cx="3827934" cy="2973631"/>
          </a:xfrm>
          <a:prstGeom prst="rect">
            <a:avLst/>
          </a:prstGeom>
          <a:ln w="57150">
            <a:solidFill>
              <a:schemeClr val="tx1"/>
            </a:solidFill>
            <a:miter lim="800000"/>
          </a:ln>
        </p:spPr>
      </p:pic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7FFF1A2B-B516-426C-ADCF-25970D757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482" y="3550920"/>
            <a:ext cx="3719031" cy="2973631"/>
          </a:xfrm>
          <a:prstGeom prst="rect">
            <a:avLst/>
          </a:prstGeom>
          <a:ln w="57150">
            <a:solidFill>
              <a:schemeClr val="tx1"/>
            </a:solidFill>
            <a:miter lim="800000"/>
          </a:ln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35107495-BAF4-4B3B-A85F-51E1036BB671}"/>
              </a:ext>
            </a:extLst>
          </p:cNvPr>
          <p:cNvSpPr txBox="1">
            <a:spLocks/>
          </p:cNvSpPr>
          <p:nvPr/>
        </p:nvSpPr>
        <p:spPr>
          <a:xfrm>
            <a:off x="4383468" y="1682142"/>
            <a:ext cx="3425059" cy="657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sz="28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= 6</a:t>
            </a:r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,       </a:t>
            </a:r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= 0.5</a:t>
            </a:r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B213F69-E40C-469D-B191-C505F5F596A4}"/>
              </a:ext>
            </a:extLst>
          </p:cNvPr>
          <p:cNvSpPr txBox="1">
            <a:spLocks/>
          </p:cNvSpPr>
          <p:nvPr/>
        </p:nvSpPr>
        <p:spPr>
          <a:xfrm>
            <a:off x="202442" y="6072413"/>
            <a:ext cx="943635" cy="528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 1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571A565A-FF60-42AC-A7F3-F3CAAC6F4842}"/>
              </a:ext>
            </a:extLst>
          </p:cNvPr>
          <p:cNvSpPr txBox="1">
            <a:spLocks/>
          </p:cNvSpPr>
          <p:nvPr/>
        </p:nvSpPr>
        <p:spPr>
          <a:xfrm>
            <a:off x="4236482" y="6077955"/>
            <a:ext cx="943635" cy="528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 </a:t>
            </a:r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 1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C03410B-9597-4F34-ADC1-273A30C665A2}"/>
              </a:ext>
            </a:extLst>
          </p:cNvPr>
          <p:cNvSpPr txBox="1">
            <a:spLocks/>
          </p:cNvSpPr>
          <p:nvPr/>
        </p:nvSpPr>
        <p:spPr>
          <a:xfrm>
            <a:off x="202442" y="2112781"/>
            <a:ext cx="3733867" cy="1477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ea typeface="Cambria Math" panose="02040503050406030204" pitchFamily="18" charset="0"/>
              </a:rPr>
              <a:t>Convergence with decreasing </a:t>
            </a:r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Δ</a:t>
            </a:r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sz="2800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*</a:t>
            </a:r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n-US" sz="2800" dirty="0">
                <a:latin typeface="+mn-lt"/>
                <a:ea typeface="Cambria Math" panose="02040503050406030204" pitchFamily="18" charset="0"/>
              </a:rPr>
              <a:t>and</a:t>
            </a:r>
            <a:r>
              <a:rPr lang="en-US" sz="2800" i="1" dirty="0">
                <a:latin typeface="+mn-lt"/>
                <a:ea typeface="Cambria Math" panose="02040503050406030204" pitchFamily="18" charset="0"/>
              </a:rPr>
              <a:t> </a:t>
            </a:r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Δ</a:t>
            </a:r>
            <a:r>
              <a:rPr lang="el-GR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sz="2800" dirty="0">
              <a:ea typeface="Cambria Math" panose="020405030504060302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3095244-A946-4814-99C1-285A991A1C50}"/>
              </a:ext>
            </a:extLst>
          </p:cNvPr>
          <p:cNvSpPr txBox="1">
            <a:spLocks/>
          </p:cNvSpPr>
          <p:nvPr/>
        </p:nvSpPr>
        <p:spPr>
          <a:xfrm>
            <a:off x="4673948" y="2233957"/>
            <a:ext cx="2844098" cy="1235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ea typeface="Cambria Math" panose="02040503050406030204" pitchFamily="18" charset="0"/>
              </a:rPr>
              <a:t>Convergence with increasing </a:t>
            </a:r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sz="2800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*</a:t>
            </a:r>
            <a:r>
              <a:rPr lang="en-US" sz="28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max</a:t>
            </a:r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n-US" sz="2800" dirty="0">
              <a:ea typeface="Cambria Math" panose="020405030504060302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FB0144D6-AC2D-46E1-8BA1-85DE153E5FEC}"/>
              </a:ext>
            </a:extLst>
          </p:cNvPr>
          <p:cNvSpPr txBox="1">
            <a:spLocks/>
          </p:cNvSpPr>
          <p:nvPr/>
        </p:nvSpPr>
        <p:spPr>
          <a:xfrm>
            <a:off x="8518355" y="2110032"/>
            <a:ext cx="3302597" cy="1477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ea typeface="Cambria Math" panose="02040503050406030204" pitchFamily="18" charset="0"/>
              </a:rPr>
              <a:t>Convergence of sum over </a:t>
            </a:r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  <a:r>
              <a:rPr lang="en-US" sz="2800" dirty="0">
                <a:ea typeface="Cambria Math" panose="02040503050406030204" pitchFamily="18" charset="0"/>
              </a:rPr>
              <a:t>-modes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10DB73E1-F898-4168-AFE8-26F5106BC0B4}"/>
              </a:ext>
            </a:extLst>
          </p:cNvPr>
          <p:cNvSpPr txBox="1">
            <a:spLocks/>
          </p:cNvSpPr>
          <p:nvPr/>
        </p:nvSpPr>
        <p:spPr>
          <a:xfrm>
            <a:off x="8908608" y="4619479"/>
            <a:ext cx="1749232" cy="12984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  <a:r>
              <a:rPr lang="en-US" sz="8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Cambria Math" panose="02040503050406030204" pitchFamily="18" charset="0"/>
              </a:rPr>
              <a:t>–mode</a:t>
            </a:r>
          </a:p>
          <a:p>
            <a:r>
              <a:rPr lang="en-US" sz="2000" dirty="0">
                <a:solidFill>
                  <a:schemeClr val="bg1"/>
                </a:solidFill>
                <a:latin typeface="+mn-lt"/>
                <a:ea typeface="Cambria Math" panose="02040503050406030204" pitchFamily="18" charset="0"/>
              </a:rPr>
              <a:t>regularization</a:t>
            </a:r>
          </a:p>
          <a:p>
            <a:r>
              <a:rPr lang="en-US" sz="2000" dirty="0">
                <a:solidFill>
                  <a:schemeClr val="bg1"/>
                </a:solidFill>
                <a:latin typeface="+mn-lt"/>
                <a:ea typeface="Cambria Math" panose="02040503050406030204" pitchFamily="18" charset="0"/>
              </a:rPr>
              <a:t>Parameters</a:t>
            </a:r>
          </a:p>
          <a:p>
            <a:r>
              <a:rPr lang="en-US" sz="2000" dirty="0">
                <a:solidFill>
                  <a:schemeClr val="bg1"/>
                </a:solidFill>
                <a:latin typeface="+mn-lt"/>
                <a:ea typeface="Cambria Math" panose="02040503050406030204" pitchFamily="18" charset="0"/>
              </a:rPr>
              <a:t>(</a:t>
            </a:r>
            <a:r>
              <a:rPr lang="en-US" sz="2000" i="1" dirty="0">
                <a:solidFill>
                  <a:schemeClr val="bg1"/>
                </a:solidFill>
                <a:latin typeface="+mn-lt"/>
                <a:ea typeface="Cambria Math" panose="02040503050406030204" pitchFamily="18" charset="0"/>
              </a:rPr>
              <a:t>Heffernan et al. 2014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Cambria Math" panose="02040503050406030204" pitchFamily="18" charset="0"/>
              </a:rPr>
              <a:t>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198EA9-5805-4FEC-BBF7-5A733203FD09}"/>
              </a:ext>
            </a:extLst>
          </p:cNvPr>
          <p:cNvCxnSpPr>
            <a:cxnSpLocks/>
          </p:cNvCxnSpPr>
          <p:nvPr/>
        </p:nvCxnSpPr>
        <p:spPr>
          <a:xfrm>
            <a:off x="10586720" y="5527040"/>
            <a:ext cx="57912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>
            <a:extLst>
              <a:ext uri="{FF2B5EF4-FFF2-40B4-BE49-F238E27FC236}">
                <a16:creationId xmlns:a16="http://schemas.microsoft.com/office/drawing/2014/main" id="{6A936876-EC6C-4FB3-8FF9-2088F436C859}"/>
              </a:ext>
            </a:extLst>
          </p:cNvPr>
          <p:cNvSpPr txBox="1">
            <a:spLocks/>
          </p:cNvSpPr>
          <p:nvPr/>
        </p:nvSpPr>
        <p:spPr>
          <a:xfrm rot="825250">
            <a:off x="4889932" y="4087226"/>
            <a:ext cx="2918230" cy="649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+mn-lt"/>
                <a:ea typeface="Cambria Math" panose="02040503050406030204" pitchFamily="18" charset="0"/>
              </a:rPr>
              <a:t>hyperboloidal slicing to eliminate this obstacle?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CB944D65-2B1C-40C2-9727-7D858804AF25}"/>
              </a:ext>
            </a:extLst>
          </p:cNvPr>
          <p:cNvSpPr txBox="1">
            <a:spLocks/>
          </p:cNvSpPr>
          <p:nvPr/>
        </p:nvSpPr>
        <p:spPr>
          <a:xfrm>
            <a:off x="4854553" y="5126133"/>
            <a:ext cx="2109666" cy="649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+mn-lt"/>
                <a:ea typeface="Cambria Math" panose="02040503050406030204" pitchFamily="18" charset="0"/>
              </a:rPr>
              <a:t>(</a:t>
            </a:r>
            <a:r>
              <a:rPr lang="en-US" sz="2000" i="1" dirty="0">
                <a:solidFill>
                  <a:schemeClr val="bg1"/>
                </a:solidFill>
                <a:latin typeface="+mn-lt"/>
                <a:ea typeface="Cambria Math" panose="02040503050406030204" pitchFamily="18" charset="0"/>
              </a:rPr>
              <a:t>see talk by Macedo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Cambria Math" panose="02040503050406030204" pitchFamily="18" charset="0"/>
              </a:rPr>
              <a:t>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9B47633-A301-4278-84EF-978059971860}"/>
              </a:ext>
            </a:extLst>
          </p:cNvPr>
          <p:cNvCxnSpPr>
            <a:cxnSpLocks/>
          </p:cNvCxnSpPr>
          <p:nvPr/>
        </p:nvCxnSpPr>
        <p:spPr>
          <a:xfrm flipV="1">
            <a:off x="5449455" y="4551399"/>
            <a:ext cx="258618" cy="62899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9DC3F89-DCC3-C96E-5D04-F63D1605A62D}"/>
              </a:ext>
            </a:extLst>
          </p:cNvPr>
          <p:cNvSpPr txBox="1"/>
          <p:nvPr/>
        </p:nvSpPr>
        <p:spPr>
          <a:xfrm>
            <a:off x="7138737" y="914913"/>
            <a:ext cx="5053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https://arxiv.org/abs/2206.07031</a:t>
            </a:r>
          </a:p>
        </p:txBody>
      </p:sp>
    </p:spTree>
    <p:extLst>
      <p:ext uri="{BB962C8B-B14F-4D97-AF65-F5344CB8AC3E}">
        <p14:creationId xmlns:p14="http://schemas.microsoft.com/office/powerpoint/2010/main" val="1939402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3" grpId="0"/>
      <p:bldP spid="34" grpId="0"/>
      <p:bldP spid="35" grpId="0"/>
      <p:bldP spid="37" grpId="0"/>
      <p:bldP spid="38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11106</TotalTime>
  <Words>1095</Words>
  <Application>Microsoft Macintosh PowerPoint</Application>
  <PresentationFormat>Widescreen</PresentationFormat>
  <Paragraphs>203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Cambria Math</vt:lpstr>
      <vt:lpstr>Corbel</vt:lpstr>
      <vt:lpstr>NimbusRomNo9L-Regu</vt:lpstr>
      <vt:lpstr>Times New Roman</vt:lpstr>
      <vt:lpstr>Wingdings</vt:lpstr>
      <vt:lpstr>Depth</vt:lpstr>
      <vt:lpstr>Lorenz gauge Kerr self-force via elliptic PDEs</vt:lpstr>
      <vt:lpstr>Background</vt:lpstr>
      <vt:lpstr>Overview</vt:lpstr>
      <vt:lpstr>Scalar field in Kerr via elliptic PDEs:</vt:lpstr>
      <vt:lpstr>Numerical solution: Finite difference method</vt:lpstr>
      <vt:lpstr>Numerical solution: Finite difference method</vt:lpstr>
      <vt:lpstr>Self-force regularization: Effective source method</vt:lpstr>
      <vt:lpstr>Self-force regularization: Effective source method</vt:lpstr>
      <vt:lpstr>Scalar self-force calculations converge and agree</vt:lpstr>
      <vt:lpstr>In progress: Lorenz gauge metric perturbations</vt:lpstr>
      <vt:lpstr>Early results: Lorenz gauge metric perturbation</vt:lpstr>
      <vt:lpstr>No time instability, but m=1 grows badly with r…</vt:lpstr>
      <vt:lpstr>PowerPoint Presentation</vt:lpstr>
      <vt:lpstr>PowerPoint Presentation</vt:lpstr>
      <vt:lpstr>Large r* analysis: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Gravitational Waves</dc:title>
  <dc:creator>Thomas Osburn</dc:creator>
  <cp:lastModifiedBy>Rodrigo Panosso Macedo</cp:lastModifiedBy>
  <cp:revision>182</cp:revision>
  <dcterms:created xsi:type="dcterms:W3CDTF">2021-04-25T18:58:30Z</dcterms:created>
  <dcterms:modified xsi:type="dcterms:W3CDTF">2023-07-03T08:30:32Z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a2630e2-1ac5-455e-8217-0156b1936a76_Enabled">
    <vt:lpwstr>true</vt:lpwstr>
  </property>
  <property fmtid="{D5CDD505-2E9C-101B-9397-08002B2CF9AE}" pid="3" name="MSIP_Label_6a2630e2-1ac5-455e-8217-0156b1936a76_SetDate">
    <vt:lpwstr>2023-07-03T08:30:32Z</vt:lpwstr>
  </property>
  <property fmtid="{D5CDD505-2E9C-101B-9397-08002B2CF9AE}" pid="4" name="MSIP_Label_6a2630e2-1ac5-455e-8217-0156b1936a76_Method">
    <vt:lpwstr>Standard</vt:lpwstr>
  </property>
  <property fmtid="{D5CDD505-2E9C-101B-9397-08002B2CF9AE}" pid="5" name="MSIP_Label_6a2630e2-1ac5-455e-8217-0156b1936a76_Name">
    <vt:lpwstr>Notclass</vt:lpwstr>
  </property>
  <property fmtid="{D5CDD505-2E9C-101B-9397-08002B2CF9AE}" pid="6" name="MSIP_Label_6a2630e2-1ac5-455e-8217-0156b1936a76_SiteId">
    <vt:lpwstr>a3927f91-cda1-4696-af89-8c9f1ceffa91</vt:lpwstr>
  </property>
  <property fmtid="{D5CDD505-2E9C-101B-9397-08002B2CF9AE}" pid="7" name="MSIP_Label_6a2630e2-1ac5-455e-8217-0156b1936a76_ActionId">
    <vt:lpwstr>a1ad6d7a-2e67-4b8c-a2c9-7997c133bcb9</vt:lpwstr>
  </property>
  <property fmtid="{D5CDD505-2E9C-101B-9397-08002B2CF9AE}" pid="8" name="MSIP_Label_6a2630e2-1ac5-455e-8217-0156b1936a76_ContentBits">
    <vt:lpwstr>0</vt:lpwstr>
  </property>
</Properties>
</file>