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57" r:id="rId2"/>
    <p:sldId id="568" r:id="rId3"/>
    <p:sldId id="502" r:id="rId4"/>
    <p:sldId id="573" r:id="rId5"/>
    <p:sldId id="574" r:id="rId6"/>
    <p:sldId id="505" r:id="rId7"/>
    <p:sldId id="575" r:id="rId8"/>
    <p:sldId id="585" r:id="rId9"/>
    <p:sldId id="576" r:id="rId10"/>
    <p:sldId id="577" r:id="rId11"/>
    <p:sldId id="578" r:id="rId12"/>
    <p:sldId id="579" r:id="rId13"/>
    <p:sldId id="580" r:id="rId14"/>
    <p:sldId id="581" r:id="rId15"/>
    <p:sldId id="582" r:id="rId16"/>
    <p:sldId id="583" r:id="rId17"/>
    <p:sldId id="571" r:id="rId18"/>
    <p:sldId id="336" r:id="rId19"/>
    <p:sldId id="572" r:id="rId20"/>
    <p:sldId id="467" r:id="rId21"/>
    <p:sldId id="547" r:id="rId22"/>
    <p:sldId id="584" r:id="rId23"/>
    <p:sldId id="470" r:id="rId24"/>
    <p:sldId id="471" r:id="rId25"/>
    <p:sldId id="469" r:id="rId26"/>
    <p:sldId id="472" r:id="rId27"/>
    <p:sldId id="556" r:id="rId28"/>
    <p:sldId id="259" r:id="rId29"/>
    <p:sldId id="260" r:id="rId30"/>
    <p:sldId id="353" r:id="rId31"/>
    <p:sldId id="557" r:id="rId32"/>
    <p:sldId id="266" r:id="rId33"/>
    <p:sldId id="347" r:id="rId34"/>
    <p:sldId id="374" r:id="rId35"/>
    <p:sldId id="369" r:id="rId36"/>
    <p:sldId id="262" r:id="rId37"/>
    <p:sldId id="570" r:id="rId38"/>
    <p:sldId id="270" r:id="rId39"/>
    <p:sldId id="306" r:id="rId40"/>
    <p:sldId id="380" r:id="rId41"/>
    <p:sldId id="264" r:id="rId42"/>
    <p:sldId id="566" r:id="rId43"/>
    <p:sldId id="567" r:id="rId44"/>
    <p:sldId id="354" r:id="rId45"/>
    <p:sldId id="358" r:id="rId46"/>
    <p:sldId id="355" r:id="rId47"/>
    <p:sldId id="359" r:id="rId48"/>
    <p:sldId id="563" r:id="rId4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006666"/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007"/>
    <p:restoredTop sz="95976"/>
  </p:normalViewPr>
  <p:slideViewPr>
    <p:cSldViewPr snapToGrid="0">
      <p:cViewPr varScale="1">
        <p:scale>
          <a:sx n="123" d="100"/>
          <a:sy n="123" d="100"/>
        </p:scale>
        <p:origin x="23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7" d="100"/>
        <a:sy n="5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24A1D-BEB3-E04F-AAD2-3D4AF455B6BA}" type="datetimeFigureOut">
              <a:rPr kumimoji="1" lang="ja-JP" altLang="en-US" smtClean="0"/>
              <a:t>2023/11/21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76838F-7797-6440-BD17-63C51BEC09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57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75B5E-0871-204B-B913-958EAD482C8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223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E9DD4-E9A3-496A-BC2B-A23897F47FF8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7167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E9DD4-E9A3-496A-BC2B-A23897F47FF8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311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E9DD4-E9A3-496A-BC2B-A23897F47FF8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3074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E9DD4-E9A3-496A-BC2B-A23897F47FF8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96220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E9DD4-E9A3-496A-BC2B-A23897F47FF8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687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E9DD4-E9A3-496A-BC2B-A23897F47FF8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6100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E9DD4-E9A3-496A-BC2B-A23897F47FF8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913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E9DD4-E9A3-496A-BC2B-A23897F47FF8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4535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E9DD4-E9A3-496A-BC2B-A23897F47FF8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173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E9DD4-E9A3-496A-BC2B-A23897F47FF8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8021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E9DD4-E9A3-496A-BC2B-A23897F47FF8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1297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E9DD4-E9A3-496A-BC2B-A23897F47FF8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4726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E9DD4-E9A3-496A-BC2B-A23897F47FF8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853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3E368D9-ED72-2AD6-ED53-807FBF9D4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CF5497F-88F3-994C-4BFB-AFE6FD791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4651684-36F8-9DA2-B840-EC832DFAD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B39F-F0CB-8C46-B95D-067BDE82D447}" type="datetimeFigureOut">
              <a:rPr kumimoji="1" lang="ja-JP" altLang="en-US" smtClean="0"/>
              <a:t>2023/11/21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3605FD4-27AE-4453-3221-7D6B8A0A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499B833-B4B0-C8A3-7393-917FC0CF9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1254-500B-2B41-AA99-D79F65F4A5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0619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74EE86-71BF-2439-F449-C4C76F523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2894FF6-55A8-D8AC-EC25-624E9A6EC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A268FD0-693E-034E-15B3-7DDD2D2E3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B39F-F0CB-8C46-B95D-067BDE82D447}" type="datetimeFigureOut">
              <a:rPr kumimoji="1" lang="ja-JP" altLang="en-US" smtClean="0"/>
              <a:t>2023/11/21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FF5C09E-AF31-9DC4-384C-DFB1416E0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65EF1E7-7D83-A77A-39D3-647FCA11F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1254-500B-2B41-AA99-D79F65F4A5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0042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6911795-CF84-F56E-C7EF-E350743D5B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0A70A09-25D3-4847-4505-33D46861E4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76FD298-BE54-CD54-8B33-BD27F73D9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B39F-F0CB-8C46-B95D-067BDE82D447}" type="datetimeFigureOut">
              <a:rPr kumimoji="1" lang="ja-JP" altLang="en-US" smtClean="0"/>
              <a:t>2023/11/21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3C359B0-8580-FCCB-5E97-0D58A2B85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9D743DA-EF6F-8661-407A-C0D97DAC3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1254-500B-2B41-AA99-D79F65F4A5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2324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AB6237-841D-9641-0B62-DC9CA61C46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528" y="85725"/>
            <a:ext cx="9876406" cy="928008"/>
          </a:xfrm>
        </p:spPr>
        <p:txBody>
          <a:bodyPr>
            <a:normAutofit/>
          </a:bodyPr>
          <a:lstStyle>
            <a:lvl1pPr>
              <a:defRPr sz="4800" b="1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kumimoji="1" lang="en-US" altLang="ja-JP" dirty="0"/>
              <a:t>title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664F895-9431-3F22-4B5F-E991DEAEF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28" y="1223737"/>
            <a:ext cx="11244943" cy="5094967"/>
          </a:xfrm>
        </p:spPr>
        <p:txBody>
          <a:bodyPr/>
          <a:lstStyle>
            <a:lvl1pPr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F978D37-1E74-DD9D-FF2A-0A99A2790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99FFEB3-D149-4FEE-CEB5-FA5872D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37528" y="6392616"/>
            <a:ext cx="2057400" cy="365125"/>
          </a:xfrm>
        </p:spPr>
        <p:txBody>
          <a:bodyPr/>
          <a:lstStyle>
            <a:lvl1pPr>
              <a:defRPr sz="18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CB71254-500B-2B41-AA99-D79F65F4A5F9}" type="slidenum">
              <a:rPr lang="ja-JP" altLang="en-US" smtClean="0"/>
              <a:pPr/>
              <a:t>‹#›</a:t>
            </a:fld>
            <a:endParaRPr lang="ja-JP" altLang="en-US"/>
          </a:p>
        </p:txBody>
      </p:sp>
      <p:cxnSp>
        <p:nvCxnSpPr>
          <p:cNvPr id="7" name="直線コネクタ 5">
            <a:extLst>
              <a:ext uri="{FF2B5EF4-FFF2-40B4-BE49-F238E27FC236}">
                <a16:creationId xmlns:a16="http://schemas.microsoft.com/office/drawing/2014/main" id="{5ED6993F-61BA-9259-EC51-41A9A99F7FF1}"/>
              </a:ext>
            </a:extLst>
          </p:cNvPr>
          <p:cNvCxnSpPr>
            <a:cxnSpLocks/>
          </p:cNvCxnSpPr>
          <p:nvPr userDrawn="1"/>
        </p:nvCxnSpPr>
        <p:spPr>
          <a:xfrm flipV="1">
            <a:off x="-19616" y="969736"/>
            <a:ext cx="12192000" cy="81643"/>
          </a:xfrm>
          <a:prstGeom prst="line">
            <a:avLst/>
          </a:prstGeom>
          <a:ln w="6985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グラフィックス 12">
            <a:extLst>
              <a:ext uri="{FF2B5EF4-FFF2-40B4-BE49-F238E27FC236}">
                <a16:creationId xmlns:a16="http://schemas.microsoft.com/office/drawing/2014/main" id="{6E2C767F-9F89-049E-7938-7A27F2C409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4" y="793565"/>
            <a:ext cx="597466" cy="577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E5E92155-E337-9C0E-8E32-C9DBBDD7EC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9" t="21552" r="7330" b="20454"/>
          <a:stretch>
            <a:fillRect/>
          </a:stretch>
        </p:blipFill>
        <p:spPr bwMode="auto">
          <a:xfrm>
            <a:off x="9964032" y="6414389"/>
            <a:ext cx="15708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4E09DB16-2A49-4DC3-0627-892256E42B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590" y="6245771"/>
            <a:ext cx="597466" cy="706569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D7F2D84-F0D2-726D-EA4B-95D99E3F37C7}"/>
              </a:ext>
            </a:extLst>
          </p:cNvPr>
          <p:cNvSpPr txBox="1"/>
          <p:nvPr userDrawn="1"/>
        </p:nvSpPr>
        <p:spPr>
          <a:xfrm>
            <a:off x="540298" y="6383719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>
                <a:solidFill>
                  <a:srgbClr val="FF2F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NONAKA</a:t>
            </a:r>
            <a:endParaRPr kumimoji="1" lang="ja-JP" altLang="en-US" b="0">
              <a:solidFill>
                <a:srgbClr val="FF2F9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418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3C295C-1763-2D74-6CD4-24C5D8997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FFF60A7-59CF-EBB4-2A11-3EC5F9C254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A6E371C-0624-048E-1FDC-6E1EAEF4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B39F-F0CB-8C46-B95D-067BDE82D447}" type="datetimeFigureOut">
              <a:rPr kumimoji="1" lang="ja-JP" altLang="en-US" smtClean="0"/>
              <a:t>2023/11/21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C644898-24D9-CC73-A886-2BCF8FC6C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C0AEE03-6FE0-7D17-6E32-56CBD8F7F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1254-500B-2B41-AA99-D79F65F4A5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8416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1EA989-A0C1-EFEB-05F1-A42BF1536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A6171E7-0182-DD6F-7477-F1E5F39803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D55055D-42B5-B582-CBA3-93B2DB26A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3C0B22D-9901-D05D-91EA-B59A3F096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B39F-F0CB-8C46-B95D-067BDE82D447}" type="datetimeFigureOut">
              <a:rPr kumimoji="1" lang="ja-JP" altLang="en-US" smtClean="0"/>
              <a:t>2023/11/21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FB75650-0CE7-51F5-F257-092AAF078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05B8583-C12E-6FFC-C573-1E1EC1ADF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1254-500B-2B41-AA99-D79F65F4A5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5863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09B770-4393-11F8-916F-508F26A9D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873D98D-9280-EEB6-D7AD-1C8929075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5FD8F8B-A866-6AEB-ACD7-1E6F20952D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F8AFFDD-9815-7CD9-8CDE-93AECC56C5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C2AE5F1-154C-979C-4A96-E85CA98024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28B8E647-CC31-1E5D-C916-1E1C08E7D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B39F-F0CB-8C46-B95D-067BDE82D447}" type="datetimeFigureOut">
              <a:rPr kumimoji="1" lang="ja-JP" altLang="en-US" smtClean="0"/>
              <a:t>2023/11/21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9B8C9944-2025-58F6-1EF6-8A25F58C3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D129784-1186-C220-C289-892732C84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1254-500B-2B41-AA99-D79F65F4A5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2099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D87F50-6201-54A7-3B25-DEF2AE15F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E2B0ED5-7CB4-405C-E43E-2A19CCA76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B39F-F0CB-8C46-B95D-067BDE82D447}" type="datetimeFigureOut">
              <a:rPr kumimoji="1" lang="ja-JP" altLang="en-US" smtClean="0"/>
              <a:t>2023/11/21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233783C-179F-0F12-3AC3-FD7EF16EF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5C1AB2D-816D-9CA2-901D-6AAB78463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1254-500B-2B41-AA99-D79F65F4A5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5558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8093322-5606-34B2-7629-BABBAA95A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B39F-F0CB-8C46-B95D-067BDE82D447}" type="datetimeFigureOut">
              <a:rPr kumimoji="1" lang="ja-JP" altLang="en-US" smtClean="0"/>
              <a:t>2023/11/21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EFF6FD7-105B-AFE9-6414-7A1E9F65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3F8C83B-C76C-510B-1557-FF05DCC4F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1254-500B-2B41-AA99-D79F65F4A5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0562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EA74B3-6E21-F177-FAB0-5A343B16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D194F14-93A6-A07C-AFA3-5D0C59EA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5CD00E8-033D-4606-6FA3-94B0E6C95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3A6BFE4-BC57-C9EE-9A8B-43F7ED71D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B39F-F0CB-8C46-B95D-067BDE82D447}" type="datetimeFigureOut">
              <a:rPr kumimoji="1" lang="ja-JP" altLang="en-US" smtClean="0"/>
              <a:t>2023/11/21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C8E706C-BF33-2506-7E08-31514C9D4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D44C041-A718-9F12-462D-38DC40A05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1254-500B-2B41-AA99-D79F65F4A5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7284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DD29A9-2EAD-428C-3C48-78E3934AF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9512E3F-7E57-EDCF-4228-450CAE16C3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4E3D6A9-0F8B-5DDB-9343-E0CB428D6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3404047-989E-E6CF-04E0-8577F3762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B39F-F0CB-8C46-B95D-067BDE82D447}" type="datetimeFigureOut">
              <a:rPr kumimoji="1" lang="ja-JP" altLang="en-US" smtClean="0"/>
              <a:t>2023/11/21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49B5EC-FAE9-90FC-8A92-B4559B403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AFA8FEF-8BE8-F158-093E-E3E43D860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1254-500B-2B41-AA99-D79F65F4A5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0381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579AE00-3516-EA3C-35FA-21BF5F73C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6717104-2418-0720-F4D6-0DA5A5816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B0E832D-8D01-11B3-2454-F9A4DDCADA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7B39F-F0CB-8C46-B95D-067BDE82D447}" type="datetimeFigureOut">
              <a:rPr kumimoji="1" lang="ja-JP" altLang="en-US" smtClean="0"/>
              <a:t>2023/11/21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B6313C7-DA6D-7E96-960B-CDB72BA7C5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A1E9349-E85C-212B-FC78-FC4789EA9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71254-500B-2B41-AA99-D79F65F4A5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5651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28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28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0.pn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0.pn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40.emf"/><Relationship Id="rId7" Type="http://schemas.openxmlformats.org/officeDocument/2006/relationships/image" Target="../media/image39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370.png"/><Relationship Id="rId4" Type="http://schemas.openxmlformats.org/officeDocument/2006/relationships/image" Target="../media/image27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40.emf"/><Relationship Id="rId7" Type="http://schemas.openxmlformats.org/officeDocument/2006/relationships/image" Target="../media/image39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370.png"/><Relationship Id="rId4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40.emf"/><Relationship Id="rId7" Type="http://schemas.openxmlformats.org/officeDocument/2006/relationships/image" Target="../media/image39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370.png"/><Relationship Id="rId4" Type="http://schemas.openxmlformats.org/officeDocument/2006/relationships/image" Target="../media/image2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0.png"/><Relationship Id="rId4" Type="http://schemas.openxmlformats.org/officeDocument/2006/relationships/image" Target="../media/image2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1.png"/><Relationship Id="rId5" Type="http://schemas.openxmlformats.org/officeDocument/2006/relationships/image" Target="../media/image46.png"/><Relationship Id="rId4" Type="http://schemas.openxmlformats.org/officeDocument/2006/relationships/image" Target="../media/image4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40.png"/><Relationship Id="rId7" Type="http://schemas.openxmlformats.org/officeDocument/2006/relationships/image" Target="../media/image18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11" Type="http://schemas.openxmlformats.org/officeDocument/2006/relationships/image" Target="../media/image220.png"/><Relationship Id="rId5" Type="http://schemas.openxmlformats.org/officeDocument/2006/relationships/image" Target="../media/image16.png"/><Relationship Id="rId10" Type="http://schemas.openxmlformats.org/officeDocument/2006/relationships/image" Target="../media/image210.png"/><Relationship Id="rId4" Type="http://schemas.openxmlformats.org/officeDocument/2006/relationships/image" Target="../media/image150.png"/><Relationship Id="rId9" Type="http://schemas.openxmlformats.org/officeDocument/2006/relationships/image" Target="../media/image20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2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13" Type="http://schemas.openxmlformats.org/officeDocument/2006/relationships/image" Target="../media/image68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5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oleObject" Target="../embeddings/oleObject7.bin"/><Relationship Id="rId5" Type="http://schemas.openxmlformats.org/officeDocument/2006/relationships/image" Target="../media/image58.png"/><Relationship Id="rId15" Type="http://schemas.openxmlformats.org/officeDocument/2006/relationships/image" Target="../media/image53.png"/><Relationship Id="rId10" Type="http://schemas.openxmlformats.org/officeDocument/2006/relationships/image" Target="../media/image57.emf"/><Relationship Id="rId4" Type="http://schemas.openxmlformats.org/officeDocument/2006/relationships/image" Target="../media/image55.e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oleObject" Target="../embeddings/oleObject10.bin"/><Relationship Id="rId18" Type="http://schemas.openxmlformats.org/officeDocument/2006/relationships/image" Target="../media/image77.png"/><Relationship Id="rId3" Type="http://schemas.openxmlformats.org/officeDocument/2006/relationships/oleObject" Target="../embeddings/oleObject8.bin"/><Relationship Id="rId21" Type="http://schemas.openxmlformats.org/officeDocument/2006/relationships/image" Target="../media/image68.emf"/><Relationship Id="rId7" Type="http://schemas.openxmlformats.org/officeDocument/2006/relationships/image" Target="../media/image480.png"/><Relationship Id="rId12" Type="http://schemas.openxmlformats.org/officeDocument/2006/relationships/image" Target="../media/image500.png"/><Relationship Id="rId17" Type="http://schemas.openxmlformats.org/officeDocument/2006/relationships/image" Target="../media/image521.png"/><Relationship Id="rId25" Type="http://schemas.openxmlformats.org/officeDocument/2006/relationships/image" Target="../media/image56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4.emf"/><Relationship Id="rId20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11" Type="http://schemas.openxmlformats.org/officeDocument/2006/relationships/image" Target="../media/image63.emf"/><Relationship Id="rId24" Type="http://schemas.openxmlformats.org/officeDocument/2006/relationships/image" Target="../media/image550.png"/><Relationship Id="rId5" Type="http://schemas.openxmlformats.org/officeDocument/2006/relationships/oleObject" Target="../embeddings/oleObject8.bin"/><Relationship Id="rId15" Type="http://schemas.openxmlformats.org/officeDocument/2006/relationships/oleObject" Target="../embeddings/oleObject10.bin"/><Relationship Id="rId23" Type="http://schemas.openxmlformats.org/officeDocument/2006/relationships/image" Target="../media/image68.emf"/><Relationship Id="rId10" Type="http://schemas.openxmlformats.org/officeDocument/2006/relationships/oleObject" Target="../embeddings/oleObject9.bin"/><Relationship Id="rId19" Type="http://schemas.openxmlformats.org/officeDocument/2006/relationships/image" Target="../media/image530.png"/><Relationship Id="rId4" Type="http://schemas.openxmlformats.org/officeDocument/2006/relationships/image" Target="../media/image62.emf"/><Relationship Id="rId9" Type="http://schemas.openxmlformats.org/officeDocument/2006/relationships/image" Target="../media/image63.emf"/><Relationship Id="rId14" Type="http://schemas.openxmlformats.org/officeDocument/2006/relationships/image" Target="../media/image64.emf"/><Relationship Id="rId22" Type="http://schemas.openxmlformats.org/officeDocument/2006/relationships/oleObject" Target="../embeddings/oleObject1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9.gif"/><Relationship Id="rId7" Type="http://schemas.openxmlformats.org/officeDocument/2006/relationships/image" Target="../media/image32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11" Type="http://schemas.openxmlformats.org/officeDocument/2006/relationships/image" Target="../media/image360.png"/><Relationship Id="rId5" Type="http://schemas.openxmlformats.org/officeDocument/2006/relationships/image" Target="../media/image71.png"/><Relationship Id="rId10" Type="http://schemas.openxmlformats.org/officeDocument/2006/relationships/image" Target="../media/image350.png"/><Relationship Id="rId4" Type="http://schemas.openxmlformats.org/officeDocument/2006/relationships/image" Target="../media/image70.gif"/><Relationship Id="rId9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13" Type="http://schemas.openxmlformats.org/officeDocument/2006/relationships/image" Target="../media/image460.png"/><Relationship Id="rId3" Type="http://schemas.openxmlformats.org/officeDocument/2006/relationships/oleObject" Target="../embeddings/oleObject12.bin"/><Relationship Id="rId7" Type="http://schemas.openxmlformats.org/officeDocument/2006/relationships/image" Target="../media/image400.png"/><Relationship Id="rId12" Type="http://schemas.openxmlformats.org/officeDocument/2006/relationships/image" Target="../media/image45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emf"/><Relationship Id="rId11" Type="http://schemas.openxmlformats.org/officeDocument/2006/relationships/image" Target="../media/image440.png"/><Relationship Id="rId5" Type="http://schemas.openxmlformats.org/officeDocument/2006/relationships/oleObject" Target="../embeddings/oleObject13.bin"/><Relationship Id="rId15" Type="http://schemas.openxmlformats.org/officeDocument/2006/relationships/image" Target="../media/image481.png"/><Relationship Id="rId10" Type="http://schemas.openxmlformats.org/officeDocument/2006/relationships/image" Target="../media/image430.png"/><Relationship Id="rId4" Type="http://schemas.openxmlformats.org/officeDocument/2006/relationships/image" Target="../media/image74.emf"/><Relationship Id="rId9" Type="http://schemas.openxmlformats.org/officeDocument/2006/relationships/image" Target="../media/image420.png"/><Relationship Id="rId14" Type="http://schemas.openxmlformats.org/officeDocument/2006/relationships/image" Target="../media/image47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13" Type="http://schemas.openxmlformats.org/officeDocument/2006/relationships/image" Target="../media/image78.emf"/><Relationship Id="rId18" Type="http://schemas.openxmlformats.org/officeDocument/2006/relationships/image" Target="../media/image62.png"/><Relationship Id="rId3" Type="http://schemas.openxmlformats.org/officeDocument/2006/relationships/image" Target="../media/image76.emf"/><Relationship Id="rId7" Type="http://schemas.openxmlformats.org/officeDocument/2006/relationships/image" Target="../media/image531.png"/><Relationship Id="rId12" Type="http://schemas.openxmlformats.org/officeDocument/2006/relationships/oleObject" Target="../embeddings/oleObject16.bin"/><Relationship Id="rId17" Type="http://schemas.openxmlformats.org/officeDocument/2006/relationships/image" Target="../media/image79.emf"/><Relationship Id="rId2" Type="http://schemas.openxmlformats.org/officeDocument/2006/relationships/oleObject" Target="../embeddings/oleObject14.bin"/><Relationship Id="rId16" Type="http://schemas.openxmlformats.org/officeDocument/2006/relationships/oleObject" Target="../embeddings/oleObject17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0.png"/><Relationship Id="rId11" Type="http://schemas.openxmlformats.org/officeDocument/2006/relationships/image" Target="../media/image570.png"/><Relationship Id="rId5" Type="http://schemas.openxmlformats.org/officeDocument/2006/relationships/image" Target="../media/image77.emf"/><Relationship Id="rId15" Type="http://schemas.openxmlformats.org/officeDocument/2006/relationships/image" Target="../media/image600.png"/><Relationship Id="rId10" Type="http://schemas.openxmlformats.org/officeDocument/2006/relationships/image" Target="../media/image561.png"/><Relationship Id="rId4" Type="http://schemas.openxmlformats.org/officeDocument/2006/relationships/oleObject" Target="../embeddings/oleObject15.bin"/><Relationship Id="rId9" Type="http://schemas.openxmlformats.org/officeDocument/2006/relationships/image" Target="../media/image551.png"/><Relationship Id="rId14" Type="http://schemas.openxmlformats.org/officeDocument/2006/relationships/image" Target="../media/image59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13" Type="http://schemas.openxmlformats.org/officeDocument/2006/relationships/image" Target="../media/image460.png"/><Relationship Id="rId3" Type="http://schemas.openxmlformats.org/officeDocument/2006/relationships/oleObject" Target="../embeddings/oleObject12.bin"/><Relationship Id="rId7" Type="http://schemas.openxmlformats.org/officeDocument/2006/relationships/image" Target="../media/image400.png"/><Relationship Id="rId12" Type="http://schemas.openxmlformats.org/officeDocument/2006/relationships/image" Target="../media/image45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emf"/><Relationship Id="rId11" Type="http://schemas.openxmlformats.org/officeDocument/2006/relationships/image" Target="../media/image440.png"/><Relationship Id="rId5" Type="http://schemas.openxmlformats.org/officeDocument/2006/relationships/oleObject" Target="../embeddings/oleObject13.bin"/><Relationship Id="rId15" Type="http://schemas.openxmlformats.org/officeDocument/2006/relationships/image" Target="../media/image481.png"/><Relationship Id="rId10" Type="http://schemas.openxmlformats.org/officeDocument/2006/relationships/image" Target="../media/image430.png"/><Relationship Id="rId4" Type="http://schemas.openxmlformats.org/officeDocument/2006/relationships/image" Target="../media/image74.emf"/><Relationship Id="rId9" Type="http://schemas.openxmlformats.org/officeDocument/2006/relationships/image" Target="../media/image420.png"/><Relationship Id="rId14" Type="http://schemas.openxmlformats.org/officeDocument/2006/relationships/image" Target="../media/image47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oleObject" Target="../embeddings/oleObject20.bin"/><Relationship Id="rId3" Type="http://schemas.openxmlformats.org/officeDocument/2006/relationships/oleObject" Target="../embeddings/oleObject18.bin"/><Relationship Id="rId7" Type="http://schemas.openxmlformats.org/officeDocument/2006/relationships/image" Target="../media/image640.png"/><Relationship Id="rId12" Type="http://schemas.openxmlformats.org/officeDocument/2006/relationships/image" Target="../media/image69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emf"/><Relationship Id="rId11" Type="http://schemas.openxmlformats.org/officeDocument/2006/relationships/image" Target="../media/image380.png"/><Relationship Id="rId5" Type="http://schemas.openxmlformats.org/officeDocument/2006/relationships/oleObject" Target="../embeddings/oleObject19.bin"/><Relationship Id="rId15" Type="http://schemas.openxmlformats.org/officeDocument/2006/relationships/image" Target="../media/image510.png"/><Relationship Id="rId10" Type="http://schemas.openxmlformats.org/officeDocument/2006/relationships/image" Target="../media/image67.png"/><Relationship Id="rId4" Type="http://schemas.openxmlformats.org/officeDocument/2006/relationships/image" Target="../media/image80.emf"/><Relationship Id="rId9" Type="http://schemas.openxmlformats.org/officeDocument/2006/relationships/image" Target="../media/image66.png"/><Relationship Id="rId14" Type="http://schemas.openxmlformats.org/officeDocument/2006/relationships/image" Target="../media/image81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0.png"/><Relationship Id="rId13" Type="http://schemas.openxmlformats.org/officeDocument/2006/relationships/image" Target="../media/image810.png"/><Relationship Id="rId3" Type="http://schemas.openxmlformats.org/officeDocument/2006/relationships/image" Target="../media/image79.emf"/><Relationship Id="rId7" Type="http://schemas.openxmlformats.org/officeDocument/2006/relationships/image" Target="../media/image76.png"/><Relationship Id="rId12" Type="http://schemas.openxmlformats.org/officeDocument/2006/relationships/image" Target="../media/image80.png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79.png"/><Relationship Id="rId5" Type="http://schemas.openxmlformats.org/officeDocument/2006/relationships/image" Target="../media/image74.png"/><Relationship Id="rId15" Type="http://schemas.openxmlformats.org/officeDocument/2006/relationships/image" Target="../media/image83.emf"/><Relationship Id="rId10" Type="http://schemas.openxmlformats.org/officeDocument/2006/relationships/image" Target="../media/image82.emf"/><Relationship Id="rId4" Type="http://schemas.openxmlformats.org/officeDocument/2006/relationships/image" Target="../media/image730.png"/><Relationship Id="rId9" Type="http://schemas.openxmlformats.org/officeDocument/2006/relationships/oleObject" Target="../embeddings/oleObject22.bin"/><Relationship Id="rId14" Type="http://schemas.openxmlformats.org/officeDocument/2006/relationships/oleObject" Target="../embeddings/oleObject23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13" Type="http://schemas.openxmlformats.org/officeDocument/2006/relationships/image" Target="../media/image90.png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11" Type="http://schemas.openxmlformats.org/officeDocument/2006/relationships/image" Target="../media/image88.png"/><Relationship Id="rId5" Type="http://schemas.openxmlformats.org/officeDocument/2006/relationships/oleObject" Target="../embeddings/oleObject25.bin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4" Type="http://schemas.openxmlformats.org/officeDocument/2006/relationships/image" Target="../media/image84.emf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5.png"/><Relationship Id="rId18" Type="http://schemas.openxmlformats.org/officeDocument/2006/relationships/image" Target="../media/image680.png"/><Relationship Id="rId3" Type="http://schemas.openxmlformats.org/officeDocument/2006/relationships/oleObject" Target="../embeddings/oleObject27.bin"/><Relationship Id="rId21" Type="http://schemas.openxmlformats.org/officeDocument/2006/relationships/image" Target="../media/image101.png"/><Relationship Id="rId12" Type="http://schemas.openxmlformats.org/officeDocument/2006/relationships/image" Target="../media/image94.png"/><Relationship Id="rId17" Type="http://schemas.openxmlformats.org/officeDocument/2006/relationships/image" Target="../media/image89.emf"/><Relationship Id="rId2" Type="http://schemas.openxmlformats.org/officeDocument/2006/relationships/notesSlide" Target="../notesSlides/notesSlide14.xml"/><Relationship Id="rId16" Type="http://schemas.openxmlformats.org/officeDocument/2006/relationships/oleObject" Target="../embeddings/oleObject29.bin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87.emf"/><Relationship Id="rId15" Type="http://schemas.openxmlformats.org/officeDocument/2006/relationships/image" Target="../media/image88.emf"/><Relationship Id="rId10" Type="http://schemas.openxmlformats.org/officeDocument/2006/relationships/oleObject" Target="../embeddings/oleObject27.bin"/><Relationship Id="rId19" Type="http://schemas.openxmlformats.org/officeDocument/2006/relationships/image" Target="../media/image99.png"/><Relationship Id="rId4" Type="http://schemas.openxmlformats.org/officeDocument/2006/relationships/image" Target="../media/image87.emf"/><Relationship Id="rId14" Type="http://schemas.openxmlformats.org/officeDocument/2006/relationships/oleObject" Target="../embeddings/oleObject28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oleObject" Target="../embeddings/oleObject30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emf"/><Relationship Id="rId4" Type="http://schemas.openxmlformats.org/officeDocument/2006/relationships/oleObject" Target="../embeddings/oleObject3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4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8472" y="396124"/>
            <a:ext cx="11788048" cy="1183179"/>
          </a:xfrm>
          <a:solidFill>
            <a:srgbClr val="006666"/>
          </a:solidFill>
        </p:spPr>
        <p:txBody>
          <a:bodyPr>
            <a:noAutofit/>
          </a:bodyPr>
          <a:lstStyle/>
          <a:p>
            <a:r>
              <a:rPr lang="en-US" altLang="ja-JP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Relativistic Resistive Magneto-Hydrodynamics </a:t>
            </a:r>
            <a:br>
              <a:rPr lang="en-US" altLang="ja-JP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High-Energy Heavy-Ion Collisions</a:t>
            </a:r>
            <a:endParaRPr lang="en-US" sz="36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952959" y="1936019"/>
            <a:ext cx="10499074" cy="24293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algn="ctr" defTabSz="457200">
              <a:spcBef>
                <a:spcPct val="20000"/>
              </a:spcBef>
              <a:defRPr/>
            </a:pPr>
            <a:r>
              <a:rPr lang="en-US" altLang="ja-JP" sz="210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Department of physics, Hiroshima University</a:t>
            </a:r>
          </a:p>
          <a:p>
            <a:pPr algn="ctr" defTabSz="457200">
              <a:spcBef>
                <a:spcPct val="20000"/>
              </a:spcBef>
              <a:defRPr/>
            </a:pPr>
            <a:r>
              <a:rPr lang="en-US" altLang="ja-JP" sz="210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 Institute for Sustainability with Knotted Chiral Meta Matter</a:t>
            </a:r>
            <a:r>
              <a:rPr lang="ja-JP" altLang="en-US" sz="210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／</a:t>
            </a:r>
            <a:r>
              <a:rPr lang="en-US" altLang="ja-JP" sz="210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SKCM². </a:t>
            </a:r>
          </a:p>
          <a:p>
            <a:pPr algn="ctr" defTabSz="457200">
              <a:spcBef>
                <a:spcPct val="20000"/>
              </a:spcBef>
              <a:defRPr/>
            </a:pPr>
            <a:r>
              <a:rPr lang="en-US" altLang="ja-JP" sz="210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Hiroshima University</a:t>
            </a:r>
          </a:p>
          <a:p>
            <a:pPr algn="ctr" defTabSz="457200">
              <a:spcBef>
                <a:spcPct val="20000"/>
              </a:spcBef>
              <a:defRPr/>
            </a:pPr>
            <a:r>
              <a:rPr lang="en-US" altLang="ja-JP" sz="210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Kobayashi </a:t>
            </a:r>
            <a:r>
              <a:rPr lang="en-US" altLang="ja-JP" sz="2100" dirty="0" err="1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Maskawa</a:t>
            </a:r>
            <a:r>
              <a:rPr lang="en-US" altLang="ja-JP" sz="210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Institute, Nagoya University</a:t>
            </a:r>
          </a:p>
          <a:p>
            <a:pPr algn="ctr" defTabSz="457200">
              <a:spcBef>
                <a:spcPct val="20000"/>
              </a:spcBef>
              <a:defRPr/>
            </a:pPr>
            <a:r>
              <a:rPr lang="en-US" altLang="ja-JP" sz="210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Department of Physics, Nagoya University</a:t>
            </a:r>
          </a:p>
          <a:p>
            <a:pPr algn="ctr" defTabSz="457200">
              <a:spcBef>
                <a:spcPct val="20000"/>
              </a:spcBef>
              <a:defRPr/>
            </a:pPr>
            <a:endParaRPr lang="en-US" altLang="ja-JP" sz="2100" dirty="0">
              <a:solidFill>
                <a:srgbClr val="00009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457200">
              <a:spcBef>
                <a:spcPct val="20000"/>
              </a:spcBef>
              <a:defRPr/>
            </a:pPr>
            <a:r>
              <a:rPr lang="en-US" altLang="ja-JP" sz="4000" b="1" i="1" dirty="0" err="1">
                <a:solidFill>
                  <a:srgbClr val="FF0080"/>
                </a:solidFill>
              </a:rPr>
              <a:t>Chiho</a:t>
            </a:r>
            <a:r>
              <a:rPr lang="en-US" altLang="ja-JP" sz="4000" b="1" i="1" dirty="0">
                <a:solidFill>
                  <a:srgbClr val="FF0080"/>
                </a:solidFill>
              </a:rPr>
              <a:t> NONAKA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02003" y="6349848"/>
            <a:ext cx="4038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November 21, 2023@QM2023    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634FC3D-A47D-0348-7944-F94CB764D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6463" y="5141416"/>
            <a:ext cx="1144467" cy="1353457"/>
          </a:xfrm>
          <a:prstGeom prst="rect">
            <a:avLst/>
          </a:prstGeom>
        </p:spPr>
      </p:pic>
      <p:pic>
        <p:nvPicPr>
          <p:cNvPr id="7" name="図 2" descr="kmi.tiff">
            <a:extLst>
              <a:ext uri="{FF2B5EF4-FFF2-40B4-BE49-F238E27FC236}">
                <a16:creationId xmlns:a16="http://schemas.microsoft.com/office/drawing/2014/main" id="{5FFB4582-3E9A-CF9F-8610-DBCE39AECF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80" r="6480"/>
          <a:stretch>
            <a:fillRect/>
          </a:stretch>
        </p:blipFill>
        <p:spPr bwMode="auto">
          <a:xfrm>
            <a:off x="8967396" y="5400814"/>
            <a:ext cx="1525788" cy="957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0C075B9-7870-1EAB-04BB-7F59A36510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8962" y="5137475"/>
            <a:ext cx="1144467" cy="110274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AAD3FD6-862D-28E0-EB09-054C9A3B0E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0184" y="5392676"/>
            <a:ext cx="1269583" cy="95717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24DA377-3B75-2BB3-EFD4-0F50E1C1240E}"/>
              </a:ext>
            </a:extLst>
          </p:cNvPr>
          <p:cNvSpPr txBox="1"/>
          <p:nvPr/>
        </p:nvSpPr>
        <p:spPr>
          <a:xfrm>
            <a:off x="449855" y="4438307"/>
            <a:ext cx="11292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/>
              <a:t>In collaboration  with  </a:t>
            </a:r>
            <a:r>
              <a:rPr lang="en-US" altLang="ja-JP" sz="2400" b="1" dirty="0"/>
              <a:t>Kouki Nakamura</a:t>
            </a:r>
            <a:r>
              <a:rPr lang="en-US" altLang="ja-JP" sz="2400" dirty="0"/>
              <a:t>, </a:t>
            </a:r>
          </a:p>
          <a:p>
            <a:pPr algn="ctr"/>
            <a:r>
              <a:rPr lang="en-US" altLang="ja-JP" sz="2400" dirty="0"/>
              <a:t>Takahiro Miyoshi and Hiroyuki Takahashi, and  Nicholas  J. Benoit  </a:t>
            </a:r>
            <a:endParaRPr lang="ja-JP" altLang="en-US" sz="2400"/>
          </a:p>
        </p:txBody>
      </p:sp>
      <p:pic>
        <p:nvPicPr>
          <p:cNvPr id="10" name="Picture 15">
            <a:extLst>
              <a:ext uri="{FF2B5EF4-FFF2-40B4-BE49-F238E27FC236}">
                <a16:creationId xmlns:a16="http://schemas.microsoft.com/office/drawing/2014/main" id="{0531BFFD-0CB2-2CE1-422C-9E8E59A02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9" t="21552" r="7330" b="20454"/>
          <a:stretch>
            <a:fillRect/>
          </a:stretch>
        </p:blipFill>
        <p:spPr bwMode="auto">
          <a:xfrm>
            <a:off x="4731108" y="5418538"/>
            <a:ext cx="2748638" cy="64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06343F-228B-F24E-A012-3567ACD5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Equation of State 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4AAF32-A295-DBA1-AE8D-ABED4564F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grpSp>
        <p:nvGrpSpPr>
          <p:cNvPr id="4" name="図形グループ 59">
            <a:extLst>
              <a:ext uri="{FF2B5EF4-FFF2-40B4-BE49-F238E27FC236}">
                <a16:creationId xmlns:a16="http://schemas.microsoft.com/office/drawing/2014/main" id="{E7A9E4F9-7988-001C-BB98-A4AEE09F4EA9}"/>
              </a:ext>
            </a:extLst>
          </p:cNvPr>
          <p:cNvGrpSpPr>
            <a:grpSpLocks/>
          </p:cNvGrpSpPr>
          <p:nvPr/>
        </p:nvGrpSpPr>
        <p:grpSpPr bwMode="auto">
          <a:xfrm>
            <a:off x="1032914" y="1753630"/>
            <a:ext cx="822100" cy="1034802"/>
            <a:chOff x="5035571" y="1919524"/>
            <a:chExt cx="3078964" cy="2532173"/>
          </a:xfrm>
        </p:grpSpPr>
        <p:grpSp>
          <p:nvGrpSpPr>
            <p:cNvPr id="5" name="図形グループ 123">
              <a:extLst>
                <a:ext uri="{FF2B5EF4-FFF2-40B4-BE49-F238E27FC236}">
                  <a16:creationId xmlns:a16="http://schemas.microsoft.com/office/drawing/2014/main" id="{B984196B-E2A7-1F60-7CCF-88C92C7E53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5571" y="1919524"/>
              <a:ext cx="510390" cy="2528732"/>
              <a:chOff x="5270078" y="1839496"/>
              <a:chExt cx="510390" cy="2528732"/>
            </a:xfrm>
          </p:grpSpPr>
          <p:sp>
            <p:nvSpPr>
              <p:cNvPr id="47" name="円/楕円 47">
                <a:extLst>
                  <a:ext uri="{FF2B5EF4-FFF2-40B4-BE49-F238E27FC236}">
                    <a16:creationId xmlns:a16="http://schemas.microsoft.com/office/drawing/2014/main" id="{C0593622-30E8-1560-A4AF-DB0676BD766D}"/>
                  </a:ext>
                </a:extLst>
              </p:cNvPr>
              <p:cNvSpPr/>
              <p:nvPr/>
            </p:nvSpPr>
            <p:spPr>
              <a:xfrm>
                <a:off x="5270078" y="1839496"/>
                <a:ext cx="508339" cy="252907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8" name="円/楕円 48">
                <a:extLst>
                  <a:ext uri="{FF2B5EF4-FFF2-40B4-BE49-F238E27FC236}">
                    <a16:creationId xmlns:a16="http://schemas.microsoft.com/office/drawing/2014/main" id="{354280B3-2533-B188-ECBD-8F9074AFF9F1}"/>
                  </a:ext>
                </a:extLst>
              </p:cNvPr>
              <p:cNvSpPr/>
              <p:nvPr/>
            </p:nvSpPr>
            <p:spPr>
              <a:xfrm>
                <a:off x="5575908" y="2183525"/>
                <a:ext cx="45460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9" name="円/楕円 49">
                <a:extLst>
                  <a:ext uri="{FF2B5EF4-FFF2-40B4-BE49-F238E27FC236}">
                    <a16:creationId xmlns:a16="http://schemas.microsoft.com/office/drawing/2014/main" id="{241D6FF4-6ABA-D9D6-B1B5-E6037FA0D64C}"/>
                  </a:ext>
                </a:extLst>
              </p:cNvPr>
              <p:cNvSpPr/>
              <p:nvPr/>
            </p:nvSpPr>
            <p:spPr>
              <a:xfrm>
                <a:off x="5480852" y="234779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0" name="円/楕円 50">
                <a:extLst>
                  <a:ext uri="{FF2B5EF4-FFF2-40B4-BE49-F238E27FC236}">
                    <a16:creationId xmlns:a16="http://schemas.microsoft.com/office/drawing/2014/main" id="{8318A7BA-B1D0-F850-3F7F-9099C7801D26}"/>
                  </a:ext>
                </a:extLst>
              </p:cNvPr>
              <p:cNvSpPr/>
              <p:nvPr/>
            </p:nvSpPr>
            <p:spPr>
              <a:xfrm>
                <a:off x="5654431" y="249036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1" name="円/楕円 51">
                <a:extLst>
                  <a:ext uri="{FF2B5EF4-FFF2-40B4-BE49-F238E27FC236}">
                    <a16:creationId xmlns:a16="http://schemas.microsoft.com/office/drawing/2014/main" id="{A6F4B1D1-39C1-5882-C13D-2D246B449C1F}"/>
                  </a:ext>
                </a:extLst>
              </p:cNvPr>
              <p:cNvSpPr/>
              <p:nvPr/>
            </p:nvSpPr>
            <p:spPr>
              <a:xfrm>
                <a:off x="5431258" y="2595738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2" name="円/楕円 52">
                <a:extLst>
                  <a:ext uri="{FF2B5EF4-FFF2-40B4-BE49-F238E27FC236}">
                    <a16:creationId xmlns:a16="http://schemas.microsoft.com/office/drawing/2014/main" id="{0959BB3C-4D74-B3C2-BCF9-A13C7864DBE0}"/>
                  </a:ext>
                </a:extLst>
              </p:cNvPr>
              <p:cNvSpPr/>
              <p:nvPr/>
            </p:nvSpPr>
            <p:spPr>
              <a:xfrm>
                <a:off x="5551111" y="2595738"/>
                <a:ext cx="45460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3" name="円/楕円 53">
                <a:extLst>
                  <a:ext uri="{FF2B5EF4-FFF2-40B4-BE49-F238E27FC236}">
                    <a16:creationId xmlns:a16="http://schemas.microsoft.com/office/drawing/2014/main" id="{BB2AE388-C7AD-A66F-7929-2353E883C265}"/>
                  </a:ext>
                </a:extLst>
              </p:cNvPr>
              <p:cNvSpPr/>
              <p:nvPr/>
            </p:nvSpPr>
            <p:spPr>
              <a:xfrm>
                <a:off x="5373398" y="299865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4" name="円/楕円 54">
                <a:extLst>
                  <a:ext uri="{FF2B5EF4-FFF2-40B4-BE49-F238E27FC236}">
                    <a16:creationId xmlns:a16="http://schemas.microsoft.com/office/drawing/2014/main" id="{B42EF168-034E-527E-2CF5-FC22F728B030}"/>
                  </a:ext>
                </a:extLst>
              </p:cNvPr>
              <p:cNvSpPr/>
              <p:nvPr/>
            </p:nvSpPr>
            <p:spPr>
              <a:xfrm>
                <a:off x="5563509" y="3035846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5" name="円/楕円 55">
                <a:extLst>
                  <a:ext uri="{FF2B5EF4-FFF2-40B4-BE49-F238E27FC236}">
                    <a16:creationId xmlns:a16="http://schemas.microsoft.com/office/drawing/2014/main" id="{7037BBF1-C991-3577-FB5B-A098C8EA3C67}"/>
                  </a:ext>
                </a:extLst>
              </p:cNvPr>
              <p:cNvSpPr/>
              <p:nvPr/>
            </p:nvSpPr>
            <p:spPr>
              <a:xfrm>
                <a:off x="5608971" y="327139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6" name="円/楕円 56">
                <a:extLst>
                  <a:ext uri="{FF2B5EF4-FFF2-40B4-BE49-F238E27FC236}">
                    <a16:creationId xmlns:a16="http://schemas.microsoft.com/office/drawing/2014/main" id="{8F36EB9C-C1FA-F6E6-4EDE-767BC9DBA4CE}"/>
                  </a:ext>
                </a:extLst>
              </p:cNvPr>
              <p:cNvSpPr/>
              <p:nvPr/>
            </p:nvSpPr>
            <p:spPr>
              <a:xfrm>
                <a:off x="5443657" y="3342683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7" name="円/楕円 57">
                <a:extLst>
                  <a:ext uri="{FF2B5EF4-FFF2-40B4-BE49-F238E27FC236}">
                    <a16:creationId xmlns:a16="http://schemas.microsoft.com/office/drawing/2014/main" id="{7DAE1E22-477E-0E8A-1ECA-9DD7AA696321}"/>
                  </a:ext>
                </a:extLst>
              </p:cNvPr>
              <p:cNvSpPr/>
              <p:nvPr/>
            </p:nvSpPr>
            <p:spPr>
              <a:xfrm>
                <a:off x="5456055" y="3748697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8" name="円/楕円 58">
                <a:extLst>
                  <a:ext uri="{FF2B5EF4-FFF2-40B4-BE49-F238E27FC236}">
                    <a16:creationId xmlns:a16="http://schemas.microsoft.com/office/drawing/2014/main" id="{C622B8F3-2F0F-8B2A-5014-2D43FEBCA942}"/>
                  </a:ext>
                </a:extLst>
              </p:cNvPr>
              <p:cNvSpPr/>
              <p:nvPr/>
            </p:nvSpPr>
            <p:spPr>
              <a:xfrm>
                <a:off x="5608971" y="355653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9" name="円/楕円 59">
                <a:extLst>
                  <a:ext uri="{FF2B5EF4-FFF2-40B4-BE49-F238E27FC236}">
                    <a16:creationId xmlns:a16="http://schemas.microsoft.com/office/drawing/2014/main" id="{F966DDBA-3FDF-F14B-27B7-97BEE4089307}"/>
                  </a:ext>
                </a:extLst>
              </p:cNvPr>
              <p:cNvSpPr/>
              <p:nvPr/>
            </p:nvSpPr>
            <p:spPr>
              <a:xfrm>
                <a:off x="5468455" y="2003763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0" name="円/楕円 60">
                <a:extLst>
                  <a:ext uri="{FF2B5EF4-FFF2-40B4-BE49-F238E27FC236}">
                    <a16:creationId xmlns:a16="http://schemas.microsoft.com/office/drawing/2014/main" id="{D1C8023E-099F-E93F-D6DE-249B260F310F}"/>
                  </a:ext>
                </a:extLst>
              </p:cNvPr>
              <p:cNvSpPr/>
              <p:nvPr/>
            </p:nvSpPr>
            <p:spPr>
              <a:xfrm>
                <a:off x="5418860" y="2332294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1" name="円/楕円 61">
                <a:extLst>
                  <a:ext uri="{FF2B5EF4-FFF2-40B4-BE49-F238E27FC236}">
                    <a16:creationId xmlns:a16="http://schemas.microsoft.com/office/drawing/2014/main" id="{4C0A7FDA-8636-ED4D-7193-ACEBED39E26B}"/>
                  </a:ext>
                </a:extLst>
              </p:cNvPr>
              <p:cNvSpPr/>
              <p:nvPr/>
            </p:nvSpPr>
            <p:spPr>
              <a:xfrm>
                <a:off x="5534580" y="2403578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2" name="円/楕円 62">
                <a:extLst>
                  <a:ext uri="{FF2B5EF4-FFF2-40B4-BE49-F238E27FC236}">
                    <a16:creationId xmlns:a16="http://schemas.microsoft.com/office/drawing/2014/main" id="{3E33226D-F8C1-1AD3-248D-51D91734D9AD}"/>
                  </a:ext>
                </a:extLst>
              </p:cNvPr>
              <p:cNvSpPr/>
              <p:nvPr/>
            </p:nvSpPr>
            <p:spPr>
              <a:xfrm>
                <a:off x="5617237" y="2747607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3" name="円/楕円 63">
                <a:extLst>
                  <a:ext uri="{FF2B5EF4-FFF2-40B4-BE49-F238E27FC236}">
                    <a16:creationId xmlns:a16="http://schemas.microsoft.com/office/drawing/2014/main" id="{CF9EF00B-CAF3-2CA7-2352-C8112B57CC24}"/>
                  </a:ext>
                </a:extLst>
              </p:cNvPr>
              <p:cNvSpPr/>
              <p:nvPr/>
            </p:nvSpPr>
            <p:spPr>
              <a:xfrm>
                <a:off x="5476720" y="2899475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4" name="円/楕円 64">
                <a:extLst>
                  <a:ext uri="{FF2B5EF4-FFF2-40B4-BE49-F238E27FC236}">
                    <a16:creationId xmlns:a16="http://schemas.microsoft.com/office/drawing/2014/main" id="{BD940AB2-FB2E-A890-6FAE-4D8B3D2146A6}"/>
                  </a:ext>
                </a:extLst>
              </p:cNvPr>
              <p:cNvSpPr/>
              <p:nvPr/>
            </p:nvSpPr>
            <p:spPr>
              <a:xfrm>
                <a:off x="5637900" y="3100933"/>
                <a:ext cx="45463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5" name="円/楕円 65">
                <a:extLst>
                  <a:ext uri="{FF2B5EF4-FFF2-40B4-BE49-F238E27FC236}">
                    <a16:creationId xmlns:a16="http://schemas.microsoft.com/office/drawing/2014/main" id="{B4C2FDB2-D9F3-FD2E-08D1-10ED25465F1D}"/>
                  </a:ext>
                </a:extLst>
              </p:cNvPr>
              <p:cNvSpPr/>
              <p:nvPr/>
            </p:nvSpPr>
            <p:spPr>
              <a:xfrm>
                <a:off x="5410595" y="3252801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6" name="円/楕円 66">
                <a:extLst>
                  <a:ext uri="{FF2B5EF4-FFF2-40B4-BE49-F238E27FC236}">
                    <a16:creationId xmlns:a16="http://schemas.microsoft.com/office/drawing/2014/main" id="{9C56A943-6087-3DE9-9946-03F92F2974A1}"/>
                  </a:ext>
                </a:extLst>
              </p:cNvPr>
              <p:cNvSpPr/>
              <p:nvPr/>
            </p:nvSpPr>
            <p:spPr>
              <a:xfrm>
                <a:off x="5518049" y="3500749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7" name="円/楕円 67">
                <a:extLst>
                  <a:ext uri="{FF2B5EF4-FFF2-40B4-BE49-F238E27FC236}">
                    <a16:creationId xmlns:a16="http://schemas.microsoft.com/office/drawing/2014/main" id="{E5DC42F7-2656-A39E-6CAF-CADC07C95E33}"/>
                  </a:ext>
                </a:extLst>
              </p:cNvPr>
              <p:cNvSpPr/>
              <p:nvPr/>
            </p:nvSpPr>
            <p:spPr>
              <a:xfrm>
                <a:off x="5410595" y="3581332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8" name="円/楕円 68">
                <a:extLst>
                  <a:ext uri="{FF2B5EF4-FFF2-40B4-BE49-F238E27FC236}">
                    <a16:creationId xmlns:a16="http://schemas.microsoft.com/office/drawing/2014/main" id="{153C6CE4-3489-77AA-EF9E-C2E1938FD2C1}"/>
                  </a:ext>
                </a:extLst>
              </p:cNvPr>
              <p:cNvSpPr/>
              <p:nvPr/>
            </p:nvSpPr>
            <p:spPr>
              <a:xfrm>
                <a:off x="5538712" y="3757996"/>
                <a:ext cx="45463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9" name="円/楕円 69">
                <a:extLst>
                  <a:ext uri="{FF2B5EF4-FFF2-40B4-BE49-F238E27FC236}">
                    <a16:creationId xmlns:a16="http://schemas.microsoft.com/office/drawing/2014/main" id="{037A8AF1-B179-2D98-48CB-E0EF7B8C030C}"/>
                  </a:ext>
                </a:extLst>
              </p:cNvPr>
              <p:cNvSpPr/>
              <p:nvPr/>
            </p:nvSpPr>
            <p:spPr>
              <a:xfrm>
                <a:off x="5497383" y="3956355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0" name="円/楕円 70">
                <a:extLst>
                  <a:ext uri="{FF2B5EF4-FFF2-40B4-BE49-F238E27FC236}">
                    <a16:creationId xmlns:a16="http://schemas.microsoft.com/office/drawing/2014/main" id="{14707DCF-9F26-8369-5959-77E8EE3153FA}"/>
                  </a:ext>
                </a:extLst>
              </p:cNvPr>
              <p:cNvSpPr/>
              <p:nvPr/>
            </p:nvSpPr>
            <p:spPr>
              <a:xfrm>
                <a:off x="5348601" y="2419076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1" name="円/楕円 71">
                <a:extLst>
                  <a:ext uri="{FF2B5EF4-FFF2-40B4-BE49-F238E27FC236}">
                    <a16:creationId xmlns:a16="http://schemas.microsoft.com/office/drawing/2014/main" id="{0F9F8CE2-82FF-65CD-A6CB-14F19487963A}"/>
                  </a:ext>
                </a:extLst>
              </p:cNvPr>
              <p:cNvSpPr/>
              <p:nvPr/>
            </p:nvSpPr>
            <p:spPr>
              <a:xfrm>
                <a:off x="5699894" y="2617434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2" name="円/楕円 72">
                <a:extLst>
                  <a:ext uri="{FF2B5EF4-FFF2-40B4-BE49-F238E27FC236}">
                    <a16:creationId xmlns:a16="http://schemas.microsoft.com/office/drawing/2014/main" id="{40E5AB20-1ACC-5038-894A-BAE14E17AE3D}"/>
                  </a:ext>
                </a:extLst>
              </p:cNvPr>
              <p:cNvSpPr/>
              <p:nvPr/>
            </p:nvSpPr>
            <p:spPr>
              <a:xfrm>
                <a:off x="5497383" y="2747607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3" name="円/楕円 73">
                <a:extLst>
                  <a:ext uri="{FF2B5EF4-FFF2-40B4-BE49-F238E27FC236}">
                    <a16:creationId xmlns:a16="http://schemas.microsoft.com/office/drawing/2014/main" id="{FD6592D5-6F4C-0F2C-BF1A-239F662A5F60}"/>
                  </a:ext>
                </a:extLst>
              </p:cNvPr>
              <p:cNvSpPr/>
              <p:nvPr/>
            </p:nvSpPr>
            <p:spPr>
              <a:xfrm>
                <a:off x="5460189" y="3054442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4" name="円/楕円 74">
                <a:extLst>
                  <a:ext uri="{FF2B5EF4-FFF2-40B4-BE49-F238E27FC236}">
                    <a16:creationId xmlns:a16="http://schemas.microsoft.com/office/drawing/2014/main" id="{4E35EEDC-478C-C58C-BB61-83C3D6353294}"/>
                  </a:ext>
                </a:extLst>
              </p:cNvPr>
              <p:cNvSpPr/>
              <p:nvPr/>
            </p:nvSpPr>
            <p:spPr>
              <a:xfrm>
                <a:off x="5567643" y="3218709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5" name="円/楕円 75">
                <a:extLst>
                  <a:ext uri="{FF2B5EF4-FFF2-40B4-BE49-F238E27FC236}">
                    <a16:creationId xmlns:a16="http://schemas.microsoft.com/office/drawing/2014/main" id="{485AC77D-5726-96AC-98AA-1E11B30967B4}"/>
                  </a:ext>
                </a:extLst>
              </p:cNvPr>
              <p:cNvSpPr/>
              <p:nvPr/>
            </p:nvSpPr>
            <p:spPr>
              <a:xfrm>
                <a:off x="5658565" y="3370576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6" name="円/楕円 76">
                <a:extLst>
                  <a:ext uri="{FF2B5EF4-FFF2-40B4-BE49-F238E27FC236}">
                    <a16:creationId xmlns:a16="http://schemas.microsoft.com/office/drawing/2014/main" id="{572275F7-C251-6685-FE50-2FFF40DB703C}"/>
                  </a:ext>
                </a:extLst>
              </p:cNvPr>
              <p:cNvSpPr/>
              <p:nvPr/>
            </p:nvSpPr>
            <p:spPr>
              <a:xfrm>
                <a:off x="5584174" y="3665016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7" name="円/楕円 77">
                <a:extLst>
                  <a:ext uri="{FF2B5EF4-FFF2-40B4-BE49-F238E27FC236}">
                    <a16:creationId xmlns:a16="http://schemas.microsoft.com/office/drawing/2014/main" id="{C9A8AEDE-1FFB-E8B8-060D-99DB29A023C9}"/>
                  </a:ext>
                </a:extLst>
              </p:cNvPr>
              <p:cNvSpPr/>
              <p:nvPr/>
            </p:nvSpPr>
            <p:spPr>
              <a:xfrm>
                <a:off x="5406461" y="3816883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8" name="円/楕円 78">
                <a:extLst>
                  <a:ext uri="{FF2B5EF4-FFF2-40B4-BE49-F238E27FC236}">
                    <a16:creationId xmlns:a16="http://schemas.microsoft.com/office/drawing/2014/main" id="{B149DFBB-CB3D-44CB-F353-21A0380B607F}"/>
                  </a:ext>
                </a:extLst>
              </p:cNvPr>
              <p:cNvSpPr/>
              <p:nvPr/>
            </p:nvSpPr>
            <p:spPr>
              <a:xfrm>
                <a:off x="5361001" y="2725911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9" name="円/楕円 79">
                <a:extLst>
                  <a:ext uri="{FF2B5EF4-FFF2-40B4-BE49-F238E27FC236}">
                    <a16:creationId xmlns:a16="http://schemas.microsoft.com/office/drawing/2014/main" id="{1ECC4C76-16DB-4353-B8CF-F551FEE4F345}"/>
                  </a:ext>
                </a:extLst>
              </p:cNvPr>
              <p:cNvSpPr/>
              <p:nvPr/>
            </p:nvSpPr>
            <p:spPr>
              <a:xfrm>
                <a:off x="5319672" y="3197012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0" name="円/楕円 80">
                <a:extLst>
                  <a:ext uri="{FF2B5EF4-FFF2-40B4-BE49-F238E27FC236}">
                    <a16:creationId xmlns:a16="http://schemas.microsoft.com/office/drawing/2014/main" id="{89CCFB8B-6489-EF87-C353-0EF72CF5CED3}"/>
                  </a:ext>
                </a:extLst>
              </p:cNvPr>
              <p:cNvSpPr/>
              <p:nvPr/>
            </p:nvSpPr>
            <p:spPr>
              <a:xfrm>
                <a:off x="5456055" y="2964562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1" name="円/楕円 81">
                <a:extLst>
                  <a:ext uri="{FF2B5EF4-FFF2-40B4-BE49-F238E27FC236}">
                    <a16:creationId xmlns:a16="http://schemas.microsoft.com/office/drawing/2014/main" id="{A69006B0-0A3D-BD20-18C0-8F4886CD5FDE}"/>
                  </a:ext>
                </a:extLst>
              </p:cNvPr>
              <p:cNvSpPr/>
              <p:nvPr/>
            </p:nvSpPr>
            <p:spPr>
              <a:xfrm>
                <a:off x="5340335" y="281269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2" name="円/楕円 82">
                <a:extLst>
                  <a:ext uri="{FF2B5EF4-FFF2-40B4-BE49-F238E27FC236}">
                    <a16:creationId xmlns:a16="http://schemas.microsoft.com/office/drawing/2014/main" id="{73BA49F8-F5D3-A039-2728-7761D845C166}"/>
                  </a:ext>
                </a:extLst>
              </p:cNvPr>
              <p:cNvSpPr/>
              <p:nvPr/>
            </p:nvSpPr>
            <p:spPr>
              <a:xfrm>
                <a:off x="5315538" y="3472856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3" name="円/楕円 83">
                <a:extLst>
                  <a:ext uri="{FF2B5EF4-FFF2-40B4-BE49-F238E27FC236}">
                    <a16:creationId xmlns:a16="http://schemas.microsoft.com/office/drawing/2014/main" id="{AA26DA6B-19EE-4949-1531-2E2F2A0C5B1A}"/>
                  </a:ext>
                </a:extLst>
              </p:cNvPr>
              <p:cNvSpPr/>
              <p:nvPr/>
            </p:nvSpPr>
            <p:spPr>
              <a:xfrm>
                <a:off x="5369266" y="348215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4" name="円/楕円 84">
                <a:extLst>
                  <a:ext uri="{FF2B5EF4-FFF2-40B4-BE49-F238E27FC236}">
                    <a16:creationId xmlns:a16="http://schemas.microsoft.com/office/drawing/2014/main" id="{006B27EF-37B0-51CF-9F6F-13F252B5FEF1}"/>
                  </a:ext>
                </a:extLst>
              </p:cNvPr>
              <p:cNvSpPr/>
              <p:nvPr/>
            </p:nvSpPr>
            <p:spPr>
              <a:xfrm>
                <a:off x="5559377" y="2081246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grpSp>
          <p:nvGrpSpPr>
            <p:cNvPr id="6" name="図形グループ 124">
              <a:extLst>
                <a:ext uri="{FF2B5EF4-FFF2-40B4-BE49-F238E27FC236}">
                  <a16:creationId xmlns:a16="http://schemas.microsoft.com/office/drawing/2014/main" id="{AC1C470C-9A5B-2331-287B-AE24B93B12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04145" y="1922965"/>
              <a:ext cx="510390" cy="2528732"/>
              <a:chOff x="5270078" y="1839496"/>
              <a:chExt cx="510390" cy="2528732"/>
            </a:xfrm>
          </p:grpSpPr>
          <p:sp>
            <p:nvSpPr>
              <p:cNvPr id="9" name="円/楕円 9">
                <a:extLst>
                  <a:ext uri="{FF2B5EF4-FFF2-40B4-BE49-F238E27FC236}">
                    <a16:creationId xmlns:a16="http://schemas.microsoft.com/office/drawing/2014/main" id="{1CC62F14-3A1D-BDA0-8963-A6DE0E0CC9AC}"/>
                  </a:ext>
                </a:extLst>
              </p:cNvPr>
              <p:cNvSpPr/>
              <p:nvPr/>
            </p:nvSpPr>
            <p:spPr>
              <a:xfrm>
                <a:off x="5272129" y="1839156"/>
                <a:ext cx="508339" cy="252907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0" name="円/楕円 10">
                <a:extLst>
                  <a:ext uri="{FF2B5EF4-FFF2-40B4-BE49-F238E27FC236}">
                    <a16:creationId xmlns:a16="http://schemas.microsoft.com/office/drawing/2014/main" id="{009146A8-2A4F-EAEF-AC7D-350CC83882F4}"/>
                  </a:ext>
                </a:extLst>
              </p:cNvPr>
              <p:cNvSpPr/>
              <p:nvPr/>
            </p:nvSpPr>
            <p:spPr>
              <a:xfrm>
                <a:off x="5577960" y="2183183"/>
                <a:ext cx="45460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" name="円/楕円 11">
                <a:extLst>
                  <a:ext uri="{FF2B5EF4-FFF2-40B4-BE49-F238E27FC236}">
                    <a16:creationId xmlns:a16="http://schemas.microsoft.com/office/drawing/2014/main" id="{E7549BA7-9E6E-7170-FE24-FD91C86454F6}"/>
                  </a:ext>
                </a:extLst>
              </p:cNvPr>
              <p:cNvSpPr/>
              <p:nvPr/>
            </p:nvSpPr>
            <p:spPr>
              <a:xfrm>
                <a:off x="5482903" y="2347450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" name="円/楕円 12">
                <a:extLst>
                  <a:ext uri="{FF2B5EF4-FFF2-40B4-BE49-F238E27FC236}">
                    <a16:creationId xmlns:a16="http://schemas.microsoft.com/office/drawing/2014/main" id="{46E43775-B3D5-F2BA-5839-758CD6525D4E}"/>
                  </a:ext>
                </a:extLst>
              </p:cNvPr>
              <p:cNvSpPr/>
              <p:nvPr/>
            </p:nvSpPr>
            <p:spPr>
              <a:xfrm>
                <a:off x="5656483" y="2490020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" name="円/楕円 13">
                <a:extLst>
                  <a:ext uri="{FF2B5EF4-FFF2-40B4-BE49-F238E27FC236}">
                    <a16:creationId xmlns:a16="http://schemas.microsoft.com/office/drawing/2014/main" id="{4C16A5F7-6907-F55C-1DDF-9C0F07415EB8}"/>
                  </a:ext>
                </a:extLst>
              </p:cNvPr>
              <p:cNvSpPr/>
              <p:nvPr/>
            </p:nvSpPr>
            <p:spPr>
              <a:xfrm>
                <a:off x="5433309" y="2595398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" name="円/楕円 14">
                <a:extLst>
                  <a:ext uri="{FF2B5EF4-FFF2-40B4-BE49-F238E27FC236}">
                    <a16:creationId xmlns:a16="http://schemas.microsoft.com/office/drawing/2014/main" id="{0109B31F-666C-2810-824D-7EBDD0B584FB}"/>
                  </a:ext>
                </a:extLst>
              </p:cNvPr>
              <p:cNvSpPr/>
              <p:nvPr/>
            </p:nvSpPr>
            <p:spPr>
              <a:xfrm>
                <a:off x="5553163" y="2595398"/>
                <a:ext cx="45460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" name="円/楕円 15">
                <a:extLst>
                  <a:ext uri="{FF2B5EF4-FFF2-40B4-BE49-F238E27FC236}">
                    <a16:creationId xmlns:a16="http://schemas.microsoft.com/office/drawing/2014/main" id="{3246D128-FCF9-C5DD-1325-2A8D5B7E2E9D}"/>
                  </a:ext>
                </a:extLst>
              </p:cNvPr>
              <p:cNvSpPr/>
              <p:nvPr/>
            </p:nvSpPr>
            <p:spPr>
              <a:xfrm>
                <a:off x="5375449" y="299831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" name="円/楕円 16">
                <a:extLst>
                  <a:ext uri="{FF2B5EF4-FFF2-40B4-BE49-F238E27FC236}">
                    <a16:creationId xmlns:a16="http://schemas.microsoft.com/office/drawing/2014/main" id="{89CF56C8-147F-8E17-21A7-95371E51AFFD}"/>
                  </a:ext>
                </a:extLst>
              </p:cNvPr>
              <p:cNvSpPr/>
              <p:nvPr/>
            </p:nvSpPr>
            <p:spPr>
              <a:xfrm>
                <a:off x="5565560" y="3035506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" name="円/楕円 17">
                <a:extLst>
                  <a:ext uri="{FF2B5EF4-FFF2-40B4-BE49-F238E27FC236}">
                    <a16:creationId xmlns:a16="http://schemas.microsoft.com/office/drawing/2014/main" id="{ACC023DF-1F65-FC5B-B25C-BDD15FC7B59A}"/>
                  </a:ext>
                </a:extLst>
              </p:cNvPr>
              <p:cNvSpPr/>
              <p:nvPr/>
            </p:nvSpPr>
            <p:spPr>
              <a:xfrm>
                <a:off x="5611023" y="327105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" name="円/楕円 18">
                <a:extLst>
                  <a:ext uri="{FF2B5EF4-FFF2-40B4-BE49-F238E27FC236}">
                    <a16:creationId xmlns:a16="http://schemas.microsoft.com/office/drawing/2014/main" id="{ED0A732A-DBB2-C709-9B2C-6735297646A4}"/>
                  </a:ext>
                </a:extLst>
              </p:cNvPr>
              <p:cNvSpPr/>
              <p:nvPr/>
            </p:nvSpPr>
            <p:spPr>
              <a:xfrm>
                <a:off x="5445709" y="3342341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" name="円/楕円 19">
                <a:extLst>
                  <a:ext uri="{FF2B5EF4-FFF2-40B4-BE49-F238E27FC236}">
                    <a16:creationId xmlns:a16="http://schemas.microsoft.com/office/drawing/2014/main" id="{9E44797A-9176-74D9-BB14-6237D56781BC}"/>
                  </a:ext>
                </a:extLst>
              </p:cNvPr>
              <p:cNvSpPr/>
              <p:nvPr/>
            </p:nvSpPr>
            <p:spPr>
              <a:xfrm>
                <a:off x="5458106" y="3748357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" name="円/楕円 20">
                <a:extLst>
                  <a:ext uri="{FF2B5EF4-FFF2-40B4-BE49-F238E27FC236}">
                    <a16:creationId xmlns:a16="http://schemas.microsoft.com/office/drawing/2014/main" id="{378A32CD-CA05-75DD-863A-E597B86F41AA}"/>
                  </a:ext>
                </a:extLst>
              </p:cNvPr>
              <p:cNvSpPr/>
              <p:nvPr/>
            </p:nvSpPr>
            <p:spPr>
              <a:xfrm>
                <a:off x="5611023" y="3556198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1" name="円/楕円 21">
                <a:extLst>
                  <a:ext uri="{FF2B5EF4-FFF2-40B4-BE49-F238E27FC236}">
                    <a16:creationId xmlns:a16="http://schemas.microsoft.com/office/drawing/2014/main" id="{CCA8CFC7-7ED9-4FE9-7937-8D7963ACDFE1}"/>
                  </a:ext>
                </a:extLst>
              </p:cNvPr>
              <p:cNvSpPr/>
              <p:nvPr/>
            </p:nvSpPr>
            <p:spPr>
              <a:xfrm>
                <a:off x="5470506" y="2003421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2" name="円/楕円 22">
                <a:extLst>
                  <a:ext uri="{FF2B5EF4-FFF2-40B4-BE49-F238E27FC236}">
                    <a16:creationId xmlns:a16="http://schemas.microsoft.com/office/drawing/2014/main" id="{F4FAE298-7195-8519-8C0D-E29676170490}"/>
                  </a:ext>
                </a:extLst>
              </p:cNvPr>
              <p:cNvSpPr/>
              <p:nvPr/>
            </p:nvSpPr>
            <p:spPr>
              <a:xfrm>
                <a:off x="5420912" y="2331952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3" name="円/楕円 23">
                <a:extLst>
                  <a:ext uri="{FF2B5EF4-FFF2-40B4-BE49-F238E27FC236}">
                    <a16:creationId xmlns:a16="http://schemas.microsoft.com/office/drawing/2014/main" id="{BF1A968D-594C-0E73-8661-BE617F2A6726}"/>
                  </a:ext>
                </a:extLst>
              </p:cNvPr>
              <p:cNvSpPr/>
              <p:nvPr/>
            </p:nvSpPr>
            <p:spPr>
              <a:xfrm>
                <a:off x="5536631" y="2403238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4" name="円/楕円 24">
                <a:extLst>
                  <a:ext uri="{FF2B5EF4-FFF2-40B4-BE49-F238E27FC236}">
                    <a16:creationId xmlns:a16="http://schemas.microsoft.com/office/drawing/2014/main" id="{3478CD69-AE63-496F-F665-6E1008E26525}"/>
                  </a:ext>
                </a:extLst>
              </p:cNvPr>
              <p:cNvSpPr/>
              <p:nvPr/>
            </p:nvSpPr>
            <p:spPr>
              <a:xfrm>
                <a:off x="5619288" y="2747266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5" name="円/楕円 25">
                <a:extLst>
                  <a:ext uri="{FF2B5EF4-FFF2-40B4-BE49-F238E27FC236}">
                    <a16:creationId xmlns:a16="http://schemas.microsoft.com/office/drawing/2014/main" id="{8401918B-B913-AE41-D272-D749F3D6490E}"/>
                  </a:ext>
                </a:extLst>
              </p:cNvPr>
              <p:cNvSpPr/>
              <p:nvPr/>
            </p:nvSpPr>
            <p:spPr>
              <a:xfrm>
                <a:off x="5478772" y="2899135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6" name="円/楕円 26">
                <a:extLst>
                  <a:ext uri="{FF2B5EF4-FFF2-40B4-BE49-F238E27FC236}">
                    <a16:creationId xmlns:a16="http://schemas.microsoft.com/office/drawing/2014/main" id="{1292F4EE-951A-FA21-8B05-16DACEFEDCEA}"/>
                  </a:ext>
                </a:extLst>
              </p:cNvPr>
              <p:cNvSpPr/>
              <p:nvPr/>
            </p:nvSpPr>
            <p:spPr>
              <a:xfrm>
                <a:off x="5639951" y="3100592"/>
                <a:ext cx="45463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7" name="円/楕円 27">
                <a:extLst>
                  <a:ext uri="{FF2B5EF4-FFF2-40B4-BE49-F238E27FC236}">
                    <a16:creationId xmlns:a16="http://schemas.microsoft.com/office/drawing/2014/main" id="{510D2D41-D1F3-EF20-2FE0-076DAD321374}"/>
                  </a:ext>
                </a:extLst>
              </p:cNvPr>
              <p:cNvSpPr/>
              <p:nvPr/>
            </p:nvSpPr>
            <p:spPr>
              <a:xfrm>
                <a:off x="5412646" y="3252461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8" name="円/楕円 28">
                <a:extLst>
                  <a:ext uri="{FF2B5EF4-FFF2-40B4-BE49-F238E27FC236}">
                    <a16:creationId xmlns:a16="http://schemas.microsoft.com/office/drawing/2014/main" id="{F284D408-5088-85C3-8E9E-794DFDDA7D58}"/>
                  </a:ext>
                </a:extLst>
              </p:cNvPr>
              <p:cNvSpPr/>
              <p:nvPr/>
            </p:nvSpPr>
            <p:spPr>
              <a:xfrm>
                <a:off x="5520100" y="3500409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9" name="円/楕円 29">
                <a:extLst>
                  <a:ext uri="{FF2B5EF4-FFF2-40B4-BE49-F238E27FC236}">
                    <a16:creationId xmlns:a16="http://schemas.microsoft.com/office/drawing/2014/main" id="{51129879-93EF-0631-F27E-2C8635E46960}"/>
                  </a:ext>
                </a:extLst>
              </p:cNvPr>
              <p:cNvSpPr/>
              <p:nvPr/>
            </p:nvSpPr>
            <p:spPr>
              <a:xfrm>
                <a:off x="5412646" y="3580992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0" name="円/楕円 30">
                <a:extLst>
                  <a:ext uri="{FF2B5EF4-FFF2-40B4-BE49-F238E27FC236}">
                    <a16:creationId xmlns:a16="http://schemas.microsoft.com/office/drawing/2014/main" id="{60C7189C-630B-DFF5-D09D-B96C8FA84F22}"/>
                  </a:ext>
                </a:extLst>
              </p:cNvPr>
              <p:cNvSpPr/>
              <p:nvPr/>
            </p:nvSpPr>
            <p:spPr>
              <a:xfrm>
                <a:off x="5540763" y="3757655"/>
                <a:ext cx="45463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1" name="円/楕円 31">
                <a:extLst>
                  <a:ext uri="{FF2B5EF4-FFF2-40B4-BE49-F238E27FC236}">
                    <a16:creationId xmlns:a16="http://schemas.microsoft.com/office/drawing/2014/main" id="{ED02B9BE-80C4-9239-356A-E035062EFB3F}"/>
                  </a:ext>
                </a:extLst>
              </p:cNvPr>
              <p:cNvSpPr/>
              <p:nvPr/>
            </p:nvSpPr>
            <p:spPr>
              <a:xfrm>
                <a:off x="5499435" y="395601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2" name="円/楕円 32">
                <a:extLst>
                  <a:ext uri="{FF2B5EF4-FFF2-40B4-BE49-F238E27FC236}">
                    <a16:creationId xmlns:a16="http://schemas.microsoft.com/office/drawing/2014/main" id="{7D4E0126-07E5-6721-75D9-C677A29E97A7}"/>
                  </a:ext>
                </a:extLst>
              </p:cNvPr>
              <p:cNvSpPr/>
              <p:nvPr/>
            </p:nvSpPr>
            <p:spPr>
              <a:xfrm>
                <a:off x="5350652" y="2418734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3" name="円/楕円 33">
                <a:extLst>
                  <a:ext uri="{FF2B5EF4-FFF2-40B4-BE49-F238E27FC236}">
                    <a16:creationId xmlns:a16="http://schemas.microsoft.com/office/drawing/2014/main" id="{6351465B-65D9-389B-E235-0E8C972BE84B}"/>
                  </a:ext>
                </a:extLst>
              </p:cNvPr>
              <p:cNvSpPr/>
              <p:nvPr/>
            </p:nvSpPr>
            <p:spPr>
              <a:xfrm>
                <a:off x="5701945" y="2617093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4" name="円/楕円 34">
                <a:extLst>
                  <a:ext uri="{FF2B5EF4-FFF2-40B4-BE49-F238E27FC236}">
                    <a16:creationId xmlns:a16="http://schemas.microsoft.com/office/drawing/2014/main" id="{BE54A38C-512E-74A2-14CB-B95D836BAC32}"/>
                  </a:ext>
                </a:extLst>
              </p:cNvPr>
              <p:cNvSpPr/>
              <p:nvPr/>
            </p:nvSpPr>
            <p:spPr>
              <a:xfrm>
                <a:off x="5499435" y="2747266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5" name="円/楕円 35">
                <a:extLst>
                  <a:ext uri="{FF2B5EF4-FFF2-40B4-BE49-F238E27FC236}">
                    <a16:creationId xmlns:a16="http://schemas.microsoft.com/office/drawing/2014/main" id="{DFB228A4-6DA7-469C-91D5-4D41C005436B}"/>
                  </a:ext>
                </a:extLst>
              </p:cNvPr>
              <p:cNvSpPr/>
              <p:nvPr/>
            </p:nvSpPr>
            <p:spPr>
              <a:xfrm>
                <a:off x="5462240" y="3054103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6" name="円/楕円 36">
                <a:extLst>
                  <a:ext uri="{FF2B5EF4-FFF2-40B4-BE49-F238E27FC236}">
                    <a16:creationId xmlns:a16="http://schemas.microsoft.com/office/drawing/2014/main" id="{296BEAE8-E517-26ED-88DF-13A0A1AB4819}"/>
                  </a:ext>
                </a:extLst>
              </p:cNvPr>
              <p:cNvSpPr/>
              <p:nvPr/>
            </p:nvSpPr>
            <p:spPr>
              <a:xfrm>
                <a:off x="5569694" y="3218367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7" name="円/楕円 37">
                <a:extLst>
                  <a:ext uri="{FF2B5EF4-FFF2-40B4-BE49-F238E27FC236}">
                    <a16:creationId xmlns:a16="http://schemas.microsoft.com/office/drawing/2014/main" id="{C08CF77D-36D5-CA40-C229-B583D60C9C47}"/>
                  </a:ext>
                </a:extLst>
              </p:cNvPr>
              <p:cNvSpPr/>
              <p:nvPr/>
            </p:nvSpPr>
            <p:spPr>
              <a:xfrm>
                <a:off x="5660617" y="3370236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8" name="円/楕円 38">
                <a:extLst>
                  <a:ext uri="{FF2B5EF4-FFF2-40B4-BE49-F238E27FC236}">
                    <a16:creationId xmlns:a16="http://schemas.microsoft.com/office/drawing/2014/main" id="{D67E3B13-33CB-CAEF-EB79-AF2CC968EECA}"/>
                  </a:ext>
                </a:extLst>
              </p:cNvPr>
              <p:cNvSpPr/>
              <p:nvPr/>
            </p:nvSpPr>
            <p:spPr>
              <a:xfrm>
                <a:off x="5586226" y="3664674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9" name="円/楕円 39">
                <a:extLst>
                  <a:ext uri="{FF2B5EF4-FFF2-40B4-BE49-F238E27FC236}">
                    <a16:creationId xmlns:a16="http://schemas.microsoft.com/office/drawing/2014/main" id="{4494F083-CCE2-60B3-AD92-9DD11FE6E4FD}"/>
                  </a:ext>
                </a:extLst>
              </p:cNvPr>
              <p:cNvSpPr/>
              <p:nvPr/>
            </p:nvSpPr>
            <p:spPr>
              <a:xfrm>
                <a:off x="5408512" y="3816543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0" name="円/楕円 40">
                <a:extLst>
                  <a:ext uri="{FF2B5EF4-FFF2-40B4-BE49-F238E27FC236}">
                    <a16:creationId xmlns:a16="http://schemas.microsoft.com/office/drawing/2014/main" id="{69BDEB97-E9C8-ACA5-F9EA-65FF85E88590}"/>
                  </a:ext>
                </a:extLst>
              </p:cNvPr>
              <p:cNvSpPr/>
              <p:nvPr/>
            </p:nvSpPr>
            <p:spPr>
              <a:xfrm>
                <a:off x="5363052" y="2725571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1" name="円/楕円 41">
                <a:extLst>
                  <a:ext uri="{FF2B5EF4-FFF2-40B4-BE49-F238E27FC236}">
                    <a16:creationId xmlns:a16="http://schemas.microsoft.com/office/drawing/2014/main" id="{76878E31-5667-B0AB-78F5-65127C7BB099}"/>
                  </a:ext>
                </a:extLst>
              </p:cNvPr>
              <p:cNvSpPr/>
              <p:nvPr/>
            </p:nvSpPr>
            <p:spPr>
              <a:xfrm>
                <a:off x="5321724" y="319667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2" name="円/楕円 42">
                <a:extLst>
                  <a:ext uri="{FF2B5EF4-FFF2-40B4-BE49-F238E27FC236}">
                    <a16:creationId xmlns:a16="http://schemas.microsoft.com/office/drawing/2014/main" id="{3D6CB46D-E2E9-9697-8E74-91A84BD52978}"/>
                  </a:ext>
                </a:extLst>
              </p:cNvPr>
              <p:cNvSpPr/>
              <p:nvPr/>
            </p:nvSpPr>
            <p:spPr>
              <a:xfrm>
                <a:off x="5458106" y="296422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3" name="円/楕円 43">
                <a:extLst>
                  <a:ext uri="{FF2B5EF4-FFF2-40B4-BE49-F238E27FC236}">
                    <a16:creationId xmlns:a16="http://schemas.microsoft.com/office/drawing/2014/main" id="{AAD7DEAE-36BD-82E7-2194-54A5BAC77C62}"/>
                  </a:ext>
                </a:extLst>
              </p:cNvPr>
              <p:cNvSpPr/>
              <p:nvPr/>
            </p:nvSpPr>
            <p:spPr>
              <a:xfrm>
                <a:off x="5342387" y="281235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4" name="円/楕円 44">
                <a:extLst>
                  <a:ext uri="{FF2B5EF4-FFF2-40B4-BE49-F238E27FC236}">
                    <a16:creationId xmlns:a16="http://schemas.microsoft.com/office/drawing/2014/main" id="{65F6153E-5459-67F3-EB6D-7C4EEA5B241A}"/>
                  </a:ext>
                </a:extLst>
              </p:cNvPr>
              <p:cNvSpPr/>
              <p:nvPr/>
            </p:nvSpPr>
            <p:spPr>
              <a:xfrm>
                <a:off x="5317589" y="347251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5" name="円/楕円 45">
                <a:extLst>
                  <a:ext uri="{FF2B5EF4-FFF2-40B4-BE49-F238E27FC236}">
                    <a16:creationId xmlns:a16="http://schemas.microsoft.com/office/drawing/2014/main" id="{6D7B5A0C-A362-A478-BB63-6E50EEA16D15}"/>
                  </a:ext>
                </a:extLst>
              </p:cNvPr>
              <p:cNvSpPr/>
              <p:nvPr/>
            </p:nvSpPr>
            <p:spPr>
              <a:xfrm>
                <a:off x="5371318" y="348181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6" name="円/楕円 46">
                <a:extLst>
                  <a:ext uri="{FF2B5EF4-FFF2-40B4-BE49-F238E27FC236}">
                    <a16:creationId xmlns:a16="http://schemas.microsoft.com/office/drawing/2014/main" id="{C882F2E0-3311-BED5-D53E-95420862D5F5}"/>
                  </a:ext>
                </a:extLst>
              </p:cNvPr>
              <p:cNvSpPr/>
              <p:nvPr/>
            </p:nvSpPr>
            <p:spPr>
              <a:xfrm>
                <a:off x="5561429" y="2080906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sp>
          <p:nvSpPr>
            <p:cNvPr id="7" name="右矢印 7">
              <a:extLst>
                <a:ext uri="{FF2B5EF4-FFF2-40B4-BE49-F238E27FC236}">
                  <a16:creationId xmlns:a16="http://schemas.microsoft.com/office/drawing/2014/main" id="{61C3D3B9-7E40-6DBB-0C52-37150260A018}"/>
                </a:ext>
              </a:extLst>
            </p:cNvPr>
            <p:cNvSpPr/>
            <p:nvPr/>
          </p:nvSpPr>
          <p:spPr>
            <a:xfrm>
              <a:off x="5713357" y="2976405"/>
              <a:ext cx="351290" cy="30683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8" name="右矢印 8">
              <a:extLst>
                <a:ext uri="{FF2B5EF4-FFF2-40B4-BE49-F238E27FC236}">
                  <a16:creationId xmlns:a16="http://schemas.microsoft.com/office/drawing/2014/main" id="{291DA446-667A-5228-A83F-ED53CE8364A4}"/>
                </a:ext>
              </a:extLst>
            </p:cNvPr>
            <p:cNvSpPr/>
            <p:nvPr/>
          </p:nvSpPr>
          <p:spPr>
            <a:xfrm rot="10800000">
              <a:off x="7085459" y="2973304"/>
              <a:ext cx="355424" cy="30993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</p:grpSp>
      <p:cxnSp>
        <p:nvCxnSpPr>
          <p:cNvPr id="85" name="直線矢印コネクタ 337">
            <a:extLst>
              <a:ext uri="{FF2B5EF4-FFF2-40B4-BE49-F238E27FC236}">
                <a16:creationId xmlns:a16="http://schemas.microsoft.com/office/drawing/2014/main" id="{3A2D4C74-FE8D-D887-2893-8E48B5E950AE}"/>
              </a:ext>
            </a:extLst>
          </p:cNvPr>
          <p:cNvCxnSpPr>
            <a:cxnSpLocks/>
          </p:cNvCxnSpPr>
          <p:nvPr/>
        </p:nvCxnSpPr>
        <p:spPr>
          <a:xfrm flipV="1">
            <a:off x="900993" y="1549679"/>
            <a:ext cx="8806346" cy="85550"/>
          </a:xfrm>
          <a:prstGeom prst="straightConnector1">
            <a:avLst/>
          </a:prstGeom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テキスト ボックス 413">
            <a:extLst>
              <a:ext uri="{FF2B5EF4-FFF2-40B4-BE49-F238E27FC236}">
                <a16:creationId xmlns:a16="http://schemas.microsoft.com/office/drawing/2014/main" id="{0F6AB498-E866-0A28-A2B1-AFC322AE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256" y="1284002"/>
            <a:ext cx="10366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1659A5"/>
                </a:solidFill>
                <a:latin typeface="Calibri" pitchFamily="-108" charset="0"/>
              </a:rPr>
              <a:t>collisions</a:t>
            </a:r>
            <a:endParaRPr lang="ja-JP" altLang="en-US">
              <a:solidFill>
                <a:srgbClr val="1659A5"/>
              </a:solidFill>
              <a:latin typeface="Calibri" pitchFamily="-108" charset="0"/>
            </a:endParaRPr>
          </a:p>
        </p:txBody>
      </p:sp>
      <p:sp>
        <p:nvSpPr>
          <p:cNvPr id="87" name="TextBox 343">
            <a:extLst>
              <a:ext uri="{FF2B5EF4-FFF2-40B4-BE49-F238E27FC236}">
                <a16:creationId xmlns:a16="http://schemas.microsoft.com/office/drawing/2014/main" id="{4A3D79DE-BEB0-CC46-27A6-745612303C43}"/>
              </a:ext>
            </a:extLst>
          </p:cNvPr>
          <p:cNvSpPr txBox="1"/>
          <p:nvPr/>
        </p:nvSpPr>
        <p:spPr>
          <a:xfrm>
            <a:off x="9288822" y="1035754"/>
            <a:ext cx="2245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Experimental data</a:t>
            </a:r>
          </a:p>
        </p:txBody>
      </p:sp>
      <p:sp>
        <p:nvSpPr>
          <p:cNvPr id="88" name="Rounded Rectangular Callout 344">
            <a:extLst>
              <a:ext uri="{FF2B5EF4-FFF2-40B4-BE49-F238E27FC236}">
                <a16:creationId xmlns:a16="http://schemas.microsoft.com/office/drawing/2014/main" id="{97A882FD-AB66-DA1B-B4E7-68E7923AE911}"/>
              </a:ext>
            </a:extLst>
          </p:cNvPr>
          <p:cNvSpPr/>
          <p:nvPr/>
        </p:nvSpPr>
        <p:spPr>
          <a:xfrm>
            <a:off x="9334205" y="1074719"/>
            <a:ext cx="2065608" cy="351532"/>
          </a:xfrm>
          <a:prstGeom prst="wedgeRoundRectCallout">
            <a:avLst>
              <a:gd name="adj1" fmla="val 3553"/>
              <a:gd name="adj2" fmla="val 138011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" name="コンテンツ プレースホルダー 3" descr="jpg397605f6_online.jpg">
            <a:extLst>
              <a:ext uri="{FF2B5EF4-FFF2-40B4-BE49-F238E27FC236}">
                <a16:creationId xmlns:a16="http://schemas.microsoft.com/office/drawing/2014/main" id="{3B8C85F9-C4BF-4366-83FD-2322E2ABDE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12861" r="14075" b="7262"/>
          <a:stretch/>
        </p:blipFill>
        <p:spPr>
          <a:xfrm>
            <a:off x="9937528" y="1674372"/>
            <a:ext cx="1356666" cy="974155"/>
          </a:xfrm>
          <a:prstGeom prst="rect">
            <a:avLst/>
          </a:prstGeom>
        </p:spPr>
      </p:pic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8F94674E-DEBA-4797-7E96-3C5F43BBD9AE}"/>
              </a:ext>
            </a:extLst>
          </p:cNvPr>
          <p:cNvSpPr txBox="1"/>
          <p:nvPr/>
        </p:nvSpPr>
        <p:spPr>
          <a:xfrm>
            <a:off x="10134959" y="2775087"/>
            <a:ext cx="10241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Hadrons </a:t>
            </a:r>
          </a:p>
          <a:p>
            <a:r>
              <a:rPr lang="en-US" altLang="ja-JP" dirty="0"/>
              <a:t>Leptons </a:t>
            </a:r>
          </a:p>
          <a:p>
            <a:r>
              <a:rPr kumimoji="1" lang="en-US" altLang="ja-JP" dirty="0"/>
              <a:t>Photons</a:t>
            </a:r>
          </a:p>
        </p:txBody>
      </p:sp>
      <p:grpSp>
        <p:nvGrpSpPr>
          <p:cNvPr id="92" name="図形グループ 394">
            <a:extLst>
              <a:ext uri="{FF2B5EF4-FFF2-40B4-BE49-F238E27FC236}">
                <a16:creationId xmlns:a16="http://schemas.microsoft.com/office/drawing/2014/main" id="{5EDDA618-0853-C749-22DE-F02DFC52A697}"/>
              </a:ext>
            </a:extLst>
          </p:cNvPr>
          <p:cNvGrpSpPr>
            <a:grpSpLocks/>
          </p:cNvGrpSpPr>
          <p:nvPr/>
        </p:nvGrpSpPr>
        <p:grpSpPr bwMode="auto">
          <a:xfrm>
            <a:off x="4864320" y="1678438"/>
            <a:ext cx="1387919" cy="1041616"/>
            <a:chOff x="4112845" y="1301610"/>
            <a:chExt cx="1628650" cy="1221931"/>
          </a:xfrm>
        </p:grpSpPr>
        <p:sp>
          <p:nvSpPr>
            <p:cNvPr id="93" name="円/楕円 197">
              <a:extLst>
                <a:ext uri="{FF2B5EF4-FFF2-40B4-BE49-F238E27FC236}">
                  <a16:creationId xmlns:a16="http://schemas.microsoft.com/office/drawing/2014/main" id="{C3A8E364-B63A-C34D-6D4D-705E3844F5D8}"/>
                </a:ext>
              </a:extLst>
            </p:cNvPr>
            <p:cNvSpPr/>
            <p:nvPr/>
          </p:nvSpPr>
          <p:spPr>
            <a:xfrm>
              <a:off x="4172296" y="1301610"/>
              <a:ext cx="1247561" cy="1221931"/>
            </a:xfrm>
            <a:prstGeom prst="ellipse">
              <a:avLst/>
            </a:prstGeom>
            <a:gradFill flip="none" rotWithShape="1">
              <a:gsLst>
                <a:gs pos="62000">
                  <a:srgbClr val="FFFF00"/>
                </a:gs>
                <a:gs pos="91000">
                  <a:srgbClr val="FFFF00"/>
                </a:gs>
                <a:gs pos="3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cxnSp>
          <p:nvCxnSpPr>
            <p:cNvPr id="94" name="直線矢印コネクタ 198">
              <a:extLst>
                <a:ext uri="{FF2B5EF4-FFF2-40B4-BE49-F238E27FC236}">
                  <a16:creationId xmlns:a16="http://schemas.microsoft.com/office/drawing/2014/main" id="{C6C6AB5A-6A13-13B7-FF7B-7EFEB82A91BF}"/>
                </a:ext>
              </a:extLst>
            </p:cNvPr>
            <p:cNvCxnSpPr/>
            <p:nvPr/>
          </p:nvCxnSpPr>
          <p:spPr>
            <a:xfrm rot="10800000" flipH="1">
              <a:off x="4962092" y="1301610"/>
              <a:ext cx="395258" cy="442752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矢印コネクタ 199">
              <a:extLst>
                <a:ext uri="{FF2B5EF4-FFF2-40B4-BE49-F238E27FC236}">
                  <a16:creationId xmlns:a16="http://schemas.microsoft.com/office/drawing/2014/main" id="{F3429E3E-9B45-727A-696F-97C44B0F4068}"/>
                </a:ext>
              </a:extLst>
            </p:cNvPr>
            <p:cNvCxnSpPr/>
            <p:nvPr/>
          </p:nvCxnSpPr>
          <p:spPr>
            <a:xfrm rot="10800000" flipV="1">
              <a:off x="4447781" y="1936379"/>
              <a:ext cx="234932" cy="220583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6" name="図形グループ 100">
              <a:extLst>
                <a:ext uri="{FF2B5EF4-FFF2-40B4-BE49-F238E27FC236}">
                  <a16:creationId xmlns:a16="http://schemas.microsoft.com/office/drawing/2014/main" id="{BC3CEF27-36C1-2B5F-ADCC-F71E94B42ED2}"/>
                </a:ext>
              </a:extLst>
            </p:cNvPr>
            <p:cNvGrpSpPr/>
            <p:nvPr/>
          </p:nvGrpSpPr>
          <p:grpSpPr>
            <a:xfrm>
              <a:off x="4859104" y="2204598"/>
              <a:ext cx="882391" cy="127656"/>
              <a:chOff x="152400" y="1765300"/>
              <a:chExt cx="3632198" cy="736600"/>
            </a:xfrm>
            <a:scene3d>
              <a:camera prst="orthographicFront">
                <a:rot lat="0" lon="0" rev="19074000"/>
              </a:camera>
              <a:lightRig rig="threePt" dir="t"/>
            </a:scene3d>
          </p:grpSpPr>
          <p:grpSp>
            <p:nvGrpSpPr>
              <p:cNvPr id="102" name="図形グループ 47">
                <a:extLst>
                  <a:ext uri="{FF2B5EF4-FFF2-40B4-BE49-F238E27FC236}">
                    <a16:creationId xmlns:a16="http://schemas.microsoft.com/office/drawing/2014/main" id="{67F3EB84-4F11-5AF1-4528-468A2EA6A013}"/>
                  </a:ext>
                </a:extLst>
              </p:cNvPr>
              <p:cNvGrpSpPr/>
              <p:nvPr/>
            </p:nvGrpSpPr>
            <p:grpSpPr>
              <a:xfrm>
                <a:off x="1524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108" name="フリーフォーム 212">
                  <a:extLst>
                    <a:ext uri="{FF2B5EF4-FFF2-40B4-BE49-F238E27FC236}">
                      <a16:creationId xmlns:a16="http://schemas.microsoft.com/office/drawing/2014/main" id="{9B0A02B7-4EC5-90D6-183B-5B1B5156CEF0}"/>
                    </a:ext>
                  </a:extLst>
                </p:cNvPr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09" name="フリーフォーム 213">
                  <a:extLst>
                    <a:ext uri="{FF2B5EF4-FFF2-40B4-BE49-F238E27FC236}">
                      <a16:creationId xmlns:a16="http://schemas.microsoft.com/office/drawing/2014/main" id="{ADAE511C-7B2A-A3EF-AD0E-11135F0BD38D}"/>
                    </a:ext>
                  </a:extLst>
                </p:cNvPr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10" name="フリーフォーム 214">
                  <a:extLst>
                    <a:ext uri="{FF2B5EF4-FFF2-40B4-BE49-F238E27FC236}">
                      <a16:creationId xmlns:a16="http://schemas.microsoft.com/office/drawing/2014/main" id="{AD6FEAF7-476D-CF0F-DBF3-1CEBBD556911}"/>
                    </a:ext>
                  </a:extLst>
                </p:cNvPr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11" name="フリーフォーム 215">
                  <a:extLst>
                    <a:ext uri="{FF2B5EF4-FFF2-40B4-BE49-F238E27FC236}">
                      <a16:creationId xmlns:a16="http://schemas.microsoft.com/office/drawing/2014/main" id="{35073B80-9FDA-3E2E-123B-88CBC8711015}"/>
                    </a:ext>
                  </a:extLst>
                </p:cNvPr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103" name="図形グループ 53">
                <a:extLst>
                  <a:ext uri="{FF2B5EF4-FFF2-40B4-BE49-F238E27FC236}">
                    <a16:creationId xmlns:a16="http://schemas.microsoft.com/office/drawing/2014/main" id="{3DE5AC35-F3A1-BBB2-9BC5-0EAAF85F4062}"/>
                  </a:ext>
                </a:extLst>
              </p:cNvPr>
              <p:cNvGrpSpPr/>
              <p:nvPr/>
            </p:nvGrpSpPr>
            <p:grpSpPr>
              <a:xfrm>
                <a:off x="19558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104" name="フリーフォーム 208">
                  <a:extLst>
                    <a:ext uri="{FF2B5EF4-FFF2-40B4-BE49-F238E27FC236}">
                      <a16:creationId xmlns:a16="http://schemas.microsoft.com/office/drawing/2014/main" id="{F550C8D7-BF5F-E07A-8FB0-087BB34A5A51}"/>
                    </a:ext>
                  </a:extLst>
                </p:cNvPr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05" name="フリーフォーム 209">
                  <a:extLst>
                    <a:ext uri="{FF2B5EF4-FFF2-40B4-BE49-F238E27FC236}">
                      <a16:creationId xmlns:a16="http://schemas.microsoft.com/office/drawing/2014/main" id="{B882B867-F287-9C34-8C0D-BCAE4BB6E585}"/>
                    </a:ext>
                  </a:extLst>
                </p:cNvPr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06" name="フリーフォーム 210">
                  <a:extLst>
                    <a:ext uri="{FF2B5EF4-FFF2-40B4-BE49-F238E27FC236}">
                      <a16:creationId xmlns:a16="http://schemas.microsoft.com/office/drawing/2014/main" id="{D04E591F-AFDA-F837-2A6C-5B648160DBA0}"/>
                    </a:ext>
                  </a:extLst>
                </p:cNvPr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07" name="フリーフォーム 211">
                  <a:extLst>
                    <a:ext uri="{FF2B5EF4-FFF2-40B4-BE49-F238E27FC236}">
                      <a16:creationId xmlns:a16="http://schemas.microsoft.com/office/drawing/2014/main" id="{CE295277-1744-517F-C920-D00DD648657B}"/>
                    </a:ext>
                  </a:extLst>
                </p:cNvPr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</p:grpSp>
        <p:grpSp>
          <p:nvGrpSpPr>
            <p:cNvPr id="97" name="図形グループ 47">
              <a:extLst>
                <a:ext uri="{FF2B5EF4-FFF2-40B4-BE49-F238E27FC236}">
                  <a16:creationId xmlns:a16="http://schemas.microsoft.com/office/drawing/2014/main" id="{67E920F4-A2C1-521C-F475-9F1355109465}"/>
                </a:ext>
              </a:extLst>
            </p:cNvPr>
            <p:cNvGrpSpPr/>
            <p:nvPr/>
          </p:nvGrpSpPr>
          <p:grpSpPr>
            <a:xfrm>
              <a:off x="4112845" y="2262353"/>
              <a:ext cx="444279" cy="127656"/>
              <a:chOff x="152400" y="1092200"/>
              <a:chExt cx="8513392" cy="2222500"/>
            </a:xfrm>
            <a:scene3d>
              <a:camera prst="orthographicFront">
                <a:rot lat="0" lon="0" rev="2340000"/>
              </a:camera>
              <a:lightRig rig="threePt" dir="t"/>
            </a:scene3d>
          </p:grpSpPr>
          <p:sp>
            <p:nvSpPr>
              <p:cNvPr id="98" name="フリーフォーム 202">
                <a:extLst>
                  <a:ext uri="{FF2B5EF4-FFF2-40B4-BE49-F238E27FC236}">
                    <a16:creationId xmlns:a16="http://schemas.microsoft.com/office/drawing/2014/main" id="{EADC0136-63E0-9EC8-EF5A-99C1CDDF48F1}"/>
                  </a:ext>
                </a:extLst>
              </p:cNvPr>
              <p:cNvSpPr/>
              <p:nvPr/>
            </p:nvSpPr>
            <p:spPr>
              <a:xfrm>
                <a:off x="152400" y="1092200"/>
                <a:ext cx="2262796" cy="2222500"/>
              </a:xfrm>
              <a:custGeom>
                <a:avLst/>
                <a:gdLst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35500" h="4552950">
                    <a:moveTo>
                      <a:pt x="0" y="88900"/>
                    </a:moveTo>
                    <a:cubicBezTo>
                      <a:pt x="51858" y="55033"/>
                      <a:pt x="103717" y="21167"/>
                      <a:pt x="152400" y="12700"/>
                    </a:cubicBezTo>
                    <a:cubicBezTo>
                      <a:pt x="201083" y="4233"/>
                      <a:pt x="241300" y="12700"/>
                      <a:pt x="292100" y="38100"/>
                    </a:cubicBezTo>
                    <a:cubicBezTo>
                      <a:pt x="342900" y="63500"/>
                      <a:pt x="406400" y="110067"/>
                      <a:pt x="457200" y="165100"/>
                    </a:cubicBezTo>
                    <a:cubicBezTo>
                      <a:pt x="508000" y="220133"/>
                      <a:pt x="548217" y="279400"/>
                      <a:pt x="596900" y="368300"/>
                    </a:cubicBezTo>
                    <a:cubicBezTo>
                      <a:pt x="645583" y="457200"/>
                      <a:pt x="702733" y="588433"/>
                      <a:pt x="749300" y="698500"/>
                    </a:cubicBezTo>
                    <a:cubicBezTo>
                      <a:pt x="795867" y="808567"/>
                      <a:pt x="831850" y="905933"/>
                      <a:pt x="876300" y="1028700"/>
                    </a:cubicBezTo>
                    <a:cubicBezTo>
                      <a:pt x="920750" y="1151467"/>
                      <a:pt x="971550" y="1301750"/>
                      <a:pt x="1016000" y="1435100"/>
                    </a:cubicBezTo>
                    <a:cubicBezTo>
                      <a:pt x="1060450" y="1568450"/>
                      <a:pt x="1102783" y="1695450"/>
                      <a:pt x="1143000" y="1828800"/>
                    </a:cubicBezTo>
                    <a:cubicBezTo>
                      <a:pt x="1183217" y="1962150"/>
                      <a:pt x="1217083" y="2097617"/>
                      <a:pt x="1257300" y="2235200"/>
                    </a:cubicBezTo>
                    <a:cubicBezTo>
                      <a:pt x="1297517" y="2372783"/>
                      <a:pt x="1341967" y="2510367"/>
                      <a:pt x="1384300" y="2654300"/>
                    </a:cubicBezTo>
                    <a:cubicBezTo>
                      <a:pt x="1426633" y="2798233"/>
                      <a:pt x="1462617" y="2948517"/>
                      <a:pt x="1511300" y="3098800"/>
                    </a:cubicBezTo>
                    <a:cubicBezTo>
                      <a:pt x="1559983" y="3249083"/>
                      <a:pt x="1617133" y="3412067"/>
                      <a:pt x="1676400" y="3556000"/>
                    </a:cubicBezTo>
                    <a:cubicBezTo>
                      <a:pt x="1735667" y="3699933"/>
                      <a:pt x="1811867" y="3843867"/>
                      <a:pt x="1866900" y="3962400"/>
                    </a:cubicBezTo>
                    <a:cubicBezTo>
                      <a:pt x="1921933" y="4080933"/>
                      <a:pt x="1957917" y="4188883"/>
                      <a:pt x="2006600" y="4267200"/>
                    </a:cubicBezTo>
                    <a:cubicBezTo>
                      <a:pt x="2055283" y="4345517"/>
                      <a:pt x="2108200" y="4385733"/>
                      <a:pt x="2159000" y="4432300"/>
                    </a:cubicBezTo>
                    <a:cubicBezTo>
                      <a:pt x="2209800" y="4478867"/>
                      <a:pt x="2250017" y="4540250"/>
                      <a:pt x="2311400" y="4546600"/>
                    </a:cubicBezTo>
                    <a:cubicBezTo>
                      <a:pt x="2372783" y="4552950"/>
                      <a:pt x="2457450" y="4536017"/>
                      <a:pt x="2527300" y="4470400"/>
                    </a:cubicBezTo>
                    <a:cubicBezTo>
                      <a:pt x="2597150" y="4404783"/>
                      <a:pt x="2667000" y="4269317"/>
                      <a:pt x="2730500" y="4152900"/>
                    </a:cubicBezTo>
                    <a:cubicBezTo>
                      <a:pt x="2794000" y="4036483"/>
                      <a:pt x="2859617" y="3892550"/>
                      <a:pt x="2908300" y="3771900"/>
                    </a:cubicBezTo>
                    <a:cubicBezTo>
                      <a:pt x="2956983" y="3651250"/>
                      <a:pt x="2980267" y="3553883"/>
                      <a:pt x="3022600" y="3429000"/>
                    </a:cubicBezTo>
                    <a:cubicBezTo>
                      <a:pt x="3064933" y="3304117"/>
                      <a:pt x="3111500" y="3168650"/>
                      <a:pt x="3162300" y="3022600"/>
                    </a:cubicBezTo>
                    <a:cubicBezTo>
                      <a:pt x="3213100" y="2876550"/>
                      <a:pt x="3272367" y="2724150"/>
                      <a:pt x="3327400" y="2552700"/>
                    </a:cubicBezTo>
                    <a:cubicBezTo>
                      <a:pt x="3382433" y="2381250"/>
                      <a:pt x="3443817" y="2165350"/>
                      <a:pt x="3492500" y="1993900"/>
                    </a:cubicBezTo>
                    <a:cubicBezTo>
                      <a:pt x="3541183" y="1822450"/>
                      <a:pt x="3568700" y="1693333"/>
                      <a:pt x="3619500" y="1524000"/>
                    </a:cubicBezTo>
                    <a:cubicBezTo>
                      <a:pt x="3670300" y="1354667"/>
                      <a:pt x="3740150" y="1132417"/>
                      <a:pt x="3797300" y="977900"/>
                    </a:cubicBezTo>
                    <a:cubicBezTo>
                      <a:pt x="3854450" y="823383"/>
                      <a:pt x="3907367" y="706967"/>
                      <a:pt x="3962400" y="596900"/>
                    </a:cubicBezTo>
                    <a:cubicBezTo>
                      <a:pt x="4017433" y="486833"/>
                      <a:pt x="4087283" y="383117"/>
                      <a:pt x="4127500" y="317500"/>
                    </a:cubicBezTo>
                    <a:cubicBezTo>
                      <a:pt x="4167717" y="251883"/>
                      <a:pt x="4167717" y="247650"/>
                      <a:pt x="4203700" y="203200"/>
                    </a:cubicBezTo>
                    <a:cubicBezTo>
                      <a:pt x="4239683" y="158750"/>
                      <a:pt x="4290483" y="82550"/>
                      <a:pt x="4343400" y="50800"/>
                    </a:cubicBezTo>
                    <a:cubicBezTo>
                      <a:pt x="4396317" y="19050"/>
                      <a:pt x="4472517" y="0"/>
                      <a:pt x="4521200" y="12700"/>
                    </a:cubicBezTo>
                    <a:cubicBezTo>
                      <a:pt x="4569883" y="25400"/>
                      <a:pt x="4635500" y="127000"/>
                      <a:pt x="4635500" y="127000"/>
                    </a:cubicBezTo>
                  </a:path>
                </a:pathLst>
              </a:cu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99" name="フリーフォーム 203">
                <a:extLst>
                  <a:ext uri="{FF2B5EF4-FFF2-40B4-BE49-F238E27FC236}">
                    <a16:creationId xmlns:a16="http://schemas.microsoft.com/office/drawing/2014/main" id="{05B38997-4496-494B-76FB-CED71A02DD8D}"/>
                  </a:ext>
                </a:extLst>
              </p:cNvPr>
              <p:cNvSpPr/>
              <p:nvPr/>
            </p:nvSpPr>
            <p:spPr>
              <a:xfrm>
                <a:off x="2247900" y="1092200"/>
                <a:ext cx="2262796" cy="2222500"/>
              </a:xfrm>
              <a:custGeom>
                <a:avLst/>
                <a:gdLst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35500" h="4552950">
                    <a:moveTo>
                      <a:pt x="0" y="88900"/>
                    </a:moveTo>
                    <a:cubicBezTo>
                      <a:pt x="51858" y="55033"/>
                      <a:pt x="103717" y="21167"/>
                      <a:pt x="152400" y="12700"/>
                    </a:cubicBezTo>
                    <a:cubicBezTo>
                      <a:pt x="201083" y="4233"/>
                      <a:pt x="241300" y="12700"/>
                      <a:pt x="292100" y="38100"/>
                    </a:cubicBezTo>
                    <a:cubicBezTo>
                      <a:pt x="342900" y="63500"/>
                      <a:pt x="406400" y="110067"/>
                      <a:pt x="457200" y="165100"/>
                    </a:cubicBezTo>
                    <a:cubicBezTo>
                      <a:pt x="508000" y="220133"/>
                      <a:pt x="548217" y="279400"/>
                      <a:pt x="596900" y="368300"/>
                    </a:cubicBezTo>
                    <a:cubicBezTo>
                      <a:pt x="645583" y="457200"/>
                      <a:pt x="702733" y="588433"/>
                      <a:pt x="749300" y="698500"/>
                    </a:cubicBezTo>
                    <a:cubicBezTo>
                      <a:pt x="795867" y="808567"/>
                      <a:pt x="831850" y="905933"/>
                      <a:pt x="876300" y="1028700"/>
                    </a:cubicBezTo>
                    <a:cubicBezTo>
                      <a:pt x="920750" y="1151467"/>
                      <a:pt x="971550" y="1301750"/>
                      <a:pt x="1016000" y="1435100"/>
                    </a:cubicBezTo>
                    <a:cubicBezTo>
                      <a:pt x="1060450" y="1568450"/>
                      <a:pt x="1102783" y="1695450"/>
                      <a:pt x="1143000" y="1828800"/>
                    </a:cubicBezTo>
                    <a:cubicBezTo>
                      <a:pt x="1183217" y="1962150"/>
                      <a:pt x="1217083" y="2097617"/>
                      <a:pt x="1257300" y="2235200"/>
                    </a:cubicBezTo>
                    <a:cubicBezTo>
                      <a:pt x="1297517" y="2372783"/>
                      <a:pt x="1341967" y="2510367"/>
                      <a:pt x="1384300" y="2654300"/>
                    </a:cubicBezTo>
                    <a:cubicBezTo>
                      <a:pt x="1426633" y="2798233"/>
                      <a:pt x="1462617" y="2948517"/>
                      <a:pt x="1511300" y="3098800"/>
                    </a:cubicBezTo>
                    <a:cubicBezTo>
                      <a:pt x="1559983" y="3249083"/>
                      <a:pt x="1617133" y="3412067"/>
                      <a:pt x="1676400" y="3556000"/>
                    </a:cubicBezTo>
                    <a:cubicBezTo>
                      <a:pt x="1735667" y="3699933"/>
                      <a:pt x="1811867" y="3843867"/>
                      <a:pt x="1866900" y="3962400"/>
                    </a:cubicBezTo>
                    <a:cubicBezTo>
                      <a:pt x="1921933" y="4080933"/>
                      <a:pt x="1957917" y="4188883"/>
                      <a:pt x="2006600" y="4267200"/>
                    </a:cubicBezTo>
                    <a:cubicBezTo>
                      <a:pt x="2055283" y="4345517"/>
                      <a:pt x="2108200" y="4385733"/>
                      <a:pt x="2159000" y="4432300"/>
                    </a:cubicBezTo>
                    <a:cubicBezTo>
                      <a:pt x="2209800" y="4478867"/>
                      <a:pt x="2250017" y="4540250"/>
                      <a:pt x="2311400" y="4546600"/>
                    </a:cubicBezTo>
                    <a:cubicBezTo>
                      <a:pt x="2372783" y="4552950"/>
                      <a:pt x="2457450" y="4536017"/>
                      <a:pt x="2527300" y="4470400"/>
                    </a:cubicBezTo>
                    <a:cubicBezTo>
                      <a:pt x="2597150" y="4404783"/>
                      <a:pt x="2667000" y="4269317"/>
                      <a:pt x="2730500" y="4152900"/>
                    </a:cubicBezTo>
                    <a:cubicBezTo>
                      <a:pt x="2794000" y="4036483"/>
                      <a:pt x="2859617" y="3892550"/>
                      <a:pt x="2908300" y="3771900"/>
                    </a:cubicBezTo>
                    <a:cubicBezTo>
                      <a:pt x="2956983" y="3651250"/>
                      <a:pt x="2980267" y="3553883"/>
                      <a:pt x="3022600" y="3429000"/>
                    </a:cubicBezTo>
                    <a:cubicBezTo>
                      <a:pt x="3064933" y="3304117"/>
                      <a:pt x="3111500" y="3168650"/>
                      <a:pt x="3162300" y="3022600"/>
                    </a:cubicBezTo>
                    <a:cubicBezTo>
                      <a:pt x="3213100" y="2876550"/>
                      <a:pt x="3272367" y="2724150"/>
                      <a:pt x="3327400" y="2552700"/>
                    </a:cubicBezTo>
                    <a:cubicBezTo>
                      <a:pt x="3382433" y="2381250"/>
                      <a:pt x="3443817" y="2165350"/>
                      <a:pt x="3492500" y="1993900"/>
                    </a:cubicBezTo>
                    <a:cubicBezTo>
                      <a:pt x="3541183" y="1822450"/>
                      <a:pt x="3568700" y="1693333"/>
                      <a:pt x="3619500" y="1524000"/>
                    </a:cubicBezTo>
                    <a:cubicBezTo>
                      <a:pt x="3670300" y="1354667"/>
                      <a:pt x="3740150" y="1132417"/>
                      <a:pt x="3797300" y="977900"/>
                    </a:cubicBezTo>
                    <a:cubicBezTo>
                      <a:pt x="3854450" y="823383"/>
                      <a:pt x="3907367" y="706967"/>
                      <a:pt x="3962400" y="596900"/>
                    </a:cubicBezTo>
                    <a:cubicBezTo>
                      <a:pt x="4017433" y="486833"/>
                      <a:pt x="4087283" y="383117"/>
                      <a:pt x="4127500" y="317500"/>
                    </a:cubicBezTo>
                    <a:cubicBezTo>
                      <a:pt x="4167717" y="251883"/>
                      <a:pt x="4167717" y="247650"/>
                      <a:pt x="4203700" y="203200"/>
                    </a:cubicBezTo>
                    <a:cubicBezTo>
                      <a:pt x="4239683" y="158750"/>
                      <a:pt x="4290483" y="82550"/>
                      <a:pt x="4343400" y="50800"/>
                    </a:cubicBezTo>
                    <a:cubicBezTo>
                      <a:pt x="4396317" y="19050"/>
                      <a:pt x="4472517" y="0"/>
                      <a:pt x="4521200" y="12700"/>
                    </a:cubicBezTo>
                    <a:cubicBezTo>
                      <a:pt x="4569883" y="25400"/>
                      <a:pt x="4635500" y="127000"/>
                      <a:pt x="4635500" y="127000"/>
                    </a:cubicBezTo>
                  </a:path>
                </a:pathLst>
              </a:cu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00" name="フリーフォーム 204">
                <a:extLst>
                  <a:ext uri="{FF2B5EF4-FFF2-40B4-BE49-F238E27FC236}">
                    <a16:creationId xmlns:a16="http://schemas.microsoft.com/office/drawing/2014/main" id="{ED6E2F7A-A36E-D410-469C-1476727C80CC}"/>
                  </a:ext>
                </a:extLst>
              </p:cNvPr>
              <p:cNvSpPr/>
              <p:nvPr/>
            </p:nvSpPr>
            <p:spPr>
              <a:xfrm>
                <a:off x="4318000" y="1092200"/>
                <a:ext cx="2262796" cy="2222500"/>
              </a:xfrm>
              <a:custGeom>
                <a:avLst/>
                <a:gdLst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35500" h="4552950">
                    <a:moveTo>
                      <a:pt x="0" y="88900"/>
                    </a:moveTo>
                    <a:cubicBezTo>
                      <a:pt x="51858" y="55033"/>
                      <a:pt x="103717" y="21167"/>
                      <a:pt x="152400" y="12700"/>
                    </a:cubicBezTo>
                    <a:cubicBezTo>
                      <a:pt x="201083" y="4233"/>
                      <a:pt x="241300" y="12700"/>
                      <a:pt x="292100" y="38100"/>
                    </a:cubicBezTo>
                    <a:cubicBezTo>
                      <a:pt x="342900" y="63500"/>
                      <a:pt x="406400" y="110067"/>
                      <a:pt x="457200" y="165100"/>
                    </a:cubicBezTo>
                    <a:cubicBezTo>
                      <a:pt x="508000" y="220133"/>
                      <a:pt x="548217" y="279400"/>
                      <a:pt x="596900" y="368300"/>
                    </a:cubicBezTo>
                    <a:cubicBezTo>
                      <a:pt x="645583" y="457200"/>
                      <a:pt x="702733" y="588433"/>
                      <a:pt x="749300" y="698500"/>
                    </a:cubicBezTo>
                    <a:cubicBezTo>
                      <a:pt x="795867" y="808567"/>
                      <a:pt x="831850" y="905933"/>
                      <a:pt x="876300" y="1028700"/>
                    </a:cubicBezTo>
                    <a:cubicBezTo>
                      <a:pt x="920750" y="1151467"/>
                      <a:pt x="971550" y="1301750"/>
                      <a:pt x="1016000" y="1435100"/>
                    </a:cubicBezTo>
                    <a:cubicBezTo>
                      <a:pt x="1060450" y="1568450"/>
                      <a:pt x="1102783" y="1695450"/>
                      <a:pt x="1143000" y="1828800"/>
                    </a:cubicBezTo>
                    <a:cubicBezTo>
                      <a:pt x="1183217" y="1962150"/>
                      <a:pt x="1217083" y="2097617"/>
                      <a:pt x="1257300" y="2235200"/>
                    </a:cubicBezTo>
                    <a:cubicBezTo>
                      <a:pt x="1297517" y="2372783"/>
                      <a:pt x="1341967" y="2510367"/>
                      <a:pt x="1384300" y="2654300"/>
                    </a:cubicBezTo>
                    <a:cubicBezTo>
                      <a:pt x="1426633" y="2798233"/>
                      <a:pt x="1462617" y="2948517"/>
                      <a:pt x="1511300" y="3098800"/>
                    </a:cubicBezTo>
                    <a:cubicBezTo>
                      <a:pt x="1559983" y="3249083"/>
                      <a:pt x="1617133" y="3412067"/>
                      <a:pt x="1676400" y="3556000"/>
                    </a:cubicBezTo>
                    <a:cubicBezTo>
                      <a:pt x="1735667" y="3699933"/>
                      <a:pt x="1811867" y="3843867"/>
                      <a:pt x="1866900" y="3962400"/>
                    </a:cubicBezTo>
                    <a:cubicBezTo>
                      <a:pt x="1921933" y="4080933"/>
                      <a:pt x="1957917" y="4188883"/>
                      <a:pt x="2006600" y="4267200"/>
                    </a:cubicBezTo>
                    <a:cubicBezTo>
                      <a:pt x="2055283" y="4345517"/>
                      <a:pt x="2108200" y="4385733"/>
                      <a:pt x="2159000" y="4432300"/>
                    </a:cubicBezTo>
                    <a:cubicBezTo>
                      <a:pt x="2209800" y="4478867"/>
                      <a:pt x="2250017" y="4540250"/>
                      <a:pt x="2311400" y="4546600"/>
                    </a:cubicBezTo>
                    <a:cubicBezTo>
                      <a:pt x="2372783" y="4552950"/>
                      <a:pt x="2457450" y="4536017"/>
                      <a:pt x="2527300" y="4470400"/>
                    </a:cubicBezTo>
                    <a:cubicBezTo>
                      <a:pt x="2597150" y="4404783"/>
                      <a:pt x="2667000" y="4269317"/>
                      <a:pt x="2730500" y="4152900"/>
                    </a:cubicBezTo>
                    <a:cubicBezTo>
                      <a:pt x="2794000" y="4036483"/>
                      <a:pt x="2859617" y="3892550"/>
                      <a:pt x="2908300" y="3771900"/>
                    </a:cubicBezTo>
                    <a:cubicBezTo>
                      <a:pt x="2956983" y="3651250"/>
                      <a:pt x="2980267" y="3553883"/>
                      <a:pt x="3022600" y="3429000"/>
                    </a:cubicBezTo>
                    <a:cubicBezTo>
                      <a:pt x="3064933" y="3304117"/>
                      <a:pt x="3111500" y="3168650"/>
                      <a:pt x="3162300" y="3022600"/>
                    </a:cubicBezTo>
                    <a:cubicBezTo>
                      <a:pt x="3213100" y="2876550"/>
                      <a:pt x="3272367" y="2724150"/>
                      <a:pt x="3327400" y="2552700"/>
                    </a:cubicBezTo>
                    <a:cubicBezTo>
                      <a:pt x="3382433" y="2381250"/>
                      <a:pt x="3443817" y="2165350"/>
                      <a:pt x="3492500" y="1993900"/>
                    </a:cubicBezTo>
                    <a:cubicBezTo>
                      <a:pt x="3541183" y="1822450"/>
                      <a:pt x="3568700" y="1693333"/>
                      <a:pt x="3619500" y="1524000"/>
                    </a:cubicBezTo>
                    <a:cubicBezTo>
                      <a:pt x="3670300" y="1354667"/>
                      <a:pt x="3740150" y="1132417"/>
                      <a:pt x="3797300" y="977900"/>
                    </a:cubicBezTo>
                    <a:cubicBezTo>
                      <a:pt x="3854450" y="823383"/>
                      <a:pt x="3907367" y="706967"/>
                      <a:pt x="3962400" y="596900"/>
                    </a:cubicBezTo>
                    <a:cubicBezTo>
                      <a:pt x="4017433" y="486833"/>
                      <a:pt x="4087283" y="383117"/>
                      <a:pt x="4127500" y="317500"/>
                    </a:cubicBezTo>
                    <a:cubicBezTo>
                      <a:pt x="4167717" y="251883"/>
                      <a:pt x="4167717" y="247650"/>
                      <a:pt x="4203700" y="203200"/>
                    </a:cubicBezTo>
                    <a:cubicBezTo>
                      <a:pt x="4239683" y="158750"/>
                      <a:pt x="4290483" y="82550"/>
                      <a:pt x="4343400" y="50800"/>
                    </a:cubicBezTo>
                    <a:cubicBezTo>
                      <a:pt x="4396317" y="19050"/>
                      <a:pt x="4472517" y="0"/>
                      <a:pt x="4521200" y="12700"/>
                    </a:cubicBezTo>
                    <a:cubicBezTo>
                      <a:pt x="4569883" y="25400"/>
                      <a:pt x="4635500" y="127000"/>
                      <a:pt x="4635500" y="127000"/>
                    </a:cubicBezTo>
                  </a:path>
                </a:pathLst>
              </a:cu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01" name="フリーフォーム 205">
                <a:extLst>
                  <a:ext uri="{FF2B5EF4-FFF2-40B4-BE49-F238E27FC236}">
                    <a16:creationId xmlns:a16="http://schemas.microsoft.com/office/drawing/2014/main" id="{3B63B9AF-A7E5-FB03-F404-C8ECE3A744A9}"/>
                  </a:ext>
                </a:extLst>
              </p:cNvPr>
              <p:cNvSpPr/>
              <p:nvPr/>
            </p:nvSpPr>
            <p:spPr>
              <a:xfrm>
                <a:off x="6402996" y="1092200"/>
                <a:ext cx="2262796" cy="2222500"/>
              </a:xfrm>
              <a:custGeom>
                <a:avLst/>
                <a:gdLst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35500" h="4552950">
                    <a:moveTo>
                      <a:pt x="0" y="88900"/>
                    </a:moveTo>
                    <a:cubicBezTo>
                      <a:pt x="51858" y="55033"/>
                      <a:pt x="103717" y="21167"/>
                      <a:pt x="152400" y="12700"/>
                    </a:cubicBezTo>
                    <a:cubicBezTo>
                      <a:pt x="201083" y="4233"/>
                      <a:pt x="241300" y="12700"/>
                      <a:pt x="292100" y="38100"/>
                    </a:cubicBezTo>
                    <a:cubicBezTo>
                      <a:pt x="342900" y="63500"/>
                      <a:pt x="406400" y="110067"/>
                      <a:pt x="457200" y="165100"/>
                    </a:cubicBezTo>
                    <a:cubicBezTo>
                      <a:pt x="508000" y="220133"/>
                      <a:pt x="548217" y="279400"/>
                      <a:pt x="596900" y="368300"/>
                    </a:cubicBezTo>
                    <a:cubicBezTo>
                      <a:pt x="645583" y="457200"/>
                      <a:pt x="702733" y="588433"/>
                      <a:pt x="749300" y="698500"/>
                    </a:cubicBezTo>
                    <a:cubicBezTo>
                      <a:pt x="795867" y="808567"/>
                      <a:pt x="831850" y="905933"/>
                      <a:pt x="876300" y="1028700"/>
                    </a:cubicBezTo>
                    <a:cubicBezTo>
                      <a:pt x="920750" y="1151467"/>
                      <a:pt x="971550" y="1301750"/>
                      <a:pt x="1016000" y="1435100"/>
                    </a:cubicBezTo>
                    <a:cubicBezTo>
                      <a:pt x="1060450" y="1568450"/>
                      <a:pt x="1102783" y="1695450"/>
                      <a:pt x="1143000" y="1828800"/>
                    </a:cubicBezTo>
                    <a:cubicBezTo>
                      <a:pt x="1183217" y="1962150"/>
                      <a:pt x="1217083" y="2097617"/>
                      <a:pt x="1257300" y="2235200"/>
                    </a:cubicBezTo>
                    <a:cubicBezTo>
                      <a:pt x="1297517" y="2372783"/>
                      <a:pt x="1341967" y="2510367"/>
                      <a:pt x="1384300" y="2654300"/>
                    </a:cubicBezTo>
                    <a:cubicBezTo>
                      <a:pt x="1426633" y="2798233"/>
                      <a:pt x="1462617" y="2948517"/>
                      <a:pt x="1511300" y="3098800"/>
                    </a:cubicBezTo>
                    <a:cubicBezTo>
                      <a:pt x="1559983" y="3249083"/>
                      <a:pt x="1617133" y="3412067"/>
                      <a:pt x="1676400" y="3556000"/>
                    </a:cubicBezTo>
                    <a:cubicBezTo>
                      <a:pt x="1735667" y="3699933"/>
                      <a:pt x="1811867" y="3843867"/>
                      <a:pt x="1866900" y="3962400"/>
                    </a:cubicBezTo>
                    <a:cubicBezTo>
                      <a:pt x="1921933" y="4080933"/>
                      <a:pt x="1957917" y="4188883"/>
                      <a:pt x="2006600" y="4267200"/>
                    </a:cubicBezTo>
                    <a:cubicBezTo>
                      <a:pt x="2055283" y="4345517"/>
                      <a:pt x="2108200" y="4385733"/>
                      <a:pt x="2159000" y="4432300"/>
                    </a:cubicBezTo>
                    <a:cubicBezTo>
                      <a:pt x="2209800" y="4478867"/>
                      <a:pt x="2250017" y="4540250"/>
                      <a:pt x="2311400" y="4546600"/>
                    </a:cubicBezTo>
                    <a:cubicBezTo>
                      <a:pt x="2372783" y="4552950"/>
                      <a:pt x="2457450" y="4536017"/>
                      <a:pt x="2527300" y="4470400"/>
                    </a:cubicBezTo>
                    <a:cubicBezTo>
                      <a:pt x="2597150" y="4404783"/>
                      <a:pt x="2667000" y="4269317"/>
                      <a:pt x="2730500" y="4152900"/>
                    </a:cubicBezTo>
                    <a:cubicBezTo>
                      <a:pt x="2794000" y="4036483"/>
                      <a:pt x="2859617" y="3892550"/>
                      <a:pt x="2908300" y="3771900"/>
                    </a:cubicBezTo>
                    <a:cubicBezTo>
                      <a:pt x="2956983" y="3651250"/>
                      <a:pt x="2980267" y="3553883"/>
                      <a:pt x="3022600" y="3429000"/>
                    </a:cubicBezTo>
                    <a:cubicBezTo>
                      <a:pt x="3064933" y="3304117"/>
                      <a:pt x="3111500" y="3168650"/>
                      <a:pt x="3162300" y="3022600"/>
                    </a:cubicBezTo>
                    <a:cubicBezTo>
                      <a:pt x="3213100" y="2876550"/>
                      <a:pt x="3272367" y="2724150"/>
                      <a:pt x="3327400" y="2552700"/>
                    </a:cubicBezTo>
                    <a:cubicBezTo>
                      <a:pt x="3382433" y="2381250"/>
                      <a:pt x="3443817" y="2165350"/>
                      <a:pt x="3492500" y="1993900"/>
                    </a:cubicBezTo>
                    <a:cubicBezTo>
                      <a:pt x="3541183" y="1822450"/>
                      <a:pt x="3568700" y="1693333"/>
                      <a:pt x="3619500" y="1524000"/>
                    </a:cubicBezTo>
                    <a:cubicBezTo>
                      <a:pt x="3670300" y="1354667"/>
                      <a:pt x="3740150" y="1132417"/>
                      <a:pt x="3797300" y="977900"/>
                    </a:cubicBezTo>
                    <a:cubicBezTo>
                      <a:pt x="3854450" y="823383"/>
                      <a:pt x="3907367" y="706967"/>
                      <a:pt x="3962400" y="596900"/>
                    </a:cubicBezTo>
                    <a:cubicBezTo>
                      <a:pt x="4017433" y="486833"/>
                      <a:pt x="4087283" y="383117"/>
                      <a:pt x="4127500" y="317500"/>
                    </a:cubicBezTo>
                    <a:cubicBezTo>
                      <a:pt x="4167717" y="251883"/>
                      <a:pt x="4167717" y="247650"/>
                      <a:pt x="4203700" y="203200"/>
                    </a:cubicBezTo>
                    <a:cubicBezTo>
                      <a:pt x="4239683" y="158750"/>
                      <a:pt x="4290483" y="82550"/>
                      <a:pt x="4343400" y="50800"/>
                    </a:cubicBezTo>
                    <a:cubicBezTo>
                      <a:pt x="4396317" y="19050"/>
                      <a:pt x="4472517" y="0"/>
                      <a:pt x="4521200" y="12700"/>
                    </a:cubicBezTo>
                    <a:cubicBezTo>
                      <a:pt x="4569883" y="25400"/>
                      <a:pt x="4635500" y="127000"/>
                      <a:pt x="4635500" y="127000"/>
                    </a:cubicBezTo>
                  </a:path>
                </a:pathLst>
              </a:cu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</p:grpSp>
      <p:sp>
        <p:nvSpPr>
          <p:cNvPr id="112" name="テキスト ボックス 410">
            <a:extLst>
              <a:ext uri="{FF2B5EF4-FFF2-40B4-BE49-F238E27FC236}">
                <a16:creationId xmlns:a16="http://schemas.microsoft.com/office/drawing/2014/main" id="{75834E44-1974-F929-BBEC-B420FFCE7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9243" y="1254541"/>
            <a:ext cx="16070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1659A5"/>
                </a:solidFill>
                <a:latin typeface="Calibri" pitchFamily="-108" charset="0"/>
              </a:rPr>
              <a:t>hydrodynamics</a:t>
            </a:r>
            <a:endParaRPr lang="ja-JP" altLang="en-US" dirty="0">
              <a:solidFill>
                <a:srgbClr val="1659A5"/>
              </a:solidFill>
              <a:latin typeface="Calibri" pitchFamily="-108" charset="0"/>
            </a:endParaRPr>
          </a:p>
        </p:txBody>
      </p:sp>
      <p:sp>
        <p:nvSpPr>
          <p:cNvPr id="113" name="テキスト ボックス 344">
            <a:extLst>
              <a:ext uri="{FF2B5EF4-FFF2-40B4-BE49-F238E27FC236}">
                <a16:creationId xmlns:a16="http://schemas.microsoft.com/office/drawing/2014/main" id="{491F8595-8A1A-8307-5E1D-27CB2A928367}"/>
              </a:ext>
            </a:extLst>
          </p:cNvPr>
          <p:cNvSpPr txBox="1"/>
          <p:nvPr/>
        </p:nvSpPr>
        <p:spPr>
          <a:xfrm>
            <a:off x="5220314" y="2869940"/>
            <a:ext cx="2118331" cy="40011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Hydrodynamics</a:t>
            </a:r>
            <a:endParaRPr kumimoji="1" lang="ja-JP" altLang="en-US" sz="2000" dirty="0"/>
          </a:p>
        </p:txBody>
      </p:sp>
      <p:sp>
        <p:nvSpPr>
          <p:cNvPr id="114" name="テキスト ボックス 346">
            <a:extLst>
              <a:ext uri="{FF2B5EF4-FFF2-40B4-BE49-F238E27FC236}">
                <a16:creationId xmlns:a16="http://schemas.microsoft.com/office/drawing/2014/main" id="{E6597C15-C482-CC24-C596-B0A7F9CA9BB2}"/>
              </a:ext>
            </a:extLst>
          </p:cNvPr>
          <p:cNvSpPr txBox="1"/>
          <p:nvPr/>
        </p:nvSpPr>
        <p:spPr>
          <a:xfrm>
            <a:off x="5165421" y="3326732"/>
            <a:ext cx="3603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QCD phase diagram</a:t>
            </a:r>
            <a:endParaRPr kumimoji="1" lang="en-US" altLang="ja-JP" dirty="0"/>
          </a:p>
          <a:p>
            <a:r>
              <a:rPr lang="en-US" altLang="ja-JP" dirty="0" err="1"/>
              <a:t>EoS</a:t>
            </a:r>
            <a:r>
              <a:rPr lang="en-US" altLang="ja-JP" dirty="0"/>
              <a:t>: lattice QCD</a:t>
            </a:r>
          </a:p>
        </p:txBody>
      </p:sp>
    </p:spTree>
    <p:extLst>
      <p:ext uri="{BB962C8B-B14F-4D97-AF65-F5344CB8AC3E}">
        <p14:creationId xmlns:p14="http://schemas.microsoft.com/office/powerpoint/2010/main" val="3799138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Equation of State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364" y="1122260"/>
            <a:ext cx="11244943" cy="5094967"/>
          </a:xfrm>
        </p:spPr>
        <p:txBody>
          <a:bodyPr/>
          <a:lstStyle/>
          <a:p>
            <a:r>
              <a:rPr lang="en-US" dirty="0"/>
              <a:t>Equation of State</a:t>
            </a:r>
          </a:p>
          <a:p>
            <a:pPr lvl="1"/>
            <a:r>
              <a:rPr lang="en-US" dirty="0"/>
              <a:t>Lattice QCD </a:t>
            </a:r>
          </a:p>
          <a:p>
            <a:endParaRPr 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t="11288" r="9002"/>
          <a:stretch/>
        </p:blipFill>
        <p:spPr>
          <a:xfrm>
            <a:off x="455745" y="2066345"/>
            <a:ext cx="4203968" cy="3204065"/>
          </a:xfrm>
          <a:prstGeom prst="rect">
            <a:avLst/>
          </a:prstGeom>
        </p:spPr>
      </p:pic>
      <p:sp>
        <p:nvSpPr>
          <p:cNvPr id="6" name="テキスト ボックス 6"/>
          <p:cNvSpPr txBox="1"/>
          <p:nvPr/>
        </p:nvSpPr>
        <p:spPr>
          <a:xfrm>
            <a:off x="2576401" y="1842805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i="1" dirty="0"/>
              <a:t>HotQCD,PRD90,094503(2014)</a:t>
            </a:r>
            <a:endParaRPr lang="ja-JP" altLang="en-US" sz="1600" i="1" dirty="0"/>
          </a:p>
        </p:txBody>
      </p:sp>
      <p:sp>
        <p:nvSpPr>
          <p:cNvPr id="7" name="テキスト ボックス 7"/>
          <p:cNvSpPr txBox="1"/>
          <p:nvPr/>
        </p:nvSpPr>
        <p:spPr>
          <a:xfrm>
            <a:off x="519262" y="5471199"/>
            <a:ext cx="6113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(2+1) flavor, Highly improved staggered quark action</a:t>
            </a:r>
          </a:p>
          <a:p>
            <a:r>
              <a:rPr lang="en-US" altLang="ja-JP" dirty="0" err="1"/>
              <a:t>Nt</a:t>
            </a:r>
            <a:r>
              <a:rPr lang="en-US" altLang="ja-JP" dirty="0"/>
              <a:t>=6,8,10,12,Ns=4Nt</a:t>
            </a:r>
            <a:r>
              <a:rPr lang="ja-JP" altLang="en-US" dirty="0"/>
              <a:t>　→　</a:t>
            </a:r>
            <a:r>
              <a:rPr lang="en-US" altLang="ja-JP" dirty="0"/>
              <a:t>continuum limit</a:t>
            </a:r>
          </a:p>
          <a:p>
            <a:r>
              <a:rPr lang="en-US" altLang="ja-JP" dirty="0"/>
              <a:t>Parametrization of </a:t>
            </a:r>
            <a:r>
              <a:rPr lang="en-US" altLang="ja-JP" dirty="0" err="1"/>
              <a:t>EoS</a:t>
            </a:r>
            <a:r>
              <a:rPr lang="en-US" altLang="ja-JP" dirty="0"/>
              <a:t> </a:t>
            </a:r>
            <a:endParaRPr lang="ja-JP" altLang="en-US" dirty="0"/>
          </a:p>
        </p:txBody>
      </p:sp>
      <p:pic>
        <p:nvPicPr>
          <p:cNvPr id="10" name="図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418" y="6191915"/>
            <a:ext cx="1208867" cy="26001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テキスト ボックス 11"/>
          <p:cNvSpPr txBox="1"/>
          <p:nvPr/>
        </p:nvSpPr>
        <p:spPr>
          <a:xfrm>
            <a:off x="4920957" y="612025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40FF"/>
                </a:solidFill>
              </a:rPr>
              <a:t>MeV</a:t>
            </a:r>
            <a:endParaRPr lang="ja-JP" altLang="en-US" dirty="0">
              <a:solidFill>
                <a:srgbClr val="FF4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09697" y="6192043"/>
            <a:ext cx="3613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finite </a:t>
            </a:r>
            <a:r>
              <a:rPr lang="en-US" sz="2400" i="1" dirty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400" dirty="0">
                <a:solidFill>
                  <a:srgbClr val="0432FF"/>
                </a:solidFill>
              </a:rPr>
              <a:t>: sign problem</a:t>
            </a:r>
          </a:p>
        </p:txBody>
      </p:sp>
      <p:grpSp>
        <p:nvGrpSpPr>
          <p:cNvPr id="14" name="図形グループ 13"/>
          <p:cNvGrpSpPr/>
          <p:nvPr/>
        </p:nvGrpSpPr>
        <p:grpSpPr>
          <a:xfrm>
            <a:off x="5861259" y="1828650"/>
            <a:ext cx="7149117" cy="4171263"/>
            <a:chOff x="179512" y="2564904"/>
            <a:chExt cx="7552411" cy="4412289"/>
          </a:xfrm>
        </p:grpSpPr>
        <p:sp>
          <p:nvSpPr>
            <p:cNvPr id="15" name="Line 5"/>
            <p:cNvSpPr>
              <a:spLocks noChangeShapeType="1"/>
            </p:cNvSpPr>
            <p:nvPr/>
          </p:nvSpPr>
          <p:spPr bwMode="auto">
            <a:xfrm flipV="1">
              <a:off x="494952" y="2852936"/>
              <a:ext cx="0" cy="3547864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" name="Text Box 19"/>
            <p:cNvSpPr txBox="1">
              <a:spLocks noChangeArrowheads="1"/>
            </p:cNvSpPr>
            <p:nvPr/>
          </p:nvSpPr>
          <p:spPr bwMode="auto">
            <a:xfrm>
              <a:off x="2334865" y="5553075"/>
              <a:ext cx="1574688" cy="390673"/>
            </a:xfrm>
            <a:prstGeom prst="rect">
              <a:avLst/>
            </a:prstGeom>
            <a:solidFill>
              <a:srgbClr val="0000FF">
                <a:alpha val="27058"/>
              </a:srgbClr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>
                  <a:solidFill>
                    <a:srgbClr val="000000"/>
                  </a:solidFill>
                  <a:latin typeface="Calibri" charset="0"/>
                </a:rPr>
                <a:t>Hadron Phase</a:t>
              </a:r>
              <a:endParaRPr lang="ja-JP" altLang="en-US" sz="1800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auto">
            <a:xfrm>
              <a:off x="4184302" y="5410200"/>
              <a:ext cx="2362200" cy="381000"/>
            </a:xfrm>
            <a:custGeom>
              <a:avLst/>
              <a:gdLst>
                <a:gd name="T0" fmla="*/ 0 w 1872"/>
                <a:gd name="T1" fmla="*/ 2147483647 h 240"/>
                <a:gd name="T2" fmla="*/ 2147483647 w 1872"/>
                <a:gd name="T3" fmla="*/ 2147483647 h 240"/>
                <a:gd name="T4" fmla="*/ 2147483647 w 1872"/>
                <a:gd name="T5" fmla="*/ 0 h 240"/>
                <a:gd name="T6" fmla="*/ 0 60000 65536"/>
                <a:gd name="T7" fmla="*/ 0 60000 65536"/>
                <a:gd name="T8" fmla="*/ 0 60000 65536"/>
                <a:gd name="T9" fmla="*/ 0 w 1872"/>
                <a:gd name="T10" fmla="*/ 0 h 240"/>
                <a:gd name="T11" fmla="*/ 1872 w 1872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72" h="240">
                  <a:moveTo>
                    <a:pt x="0" y="240"/>
                  </a:moveTo>
                  <a:cubicBezTo>
                    <a:pt x="612" y="164"/>
                    <a:pt x="1224" y="88"/>
                    <a:pt x="1536" y="48"/>
                  </a:cubicBezTo>
                  <a:cubicBezTo>
                    <a:pt x="1848" y="8"/>
                    <a:pt x="1860" y="4"/>
                    <a:pt x="1872" y="0"/>
                  </a:cubicBezTo>
                </a:path>
              </a:pathLst>
            </a:custGeom>
            <a:solidFill>
              <a:srgbClr val="BFFDFF"/>
            </a:solidFill>
            <a:ln w="3175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charset="0"/>
              </a:endParaRPr>
            </a:p>
          </p:txBody>
        </p:sp>
        <p:sp>
          <p:nvSpPr>
            <p:cNvPr id="18" name="Text Box 22"/>
            <p:cNvSpPr txBox="1">
              <a:spLocks noChangeArrowheads="1"/>
            </p:cNvSpPr>
            <p:nvPr/>
          </p:nvSpPr>
          <p:spPr bwMode="auto">
            <a:xfrm>
              <a:off x="5280173" y="5881653"/>
              <a:ext cx="2451750" cy="390673"/>
            </a:xfrm>
            <a:prstGeom prst="rect">
              <a:avLst/>
            </a:prstGeom>
            <a:solidFill>
              <a:srgbClr val="66FF66">
                <a:alpha val="30980"/>
              </a:srgbClr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</a:rPr>
                <a:t>Color Super Conductor</a:t>
              </a:r>
              <a:endParaRPr lang="ja-JP" alt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endParaRPr>
            </a:p>
          </p:txBody>
        </p:sp>
        <p:sp>
          <p:nvSpPr>
            <p:cNvPr id="19" name="Freeform 39"/>
            <p:cNvSpPr>
              <a:spLocks/>
            </p:cNvSpPr>
            <p:nvPr/>
          </p:nvSpPr>
          <p:spPr bwMode="auto">
            <a:xfrm>
              <a:off x="3193702" y="6205538"/>
              <a:ext cx="457200" cy="195262"/>
            </a:xfrm>
            <a:custGeom>
              <a:avLst/>
              <a:gdLst>
                <a:gd name="T0" fmla="*/ 0 w 288"/>
                <a:gd name="T1" fmla="*/ 2147483647 h 123"/>
                <a:gd name="T2" fmla="*/ 2147483647 w 288"/>
                <a:gd name="T3" fmla="*/ 2147483647 h 123"/>
                <a:gd name="T4" fmla="*/ 2147483647 w 288"/>
                <a:gd name="T5" fmla="*/ 2147483647 h 123"/>
                <a:gd name="T6" fmla="*/ 2147483647 w 288"/>
                <a:gd name="T7" fmla="*/ 2147483647 h 123"/>
                <a:gd name="T8" fmla="*/ 2147483647 w 288"/>
                <a:gd name="T9" fmla="*/ 2147483647 h 1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123"/>
                <a:gd name="T17" fmla="*/ 288 w 288"/>
                <a:gd name="T18" fmla="*/ 123 h 1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123">
                  <a:moveTo>
                    <a:pt x="0" y="123"/>
                  </a:moveTo>
                  <a:cubicBezTo>
                    <a:pt x="11" y="107"/>
                    <a:pt x="41" y="45"/>
                    <a:pt x="64" y="25"/>
                  </a:cubicBezTo>
                  <a:cubicBezTo>
                    <a:pt x="87" y="5"/>
                    <a:pt x="113" y="0"/>
                    <a:pt x="140" y="1"/>
                  </a:cubicBezTo>
                  <a:cubicBezTo>
                    <a:pt x="167" y="2"/>
                    <a:pt x="199" y="9"/>
                    <a:pt x="224" y="29"/>
                  </a:cubicBezTo>
                  <a:cubicBezTo>
                    <a:pt x="249" y="49"/>
                    <a:pt x="275" y="104"/>
                    <a:pt x="288" y="123"/>
                  </a:cubicBezTo>
                </a:path>
              </a:pathLst>
            </a:cu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charset="0"/>
              </a:endParaRPr>
            </a:p>
          </p:txBody>
        </p:sp>
        <p:sp>
          <p:nvSpPr>
            <p:cNvPr id="20" name="Line 40"/>
            <p:cNvSpPr>
              <a:spLocks noChangeShapeType="1"/>
            </p:cNvSpPr>
            <p:nvPr/>
          </p:nvSpPr>
          <p:spPr bwMode="auto">
            <a:xfrm>
              <a:off x="494952" y="6400799"/>
              <a:ext cx="4601461" cy="50024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1" name="Freeform 56"/>
            <p:cNvSpPr>
              <a:spLocks/>
            </p:cNvSpPr>
            <p:nvPr/>
          </p:nvSpPr>
          <p:spPr bwMode="auto">
            <a:xfrm rot="9209940">
              <a:off x="4031902" y="5029200"/>
              <a:ext cx="304800" cy="158750"/>
            </a:xfrm>
            <a:custGeom>
              <a:avLst/>
              <a:gdLst>
                <a:gd name="T0" fmla="*/ 2147483647 w 1059"/>
                <a:gd name="T1" fmla="*/ 2147483647 h 336"/>
                <a:gd name="T2" fmla="*/ 2147483647 w 1059"/>
                <a:gd name="T3" fmla="*/ 2147483647 h 336"/>
                <a:gd name="T4" fmla="*/ 2147483647 w 1059"/>
                <a:gd name="T5" fmla="*/ 2147483647 h 336"/>
                <a:gd name="T6" fmla="*/ 2147483647 w 1059"/>
                <a:gd name="T7" fmla="*/ 2147483647 h 336"/>
                <a:gd name="T8" fmla="*/ 2147483647 w 1059"/>
                <a:gd name="T9" fmla="*/ 2147483647 h 336"/>
                <a:gd name="T10" fmla="*/ 2147483647 w 1059"/>
                <a:gd name="T11" fmla="*/ 2147483647 h 336"/>
                <a:gd name="T12" fmla="*/ 2147483647 w 1059"/>
                <a:gd name="T13" fmla="*/ 2147483647 h 336"/>
                <a:gd name="T14" fmla="*/ 2147483647 w 1059"/>
                <a:gd name="T15" fmla="*/ 2147483647 h 336"/>
                <a:gd name="T16" fmla="*/ 2147483647 w 1059"/>
                <a:gd name="T17" fmla="*/ 2147483647 h 336"/>
                <a:gd name="T18" fmla="*/ 2147483647 w 1059"/>
                <a:gd name="T19" fmla="*/ 2147483647 h 336"/>
                <a:gd name="T20" fmla="*/ 2147483647 w 1059"/>
                <a:gd name="T21" fmla="*/ 2147483647 h 336"/>
                <a:gd name="T22" fmla="*/ 2147483647 w 1059"/>
                <a:gd name="T23" fmla="*/ 2147483647 h 336"/>
                <a:gd name="T24" fmla="*/ 2147483647 w 1059"/>
                <a:gd name="T25" fmla="*/ 2147483647 h 336"/>
                <a:gd name="T26" fmla="*/ 2147483647 w 1059"/>
                <a:gd name="T27" fmla="*/ 2147483647 h 336"/>
                <a:gd name="T28" fmla="*/ 2147483647 w 1059"/>
                <a:gd name="T29" fmla="*/ 2147483647 h 336"/>
                <a:gd name="T30" fmla="*/ 2147483647 w 1059"/>
                <a:gd name="T31" fmla="*/ 2147483647 h 336"/>
                <a:gd name="T32" fmla="*/ 2147483647 w 1059"/>
                <a:gd name="T33" fmla="*/ 2147483647 h 336"/>
                <a:gd name="T34" fmla="*/ 2147483647 w 1059"/>
                <a:gd name="T35" fmla="*/ 2147483647 h 336"/>
                <a:gd name="T36" fmla="*/ 2147483647 w 1059"/>
                <a:gd name="T37" fmla="*/ 2147483647 h 336"/>
                <a:gd name="T38" fmla="*/ 2147483647 w 1059"/>
                <a:gd name="T39" fmla="*/ 2147483647 h 336"/>
                <a:gd name="T40" fmla="*/ 2147483647 w 1059"/>
                <a:gd name="T41" fmla="*/ 2147483647 h 336"/>
                <a:gd name="T42" fmla="*/ 2147483647 w 1059"/>
                <a:gd name="T43" fmla="*/ 2147483647 h 336"/>
                <a:gd name="T44" fmla="*/ 2147483647 w 1059"/>
                <a:gd name="T45" fmla="*/ 2147483647 h 336"/>
                <a:gd name="T46" fmla="*/ 2147483647 w 1059"/>
                <a:gd name="T47" fmla="*/ 2147483647 h 336"/>
                <a:gd name="T48" fmla="*/ 2147483647 w 1059"/>
                <a:gd name="T49" fmla="*/ 2147483647 h 336"/>
                <a:gd name="T50" fmla="*/ 2147483647 w 1059"/>
                <a:gd name="T51" fmla="*/ 2147483647 h 336"/>
                <a:gd name="T52" fmla="*/ 2147483647 w 1059"/>
                <a:gd name="T53" fmla="*/ 2147483647 h 336"/>
                <a:gd name="T54" fmla="*/ 2147483647 w 1059"/>
                <a:gd name="T55" fmla="*/ 2147483647 h 336"/>
                <a:gd name="T56" fmla="*/ 2147483647 w 1059"/>
                <a:gd name="T57" fmla="*/ 2147483647 h 336"/>
                <a:gd name="T58" fmla="*/ 2147483647 w 1059"/>
                <a:gd name="T59" fmla="*/ 2147483647 h 336"/>
                <a:gd name="T60" fmla="*/ 2147483647 w 1059"/>
                <a:gd name="T61" fmla="*/ 2147483647 h 336"/>
                <a:gd name="T62" fmla="*/ 2147483647 w 1059"/>
                <a:gd name="T63" fmla="*/ 2147483647 h 336"/>
                <a:gd name="T64" fmla="*/ 2147483647 w 1059"/>
                <a:gd name="T65" fmla="*/ 2147483647 h 336"/>
                <a:gd name="T66" fmla="*/ 2147483647 w 1059"/>
                <a:gd name="T67" fmla="*/ 2147483647 h 336"/>
                <a:gd name="T68" fmla="*/ 2147483647 w 1059"/>
                <a:gd name="T69" fmla="*/ 2147483647 h 336"/>
                <a:gd name="T70" fmla="*/ 2147483647 w 1059"/>
                <a:gd name="T71" fmla="*/ 2147483647 h 336"/>
                <a:gd name="T72" fmla="*/ 2147483647 w 1059"/>
                <a:gd name="T73" fmla="*/ 2147483647 h 336"/>
                <a:gd name="T74" fmla="*/ 2147483647 w 1059"/>
                <a:gd name="T75" fmla="*/ 2147483647 h 336"/>
                <a:gd name="T76" fmla="*/ 2147483647 w 1059"/>
                <a:gd name="T77" fmla="*/ 2147483647 h 336"/>
                <a:gd name="T78" fmla="*/ 2147483647 w 1059"/>
                <a:gd name="T79" fmla="*/ 2147483647 h 336"/>
                <a:gd name="T80" fmla="*/ 2147483647 w 1059"/>
                <a:gd name="T81" fmla="*/ 2147483647 h 336"/>
                <a:gd name="T82" fmla="*/ 2147483647 w 1059"/>
                <a:gd name="T83" fmla="*/ 2147483647 h 336"/>
                <a:gd name="T84" fmla="*/ 2147483647 w 1059"/>
                <a:gd name="T85" fmla="*/ 2147483647 h 336"/>
                <a:gd name="T86" fmla="*/ 2147483647 w 1059"/>
                <a:gd name="T87" fmla="*/ 2147483647 h 336"/>
                <a:gd name="T88" fmla="*/ 2147483647 w 1059"/>
                <a:gd name="T89" fmla="*/ 2147483647 h 336"/>
                <a:gd name="T90" fmla="*/ 2147483647 w 1059"/>
                <a:gd name="T91" fmla="*/ 2147483647 h 336"/>
                <a:gd name="T92" fmla="*/ 2147483647 w 1059"/>
                <a:gd name="T93" fmla="*/ 2147483647 h 336"/>
                <a:gd name="T94" fmla="*/ 2147483647 w 1059"/>
                <a:gd name="T95" fmla="*/ 2147483647 h 336"/>
                <a:gd name="T96" fmla="*/ 2147483647 w 1059"/>
                <a:gd name="T97" fmla="*/ 2147483647 h 336"/>
                <a:gd name="T98" fmla="*/ 2147483647 w 1059"/>
                <a:gd name="T99" fmla="*/ 2147483647 h 336"/>
                <a:gd name="T100" fmla="*/ 2147483647 w 1059"/>
                <a:gd name="T101" fmla="*/ 2147483647 h 336"/>
                <a:gd name="T102" fmla="*/ 2147483647 w 1059"/>
                <a:gd name="T103" fmla="*/ 2147483647 h 336"/>
                <a:gd name="T104" fmla="*/ 2147483647 w 1059"/>
                <a:gd name="T105" fmla="*/ 2147483647 h 336"/>
                <a:gd name="T106" fmla="*/ 2147483647 w 1059"/>
                <a:gd name="T107" fmla="*/ 2147483647 h 336"/>
                <a:gd name="T108" fmla="*/ 2147483647 w 1059"/>
                <a:gd name="T109" fmla="*/ 2147483647 h 336"/>
                <a:gd name="T110" fmla="*/ 2147483647 w 1059"/>
                <a:gd name="T111" fmla="*/ 2147483647 h 336"/>
                <a:gd name="T112" fmla="*/ 2147483647 w 1059"/>
                <a:gd name="T113" fmla="*/ 2147483647 h 3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59"/>
                <a:gd name="T172" fmla="*/ 0 h 336"/>
                <a:gd name="T173" fmla="*/ 1059 w 1059"/>
                <a:gd name="T174" fmla="*/ 336 h 3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59" h="336">
                  <a:moveTo>
                    <a:pt x="51" y="4"/>
                  </a:moveTo>
                  <a:cubicBezTo>
                    <a:pt x="45" y="20"/>
                    <a:pt x="18" y="70"/>
                    <a:pt x="10" y="100"/>
                  </a:cubicBezTo>
                  <a:cubicBezTo>
                    <a:pt x="2" y="130"/>
                    <a:pt x="0" y="159"/>
                    <a:pt x="3" y="185"/>
                  </a:cubicBezTo>
                  <a:cubicBezTo>
                    <a:pt x="7" y="212"/>
                    <a:pt x="10" y="238"/>
                    <a:pt x="27" y="262"/>
                  </a:cubicBezTo>
                  <a:cubicBezTo>
                    <a:pt x="45" y="285"/>
                    <a:pt x="82" y="318"/>
                    <a:pt x="109" y="327"/>
                  </a:cubicBezTo>
                  <a:cubicBezTo>
                    <a:pt x="135" y="336"/>
                    <a:pt x="165" y="322"/>
                    <a:pt x="185" y="312"/>
                  </a:cubicBezTo>
                  <a:cubicBezTo>
                    <a:pt x="206" y="302"/>
                    <a:pt x="219" y="283"/>
                    <a:pt x="232" y="265"/>
                  </a:cubicBezTo>
                  <a:cubicBezTo>
                    <a:pt x="244" y="247"/>
                    <a:pt x="255" y="229"/>
                    <a:pt x="260" y="206"/>
                  </a:cubicBezTo>
                  <a:cubicBezTo>
                    <a:pt x="266" y="182"/>
                    <a:pt x="264" y="149"/>
                    <a:pt x="262" y="125"/>
                  </a:cubicBezTo>
                  <a:cubicBezTo>
                    <a:pt x="260" y="101"/>
                    <a:pt x="258" y="79"/>
                    <a:pt x="249" y="60"/>
                  </a:cubicBezTo>
                  <a:cubicBezTo>
                    <a:pt x="240" y="41"/>
                    <a:pt x="222" y="8"/>
                    <a:pt x="210" y="8"/>
                  </a:cubicBezTo>
                  <a:cubicBezTo>
                    <a:pt x="198" y="8"/>
                    <a:pt x="183" y="38"/>
                    <a:pt x="175" y="58"/>
                  </a:cubicBezTo>
                  <a:cubicBezTo>
                    <a:pt x="167" y="78"/>
                    <a:pt x="165" y="103"/>
                    <a:pt x="164" y="129"/>
                  </a:cubicBezTo>
                  <a:cubicBezTo>
                    <a:pt x="163" y="155"/>
                    <a:pt x="160" y="187"/>
                    <a:pt x="166" y="212"/>
                  </a:cubicBezTo>
                  <a:cubicBezTo>
                    <a:pt x="171" y="237"/>
                    <a:pt x="183" y="262"/>
                    <a:pt x="199" y="280"/>
                  </a:cubicBezTo>
                  <a:cubicBezTo>
                    <a:pt x="214" y="297"/>
                    <a:pt x="239" y="314"/>
                    <a:pt x="260" y="321"/>
                  </a:cubicBezTo>
                  <a:cubicBezTo>
                    <a:pt x="281" y="328"/>
                    <a:pt x="302" y="333"/>
                    <a:pt x="325" y="322"/>
                  </a:cubicBezTo>
                  <a:cubicBezTo>
                    <a:pt x="348" y="311"/>
                    <a:pt x="385" y="279"/>
                    <a:pt x="401" y="256"/>
                  </a:cubicBezTo>
                  <a:cubicBezTo>
                    <a:pt x="417" y="233"/>
                    <a:pt x="420" y="213"/>
                    <a:pt x="423" y="185"/>
                  </a:cubicBezTo>
                  <a:cubicBezTo>
                    <a:pt x="425" y="157"/>
                    <a:pt x="423" y="116"/>
                    <a:pt x="416" y="88"/>
                  </a:cubicBezTo>
                  <a:cubicBezTo>
                    <a:pt x="409" y="60"/>
                    <a:pt x="394" y="23"/>
                    <a:pt x="381" y="17"/>
                  </a:cubicBezTo>
                  <a:cubicBezTo>
                    <a:pt x="368" y="11"/>
                    <a:pt x="349" y="32"/>
                    <a:pt x="339" y="53"/>
                  </a:cubicBezTo>
                  <a:cubicBezTo>
                    <a:pt x="329" y="73"/>
                    <a:pt x="320" y="115"/>
                    <a:pt x="319" y="144"/>
                  </a:cubicBezTo>
                  <a:cubicBezTo>
                    <a:pt x="318" y="173"/>
                    <a:pt x="325" y="208"/>
                    <a:pt x="333" y="232"/>
                  </a:cubicBezTo>
                  <a:cubicBezTo>
                    <a:pt x="341" y="256"/>
                    <a:pt x="354" y="272"/>
                    <a:pt x="369" y="288"/>
                  </a:cubicBezTo>
                  <a:cubicBezTo>
                    <a:pt x="384" y="304"/>
                    <a:pt x="405" y="322"/>
                    <a:pt x="425" y="327"/>
                  </a:cubicBezTo>
                  <a:cubicBezTo>
                    <a:pt x="445" y="332"/>
                    <a:pt x="469" y="327"/>
                    <a:pt x="489" y="318"/>
                  </a:cubicBezTo>
                  <a:cubicBezTo>
                    <a:pt x="509" y="309"/>
                    <a:pt x="528" y="297"/>
                    <a:pt x="543" y="274"/>
                  </a:cubicBezTo>
                  <a:cubicBezTo>
                    <a:pt x="558" y="251"/>
                    <a:pt x="576" y="216"/>
                    <a:pt x="581" y="182"/>
                  </a:cubicBezTo>
                  <a:cubicBezTo>
                    <a:pt x="585" y="148"/>
                    <a:pt x="578" y="97"/>
                    <a:pt x="570" y="67"/>
                  </a:cubicBezTo>
                  <a:cubicBezTo>
                    <a:pt x="561" y="38"/>
                    <a:pt x="541" y="8"/>
                    <a:pt x="528" y="8"/>
                  </a:cubicBezTo>
                  <a:cubicBezTo>
                    <a:pt x="515" y="8"/>
                    <a:pt x="499" y="41"/>
                    <a:pt x="491" y="70"/>
                  </a:cubicBezTo>
                  <a:cubicBezTo>
                    <a:pt x="482" y="100"/>
                    <a:pt x="475" y="153"/>
                    <a:pt x="477" y="185"/>
                  </a:cubicBezTo>
                  <a:cubicBezTo>
                    <a:pt x="479" y="217"/>
                    <a:pt x="494" y="244"/>
                    <a:pt x="505" y="264"/>
                  </a:cubicBezTo>
                  <a:cubicBezTo>
                    <a:pt x="516" y="284"/>
                    <a:pt x="525" y="293"/>
                    <a:pt x="545" y="303"/>
                  </a:cubicBezTo>
                  <a:cubicBezTo>
                    <a:pt x="565" y="313"/>
                    <a:pt x="598" y="328"/>
                    <a:pt x="624" y="324"/>
                  </a:cubicBezTo>
                  <a:cubicBezTo>
                    <a:pt x="651" y="319"/>
                    <a:pt x="688" y="290"/>
                    <a:pt x="706" y="274"/>
                  </a:cubicBezTo>
                  <a:cubicBezTo>
                    <a:pt x="724" y="258"/>
                    <a:pt x="725" y="249"/>
                    <a:pt x="731" y="228"/>
                  </a:cubicBezTo>
                  <a:cubicBezTo>
                    <a:pt x="737" y="207"/>
                    <a:pt x="739" y="173"/>
                    <a:pt x="739" y="148"/>
                  </a:cubicBezTo>
                  <a:cubicBezTo>
                    <a:pt x="739" y="123"/>
                    <a:pt x="741" y="104"/>
                    <a:pt x="733" y="80"/>
                  </a:cubicBezTo>
                  <a:cubicBezTo>
                    <a:pt x="725" y="56"/>
                    <a:pt x="701" y="10"/>
                    <a:pt x="688" y="5"/>
                  </a:cubicBezTo>
                  <a:cubicBezTo>
                    <a:pt x="675" y="0"/>
                    <a:pt x="661" y="28"/>
                    <a:pt x="653" y="50"/>
                  </a:cubicBezTo>
                  <a:cubicBezTo>
                    <a:pt x="645" y="72"/>
                    <a:pt x="638" y="104"/>
                    <a:pt x="637" y="134"/>
                  </a:cubicBezTo>
                  <a:cubicBezTo>
                    <a:pt x="636" y="164"/>
                    <a:pt x="637" y="203"/>
                    <a:pt x="649" y="232"/>
                  </a:cubicBezTo>
                  <a:cubicBezTo>
                    <a:pt x="661" y="261"/>
                    <a:pt x="688" y="294"/>
                    <a:pt x="712" y="309"/>
                  </a:cubicBezTo>
                  <a:cubicBezTo>
                    <a:pt x="736" y="324"/>
                    <a:pt x="764" y="330"/>
                    <a:pt x="791" y="321"/>
                  </a:cubicBezTo>
                  <a:cubicBezTo>
                    <a:pt x="819" y="312"/>
                    <a:pt x="859" y="288"/>
                    <a:pt x="877" y="253"/>
                  </a:cubicBezTo>
                  <a:cubicBezTo>
                    <a:pt x="894" y="218"/>
                    <a:pt x="899" y="148"/>
                    <a:pt x="894" y="109"/>
                  </a:cubicBezTo>
                  <a:cubicBezTo>
                    <a:pt x="890" y="69"/>
                    <a:pt x="864" y="14"/>
                    <a:pt x="848" y="11"/>
                  </a:cubicBezTo>
                  <a:cubicBezTo>
                    <a:pt x="833" y="8"/>
                    <a:pt x="808" y="53"/>
                    <a:pt x="800" y="88"/>
                  </a:cubicBezTo>
                  <a:cubicBezTo>
                    <a:pt x="792" y="123"/>
                    <a:pt x="792" y="188"/>
                    <a:pt x="802" y="224"/>
                  </a:cubicBezTo>
                  <a:cubicBezTo>
                    <a:pt x="812" y="259"/>
                    <a:pt x="836" y="285"/>
                    <a:pt x="861" y="303"/>
                  </a:cubicBezTo>
                  <a:cubicBezTo>
                    <a:pt x="887" y="321"/>
                    <a:pt x="925" y="331"/>
                    <a:pt x="951" y="327"/>
                  </a:cubicBezTo>
                  <a:cubicBezTo>
                    <a:pt x="978" y="322"/>
                    <a:pt x="1002" y="299"/>
                    <a:pt x="1019" y="274"/>
                  </a:cubicBezTo>
                  <a:cubicBezTo>
                    <a:pt x="1037" y="249"/>
                    <a:pt x="1050" y="207"/>
                    <a:pt x="1055" y="176"/>
                  </a:cubicBezTo>
                  <a:cubicBezTo>
                    <a:pt x="1059" y="145"/>
                    <a:pt x="1054" y="116"/>
                    <a:pt x="1048" y="91"/>
                  </a:cubicBezTo>
                  <a:cubicBezTo>
                    <a:pt x="1043" y="66"/>
                    <a:pt x="1027" y="42"/>
                    <a:pt x="1022" y="29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latin typeface="Calibri" charset="0"/>
              </a:endParaRPr>
            </a:p>
          </p:txBody>
        </p:sp>
        <p:sp>
          <p:nvSpPr>
            <p:cNvPr id="22" name="Freeform 59"/>
            <p:cNvSpPr>
              <a:spLocks/>
            </p:cNvSpPr>
            <p:nvPr/>
          </p:nvSpPr>
          <p:spPr bwMode="auto">
            <a:xfrm rot="-2753394">
              <a:off x="3393727" y="4797425"/>
              <a:ext cx="304800" cy="158750"/>
            </a:xfrm>
            <a:custGeom>
              <a:avLst/>
              <a:gdLst>
                <a:gd name="T0" fmla="*/ 2147483647 w 1059"/>
                <a:gd name="T1" fmla="*/ 2147483647 h 336"/>
                <a:gd name="T2" fmla="*/ 2147483647 w 1059"/>
                <a:gd name="T3" fmla="*/ 2147483647 h 336"/>
                <a:gd name="T4" fmla="*/ 2147483647 w 1059"/>
                <a:gd name="T5" fmla="*/ 2147483647 h 336"/>
                <a:gd name="T6" fmla="*/ 2147483647 w 1059"/>
                <a:gd name="T7" fmla="*/ 2147483647 h 336"/>
                <a:gd name="T8" fmla="*/ 2147483647 w 1059"/>
                <a:gd name="T9" fmla="*/ 2147483647 h 336"/>
                <a:gd name="T10" fmla="*/ 2147483647 w 1059"/>
                <a:gd name="T11" fmla="*/ 2147483647 h 336"/>
                <a:gd name="T12" fmla="*/ 2147483647 w 1059"/>
                <a:gd name="T13" fmla="*/ 2147483647 h 336"/>
                <a:gd name="T14" fmla="*/ 2147483647 w 1059"/>
                <a:gd name="T15" fmla="*/ 2147483647 h 336"/>
                <a:gd name="T16" fmla="*/ 2147483647 w 1059"/>
                <a:gd name="T17" fmla="*/ 2147483647 h 336"/>
                <a:gd name="T18" fmla="*/ 2147483647 w 1059"/>
                <a:gd name="T19" fmla="*/ 2147483647 h 336"/>
                <a:gd name="T20" fmla="*/ 2147483647 w 1059"/>
                <a:gd name="T21" fmla="*/ 2147483647 h 336"/>
                <a:gd name="T22" fmla="*/ 2147483647 w 1059"/>
                <a:gd name="T23" fmla="*/ 2147483647 h 336"/>
                <a:gd name="T24" fmla="*/ 2147483647 w 1059"/>
                <a:gd name="T25" fmla="*/ 2147483647 h 336"/>
                <a:gd name="T26" fmla="*/ 2147483647 w 1059"/>
                <a:gd name="T27" fmla="*/ 2147483647 h 336"/>
                <a:gd name="T28" fmla="*/ 2147483647 w 1059"/>
                <a:gd name="T29" fmla="*/ 2147483647 h 336"/>
                <a:gd name="T30" fmla="*/ 2147483647 w 1059"/>
                <a:gd name="T31" fmla="*/ 2147483647 h 336"/>
                <a:gd name="T32" fmla="*/ 2147483647 w 1059"/>
                <a:gd name="T33" fmla="*/ 2147483647 h 336"/>
                <a:gd name="T34" fmla="*/ 2147483647 w 1059"/>
                <a:gd name="T35" fmla="*/ 2147483647 h 336"/>
                <a:gd name="T36" fmla="*/ 2147483647 w 1059"/>
                <a:gd name="T37" fmla="*/ 2147483647 h 336"/>
                <a:gd name="T38" fmla="*/ 2147483647 w 1059"/>
                <a:gd name="T39" fmla="*/ 2147483647 h 336"/>
                <a:gd name="T40" fmla="*/ 2147483647 w 1059"/>
                <a:gd name="T41" fmla="*/ 2147483647 h 336"/>
                <a:gd name="T42" fmla="*/ 2147483647 w 1059"/>
                <a:gd name="T43" fmla="*/ 2147483647 h 336"/>
                <a:gd name="T44" fmla="*/ 2147483647 w 1059"/>
                <a:gd name="T45" fmla="*/ 2147483647 h 336"/>
                <a:gd name="T46" fmla="*/ 2147483647 w 1059"/>
                <a:gd name="T47" fmla="*/ 2147483647 h 336"/>
                <a:gd name="T48" fmla="*/ 2147483647 w 1059"/>
                <a:gd name="T49" fmla="*/ 2147483647 h 336"/>
                <a:gd name="T50" fmla="*/ 2147483647 w 1059"/>
                <a:gd name="T51" fmla="*/ 2147483647 h 336"/>
                <a:gd name="T52" fmla="*/ 2147483647 w 1059"/>
                <a:gd name="T53" fmla="*/ 2147483647 h 336"/>
                <a:gd name="T54" fmla="*/ 2147483647 w 1059"/>
                <a:gd name="T55" fmla="*/ 2147483647 h 336"/>
                <a:gd name="T56" fmla="*/ 2147483647 w 1059"/>
                <a:gd name="T57" fmla="*/ 2147483647 h 336"/>
                <a:gd name="T58" fmla="*/ 2147483647 w 1059"/>
                <a:gd name="T59" fmla="*/ 2147483647 h 336"/>
                <a:gd name="T60" fmla="*/ 2147483647 w 1059"/>
                <a:gd name="T61" fmla="*/ 2147483647 h 336"/>
                <a:gd name="T62" fmla="*/ 2147483647 w 1059"/>
                <a:gd name="T63" fmla="*/ 2147483647 h 336"/>
                <a:gd name="T64" fmla="*/ 2147483647 w 1059"/>
                <a:gd name="T65" fmla="*/ 2147483647 h 336"/>
                <a:gd name="T66" fmla="*/ 2147483647 w 1059"/>
                <a:gd name="T67" fmla="*/ 2147483647 h 336"/>
                <a:gd name="T68" fmla="*/ 2147483647 w 1059"/>
                <a:gd name="T69" fmla="*/ 2147483647 h 336"/>
                <a:gd name="T70" fmla="*/ 2147483647 w 1059"/>
                <a:gd name="T71" fmla="*/ 2147483647 h 336"/>
                <a:gd name="T72" fmla="*/ 2147483647 w 1059"/>
                <a:gd name="T73" fmla="*/ 2147483647 h 336"/>
                <a:gd name="T74" fmla="*/ 2147483647 w 1059"/>
                <a:gd name="T75" fmla="*/ 2147483647 h 336"/>
                <a:gd name="T76" fmla="*/ 2147483647 w 1059"/>
                <a:gd name="T77" fmla="*/ 2147483647 h 336"/>
                <a:gd name="T78" fmla="*/ 2147483647 w 1059"/>
                <a:gd name="T79" fmla="*/ 2147483647 h 336"/>
                <a:gd name="T80" fmla="*/ 2147483647 w 1059"/>
                <a:gd name="T81" fmla="*/ 2147483647 h 336"/>
                <a:gd name="T82" fmla="*/ 2147483647 w 1059"/>
                <a:gd name="T83" fmla="*/ 2147483647 h 336"/>
                <a:gd name="T84" fmla="*/ 2147483647 w 1059"/>
                <a:gd name="T85" fmla="*/ 2147483647 h 336"/>
                <a:gd name="T86" fmla="*/ 2147483647 w 1059"/>
                <a:gd name="T87" fmla="*/ 2147483647 h 336"/>
                <a:gd name="T88" fmla="*/ 2147483647 w 1059"/>
                <a:gd name="T89" fmla="*/ 2147483647 h 336"/>
                <a:gd name="T90" fmla="*/ 2147483647 w 1059"/>
                <a:gd name="T91" fmla="*/ 2147483647 h 336"/>
                <a:gd name="T92" fmla="*/ 2147483647 w 1059"/>
                <a:gd name="T93" fmla="*/ 2147483647 h 336"/>
                <a:gd name="T94" fmla="*/ 2147483647 w 1059"/>
                <a:gd name="T95" fmla="*/ 2147483647 h 336"/>
                <a:gd name="T96" fmla="*/ 2147483647 w 1059"/>
                <a:gd name="T97" fmla="*/ 2147483647 h 336"/>
                <a:gd name="T98" fmla="*/ 2147483647 w 1059"/>
                <a:gd name="T99" fmla="*/ 2147483647 h 336"/>
                <a:gd name="T100" fmla="*/ 2147483647 w 1059"/>
                <a:gd name="T101" fmla="*/ 2147483647 h 336"/>
                <a:gd name="T102" fmla="*/ 2147483647 w 1059"/>
                <a:gd name="T103" fmla="*/ 2147483647 h 336"/>
                <a:gd name="T104" fmla="*/ 2147483647 w 1059"/>
                <a:gd name="T105" fmla="*/ 2147483647 h 336"/>
                <a:gd name="T106" fmla="*/ 2147483647 w 1059"/>
                <a:gd name="T107" fmla="*/ 2147483647 h 336"/>
                <a:gd name="T108" fmla="*/ 2147483647 w 1059"/>
                <a:gd name="T109" fmla="*/ 2147483647 h 336"/>
                <a:gd name="T110" fmla="*/ 2147483647 w 1059"/>
                <a:gd name="T111" fmla="*/ 2147483647 h 336"/>
                <a:gd name="T112" fmla="*/ 2147483647 w 1059"/>
                <a:gd name="T113" fmla="*/ 2147483647 h 3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59"/>
                <a:gd name="T172" fmla="*/ 0 h 336"/>
                <a:gd name="T173" fmla="*/ 1059 w 1059"/>
                <a:gd name="T174" fmla="*/ 336 h 3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59" h="336">
                  <a:moveTo>
                    <a:pt x="51" y="4"/>
                  </a:moveTo>
                  <a:cubicBezTo>
                    <a:pt x="45" y="20"/>
                    <a:pt x="18" y="70"/>
                    <a:pt x="10" y="100"/>
                  </a:cubicBezTo>
                  <a:cubicBezTo>
                    <a:pt x="2" y="130"/>
                    <a:pt x="0" y="159"/>
                    <a:pt x="3" y="185"/>
                  </a:cubicBezTo>
                  <a:cubicBezTo>
                    <a:pt x="7" y="212"/>
                    <a:pt x="10" y="238"/>
                    <a:pt x="27" y="262"/>
                  </a:cubicBezTo>
                  <a:cubicBezTo>
                    <a:pt x="45" y="285"/>
                    <a:pt x="82" y="318"/>
                    <a:pt x="109" y="327"/>
                  </a:cubicBezTo>
                  <a:cubicBezTo>
                    <a:pt x="135" y="336"/>
                    <a:pt x="165" y="322"/>
                    <a:pt x="185" y="312"/>
                  </a:cubicBezTo>
                  <a:cubicBezTo>
                    <a:pt x="206" y="302"/>
                    <a:pt x="219" y="283"/>
                    <a:pt x="232" y="265"/>
                  </a:cubicBezTo>
                  <a:cubicBezTo>
                    <a:pt x="244" y="247"/>
                    <a:pt x="255" y="229"/>
                    <a:pt x="260" y="206"/>
                  </a:cubicBezTo>
                  <a:cubicBezTo>
                    <a:pt x="266" y="182"/>
                    <a:pt x="264" y="149"/>
                    <a:pt x="262" y="125"/>
                  </a:cubicBezTo>
                  <a:cubicBezTo>
                    <a:pt x="260" y="101"/>
                    <a:pt x="258" y="79"/>
                    <a:pt x="249" y="60"/>
                  </a:cubicBezTo>
                  <a:cubicBezTo>
                    <a:pt x="240" y="41"/>
                    <a:pt x="222" y="8"/>
                    <a:pt x="210" y="8"/>
                  </a:cubicBezTo>
                  <a:cubicBezTo>
                    <a:pt x="198" y="8"/>
                    <a:pt x="183" y="38"/>
                    <a:pt x="175" y="58"/>
                  </a:cubicBezTo>
                  <a:cubicBezTo>
                    <a:pt x="167" y="78"/>
                    <a:pt x="165" y="103"/>
                    <a:pt x="164" y="129"/>
                  </a:cubicBezTo>
                  <a:cubicBezTo>
                    <a:pt x="163" y="155"/>
                    <a:pt x="160" y="187"/>
                    <a:pt x="166" y="212"/>
                  </a:cubicBezTo>
                  <a:cubicBezTo>
                    <a:pt x="171" y="237"/>
                    <a:pt x="183" y="262"/>
                    <a:pt x="199" y="280"/>
                  </a:cubicBezTo>
                  <a:cubicBezTo>
                    <a:pt x="214" y="297"/>
                    <a:pt x="239" y="314"/>
                    <a:pt x="260" y="321"/>
                  </a:cubicBezTo>
                  <a:cubicBezTo>
                    <a:pt x="281" y="328"/>
                    <a:pt x="302" y="333"/>
                    <a:pt x="325" y="322"/>
                  </a:cubicBezTo>
                  <a:cubicBezTo>
                    <a:pt x="348" y="311"/>
                    <a:pt x="385" y="279"/>
                    <a:pt x="401" y="256"/>
                  </a:cubicBezTo>
                  <a:cubicBezTo>
                    <a:pt x="417" y="233"/>
                    <a:pt x="420" y="213"/>
                    <a:pt x="423" y="185"/>
                  </a:cubicBezTo>
                  <a:cubicBezTo>
                    <a:pt x="425" y="157"/>
                    <a:pt x="423" y="116"/>
                    <a:pt x="416" y="88"/>
                  </a:cubicBezTo>
                  <a:cubicBezTo>
                    <a:pt x="409" y="60"/>
                    <a:pt x="394" y="23"/>
                    <a:pt x="381" y="17"/>
                  </a:cubicBezTo>
                  <a:cubicBezTo>
                    <a:pt x="368" y="11"/>
                    <a:pt x="349" y="32"/>
                    <a:pt x="339" y="53"/>
                  </a:cubicBezTo>
                  <a:cubicBezTo>
                    <a:pt x="329" y="73"/>
                    <a:pt x="320" y="115"/>
                    <a:pt x="319" y="144"/>
                  </a:cubicBezTo>
                  <a:cubicBezTo>
                    <a:pt x="318" y="173"/>
                    <a:pt x="325" y="208"/>
                    <a:pt x="333" y="232"/>
                  </a:cubicBezTo>
                  <a:cubicBezTo>
                    <a:pt x="341" y="256"/>
                    <a:pt x="354" y="272"/>
                    <a:pt x="369" y="288"/>
                  </a:cubicBezTo>
                  <a:cubicBezTo>
                    <a:pt x="384" y="304"/>
                    <a:pt x="405" y="322"/>
                    <a:pt x="425" y="327"/>
                  </a:cubicBezTo>
                  <a:cubicBezTo>
                    <a:pt x="445" y="332"/>
                    <a:pt x="469" y="327"/>
                    <a:pt x="489" y="318"/>
                  </a:cubicBezTo>
                  <a:cubicBezTo>
                    <a:pt x="509" y="309"/>
                    <a:pt x="528" y="297"/>
                    <a:pt x="543" y="274"/>
                  </a:cubicBezTo>
                  <a:cubicBezTo>
                    <a:pt x="558" y="251"/>
                    <a:pt x="576" y="216"/>
                    <a:pt x="581" y="182"/>
                  </a:cubicBezTo>
                  <a:cubicBezTo>
                    <a:pt x="585" y="148"/>
                    <a:pt x="578" y="97"/>
                    <a:pt x="570" y="67"/>
                  </a:cubicBezTo>
                  <a:cubicBezTo>
                    <a:pt x="561" y="38"/>
                    <a:pt x="541" y="8"/>
                    <a:pt x="528" y="8"/>
                  </a:cubicBezTo>
                  <a:cubicBezTo>
                    <a:pt x="515" y="8"/>
                    <a:pt x="499" y="41"/>
                    <a:pt x="491" y="70"/>
                  </a:cubicBezTo>
                  <a:cubicBezTo>
                    <a:pt x="482" y="100"/>
                    <a:pt x="475" y="153"/>
                    <a:pt x="477" y="185"/>
                  </a:cubicBezTo>
                  <a:cubicBezTo>
                    <a:pt x="479" y="217"/>
                    <a:pt x="494" y="244"/>
                    <a:pt x="505" y="264"/>
                  </a:cubicBezTo>
                  <a:cubicBezTo>
                    <a:pt x="516" y="284"/>
                    <a:pt x="525" y="293"/>
                    <a:pt x="545" y="303"/>
                  </a:cubicBezTo>
                  <a:cubicBezTo>
                    <a:pt x="565" y="313"/>
                    <a:pt x="598" y="328"/>
                    <a:pt x="624" y="324"/>
                  </a:cubicBezTo>
                  <a:cubicBezTo>
                    <a:pt x="651" y="319"/>
                    <a:pt x="688" y="290"/>
                    <a:pt x="706" y="274"/>
                  </a:cubicBezTo>
                  <a:cubicBezTo>
                    <a:pt x="724" y="258"/>
                    <a:pt x="725" y="249"/>
                    <a:pt x="731" y="228"/>
                  </a:cubicBezTo>
                  <a:cubicBezTo>
                    <a:pt x="737" y="207"/>
                    <a:pt x="739" y="173"/>
                    <a:pt x="739" y="148"/>
                  </a:cubicBezTo>
                  <a:cubicBezTo>
                    <a:pt x="739" y="123"/>
                    <a:pt x="741" y="104"/>
                    <a:pt x="733" y="80"/>
                  </a:cubicBezTo>
                  <a:cubicBezTo>
                    <a:pt x="725" y="56"/>
                    <a:pt x="701" y="10"/>
                    <a:pt x="688" y="5"/>
                  </a:cubicBezTo>
                  <a:cubicBezTo>
                    <a:pt x="675" y="0"/>
                    <a:pt x="661" y="28"/>
                    <a:pt x="653" y="50"/>
                  </a:cubicBezTo>
                  <a:cubicBezTo>
                    <a:pt x="645" y="72"/>
                    <a:pt x="638" y="104"/>
                    <a:pt x="637" y="134"/>
                  </a:cubicBezTo>
                  <a:cubicBezTo>
                    <a:pt x="636" y="164"/>
                    <a:pt x="637" y="203"/>
                    <a:pt x="649" y="232"/>
                  </a:cubicBezTo>
                  <a:cubicBezTo>
                    <a:pt x="661" y="261"/>
                    <a:pt x="688" y="294"/>
                    <a:pt x="712" y="309"/>
                  </a:cubicBezTo>
                  <a:cubicBezTo>
                    <a:pt x="736" y="324"/>
                    <a:pt x="764" y="330"/>
                    <a:pt x="791" y="321"/>
                  </a:cubicBezTo>
                  <a:cubicBezTo>
                    <a:pt x="819" y="312"/>
                    <a:pt x="859" y="288"/>
                    <a:pt x="877" y="253"/>
                  </a:cubicBezTo>
                  <a:cubicBezTo>
                    <a:pt x="894" y="218"/>
                    <a:pt x="899" y="148"/>
                    <a:pt x="894" y="109"/>
                  </a:cubicBezTo>
                  <a:cubicBezTo>
                    <a:pt x="890" y="69"/>
                    <a:pt x="864" y="14"/>
                    <a:pt x="848" y="11"/>
                  </a:cubicBezTo>
                  <a:cubicBezTo>
                    <a:pt x="833" y="8"/>
                    <a:pt x="808" y="53"/>
                    <a:pt x="800" y="88"/>
                  </a:cubicBezTo>
                  <a:cubicBezTo>
                    <a:pt x="792" y="123"/>
                    <a:pt x="792" y="188"/>
                    <a:pt x="802" y="224"/>
                  </a:cubicBezTo>
                  <a:cubicBezTo>
                    <a:pt x="812" y="259"/>
                    <a:pt x="836" y="285"/>
                    <a:pt x="861" y="303"/>
                  </a:cubicBezTo>
                  <a:cubicBezTo>
                    <a:pt x="887" y="321"/>
                    <a:pt x="925" y="331"/>
                    <a:pt x="951" y="327"/>
                  </a:cubicBezTo>
                  <a:cubicBezTo>
                    <a:pt x="978" y="322"/>
                    <a:pt x="1002" y="299"/>
                    <a:pt x="1019" y="274"/>
                  </a:cubicBezTo>
                  <a:cubicBezTo>
                    <a:pt x="1037" y="249"/>
                    <a:pt x="1050" y="207"/>
                    <a:pt x="1055" y="176"/>
                  </a:cubicBezTo>
                  <a:cubicBezTo>
                    <a:pt x="1059" y="145"/>
                    <a:pt x="1054" y="116"/>
                    <a:pt x="1048" y="91"/>
                  </a:cubicBezTo>
                  <a:cubicBezTo>
                    <a:pt x="1043" y="66"/>
                    <a:pt x="1027" y="42"/>
                    <a:pt x="1022" y="2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latin typeface="Calibri" charset="0"/>
              </a:endParaRPr>
            </a:p>
          </p:txBody>
        </p:sp>
        <p:sp>
          <p:nvSpPr>
            <p:cNvPr id="23" name="Oval 78"/>
            <p:cNvSpPr>
              <a:spLocks noChangeArrowheads="1"/>
            </p:cNvSpPr>
            <p:nvPr/>
          </p:nvSpPr>
          <p:spPr bwMode="auto">
            <a:xfrm>
              <a:off x="612427" y="4800600"/>
              <a:ext cx="981075" cy="990600"/>
            </a:xfrm>
            <a:prstGeom prst="ellipse">
              <a:avLst/>
            </a:prstGeom>
            <a:solidFill>
              <a:srgbClr val="FFFEBA">
                <a:alpha val="96861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charset="0"/>
              </a:endParaRPr>
            </a:p>
          </p:txBody>
        </p:sp>
        <p:grpSp>
          <p:nvGrpSpPr>
            <p:cNvPr id="24" name="図形グループ 17"/>
            <p:cNvGrpSpPr>
              <a:grpSpLocks/>
            </p:cNvGrpSpPr>
            <p:nvPr/>
          </p:nvGrpSpPr>
          <p:grpSpPr bwMode="auto">
            <a:xfrm>
              <a:off x="739427" y="4883150"/>
              <a:ext cx="736600" cy="762000"/>
              <a:chOff x="1311275" y="4883150"/>
              <a:chExt cx="736600" cy="762000"/>
            </a:xfrm>
          </p:grpSpPr>
          <p:sp>
            <p:nvSpPr>
              <p:cNvPr id="45" name="Freeform 55"/>
              <p:cNvSpPr>
                <a:spLocks/>
              </p:cNvSpPr>
              <p:nvPr/>
            </p:nvSpPr>
            <p:spPr bwMode="auto">
              <a:xfrm rot="5400000">
                <a:off x="1527175" y="5108575"/>
                <a:ext cx="304800" cy="158750"/>
              </a:xfrm>
              <a:custGeom>
                <a:avLst/>
                <a:gdLst>
                  <a:gd name="T0" fmla="*/ 2147483647 w 1059"/>
                  <a:gd name="T1" fmla="*/ 2147483647 h 336"/>
                  <a:gd name="T2" fmla="*/ 2147483647 w 1059"/>
                  <a:gd name="T3" fmla="*/ 2147483647 h 336"/>
                  <a:gd name="T4" fmla="*/ 2147483647 w 1059"/>
                  <a:gd name="T5" fmla="*/ 2147483647 h 336"/>
                  <a:gd name="T6" fmla="*/ 2147483647 w 1059"/>
                  <a:gd name="T7" fmla="*/ 2147483647 h 336"/>
                  <a:gd name="T8" fmla="*/ 2147483647 w 1059"/>
                  <a:gd name="T9" fmla="*/ 2147483647 h 336"/>
                  <a:gd name="T10" fmla="*/ 2147483647 w 1059"/>
                  <a:gd name="T11" fmla="*/ 2147483647 h 336"/>
                  <a:gd name="T12" fmla="*/ 2147483647 w 1059"/>
                  <a:gd name="T13" fmla="*/ 2147483647 h 336"/>
                  <a:gd name="T14" fmla="*/ 2147483647 w 1059"/>
                  <a:gd name="T15" fmla="*/ 2147483647 h 336"/>
                  <a:gd name="T16" fmla="*/ 2147483647 w 1059"/>
                  <a:gd name="T17" fmla="*/ 2147483647 h 336"/>
                  <a:gd name="T18" fmla="*/ 2147483647 w 1059"/>
                  <a:gd name="T19" fmla="*/ 2147483647 h 336"/>
                  <a:gd name="T20" fmla="*/ 2147483647 w 1059"/>
                  <a:gd name="T21" fmla="*/ 2147483647 h 336"/>
                  <a:gd name="T22" fmla="*/ 2147483647 w 1059"/>
                  <a:gd name="T23" fmla="*/ 2147483647 h 336"/>
                  <a:gd name="T24" fmla="*/ 2147483647 w 1059"/>
                  <a:gd name="T25" fmla="*/ 2147483647 h 336"/>
                  <a:gd name="T26" fmla="*/ 2147483647 w 1059"/>
                  <a:gd name="T27" fmla="*/ 2147483647 h 336"/>
                  <a:gd name="T28" fmla="*/ 2147483647 w 1059"/>
                  <a:gd name="T29" fmla="*/ 2147483647 h 336"/>
                  <a:gd name="T30" fmla="*/ 2147483647 w 1059"/>
                  <a:gd name="T31" fmla="*/ 2147483647 h 336"/>
                  <a:gd name="T32" fmla="*/ 2147483647 w 1059"/>
                  <a:gd name="T33" fmla="*/ 2147483647 h 336"/>
                  <a:gd name="T34" fmla="*/ 2147483647 w 1059"/>
                  <a:gd name="T35" fmla="*/ 2147483647 h 336"/>
                  <a:gd name="T36" fmla="*/ 2147483647 w 1059"/>
                  <a:gd name="T37" fmla="*/ 2147483647 h 336"/>
                  <a:gd name="T38" fmla="*/ 2147483647 w 1059"/>
                  <a:gd name="T39" fmla="*/ 2147483647 h 336"/>
                  <a:gd name="T40" fmla="*/ 2147483647 w 1059"/>
                  <a:gd name="T41" fmla="*/ 2147483647 h 336"/>
                  <a:gd name="T42" fmla="*/ 2147483647 w 1059"/>
                  <a:gd name="T43" fmla="*/ 2147483647 h 336"/>
                  <a:gd name="T44" fmla="*/ 2147483647 w 1059"/>
                  <a:gd name="T45" fmla="*/ 2147483647 h 336"/>
                  <a:gd name="T46" fmla="*/ 2147483647 w 1059"/>
                  <a:gd name="T47" fmla="*/ 2147483647 h 336"/>
                  <a:gd name="T48" fmla="*/ 2147483647 w 1059"/>
                  <a:gd name="T49" fmla="*/ 2147483647 h 336"/>
                  <a:gd name="T50" fmla="*/ 2147483647 w 1059"/>
                  <a:gd name="T51" fmla="*/ 2147483647 h 336"/>
                  <a:gd name="T52" fmla="*/ 2147483647 w 1059"/>
                  <a:gd name="T53" fmla="*/ 2147483647 h 336"/>
                  <a:gd name="T54" fmla="*/ 2147483647 w 1059"/>
                  <a:gd name="T55" fmla="*/ 2147483647 h 336"/>
                  <a:gd name="T56" fmla="*/ 2147483647 w 1059"/>
                  <a:gd name="T57" fmla="*/ 2147483647 h 336"/>
                  <a:gd name="T58" fmla="*/ 2147483647 w 1059"/>
                  <a:gd name="T59" fmla="*/ 2147483647 h 336"/>
                  <a:gd name="T60" fmla="*/ 2147483647 w 1059"/>
                  <a:gd name="T61" fmla="*/ 2147483647 h 336"/>
                  <a:gd name="T62" fmla="*/ 2147483647 w 1059"/>
                  <a:gd name="T63" fmla="*/ 2147483647 h 336"/>
                  <a:gd name="T64" fmla="*/ 2147483647 w 1059"/>
                  <a:gd name="T65" fmla="*/ 2147483647 h 336"/>
                  <a:gd name="T66" fmla="*/ 2147483647 w 1059"/>
                  <a:gd name="T67" fmla="*/ 2147483647 h 336"/>
                  <a:gd name="T68" fmla="*/ 2147483647 w 1059"/>
                  <a:gd name="T69" fmla="*/ 2147483647 h 336"/>
                  <a:gd name="T70" fmla="*/ 2147483647 w 1059"/>
                  <a:gd name="T71" fmla="*/ 2147483647 h 336"/>
                  <a:gd name="T72" fmla="*/ 2147483647 w 1059"/>
                  <a:gd name="T73" fmla="*/ 2147483647 h 336"/>
                  <a:gd name="T74" fmla="*/ 2147483647 w 1059"/>
                  <a:gd name="T75" fmla="*/ 2147483647 h 336"/>
                  <a:gd name="T76" fmla="*/ 2147483647 w 1059"/>
                  <a:gd name="T77" fmla="*/ 2147483647 h 336"/>
                  <a:gd name="T78" fmla="*/ 2147483647 w 1059"/>
                  <a:gd name="T79" fmla="*/ 2147483647 h 336"/>
                  <a:gd name="T80" fmla="*/ 2147483647 w 1059"/>
                  <a:gd name="T81" fmla="*/ 2147483647 h 336"/>
                  <a:gd name="T82" fmla="*/ 2147483647 w 1059"/>
                  <a:gd name="T83" fmla="*/ 2147483647 h 336"/>
                  <a:gd name="T84" fmla="*/ 2147483647 w 1059"/>
                  <a:gd name="T85" fmla="*/ 2147483647 h 336"/>
                  <a:gd name="T86" fmla="*/ 2147483647 w 1059"/>
                  <a:gd name="T87" fmla="*/ 2147483647 h 336"/>
                  <a:gd name="T88" fmla="*/ 2147483647 w 1059"/>
                  <a:gd name="T89" fmla="*/ 2147483647 h 336"/>
                  <a:gd name="T90" fmla="*/ 2147483647 w 1059"/>
                  <a:gd name="T91" fmla="*/ 2147483647 h 336"/>
                  <a:gd name="T92" fmla="*/ 2147483647 w 1059"/>
                  <a:gd name="T93" fmla="*/ 2147483647 h 336"/>
                  <a:gd name="T94" fmla="*/ 2147483647 w 1059"/>
                  <a:gd name="T95" fmla="*/ 2147483647 h 336"/>
                  <a:gd name="T96" fmla="*/ 2147483647 w 1059"/>
                  <a:gd name="T97" fmla="*/ 2147483647 h 336"/>
                  <a:gd name="T98" fmla="*/ 2147483647 w 1059"/>
                  <a:gd name="T99" fmla="*/ 2147483647 h 336"/>
                  <a:gd name="T100" fmla="*/ 2147483647 w 1059"/>
                  <a:gd name="T101" fmla="*/ 2147483647 h 336"/>
                  <a:gd name="T102" fmla="*/ 2147483647 w 1059"/>
                  <a:gd name="T103" fmla="*/ 2147483647 h 336"/>
                  <a:gd name="T104" fmla="*/ 2147483647 w 1059"/>
                  <a:gd name="T105" fmla="*/ 2147483647 h 336"/>
                  <a:gd name="T106" fmla="*/ 2147483647 w 1059"/>
                  <a:gd name="T107" fmla="*/ 2147483647 h 336"/>
                  <a:gd name="T108" fmla="*/ 2147483647 w 1059"/>
                  <a:gd name="T109" fmla="*/ 2147483647 h 336"/>
                  <a:gd name="T110" fmla="*/ 2147483647 w 1059"/>
                  <a:gd name="T111" fmla="*/ 2147483647 h 336"/>
                  <a:gd name="T112" fmla="*/ 2147483647 w 1059"/>
                  <a:gd name="T113" fmla="*/ 2147483647 h 3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059"/>
                  <a:gd name="T172" fmla="*/ 0 h 336"/>
                  <a:gd name="T173" fmla="*/ 1059 w 1059"/>
                  <a:gd name="T174" fmla="*/ 336 h 3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059" h="336">
                    <a:moveTo>
                      <a:pt x="51" y="4"/>
                    </a:moveTo>
                    <a:cubicBezTo>
                      <a:pt x="45" y="20"/>
                      <a:pt x="18" y="70"/>
                      <a:pt x="10" y="100"/>
                    </a:cubicBezTo>
                    <a:cubicBezTo>
                      <a:pt x="2" y="130"/>
                      <a:pt x="0" y="159"/>
                      <a:pt x="3" y="185"/>
                    </a:cubicBezTo>
                    <a:cubicBezTo>
                      <a:pt x="7" y="212"/>
                      <a:pt x="10" y="238"/>
                      <a:pt x="27" y="262"/>
                    </a:cubicBezTo>
                    <a:cubicBezTo>
                      <a:pt x="45" y="285"/>
                      <a:pt x="82" y="318"/>
                      <a:pt x="109" y="327"/>
                    </a:cubicBezTo>
                    <a:cubicBezTo>
                      <a:pt x="135" y="336"/>
                      <a:pt x="165" y="322"/>
                      <a:pt x="185" y="312"/>
                    </a:cubicBezTo>
                    <a:cubicBezTo>
                      <a:pt x="206" y="302"/>
                      <a:pt x="219" y="283"/>
                      <a:pt x="232" y="265"/>
                    </a:cubicBezTo>
                    <a:cubicBezTo>
                      <a:pt x="244" y="247"/>
                      <a:pt x="255" y="229"/>
                      <a:pt x="260" y="206"/>
                    </a:cubicBezTo>
                    <a:cubicBezTo>
                      <a:pt x="266" y="182"/>
                      <a:pt x="264" y="149"/>
                      <a:pt x="262" y="125"/>
                    </a:cubicBezTo>
                    <a:cubicBezTo>
                      <a:pt x="260" y="101"/>
                      <a:pt x="258" y="79"/>
                      <a:pt x="249" y="60"/>
                    </a:cubicBezTo>
                    <a:cubicBezTo>
                      <a:pt x="240" y="41"/>
                      <a:pt x="222" y="8"/>
                      <a:pt x="210" y="8"/>
                    </a:cubicBezTo>
                    <a:cubicBezTo>
                      <a:pt x="198" y="8"/>
                      <a:pt x="183" y="38"/>
                      <a:pt x="175" y="58"/>
                    </a:cubicBezTo>
                    <a:cubicBezTo>
                      <a:pt x="167" y="78"/>
                      <a:pt x="165" y="103"/>
                      <a:pt x="164" y="129"/>
                    </a:cubicBezTo>
                    <a:cubicBezTo>
                      <a:pt x="163" y="155"/>
                      <a:pt x="160" y="187"/>
                      <a:pt x="166" y="212"/>
                    </a:cubicBezTo>
                    <a:cubicBezTo>
                      <a:pt x="171" y="237"/>
                      <a:pt x="183" y="262"/>
                      <a:pt x="199" y="280"/>
                    </a:cubicBezTo>
                    <a:cubicBezTo>
                      <a:pt x="214" y="297"/>
                      <a:pt x="239" y="314"/>
                      <a:pt x="260" y="321"/>
                    </a:cubicBezTo>
                    <a:cubicBezTo>
                      <a:pt x="281" y="328"/>
                      <a:pt x="302" y="333"/>
                      <a:pt x="325" y="322"/>
                    </a:cubicBezTo>
                    <a:cubicBezTo>
                      <a:pt x="348" y="311"/>
                      <a:pt x="385" y="279"/>
                      <a:pt x="401" y="256"/>
                    </a:cubicBezTo>
                    <a:cubicBezTo>
                      <a:pt x="417" y="233"/>
                      <a:pt x="420" y="213"/>
                      <a:pt x="423" y="185"/>
                    </a:cubicBezTo>
                    <a:cubicBezTo>
                      <a:pt x="425" y="157"/>
                      <a:pt x="423" y="116"/>
                      <a:pt x="416" y="88"/>
                    </a:cubicBezTo>
                    <a:cubicBezTo>
                      <a:pt x="409" y="60"/>
                      <a:pt x="394" y="23"/>
                      <a:pt x="381" y="17"/>
                    </a:cubicBezTo>
                    <a:cubicBezTo>
                      <a:pt x="368" y="11"/>
                      <a:pt x="349" y="32"/>
                      <a:pt x="339" y="53"/>
                    </a:cubicBezTo>
                    <a:cubicBezTo>
                      <a:pt x="329" y="73"/>
                      <a:pt x="320" y="115"/>
                      <a:pt x="319" y="144"/>
                    </a:cubicBezTo>
                    <a:cubicBezTo>
                      <a:pt x="318" y="173"/>
                      <a:pt x="325" y="208"/>
                      <a:pt x="333" y="232"/>
                    </a:cubicBezTo>
                    <a:cubicBezTo>
                      <a:pt x="341" y="256"/>
                      <a:pt x="354" y="272"/>
                      <a:pt x="369" y="288"/>
                    </a:cubicBezTo>
                    <a:cubicBezTo>
                      <a:pt x="384" y="304"/>
                      <a:pt x="405" y="322"/>
                      <a:pt x="425" y="327"/>
                    </a:cubicBezTo>
                    <a:cubicBezTo>
                      <a:pt x="445" y="332"/>
                      <a:pt x="469" y="327"/>
                      <a:pt x="489" y="318"/>
                    </a:cubicBezTo>
                    <a:cubicBezTo>
                      <a:pt x="509" y="309"/>
                      <a:pt x="528" y="297"/>
                      <a:pt x="543" y="274"/>
                    </a:cubicBezTo>
                    <a:cubicBezTo>
                      <a:pt x="558" y="251"/>
                      <a:pt x="576" y="216"/>
                      <a:pt x="581" y="182"/>
                    </a:cubicBezTo>
                    <a:cubicBezTo>
                      <a:pt x="585" y="148"/>
                      <a:pt x="578" y="97"/>
                      <a:pt x="570" y="67"/>
                    </a:cubicBezTo>
                    <a:cubicBezTo>
                      <a:pt x="561" y="38"/>
                      <a:pt x="541" y="8"/>
                      <a:pt x="528" y="8"/>
                    </a:cubicBezTo>
                    <a:cubicBezTo>
                      <a:pt x="515" y="8"/>
                      <a:pt x="499" y="41"/>
                      <a:pt x="491" y="70"/>
                    </a:cubicBezTo>
                    <a:cubicBezTo>
                      <a:pt x="482" y="100"/>
                      <a:pt x="475" y="153"/>
                      <a:pt x="477" y="185"/>
                    </a:cubicBezTo>
                    <a:cubicBezTo>
                      <a:pt x="479" y="217"/>
                      <a:pt x="494" y="244"/>
                      <a:pt x="505" y="264"/>
                    </a:cubicBezTo>
                    <a:cubicBezTo>
                      <a:pt x="516" y="284"/>
                      <a:pt x="525" y="293"/>
                      <a:pt x="545" y="303"/>
                    </a:cubicBezTo>
                    <a:cubicBezTo>
                      <a:pt x="565" y="313"/>
                      <a:pt x="598" y="328"/>
                      <a:pt x="624" y="324"/>
                    </a:cubicBezTo>
                    <a:cubicBezTo>
                      <a:pt x="651" y="319"/>
                      <a:pt x="688" y="290"/>
                      <a:pt x="706" y="274"/>
                    </a:cubicBezTo>
                    <a:cubicBezTo>
                      <a:pt x="724" y="258"/>
                      <a:pt x="725" y="249"/>
                      <a:pt x="731" y="228"/>
                    </a:cubicBezTo>
                    <a:cubicBezTo>
                      <a:pt x="737" y="207"/>
                      <a:pt x="739" y="173"/>
                      <a:pt x="739" y="148"/>
                    </a:cubicBezTo>
                    <a:cubicBezTo>
                      <a:pt x="739" y="123"/>
                      <a:pt x="741" y="104"/>
                      <a:pt x="733" y="80"/>
                    </a:cubicBezTo>
                    <a:cubicBezTo>
                      <a:pt x="725" y="56"/>
                      <a:pt x="701" y="10"/>
                      <a:pt x="688" y="5"/>
                    </a:cubicBezTo>
                    <a:cubicBezTo>
                      <a:pt x="675" y="0"/>
                      <a:pt x="661" y="28"/>
                      <a:pt x="653" y="50"/>
                    </a:cubicBezTo>
                    <a:cubicBezTo>
                      <a:pt x="645" y="72"/>
                      <a:pt x="638" y="104"/>
                      <a:pt x="637" y="134"/>
                    </a:cubicBezTo>
                    <a:cubicBezTo>
                      <a:pt x="636" y="164"/>
                      <a:pt x="637" y="203"/>
                      <a:pt x="649" y="232"/>
                    </a:cubicBezTo>
                    <a:cubicBezTo>
                      <a:pt x="661" y="261"/>
                      <a:pt x="688" y="294"/>
                      <a:pt x="712" y="309"/>
                    </a:cubicBezTo>
                    <a:cubicBezTo>
                      <a:pt x="736" y="324"/>
                      <a:pt x="764" y="330"/>
                      <a:pt x="791" y="321"/>
                    </a:cubicBezTo>
                    <a:cubicBezTo>
                      <a:pt x="819" y="312"/>
                      <a:pt x="859" y="288"/>
                      <a:pt x="877" y="253"/>
                    </a:cubicBezTo>
                    <a:cubicBezTo>
                      <a:pt x="894" y="218"/>
                      <a:pt x="899" y="148"/>
                      <a:pt x="894" y="109"/>
                    </a:cubicBezTo>
                    <a:cubicBezTo>
                      <a:pt x="890" y="69"/>
                      <a:pt x="864" y="14"/>
                      <a:pt x="848" y="11"/>
                    </a:cubicBezTo>
                    <a:cubicBezTo>
                      <a:pt x="833" y="8"/>
                      <a:pt x="808" y="53"/>
                      <a:pt x="800" y="88"/>
                    </a:cubicBezTo>
                    <a:cubicBezTo>
                      <a:pt x="792" y="123"/>
                      <a:pt x="792" y="188"/>
                      <a:pt x="802" y="224"/>
                    </a:cubicBezTo>
                    <a:cubicBezTo>
                      <a:pt x="812" y="259"/>
                      <a:pt x="836" y="285"/>
                      <a:pt x="861" y="303"/>
                    </a:cubicBezTo>
                    <a:cubicBezTo>
                      <a:pt x="887" y="321"/>
                      <a:pt x="925" y="331"/>
                      <a:pt x="951" y="327"/>
                    </a:cubicBezTo>
                    <a:cubicBezTo>
                      <a:pt x="978" y="322"/>
                      <a:pt x="1002" y="299"/>
                      <a:pt x="1019" y="274"/>
                    </a:cubicBezTo>
                    <a:cubicBezTo>
                      <a:pt x="1037" y="249"/>
                      <a:pt x="1050" y="207"/>
                      <a:pt x="1055" y="176"/>
                    </a:cubicBezTo>
                    <a:cubicBezTo>
                      <a:pt x="1059" y="145"/>
                      <a:pt x="1054" y="116"/>
                      <a:pt x="1048" y="91"/>
                    </a:cubicBezTo>
                    <a:cubicBezTo>
                      <a:pt x="1043" y="66"/>
                      <a:pt x="1027" y="42"/>
                      <a:pt x="1022" y="2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charset="0"/>
                </a:endParaRPr>
              </a:p>
            </p:txBody>
          </p:sp>
          <p:sp>
            <p:nvSpPr>
              <p:cNvPr id="46" name="Freeform 61"/>
              <p:cNvSpPr>
                <a:spLocks/>
              </p:cNvSpPr>
              <p:nvPr/>
            </p:nvSpPr>
            <p:spPr bwMode="auto">
              <a:xfrm rot="-1939197">
                <a:off x="1374775" y="5340350"/>
                <a:ext cx="304800" cy="158750"/>
              </a:xfrm>
              <a:custGeom>
                <a:avLst/>
                <a:gdLst>
                  <a:gd name="T0" fmla="*/ 2147483647 w 1059"/>
                  <a:gd name="T1" fmla="*/ 2147483647 h 336"/>
                  <a:gd name="T2" fmla="*/ 2147483647 w 1059"/>
                  <a:gd name="T3" fmla="*/ 2147483647 h 336"/>
                  <a:gd name="T4" fmla="*/ 2147483647 w 1059"/>
                  <a:gd name="T5" fmla="*/ 2147483647 h 336"/>
                  <a:gd name="T6" fmla="*/ 2147483647 w 1059"/>
                  <a:gd name="T7" fmla="*/ 2147483647 h 336"/>
                  <a:gd name="T8" fmla="*/ 2147483647 w 1059"/>
                  <a:gd name="T9" fmla="*/ 2147483647 h 336"/>
                  <a:gd name="T10" fmla="*/ 2147483647 w 1059"/>
                  <a:gd name="T11" fmla="*/ 2147483647 h 336"/>
                  <a:gd name="T12" fmla="*/ 2147483647 w 1059"/>
                  <a:gd name="T13" fmla="*/ 2147483647 h 336"/>
                  <a:gd name="T14" fmla="*/ 2147483647 w 1059"/>
                  <a:gd name="T15" fmla="*/ 2147483647 h 336"/>
                  <a:gd name="T16" fmla="*/ 2147483647 w 1059"/>
                  <a:gd name="T17" fmla="*/ 2147483647 h 336"/>
                  <a:gd name="T18" fmla="*/ 2147483647 w 1059"/>
                  <a:gd name="T19" fmla="*/ 2147483647 h 336"/>
                  <a:gd name="T20" fmla="*/ 2147483647 w 1059"/>
                  <a:gd name="T21" fmla="*/ 2147483647 h 336"/>
                  <a:gd name="T22" fmla="*/ 2147483647 w 1059"/>
                  <a:gd name="T23" fmla="*/ 2147483647 h 336"/>
                  <a:gd name="T24" fmla="*/ 2147483647 w 1059"/>
                  <a:gd name="T25" fmla="*/ 2147483647 h 336"/>
                  <a:gd name="T26" fmla="*/ 2147483647 w 1059"/>
                  <a:gd name="T27" fmla="*/ 2147483647 h 336"/>
                  <a:gd name="T28" fmla="*/ 2147483647 w 1059"/>
                  <a:gd name="T29" fmla="*/ 2147483647 h 336"/>
                  <a:gd name="T30" fmla="*/ 2147483647 w 1059"/>
                  <a:gd name="T31" fmla="*/ 2147483647 h 336"/>
                  <a:gd name="T32" fmla="*/ 2147483647 w 1059"/>
                  <a:gd name="T33" fmla="*/ 2147483647 h 336"/>
                  <a:gd name="T34" fmla="*/ 2147483647 w 1059"/>
                  <a:gd name="T35" fmla="*/ 2147483647 h 336"/>
                  <a:gd name="T36" fmla="*/ 2147483647 w 1059"/>
                  <a:gd name="T37" fmla="*/ 2147483647 h 336"/>
                  <a:gd name="T38" fmla="*/ 2147483647 w 1059"/>
                  <a:gd name="T39" fmla="*/ 2147483647 h 336"/>
                  <a:gd name="T40" fmla="*/ 2147483647 w 1059"/>
                  <a:gd name="T41" fmla="*/ 2147483647 h 336"/>
                  <a:gd name="T42" fmla="*/ 2147483647 w 1059"/>
                  <a:gd name="T43" fmla="*/ 2147483647 h 336"/>
                  <a:gd name="T44" fmla="*/ 2147483647 w 1059"/>
                  <a:gd name="T45" fmla="*/ 2147483647 h 336"/>
                  <a:gd name="T46" fmla="*/ 2147483647 w 1059"/>
                  <a:gd name="T47" fmla="*/ 2147483647 h 336"/>
                  <a:gd name="T48" fmla="*/ 2147483647 w 1059"/>
                  <a:gd name="T49" fmla="*/ 2147483647 h 336"/>
                  <a:gd name="T50" fmla="*/ 2147483647 w 1059"/>
                  <a:gd name="T51" fmla="*/ 2147483647 h 336"/>
                  <a:gd name="T52" fmla="*/ 2147483647 w 1059"/>
                  <a:gd name="T53" fmla="*/ 2147483647 h 336"/>
                  <a:gd name="T54" fmla="*/ 2147483647 w 1059"/>
                  <a:gd name="T55" fmla="*/ 2147483647 h 336"/>
                  <a:gd name="T56" fmla="*/ 2147483647 w 1059"/>
                  <a:gd name="T57" fmla="*/ 2147483647 h 336"/>
                  <a:gd name="T58" fmla="*/ 2147483647 w 1059"/>
                  <a:gd name="T59" fmla="*/ 2147483647 h 336"/>
                  <a:gd name="T60" fmla="*/ 2147483647 w 1059"/>
                  <a:gd name="T61" fmla="*/ 2147483647 h 336"/>
                  <a:gd name="T62" fmla="*/ 2147483647 w 1059"/>
                  <a:gd name="T63" fmla="*/ 2147483647 h 336"/>
                  <a:gd name="T64" fmla="*/ 2147483647 w 1059"/>
                  <a:gd name="T65" fmla="*/ 2147483647 h 336"/>
                  <a:gd name="T66" fmla="*/ 2147483647 w 1059"/>
                  <a:gd name="T67" fmla="*/ 2147483647 h 336"/>
                  <a:gd name="T68" fmla="*/ 2147483647 w 1059"/>
                  <a:gd name="T69" fmla="*/ 2147483647 h 336"/>
                  <a:gd name="T70" fmla="*/ 2147483647 w 1059"/>
                  <a:gd name="T71" fmla="*/ 2147483647 h 336"/>
                  <a:gd name="T72" fmla="*/ 2147483647 w 1059"/>
                  <a:gd name="T73" fmla="*/ 2147483647 h 336"/>
                  <a:gd name="T74" fmla="*/ 2147483647 w 1059"/>
                  <a:gd name="T75" fmla="*/ 2147483647 h 336"/>
                  <a:gd name="T76" fmla="*/ 2147483647 w 1059"/>
                  <a:gd name="T77" fmla="*/ 2147483647 h 336"/>
                  <a:gd name="T78" fmla="*/ 2147483647 w 1059"/>
                  <a:gd name="T79" fmla="*/ 2147483647 h 336"/>
                  <a:gd name="T80" fmla="*/ 2147483647 w 1059"/>
                  <a:gd name="T81" fmla="*/ 2147483647 h 336"/>
                  <a:gd name="T82" fmla="*/ 2147483647 w 1059"/>
                  <a:gd name="T83" fmla="*/ 2147483647 h 336"/>
                  <a:gd name="T84" fmla="*/ 2147483647 w 1059"/>
                  <a:gd name="T85" fmla="*/ 2147483647 h 336"/>
                  <a:gd name="T86" fmla="*/ 2147483647 w 1059"/>
                  <a:gd name="T87" fmla="*/ 2147483647 h 336"/>
                  <a:gd name="T88" fmla="*/ 2147483647 w 1059"/>
                  <a:gd name="T89" fmla="*/ 2147483647 h 336"/>
                  <a:gd name="T90" fmla="*/ 2147483647 w 1059"/>
                  <a:gd name="T91" fmla="*/ 2147483647 h 336"/>
                  <a:gd name="T92" fmla="*/ 2147483647 w 1059"/>
                  <a:gd name="T93" fmla="*/ 2147483647 h 336"/>
                  <a:gd name="T94" fmla="*/ 2147483647 w 1059"/>
                  <a:gd name="T95" fmla="*/ 2147483647 h 336"/>
                  <a:gd name="T96" fmla="*/ 2147483647 w 1059"/>
                  <a:gd name="T97" fmla="*/ 2147483647 h 336"/>
                  <a:gd name="T98" fmla="*/ 2147483647 w 1059"/>
                  <a:gd name="T99" fmla="*/ 2147483647 h 336"/>
                  <a:gd name="T100" fmla="*/ 2147483647 w 1059"/>
                  <a:gd name="T101" fmla="*/ 2147483647 h 336"/>
                  <a:gd name="T102" fmla="*/ 2147483647 w 1059"/>
                  <a:gd name="T103" fmla="*/ 2147483647 h 336"/>
                  <a:gd name="T104" fmla="*/ 2147483647 w 1059"/>
                  <a:gd name="T105" fmla="*/ 2147483647 h 336"/>
                  <a:gd name="T106" fmla="*/ 2147483647 w 1059"/>
                  <a:gd name="T107" fmla="*/ 2147483647 h 336"/>
                  <a:gd name="T108" fmla="*/ 2147483647 w 1059"/>
                  <a:gd name="T109" fmla="*/ 2147483647 h 336"/>
                  <a:gd name="T110" fmla="*/ 2147483647 w 1059"/>
                  <a:gd name="T111" fmla="*/ 2147483647 h 336"/>
                  <a:gd name="T112" fmla="*/ 2147483647 w 1059"/>
                  <a:gd name="T113" fmla="*/ 2147483647 h 3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059"/>
                  <a:gd name="T172" fmla="*/ 0 h 336"/>
                  <a:gd name="T173" fmla="*/ 1059 w 1059"/>
                  <a:gd name="T174" fmla="*/ 336 h 3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059" h="336">
                    <a:moveTo>
                      <a:pt x="51" y="4"/>
                    </a:moveTo>
                    <a:cubicBezTo>
                      <a:pt x="45" y="20"/>
                      <a:pt x="18" y="70"/>
                      <a:pt x="10" y="100"/>
                    </a:cubicBezTo>
                    <a:cubicBezTo>
                      <a:pt x="2" y="130"/>
                      <a:pt x="0" y="159"/>
                      <a:pt x="3" y="185"/>
                    </a:cubicBezTo>
                    <a:cubicBezTo>
                      <a:pt x="7" y="212"/>
                      <a:pt x="10" y="238"/>
                      <a:pt x="27" y="262"/>
                    </a:cubicBezTo>
                    <a:cubicBezTo>
                      <a:pt x="45" y="285"/>
                      <a:pt x="82" y="318"/>
                      <a:pt x="109" y="327"/>
                    </a:cubicBezTo>
                    <a:cubicBezTo>
                      <a:pt x="135" y="336"/>
                      <a:pt x="165" y="322"/>
                      <a:pt x="185" y="312"/>
                    </a:cubicBezTo>
                    <a:cubicBezTo>
                      <a:pt x="206" y="302"/>
                      <a:pt x="219" y="283"/>
                      <a:pt x="232" y="265"/>
                    </a:cubicBezTo>
                    <a:cubicBezTo>
                      <a:pt x="244" y="247"/>
                      <a:pt x="255" y="229"/>
                      <a:pt x="260" y="206"/>
                    </a:cubicBezTo>
                    <a:cubicBezTo>
                      <a:pt x="266" y="182"/>
                      <a:pt x="264" y="149"/>
                      <a:pt x="262" y="125"/>
                    </a:cubicBezTo>
                    <a:cubicBezTo>
                      <a:pt x="260" y="101"/>
                      <a:pt x="258" y="79"/>
                      <a:pt x="249" y="60"/>
                    </a:cubicBezTo>
                    <a:cubicBezTo>
                      <a:pt x="240" y="41"/>
                      <a:pt x="222" y="8"/>
                      <a:pt x="210" y="8"/>
                    </a:cubicBezTo>
                    <a:cubicBezTo>
                      <a:pt x="198" y="8"/>
                      <a:pt x="183" y="38"/>
                      <a:pt x="175" y="58"/>
                    </a:cubicBezTo>
                    <a:cubicBezTo>
                      <a:pt x="167" y="78"/>
                      <a:pt x="165" y="103"/>
                      <a:pt x="164" y="129"/>
                    </a:cubicBezTo>
                    <a:cubicBezTo>
                      <a:pt x="163" y="155"/>
                      <a:pt x="160" y="187"/>
                      <a:pt x="166" y="212"/>
                    </a:cubicBezTo>
                    <a:cubicBezTo>
                      <a:pt x="171" y="237"/>
                      <a:pt x="183" y="262"/>
                      <a:pt x="199" y="280"/>
                    </a:cubicBezTo>
                    <a:cubicBezTo>
                      <a:pt x="214" y="297"/>
                      <a:pt x="239" y="314"/>
                      <a:pt x="260" y="321"/>
                    </a:cubicBezTo>
                    <a:cubicBezTo>
                      <a:pt x="281" y="328"/>
                      <a:pt x="302" y="333"/>
                      <a:pt x="325" y="322"/>
                    </a:cubicBezTo>
                    <a:cubicBezTo>
                      <a:pt x="348" y="311"/>
                      <a:pt x="385" y="279"/>
                      <a:pt x="401" y="256"/>
                    </a:cubicBezTo>
                    <a:cubicBezTo>
                      <a:pt x="417" y="233"/>
                      <a:pt x="420" y="213"/>
                      <a:pt x="423" y="185"/>
                    </a:cubicBezTo>
                    <a:cubicBezTo>
                      <a:pt x="425" y="157"/>
                      <a:pt x="423" y="116"/>
                      <a:pt x="416" y="88"/>
                    </a:cubicBezTo>
                    <a:cubicBezTo>
                      <a:pt x="409" y="60"/>
                      <a:pt x="394" y="23"/>
                      <a:pt x="381" y="17"/>
                    </a:cubicBezTo>
                    <a:cubicBezTo>
                      <a:pt x="368" y="11"/>
                      <a:pt x="349" y="32"/>
                      <a:pt x="339" y="53"/>
                    </a:cubicBezTo>
                    <a:cubicBezTo>
                      <a:pt x="329" y="73"/>
                      <a:pt x="320" y="115"/>
                      <a:pt x="319" y="144"/>
                    </a:cubicBezTo>
                    <a:cubicBezTo>
                      <a:pt x="318" y="173"/>
                      <a:pt x="325" y="208"/>
                      <a:pt x="333" y="232"/>
                    </a:cubicBezTo>
                    <a:cubicBezTo>
                      <a:pt x="341" y="256"/>
                      <a:pt x="354" y="272"/>
                      <a:pt x="369" y="288"/>
                    </a:cubicBezTo>
                    <a:cubicBezTo>
                      <a:pt x="384" y="304"/>
                      <a:pt x="405" y="322"/>
                      <a:pt x="425" y="327"/>
                    </a:cubicBezTo>
                    <a:cubicBezTo>
                      <a:pt x="445" y="332"/>
                      <a:pt x="469" y="327"/>
                      <a:pt x="489" y="318"/>
                    </a:cubicBezTo>
                    <a:cubicBezTo>
                      <a:pt x="509" y="309"/>
                      <a:pt x="528" y="297"/>
                      <a:pt x="543" y="274"/>
                    </a:cubicBezTo>
                    <a:cubicBezTo>
                      <a:pt x="558" y="251"/>
                      <a:pt x="576" y="216"/>
                      <a:pt x="581" y="182"/>
                    </a:cubicBezTo>
                    <a:cubicBezTo>
                      <a:pt x="585" y="148"/>
                      <a:pt x="578" y="97"/>
                      <a:pt x="570" y="67"/>
                    </a:cubicBezTo>
                    <a:cubicBezTo>
                      <a:pt x="561" y="38"/>
                      <a:pt x="541" y="8"/>
                      <a:pt x="528" y="8"/>
                    </a:cubicBezTo>
                    <a:cubicBezTo>
                      <a:pt x="515" y="8"/>
                      <a:pt x="499" y="41"/>
                      <a:pt x="491" y="70"/>
                    </a:cubicBezTo>
                    <a:cubicBezTo>
                      <a:pt x="482" y="100"/>
                      <a:pt x="475" y="153"/>
                      <a:pt x="477" y="185"/>
                    </a:cubicBezTo>
                    <a:cubicBezTo>
                      <a:pt x="479" y="217"/>
                      <a:pt x="494" y="244"/>
                      <a:pt x="505" y="264"/>
                    </a:cubicBezTo>
                    <a:cubicBezTo>
                      <a:pt x="516" y="284"/>
                      <a:pt x="525" y="293"/>
                      <a:pt x="545" y="303"/>
                    </a:cubicBezTo>
                    <a:cubicBezTo>
                      <a:pt x="565" y="313"/>
                      <a:pt x="598" y="328"/>
                      <a:pt x="624" y="324"/>
                    </a:cubicBezTo>
                    <a:cubicBezTo>
                      <a:pt x="651" y="319"/>
                      <a:pt x="688" y="290"/>
                      <a:pt x="706" y="274"/>
                    </a:cubicBezTo>
                    <a:cubicBezTo>
                      <a:pt x="724" y="258"/>
                      <a:pt x="725" y="249"/>
                      <a:pt x="731" y="228"/>
                    </a:cubicBezTo>
                    <a:cubicBezTo>
                      <a:pt x="737" y="207"/>
                      <a:pt x="739" y="173"/>
                      <a:pt x="739" y="148"/>
                    </a:cubicBezTo>
                    <a:cubicBezTo>
                      <a:pt x="739" y="123"/>
                      <a:pt x="741" y="104"/>
                      <a:pt x="733" y="80"/>
                    </a:cubicBezTo>
                    <a:cubicBezTo>
                      <a:pt x="725" y="56"/>
                      <a:pt x="701" y="10"/>
                      <a:pt x="688" y="5"/>
                    </a:cubicBezTo>
                    <a:cubicBezTo>
                      <a:pt x="675" y="0"/>
                      <a:pt x="661" y="28"/>
                      <a:pt x="653" y="50"/>
                    </a:cubicBezTo>
                    <a:cubicBezTo>
                      <a:pt x="645" y="72"/>
                      <a:pt x="638" y="104"/>
                      <a:pt x="637" y="134"/>
                    </a:cubicBezTo>
                    <a:cubicBezTo>
                      <a:pt x="636" y="164"/>
                      <a:pt x="637" y="203"/>
                      <a:pt x="649" y="232"/>
                    </a:cubicBezTo>
                    <a:cubicBezTo>
                      <a:pt x="661" y="261"/>
                      <a:pt x="688" y="294"/>
                      <a:pt x="712" y="309"/>
                    </a:cubicBezTo>
                    <a:cubicBezTo>
                      <a:pt x="736" y="324"/>
                      <a:pt x="764" y="330"/>
                      <a:pt x="791" y="321"/>
                    </a:cubicBezTo>
                    <a:cubicBezTo>
                      <a:pt x="819" y="312"/>
                      <a:pt x="859" y="288"/>
                      <a:pt x="877" y="253"/>
                    </a:cubicBezTo>
                    <a:cubicBezTo>
                      <a:pt x="894" y="218"/>
                      <a:pt x="899" y="148"/>
                      <a:pt x="894" y="109"/>
                    </a:cubicBezTo>
                    <a:cubicBezTo>
                      <a:pt x="890" y="69"/>
                      <a:pt x="864" y="14"/>
                      <a:pt x="848" y="11"/>
                    </a:cubicBezTo>
                    <a:cubicBezTo>
                      <a:pt x="833" y="8"/>
                      <a:pt x="808" y="53"/>
                      <a:pt x="800" y="88"/>
                    </a:cubicBezTo>
                    <a:cubicBezTo>
                      <a:pt x="792" y="123"/>
                      <a:pt x="792" y="188"/>
                      <a:pt x="802" y="224"/>
                    </a:cubicBezTo>
                    <a:cubicBezTo>
                      <a:pt x="812" y="259"/>
                      <a:pt x="836" y="285"/>
                      <a:pt x="861" y="303"/>
                    </a:cubicBezTo>
                    <a:cubicBezTo>
                      <a:pt x="887" y="321"/>
                      <a:pt x="925" y="331"/>
                      <a:pt x="951" y="327"/>
                    </a:cubicBezTo>
                    <a:cubicBezTo>
                      <a:pt x="978" y="322"/>
                      <a:pt x="1002" y="299"/>
                      <a:pt x="1019" y="274"/>
                    </a:cubicBezTo>
                    <a:cubicBezTo>
                      <a:pt x="1037" y="249"/>
                      <a:pt x="1050" y="207"/>
                      <a:pt x="1055" y="176"/>
                    </a:cubicBezTo>
                    <a:cubicBezTo>
                      <a:pt x="1059" y="145"/>
                      <a:pt x="1054" y="116"/>
                      <a:pt x="1048" y="91"/>
                    </a:cubicBezTo>
                    <a:cubicBezTo>
                      <a:pt x="1043" y="66"/>
                      <a:pt x="1027" y="42"/>
                      <a:pt x="1022" y="2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charset="0"/>
                </a:endParaRPr>
              </a:p>
            </p:txBody>
          </p:sp>
          <p:sp>
            <p:nvSpPr>
              <p:cNvPr id="47" name="Freeform 62"/>
              <p:cNvSpPr>
                <a:spLocks/>
              </p:cNvSpPr>
              <p:nvPr/>
            </p:nvSpPr>
            <p:spPr bwMode="auto">
              <a:xfrm rot="-8190077">
                <a:off x="1676400" y="5337175"/>
                <a:ext cx="304800" cy="158750"/>
              </a:xfrm>
              <a:custGeom>
                <a:avLst/>
                <a:gdLst>
                  <a:gd name="T0" fmla="*/ 2147483647 w 1059"/>
                  <a:gd name="T1" fmla="*/ 2147483647 h 336"/>
                  <a:gd name="T2" fmla="*/ 2147483647 w 1059"/>
                  <a:gd name="T3" fmla="*/ 2147483647 h 336"/>
                  <a:gd name="T4" fmla="*/ 2147483647 w 1059"/>
                  <a:gd name="T5" fmla="*/ 2147483647 h 336"/>
                  <a:gd name="T6" fmla="*/ 2147483647 w 1059"/>
                  <a:gd name="T7" fmla="*/ 2147483647 h 336"/>
                  <a:gd name="T8" fmla="*/ 2147483647 w 1059"/>
                  <a:gd name="T9" fmla="*/ 2147483647 h 336"/>
                  <a:gd name="T10" fmla="*/ 2147483647 w 1059"/>
                  <a:gd name="T11" fmla="*/ 2147483647 h 336"/>
                  <a:gd name="T12" fmla="*/ 2147483647 w 1059"/>
                  <a:gd name="T13" fmla="*/ 2147483647 h 336"/>
                  <a:gd name="T14" fmla="*/ 2147483647 w 1059"/>
                  <a:gd name="T15" fmla="*/ 2147483647 h 336"/>
                  <a:gd name="T16" fmla="*/ 2147483647 w 1059"/>
                  <a:gd name="T17" fmla="*/ 2147483647 h 336"/>
                  <a:gd name="T18" fmla="*/ 2147483647 w 1059"/>
                  <a:gd name="T19" fmla="*/ 2147483647 h 336"/>
                  <a:gd name="T20" fmla="*/ 2147483647 w 1059"/>
                  <a:gd name="T21" fmla="*/ 2147483647 h 336"/>
                  <a:gd name="T22" fmla="*/ 2147483647 w 1059"/>
                  <a:gd name="T23" fmla="*/ 2147483647 h 336"/>
                  <a:gd name="T24" fmla="*/ 2147483647 w 1059"/>
                  <a:gd name="T25" fmla="*/ 2147483647 h 336"/>
                  <a:gd name="T26" fmla="*/ 2147483647 w 1059"/>
                  <a:gd name="T27" fmla="*/ 2147483647 h 336"/>
                  <a:gd name="T28" fmla="*/ 2147483647 w 1059"/>
                  <a:gd name="T29" fmla="*/ 2147483647 h 336"/>
                  <a:gd name="T30" fmla="*/ 2147483647 w 1059"/>
                  <a:gd name="T31" fmla="*/ 2147483647 h 336"/>
                  <a:gd name="T32" fmla="*/ 2147483647 w 1059"/>
                  <a:gd name="T33" fmla="*/ 2147483647 h 336"/>
                  <a:gd name="T34" fmla="*/ 2147483647 w 1059"/>
                  <a:gd name="T35" fmla="*/ 2147483647 h 336"/>
                  <a:gd name="T36" fmla="*/ 2147483647 w 1059"/>
                  <a:gd name="T37" fmla="*/ 2147483647 h 336"/>
                  <a:gd name="T38" fmla="*/ 2147483647 w 1059"/>
                  <a:gd name="T39" fmla="*/ 2147483647 h 336"/>
                  <a:gd name="T40" fmla="*/ 2147483647 w 1059"/>
                  <a:gd name="T41" fmla="*/ 2147483647 h 336"/>
                  <a:gd name="T42" fmla="*/ 2147483647 w 1059"/>
                  <a:gd name="T43" fmla="*/ 2147483647 h 336"/>
                  <a:gd name="T44" fmla="*/ 2147483647 w 1059"/>
                  <a:gd name="T45" fmla="*/ 2147483647 h 336"/>
                  <a:gd name="T46" fmla="*/ 2147483647 w 1059"/>
                  <a:gd name="T47" fmla="*/ 2147483647 h 336"/>
                  <a:gd name="T48" fmla="*/ 2147483647 w 1059"/>
                  <a:gd name="T49" fmla="*/ 2147483647 h 336"/>
                  <a:gd name="T50" fmla="*/ 2147483647 w 1059"/>
                  <a:gd name="T51" fmla="*/ 2147483647 h 336"/>
                  <a:gd name="T52" fmla="*/ 2147483647 w 1059"/>
                  <a:gd name="T53" fmla="*/ 2147483647 h 336"/>
                  <a:gd name="T54" fmla="*/ 2147483647 w 1059"/>
                  <a:gd name="T55" fmla="*/ 2147483647 h 336"/>
                  <a:gd name="T56" fmla="*/ 2147483647 w 1059"/>
                  <a:gd name="T57" fmla="*/ 2147483647 h 336"/>
                  <a:gd name="T58" fmla="*/ 2147483647 w 1059"/>
                  <a:gd name="T59" fmla="*/ 2147483647 h 336"/>
                  <a:gd name="T60" fmla="*/ 2147483647 w 1059"/>
                  <a:gd name="T61" fmla="*/ 2147483647 h 336"/>
                  <a:gd name="T62" fmla="*/ 2147483647 w 1059"/>
                  <a:gd name="T63" fmla="*/ 2147483647 h 336"/>
                  <a:gd name="T64" fmla="*/ 2147483647 w 1059"/>
                  <a:gd name="T65" fmla="*/ 2147483647 h 336"/>
                  <a:gd name="T66" fmla="*/ 2147483647 w 1059"/>
                  <a:gd name="T67" fmla="*/ 2147483647 h 336"/>
                  <a:gd name="T68" fmla="*/ 2147483647 w 1059"/>
                  <a:gd name="T69" fmla="*/ 2147483647 h 336"/>
                  <a:gd name="T70" fmla="*/ 2147483647 w 1059"/>
                  <a:gd name="T71" fmla="*/ 2147483647 h 336"/>
                  <a:gd name="T72" fmla="*/ 2147483647 w 1059"/>
                  <a:gd name="T73" fmla="*/ 2147483647 h 336"/>
                  <a:gd name="T74" fmla="*/ 2147483647 w 1059"/>
                  <a:gd name="T75" fmla="*/ 2147483647 h 336"/>
                  <a:gd name="T76" fmla="*/ 2147483647 w 1059"/>
                  <a:gd name="T77" fmla="*/ 2147483647 h 336"/>
                  <a:gd name="T78" fmla="*/ 2147483647 w 1059"/>
                  <a:gd name="T79" fmla="*/ 2147483647 h 336"/>
                  <a:gd name="T80" fmla="*/ 2147483647 w 1059"/>
                  <a:gd name="T81" fmla="*/ 2147483647 h 336"/>
                  <a:gd name="T82" fmla="*/ 2147483647 w 1059"/>
                  <a:gd name="T83" fmla="*/ 2147483647 h 336"/>
                  <a:gd name="T84" fmla="*/ 2147483647 w 1059"/>
                  <a:gd name="T85" fmla="*/ 2147483647 h 336"/>
                  <a:gd name="T86" fmla="*/ 2147483647 w 1059"/>
                  <a:gd name="T87" fmla="*/ 2147483647 h 336"/>
                  <a:gd name="T88" fmla="*/ 2147483647 w 1059"/>
                  <a:gd name="T89" fmla="*/ 2147483647 h 336"/>
                  <a:gd name="T90" fmla="*/ 2147483647 w 1059"/>
                  <a:gd name="T91" fmla="*/ 2147483647 h 336"/>
                  <a:gd name="T92" fmla="*/ 2147483647 w 1059"/>
                  <a:gd name="T93" fmla="*/ 2147483647 h 336"/>
                  <a:gd name="T94" fmla="*/ 2147483647 w 1059"/>
                  <a:gd name="T95" fmla="*/ 2147483647 h 336"/>
                  <a:gd name="T96" fmla="*/ 2147483647 w 1059"/>
                  <a:gd name="T97" fmla="*/ 2147483647 h 336"/>
                  <a:gd name="T98" fmla="*/ 2147483647 w 1059"/>
                  <a:gd name="T99" fmla="*/ 2147483647 h 336"/>
                  <a:gd name="T100" fmla="*/ 2147483647 w 1059"/>
                  <a:gd name="T101" fmla="*/ 2147483647 h 336"/>
                  <a:gd name="T102" fmla="*/ 2147483647 w 1059"/>
                  <a:gd name="T103" fmla="*/ 2147483647 h 336"/>
                  <a:gd name="T104" fmla="*/ 2147483647 w 1059"/>
                  <a:gd name="T105" fmla="*/ 2147483647 h 336"/>
                  <a:gd name="T106" fmla="*/ 2147483647 w 1059"/>
                  <a:gd name="T107" fmla="*/ 2147483647 h 336"/>
                  <a:gd name="T108" fmla="*/ 2147483647 w 1059"/>
                  <a:gd name="T109" fmla="*/ 2147483647 h 336"/>
                  <a:gd name="T110" fmla="*/ 2147483647 w 1059"/>
                  <a:gd name="T111" fmla="*/ 2147483647 h 336"/>
                  <a:gd name="T112" fmla="*/ 2147483647 w 1059"/>
                  <a:gd name="T113" fmla="*/ 2147483647 h 3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059"/>
                  <a:gd name="T172" fmla="*/ 0 h 336"/>
                  <a:gd name="T173" fmla="*/ 1059 w 1059"/>
                  <a:gd name="T174" fmla="*/ 336 h 3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059" h="336">
                    <a:moveTo>
                      <a:pt x="51" y="4"/>
                    </a:moveTo>
                    <a:cubicBezTo>
                      <a:pt x="45" y="20"/>
                      <a:pt x="18" y="70"/>
                      <a:pt x="10" y="100"/>
                    </a:cubicBezTo>
                    <a:cubicBezTo>
                      <a:pt x="2" y="130"/>
                      <a:pt x="0" y="159"/>
                      <a:pt x="3" y="185"/>
                    </a:cubicBezTo>
                    <a:cubicBezTo>
                      <a:pt x="7" y="212"/>
                      <a:pt x="10" y="238"/>
                      <a:pt x="27" y="262"/>
                    </a:cubicBezTo>
                    <a:cubicBezTo>
                      <a:pt x="45" y="285"/>
                      <a:pt x="82" y="318"/>
                      <a:pt x="109" y="327"/>
                    </a:cubicBezTo>
                    <a:cubicBezTo>
                      <a:pt x="135" y="336"/>
                      <a:pt x="165" y="322"/>
                      <a:pt x="185" y="312"/>
                    </a:cubicBezTo>
                    <a:cubicBezTo>
                      <a:pt x="206" y="302"/>
                      <a:pt x="219" y="283"/>
                      <a:pt x="232" y="265"/>
                    </a:cubicBezTo>
                    <a:cubicBezTo>
                      <a:pt x="244" y="247"/>
                      <a:pt x="255" y="229"/>
                      <a:pt x="260" y="206"/>
                    </a:cubicBezTo>
                    <a:cubicBezTo>
                      <a:pt x="266" y="182"/>
                      <a:pt x="264" y="149"/>
                      <a:pt x="262" y="125"/>
                    </a:cubicBezTo>
                    <a:cubicBezTo>
                      <a:pt x="260" y="101"/>
                      <a:pt x="258" y="79"/>
                      <a:pt x="249" y="60"/>
                    </a:cubicBezTo>
                    <a:cubicBezTo>
                      <a:pt x="240" y="41"/>
                      <a:pt x="222" y="8"/>
                      <a:pt x="210" y="8"/>
                    </a:cubicBezTo>
                    <a:cubicBezTo>
                      <a:pt x="198" y="8"/>
                      <a:pt x="183" y="38"/>
                      <a:pt x="175" y="58"/>
                    </a:cubicBezTo>
                    <a:cubicBezTo>
                      <a:pt x="167" y="78"/>
                      <a:pt x="165" y="103"/>
                      <a:pt x="164" y="129"/>
                    </a:cubicBezTo>
                    <a:cubicBezTo>
                      <a:pt x="163" y="155"/>
                      <a:pt x="160" y="187"/>
                      <a:pt x="166" y="212"/>
                    </a:cubicBezTo>
                    <a:cubicBezTo>
                      <a:pt x="171" y="237"/>
                      <a:pt x="183" y="262"/>
                      <a:pt x="199" y="280"/>
                    </a:cubicBezTo>
                    <a:cubicBezTo>
                      <a:pt x="214" y="297"/>
                      <a:pt x="239" y="314"/>
                      <a:pt x="260" y="321"/>
                    </a:cubicBezTo>
                    <a:cubicBezTo>
                      <a:pt x="281" y="328"/>
                      <a:pt x="302" y="333"/>
                      <a:pt x="325" y="322"/>
                    </a:cubicBezTo>
                    <a:cubicBezTo>
                      <a:pt x="348" y="311"/>
                      <a:pt x="385" y="279"/>
                      <a:pt x="401" y="256"/>
                    </a:cubicBezTo>
                    <a:cubicBezTo>
                      <a:pt x="417" y="233"/>
                      <a:pt x="420" y="213"/>
                      <a:pt x="423" y="185"/>
                    </a:cubicBezTo>
                    <a:cubicBezTo>
                      <a:pt x="425" y="157"/>
                      <a:pt x="423" y="116"/>
                      <a:pt x="416" y="88"/>
                    </a:cubicBezTo>
                    <a:cubicBezTo>
                      <a:pt x="409" y="60"/>
                      <a:pt x="394" y="23"/>
                      <a:pt x="381" y="17"/>
                    </a:cubicBezTo>
                    <a:cubicBezTo>
                      <a:pt x="368" y="11"/>
                      <a:pt x="349" y="32"/>
                      <a:pt x="339" y="53"/>
                    </a:cubicBezTo>
                    <a:cubicBezTo>
                      <a:pt x="329" y="73"/>
                      <a:pt x="320" y="115"/>
                      <a:pt x="319" y="144"/>
                    </a:cubicBezTo>
                    <a:cubicBezTo>
                      <a:pt x="318" y="173"/>
                      <a:pt x="325" y="208"/>
                      <a:pt x="333" y="232"/>
                    </a:cubicBezTo>
                    <a:cubicBezTo>
                      <a:pt x="341" y="256"/>
                      <a:pt x="354" y="272"/>
                      <a:pt x="369" y="288"/>
                    </a:cubicBezTo>
                    <a:cubicBezTo>
                      <a:pt x="384" y="304"/>
                      <a:pt x="405" y="322"/>
                      <a:pt x="425" y="327"/>
                    </a:cubicBezTo>
                    <a:cubicBezTo>
                      <a:pt x="445" y="332"/>
                      <a:pt x="469" y="327"/>
                      <a:pt x="489" y="318"/>
                    </a:cubicBezTo>
                    <a:cubicBezTo>
                      <a:pt x="509" y="309"/>
                      <a:pt x="528" y="297"/>
                      <a:pt x="543" y="274"/>
                    </a:cubicBezTo>
                    <a:cubicBezTo>
                      <a:pt x="558" y="251"/>
                      <a:pt x="576" y="216"/>
                      <a:pt x="581" y="182"/>
                    </a:cubicBezTo>
                    <a:cubicBezTo>
                      <a:pt x="585" y="148"/>
                      <a:pt x="578" y="97"/>
                      <a:pt x="570" y="67"/>
                    </a:cubicBezTo>
                    <a:cubicBezTo>
                      <a:pt x="561" y="38"/>
                      <a:pt x="541" y="8"/>
                      <a:pt x="528" y="8"/>
                    </a:cubicBezTo>
                    <a:cubicBezTo>
                      <a:pt x="515" y="8"/>
                      <a:pt x="499" y="41"/>
                      <a:pt x="491" y="70"/>
                    </a:cubicBezTo>
                    <a:cubicBezTo>
                      <a:pt x="482" y="100"/>
                      <a:pt x="475" y="153"/>
                      <a:pt x="477" y="185"/>
                    </a:cubicBezTo>
                    <a:cubicBezTo>
                      <a:pt x="479" y="217"/>
                      <a:pt x="494" y="244"/>
                      <a:pt x="505" y="264"/>
                    </a:cubicBezTo>
                    <a:cubicBezTo>
                      <a:pt x="516" y="284"/>
                      <a:pt x="525" y="293"/>
                      <a:pt x="545" y="303"/>
                    </a:cubicBezTo>
                    <a:cubicBezTo>
                      <a:pt x="565" y="313"/>
                      <a:pt x="598" y="328"/>
                      <a:pt x="624" y="324"/>
                    </a:cubicBezTo>
                    <a:cubicBezTo>
                      <a:pt x="651" y="319"/>
                      <a:pt x="688" y="290"/>
                      <a:pt x="706" y="274"/>
                    </a:cubicBezTo>
                    <a:cubicBezTo>
                      <a:pt x="724" y="258"/>
                      <a:pt x="725" y="249"/>
                      <a:pt x="731" y="228"/>
                    </a:cubicBezTo>
                    <a:cubicBezTo>
                      <a:pt x="737" y="207"/>
                      <a:pt x="739" y="173"/>
                      <a:pt x="739" y="148"/>
                    </a:cubicBezTo>
                    <a:cubicBezTo>
                      <a:pt x="739" y="123"/>
                      <a:pt x="741" y="104"/>
                      <a:pt x="733" y="80"/>
                    </a:cubicBezTo>
                    <a:cubicBezTo>
                      <a:pt x="725" y="56"/>
                      <a:pt x="701" y="10"/>
                      <a:pt x="688" y="5"/>
                    </a:cubicBezTo>
                    <a:cubicBezTo>
                      <a:pt x="675" y="0"/>
                      <a:pt x="661" y="28"/>
                      <a:pt x="653" y="50"/>
                    </a:cubicBezTo>
                    <a:cubicBezTo>
                      <a:pt x="645" y="72"/>
                      <a:pt x="638" y="104"/>
                      <a:pt x="637" y="134"/>
                    </a:cubicBezTo>
                    <a:cubicBezTo>
                      <a:pt x="636" y="164"/>
                      <a:pt x="637" y="203"/>
                      <a:pt x="649" y="232"/>
                    </a:cubicBezTo>
                    <a:cubicBezTo>
                      <a:pt x="661" y="261"/>
                      <a:pt x="688" y="294"/>
                      <a:pt x="712" y="309"/>
                    </a:cubicBezTo>
                    <a:cubicBezTo>
                      <a:pt x="736" y="324"/>
                      <a:pt x="764" y="330"/>
                      <a:pt x="791" y="321"/>
                    </a:cubicBezTo>
                    <a:cubicBezTo>
                      <a:pt x="819" y="312"/>
                      <a:pt x="859" y="288"/>
                      <a:pt x="877" y="253"/>
                    </a:cubicBezTo>
                    <a:cubicBezTo>
                      <a:pt x="894" y="218"/>
                      <a:pt x="899" y="148"/>
                      <a:pt x="894" y="109"/>
                    </a:cubicBezTo>
                    <a:cubicBezTo>
                      <a:pt x="890" y="69"/>
                      <a:pt x="864" y="14"/>
                      <a:pt x="848" y="11"/>
                    </a:cubicBezTo>
                    <a:cubicBezTo>
                      <a:pt x="833" y="8"/>
                      <a:pt x="808" y="53"/>
                      <a:pt x="800" y="88"/>
                    </a:cubicBezTo>
                    <a:cubicBezTo>
                      <a:pt x="792" y="123"/>
                      <a:pt x="792" y="188"/>
                      <a:pt x="802" y="224"/>
                    </a:cubicBezTo>
                    <a:cubicBezTo>
                      <a:pt x="812" y="259"/>
                      <a:pt x="836" y="285"/>
                      <a:pt x="861" y="303"/>
                    </a:cubicBezTo>
                    <a:cubicBezTo>
                      <a:pt x="887" y="321"/>
                      <a:pt x="925" y="331"/>
                      <a:pt x="951" y="327"/>
                    </a:cubicBezTo>
                    <a:cubicBezTo>
                      <a:pt x="978" y="322"/>
                      <a:pt x="1002" y="299"/>
                      <a:pt x="1019" y="274"/>
                    </a:cubicBezTo>
                    <a:cubicBezTo>
                      <a:pt x="1037" y="249"/>
                      <a:pt x="1050" y="207"/>
                      <a:pt x="1055" y="176"/>
                    </a:cubicBezTo>
                    <a:cubicBezTo>
                      <a:pt x="1059" y="145"/>
                      <a:pt x="1054" y="116"/>
                      <a:pt x="1048" y="91"/>
                    </a:cubicBezTo>
                    <a:cubicBezTo>
                      <a:pt x="1043" y="66"/>
                      <a:pt x="1027" y="42"/>
                      <a:pt x="1022" y="2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charset="0"/>
                </a:endParaRPr>
              </a:p>
            </p:txBody>
          </p:sp>
          <p:sp>
            <p:nvSpPr>
              <p:cNvPr id="48" name="Oval 63"/>
              <p:cNvSpPr>
                <a:spLocks noChangeArrowheads="1"/>
              </p:cNvSpPr>
              <p:nvPr/>
            </p:nvSpPr>
            <p:spPr bwMode="auto">
              <a:xfrm>
                <a:off x="1566863" y="4883150"/>
                <a:ext cx="215900" cy="215900"/>
              </a:xfrm>
              <a:prstGeom prst="ellipse">
                <a:avLst/>
              </a:prstGeom>
              <a:gradFill rotWithShape="0">
                <a:gsLst>
                  <a:gs pos="0">
                    <a:srgbClr val="FFD2D2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ja-JP" altLang="en-US">
                  <a:latin typeface="Calibri" charset="0"/>
                </a:endParaRPr>
              </a:p>
            </p:txBody>
          </p:sp>
          <p:sp>
            <p:nvSpPr>
              <p:cNvPr id="49" name="Oval 64"/>
              <p:cNvSpPr>
                <a:spLocks noChangeArrowheads="1"/>
              </p:cNvSpPr>
              <p:nvPr/>
            </p:nvSpPr>
            <p:spPr bwMode="auto">
              <a:xfrm>
                <a:off x="1311275" y="5429250"/>
                <a:ext cx="215900" cy="215900"/>
              </a:xfrm>
              <a:prstGeom prst="ellipse">
                <a:avLst/>
              </a:prstGeom>
              <a:gradFill rotWithShape="0">
                <a:gsLst>
                  <a:gs pos="0">
                    <a:srgbClr val="E4FFE4"/>
                  </a:gs>
                  <a:gs pos="100000">
                    <a:srgbClr val="66FF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ja-JP" altLang="en-US">
                  <a:solidFill>
                    <a:srgbClr val="66FF66"/>
                  </a:solidFill>
                  <a:latin typeface="Calibri" charset="0"/>
                </a:endParaRPr>
              </a:p>
            </p:txBody>
          </p:sp>
          <p:sp>
            <p:nvSpPr>
              <p:cNvPr id="50" name="Oval 65"/>
              <p:cNvSpPr>
                <a:spLocks noChangeArrowheads="1"/>
              </p:cNvSpPr>
              <p:nvPr/>
            </p:nvSpPr>
            <p:spPr bwMode="auto">
              <a:xfrm>
                <a:off x="1831975" y="5429250"/>
                <a:ext cx="215900" cy="215900"/>
              </a:xfrm>
              <a:prstGeom prst="ellipse">
                <a:avLst/>
              </a:prstGeom>
              <a:gradFill rotWithShape="0">
                <a:gsLst>
                  <a:gs pos="0">
                    <a:srgbClr val="D2D2FF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ja-JP" altLang="en-US">
                  <a:latin typeface="Calibri" charset="0"/>
                </a:endParaRPr>
              </a:p>
            </p:txBody>
          </p:sp>
        </p:grpSp>
        <p:sp>
          <p:nvSpPr>
            <p:cNvPr id="25" name="Oval 67"/>
            <p:cNvSpPr>
              <a:spLocks noChangeArrowheads="1"/>
            </p:cNvSpPr>
            <p:nvPr/>
          </p:nvSpPr>
          <p:spPr bwMode="auto">
            <a:xfrm>
              <a:off x="3695352" y="4737100"/>
              <a:ext cx="215900" cy="215900"/>
            </a:xfrm>
            <a:prstGeom prst="ellipse">
              <a:avLst/>
            </a:prstGeom>
            <a:gradFill rotWithShape="0">
              <a:gsLst>
                <a:gs pos="0">
                  <a:srgbClr val="FFD2D2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latin typeface="Calibri" charset="0"/>
              </a:endParaRPr>
            </a:p>
          </p:txBody>
        </p:sp>
        <p:sp>
          <p:nvSpPr>
            <p:cNvPr id="26" name="Oval 69"/>
            <p:cNvSpPr>
              <a:spLocks noChangeArrowheads="1"/>
            </p:cNvSpPr>
            <p:nvPr/>
          </p:nvSpPr>
          <p:spPr bwMode="auto">
            <a:xfrm>
              <a:off x="4336702" y="5257800"/>
              <a:ext cx="215900" cy="215900"/>
            </a:xfrm>
            <a:prstGeom prst="ellipse">
              <a:avLst/>
            </a:prstGeom>
            <a:gradFill rotWithShape="0">
              <a:gsLst>
                <a:gs pos="0">
                  <a:srgbClr val="E4FFE4"/>
                </a:gs>
                <a:gs pos="100000">
                  <a:srgbClr val="66FF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FF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solidFill>
                  <a:srgbClr val="66FF66"/>
                </a:solidFill>
                <a:latin typeface="Calibri" charset="0"/>
              </a:endParaRPr>
            </a:p>
          </p:txBody>
        </p:sp>
        <p:sp>
          <p:nvSpPr>
            <p:cNvPr id="27" name="Oval 72"/>
            <p:cNvSpPr>
              <a:spLocks noChangeArrowheads="1"/>
            </p:cNvSpPr>
            <p:nvPr/>
          </p:nvSpPr>
          <p:spPr bwMode="auto">
            <a:xfrm>
              <a:off x="3098452" y="4432300"/>
              <a:ext cx="215900" cy="215900"/>
            </a:xfrm>
            <a:prstGeom prst="ellipse">
              <a:avLst/>
            </a:prstGeom>
            <a:gradFill rotWithShape="0">
              <a:gsLst>
                <a:gs pos="0">
                  <a:srgbClr val="E4FFE4"/>
                </a:gs>
                <a:gs pos="100000">
                  <a:srgbClr val="66FF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FF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solidFill>
                  <a:srgbClr val="66FF66"/>
                </a:solidFill>
                <a:latin typeface="Calibri" charset="0"/>
              </a:endParaRPr>
            </a:p>
          </p:txBody>
        </p:sp>
        <p:sp>
          <p:nvSpPr>
            <p:cNvPr id="28" name="Oval 74"/>
            <p:cNvSpPr>
              <a:spLocks noChangeArrowheads="1"/>
            </p:cNvSpPr>
            <p:nvPr/>
          </p:nvSpPr>
          <p:spPr bwMode="auto">
            <a:xfrm>
              <a:off x="4730402" y="4965700"/>
              <a:ext cx="215900" cy="215900"/>
            </a:xfrm>
            <a:prstGeom prst="ellipse">
              <a:avLst/>
            </a:prstGeom>
            <a:gradFill rotWithShape="0">
              <a:gsLst>
                <a:gs pos="0">
                  <a:srgbClr val="D2D2FF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latin typeface="Calibri" charset="0"/>
              </a:endParaRPr>
            </a:p>
          </p:txBody>
        </p:sp>
        <p:sp>
          <p:nvSpPr>
            <p:cNvPr id="29" name="Oval 79"/>
            <p:cNvSpPr>
              <a:spLocks noChangeArrowheads="1"/>
            </p:cNvSpPr>
            <p:nvPr/>
          </p:nvSpPr>
          <p:spPr bwMode="auto">
            <a:xfrm>
              <a:off x="1441102" y="5715000"/>
              <a:ext cx="609600" cy="609600"/>
            </a:xfrm>
            <a:prstGeom prst="ellipse">
              <a:avLst/>
            </a:prstGeom>
            <a:solidFill>
              <a:srgbClr val="FFFEB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charset="0"/>
              </a:endParaRPr>
            </a:p>
          </p:txBody>
        </p:sp>
        <p:sp>
          <p:nvSpPr>
            <p:cNvPr id="30" name="Freeform 60"/>
            <p:cNvSpPr>
              <a:spLocks/>
            </p:cNvSpPr>
            <p:nvPr/>
          </p:nvSpPr>
          <p:spPr bwMode="auto">
            <a:xfrm>
              <a:off x="1669702" y="5943600"/>
              <a:ext cx="304800" cy="158750"/>
            </a:xfrm>
            <a:custGeom>
              <a:avLst/>
              <a:gdLst>
                <a:gd name="T0" fmla="*/ 2147483647 w 1059"/>
                <a:gd name="T1" fmla="*/ 2147483647 h 336"/>
                <a:gd name="T2" fmla="*/ 2147483647 w 1059"/>
                <a:gd name="T3" fmla="*/ 2147483647 h 336"/>
                <a:gd name="T4" fmla="*/ 2147483647 w 1059"/>
                <a:gd name="T5" fmla="*/ 2147483647 h 336"/>
                <a:gd name="T6" fmla="*/ 2147483647 w 1059"/>
                <a:gd name="T7" fmla="*/ 2147483647 h 336"/>
                <a:gd name="T8" fmla="*/ 2147483647 w 1059"/>
                <a:gd name="T9" fmla="*/ 2147483647 h 336"/>
                <a:gd name="T10" fmla="*/ 2147483647 w 1059"/>
                <a:gd name="T11" fmla="*/ 2147483647 h 336"/>
                <a:gd name="T12" fmla="*/ 2147483647 w 1059"/>
                <a:gd name="T13" fmla="*/ 2147483647 h 336"/>
                <a:gd name="T14" fmla="*/ 2147483647 w 1059"/>
                <a:gd name="T15" fmla="*/ 2147483647 h 336"/>
                <a:gd name="T16" fmla="*/ 2147483647 w 1059"/>
                <a:gd name="T17" fmla="*/ 2147483647 h 336"/>
                <a:gd name="T18" fmla="*/ 2147483647 w 1059"/>
                <a:gd name="T19" fmla="*/ 2147483647 h 336"/>
                <a:gd name="T20" fmla="*/ 2147483647 w 1059"/>
                <a:gd name="T21" fmla="*/ 2147483647 h 336"/>
                <a:gd name="T22" fmla="*/ 2147483647 w 1059"/>
                <a:gd name="T23" fmla="*/ 2147483647 h 336"/>
                <a:gd name="T24" fmla="*/ 2147483647 w 1059"/>
                <a:gd name="T25" fmla="*/ 2147483647 h 336"/>
                <a:gd name="T26" fmla="*/ 2147483647 w 1059"/>
                <a:gd name="T27" fmla="*/ 2147483647 h 336"/>
                <a:gd name="T28" fmla="*/ 2147483647 w 1059"/>
                <a:gd name="T29" fmla="*/ 2147483647 h 336"/>
                <a:gd name="T30" fmla="*/ 2147483647 w 1059"/>
                <a:gd name="T31" fmla="*/ 2147483647 h 336"/>
                <a:gd name="T32" fmla="*/ 2147483647 w 1059"/>
                <a:gd name="T33" fmla="*/ 2147483647 h 336"/>
                <a:gd name="T34" fmla="*/ 2147483647 w 1059"/>
                <a:gd name="T35" fmla="*/ 2147483647 h 336"/>
                <a:gd name="T36" fmla="*/ 2147483647 w 1059"/>
                <a:gd name="T37" fmla="*/ 2147483647 h 336"/>
                <a:gd name="T38" fmla="*/ 2147483647 w 1059"/>
                <a:gd name="T39" fmla="*/ 2147483647 h 336"/>
                <a:gd name="T40" fmla="*/ 2147483647 w 1059"/>
                <a:gd name="T41" fmla="*/ 2147483647 h 336"/>
                <a:gd name="T42" fmla="*/ 2147483647 w 1059"/>
                <a:gd name="T43" fmla="*/ 2147483647 h 336"/>
                <a:gd name="T44" fmla="*/ 2147483647 w 1059"/>
                <a:gd name="T45" fmla="*/ 2147483647 h 336"/>
                <a:gd name="T46" fmla="*/ 2147483647 w 1059"/>
                <a:gd name="T47" fmla="*/ 2147483647 h 336"/>
                <a:gd name="T48" fmla="*/ 2147483647 w 1059"/>
                <a:gd name="T49" fmla="*/ 2147483647 h 336"/>
                <a:gd name="T50" fmla="*/ 2147483647 w 1059"/>
                <a:gd name="T51" fmla="*/ 2147483647 h 336"/>
                <a:gd name="T52" fmla="*/ 2147483647 w 1059"/>
                <a:gd name="T53" fmla="*/ 2147483647 h 336"/>
                <a:gd name="T54" fmla="*/ 2147483647 w 1059"/>
                <a:gd name="T55" fmla="*/ 2147483647 h 336"/>
                <a:gd name="T56" fmla="*/ 2147483647 w 1059"/>
                <a:gd name="T57" fmla="*/ 2147483647 h 336"/>
                <a:gd name="T58" fmla="*/ 2147483647 w 1059"/>
                <a:gd name="T59" fmla="*/ 2147483647 h 336"/>
                <a:gd name="T60" fmla="*/ 2147483647 w 1059"/>
                <a:gd name="T61" fmla="*/ 2147483647 h 336"/>
                <a:gd name="T62" fmla="*/ 2147483647 w 1059"/>
                <a:gd name="T63" fmla="*/ 2147483647 h 336"/>
                <a:gd name="T64" fmla="*/ 2147483647 w 1059"/>
                <a:gd name="T65" fmla="*/ 2147483647 h 336"/>
                <a:gd name="T66" fmla="*/ 2147483647 w 1059"/>
                <a:gd name="T67" fmla="*/ 2147483647 h 336"/>
                <a:gd name="T68" fmla="*/ 2147483647 w 1059"/>
                <a:gd name="T69" fmla="*/ 2147483647 h 336"/>
                <a:gd name="T70" fmla="*/ 2147483647 w 1059"/>
                <a:gd name="T71" fmla="*/ 2147483647 h 336"/>
                <a:gd name="T72" fmla="*/ 2147483647 w 1059"/>
                <a:gd name="T73" fmla="*/ 2147483647 h 336"/>
                <a:gd name="T74" fmla="*/ 2147483647 w 1059"/>
                <a:gd name="T75" fmla="*/ 2147483647 h 336"/>
                <a:gd name="T76" fmla="*/ 2147483647 w 1059"/>
                <a:gd name="T77" fmla="*/ 2147483647 h 336"/>
                <a:gd name="T78" fmla="*/ 2147483647 w 1059"/>
                <a:gd name="T79" fmla="*/ 2147483647 h 336"/>
                <a:gd name="T80" fmla="*/ 2147483647 w 1059"/>
                <a:gd name="T81" fmla="*/ 2147483647 h 336"/>
                <a:gd name="T82" fmla="*/ 2147483647 w 1059"/>
                <a:gd name="T83" fmla="*/ 2147483647 h 336"/>
                <a:gd name="T84" fmla="*/ 2147483647 w 1059"/>
                <a:gd name="T85" fmla="*/ 2147483647 h 336"/>
                <a:gd name="T86" fmla="*/ 2147483647 w 1059"/>
                <a:gd name="T87" fmla="*/ 2147483647 h 336"/>
                <a:gd name="T88" fmla="*/ 2147483647 w 1059"/>
                <a:gd name="T89" fmla="*/ 2147483647 h 336"/>
                <a:gd name="T90" fmla="*/ 2147483647 w 1059"/>
                <a:gd name="T91" fmla="*/ 2147483647 h 336"/>
                <a:gd name="T92" fmla="*/ 2147483647 w 1059"/>
                <a:gd name="T93" fmla="*/ 2147483647 h 336"/>
                <a:gd name="T94" fmla="*/ 2147483647 w 1059"/>
                <a:gd name="T95" fmla="*/ 2147483647 h 336"/>
                <a:gd name="T96" fmla="*/ 2147483647 w 1059"/>
                <a:gd name="T97" fmla="*/ 2147483647 h 336"/>
                <a:gd name="T98" fmla="*/ 2147483647 w 1059"/>
                <a:gd name="T99" fmla="*/ 2147483647 h 336"/>
                <a:gd name="T100" fmla="*/ 2147483647 w 1059"/>
                <a:gd name="T101" fmla="*/ 2147483647 h 336"/>
                <a:gd name="T102" fmla="*/ 2147483647 w 1059"/>
                <a:gd name="T103" fmla="*/ 2147483647 h 336"/>
                <a:gd name="T104" fmla="*/ 2147483647 w 1059"/>
                <a:gd name="T105" fmla="*/ 2147483647 h 336"/>
                <a:gd name="T106" fmla="*/ 2147483647 w 1059"/>
                <a:gd name="T107" fmla="*/ 2147483647 h 336"/>
                <a:gd name="T108" fmla="*/ 2147483647 w 1059"/>
                <a:gd name="T109" fmla="*/ 2147483647 h 336"/>
                <a:gd name="T110" fmla="*/ 2147483647 w 1059"/>
                <a:gd name="T111" fmla="*/ 2147483647 h 336"/>
                <a:gd name="T112" fmla="*/ 2147483647 w 1059"/>
                <a:gd name="T113" fmla="*/ 2147483647 h 3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59"/>
                <a:gd name="T172" fmla="*/ 0 h 336"/>
                <a:gd name="T173" fmla="*/ 1059 w 1059"/>
                <a:gd name="T174" fmla="*/ 336 h 3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59" h="336">
                  <a:moveTo>
                    <a:pt x="51" y="4"/>
                  </a:moveTo>
                  <a:cubicBezTo>
                    <a:pt x="45" y="20"/>
                    <a:pt x="18" y="70"/>
                    <a:pt x="10" y="100"/>
                  </a:cubicBezTo>
                  <a:cubicBezTo>
                    <a:pt x="2" y="130"/>
                    <a:pt x="0" y="159"/>
                    <a:pt x="3" y="185"/>
                  </a:cubicBezTo>
                  <a:cubicBezTo>
                    <a:pt x="7" y="212"/>
                    <a:pt x="10" y="238"/>
                    <a:pt x="27" y="262"/>
                  </a:cubicBezTo>
                  <a:cubicBezTo>
                    <a:pt x="45" y="285"/>
                    <a:pt x="82" y="318"/>
                    <a:pt x="109" y="327"/>
                  </a:cubicBezTo>
                  <a:cubicBezTo>
                    <a:pt x="135" y="336"/>
                    <a:pt x="165" y="322"/>
                    <a:pt x="185" y="312"/>
                  </a:cubicBezTo>
                  <a:cubicBezTo>
                    <a:pt x="206" y="302"/>
                    <a:pt x="219" y="283"/>
                    <a:pt x="232" y="265"/>
                  </a:cubicBezTo>
                  <a:cubicBezTo>
                    <a:pt x="244" y="247"/>
                    <a:pt x="255" y="229"/>
                    <a:pt x="260" y="206"/>
                  </a:cubicBezTo>
                  <a:cubicBezTo>
                    <a:pt x="266" y="182"/>
                    <a:pt x="264" y="149"/>
                    <a:pt x="262" y="125"/>
                  </a:cubicBezTo>
                  <a:cubicBezTo>
                    <a:pt x="260" y="101"/>
                    <a:pt x="258" y="79"/>
                    <a:pt x="249" y="60"/>
                  </a:cubicBezTo>
                  <a:cubicBezTo>
                    <a:pt x="240" y="41"/>
                    <a:pt x="222" y="8"/>
                    <a:pt x="210" y="8"/>
                  </a:cubicBezTo>
                  <a:cubicBezTo>
                    <a:pt x="198" y="8"/>
                    <a:pt x="183" y="38"/>
                    <a:pt x="175" y="58"/>
                  </a:cubicBezTo>
                  <a:cubicBezTo>
                    <a:pt x="167" y="78"/>
                    <a:pt x="165" y="103"/>
                    <a:pt x="164" y="129"/>
                  </a:cubicBezTo>
                  <a:cubicBezTo>
                    <a:pt x="163" y="155"/>
                    <a:pt x="160" y="187"/>
                    <a:pt x="166" y="212"/>
                  </a:cubicBezTo>
                  <a:cubicBezTo>
                    <a:pt x="171" y="237"/>
                    <a:pt x="183" y="262"/>
                    <a:pt x="199" y="280"/>
                  </a:cubicBezTo>
                  <a:cubicBezTo>
                    <a:pt x="214" y="297"/>
                    <a:pt x="239" y="314"/>
                    <a:pt x="260" y="321"/>
                  </a:cubicBezTo>
                  <a:cubicBezTo>
                    <a:pt x="281" y="328"/>
                    <a:pt x="302" y="333"/>
                    <a:pt x="325" y="322"/>
                  </a:cubicBezTo>
                  <a:cubicBezTo>
                    <a:pt x="348" y="311"/>
                    <a:pt x="385" y="279"/>
                    <a:pt x="401" y="256"/>
                  </a:cubicBezTo>
                  <a:cubicBezTo>
                    <a:pt x="417" y="233"/>
                    <a:pt x="420" y="213"/>
                    <a:pt x="423" y="185"/>
                  </a:cubicBezTo>
                  <a:cubicBezTo>
                    <a:pt x="425" y="157"/>
                    <a:pt x="423" y="116"/>
                    <a:pt x="416" y="88"/>
                  </a:cubicBezTo>
                  <a:cubicBezTo>
                    <a:pt x="409" y="60"/>
                    <a:pt x="394" y="23"/>
                    <a:pt x="381" y="17"/>
                  </a:cubicBezTo>
                  <a:cubicBezTo>
                    <a:pt x="368" y="11"/>
                    <a:pt x="349" y="32"/>
                    <a:pt x="339" y="53"/>
                  </a:cubicBezTo>
                  <a:cubicBezTo>
                    <a:pt x="329" y="73"/>
                    <a:pt x="320" y="115"/>
                    <a:pt x="319" y="144"/>
                  </a:cubicBezTo>
                  <a:cubicBezTo>
                    <a:pt x="318" y="173"/>
                    <a:pt x="325" y="208"/>
                    <a:pt x="333" y="232"/>
                  </a:cubicBezTo>
                  <a:cubicBezTo>
                    <a:pt x="341" y="256"/>
                    <a:pt x="354" y="272"/>
                    <a:pt x="369" y="288"/>
                  </a:cubicBezTo>
                  <a:cubicBezTo>
                    <a:pt x="384" y="304"/>
                    <a:pt x="405" y="322"/>
                    <a:pt x="425" y="327"/>
                  </a:cubicBezTo>
                  <a:cubicBezTo>
                    <a:pt x="445" y="332"/>
                    <a:pt x="469" y="327"/>
                    <a:pt x="489" y="318"/>
                  </a:cubicBezTo>
                  <a:cubicBezTo>
                    <a:pt x="509" y="309"/>
                    <a:pt x="528" y="297"/>
                    <a:pt x="543" y="274"/>
                  </a:cubicBezTo>
                  <a:cubicBezTo>
                    <a:pt x="558" y="251"/>
                    <a:pt x="576" y="216"/>
                    <a:pt x="581" y="182"/>
                  </a:cubicBezTo>
                  <a:cubicBezTo>
                    <a:pt x="585" y="148"/>
                    <a:pt x="578" y="97"/>
                    <a:pt x="570" y="67"/>
                  </a:cubicBezTo>
                  <a:cubicBezTo>
                    <a:pt x="561" y="38"/>
                    <a:pt x="541" y="8"/>
                    <a:pt x="528" y="8"/>
                  </a:cubicBezTo>
                  <a:cubicBezTo>
                    <a:pt x="515" y="8"/>
                    <a:pt x="499" y="41"/>
                    <a:pt x="491" y="70"/>
                  </a:cubicBezTo>
                  <a:cubicBezTo>
                    <a:pt x="482" y="100"/>
                    <a:pt x="475" y="153"/>
                    <a:pt x="477" y="185"/>
                  </a:cubicBezTo>
                  <a:cubicBezTo>
                    <a:pt x="479" y="217"/>
                    <a:pt x="494" y="244"/>
                    <a:pt x="505" y="264"/>
                  </a:cubicBezTo>
                  <a:cubicBezTo>
                    <a:pt x="516" y="284"/>
                    <a:pt x="525" y="293"/>
                    <a:pt x="545" y="303"/>
                  </a:cubicBezTo>
                  <a:cubicBezTo>
                    <a:pt x="565" y="313"/>
                    <a:pt x="598" y="328"/>
                    <a:pt x="624" y="324"/>
                  </a:cubicBezTo>
                  <a:cubicBezTo>
                    <a:pt x="651" y="319"/>
                    <a:pt x="688" y="290"/>
                    <a:pt x="706" y="274"/>
                  </a:cubicBezTo>
                  <a:cubicBezTo>
                    <a:pt x="724" y="258"/>
                    <a:pt x="725" y="249"/>
                    <a:pt x="731" y="228"/>
                  </a:cubicBezTo>
                  <a:cubicBezTo>
                    <a:pt x="737" y="207"/>
                    <a:pt x="739" y="173"/>
                    <a:pt x="739" y="148"/>
                  </a:cubicBezTo>
                  <a:cubicBezTo>
                    <a:pt x="739" y="123"/>
                    <a:pt x="741" y="104"/>
                    <a:pt x="733" y="80"/>
                  </a:cubicBezTo>
                  <a:cubicBezTo>
                    <a:pt x="725" y="56"/>
                    <a:pt x="701" y="10"/>
                    <a:pt x="688" y="5"/>
                  </a:cubicBezTo>
                  <a:cubicBezTo>
                    <a:pt x="675" y="0"/>
                    <a:pt x="661" y="28"/>
                    <a:pt x="653" y="50"/>
                  </a:cubicBezTo>
                  <a:cubicBezTo>
                    <a:pt x="645" y="72"/>
                    <a:pt x="638" y="104"/>
                    <a:pt x="637" y="134"/>
                  </a:cubicBezTo>
                  <a:cubicBezTo>
                    <a:pt x="636" y="164"/>
                    <a:pt x="637" y="203"/>
                    <a:pt x="649" y="232"/>
                  </a:cubicBezTo>
                  <a:cubicBezTo>
                    <a:pt x="661" y="261"/>
                    <a:pt x="688" y="294"/>
                    <a:pt x="712" y="309"/>
                  </a:cubicBezTo>
                  <a:cubicBezTo>
                    <a:pt x="736" y="324"/>
                    <a:pt x="764" y="330"/>
                    <a:pt x="791" y="321"/>
                  </a:cubicBezTo>
                  <a:cubicBezTo>
                    <a:pt x="819" y="312"/>
                    <a:pt x="859" y="288"/>
                    <a:pt x="877" y="253"/>
                  </a:cubicBezTo>
                  <a:cubicBezTo>
                    <a:pt x="894" y="218"/>
                    <a:pt x="899" y="148"/>
                    <a:pt x="894" y="109"/>
                  </a:cubicBezTo>
                  <a:cubicBezTo>
                    <a:pt x="890" y="69"/>
                    <a:pt x="864" y="14"/>
                    <a:pt x="848" y="11"/>
                  </a:cubicBezTo>
                  <a:cubicBezTo>
                    <a:pt x="833" y="8"/>
                    <a:pt x="808" y="53"/>
                    <a:pt x="800" y="88"/>
                  </a:cubicBezTo>
                  <a:cubicBezTo>
                    <a:pt x="792" y="123"/>
                    <a:pt x="792" y="188"/>
                    <a:pt x="802" y="224"/>
                  </a:cubicBezTo>
                  <a:cubicBezTo>
                    <a:pt x="812" y="259"/>
                    <a:pt x="836" y="285"/>
                    <a:pt x="861" y="303"/>
                  </a:cubicBezTo>
                  <a:cubicBezTo>
                    <a:pt x="887" y="321"/>
                    <a:pt x="925" y="331"/>
                    <a:pt x="951" y="327"/>
                  </a:cubicBezTo>
                  <a:cubicBezTo>
                    <a:pt x="978" y="322"/>
                    <a:pt x="1002" y="299"/>
                    <a:pt x="1019" y="274"/>
                  </a:cubicBezTo>
                  <a:cubicBezTo>
                    <a:pt x="1037" y="249"/>
                    <a:pt x="1050" y="207"/>
                    <a:pt x="1055" y="176"/>
                  </a:cubicBezTo>
                  <a:cubicBezTo>
                    <a:pt x="1059" y="145"/>
                    <a:pt x="1054" y="116"/>
                    <a:pt x="1048" y="91"/>
                  </a:cubicBezTo>
                  <a:cubicBezTo>
                    <a:pt x="1043" y="66"/>
                    <a:pt x="1027" y="42"/>
                    <a:pt x="1022" y="2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latin typeface="Calibri" charset="0"/>
              </a:endParaRPr>
            </a:p>
          </p:txBody>
        </p:sp>
        <p:sp>
          <p:nvSpPr>
            <p:cNvPr id="31" name="Oval 70"/>
            <p:cNvSpPr>
              <a:spLocks noChangeArrowheads="1"/>
            </p:cNvSpPr>
            <p:nvPr/>
          </p:nvSpPr>
          <p:spPr bwMode="auto">
            <a:xfrm>
              <a:off x="1453802" y="5943600"/>
              <a:ext cx="215900" cy="215900"/>
            </a:xfrm>
            <a:prstGeom prst="ellipse">
              <a:avLst/>
            </a:prstGeom>
            <a:gradFill rotWithShape="0">
              <a:gsLst>
                <a:gs pos="0">
                  <a:srgbClr val="E4FFE4"/>
                </a:gs>
                <a:gs pos="100000">
                  <a:srgbClr val="66FF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FF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solidFill>
                  <a:srgbClr val="66FF66"/>
                </a:solidFill>
                <a:latin typeface="Calibri" charset="0"/>
              </a:endParaRPr>
            </a:p>
          </p:txBody>
        </p:sp>
        <p:sp>
          <p:nvSpPr>
            <p:cNvPr id="32" name="Oval 76"/>
            <p:cNvSpPr>
              <a:spLocks noChangeArrowheads="1"/>
            </p:cNvSpPr>
            <p:nvPr/>
          </p:nvSpPr>
          <p:spPr bwMode="auto">
            <a:xfrm>
              <a:off x="1834802" y="5943600"/>
              <a:ext cx="215900" cy="215900"/>
            </a:xfrm>
            <a:prstGeom prst="ellipse">
              <a:avLst/>
            </a:prstGeom>
            <a:gradFill rotWithShape="0">
              <a:gsLst>
                <a:gs pos="0">
                  <a:srgbClr val="FFD2D2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latin typeface="Calibri" charset="0"/>
              </a:endParaRPr>
            </a:p>
          </p:txBody>
        </p:sp>
        <p:sp>
          <p:nvSpPr>
            <p:cNvPr id="33" name="Text Box 96"/>
            <p:cNvSpPr txBox="1">
              <a:spLocks noChangeArrowheads="1"/>
            </p:cNvSpPr>
            <p:nvPr/>
          </p:nvSpPr>
          <p:spPr bwMode="auto">
            <a:xfrm>
              <a:off x="1561752" y="5029200"/>
              <a:ext cx="1810617" cy="358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ja-JP" altLang="en-US" sz="1600">
                  <a:solidFill>
                    <a:schemeClr val="bg1"/>
                  </a:solidFill>
                  <a:latin typeface="Calibri" charset="0"/>
                </a:rPr>
                <a:t>陽子、中間子など</a:t>
              </a:r>
            </a:p>
          </p:txBody>
        </p:sp>
        <p:sp>
          <p:nvSpPr>
            <p:cNvPr id="34" name="テキスト ボックス 42"/>
            <p:cNvSpPr txBox="1">
              <a:spLocks noChangeArrowheads="1"/>
            </p:cNvSpPr>
            <p:nvPr/>
          </p:nvSpPr>
          <p:spPr bwMode="auto">
            <a:xfrm>
              <a:off x="179512" y="2564904"/>
              <a:ext cx="313623" cy="390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dirty="0">
                  <a:latin typeface="Calibri" charset="0"/>
                </a:rPr>
                <a:t>T</a:t>
              </a:r>
              <a:endParaRPr lang="ja-JP" altLang="en-US" sz="1800" dirty="0">
                <a:latin typeface="Calibri" charset="0"/>
              </a:endParaRPr>
            </a:p>
          </p:txBody>
        </p:sp>
        <p:sp>
          <p:nvSpPr>
            <p:cNvPr id="35" name="テキスト ボックス 43"/>
            <p:cNvSpPr txBox="1">
              <a:spLocks noChangeArrowheads="1"/>
            </p:cNvSpPr>
            <p:nvPr/>
          </p:nvSpPr>
          <p:spPr bwMode="auto">
            <a:xfrm>
              <a:off x="4611591" y="5976937"/>
              <a:ext cx="416923" cy="390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dirty="0" err="1">
                  <a:latin typeface="Symbol" charset="0"/>
                  <a:cs typeface="Symbol" charset="0"/>
                </a:rPr>
                <a:t>μ</a:t>
              </a:r>
              <a:r>
                <a:rPr lang="en-US" altLang="ja-JP" sz="1800" baseline="-25000" dirty="0" err="1">
                  <a:latin typeface="Calibri" charset="0"/>
                </a:rPr>
                <a:t>B</a:t>
              </a:r>
              <a:endParaRPr lang="ja-JP" altLang="en-US" sz="1800" baseline="-25000" dirty="0">
                <a:latin typeface="Calibri" charset="0"/>
              </a:endParaRPr>
            </a:p>
          </p:txBody>
        </p:sp>
        <p:sp>
          <p:nvSpPr>
            <p:cNvPr id="36" name="テキスト ボックス 6"/>
            <p:cNvSpPr txBox="1"/>
            <p:nvPr/>
          </p:nvSpPr>
          <p:spPr>
            <a:xfrm>
              <a:off x="3840282" y="6586520"/>
              <a:ext cx="1797792" cy="390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0432FF"/>
                  </a:solidFill>
                </a:rPr>
                <a:t>Neutron star</a:t>
              </a:r>
              <a:endParaRPr lang="ja-JP" altLang="en-US" dirty="0">
                <a:solidFill>
                  <a:srgbClr val="0432FF"/>
                </a:solidFill>
              </a:endParaRPr>
            </a:p>
          </p:txBody>
        </p:sp>
        <p:sp>
          <p:nvSpPr>
            <p:cNvPr id="37" name="テキスト ボックス 10"/>
            <p:cNvSpPr txBox="1"/>
            <p:nvPr/>
          </p:nvSpPr>
          <p:spPr>
            <a:xfrm>
              <a:off x="3945067" y="5222813"/>
              <a:ext cx="1364606" cy="879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4800"/>
                <a:t>?</a:t>
              </a:r>
              <a:endParaRPr lang="ja-JP" altLang="en-US" sz="4800" dirty="0"/>
            </a:p>
          </p:txBody>
        </p:sp>
        <p:sp>
          <p:nvSpPr>
            <p:cNvPr id="38" name="Text Box 89"/>
            <p:cNvSpPr txBox="1">
              <a:spLocks noChangeArrowheads="1"/>
            </p:cNvSpPr>
            <p:nvPr/>
          </p:nvSpPr>
          <p:spPr bwMode="auto">
            <a:xfrm>
              <a:off x="479549" y="3343237"/>
              <a:ext cx="3801007" cy="618565"/>
            </a:xfrm>
            <a:prstGeom prst="rect">
              <a:avLst/>
            </a:prstGeom>
            <a:solidFill>
              <a:srgbClr val="FF0000">
                <a:alpha val="27843"/>
              </a:srgb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3200" dirty="0">
                  <a:solidFill>
                    <a:srgbClr val="000000"/>
                  </a:solidFill>
                  <a:latin typeface="Calibri" charset="0"/>
                </a:rPr>
                <a:t>Quark-Gluon Plasma</a:t>
              </a:r>
              <a:endParaRPr lang="ja-JP" altLang="en-US" sz="3200" dirty="0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40" name="Oval 10"/>
            <p:cNvSpPr/>
            <p:nvPr/>
          </p:nvSpPr>
          <p:spPr>
            <a:xfrm>
              <a:off x="418871" y="3881294"/>
              <a:ext cx="1930227" cy="915226"/>
            </a:xfrm>
            <a:prstGeom prst="ellipse">
              <a:avLst/>
            </a:prstGeom>
            <a:gradFill flip="none" rotWithShape="1">
              <a:gsLst>
                <a:gs pos="0">
                  <a:srgbClr val="FF0080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 Box 38"/>
            <p:cNvSpPr txBox="1">
              <a:spLocks noChangeArrowheads="1"/>
            </p:cNvSpPr>
            <p:nvPr/>
          </p:nvSpPr>
          <p:spPr bwMode="auto">
            <a:xfrm>
              <a:off x="1126554" y="4579032"/>
              <a:ext cx="1947107" cy="390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dirty="0">
                  <a:solidFill>
                    <a:srgbClr val="FF0000"/>
                  </a:solidFill>
                  <a:latin typeface="Calibri" charset="0"/>
                </a:rPr>
                <a:t>QCD Critical Point</a:t>
              </a:r>
              <a:endParaRPr lang="ja-JP" altLang="en-US" sz="1800" dirty="0">
                <a:solidFill>
                  <a:srgbClr val="FF0000"/>
                </a:solidFill>
                <a:latin typeface="Calibri" charset="0"/>
              </a:endParaRPr>
            </a:p>
          </p:txBody>
        </p:sp>
        <p:sp>
          <p:nvSpPr>
            <p:cNvPr id="42" name="Freeform 18"/>
            <p:cNvSpPr>
              <a:spLocks/>
            </p:cNvSpPr>
            <p:nvPr/>
          </p:nvSpPr>
          <p:spPr bwMode="auto">
            <a:xfrm>
              <a:off x="1896870" y="4326656"/>
              <a:ext cx="2668432" cy="2074144"/>
            </a:xfrm>
            <a:custGeom>
              <a:avLst/>
              <a:gdLst>
                <a:gd name="T0" fmla="*/ 0 w 1824"/>
                <a:gd name="T1" fmla="*/ 0 h 1344"/>
                <a:gd name="T2" fmla="*/ 2147483647 w 1824"/>
                <a:gd name="T3" fmla="*/ 2147483647 h 1344"/>
                <a:gd name="T4" fmla="*/ 2147483647 w 1824"/>
                <a:gd name="T5" fmla="*/ 2147483647 h 1344"/>
                <a:gd name="T6" fmla="*/ 2147483647 w 1824"/>
                <a:gd name="T7" fmla="*/ 2147483647 h 1344"/>
                <a:gd name="T8" fmla="*/ 2147483647 w 1824"/>
                <a:gd name="T9" fmla="*/ 2147483647 h 1344"/>
                <a:gd name="T10" fmla="*/ 2147483647 w 1824"/>
                <a:gd name="T11" fmla="*/ 2147483647 h 1344"/>
                <a:gd name="T12" fmla="*/ 2147483647 w 1824"/>
                <a:gd name="T13" fmla="*/ 2147483647 h 1344"/>
                <a:gd name="T14" fmla="*/ 2147483647 w 1824"/>
                <a:gd name="T15" fmla="*/ 2147483647 h 1344"/>
                <a:gd name="T16" fmla="*/ 2147483647 w 1824"/>
                <a:gd name="T17" fmla="*/ 2147483647 h 13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24"/>
                <a:gd name="T28" fmla="*/ 0 h 1344"/>
                <a:gd name="T29" fmla="*/ 1824 w 1824"/>
                <a:gd name="T30" fmla="*/ 1344 h 13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24" h="1344">
                  <a:moveTo>
                    <a:pt x="0" y="0"/>
                  </a:moveTo>
                  <a:cubicBezTo>
                    <a:pt x="43" y="9"/>
                    <a:pt x="159" y="26"/>
                    <a:pt x="256" y="56"/>
                  </a:cubicBezTo>
                  <a:cubicBezTo>
                    <a:pt x="353" y="86"/>
                    <a:pt x="486" y="140"/>
                    <a:pt x="580" y="182"/>
                  </a:cubicBezTo>
                  <a:cubicBezTo>
                    <a:pt x="674" y="224"/>
                    <a:pt x="738" y="257"/>
                    <a:pt x="823" y="308"/>
                  </a:cubicBezTo>
                  <a:cubicBezTo>
                    <a:pt x="908" y="359"/>
                    <a:pt x="1005" y="421"/>
                    <a:pt x="1092" y="488"/>
                  </a:cubicBezTo>
                  <a:cubicBezTo>
                    <a:pt x="1179" y="555"/>
                    <a:pt x="1271" y="644"/>
                    <a:pt x="1344" y="713"/>
                  </a:cubicBezTo>
                  <a:cubicBezTo>
                    <a:pt x="1417" y="782"/>
                    <a:pt x="1472" y="833"/>
                    <a:pt x="1533" y="901"/>
                  </a:cubicBezTo>
                  <a:cubicBezTo>
                    <a:pt x="1594" y="969"/>
                    <a:pt x="1662" y="1046"/>
                    <a:pt x="1710" y="1120"/>
                  </a:cubicBezTo>
                  <a:cubicBezTo>
                    <a:pt x="1758" y="1194"/>
                    <a:pt x="1800" y="1273"/>
                    <a:pt x="1824" y="1344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latin typeface="Calibri" charset="0"/>
              </a:endParaRPr>
            </a:p>
          </p:txBody>
        </p:sp>
        <p:sp>
          <p:nvSpPr>
            <p:cNvPr id="43" name="Oval 37"/>
            <p:cNvSpPr>
              <a:spLocks noChangeArrowheads="1"/>
            </p:cNvSpPr>
            <p:nvPr/>
          </p:nvSpPr>
          <p:spPr bwMode="auto">
            <a:xfrm>
              <a:off x="1870846" y="4271382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charset="0"/>
              </a:endParaRPr>
            </a:p>
          </p:txBody>
        </p:sp>
      </p:grp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705D973-8A5D-19D0-872E-8773FCE03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23898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06343F-228B-F24E-A012-3567ACD5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Equation of State 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4AAF32-A295-DBA1-AE8D-ABED4564F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grpSp>
        <p:nvGrpSpPr>
          <p:cNvPr id="4" name="図形グループ 59">
            <a:extLst>
              <a:ext uri="{FF2B5EF4-FFF2-40B4-BE49-F238E27FC236}">
                <a16:creationId xmlns:a16="http://schemas.microsoft.com/office/drawing/2014/main" id="{E7A9E4F9-7988-001C-BB98-A4AEE09F4EA9}"/>
              </a:ext>
            </a:extLst>
          </p:cNvPr>
          <p:cNvGrpSpPr>
            <a:grpSpLocks/>
          </p:cNvGrpSpPr>
          <p:nvPr/>
        </p:nvGrpSpPr>
        <p:grpSpPr bwMode="auto">
          <a:xfrm>
            <a:off x="1032914" y="1753630"/>
            <a:ext cx="822100" cy="1034802"/>
            <a:chOff x="5035571" y="1919524"/>
            <a:chExt cx="3078964" cy="2532173"/>
          </a:xfrm>
        </p:grpSpPr>
        <p:grpSp>
          <p:nvGrpSpPr>
            <p:cNvPr id="5" name="図形グループ 123">
              <a:extLst>
                <a:ext uri="{FF2B5EF4-FFF2-40B4-BE49-F238E27FC236}">
                  <a16:creationId xmlns:a16="http://schemas.microsoft.com/office/drawing/2014/main" id="{B984196B-E2A7-1F60-7CCF-88C92C7E53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5571" y="1919524"/>
              <a:ext cx="510390" cy="2528732"/>
              <a:chOff x="5270078" y="1839496"/>
              <a:chExt cx="510390" cy="2528732"/>
            </a:xfrm>
          </p:grpSpPr>
          <p:sp>
            <p:nvSpPr>
              <p:cNvPr id="47" name="円/楕円 47">
                <a:extLst>
                  <a:ext uri="{FF2B5EF4-FFF2-40B4-BE49-F238E27FC236}">
                    <a16:creationId xmlns:a16="http://schemas.microsoft.com/office/drawing/2014/main" id="{C0593622-30E8-1560-A4AF-DB0676BD766D}"/>
                  </a:ext>
                </a:extLst>
              </p:cNvPr>
              <p:cNvSpPr/>
              <p:nvPr/>
            </p:nvSpPr>
            <p:spPr>
              <a:xfrm>
                <a:off x="5270078" y="1839496"/>
                <a:ext cx="508339" cy="252907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8" name="円/楕円 48">
                <a:extLst>
                  <a:ext uri="{FF2B5EF4-FFF2-40B4-BE49-F238E27FC236}">
                    <a16:creationId xmlns:a16="http://schemas.microsoft.com/office/drawing/2014/main" id="{354280B3-2533-B188-ECBD-8F9074AFF9F1}"/>
                  </a:ext>
                </a:extLst>
              </p:cNvPr>
              <p:cNvSpPr/>
              <p:nvPr/>
            </p:nvSpPr>
            <p:spPr>
              <a:xfrm>
                <a:off x="5575908" y="2183525"/>
                <a:ext cx="45460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9" name="円/楕円 49">
                <a:extLst>
                  <a:ext uri="{FF2B5EF4-FFF2-40B4-BE49-F238E27FC236}">
                    <a16:creationId xmlns:a16="http://schemas.microsoft.com/office/drawing/2014/main" id="{241D6FF4-6ABA-D9D6-B1B5-E6037FA0D64C}"/>
                  </a:ext>
                </a:extLst>
              </p:cNvPr>
              <p:cNvSpPr/>
              <p:nvPr/>
            </p:nvSpPr>
            <p:spPr>
              <a:xfrm>
                <a:off x="5480852" y="234779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0" name="円/楕円 50">
                <a:extLst>
                  <a:ext uri="{FF2B5EF4-FFF2-40B4-BE49-F238E27FC236}">
                    <a16:creationId xmlns:a16="http://schemas.microsoft.com/office/drawing/2014/main" id="{8318A7BA-B1D0-F850-3F7F-9099C7801D26}"/>
                  </a:ext>
                </a:extLst>
              </p:cNvPr>
              <p:cNvSpPr/>
              <p:nvPr/>
            </p:nvSpPr>
            <p:spPr>
              <a:xfrm>
                <a:off x="5654431" y="249036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1" name="円/楕円 51">
                <a:extLst>
                  <a:ext uri="{FF2B5EF4-FFF2-40B4-BE49-F238E27FC236}">
                    <a16:creationId xmlns:a16="http://schemas.microsoft.com/office/drawing/2014/main" id="{A6F4B1D1-39C1-5882-C13D-2D246B449C1F}"/>
                  </a:ext>
                </a:extLst>
              </p:cNvPr>
              <p:cNvSpPr/>
              <p:nvPr/>
            </p:nvSpPr>
            <p:spPr>
              <a:xfrm>
                <a:off x="5431258" y="2595738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2" name="円/楕円 52">
                <a:extLst>
                  <a:ext uri="{FF2B5EF4-FFF2-40B4-BE49-F238E27FC236}">
                    <a16:creationId xmlns:a16="http://schemas.microsoft.com/office/drawing/2014/main" id="{0959BB3C-4D74-B3C2-BCF9-A13C7864DBE0}"/>
                  </a:ext>
                </a:extLst>
              </p:cNvPr>
              <p:cNvSpPr/>
              <p:nvPr/>
            </p:nvSpPr>
            <p:spPr>
              <a:xfrm>
                <a:off x="5551111" y="2595738"/>
                <a:ext cx="45460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3" name="円/楕円 53">
                <a:extLst>
                  <a:ext uri="{FF2B5EF4-FFF2-40B4-BE49-F238E27FC236}">
                    <a16:creationId xmlns:a16="http://schemas.microsoft.com/office/drawing/2014/main" id="{BB2AE388-C7AD-A66F-7929-2353E883C265}"/>
                  </a:ext>
                </a:extLst>
              </p:cNvPr>
              <p:cNvSpPr/>
              <p:nvPr/>
            </p:nvSpPr>
            <p:spPr>
              <a:xfrm>
                <a:off x="5373398" y="299865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4" name="円/楕円 54">
                <a:extLst>
                  <a:ext uri="{FF2B5EF4-FFF2-40B4-BE49-F238E27FC236}">
                    <a16:creationId xmlns:a16="http://schemas.microsoft.com/office/drawing/2014/main" id="{B42EF168-034E-527E-2CF5-FC22F728B030}"/>
                  </a:ext>
                </a:extLst>
              </p:cNvPr>
              <p:cNvSpPr/>
              <p:nvPr/>
            </p:nvSpPr>
            <p:spPr>
              <a:xfrm>
                <a:off x="5563509" y="3035846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5" name="円/楕円 55">
                <a:extLst>
                  <a:ext uri="{FF2B5EF4-FFF2-40B4-BE49-F238E27FC236}">
                    <a16:creationId xmlns:a16="http://schemas.microsoft.com/office/drawing/2014/main" id="{7037BBF1-C991-3577-FB5B-A098C8EA3C67}"/>
                  </a:ext>
                </a:extLst>
              </p:cNvPr>
              <p:cNvSpPr/>
              <p:nvPr/>
            </p:nvSpPr>
            <p:spPr>
              <a:xfrm>
                <a:off x="5608971" y="327139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6" name="円/楕円 56">
                <a:extLst>
                  <a:ext uri="{FF2B5EF4-FFF2-40B4-BE49-F238E27FC236}">
                    <a16:creationId xmlns:a16="http://schemas.microsoft.com/office/drawing/2014/main" id="{8F36EB9C-C1FA-F6E6-4EDE-767BC9DBA4CE}"/>
                  </a:ext>
                </a:extLst>
              </p:cNvPr>
              <p:cNvSpPr/>
              <p:nvPr/>
            </p:nvSpPr>
            <p:spPr>
              <a:xfrm>
                <a:off x="5443657" y="3342683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7" name="円/楕円 57">
                <a:extLst>
                  <a:ext uri="{FF2B5EF4-FFF2-40B4-BE49-F238E27FC236}">
                    <a16:creationId xmlns:a16="http://schemas.microsoft.com/office/drawing/2014/main" id="{7DAE1E22-477E-0E8A-1ECA-9DD7AA696321}"/>
                  </a:ext>
                </a:extLst>
              </p:cNvPr>
              <p:cNvSpPr/>
              <p:nvPr/>
            </p:nvSpPr>
            <p:spPr>
              <a:xfrm>
                <a:off x="5456055" y="3748697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8" name="円/楕円 58">
                <a:extLst>
                  <a:ext uri="{FF2B5EF4-FFF2-40B4-BE49-F238E27FC236}">
                    <a16:creationId xmlns:a16="http://schemas.microsoft.com/office/drawing/2014/main" id="{C622B8F3-2F0F-8B2A-5014-2D43FEBCA942}"/>
                  </a:ext>
                </a:extLst>
              </p:cNvPr>
              <p:cNvSpPr/>
              <p:nvPr/>
            </p:nvSpPr>
            <p:spPr>
              <a:xfrm>
                <a:off x="5608971" y="355653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9" name="円/楕円 59">
                <a:extLst>
                  <a:ext uri="{FF2B5EF4-FFF2-40B4-BE49-F238E27FC236}">
                    <a16:creationId xmlns:a16="http://schemas.microsoft.com/office/drawing/2014/main" id="{F966DDBA-3FDF-F14B-27B7-97BEE4089307}"/>
                  </a:ext>
                </a:extLst>
              </p:cNvPr>
              <p:cNvSpPr/>
              <p:nvPr/>
            </p:nvSpPr>
            <p:spPr>
              <a:xfrm>
                <a:off x="5468455" y="2003763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0" name="円/楕円 60">
                <a:extLst>
                  <a:ext uri="{FF2B5EF4-FFF2-40B4-BE49-F238E27FC236}">
                    <a16:creationId xmlns:a16="http://schemas.microsoft.com/office/drawing/2014/main" id="{D1C8023E-099F-E93F-D6DE-249B260F310F}"/>
                  </a:ext>
                </a:extLst>
              </p:cNvPr>
              <p:cNvSpPr/>
              <p:nvPr/>
            </p:nvSpPr>
            <p:spPr>
              <a:xfrm>
                <a:off x="5418860" y="2332294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1" name="円/楕円 61">
                <a:extLst>
                  <a:ext uri="{FF2B5EF4-FFF2-40B4-BE49-F238E27FC236}">
                    <a16:creationId xmlns:a16="http://schemas.microsoft.com/office/drawing/2014/main" id="{4C0A7FDA-8636-ED4D-7193-ACEBED39E26B}"/>
                  </a:ext>
                </a:extLst>
              </p:cNvPr>
              <p:cNvSpPr/>
              <p:nvPr/>
            </p:nvSpPr>
            <p:spPr>
              <a:xfrm>
                <a:off x="5534580" y="2403578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2" name="円/楕円 62">
                <a:extLst>
                  <a:ext uri="{FF2B5EF4-FFF2-40B4-BE49-F238E27FC236}">
                    <a16:creationId xmlns:a16="http://schemas.microsoft.com/office/drawing/2014/main" id="{3E33226D-F8C1-1AD3-248D-51D91734D9AD}"/>
                  </a:ext>
                </a:extLst>
              </p:cNvPr>
              <p:cNvSpPr/>
              <p:nvPr/>
            </p:nvSpPr>
            <p:spPr>
              <a:xfrm>
                <a:off x="5617237" y="2747607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3" name="円/楕円 63">
                <a:extLst>
                  <a:ext uri="{FF2B5EF4-FFF2-40B4-BE49-F238E27FC236}">
                    <a16:creationId xmlns:a16="http://schemas.microsoft.com/office/drawing/2014/main" id="{CF9EF00B-CAF3-2CA7-2352-C8112B57CC24}"/>
                  </a:ext>
                </a:extLst>
              </p:cNvPr>
              <p:cNvSpPr/>
              <p:nvPr/>
            </p:nvSpPr>
            <p:spPr>
              <a:xfrm>
                <a:off x="5476720" y="2899475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4" name="円/楕円 64">
                <a:extLst>
                  <a:ext uri="{FF2B5EF4-FFF2-40B4-BE49-F238E27FC236}">
                    <a16:creationId xmlns:a16="http://schemas.microsoft.com/office/drawing/2014/main" id="{BD940AB2-FB2E-A890-6FAE-4D8B3D2146A6}"/>
                  </a:ext>
                </a:extLst>
              </p:cNvPr>
              <p:cNvSpPr/>
              <p:nvPr/>
            </p:nvSpPr>
            <p:spPr>
              <a:xfrm>
                <a:off x="5637900" y="3100933"/>
                <a:ext cx="45463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5" name="円/楕円 65">
                <a:extLst>
                  <a:ext uri="{FF2B5EF4-FFF2-40B4-BE49-F238E27FC236}">
                    <a16:creationId xmlns:a16="http://schemas.microsoft.com/office/drawing/2014/main" id="{B4C2FDB2-D9F3-FD2E-08D1-10ED25465F1D}"/>
                  </a:ext>
                </a:extLst>
              </p:cNvPr>
              <p:cNvSpPr/>
              <p:nvPr/>
            </p:nvSpPr>
            <p:spPr>
              <a:xfrm>
                <a:off x="5410595" y="3252801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6" name="円/楕円 66">
                <a:extLst>
                  <a:ext uri="{FF2B5EF4-FFF2-40B4-BE49-F238E27FC236}">
                    <a16:creationId xmlns:a16="http://schemas.microsoft.com/office/drawing/2014/main" id="{9C56A943-6087-3DE9-9946-03F92F2974A1}"/>
                  </a:ext>
                </a:extLst>
              </p:cNvPr>
              <p:cNvSpPr/>
              <p:nvPr/>
            </p:nvSpPr>
            <p:spPr>
              <a:xfrm>
                <a:off x="5518049" y="3500749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7" name="円/楕円 67">
                <a:extLst>
                  <a:ext uri="{FF2B5EF4-FFF2-40B4-BE49-F238E27FC236}">
                    <a16:creationId xmlns:a16="http://schemas.microsoft.com/office/drawing/2014/main" id="{E5DC42F7-2656-A39E-6CAF-CADC07C95E33}"/>
                  </a:ext>
                </a:extLst>
              </p:cNvPr>
              <p:cNvSpPr/>
              <p:nvPr/>
            </p:nvSpPr>
            <p:spPr>
              <a:xfrm>
                <a:off x="5410595" y="3581332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8" name="円/楕円 68">
                <a:extLst>
                  <a:ext uri="{FF2B5EF4-FFF2-40B4-BE49-F238E27FC236}">
                    <a16:creationId xmlns:a16="http://schemas.microsoft.com/office/drawing/2014/main" id="{153C6CE4-3489-77AA-EF9E-C2E1938FD2C1}"/>
                  </a:ext>
                </a:extLst>
              </p:cNvPr>
              <p:cNvSpPr/>
              <p:nvPr/>
            </p:nvSpPr>
            <p:spPr>
              <a:xfrm>
                <a:off x="5538712" y="3757996"/>
                <a:ext cx="45463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9" name="円/楕円 69">
                <a:extLst>
                  <a:ext uri="{FF2B5EF4-FFF2-40B4-BE49-F238E27FC236}">
                    <a16:creationId xmlns:a16="http://schemas.microsoft.com/office/drawing/2014/main" id="{037A8AF1-B179-2D98-48CB-E0EF7B8C030C}"/>
                  </a:ext>
                </a:extLst>
              </p:cNvPr>
              <p:cNvSpPr/>
              <p:nvPr/>
            </p:nvSpPr>
            <p:spPr>
              <a:xfrm>
                <a:off x="5497383" y="3956355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0" name="円/楕円 70">
                <a:extLst>
                  <a:ext uri="{FF2B5EF4-FFF2-40B4-BE49-F238E27FC236}">
                    <a16:creationId xmlns:a16="http://schemas.microsoft.com/office/drawing/2014/main" id="{14707DCF-9F26-8369-5959-77E8EE3153FA}"/>
                  </a:ext>
                </a:extLst>
              </p:cNvPr>
              <p:cNvSpPr/>
              <p:nvPr/>
            </p:nvSpPr>
            <p:spPr>
              <a:xfrm>
                <a:off x="5348601" y="2419076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1" name="円/楕円 71">
                <a:extLst>
                  <a:ext uri="{FF2B5EF4-FFF2-40B4-BE49-F238E27FC236}">
                    <a16:creationId xmlns:a16="http://schemas.microsoft.com/office/drawing/2014/main" id="{0F9F8CE2-82FF-65CD-A6CB-14F19487963A}"/>
                  </a:ext>
                </a:extLst>
              </p:cNvPr>
              <p:cNvSpPr/>
              <p:nvPr/>
            </p:nvSpPr>
            <p:spPr>
              <a:xfrm>
                <a:off x="5699894" y="2617434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2" name="円/楕円 72">
                <a:extLst>
                  <a:ext uri="{FF2B5EF4-FFF2-40B4-BE49-F238E27FC236}">
                    <a16:creationId xmlns:a16="http://schemas.microsoft.com/office/drawing/2014/main" id="{40E5AB20-1ACC-5038-894A-BAE14E17AE3D}"/>
                  </a:ext>
                </a:extLst>
              </p:cNvPr>
              <p:cNvSpPr/>
              <p:nvPr/>
            </p:nvSpPr>
            <p:spPr>
              <a:xfrm>
                <a:off x="5497383" y="2747607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3" name="円/楕円 73">
                <a:extLst>
                  <a:ext uri="{FF2B5EF4-FFF2-40B4-BE49-F238E27FC236}">
                    <a16:creationId xmlns:a16="http://schemas.microsoft.com/office/drawing/2014/main" id="{FD6592D5-6F4C-0F2C-BF1A-239F662A5F60}"/>
                  </a:ext>
                </a:extLst>
              </p:cNvPr>
              <p:cNvSpPr/>
              <p:nvPr/>
            </p:nvSpPr>
            <p:spPr>
              <a:xfrm>
                <a:off x="5460189" y="3054442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4" name="円/楕円 74">
                <a:extLst>
                  <a:ext uri="{FF2B5EF4-FFF2-40B4-BE49-F238E27FC236}">
                    <a16:creationId xmlns:a16="http://schemas.microsoft.com/office/drawing/2014/main" id="{4E35EEDC-478C-C58C-BB61-83C3D6353294}"/>
                  </a:ext>
                </a:extLst>
              </p:cNvPr>
              <p:cNvSpPr/>
              <p:nvPr/>
            </p:nvSpPr>
            <p:spPr>
              <a:xfrm>
                <a:off x="5567643" y="3218709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5" name="円/楕円 75">
                <a:extLst>
                  <a:ext uri="{FF2B5EF4-FFF2-40B4-BE49-F238E27FC236}">
                    <a16:creationId xmlns:a16="http://schemas.microsoft.com/office/drawing/2014/main" id="{485AC77D-5726-96AC-98AA-1E11B30967B4}"/>
                  </a:ext>
                </a:extLst>
              </p:cNvPr>
              <p:cNvSpPr/>
              <p:nvPr/>
            </p:nvSpPr>
            <p:spPr>
              <a:xfrm>
                <a:off x="5658565" y="3370576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6" name="円/楕円 76">
                <a:extLst>
                  <a:ext uri="{FF2B5EF4-FFF2-40B4-BE49-F238E27FC236}">
                    <a16:creationId xmlns:a16="http://schemas.microsoft.com/office/drawing/2014/main" id="{572275F7-C251-6685-FE50-2FFF40DB703C}"/>
                  </a:ext>
                </a:extLst>
              </p:cNvPr>
              <p:cNvSpPr/>
              <p:nvPr/>
            </p:nvSpPr>
            <p:spPr>
              <a:xfrm>
                <a:off x="5584174" y="3665016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7" name="円/楕円 77">
                <a:extLst>
                  <a:ext uri="{FF2B5EF4-FFF2-40B4-BE49-F238E27FC236}">
                    <a16:creationId xmlns:a16="http://schemas.microsoft.com/office/drawing/2014/main" id="{C9A8AEDE-1FFB-E8B8-060D-99DB29A023C9}"/>
                  </a:ext>
                </a:extLst>
              </p:cNvPr>
              <p:cNvSpPr/>
              <p:nvPr/>
            </p:nvSpPr>
            <p:spPr>
              <a:xfrm>
                <a:off x="5406461" y="3816883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8" name="円/楕円 78">
                <a:extLst>
                  <a:ext uri="{FF2B5EF4-FFF2-40B4-BE49-F238E27FC236}">
                    <a16:creationId xmlns:a16="http://schemas.microsoft.com/office/drawing/2014/main" id="{B149DFBB-CB3D-44CB-F353-21A0380B607F}"/>
                  </a:ext>
                </a:extLst>
              </p:cNvPr>
              <p:cNvSpPr/>
              <p:nvPr/>
            </p:nvSpPr>
            <p:spPr>
              <a:xfrm>
                <a:off x="5361001" y="2725911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9" name="円/楕円 79">
                <a:extLst>
                  <a:ext uri="{FF2B5EF4-FFF2-40B4-BE49-F238E27FC236}">
                    <a16:creationId xmlns:a16="http://schemas.microsoft.com/office/drawing/2014/main" id="{1ECC4C76-16DB-4353-B8CF-F551FEE4F345}"/>
                  </a:ext>
                </a:extLst>
              </p:cNvPr>
              <p:cNvSpPr/>
              <p:nvPr/>
            </p:nvSpPr>
            <p:spPr>
              <a:xfrm>
                <a:off x="5319672" y="3197012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0" name="円/楕円 80">
                <a:extLst>
                  <a:ext uri="{FF2B5EF4-FFF2-40B4-BE49-F238E27FC236}">
                    <a16:creationId xmlns:a16="http://schemas.microsoft.com/office/drawing/2014/main" id="{89CCFB8B-6489-EF87-C353-0EF72CF5CED3}"/>
                  </a:ext>
                </a:extLst>
              </p:cNvPr>
              <p:cNvSpPr/>
              <p:nvPr/>
            </p:nvSpPr>
            <p:spPr>
              <a:xfrm>
                <a:off x="5456055" y="2964562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1" name="円/楕円 81">
                <a:extLst>
                  <a:ext uri="{FF2B5EF4-FFF2-40B4-BE49-F238E27FC236}">
                    <a16:creationId xmlns:a16="http://schemas.microsoft.com/office/drawing/2014/main" id="{A69006B0-0A3D-BD20-18C0-8F4886CD5FDE}"/>
                  </a:ext>
                </a:extLst>
              </p:cNvPr>
              <p:cNvSpPr/>
              <p:nvPr/>
            </p:nvSpPr>
            <p:spPr>
              <a:xfrm>
                <a:off x="5340335" y="281269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2" name="円/楕円 82">
                <a:extLst>
                  <a:ext uri="{FF2B5EF4-FFF2-40B4-BE49-F238E27FC236}">
                    <a16:creationId xmlns:a16="http://schemas.microsoft.com/office/drawing/2014/main" id="{73BA49F8-F5D3-A039-2728-7761D845C166}"/>
                  </a:ext>
                </a:extLst>
              </p:cNvPr>
              <p:cNvSpPr/>
              <p:nvPr/>
            </p:nvSpPr>
            <p:spPr>
              <a:xfrm>
                <a:off x="5315538" y="3472856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3" name="円/楕円 83">
                <a:extLst>
                  <a:ext uri="{FF2B5EF4-FFF2-40B4-BE49-F238E27FC236}">
                    <a16:creationId xmlns:a16="http://schemas.microsoft.com/office/drawing/2014/main" id="{AA26DA6B-19EE-4949-1531-2E2F2A0C5B1A}"/>
                  </a:ext>
                </a:extLst>
              </p:cNvPr>
              <p:cNvSpPr/>
              <p:nvPr/>
            </p:nvSpPr>
            <p:spPr>
              <a:xfrm>
                <a:off x="5369266" y="348215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4" name="円/楕円 84">
                <a:extLst>
                  <a:ext uri="{FF2B5EF4-FFF2-40B4-BE49-F238E27FC236}">
                    <a16:creationId xmlns:a16="http://schemas.microsoft.com/office/drawing/2014/main" id="{006B27EF-37B0-51CF-9F6F-13F252B5FEF1}"/>
                  </a:ext>
                </a:extLst>
              </p:cNvPr>
              <p:cNvSpPr/>
              <p:nvPr/>
            </p:nvSpPr>
            <p:spPr>
              <a:xfrm>
                <a:off x="5559377" y="2081246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grpSp>
          <p:nvGrpSpPr>
            <p:cNvPr id="6" name="図形グループ 124">
              <a:extLst>
                <a:ext uri="{FF2B5EF4-FFF2-40B4-BE49-F238E27FC236}">
                  <a16:creationId xmlns:a16="http://schemas.microsoft.com/office/drawing/2014/main" id="{AC1C470C-9A5B-2331-287B-AE24B93B12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04145" y="1922965"/>
              <a:ext cx="510390" cy="2528732"/>
              <a:chOff x="5270078" y="1839496"/>
              <a:chExt cx="510390" cy="2528732"/>
            </a:xfrm>
          </p:grpSpPr>
          <p:sp>
            <p:nvSpPr>
              <p:cNvPr id="9" name="円/楕円 9">
                <a:extLst>
                  <a:ext uri="{FF2B5EF4-FFF2-40B4-BE49-F238E27FC236}">
                    <a16:creationId xmlns:a16="http://schemas.microsoft.com/office/drawing/2014/main" id="{1CC62F14-3A1D-BDA0-8963-A6DE0E0CC9AC}"/>
                  </a:ext>
                </a:extLst>
              </p:cNvPr>
              <p:cNvSpPr/>
              <p:nvPr/>
            </p:nvSpPr>
            <p:spPr>
              <a:xfrm>
                <a:off x="5272129" y="1839156"/>
                <a:ext cx="508339" cy="252907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0" name="円/楕円 10">
                <a:extLst>
                  <a:ext uri="{FF2B5EF4-FFF2-40B4-BE49-F238E27FC236}">
                    <a16:creationId xmlns:a16="http://schemas.microsoft.com/office/drawing/2014/main" id="{009146A8-2A4F-EAEF-AC7D-350CC83882F4}"/>
                  </a:ext>
                </a:extLst>
              </p:cNvPr>
              <p:cNvSpPr/>
              <p:nvPr/>
            </p:nvSpPr>
            <p:spPr>
              <a:xfrm>
                <a:off x="5577960" y="2183183"/>
                <a:ext cx="45460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" name="円/楕円 11">
                <a:extLst>
                  <a:ext uri="{FF2B5EF4-FFF2-40B4-BE49-F238E27FC236}">
                    <a16:creationId xmlns:a16="http://schemas.microsoft.com/office/drawing/2014/main" id="{E7549BA7-9E6E-7170-FE24-FD91C86454F6}"/>
                  </a:ext>
                </a:extLst>
              </p:cNvPr>
              <p:cNvSpPr/>
              <p:nvPr/>
            </p:nvSpPr>
            <p:spPr>
              <a:xfrm>
                <a:off x="5482903" y="2347450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" name="円/楕円 12">
                <a:extLst>
                  <a:ext uri="{FF2B5EF4-FFF2-40B4-BE49-F238E27FC236}">
                    <a16:creationId xmlns:a16="http://schemas.microsoft.com/office/drawing/2014/main" id="{46E43775-B3D5-F2BA-5839-758CD6525D4E}"/>
                  </a:ext>
                </a:extLst>
              </p:cNvPr>
              <p:cNvSpPr/>
              <p:nvPr/>
            </p:nvSpPr>
            <p:spPr>
              <a:xfrm>
                <a:off x="5656483" y="2490020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" name="円/楕円 13">
                <a:extLst>
                  <a:ext uri="{FF2B5EF4-FFF2-40B4-BE49-F238E27FC236}">
                    <a16:creationId xmlns:a16="http://schemas.microsoft.com/office/drawing/2014/main" id="{4C16A5F7-6907-F55C-1DDF-9C0F07415EB8}"/>
                  </a:ext>
                </a:extLst>
              </p:cNvPr>
              <p:cNvSpPr/>
              <p:nvPr/>
            </p:nvSpPr>
            <p:spPr>
              <a:xfrm>
                <a:off x="5433309" y="2595398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" name="円/楕円 14">
                <a:extLst>
                  <a:ext uri="{FF2B5EF4-FFF2-40B4-BE49-F238E27FC236}">
                    <a16:creationId xmlns:a16="http://schemas.microsoft.com/office/drawing/2014/main" id="{0109B31F-666C-2810-824D-7EBDD0B584FB}"/>
                  </a:ext>
                </a:extLst>
              </p:cNvPr>
              <p:cNvSpPr/>
              <p:nvPr/>
            </p:nvSpPr>
            <p:spPr>
              <a:xfrm>
                <a:off x="5553163" y="2595398"/>
                <a:ext cx="45460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" name="円/楕円 15">
                <a:extLst>
                  <a:ext uri="{FF2B5EF4-FFF2-40B4-BE49-F238E27FC236}">
                    <a16:creationId xmlns:a16="http://schemas.microsoft.com/office/drawing/2014/main" id="{3246D128-FCF9-C5DD-1325-2A8D5B7E2E9D}"/>
                  </a:ext>
                </a:extLst>
              </p:cNvPr>
              <p:cNvSpPr/>
              <p:nvPr/>
            </p:nvSpPr>
            <p:spPr>
              <a:xfrm>
                <a:off x="5375449" y="299831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" name="円/楕円 16">
                <a:extLst>
                  <a:ext uri="{FF2B5EF4-FFF2-40B4-BE49-F238E27FC236}">
                    <a16:creationId xmlns:a16="http://schemas.microsoft.com/office/drawing/2014/main" id="{89CF56C8-147F-8E17-21A7-95371E51AFFD}"/>
                  </a:ext>
                </a:extLst>
              </p:cNvPr>
              <p:cNvSpPr/>
              <p:nvPr/>
            </p:nvSpPr>
            <p:spPr>
              <a:xfrm>
                <a:off x="5565560" y="3035506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" name="円/楕円 17">
                <a:extLst>
                  <a:ext uri="{FF2B5EF4-FFF2-40B4-BE49-F238E27FC236}">
                    <a16:creationId xmlns:a16="http://schemas.microsoft.com/office/drawing/2014/main" id="{ACC023DF-1F65-FC5B-B25C-BDD15FC7B59A}"/>
                  </a:ext>
                </a:extLst>
              </p:cNvPr>
              <p:cNvSpPr/>
              <p:nvPr/>
            </p:nvSpPr>
            <p:spPr>
              <a:xfrm>
                <a:off x="5611023" y="327105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" name="円/楕円 18">
                <a:extLst>
                  <a:ext uri="{FF2B5EF4-FFF2-40B4-BE49-F238E27FC236}">
                    <a16:creationId xmlns:a16="http://schemas.microsoft.com/office/drawing/2014/main" id="{ED0A732A-DBB2-C709-9B2C-6735297646A4}"/>
                  </a:ext>
                </a:extLst>
              </p:cNvPr>
              <p:cNvSpPr/>
              <p:nvPr/>
            </p:nvSpPr>
            <p:spPr>
              <a:xfrm>
                <a:off x="5445709" y="3342341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" name="円/楕円 19">
                <a:extLst>
                  <a:ext uri="{FF2B5EF4-FFF2-40B4-BE49-F238E27FC236}">
                    <a16:creationId xmlns:a16="http://schemas.microsoft.com/office/drawing/2014/main" id="{9E44797A-9176-74D9-BB14-6237D56781BC}"/>
                  </a:ext>
                </a:extLst>
              </p:cNvPr>
              <p:cNvSpPr/>
              <p:nvPr/>
            </p:nvSpPr>
            <p:spPr>
              <a:xfrm>
                <a:off x="5458106" y="3748357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" name="円/楕円 20">
                <a:extLst>
                  <a:ext uri="{FF2B5EF4-FFF2-40B4-BE49-F238E27FC236}">
                    <a16:creationId xmlns:a16="http://schemas.microsoft.com/office/drawing/2014/main" id="{378A32CD-CA05-75DD-863A-E597B86F41AA}"/>
                  </a:ext>
                </a:extLst>
              </p:cNvPr>
              <p:cNvSpPr/>
              <p:nvPr/>
            </p:nvSpPr>
            <p:spPr>
              <a:xfrm>
                <a:off x="5611023" y="3556198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1" name="円/楕円 21">
                <a:extLst>
                  <a:ext uri="{FF2B5EF4-FFF2-40B4-BE49-F238E27FC236}">
                    <a16:creationId xmlns:a16="http://schemas.microsoft.com/office/drawing/2014/main" id="{CCA8CFC7-7ED9-4FE9-7937-8D7963ACDFE1}"/>
                  </a:ext>
                </a:extLst>
              </p:cNvPr>
              <p:cNvSpPr/>
              <p:nvPr/>
            </p:nvSpPr>
            <p:spPr>
              <a:xfrm>
                <a:off x="5470506" y="2003421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2" name="円/楕円 22">
                <a:extLst>
                  <a:ext uri="{FF2B5EF4-FFF2-40B4-BE49-F238E27FC236}">
                    <a16:creationId xmlns:a16="http://schemas.microsoft.com/office/drawing/2014/main" id="{F4FAE298-7195-8519-8C0D-E29676170490}"/>
                  </a:ext>
                </a:extLst>
              </p:cNvPr>
              <p:cNvSpPr/>
              <p:nvPr/>
            </p:nvSpPr>
            <p:spPr>
              <a:xfrm>
                <a:off x="5420912" y="2331952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3" name="円/楕円 23">
                <a:extLst>
                  <a:ext uri="{FF2B5EF4-FFF2-40B4-BE49-F238E27FC236}">
                    <a16:creationId xmlns:a16="http://schemas.microsoft.com/office/drawing/2014/main" id="{BF1A968D-594C-0E73-8661-BE617F2A6726}"/>
                  </a:ext>
                </a:extLst>
              </p:cNvPr>
              <p:cNvSpPr/>
              <p:nvPr/>
            </p:nvSpPr>
            <p:spPr>
              <a:xfrm>
                <a:off x="5536631" y="2403238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4" name="円/楕円 24">
                <a:extLst>
                  <a:ext uri="{FF2B5EF4-FFF2-40B4-BE49-F238E27FC236}">
                    <a16:creationId xmlns:a16="http://schemas.microsoft.com/office/drawing/2014/main" id="{3478CD69-AE63-496F-F665-6E1008E26525}"/>
                  </a:ext>
                </a:extLst>
              </p:cNvPr>
              <p:cNvSpPr/>
              <p:nvPr/>
            </p:nvSpPr>
            <p:spPr>
              <a:xfrm>
                <a:off x="5619288" y="2747266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5" name="円/楕円 25">
                <a:extLst>
                  <a:ext uri="{FF2B5EF4-FFF2-40B4-BE49-F238E27FC236}">
                    <a16:creationId xmlns:a16="http://schemas.microsoft.com/office/drawing/2014/main" id="{8401918B-B913-AE41-D272-D749F3D6490E}"/>
                  </a:ext>
                </a:extLst>
              </p:cNvPr>
              <p:cNvSpPr/>
              <p:nvPr/>
            </p:nvSpPr>
            <p:spPr>
              <a:xfrm>
                <a:off x="5478772" y="2899135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6" name="円/楕円 26">
                <a:extLst>
                  <a:ext uri="{FF2B5EF4-FFF2-40B4-BE49-F238E27FC236}">
                    <a16:creationId xmlns:a16="http://schemas.microsoft.com/office/drawing/2014/main" id="{1292F4EE-951A-FA21-8B05-16DACEFEDCEA}"/>
                  </a:ext>
                </a:extLst>
              </p:cNvPr>
              <p:cNvSpPr/>
              <p:nvPr/>
            </p:nvSpPr>
            <p:spPr>
              <a:xfrm>
                <a:off x="5639951" y="3100592"/>
                <a:ext cx="45463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7" name="円/楕円 27">
                <a:extLst>
                  <a:ext uri="{FF2B5EF4-FFF2-40B4-BE49-F238E27FC236}">
                    <a16:creationId xmlns:a16="http://schemas.microsoft.com/office/drawing/2014/main" id="{510D2D41-D1F3-EF20-2FE0-076DAD321374}"/>
                  </a:ext>
                </a:extLst>
              </p:cNvPr>
              <p:cNvSpPr/>
              <p:nvPr/>
            </p:nvSpPr>
            <p:spPr>
              <a:xfrm>
                <a:off x="5412646" y="3252461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8" name="円/楕円 28">
                <a:extLst>
                  <a:ext uri="{FF2B5EF4-FFF2-40B4-BE49-F238E27FC236}">
                    <a16:creationId xmlns:a16="http://schemas.microsoft.com/office/drawing/2014/main" id="{F284D408-5088-85C3-8E9E-794DFDDA7D58}"/>
                  </a:ext>
                </a:extLst>
              </p:cNvPr>
              <p:cNvSpPr/>
              <p:nvPr/>
            </p:nvSpPr>
            <p:spPr>
              <a:xfrm>
                <a:off x="5520100" y="3500409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9" name="円/楕円 29">
                <a:extLst>
                  <a:ext uri="{FF2B5EF4-FFF2-40B4-BE49-F238E27FC236}">
                    <a16:creationId xmlns:a16="http://schemas.microsoft.com/office/drawing/2014/main" id="{51129879-93EF-0631-F27E-2C8635E46960}"/>
                  </a:ext>
                </a:extLst>
              </p:cNvPr>
              <p:cNvSpPr/>
              <p:nvPr/>
            </p:nvSpPr>
            <p:spPr>
              <a:xfrm>
                <a:off x="5412646" y="3580992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0" name="円/楕円 30">
                <a:extLst>
                  <a:ext uri="{FF2B5EF4-FFF2-40B4-BE49-F238E27FC236}">
                    <a16:creationId xmlns:a16="http://schemas.microsoft.com/office/drawing/2014/main" id="{60C7189C-630B-DFF5-D09D-B96C8FA84F22}"/>
                  </a:ext>
                </a:extLst>
              </p:cNvPr>
              <p:cNvSpPr/>
              <p:nvPr/>
            </p:nvSpPr>
            <p:spPr>
              <a:xfrm>
                <a:off x="5540763" y="3757655"/>
                <a:ext cx="45463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1" name="円/楕円 31">
                <a:extLst>
                  <a:ext uri="{FF2B5EF4-FFF2-40B4-BE49-F238E27FC236}">
                    <a16:creationId xmlns:a16="http://schemas.microsoft.com/office/drawing/2014/main" id="{ED02B9BE-80C4-9239-356A-E035062EFB3F}"/>
                  </a:ext>
                </a:extLst>
              </p:cNvPr>
              <p:cNvSpPr/>
              <p:nvPr/>
            </p:nvSpPr>
            <p:spPr>
              <a:xfrm>
                <a:off x="5499435" y="395601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2" name="円/楕円 32">
                <a:extLst>
                  <a:ext uri="{FF2B5EF4-FFF2-40B4-BE49-F238E27FC236}">
                    <a16:creationId xmlns:a16="http://schemas.microsoft.com/office/drawing/2014/main" id="{7D4E0126-07E5-6721-75D9-C677A29E97A7}"/>
                  </a:ext>
                </a:extLst>
              </p:cNvPr>
              <p:cNvSpPr/>
              <p:nvPr/>
            </p:nvSpPr>
            <p:spPr>
              <a:xfrm>
                <a:off x="5350652" y="2418734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3" name="円/楕円 33">
                <a:extLst>
                  <a:ext uri="{FF2B5EF4-FFF2-40B4-BE49-F238E27FC236}">
                    <a16:creationId xmlns:a16="http://schemas.microsoft.com/office/drawing/2014/main" id="{6351465B-65D9-389B-E235-0E8C972BE84B}"/>
                  </a:ext>
                </a:extLst>
              </p:cNvPr>
              <p:cNvSpPr/>
              <p:nvPr/>
            </p:nvSpPr>
            <p:spPr>
              <a:xfrm>
                <a:off x="5701945" y="2617093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4" name="円/楕円 34">
                <a:extLst>
                  <a:ext uri="{FF2B5EF4-FFF2-40B4-BE49-F238E27FC236}">
                    <a16:creationId xmlns:a16="http://schemas.microsoft.com/office/drawing/2014/main" id="{BE54A38C-512E-74A2-14CB-B95D836BAC32}"/>
                  </a:ext>
                </a:extLst>
              </p:cNvPr>
              <p:cNvSpPr/>
              <p:nvPr/>
            </p:nvSpPr>
            <p:spPr>
              <a:xfrm>
                <a:off x="5499435" y="2747266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5" name="円/楕円 35">
                <a:extLst>
                  <a:ext uri="{FF2B5EF4-FFF2-40B4-BE49-F238E27FC236}">
                    <a16:creationId xmlns:a16="http://schemas.microsoft.com/office/drawing/2014/main" id="{DFB228A4-6DA7-469C-91D5-4D41C005436B}"/>
                  </a:ext>
                </a:extLst>
              </p:cNvPr>
              <p:cNvSpPr/>
              <p:nvPr/>
            </p:nvSpPr>
            <p:spPr>
              <a:xfrm>
                <a:off x="5462240" y="3054103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6" name="円/楕円 36">
                <a:extLst>
                  <a:ext uri="{FF2B5EF4-FFF2-40B4-BE49-F238E27FC236}">
                    <a16:creationId xmlns:a16="http://schemas.microsoft.com/office/drawing/2014/main" id="{296BEAE8-E517-26ED-88DF-13A0A1AB4819}"/>
                  </a:ext>
                </a:extLst>
              </p:cNvPr>
              <p:cNvSpPr/>
              <p:nvPr/>
            </p:nvSpPr>
            <p:spPr>
              <a:xfrm>
                <a:off x="5569694" y="3218367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7" name="円/楕円 37">
                <a:extLst>
                  <a:ext uri="{FF2B5EF4-FFF2-40B4-BE49-F238E27FC236}">
                    <a16:creationId xmlns:a16="http://schemas.microsoft.com/office/drawing/2014/main" id="{C08CF77D-36D5-CA40-C229-B583D60C9C47}"/>
                  </a:ext>
                </a:extLst>
              </p:cNvPr>
              <p:cNvSpPr/>
              <p:nvPr/>
            </p:nvSpPr>
            <p:spPr>
              <a:xfrm>
                <a:off x="5660617" y="3370236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8" name="円/楕円 38">
                <a:extLst>
                  <a:ext uri="{FF2B5EF4-FFF2-40B4-BE49-F238E27FC236}">
                    <a16:creationId xmlns:a16="http://schemas.microsoft.com/office/drawing/2014/main" id="{D67E3B13-33CB-CAEF-EB79-AF2CC968EECA}"/>
                  </a:ext>
                </a:extLst>
              </p:cNvPr>
              <p:cNvSpPr/>
              <p:nvPr/>
            </p:nvSpPr>
            <p:spPr>
              <a:xfrm>
                <a:off x="5586226" y="3664674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9" name="円/楕円 39">
                <a:extLst>
                  <a:ext uri="{FF2B5EF4-FFF2-40B4-BE49-F238E27FC236}">
                    <a16:creationId xmlns:a16="http://schemas.microsoft.com/office/drawing/2014/main" id="{4494F083-CCE2-60B3-AD92-9DD11FE6E4FD}"/>
                  </a:ext>
                </a:extLst>
              </p:cNvPr>
              <p:cNvSpPr/>
              <p:nvPr/>
            </p:nvSpPr>
            <p:spPr>
              <a:xfrm>
                <a:off x="5408512" y="3816543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0" name="円/楕円 40">
                <a:extLst>
                  <a:ext uri="{FF2B5EF4-FFF2-40B4-BE49-F238E27FC236}">
                    <a16:creationId xmlns:a16="http://schemas.microsoft.com/office/drawing/2014/main" id="{69BDEB97-E9C8-ACA5-F9EA-65FF85E88590}"/>
                  </a:ext>
                </a:extLst>
              </p:cNvPr>
              <p:cNvSpPr/>
              <p:nvPr/>
            </p:nvSpPr>
            <p:spPr>
              <a:xfrm>
                <a:off x="5363052" y="2725571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1" name="円/楕円 41">
                <a:extLst>
                  <a:ext uri="{FF2B5EF4-FFF2-40B4-BE49-F238E27FC236}">
                    <a16:creationId xmlns:a16="http://schemas.microsoft.com/office/drawing/2014/main" id="{76878E31-5667-B0AB-78F5-65127C7BB099}"/>
                  </a:ext>
                </a:extLst>
              </p:cNvPr>
              <p:cNvSpPr/>
              <p:nvPr/>
            </p:nvSpPr>
            <p:spPr>
              <a:xfrm>
                <a:off x="5321724" y="319667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2" name="円/楕円 42">
                <a:extLst>
                  <a:ext uri="{FF2B5EF4-FFF2-40B4-BE49-F238E27FC236}">
                    <a16:creationId xmlns:a16="http://schemas.microsoft.com/office/drawing/2014/main" id="{3D6CB46D-E2E9-9697-8E74-91A84BD52978}"/>
                  </a:ext>
                </a:extLst>
              </p:cNvPr>
              <p:cNvSpPr/>
              <p:nvPr/>
            </p:nvSpPr>
            <p:spPr>
              <a:xfrm>
                <a:off x="5458106" y="296422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3" name="円/楕円 43">
                <a:extLst>
                  <a:ext uri="{FF2B5EF4-FFF2-40B4-BE49-F238E27FC236}">
                    <a16:creationId xmlns:a16="http://schemas.microsoft.com/office/drawing/2014/main" id="{AAD7DEAE-36BD-82E7-2194-54A5BAC77C62}"/>
                  </a:ext>
                </a:extLst>
              </p:cNvPr>
              <p:cNvSpPr/>
              <p:nvPr/>
            </p:nvSpPr>
            <p:spPr>
              <a:xfrm>
                <a:off x="5342387" y="281235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4" name="円/楕円 44">
                <a:extLst>
                  <a:ext uri="{FF2B5EF4-FFF2-40B4-BE49-F238E27FC236}">
                    <a16:creationId xmlns:a16="http://schemas.microsoft.com/office/drawing/2014/main" id="{65F6153E-5459-67F3-EB6D-7C4EEA5B241A}"/>
                  </a:ext>
                </a:extLst>
              </p:cNvPr>
              <p:cNvSpPr/>
              <p:nvPr/>
            </p:nvSpPr>
            <p:spPr>
              <a:xfrm>
                <a:off x="5317589" y="347251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5" name="円/楕円 45">
                <a:extLst>
                  <a:ext uri="{FF2B5EF4-FFF2-40B4-BE49-F238E27FC236}">
                    <a16:creationId xmlns:a16="http://schemas.microsoft.com/office/drawing/2014/main" id="{6D7B5A0C-A362-A478-BB63-6E50EEA16D15}"/>
                  </a:ext>
                </a:extLst>
              </p:cNvPr>
              <p:cNvSpPr/>
              <p:nvPr/>
            </p:nvSpPr>
            <p:spPr>
              <a:xfrm>
                <a:off x="5371318" y="348181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6" name="円/楕円 46">
                <a:extLst>
                  <a:ext uri="{FF2B5EF4-FFF2-40B4-BE49-F238E27FC236}">
                    <a16:creationId xmlns:a16="http://schemas.microsoft.com/office/drawing/2014/main" id="{C882F2E0-3311-BED5-D53E-95420862D5F5}"/>
                  </a:ext>
                </a:extLst>
              </p:cNvPr>
              <p:cNvSpPr/>
              <p:nvPr/>
            </p:nvSpPr>
            <p:spPr>
              <a:xfrm>
                <a:off x="5561429" y="2080906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sp>
          <p:nvSpPr>
            <p:cNvPr id="7" name="右矢印 7">
              <a:extLst>
                <a:ext uri="{FF2B5EF4-FFF2-40B4-BE49-F238E27FC236}">
                  <a16:creationId xmlns:a16="http://schemas.microsoft.com/office/drawing/2014/main" id="{61C3D3B9-7E40-6DBB-0C52-37150260A018}"/>
                </a:ext>
              </a:extLst>
            </p:cNvPr>
            <p:cNvSpPr/>
            <p:nvPr/>
          </p:nvSpPr>
          <p:spPr>
            <a:xfrm>
              <a:off x="5713357" y="2976405"/>
              <a:ext cx="351290" cy="30683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8" name="右矢印 8">
              <a:extLst>
                <a:ext uri="{FF2B5EF4-FFF2-40B4-BE49-F238E27FC236}">
                  <a16:creationId xmlns:a16="http://schemas.microsoft.com/office/drawing/2014/main" id="{291DA446-667A-5228-A83F-ED53CE8364A4}"/>
                </a:ext>
              </a:extLst>
            </p:cNvPr>
            <p:cNvSpPr/>
            <p:nvPr/>
          </p:nvSpPr>
          <p:spPr>
            <a:xfrm rot="10800000">
              <a:off x="7085459" y="2973304"/>
              <a:ext cx="355424" cy="30993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</p:grpSp>
      <p:cxnSp>
        <p:nvCxnSpPr>
          <p:cNvPr id="85" name="直線矢印コネクタ 337">
            <a:extLst>
              <a:ext uri="{FF2B5EF4-FFF2-40B4-BE49-F238E27FC236}">
                <a16:creationId xmlns:a16="http://schemas.microsoft.com/office/drawing/2014/main" id="{3A2D4C74-FE8D-D887-2893-8E48B5E950AE}"/>
              </a:ext>
            </a:extLst>
          </p:cNvPr>
          <p:cNvCxnSpPr>
            <a:cxnSpLocks/>
          </p:cNvCxnSpPr>
          <p:nvPr/>
        </p:nvCxnSpPr>
        <p:spPr>
          <a:xfrm flipV="1">
            <a:off x="900993" y="1549679"/>
            <a:ext cx="8806346" cy="85550"/>
          </a:xfrm>
          <a:prstGeom prst="straightConnector1">
            <a:avLst/>
          </a:prstGeom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テキスト ボックス 413">
            <a:extLst>
              <a:ext uri="{FF2B5EF4-FFF2-40B4-BE49-F238E27FC236}">
                <a16:creationId xmlns:a16="http://schemas.microsoft.com/office/drawing/2014/main" id="{0F6AB498-E866-0A28-A2B1-AFC322AE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256" y="1284002"/>
            <a:ext cx="10366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1659A5"/>
                </a:solidFill>
                <a:latin typeface="Calibri" pitchFamily="-108" charset="0"/>
              </a:rPr>
              <a:t>collisions</a:t>
            </a:r>
            <a:endParaRPr lang="ja-JP" altLang="en-US">
              <a:solidFill>
                <a:srgbClr val="1659A5"/>
              </a:solidFill>
              <a:latin typeface="Calibri" pitchFamily="-108" charset="0"/>
            </a:endParaRPr>
          </a:p>
        </p:txBody>
      </p:sp>
      <p:sp>
        <p:nvSpPr>
          <p:cNvPr id="87" name="TextBox 343">
            <a:extLst>
              <a:ext uri="{FF2B5EF4-FFF2-40B4-BE49-F238E27FC236}">
                <a16:creationId xmlns:a16="http://schemas.microsoft.com/office/drawing/2014/main" id="{4A3D79DE-BEB0-CC46-27A6-745612303C43}"/>
              </a:ext>
            </a:extLst>
          </p:cNvPr>
          <p:cNvSpPr txBox="1"/>
          <p:nvPr/>
        </p:nvSpPr>
        <p:spPr>
          <a:xfrm>
            <a:off x="9288822" y="1035754"/>
            <a:ext cx="2245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Experimental data</a:t>
            </a:r>
          </a:p>
        </p:txBody>
      </p:sp>
      <p:sp>
        <p:nvSpPr>
          <p:cNvPr id="88" name="Rounded Rectangular Callout 344">
            <a:extLst>
              <a:ext uri="{FF2B5EF4-FFF2-40B4-BE49-F238E27FC236}">
                <a16:creationId xmlns:a16="http://schemas.microsoft.com/office/drawing/2014/main" id="{97A882FD-AB66-DA1B-B4E7-68E7923AE911}"/>
              </a:ext>
            </a:extLst>
          </p:cNvPr>
          <p:cNvSpPr/>
          <p:nvPr/>
        </p:nvSpPr>
        <p:spPr>
          <a:xfrm>
            <a:off x="9334205" y="1074719"/>
            <a:ext cx="2065608" cy="351532"/>
          </a:xfrm>
          <a:prstGeom prst="wedgeRoundRectCallout">
            <a:avLst>
              <a:gd name="adj1" fmla="val 3553"/>
              <a:gd name="adj2" fmla="val 138011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" name="コンテンツ プレースホルダー 3" descr="jpg397605f6_online.jpg">
            <a:extLst>
              <a:ext uri="{FF2B5EF4-FFF2-40B4-BE49-F238E27FC236}">
                <a16:creationId xmlns:a16="http://schemas.microsoft.com/office/drawing/2014/main" id="{3B8C85F9-C4BF-4366-83FD-2322E2ABDE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12861" r="14075" b="7262"/>
          <a:stretch/>
        </p:blipFill>
        <p:spPr>
          <a:xfrm>
            <a:off x="9937528" y="1674372"/>
            <a:ext cx="1356666" cy="974155"/>
          </a:xfrm>
          <a:prstGeom prst="rect">
            <a:avLst/>
          </a:prstGeom>
        </p:spPr>
      </p:pic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8F94674E-DEBA-4797-7E96-3C5F43BBD9AE}"/>
              </a:ext>
            </a:extLst>
          </p:cNvPr>
          <p:cNvSpPr txBox="1"/>
          <p:nvPr/>
        </p:nvSpPr>
        <p:spPr>
          <a:xfrm>
            <a:off x="10134959" y="2775087"/>
            <a:ext cx="10241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Hadrons </a:t>
            </a:r>
          </a:p>
          <a:p>
            <a:r>
              <a:rPr lang="en-US" altLang="ja-JP" dirty="0"/>
              <a:t>Leptons </a:t>
            </a:r>
          </a:p>
          <a:p>
            <a:r>
              <a:rPr kumimoji="1" lang="en-US" altLang="ja-JP" dirty="0"/>
              <a:t>Photons</a:t>
            </a:r>
          </a:p>
        </p:txBody>
      </p:sp>
      <p:grpSp>
        <p:nvGrpSpPr>
          <p:cNvPr id="92" name="図形グループ 394">
            <a:extLst>
              <a:ext uri="{FF2B5EF4-FFF2-40B4-BE49-F238E27FC236}">
                <a16:creationId xmlns:a16="http://schemas.microsoft.com/office/drawing/2014/main" id="{5EDDA618-0853-C749-22DE-F02DFC52A697}"/>
              </a:ext>
            </a:extLst>
          </p:cNvPr>
          <p:cNvGrpSpPr>
            <a:grpSpLocks/>
          </p:cNvGrpSpPr>
          <p:nvPr/>
        </p:nvGrpSpPr>
        <p:grpSpPr bwMode="auto">
          <a:xfrm>
            <a:off x="4864320" y="1678438"/>
            <a:ext cx="1387919" cy="1041616"/>
            <a:chOff x="4112845" y="1301610"/>
            <a:chExt cx="1628650" cy="1221931"/>
          </a:xfrm>
        </p:grpSpPr>
        <p:sp>
          <p:nvSpPr>
            <p:cNvPr id="93" name="円/楕円 197">
              <a:extLst>
                <a:ext uri="{FF2B5EF4-FFF2-40B4-BE49-F238E27FC236}">
                  <a16:creationId xmlns:a16="http://schemas.microsoft.com/office/drawing/2014/main" id="{C3A8E364-B63A-C34D-6D4D-705E3844F5D8}"/>
                </a:ext>
              </a:extLst>
            </p:cNvPr>
            <p:cNvSpPr/>
            <p:nvPr/>
          </p:nvSpPr>
          <p:spPr>
            <a:xfrm>
              <a:off x="4172296" y="1301610"/>
              <a:ext cx="1247561" cy="1221931"/>
            </a:xfrm>
            <a:prstGeom prst="ellipse">
              <a:avLst/>
            </a:prstGeom>
            <a:gradFill flip="none" rotWithShape="1">
              <a:gsLst>
                <a:gs pos="62000">
                  <a:srgbClr val="FFFF00"/>
                </a:gs>
                <a:gs pos="91000">
                  <a:srgbClr val="FFFF00"/>
                </a:gs>
                <a:gs pos="3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cxnSp>
          <p:nvCxnSpPr>
            <p:cNvPr id="94" name="直線矢印コネクタ 198">
              <a:extLst>
                <a:ext uri="{FF2B5EF4-FFF2-40B4-BE49-F238E27FC236}">
                  <a16:creationId xmlns:a16="http://schemas.microsoft.com/office/drawing/2014/main" id="{C6C6AB5A-6A13-13B7-FF7B-7EFEB82A91BF}"/>
                </a:ext>
              </a:extLst>
            </p:cNvPr>
            <p:cNvCxnSpPr/>
            <p:nvPr/>
          </p:nvCxnSpPr>
          <p:spPr>
            <a:xfrm rot="10800000" flipH="1">
              <a:off x="4962092" y="1301610"/>
              <a:ext cx="395258" cy="442752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矢印コネクタ 199">
              <a:extLst>
                <a:ext uri="{FF2B5EF4-FFF2-40B4-BE49-F238E27FC236}">
                  <a16:creationId xmlns:a16="http://schemas.microsoft.com/office/drawing/2014/main" id="{F3429E3E-9B45-727A-696F-97C44B0F4068}"/>
                </a:ext>
              </a:extLst>
            </p:cNvPr>
            <p:cNvCxnSpPr/>
            <p:nvPr/>
          </p:nvCxnSpPr>
          <p:spPr>
            <a:xfrm rot="10800000" flipV="1">
              <a:off x="4447781" y="1936379"/>
              <a:ext cx="234932" cy="220583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6" name="図形グループ 100">
              <a:extLst>
                <a:ext uri="{FF2B5EF4-FFF2-40B4-BE49-F238E27FC236}">
                  <a16:creationId xmlns:a16="http://schemas.microsoft.com/office/drawing/2014/main" id="{BC3CEF27-36C1-2B5F-ADCC-F71E94B42ED2}"/>
                </a:ext>
              </a:extLst>
            </p:cNvPr>
            <p:cNvGrpSpPr/>
            <p:nvPr/>
          </p:nvGrpSpPr>
          <p:grpSpPr>
            <a:xfrm>
              <a:off x="4859104" y="2204598"/>
              <a:ext cx="882391" cy="127656"/>
              <a:chOff x="152400" y="1765300"/>
              <a:chExt cx="3632198" cy="736600"/>
            </a:xfrm>
            <a:scene3d>
              <a:camera prst="orthographicFront">
                <a:rot lat="0" lon="0" rev="19074000"/>
              </a:camera>
              <a:lightRig rig="threePt" dir="t"/>
            </a:scene3d>
          </p:grpSpPr>
          <p:grpSp>
            <p:nvGrpSpPr>
              <p:cNvPr id="102" name="図形グループ 47">
                <a:extLst>
                  <a:ext uri="{FF2B5EF4-FFF2-40B4-BE49-F238E27FC236}">
                    <a16:creationId xmlns:a16="http://schemas.microsoft.com/office/drawing/2014/main" id="{67F3EB84-4F11-5AF1-4528-468A2EA6A013}"/>
                  </a:ext>
                </a:extLst>
              </p:cNvPr>
              <p:cNvGrpSpPr/>
              <p:nvPr/>
            </p:nvGrpSpPr>
            <p:grpSpPr>
              <a:xfrm>
                <a:off x="1524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108" name="フリーフォーム 212">
                  <a:extLst>
                    <a:ext uri="{FF2B5EF4-FFF2-40B4-BE49-F238E27FC236}">
                      <a16:creationId xmlns:a16="http://schemas.microsoft.com/office/drawing/2014/main" id="{9B0A02B7-4EC5-90D6-183B-5B1B5156CEF0}"/>
                    </a:ext>
                  </a:extLst>
                </p:cNvPr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09" name="フリーフォーム 213">
                  <a:extLst>
                    <a:ext uri="{FF2B5EF4-FFF2-40B4-BE49-F238E27FC236}">
                      <a16:creationId xmlns:a16="http://schemas.microsoft.com/office/drawing/2014/main" id="{ADAE511C-7B2A-A3EF-AD0E-11135F0BD38D}"/>
                    </a:ext>
                  </a:extLst>
                </p:cNvPr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10" name="フリーフォーム 214">
                  <a:extLst>
                    <a:ext uri="{FF2B5EF4-FFF2-40B4-BE49-F238E27FC236}">
                      <a16:creationId xmlns:a16="http://schemas.microsoft.com/office/drawing/2014/main" id="{AD6FEAF7-476D-CF0F-DBF3-1CEBBD556911}"/>
                    </a:ext>
                  </a:extLst>
                </p:cNvPr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11" name="フリーフォーム 215">
                  <a:extLst>
                    <a:ext uri="{FF2B5EF4-FFF2-40B4-BE49-F238E27FC236}">
                      <a16:creationId xmlns:a16="http://schemas.microsoft.com/office/drawing/2014/main" id="{35073B80-9FDA-3E2E-123B-88CBC8711015}"/>
                    </a:ext>
                  </a:extLst>
                </p:cNvPr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103" name="図形グループ 53">
                <a:extLst>
                  <a:ext uri="{FF2B5EF4-FFF2-40B4-BE49-F238E27FC236}">
                    <a16:creationId xmlns:a16="http://schemas.microsoft.com/office/drawing/2014/main" id="{3DE5AC35-F3A1-BBB2-9BC5-0EAAF85F4062}"/>
                  </a:ext>
                </a:extLst>
              </p:cNvPr>
              <p:cNvGrpSpPr/>
              <p:nvPr/>
            </p:nvGrpSpPr>
            <p:grpSpPr>
              <a:xfrm>
                <a:off x="19558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104" name="フリーフォーム 208">
                  <a:extLst>
                    <a:ext uri="{FF2B5EF4-FFF2-40B4-BE49-F238E27FC236}">
                      <a16:creationId xmlns:a16="http://schemas.microsoft.com/office/drawing/2014/main" id="{F550C8D7-BF5F-E07A-8FB0-087BB34A5A51}"/>
                    </a:ext>
                  </a:extLst>
                </p:cNvPr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05" name="フリーフォーム 209">
                  <a:extLst>
                    <a:ext uri="{FF2B5EF4-FFF2-40B4-BE49-F238E27FC236}">
                      <a16:creationId xmlns:a16="http://schemas.microsoft.com/office/drawing/2014/main" id="{B882B867-F287-9C34-8C0D-BCAE4BB6E585}"/>
                    </a:ext>
                  </a:extLst>
                </p:cNvPr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06" name="フリーフォーム 210">
                  <a:extLst>
                    <a:ext uri="{FF2B5EF4-FFF2-40B4-BE49-F238E27FC236}">
                      <a16:creationId xmlns:a16="http://schemas.microsoft.com/office/drawing/2014/main" id="{D04E591F-AFDA-F837-2A6C-5B648160DBA0}"/>
                    </a:ext>
                  </a:extLst>
                </p:cNvPr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07" name="フリーフォーム 211">
                  <a:extLst>
                    <a:ext uri="{FF2B5EF4-FFF2-40B4-BE49-F238E27FC236}">
                      <a16:creationId xmlns:a16="http://schemas.microsoft.com/office/drawing/2014/main" id="{CE295277-1744-517F-C920-D00DD648657B}"/>
                    </a:ext>
                  </a:extLst>
                </p:cNvPr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</p:grpSp>
        <p:grpSp>
          <p:nvGrpSpPr>
            <p:cNvPr id="97" name="図形グループ 47">
              <a:extLst>
                <a:ext uri="{FF2B5EF4-FFF2-40B4-BE49-F238E27FC236}">
                  <a16:creationId xmlns:a16="http://schemas.microsoft.com/office/drawing/2014/main" id="{67E920F4-A2C1-521C-F475-9F1355109465}"/>
                </a:ext>
              </a:extLst>
            </p:cNvPr>
            <p:cNvGrpSpPr/>
            <p:nvPr/>
          </p:nvGrpSpPr>
          <p:grpSpPr>
            <a:xfrm>
              <a:off x="4112845" y="2262353"/>
              <a:ext cx="444279" cy="127656"/>
              <a:chOff x="152400" y="1092200"/>
              <a:chExt cx="8513392" cy="2222500"/>
            </a:xfrm>
            <a:scene3d>
              <a:camera prst="orthographicFront">
                <a:rot lat="0" lon="0" rev="2340000"/>
              </a:camera>
              <a:lightRig rig="threePt" dir="t"/>
            </a:scene3d>
          </p:grpSpPr>
          <p:sp>
            <p:nvSpPr>
              <p:cNvPr id="98" name="フリーフォーム 202">
                <a:extLst>
                  <a:ext uri="{FF2B5EF4-FFF2-40B4-BE49-F238E27FC236}">
                    <a16:creationId xmlns:a16="http://schemas.microsoft.com/office/drawing/2014/main" id="{EADC0136-63E0-9EC8-EF5A-99C1CDDF48F1}"/>
                  </a:ext>
                </a:extLst>
              </p:cNvPr>
              <p:cNvSpPr/>
              <p:nvPr/>
            </p:nvSpPr>
            <p:spPr>
              <a:xfrm>
                <a:off x="152400" y="1092200"/>
                <a:ext cx="2262796" cy="2222500"/>
              </a:xfrm>
              <a:custGeom>
                <a:avLst/>
                <a:gdLst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35500" h="4552950">
                    <a:moveTo>
                      <a:pt x="0" y="88900"/>
                    </a:moveTo>
                    <a:cubicBezTo>
                      <a:pt x="51858" y="55033"/>
                      <a:pt x="103717" y="21167"/>
                      <a:pt x="152400" y="12700"/>
                    </a:cubicBezTo>
                    <a:cubicBezTo>
                      <a:pt x="201083" y="4233"/>
                      <a:pt x="241300" y="12700"/>
                      <a:pt x="292100" y="38100"/>
                    </a:cubicBezTo>
                    <a:cubicBezTo>
                      <a:pt x="342900" y="63500"/>
                      <a:pt x="406400" y="110067"/>
                      <a:pt x="457200" y="165100"/>
                    </a:cubicBezTo>
                    <a:cubicBezTo>
                      <a:pt x="508000" y="220133"/>
                      <a:pt x="548217" y="279400"/>
                      <a:pt x="596900" y="368300"/>
                    </a:cubicBezTo>
                    <a:cubicBezTo>
                      <a:pt x="645583" y="457200"/>
                      <a:pt x="702733" y="588433"/>
                      <a:pt x="749300" y="698500"/>
                    </a:cubicBezTo>
                    <a:cubicBezTo>
                      <a:pt x="795867" y="808567"/>
                      <a:pt x="831850" y="905933"/>
                      <a:pt x="876300" y="1028700"/>
                    </a:cubicBezTo>
                    <a:cubicBezTo>
                      <a:pt x="920750" y="1151467"/>
                      <a:pt x="971550" y="1301750"/>
                      <a:pt x="1016000" y="1435100"/>
                    </a:cubicBezTo>
                    <a:cubicBezTo>
                      <a:pt x="1060450" y="1568450"/>
                      <a:pt x="1102783" y="1695450"/>
                      <a:pt x="1143000" y="1828800"/>
                    </a:cubicBezTo>
                    <a:cubicBezTo>
                      <a:pt x="1183217" y="1962150"/>
                      <a:pt x="1217083" y="2097617"/>
                      <a:pt x="1257300" y="2235200"/>
                    </a:cubicBezTo>
                    <a:cubicBezTo>
                      <a:pt x="1297517" y="2372783"/>
                      <a:pt x="1341967" y="2510367"/>
                      <a:pt x="1384300" y="2654300"/>
                    </a:cubicBezTo>
                    <a:cubicBezTo>
                      <a:pt x="1426633" y="2798233"/>
                      <a:pt x="1462617" y="2948517"/>
                      <a:pt x="1511300" y="3098800"/>
                    </a:cubicBezTo>
                    <a:cubicBezTo>
                      <a:pt x="1559983" y="3249083"/>
                      <a:pt x="1617133" y="3412067"/>
                      <a:pt x="1676400" y="3556000"/>
                    </a:cubicBezTo>
                    <a:cubicBezTo>
                      <a:pt x="1735667" y="3699933"/>
                      <a:pt x="1811867" y="3843867"/>
                      <a:pt x="1866900" y="3962400"/>
                    </a:cubicBezTo>
                    <a:cubicBezTo>
                      <a:pt x="1921933" y="4080933"/>
                      <a:pt x="1957917" y="4188883"/>
                      <a:pt x="2006600" y="4267200"/>
                    </a:cubicBezTo>
                    <a:cubicBezTo>
                      <a:pt x="2055283" y="4345517"/>
                      <a:pt x="2108200" y="4385733"/>
                      <a:pt x="2159000" y="4432300"/>
                    </a:cubicBezTo>
                    <a:cubicBezTo>
                      <a:pt x="2209800" y="4478867"/>
                      <a:pt x="2250017" y="4540250"/>
                      <a:pt x="2311400" y="4546600"/>
                    </a:cubicBezTo>
                    <a:cubicBezTo>
                      <a:pt x="2372783" y="4552950"/>
                      <a:pt x="2457450" y="4536017"/>
                      <a:pt x="2527300" y="4470400"/>
                    </a:cubicBezTo>
                    <a:cubicBezTo>
                      <a:pt x="2597150" y="4404783"/>
                      <a:pt x="2667000" y="4269317"/>
                      <a:pt x="2730500" y="4152900"/>
                    </a:cubicBezTo>
                    <a:cubicBezTo>
                      <a:pt x="2794000" y="4036483"/>
                      <a:pt x="2859617" y="3892550"/>
                      <a:pt x="2908300" y="3771900"/>
                    </a:cubicBezTo>
                    <a:cubicBezTo>
                      <a:pt x="2956983" y="3651250"/>
                      <a:pt x="2980267" y="3553883"/>
                      <a:pt x="3022600" y="3429000"/>
                    </a:cubicBezTo>
                    <a:cubicBezTo>
                      <a:pt x="3064933" y="3304117"/>
                      <a:pt x="3111500" y="3168650"/>
                      <a:pt x="3162300" y="3022600"/>
                    </a:cubicBezTo>
                    <a:cubicBezTo>
                      <a:pt x="3213100" y="2876550"/>
                      <a:pt x="3272367" y="2724150"/>
                      <a:pt x="3327400" y="2552700"/>
                    </a:cubicBezTo>
                    <a:cubicBezTo>
                      <a:pt x="3382433" y="2381250"/>
                      <a:pt x="3443817" y="2165350"/>
                      <a:pt x="3492500" y="1993900"/>
                    </a:cubicBezTo>
                    <a:cubicBezTo>
                      <a:pt x="3541183" y="1822450"/>
                      <a:pt x="3568700" y="1693333"/>
                      <a:pt x="3619500" y="1524000"/>
                    </a:cubicBezTo>
                    <a:cubicBezTo>
                      <a:pt x="3670300" y="1354667"/>
                      <a:pt x="3740150" y="1132417"/>
                      <a:pt x="3797300" y="977900"/>
                    </a:cubicBezTo>
                    <a:cubicBezTo>
                      <a:pt x="3854450" y="823383"/>
                      <a:pt x="3907367" y="706967"/>
                      <a:pt x="3962400" y="596900"/>
                    </a:cubicBezTo>
                    <a:cubicBezTo>
                      <a:pt x="4017433" y="486833"/>
                      <a:pt x="4087283" y="383117"/>
                      <a:pt x="4127500" y="317500"/>
                    </a:cubicBezTo>
                    <a:cubicBezTo>
                      <a:pt x="4167717" y="251883"/>
                      <a:pt x="4167717" y="247650"/>
                      <a:pt x="4203700" y="203200"/>
                    </a:cubicBezTo>
                    <a:cubicBezTo>
                      <a:pt x="4239683" y="158750"/>
                      <a:pt x="4290483" y="82550"/>
                      <a:pt x="4343400" y="50800"/>
                    </a:cubicBezTo>
                    <a:cubicBezTo>
                      <a:pt x="4396317" y="19050"/>
                      <a:pt x="4472517" y="0"/>
                      <a:pt x="4521200" y="12700"/>
                    </a:cubicBezTo>
                    <a:cubicBezTo>
                      <a:pt x="4569883" y="25400"/>
                      <a:pt x="4635500" y="127000"/>
                      <a:pt x="4635500" y="127000"/>
                    </a:cubicBezTo>
                  </a:path>
                </a:pathLst>
              </a:cu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99" name="フリーフォーム 203">
                <a:extLst>
                  <a:ext uri="{FF2B5EF4-FFF2-40B4-BE49-F238E27FC236}">
                    <a16:creationId xmlns:a16="http://schemas.microsoft.com/office/drawing/2014/main" id="{05B38997-4496-494B-76FB-CED71A02DD8D}"/>
                  </a:ext>
                </a:extLst>
              </p:cNvPr>
              <p:cNvSpPr/>
              <p:nvPr/>
            </p:nvSpPr>
            <p:spPr>
              <a:xfrm>
                <a:off x="2247900" y="1092200"/>
                <a:ext cx="2262796" cy="2222500"/>
              </a:xfrm>
              <a:custGeom>
                <a:avLst/>
                <a:gdLst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35500" h="4552950">
                    <a:moveTo>
                      <a:pt x="0" y="88900"/>
                    </a:moveTo>
                    <a:cubicBezTo>
                      <a:pt x="51858" y="55033"/>
                      <a:pt x="103717" y="21167"/>
                      <a:pt x="152400" y="12700"/>
                    </a:cubicBezTo>
                    <a:cubicBezTo>
                      <a:pt x="201083" y="4233"/>
                      <a:pt x="241300" y="12700"/>
                      <a:pt x="292100" y="38100"/>
                    </a:cubicBezTo>
                    <a:cubicBezTo>
                      <a:pt x="342900" y="63500"/>
                      <a:pt x="406400" y="110067"/>
                      <a:pt x="457200" y="165100"/>
                    </a:cubicBezTo>
                    <a:cubicBezTo>
                      <a:pt x="508000" y="220133"/>
                      <a:pt x="548217" y="279400"/>
                      <a:pt x="596900" y="368300"/>
                    </a:cubicBezTo>
                    <a:cubicBezTo>
                      <a:pt x="645583" y="457200"/>
                      <a:pt x="702733" y="588433"/>
                      <a:pt x="749300" y="698500"/>
                    </a:cubicBezTo>
                    <a:cubicBezTo>
                      <a:pt x="795867" y="808567"/>
                      <a:pt x="831850" y="905933"/>
                      <a:pt x="876300" y="1028700"/>
                    </a:cubicBezTo>
                    <a:cubicBezTo>
                      <a:pt x="920750" y="1151467"/>
                      <a:pt x="971550" y="1301750"/>
                      <a:pt x="1016000" y="1435100"/>
                    </a:cubicBezTo>
                    <a:cubicBezTo>
                      <a:pt x="1060450" y="1568450"/>
                      <a:pt x="1102783" y="1695450"/>
                      <a:pt x="1143000" y="1828800"/>
                    </a:cubicBezTo>
                    <a:cubicBezTo>
                      <a:pt x="1183217" y="1962150"/>
                      <a:pt x="1217083" y="2097617"/>
                      <a:pt x="1257300" y="2235200"/>
                    </a:cubicBezTo>
                    <a:cubicBezTo>
                      <a:pt x="1297517" y="2372783"/>
                      <a:pt x="1341967" y="2510367"/>
                      <a:pt x="1384300" y="2654300"/>
                    </a:cubicBezTo>
                    <a:cubicBezTo>
                      <a:pt x="1426633" y="2798233"/>
                      <a:pt x="1462617" y="2948517"/>
                      <a:pt x="1511300" y="3098800"/>
                    </a:cubicBezTo>
                    <a:cubicBezTo>
                      <a:pt x="1559983" y="3249083"/>
                      <a:pt x="1617133" y="3412067"/>
                      <a:pt x="1676400" y="3556000"/>
                    </a:cubicBezTo>
                    <a:cubicBezTo>
                      <a:pt x="1735667" y="3699933"/>
                      <a:pt x="1811867" y="3843867"/>
                      <a:pt x="1866900" y="3962400"/>
                    </a:cubicBezTo>
                    <a:cubicBezTo>
                      <a:pt x="1921933" y="4080933"/>
                      <a:pt x="1957917" y="4188883"/>
                      <a:pt x="2006600" y="4267200"/>
                    </a:cubicBezTo>
                    <a:cubicBezTo>
                      <a:pt x="2055283" y="4345517"/>
                      <a:pt x="2108200" y="4385733"/>
                      <a:pt x="2159000" y="4432300"/>
                    </a:cubicBezTo>
                    <a:cubicBezTo>
                      <a:pt x="2209800" y="4478867"/>
                      <a:pt x="2250017" y="4540250"/>
                      <a:pt x="2311400" y="4546600"/>
                    </a:cubicBezTo>
                    <a:cubicBezTo>
                      <a:pt x="2372783" y="4552950"/>
                      <a:pt x="2457450" y="4536017"/>
                      <a:pt x="2527300" y="4470400"/>
                    </a:cubicBezTo>
                    <a:cubicBezTo>
                      <a:pt x="2597150" y="4404783"/>
                      <a:pt x="2667000" y="4269317"/>
                      <a:pt x="2730500" y="4152900"/>
                    </a:cubicBezTo>
                    <a:cubicBezTo>
                      <a:pt x="2794000" y="4036483"/>
                      <a:pt x="2859617" y="3892550"/>
                      <a:pt x="2908300" y="3771900"/>
                    </a:cubicBezTo>
                    <a:cubicBezTo>
                      <a:pt x="2956983" y="3651250"/>
                      <a:pt x="2980267" y="3553883"/>
                      <a:pt x="3022600" y="3429000"/>
                    </a:cubicBezTo>
                    <a:cubicBezTo>
                      <a:pt x="3064933" y="3304117"/>
                      <a:pt x="3111500" y="3168650"/>
                      <a:pt x="3162300" y="3022600"/>
                    </a:cubicBezTo>
                    <a:cubicBezTo>
                      <a:pt x="3213100" y="2876550"/>
                      <a:pt x="3272367" y="2724150"/>
                      <a:pt x="3327400" y="2552700"/>
                    </a:cubicBezTo>
                    <a:cubicBezTo>
                      <a:pt x="3382433" y="2381250"/>
                      <a:pt x="3443817" y="2165350"/>
                      <a:pt x="3492500" y="1993900"/>
                    </a:cubicBezTo>
                    <a:cubicBezTo>
                      <a:pt x="3541183" y="1822450"/>
                      <a:pt x="3568700" y="1693333"/>
                      <a:pt x="3619500" y="1524000"/>
                    </a:cubicBezTo>
                    <a:cubicBezTo>
                      <a:pt x="3670300" y="1354667"/>
                      <a:pt x="3740150" y="1132417"/>
                      <a:pt x="3797300" y="977900"/>
                    </a:cubicBezTo>
                    <a:cubicBezTo>
                      <a:pt x="3854450" y="823383"/>
                      <a:pt x="3907367" y="706967"/>
                      <a:pt x="3962400" y="596900"/>
                    </a:cubicBezTo>
                    <a:cubicBezTo>
                      <a:pt x="4017433" y="486833"/>
                      <a:pt x="4087283" y="383117"/>
                      <a:pt x="4127500" y="317500"/>
                    </a:cubicBezTo>
                    <a:cubicBezTo>
                      <a:pt x="4167717" y="251883"/>
                      <a:pt x="4167717" y="247650"/>
                      <a:pt x="4203700" y="203200"/>
                    </a:cubicBezTo>
                    <a:cubicBezTo>
                      <a:pt x="4239683" y="158750"/>
                      <a:pt x="4290483" y="82550"/>
                      <a:pt x="4343400" y="50800"/>
                    </a:cubicBezTo>
                    <a:cubicBezTo>
                      <a:pt x="4396317" y="19050"/>
                      <a:pt x="4472517" y="0"/>
                      <a:pt x="4521200" y="12700"/>
                    </a:cubicBezTo>
                    <a:cubicBezTo>
                      <a:pt x="4569883" y="25400"/>
                      <a:pt x="4635500" y="127000"/>
                      <a:pt x="4635500" y="127000"/>
                    </a:cubicBezTo>
                  </a:path>
                </a:pathLst>
              </a:cu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00" name="フリーフォーム 204">
                <a:extLst>
                  <a:ext uri="{FF2B5EF4-FFF2-40B4-BE49-F238E27FC236}">
                    <a16:creationId xmlns:a16="http://schemas.microsoft.com/office/drawing/2014/main" id="{ED6E2F7A-A36E-D410-469C-1476727C80CC}"/>
                  </a:ext>
                </a:extLst>
              </p:cNvPr>
              <p:cNvSpPr/>
              <p:nvPr/>
            </p:nvSpPr>
            <p:spPr>
              <a:xfrm>
                <a:off x="4318000" y="1092200"/>
                <a:ext cx="2262796" cy="2222500"/>
              </a:xfrm>
              <a:custGeom>
                <a:avLst/>
                <a:gdLst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35500" h="4552950">
                    <a:moveTo>
                      <a:pt x="0" y="88900"/>
                    </a:moveTo>
                    <a:cubicBezTo>
                      <a:pt x="51858" y="55033"/>
                      <a:pt x="103717" y="21167"/>
                      <a:pt x="152400" y="12700"/>
                    </a:cubicBezTo>
                    <a:cubicBezTo>
                      <a:pt x="201083" y="4233"/>
                      <a:pt x="241300" y="12700"/>
                      <a:pt x="292100" y="38100"/>
                    </a:cubicBezTo>
                    <a:cubicBezTo>
                      <a:pt x="342900" y="63500"/>
                      <a:pt x="406400" y="110067"/>
                      <a:pt x="457200" y="165100"/>
                    </a:cubicBezTo>
                    <a:cubicBezTo>
                      <a:pt x="508000" y="220133"/>
                      <a:pt x="548217" y="279400"/>
                      <a:pt x="596900" y="368300"/>
                    </a:cubicBezTo>
                    <a:cubicBezTo>
                      <a:pt x="645583" y="457200"/>
                      <a:pt x="702733" y="588433"/>
                      <a:pt x="749300" y="698500"/>
                    </a:cubicBezTo>
                    <a:cubicBezTo>
                      <a:pt x="795867" y="808567"/>
                      <a:pt x="831850" y="905933"/>
                      <a:pt x="876300" y="1028700"/>
                    </a:cubicBezTo>
                    <a:cubicBezTo>
                      <a:pt x="920750" y="1151467"/>
                      <a:pt x="971550" y="1301750"/>
                      <a:pt x="1016000" y="1435100"/>
                    </a:cubicBezTo>
                    <a:cubicBezTo>
                      <a:pt x="1060450" y="1568450"/>
                      <a:pt x="1102783" y="1695450"/>
                      <a:pt x="1143000" y="1828800"/>
                    </a:cubicBezTo>
                    <a:cubicBezTo>
                      <a:pt x="1183217" y="1962150"/>
                      <a:pt x="1217083" y="2097617"/>
                      <a:pt x="1257300" y="2235200"/>
                    </a:cubicBezTo>
                    <a:cubicBezTo>
                      <a:pt x="1297517" y="2372783"/>
                      <a:pt x="1341967" y="2510367"/>
                      <a:pt x="1384300" y="2654300"/>
                    </a:cubicBezTo>
                    <a:cubicBezTo>
                      <a:pt x="1426633" y="2798233"/>
                      <a:pt x="1462617" y="2948517"/>
                      <a:pt x="1511300" y="3098800"/>
                    </a:cubicBezTo>
                    <a:cubicBezTo>
                      <a:pt x="1559983" y="3249083"/>
                      <a:pt x="1617133" y="3412067"/>
                      <a:pt x="1676400" y="3556000"/>
                    </a:cubicBezTo>
                    <a:cubicBezTo>
                      <a:pt x="1735667" y="3699933"/>
                      <a:pt x="1811867" y="3843867"/>
                      <a:pt x="1866900" y="3962400"/>
                    </a:cubicBezTo>
                    <a:cubicBezTo>
                      <a:pt x="1921933" y="4080933"/>
                      <a:pt x="1957917" y="4188883"/>
                      <a:pt x="2006600" y="4267200"/>
                    </a:cubicBezTo>
                    <a:cubicBezTo>
                      <a:pt x="2055283" y="4345517"/>
                      <a:pt x="2108200" y="4385733"/>
                      <a:pt x="2159000" y="4432300"/>
                    </a:cubicBezTo>
                    <a:cubicBezTo>
                      <a:pt x="2209800" y="4478867"/>
                      <a:pt x="2250017" y="4540250"/>
                      <a:pt x="2311400" y="4546600"/>
                    </a:cubicBezTo>
                    <a:cubicBezTo>
                      <a:pt x="2372783" y="4552950"/>
                      <a:pt x="2457450" y="4536017"/>
                      <a:pt x="2527300" y="4470400"/>
                    </a:cubicBezTo>
                    <a:cubicBezTo>
                      <a:pt x="2597150" y="4404783"/>
                      <a:pt x="2667000" y="4269317"/>
                      <a:pt x="2730500" y="4152900"/>
                    </a:cubicBezTo>
                    <a:cubicBezTo>
                      <a:pt x="2794000" y="4036483"/>
                      <a:pt x="2859617" y="3892550"/>
                      <a:pt x="2908300" y="3771900"/>
                    </a:cubicBezTo>
                    <a:cubicBezTo>
                      <a:pt x="2956983" y="3651250"/>
                      <a:pt x="2980267" y="3553883"/>
                      <a:pt x="3022600" y="3429000"/>
                    </a:cubicBezTo>
                    <a:cubicBezTo>
                      <a:pt x="3064933" y="3304117"/>
                      <a:pt x="3111500" y="3168650"/>
                      <a:pt x="3162300" y="3022600"/>
                    </a:cubicBezTo>
                    <a:cubicBezTo>
                      <a:pt x="3213100" y="2876550"/>
                      <a:pt x="3272367" y="2724150"/>
                      <a:pt x="3327400" y="2552700"/>
                    </a:cubicBezTo>
                    <a:cubicBezTo>
                      <a:pt x="3382433" y="2381250"/>
                      <a:pt x="3443817" y="2165350"/>
                      <a:pt x="3492500" y="1993900"/>
                    </a:cubicBezTo>
                    <a:cubicBezTo>
                      <a:pt x="3541183" y="1822450"/>
                      <a:pt x="3568700" y="1693333"/>
                      <a:pt x="3619500" y="1524000"/>
                    </a:cubicBezTo>
                    <a:cubicBezTo>
                      <a:pt x="3670300" y="1354667"/>
                      <a:pt x="3740150" y="1132417"/>
                      <a:pt x="3797300" y="977900"/>
                    </a:cubicBezTo>
                    <a:cubicBezTo>
                      <a:pt x="3854450" y="823383"/>
                      <a:pt x="3907367" y="706967"/>
                      <a:pt x="3962400" y="596900"/>
                    </a:cubicBezTo>
                    <a:cubicBezTo>
                      <a:pt x="4017433" y="486833"/>
                      <a:pt x="4087283" y="383117"/>
                      <a:pt x="4127500" y="317500"/>
                    </a:cubicBezTo>
                    <a:cubicBezTo>
                      <a:pt x="4167717" y="251883"/>
                      <a:pt x="4167717" y="247650"/>
                      <a:pt x="4203700" y="203200"/>
                    </a:cubicBezTo>
                    <a:cubicBezTo>
                      <a:pt x="4239683" y="158750"/>
                      <a:pt x="4290483" y="82550"/>
                      <a:pt x="4343400" y="50800"/>
                    </a:cubicBezTo>
                    <a:cubicBezTo>
                      <a:pt x="4396317" y="19050"/>
                      <a:pt x="4472517" y="0"/>
                      <a:pt x="4521200" y="12700"/>
                    </a:cubicBezTo>
                    <a:cubicBezTo>
                      <a:pt x="4569883" y="25400"/>
                      <a:pt x="4635500" y="127000"/>
                      <a:pt x="4635500" y="127000"/>
                    </a:cubicBezTo>
                  </a:path>
                </a:pathLst>
              </a:cu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01" name="フリーフォーム 205">
                <a:extLst>
                  <a:ext uri="{FF2B5EF4-FFF2-40B4-BE49-F238E27FC236}">
                    <a16:creationId xmlns:a16="http://schemas.microsoft.com/office/drawing/2014/main" id="{3B63B9AF-A7E5-FB03-F404-C8ECE3A744A9}"/>
                  </a:ext>
                </a:extLst>
              </p:cNvPr>
              <p:cNvSpPr/>
              <p:nvPr/>
            </p:nvSpPr>
            <p:spPr>
              <a:xfrm>
                <a:off x="6402996" y="1092200"/>
                <a:ext cx="2262796" cy="2222500"/>
              </a:xfrm>
              <a:custGeom>
                <a:avLst/>
                <a:gdLst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35500" h="4552950">
                    <a:moveTo>
                      <a:pt x="0" y="88900"/>
                    </a:moveTo>
                    <a:cubicBezTo>
                      <a:pt x="51858" y="55033"/>
                      <a:pt x="103717" y="21167"/>
                      <a:pt x="152400" y="12700"/>
                    </a:cubicBezTo>
                    <a:cubicBezTo>
                      <a:pt x="201083" y="4233"/>
                      <a:pt x="241300" y="12700"/>
                      <a:pt x="292100" y="38100"/>
                    </a:cubicBezTo>
                    <a:cubicBezTo>
                      <a:pt x="342900" y="63500"/>
                      <a:pt x="406400" y="110067"/>
                      <a:pt x="457200" y="165100"/>
                    </a:cubicBezTo>
                    <a:cubicBezTo>
                      <a:pt x="508000" y="220133"/>
                      <a:pt x="548217" y="279400"/>
                      <a:pt x="596900" y="368300"/>
                    </a:cubicBezTo>
                    <a:cubicBezTo>
                      <a:pt x="645583" y="457200"/>
                      <a:pt x="702733" y="588433"/>
                      <a:pt x="749300" y="698500"/>
                    </a:cubicBezTo>
                    <a:cubicBezTo>
                      <a:pt x="795867" y="808567"/>
                      <a:pt x="831850" y="905933"/>
                      <a:pt x="876300" y="1028700"/>
                    </a:cubicBezTo>
                    <a:cubicBezTo>
                      <a:pt x="920750" y="1151467"/>
                      <a:pt x="971550" y="1301750"/>
                      <a:pt x="1016000" y="1435100"/>
                    </a:cubicBezTo>
                    <a:cubicBezTo>
                      <a:pt x="1060450" y="1568450"/>
                      <a:pt x="1102783" y="1695450"/>
                      <a:pt x="1143000" y="1828800"/>
                    </a:cubicBezTo>
                    <a:cubicBezTo>
                      <a:pt x="1183217" y="1962150"/>
                      <a:pt x="1217083" y="2097617"/>
                      <a:pt x="1257300" y="2235200"/>
                    </a:cubicBezTo>
                    <a:cubicBezTo>
                      <a:pt x="1297517" y="2372783"/>
                      <a:pt x="1341967" y="2510367"/>
                      <a:pt x="1384300" y="2654300"/>
                    </a:cubicBezTo>
                    <a:cubicBezTo>
                      <a:pt x="1426633" y="2798233"/>
                      <a:pt x="1462617" y="2948517"/>
                      <a:pt x="1511300" y="3098800"/>
                    </a:cubicBezTo>
                    <a:cubicBezTo>
                      <a:pt x="1559983" y="3249083"/>
                      <a:pt x="1617133" y="3412067"/>
                      <a:pt x="1676400" y="3556000"/>
                    </a:cubicBezTo>
                    <a:cubicBezTo>
                      <a:pt x="1735667" y="3699933"/>
                      <a:pt x="1811867" y="3843867"/>
                      <a:pt x="1866900" y="3962400"/>
                    </a:cubicBezTo>
                    <a:cubicBezTo>
                      <a:pt x="1921933" y="4080933"/>
                      <a:pt x="1957917" y="4188883"/>
                      <a:pt x="2006600" y="4267200"/>
                    </a:cubicBezTo>
                    <a:cubicBezTo>
                      <a:pt x="2055283" y="4345517"/>
                      <a:pt x="2108200" y="4385733"/>
                      <a:pt x="2159000" y="4432300"/>
                    </a:cubicBezTo>
                    <a:cubicBezTo>
                      <a:pt x="2209800" y="4478867"/>
                      <a:pt x="2250017" y="4540250"/>
                      <a:pt x="2311400" y="4546600"/>
                    </a:cubicBezTo>
                    <a:cubicBezTo>
                      <a:pt x="2372783" y="4552950"/>
                      <a:pt x="2457450" y="4536017"/>
                      <a:pt x="2527300" y="4470400"/>
                    </a:cubicBezTo>
                    <a:cubicBezTo>
                      <a:pt x="2597150" y="4404783"/>
                      <a:pt x="2667000" y="4269317"/>
                      <a:pt x="2730500" y="4152900"/>
                    </a:cubicBezTo>
                    <a:cubicBezTo>
                      <a:pt x="2794000" y="4036483"/>
                      <a:pt x="2859617" y="3892550"/>
                      <a:pt x="2908300" y="3771900"/>
                    </a:cubicBezTo>
                    <a:cubicBezTo>
                      <a:pt x="2956983" y="3651250"/>
                      <a:pt x="2980267" y="3553883"/>
                      <a:pt x="3022600" y="3429000"/>
                    </a:cubicBezTo>
                    <a:cubicBezTo>
                      <a:pt x="3064933" y="3304117"/>
                      <a:pt x="3111500" y="3168650"/>
                      <a:pt x="3162300" y="3022600"/>
                    </a:cubicBezTo>
                    <a:cubicBezTo>
                      <a:pt x="3213100" y="2876550"/>
                      <a:pt x="3272367" y="2724150"/>
                      <a:pt x="3327400" y="2552700"/>
                    </a:cubicBezTo>
                    <a:cubicBezTo>
                      <a:pt x="3382433" y="2381250"/>
                      <a:pt x="3443817" y="2165350"/>
                      <a:pt x="3492500" y="1993900"/>
                    </a:cubicBezTo>
                    <a:cubicBezTo>
                      <a:pt x="3541183" y="1822450"/>
                      <a:pt x="3568700" y="1693333"/>
                      <a:pt x="3619500" y="1524000"/>
                    </a:cubicBezTo>
                    <a:cubicBezTo>
                      <a:pt x="3670300" y="1354667"/>
                      <a:pt x="3740150" y="1132417"/>
                      <a:pt x="3797300" y="977900"/>
                    </a:cubicBezTo>
                    <a:cubicBezTo>
                      <a:pt x="3854450" y="823383"/>
                      <a:pt x="3907367" y="706967"/>
                      <a:pt x="3962400" y="596900"/>
                    </a:cubicBezTo>
                    <a:cubicBezTo>
                      <a:pt x="4017433" y="486833"/>
                      <a:pt x="4087283" y="383117"/>
                      <a:pt x="4127500" y="317500"/>
                    </a:cubicBezTo>
                    <a:cubicBezTo>
                      <a:pt x="4167717" y="251883"/>
                      <a:pt x="4167717" y="247650"/>
                      <a:pt x="4203700" y="203200"/>
                    </a:cubicBezTo>
                    <a:cubicBezTo>
                      <a:pt x="4239683" y="158750"/>
                      <a:pt x="4290483" y="82550"/>
                      <a:pt x="4343400" y="50800"/>
                    </a:cubicBezTo>
                    <a:cubicBezTo>
                      <a:pt x="4396317" y="19050"/>
                      <a:pt x="4472517" y="0"/>
                      <a:pt x="4521200" y="12700"/>
                    </a:cubicBezTo>
                    <a:cubicBezTo>
                      <a:pt x="4569883" y="25400"/>
                      <a:pt x="4635500" y="127000"/>
                      <a:pt x="4635500" y="127000"/>
                    </a:cubicBezTo>
                  </a:path>
                </a:pathLst>
              </a:cu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</p:grpSp>
      <p:sp>
        <p:nvSpPr>
          <p:cNvPr id="112" name="テキスト ボックス 410">
            <a:extLst>
              <a:ext uri="{FF2B5EF4-FFF2-40B4-BE49-F238E27FC236}">
                <a16:creationId xmlns:a16="http://schemas.microsoft.com/office/drawing/2014/main" id="{75834E44-1974-F929-BBEC-B420FFCE7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9243" y="1254541"/>
            <a:ext cx="16070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1659A5"/>
                </a:solidFill>
                <a:latin typeface="Calibri" pitchFamily="-108" charset="0"/>
              </a:rPr>
              <a:t>hydrodynamics</a:t>
            </a:r>
            <a:endParaRPr lang="ja-JP" altLang="en-US" dirty="0">
              <a:solidFill>
                <a:srgbClr val="1659A5"/>
              </a:solidFill>
              <a:latin typeface="Calibri" pitchFamily="-108" charset="0"/>
            </a:endParaRPr>
          </a:p>
        </p:txBody>
      </p:sp>
      <p:sp>
        <p:nvSpPr>
          <p:cNvPr id="113" name="テキスト ボックス 344">
            <a:extLst>
              <a:ext uri="{FF2B5EF4-FFF2-40B4-BE49-F238E27FC236}">
                <a16:creationId xmlns:a16="http://schemas.microsoft.com/office/drawing/2014/main" id="{491F8595-8A1A-8307-5E1D-27CB2A928367}"/>
              </a:ext>
            </a:extLst>
          </p:cNvPr>
          <p:cNvSpPr txBox="1"/>
          <p:nvPr/>
        </p:nvSpPr>
        <p:spPr>
          <a:xfrm>
            <a:off x="5220314" y="2869940"/>
            <a:ext cx="2329347" cy="40011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Hydrodynamics</a:t>
            </a:r>
            <a:endParaRPr kumimoji="1" lang="ja-JP" altLang="en-US" sz="2000" dirty="0"/>
          </a:p>
        </p:txBody>
      </p:sp>
      <p:sp>
        <p:nvSpPr>
          <p:cNvPr id="114" name="テキスト ボックス 346">
            <a:extLst>
              <a:ext uri="{FF2B5EF4-FFF2-40B4-BE49-F238E27FC236}">
                <a16:creationId xmlns:a16="http://schemas.microsoft.com/office/drawing/2014/main" id="{E6597C15-C482-CC24-C596-B0A7F9CA9BB2}"/>
              </a:ext>
            </a:extLst>
          </p:cNvPr>
          <p:cNvSpPr txBox="1"/>
          <p:nvPr/>
        </p:nvSpPr>
        <p:spPr>
          <a:xfrm>
            <a:off x="5142298" y="3221849"/>
            <a:ext cx="2583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QCD phase diagram</a:t>
            </a:r>
            <a:endParaRPr kumimoji="1" lang="en-US" altLang="ja-JP" dirty="0"/>
          </a:p>
          <a:p>
            <a:r>
              <a:rPr lang="en-US" altLang="ja-JP" dirty="0" err="1"/>
              <a:t>EoS</a:t>
            </a:r>
            <a:r>
              <a:rPr lang="en-US" altLang="ja-JP" dirty="0"/>
              <a:t>: lattice QCD</a:t>
            </a: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101E3D2A-5FDE-14C4-0531-03533BF3195D}"/>
              </a:ext>
            </a:extLst>
          </p:cNvPr>
          <p:cNvSpPr txBox="1"/>
          <p:nvPr/>
        </p:nvSpPr>
        <p:spPr>
          <a:xfrm>
            <a:off x="5192614" y="3809525"/>
            <a:ext cx="2528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Transport coefficients</a:t>
            </a:r>
            <a:endParaRPr kumimoji="1" lang="ja-JP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876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Property of QGP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528" y="1142345"/>
            <a:ext cx="11244943" cy="5094967"/>
          </a:xfrm>
        </p:spPr>
        <p:txBody>
          <a:bodyPr/>
          <a:lstStyle/>
          <a:p>
            <a:r>
              <a:rPr lang="en-US" dirty="0"/>
              <a:t>Status for transport coefficients from theories</a:t>
            </a:r>
          </a:p>
          <a:p>
            <a:endParaRPr 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74" y="1785941"/>
            <a:ext cx="4519465" cy="3076743"/>
          </a:xfrm>
          <a:prstGeom prst="rect">
            <a:avLst/>
          </a:prstGeom>
        </p:spPr>
      </p:pic>
      <p:pic>
        <p:nvPicPr>
          <p:cNvPr id="6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256" y="1697906"/>
            <a:ext cx="4519464" cy="3076743"/>
          </a:xfrm>
          <a:prstGeom prst="rect">
            <a:avLst/>
          </a:prstGeom>
        </p:spPr>
      </p:pic>
      <p:sp>
        <p:nvSpPr>
          <p:cNvPr id="7" name="テキスト ボックス 21"/>
          <p:cNvSpPr txBox="1"/>
          <p:nvPr/>
        </p:nvSpPr>
        <p:spPr>
          <a:xfrm>
            <a:off x="7322183" y="4602689"/>
            <a:ext cx="461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>
                  <a:lumMod val="50000"/>
                </a:schemeClr>
              </a:buClr>
              <a:buSzPct val="85000"/>
            </a:pPr>
            <a:r>
              <a:rPr lang="en-US" altLang="ja-JP" sz="1600" i="1" dirty="0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Chen,Deng,Dong,Wang,PRC87,024910(2013)</a:t>
            </a:r>
            <a:endParaRPr lang="ja-JP" altLang="en-US" sz="1600" i="1" dirty="0">
              <a:solidFill>
                <a:prstClr val="black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676" y="1539197"/>
            <a:ext cx="2393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shear viscosity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90046" y="1467073"/>
            <a:ext cx="2393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bulk viscosity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3529" y="4929262"/>
            <a:ext cx="6305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009051"/>
                </a:solidFill>
              </a:rPr>
              <a:t>Shear viscosity takes the minimum around </a:t>
            </a:r>
            <a:r>
              <a:rPr lang="en-US" sz="2000" i="1" dirty="0">
                <a:solidFill>
                  <a:srgbClr val="009051"/>
                </a:solidFill>
              </a:rPr>
              <a:t>T</a:t>
            </a:r>
            <a:r>
              <a:rPr lang="en-US" sz="2000" baseline="-25000" dirty="0">
                <a:solidFill>
                  <a:srgbClr val="009051"/>
                </a:solidFill>
              </a:rPr>
              <a:t>c</a:t>
            </a:r>
            <a:r>
              <a:rPr lang="en-US" sz="2000" dirty="0">
                <a:solidFill>
                  <a:srgbClr val="009051"/>
                </a:solidFill>
              </a:rPr>
              <a:t>.    </a:t>
            </a:r>
          </a:p>
          <a:p>
            <a:r>
              <a:rPr lang="en-US" sz="2000" dirty="0">
                <a:solidFill>
                  <a:srgbClr val="009051"/>
                </a:solidFill>
              </a:rPr>
              <a:t>     Cf. </a:t>
            </a:r>
            <a:r>
              <a:rPr lang="en-US" sz="2000" i="1" dirty="0">
                <a:solidFill>
                  <a:srgbClr val="009051"/>
                </a:solidFill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sz="2000" i="1" dirty="0">
                <a:solidFill>
                  <a:srgbClr val="009051"/>
                </a:solidFill>
              </a:rPr>
              <a:t>/s=</a:t>
            </a:r>
            <a:r>
              <a:rPr lang="en-US" sz="2000" dirty="0">
                <a:solidFill>
                  <a:srgbClr val="009051"/>
                </a:solidFill>
              </a:rPr>
              <a:t>1/4</a:t>
            </a:r>
            <a:r>
              <a:rPr lang="en-US" sz="2000" i="1" dirty="0">
                <a:solidFill>
                  <a:srgbClr val="009051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000" dirty="0">
                <a:solidFill>
                  <a:srgbClr val="009051"/>
                </a:solidFill>
              </a:rPr>
              <a:t>  </a:t>
            </a:r>
            <a:r>
              <a:rPr lang="en-US" sz="2000" dirty="0" err="1">
                <a:solidFill>
                  <a:srgbClr val="009051"/>
                </a:solidFill>
              </a:rPr>
              <a:t>AdS</a:t>
            </a:r>
            <a:r>
              <a:rPr lang="en-US" sz="2000" dirty="0">
                <a:solidFill>
                  <a:srgbClr val="009051"/>
                </a:solidFill>
              </a:rPr>
              <a:t>/CFT</a:t>
            </a:r>
            <a:endParaRPr lang="en-US" sz="2000" baseline="-25000" dirty="0">
              <a:solidFill>
                <a:srgbClr val="00905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81449" y="4901217"/>
            <a:ext cx="5226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009051"/>
                </a:solidFill>
              </a:rPr>
              <a:t>Bulk viscosity </a:t>
            </a:r>
          </a:p>
          <a:p>
            <a:r>
              <a:rPr lang="en-US" sz="2000" dirty="0">
                <a:solidFill>
                  <a:srgbClr val="009051"/>
                </a:solidFill>
              </a:rPr>
              <a:t>    Temperature dependence is unclear.</a:t>
            </a:r>
          </a:p>
        </p:txBody>
      </p:sp>
      <p:sp>
        <p:nvSpPr>
          <p:cNvPr id="11" name="Oval 10"/>
          <p:cNvSpPr/>
          <p:nvPr/>
        </p:nvSpPr>
        <p:spPr>
          <a:xfrm>
            <a:off x="2154233" y="3546352"/>
            <a:ext cx="1512168" cy="982851"/>
          </a:xfrm>
          <a:prstGeom prst="ellipse">
            <a:avLst/>
          </a:prstGeom>
          <a:solidFill>
            <a:srgbClr val="F4D6FF">
              <a:alpha val="21000"/>
            </a:srgbClr>
          </a:solidFill>
          <a:ln>
            <a:solidFill>
              <a:srgbClr val="FF0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775186" y="3689227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80"/>
                </a:solidFill>
              </a:rPr>
              <a:t>Hydro</a:t>
            </a:r>
          </a:p>
        </p:txBody>
      </p:sp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EFF1DB04-2A69-884A-0D21-D33D90DB5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13</a:t>
            </a:fld>
            <a:endParaRPr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A726EEC-80CA-9178-A48E-4C22BA3F71DC}"/>
              </a:ext>
            </a:extLst>
          </p:cNvPr>
          <p:cNvSpPr txBox="1"/>
          <p:nvPr/>
        </p:nvSpPr>
        <p:spPr>
          <a:xfrm>
            <a:off x="2681402" y="5775647"/>
            <a:ext cx="7359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Bayesian analysis: Duke, SETSCAPE, </a:t>
            </a:r>
            <a:r>
              <a:rPr kumimoji="1" lang="en-US" altLang="ja-JP" sz="2400" b="1" dirty="0" err="1"/>
              <a:t>Trajectum</a:t>
            </a:r>
            <a:endParaRPr kumimoji="1" lang="ja-JP" altLang="en-US" sz="2400" b="1"/>
          </a:p>
        </p:txBody>
      </p:sp>
      <p:sp>
        <p:nvSpPr>
          <p:cNvPr id="16" name="右矢印 15">
            <a:extLst>
              <a:ext uri="{FF2B5EF4-FFF2-40B4-BE49-F238E27FC236}">
                <a16:creationId xmlns:a16="http://schemas.microsoft.com/office/drawing/2014/main" id="{A9C0E18E-F738-2F39-FDDF-5FB4F7FD11BA}"/>
              </a:ext>
            </a:extLst>
          </p:cNvPr>
          <p:cNvSpPr/>
          <p:nvPr/>
        </p:nvSpPr>
        <p:spPr>
          <a:xfrm>
            <a:off x="2247648" y="5831055"/>
            <a:ext cx="433754" cy="32260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5648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06343F-228B-F24E-A012-3567ACD5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Initial Conditions</a:t>
            </a:r>
            <a:r>
              <a:rPr kumimoji="1" lang="en-US" altLang="ja-JP" dirty="0"/>
              <a:t> 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4AAF32-A295-DBA1-AE8D-ABED4564F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grpSp>
        <p:nvGrpSpPr>
          <p:cNvPr id="4" name="図形グループ 59">
            <a:extLst>
              <a:ext uri="{FF2B5EF4-FFF2-40B4-BE49-F238E27FC236}">
                <a16:creationId xmlns:a16="http://schemas.microsoft.com/office/drawing/2014/main" id="{E7A9E4F9-7988-001C-BB98-A4AEE09F4EA9}"/>
              </a:ext>
            </a:extLst>
          </p:cNvPr>
          <p:cNvGrpSpPr>
            <a:grpSpLocks/>
          </p:cNvGrpSpPr>
          <p:nvPr/>
        </p:nvGrpSpPr>
        <p:grpSpPr bwMode="auto">
          <a:xfrm>
            <a:off x="1032914" y="1753630"/>
            <a:ext cx="822100" cy="1034802"/>
            <a:chOff x="5035571" y="1919524"/>
            <a:chExt cx="3078964" cy="2532173"/>
          </a:xfrm>
        </p:grpSpPr>
        <p:grpSp>
          <p:nvGrpSpPr>
            <p:cNvPr id="5" name="図形グループ 123">
              <a:extLst>
                <a:ext uri="{FF2B5EF4-FFF2-40B4-BE49-F238E27FC236}">
                  <a16:creationId xmlns:a16="http://schemas.microsoft.com/office/drawing/2014/main" id="{B984196B-E2A7-1F60-7CCF-88C92C7E53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5571" y="1919524"/>
              <a:ext cx="510390" cy="2528732"/>
              <a:chOff x="5270078" y="1839496"/>
              <a:chExt cx="510390" cy="2528732"/>
            </a:xfrm>
          </p:grpSpPr>
          <p:sp>
            <p:nvSpPr>
              <p:cNvPr id="47" name="円/楕円 47">
                <a:extLst>
                  <a:ext uri="{FF2B5EF4-FFF2-40B4-BE49-F238E27FC236}">
                    <a16:creationId xmlns:a16="http://schemas.microsoft.com/office/drawing/2014/main" id="{C0593622-30E8-1560-A4AF-DB0676BD766D}"/>
                  </a:ext>
                </a:extLst>
              </p:cNvPr>
              <p:cNvSpPr/>
              <p:nvPr/>
            </p:nvSpPr>
            <p:spPr>
              <a:xfrm>
                <a:off x="5270078" y="1839496"/>
                <a:ext cx="508339" cy="252907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8" name="円/楕円 48">
                <a:extLst>
                  <a:ext uri="{FF2B5EF4-FFF2-40B4-BE49-F238E27FC236}">
                    <a16:creationId xmlns:a16="http://schemas.microsoft.com/office/drawing/2014/main" id="{354280B3-2533-B188-ECBD-8F9074AFF9F1}"/>
                  </a:ext>
                </a:extLst>
              </p:cNvPr>
              <p:cNvSpPr/>
              <p:nvPr/>
            </p:nvSpPr>
            <p:spPr>
              <a:xfrm>
                <a:off x="5575908" y="2183525"/>
                <a:ext cx="45460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9" name="円/楕円 49">
                <a:extLst>
                  <a:ext uri="{FF2B5EF4-FFF2-40B4-BE49-F238E27FC236}">
                    <a16:creationId xmlns:a16="http://schemas.microsoft.com/office/drawing/2014/main" id="{241D6FF4-6ABA-D9D6-B1B5-E6037FA0D64C}"/>
                  </a:ext>
                </a:extLst>
              </p:cNvPr>
              <p:cNvSpPr/>
              <p:nvPr/>
            </p:nvSpPr>
            <p:spPr>
              <a:xfrm>
                <a:off x="5480852" y="234779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0" name="円/楕円 50">
                <a:extLst>
                  <a:ext uri="{FF2B5EF4-FFF2-40B4-BE49-F238E27FC236}">
                    <a16:creationId xmlns:a16="http://schemas.microsoft.com/office/drawing/2014/main" id="{8318A7BA-B1D0-F850-3F7F-9099C7801D26}"/>
                  </a:ext>
                </a:extLst>
              </p:cNvPr>
              <p:cNvSpPr/>
              <p:nvPr/>
            </p:nvSpPr>
            <p:spPr>
              <a:xfrm>
                <a:off x="5654431" y="249036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1" name="円/楕円 51">
                <a:extLst>
                  <a:ext uri="{FF2B5EF4-FFF2-40B4-BE49-F238E27FC236}">
                    <a16:creationId xmlns:a16="http://schemas.microsoft.com/office/drawing/2014/main" id="{A6F4B1D1-39C1-5882-C13D-2D246B449C1F}"/>
                  </a:ext>
                </a:extLst>
              </p:cNvPr>
              <p:cNvSpPr/>
              <p:nvPr/>
            </p:nvSpPr>
            <p:spPr>
              <a:xfrm>
                <a:off x="5431258" y="2595738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2" name="円/楕円 52">
                <a:extLst>
                  <a:ext uri="{FF2B5EF4-FFF2-40B4-BE49-F238E27FC236}">
                    <a16:creationId xmlns:a16="http://schemas.microsoft.com/office/drawing/2014/main" id="{0959BB3C-4D74-B3C2-BCF9-A13C7864DBE0}"/>
                  </a:ext>
                </a:extLst>
              </p:cNvPr>
              <p:cNvSpPr/>
              <p:nvPr/>
            </p:nvSpPr>
            <p:spPr>
              <a:xfrm>
                <a:off x="5551111" y="2595738"/>
                <a:ext cx="45460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3" name="円/楕円 53">
                <a:extLst>
                  <a:ext uri="{FF2B5EF4-FFF2-40B4-BE49-F238E27FC236}">
                    <a16:creationId xmlns:a16="http://schemas.microsoft.com/office/drawing/2014/main" id="{BB2AE388-C7AD-A66F-7929-2353E883C265}"/>
                  </a:ext>
                </a:extLst>
              </p:cNvPr>
              <p:cNvSpPr/>
              <p:nvPr/>
            </p:nvSpPr>
            <p:spPr>
              <a:xfrm>
                <a:off x="5373398" y="299865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4" name="円/楕円 54">
                <a:extLst>
                  <a:ext uri="{FF2B5EF4-FFF2-40B4-BE49-F238E27FC236}">
                    <a16:creationId xmlns:a16="http://schemas.microsoft.com/office/drawing/2014/main" id="{B42EF168-034E-527E-2CF5-FC22F728B030}"/>
                  </a:ext>
                </a:extLst>
              </p:cNvPr>
              <p:cNvSpPr/>
              <p:nvPr/>
            </p:nvSpPr>
            <p:spPr>
              <a:xfrm>
                <a:off x="5563509" y="3035846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5" name="円/楕円 55">
                <a:extLst>
                  <a:ext uri="{FF2B5EF4-FFF2-40B4-BE49-F238E27FC236}">
                    <a16:creationId xmlns:a16="http://schemas.microsoft.com/office/drawing/2014/main" id="{7037BBF1-C991-3577-FB5B-A098C8EA3C67}"/>
                  </a:ext>
                </a:extLst>
              </p:cNvPr>
              <p:cNvSpPr/>
              <p:nvPr/>
            </p:nvSpPr>
            <p:spPr>
              <a:xfrm>
                <a:off x="5608971" y="327139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6" name="円/楕円 56">
                <a:extLst>
                  <a:ext uri="{FF2B5EF4-FFF2-40B4-BE49-F238E27FC236}">
                    <a16:creationId xmlns:a16="http://schemas.microsoft.com/office/drawing/2014/main" id="{8F36EB9C-C1FA-F6E6-4EDE-767BC9DBA4CE}"/>
                  </a:ext>
                </a:extLst>
              </p:cNvPr>
              <p:cNvSpPr/>
              <p:nvPr/>
            </p:nvSpPr>
            <p:spPr>
              <a:xfrm>
                <a:off x="5443657" y="3342683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7" name="円/楕円 57">
                <a:extLst>
                  <a:ext uri="{FF2B5EF4-FFF2-40B4-BE49-F238E27FC236}">
                    <a16:creationId xmlns:a16="http://schemas.microsoft.com/office/drawing/2014/main" id="{7DAE1E22-477E-0E8A-1ECA-9DD7AA696321}"/>
                  </a:ext>
                </a:extLst>
              </p:cNvPr>
              <p:cNvSpPr/>
              <p:nvPr/>
            </p:nvSpPr>
            <p:spPr>
              <a:xfrm>
                <a:off x="5456055" y="3748697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8" name="円/楕円 58">
                <a:extLst>
                  <a:ext uri="{FF2B5EF4-FFF2-40B4-BE49-F238E27FC236}">
                    <a16:creationId xmlns:a16="http://schemas.microsoft.com/office/drawing/2014/main" id="{C622B8F3-2F0F-8B2A-5014-2D43FEBCA942}"/>
                  </a:ext>
                </a:extLst>
              </p:cNvPr>
              <p:cNvSpPr/>
              <p:nvPr/>
            </p:nvSpPr>
            <p:spPr>
              <a:xfrm>
                <a:off x="5608971" y="355653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9" name="円/楕円 59">
                <a:extLst>
                  <a:ext uri="{FF2B5EF4-FFF2-40B4-BE49-F238E27FC236}">
                    <a16:creationId xmlns:a16="http://schemas.microsoft.com/office/drawing/2014/main" id="{F966DDBA-3FDF-F14B-27B7-97BEE4089307}"/>
                  </a:ext>
                </a:extLst>
              </p:cNvPr>
              <p:cNvSpPr/>
              <p:nvPr/>
            </p:nvSpPr>
            <p:spPr>
              <a:xfrm>
                <a:off x="5468455" y="2003763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0" name="円/楕円 60">
                <a:extLst>
                  <a:ext uri="{FF2B5EF4-FFF2-40B4-BE49-F238E27FC236}">
                    <a16:creationId xmlns:a16="http://schemas.microsoft.com/office/drawing/2014/main" id="{D1C8023E-099F-E93F-D6DE-249B260F310F}"/>
                  </a:ext>
                </a:extLst>
              </p:cNvPr>
              <p:cNvSpPr/>
              <p:nvPr/>
            </p:nvSpPr>
            <p:spPr>
              <a:xfrm>
                <a:off x="5418860" y="2332294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1" name="円/楕円 61">
                <a:extLst>
                  <a:ext uri="{FF2B5EF4-FFF2-40B4-BE49-F238E27FC236}">
                    <a16:creationId xmlns:a16="http://schemas.microsoft.com/office/drawing/2014/main" id="{4C0A7FDA-8636-ED4D-7193-ACEBED39E26B}"/>
                  </a:ext>
                </a:extLst>
              </p:cNvPr>
              <p:cNvSpPr/>
              <p:nvPr/>
            </p:nvSpPr>
            <p:spPr>
              <a:xfrm>
                <a:off x="5534580" y="2403578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2" name="円/楕円 62">
                <a:extLst>
                  <a:ext uri="{FF2B5EF4-FFF2-40B4-BE49-F238E27FC236}">
                    <a16:creationId xmlns:a16="http://schemas.microsoft.com/office/drawing/2014/main" id="{3E33226D-F8C1-1AD3-248D-51D91734D9AD}"/>
                  </a:ext>
                </a:extLst>
              </p:cNvPr>
              <p:cNvSpPr/>
              <p:nvPr/>
            </p:nvSpPr>
            <p:spPr>
              <a:xfrm>
                <a:off x="5617237" y="2747607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3" name="円/楕円 63">
                <a:extLst>
                  <a:ext uri="{FF2B5EF4-FFF2-40B4-BE49-F238E27FC236}">
                    <a16:creationId xmlns:a16="http://schemas.microsoft.com/office/drawing/2014/main" id="{CF9EF00B-CAF3-2CA7-2352-C8112B57CC24}"/>
                  </a:ext>
                </a:extLst>
              </p:cNvPr>
              <p:cNvSpPr/>
              <p:nvPr/>
            </p:nvSpPr>
            <p:spPr>
              <a:xfrm>
                <a:off x="5476720" y="2899475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4" name="円/楕円 64">
                <a:extLst>
                  <a:ext uri="{FF2B5EF4-FFF2-40B4-BE49-F238E27FC236}">
                    <a16:creationId xmlns:a16="http://schemas.microsoft.com/office/drawing/2014/main" id="{BD940AB2-FB2E-A890-6FAE-4D8B3D2146A6}"/>
                  </a:ext>
                </a:extLst>
              </p:cNvPr>
              <p:cNvSpPr/>
              <p:nvPr/>
            </p:nvSpPr>
            <p:spPr>
              <a:xfrm>
                <a:off x="5637900" y="3100933"/>
                <a:ext cx="45463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5" name="円/楕円 65">
                <a:extLst>
                  <a:ext uri="{FF2B5EF4-FFF2-40B4-BE49-F238E27FC236}">
                    <a16:creationId xmlns:a16="http://schemas.microsoft.com/office/drawing/2014/main" id="{B4C2FDB2-D9F3-FD2E-08D1-10ED25465F1D}"/>
                  </a:ext>
                </a:extLst>
              </p:cNvPr>
              <p:cNvSpPr/>
              <p:nvPr/>
            </p:nvSpPr>
            <p:spPr>
              <a:xfrm>
                <a:off x="5410595" y="3252801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6" name="円/楕円 66">
                <a:extLst>
                  <a:ext uri="{FF2B5EF4-FFF2-40B4-BE49-F238E27FC236}">
                    <a16:creationId xmlns:a16="http://schemas.microsoft.com/office/drawing/2014/main" id="{9C56A943-6087-3DE9-9946-03F92F2974A1}"/>
                  </a:ext>
                </a:extLst>
              </p:cNvPr>
              <p:cNvSpPr/>
              <p:nvPr/>
            </p:nvSpPr>
            <p:spPr>
              <a:xfrm>
                <a:off x="5518049" y="3500749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7" name="円/楕円 67">
                <a:extLst>
                  <a:ext uri="{FF2B5EF4-FFF2-40B4-BE49-F238E27FC236}">
                    <a16:creationId xmlns:a16="http://schemas.microsoft.com/office/drawing/2014/main" id="{E5DC42F7-2656-A39E-6CAF-CADC07C95E33}"/>
                  </a:ext>
                </a:extLst>
              </p:cNvPr>
              <p:cNvSpPr/>
              <p:nvPr/>
            </p:nvSpPr>
            <p:spPr>
              <a:xfrm>
                <a:off x="5410595" y="3581332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8" name="円/楕円 68">
                <a:extLst>
                  <a:ext uri="{FF2B5EF4-FFF2-40B4-BE49-F238E27FC236}">
                    <a16:creationId xmlns:a16="http://schemas.microsoft.com/office/drawing/2014/main" id="{153C6CE4-3489-77AA-EF9E-C2E1938FD2C1}"/>
                  </a:ext>
                </a:extLst>
              </p:cNvPr>
              <p:cNvSpPr/>
              <p:nvPr/>
            </p:nvSpPr>
            <p:spPr>
              <a:xfrm>
                <a:off x="5538712" y="3757996"/>
                <a:ext cx="45463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9" name="円/楕円 69">
                <a:extLst>
                  <a:ext uri="{FF2B5EF4-FFF2-40B4-BE49-F238E27FC236}">
                    <a16:creationId xmlns:a16="http://schemas.microsoft.com/office/drawing/2014/main" id="{037A8AF1-B179-2D98-48CB-E0EF7B8C030C}"/>
                  </a:ext>
                </a:extLst>
              </p:cNvPr>
              <p:cNvSpPr/>
              <p:nvPr/>
            </p:nvSpPr>
            <p:spPr>
              <a:xfrm>
                <a:off x="5497383" y="3956355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0" name="円/楕円 70">
                <a:extLst>
                  <a:ext uri="{FF2B5EF4-FFF2-40B4-BE49-F238E27FC236}">
                    <a16:creationId xmlns:a16="http://schemas.microsoft.com/office/drawing/2014/main" id="{14707DCF-9F26-8369-5959-77E8EE3153FA}"/>
                  </a:ext>
                </a:extLst>
              </p:cNvPr>
              <p:cNvSpPr/>
              <p:nvPr/>
            </p:nvSpPr>
            <p:spPr>
              <a:xfrm>
                <a:off x="5348601" y="2419076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1" name="円/楕円 71">
                <a:extLst>
                  <a:ext uri="{FF2B5EF4-FFF2-40B4-BE49-F238E27FC236}">
                    <a16:creationId xmlns:a16="http://schemas.microsoft.com/office/drawing/2014/main" id="{0F9F8CE2-82FF-65CD-A6CB-14F19487963A}"/>
                  </a:ext>
                </a:extLst>
              </p:cNvPr>
              <p:cNvSpPr/>
              <p:nvPr/>
            </p:nvSpPr>
            <p:spPr>
              <a:xfrm>
                <a:off x="5699894" y="2617434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2" name="円/楕円 72">
                <a:extLst>
                  <a:ext uri="{FF2B5EF4-FFF2-40B4-BE49-F238E27FC236}">
                    <a16:creationId xmlns:a16="http://schemas.microsoft.com/office/drawing/2014/main" id="{40E5AB20-1ACC-5038-894A-BAE14E17AE3D}"/>
                  </a:ext>
                </a:extLst>
              </p:cNvPr>
              <p:cNvSpPr/>
              <p:nvPr/>
            </p:nvSpPr>
            <p:spPr>
              <a:xfrm>
                <a:off x="5497383" y="2747607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3" name="円/楕円 73">
                <a:extLst>
                  <a:ext uri="{FF2B5EF4-FFF2-40B4-BE49-F238E27FC236}">
                    <a16:creationId xmlns:a16="http://schemas.microsoft.com/office/drawing/2014/main" id="{FD6592D5-6F4C-0F2C-BF1A-239F662A5F60}"/>
                  </a:ext>
                </a:extLst>
              </p:cNvPr>
              <p:cNvSpPr/>
              <p:nvPr/>
            </p:nvSpPr>
            <p:spPr>
              <a:xfrm>
                <a:off x="5460189" y="3054442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4" name="円/楕円 74">
                <a:extLst>
                  <a:ext uri="{FF2B5EF4-FFF2-40B4-BE49-F238E27FC236}">
                    <a16:creationId xmlns:a16="http://schemas.microsoft.com/office/drawing/2014/main" id="{4E35EEDC-478C-C58C-BB61-83C3D6353294}"/>
                  </a:ext>
                </a:extLst>
              </p:cNvPr>
              <p:cNvSpPr/>
              <p:nvPr/>
            </p:nvSpPr>
            <p:spPr>
              <a:xfrm>
                <a:off x="5567643" y="3218709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5" name="円/楕円 75">
                <a:extLst>
                  <a:ext uri="{FF2B5EF4-FFF2-40B4-BE49-F238E27FC236}">
                    <a16:creationId xmlns:a16="http://schemas.microsoft.com/office/drawing/2014/main" id="{485AC77D-5726-96AC-98AA-1E11B30967B4}"/>
                  </a:ext>
                </a:extLst>
              </p:cNvPr>
              <p:cNvSpPr/>
              <p:nvPr/>
            </p:nvSpPr>
            <p:spPr>
              <a:xfrm>
                <a:off x="5658565" y="3370576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6" name="円/楕円 76">
                <a:extLst>
                  <a:ext uri="{FF2B5EF4-FFF2-40B4-BE49-F238E27FC236}">
                    <a16:creationId xmlns:a16="http://schemas.microsoft.com/office/drawing/2014/main" id="{572275F7-C251-6685-FE50-2FFF40DB703C}"/>
                  </a:ext>
                </a:extLst>
              </p:cNvPr>
              <p:cNvSpPr/>
              <p:nvPr/>
            </p:nvSpPr>
            <p:spPr>
              <a:xfrm>
                <a:off x="5584174" y="3665016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7" name="円/楕円 77">
                <a:extLst>
                  <a:ext uri="{FF2B5EF4-FFF2-40B4-BE49-F238E27FC236}">
                    <a16:creationId xmlns:a16="http://schemas.microsoft.com/office/drawing/2014/main" id="{C9A8AEDE-1FFB-E8B8-060D-99DB29A023C9}"/>
                  </a:ext>
                </a:extLst>
              </p:cNvPr>
              <p:cNvSpPr/>
              <p:nvPr/>
            </p:nvSpPr>
            <p:spPr>
              <a:xfrm>
                <a:off x="5406461" y="3816883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8" name="円/楕円 78">
                <a:extLst>
                  <a:ext uri="{FF2B5EF4-FFF2-40B4-BE49-F238E27FC236}">
                    <a16:creationId xmlns:a16="http://schemas.microsoft.com/office/drawing/2014/main" id="{B149DFBB-CB3D-44CB-F353-21A0380B607F}"/>
                  </a:ext>
                </a:extLst>
              </p:cNvPr>
              <p:cNvSpPr/>
              <p:nvPr/>
            </p:nvSpPr>
            <p:spPr>
              <a:xfrm>
                <a:off x="5361001" y="2725911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9" name="円/楕円 79">
                <a:extLst>
                  <a:ext uri="{FF2B5EF4-FFF2-40B4-BE49-F238E27FC236}">
                    <a16:creationId xmlns:a16="http://schemas.microsoft.com/office/drawing/2014/main" id="{1ECC4C76-16DB-4353-B8CF-F551FEE4F345}"/>
                  </a:ext>
                </a:extLst>
              </p:cNvPr>
              <p:cNvSpPr/>
              <p:nvPr/>
            </p:nvSpPr>
            <p:spPr>
              <a:xfrm>
                <a:off x="5319672" y="3197012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0" name="円/楕円 80">
                <a:extLst>
                  <a:ext uri="{FF2B5EF4-FFF2-40B4-BE49-F238E27FC236}">
                    <a16:creationId xmlns:a16="http://schemas.microsoft.com/office/drawing/2014/main" id="{89CCFB8B-6489-EF87-C353-0EF72CF5CED3}"/>
                  </a:ext>
                </a:extLst>
              </p:cNvPr>
              <p:cNvSpPr/>
              <p:nvPr/>
            </p:nvSpPr>
            <p:spPr>
              <a:xfrm>
                <a:off x="5456055" y="2964562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1" name="円/楕円 81">
                <a:extLst>
                  <a:ext uri="{FF2B5EF4-FFF2-40B4-BE49-F238E27FC236}">
                    <a16:creationId xmlns:a16="http://schemas.microsoft.com/office/drawing/2014/main" id="{A69006B0-0A3D-BD20-18C0-8F4886CD5FDE}"/>
                  </a:ext>
                </a:extLst>
              </p:cNvPr>
              <p:cNvSpPr/>
              <p:nvPr/>
            </p:nvSpPr>
            <p:spPr>
              <a:xfrm>
                <a:off x="5340335" y="281269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2" name="円/楕円 82">
                <a:extLst>
                  <a:ext uri="{FF2B5EF4-FFF2-40B4-BE49-F238E27FC236}">
                    <a16:creationId xmlns:a16="http://schemas.microsoft.com/office/drawing/2014/main" id="{73BA49F8-F5D3-A039-2728-7761D845C166}"/>
                  </a:ext>
                </a:extLst>
              </p:cNvPr>
              <p:cNvSpPr/>
              <p:nvPr/>
            </p:nvSpPr>
            <p:spPr>
              <a:xfrm>
                <a:off x="5315538" y="3472856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3" name="円/楕円 83">
                <a:extLst>
                  <a:ext uri="{FF2B5EF4-FFF2-40B4-BE49-F238E27FC236}">
                    <a16:creationId xmlns:a16="http://schemas.microsoft.com/office/drawing/2014/main" id="{AA26DA6B-19EE-4949-1531-2E2F2A0C5B1A}"/>
                  </a:ext>
                </a:extLst>
              </p:cNvPr>
              <p:cNvSpPr/>
              <p:nvPr/>
            </p:nvSpPr>
            <p:spPr>
              <a:xfrm>
                <a:off x="5369266" y="348215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4" name="円/楕円 84">
                <a:extLst>
                  <a:ext uri="{FF2B5EF4-FFF2-40B4-BE49-F238E27FC236}">
                    <a16:creationId xmlns:a16="http://schemas.microsoft.com/office/drawing/2014/main" id="{006B27EF-37B0-51CF-9F6F-13F252B5FEF1}"/>
                  </a:ext>
                </a:extLst>
              </p:cNvPr>
              <p:cNvSpPr/>
              <p:nvPr/>
            </p:nvSpPr>
            <p:spPr>
              <a:xfrm>
                <a:off x="5559377" y="2081246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grpSp>
          <p:nvGrpSpPr>
            <p:cNvPr id="6" name="図形グループ 124">
              <a:extLst>
                <a:ext uri="{FF2B5EF4-FFF2-40B4-BE49-F238E27FC236}">
                  <a16:creationId xmlns:a16="http://schemas.microsoft.com/office/drawing/2014/main" id="{AC1C470C-9A5B-2331-287B-AE24B93B12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04145" y="1922965"/>
              <a:ext cx="510390" cy="2528732"/>
              <a:chOff x="5270078" y="1839496"/>
              <a:chExt cx="510390" cy="2528732"/>
            </a:xfrm>
          </p:grpSpPr>
          <p:sp>
            <p:nvSpPr>
              <p:cNvPr id="9" name="円/楕円 9">
                <a:extLst>
                  <a:ext uri="{FF2B5EF4-FFF2-40B4-BE49-F238E27FC236}">
                    <a16:creationId xmlns:a16="http://schemas.microsoft.com/office/drawing/2014/main" id="{1CC62F14-3A1D-BDA0-8963-A6DE0E0CC9AC}"/>
                  </a:ext>
                </a:extLst>
              </p:cNvPr>
              <p:cNvSpPr/>
              <p:nvPr/>
            </p:nvSpPr>
            <p:spPr>
              <a:xfrm>
                <a:off x="5272129" y="1839156"/>
                <a:ext cx="508339" cy="252907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0" name="円/楕円 10">
                <a:extLst>
                  <a:ext uri="{FF2B5EF4-FFF2-40B4-BE49-F238E27FC236}">
                    <a16:creationId xmlns:a16="http://schemas.microsoft.com/office/drawing/2014/main" id="{009146A8-2A4F-EAEF-AC7D-350CC83882F4}"/>
                  </a:ext>
                </a:extLst>
              </p:cNvPr>
              <p:cNvSpPr/>
              <p:nvPr/>
            </p:nvSpPr>
            <p:spPr>
              <a:xfrm>
                <a:off x="5577960" y="2183183"/>
                <a:ext cx="45460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" name="円/楕円 11">
                <a:extLst>
                  <a:ext uri="{FF2B5EF4-FFF2-40B4-BE49-F238E27FC236}">
                    <a16:creationId xmlns:a16="http://schemas.microsoft.com/office/drawing/2014/main" id="{E7549BA7-9E6E-7170-FE24-FD91C86454F6}"/>
                  </a:ext>
                </a:extLst>
              </p:cNvPr>
              <p:cNvSpPr/>
              <p:nvPr/>
            </p:nvSpPr>
            <p:spPr>
              <a:xfrm>
                <a:off x="5482903" y="2347450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" name="円/楕円 12">
                <a:extLst>
                  <a:ext uri="{FF2B5EF4-FFF2-40B4-BE49-F238E27FC236}">
                    <a16:creationId xmlns:a16="http://schemas.microsoft.com/office/drawing/2014/main" id="{46E43775-B3D5-F2BA-5839-758CD6525D4E}"/>
                  </a:ext>
                </a:extLst>
              </p:cNvPr>
              <p:cNvSpPr/>
              <p:nvPr/>
            </p:nvSpPr>
            <p:spPr>
              <a:xfrm>
                <a:off x="5656483" y="2490020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" name="円/楕円 13">
                <a:extLst>
                  <a:ext uri="{FF2B5EF4-FFF2-40B4-BE49-F238E27FC236}">
                    <a16:creationId xmlns:a16="http://schemas.microsoft.com/office/drawing/2014/main" id="{4C16A5F7-6907-F55C-1DDF-9C0F07415EB8}"/>
                  </a:ext>
                </a:extLst>
              </p:cNvPr>
              <p:cNvSpPr/>
              <p:nvPr/>
            </p:nvSpPr>
            <p:spPr>
              <a:xfrm>
                <a:off x="5433309" y="2595398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" name="円/楕円 14">
                <a:extLst>
                  <a:ext uri="{FF2B5EF4-FFF2-40B4-BE49-F238E27FC236}">
                    <a16:creationId xmlns:a16="http://schemas.microsoft.com/office/drawing/2014/main" id="{0109B31F-666C-2810-824D-7EBDD0B584FB}"/>
                  </a:ext>
                </a:extLst>
              </p:cNvPr>
              <p:cNvSpPr/>
              <p:nvPr/>
            </p:nvSpPr>
            <p:spPr>
              <a:xfrm>
                <a:off x="5553163" y="2595398"/>
                <a:ext cx="45460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" name="円/楕円 15">
                <a:extLst>
                  <a:ext uri="{FF2B5EF4-FFF2-40B4-BE49-F238E27FC236}">
                    <a16:creationId xmlns:a16="http://schemas.microsoft.com/office/drawing/2014/main" id="{3246D128-FCF9-C5DD-1325-2A8D5B7E2E9D}"/>
                  </a:ext>
                </a:extLst>
              </p:cNvPr>
              <p:cNvSpPr/>
              <p:nvPr/>
            </p:nvSpPr>
            <p:spPr>
              <a:xfrm>
                <a:off x="5375449" y="299831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" name="円/楕円 16">
                <a:extLst>
                  <a:ext uri="{FF2B5EF4-FFF2-40B4-BE49-F238E27FC236}">
                    <a16:creationId xmlns:a16="http://schemas.microsoft.com/office/drawing/2014/main" id="{89CF56C8-147F-8E17-21A7-95371E51AFFD}"/>
                  </a:ext>
                </a:extLst>
              </p:cNvPr>
              <p:cNvSpPr/>
              <p:nvPr/>
            </p:nvSpPr>
            <p:spPr>
              <a:xfrm>
                <a:off x="5565560" y="3035506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" name="円/楕円 17">
                <a:extLst>
                  <a:ext uri="{FF2B5EF4-FFF2-40B4-BE49-F238E27FC236}">
                    <a16:creationId xmlns:a16="http://schemas.microsoft.com/office/drawing/2014/main" id="{ACC023DF-1F65-FC5B-B25C-BDD15FC7B59A}"/>
                  </a:ext>
                </a:extLst>
              </p:cNvPr>
              <p:cNvSpPr/>
              <p:nvPr/>
            </p:nvSpPr>
            <p:spPr>
              <a:xfrm>
                <a:off x="5611023" y="327105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" name="円/楕円 18">
                <a:extLst>
                  <a:ext uri="{FF2B5EF4-FFF2-40B4-BE49-F238E27FC236}">
                    <a16:creationId xmlns:a16="http://schemas.microsoft.com/office/drawing/2014/main" id="{ED0A732A-DBB2-C709-9B2C-6735297646A4}"/>
                  </a:ext>
                </a:extLst>
              </p:cNvPr>
              <p:cNvSpPr/>
              <p:nvPr/>
            </p:nvSpPr>
            <p:spPr>
              <a:xfrm>
                <a:off x="5445709" y="3342341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" name="円/楕円 19">
                <a:extLst>
                  <a:ext uri="{FF2B5EF4-FFF2-40B4-BE49-F238E27FC236}">
                    <a16:creationId xmlns:a16="http://schemas.microsoft.com/office/drawing/2014/main" id="{9E44797A-9176-74D9-BB14-6237D56781BC}"/>
                  </a:ext>
                </a:extLst>
              </p:cNvPr>
              <p:cNvSpPr/>
              <p:nvPr/>
            </p:nvSpPr>
            <p:spPr>
              <a:xfrm>
                <a:off x="5458106" y="3748357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" name="円/楕円 20">
                <a:extLst>
                  <a:ext uri="{FF2B5EF4-FFF2-40B4-BE49-F238E27FC236}">
                    <a16:creationId xmlns:a16="http://schemas.microsoft.com/office/drawing/2014/main" id="{378A32CD-CA05-75DD-863A-E597B86F41AA}"/>
                  </a:ext>
                </a:extLst>
              </p:cNvPr>
              <p:cNvSpPr/>
              <p:nvPr/>
            </p:nvSpPr>
            <p:spPr>
              <a:xfrm>
                <a:off x="5611023" y="3556198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1" name="円/楕円 21">
                <a:extLst>
                  <a:ext uri="{FF2B5EF4-FFF2-40B4-BE49-F238E27FC236}">
                    <a16:creationId xmlns:a16="http://schemas.microsoft.com/office/drawing/2014/main" id="{CCA8CFC7-7ED9-4FE9-7937-8D7963ACDFE1}"/>
                  </a:ext>
                </a:extLst>
              </p:cNvPr>
              <p:cNvSpPr/>
              <p:nvPr/>
            </p:nvSpPr>
            <p:spPr>
              <a:xfrm>
                <a:off x="5470506" y="2003421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2" name="円/楕円 22">
                <a:extLst>
                  <a:ext uri="{FF2B5EF4-FFF2-40B4-BE49-F238E27FC236}">
                    <a16:creationId xmlns:a16="http://schemas.microsoft.com/office/drawing/2014/main" id="{F4FAE298-7195-8519-8C0D-E29676170490}"/>
                  </a:ext>
                </a:extLst>
              </p:cNvPr>
              <p:cNvSpPr/>
              <p:nvPr/>
            </p:nvSpPr>
            <p:spPr>
              <a:xfrm>
                <a:off x="5420912" y="2331952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3" name="円/楕円 23">
                <a:extLst>
                  <a:ext uri="{FF2B5EF4-FFF2-40B4-BE49-F238E27FC236}">
                    <a16:creationId xmlns:a16="http://schemas.microsoft.com/office/drawing/2014/main" id="{BF1A968D-594C-0E73-8661-BE617F2A6726}"/>
                  </a:ext>
                </a:extLst>
              </p:cNvPr>
              <p:cNvSpPr/>
              <p:nvPr/>
            </p:nvSpPr>
            <p:spPr>
              <a:xfrm>
                <a:off x="5536631" y="2403238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4" name="円/楕円 24">
                <a:extLst>
                  <a:ext uri="{FF2B5EF4-FFF2-40B4-BE49-F238E27FC236}">
                    <a16:creationId xmlns:a16="http://schemas.microsoft.com/office/drawing/2014/main" id="{3478CD69-AE63-496F-F665-6E1008E26525}"/>
                  </a:ext>
                </a:extLst>
              </p:cNvPr>
              <p:cNvSpPr/>
              <p:nvPr/>
            </p:nvSpPr>
            <p:spPr>
              <a:xfrm>
                <a:off x="5619288" y="2747266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5" name="円/楕円 25">
                <a:extLst>
                  <a:ext uri="{FF2B5EF4-FFF2-40B4-BE49-F238E27FC236}">
                    <a16:creationId xmlns:a16="http://schemas.microsoft.com/office/drawing/2014/main" id="{8401918B-B913-AE41-D272-D749F3D6490E}"/>
                  </a:ext>
                </a:extLst>
              </p:cNvPr>
              <p:cNvSpPr/>
              <p:nvPr/>
            </p:nvSpPr>
            <p:spPr>
              <a:xfrm>
                <a:off x="5478772" y="2899135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6" name="円/楕円 26">
                <a:extLst>
                  <a:ext uri="{FF2B5EF4-FFF2-40B4-BE49-F238E27FC236}">
                    <a16:creationId xmlns:a16="http://schemas.microsoft.com/office/drawing/2014/main" id="{1292F4EE-951A-FA21-8B05-16DACEFEDCEA}"/>
                  </a:ext>
                </a:extLst>
              </p:cNvPr>
              <p:cNvSpPr/>
              <p:nvPr/>
            </p:nvSpPr>
            <p:spPr>
              <a:xfrm>
                <a:off x="5639951" y="3100592"/>
                <a:ext cx="45463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7" name="円/楕円 27">
                <a:extLst>
                  <a:ext uri="{FF2B5EF4-FFF2-40B4-BE49-F238E27FC236}">
                    <a16:creationId xmlns:a16="http://schemas.microsoft.com/office/drawing/2014/main" id="{510D2D41-D1F3-EF20-2FE0-076DAD321374}"/>
                  </a:ext>
                </a:extLst>
              </p:cNvPr>
              <p:cNvSpPr/>
              <p:nvPr/>
            </p:nvSpPr>
            <p:spPr>
              <a:xfrm>
                <a:off x="5412646" y="3252461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8" name="円/楕円 28">
                <a:extLst>
                  <a:ext uri="{FF2B5EF4-FFF2-40B4-BE49-F238E27FC236}">
                    <a16:creationId xmlns:a16="http://schemas.microsoft.com/office/drawing/2014/main" id="{F284D408-5088-85C3-8E9E-794DFDDA7D58}"/>
                  </a:ext>
                </a:extLst>
              </p:cNvPr>
              <p:cNvSpPr/>
              <p:nvPr/>
            </p:nvSpPr>
            <p:spPr>
              <a:xfrm>
                <a:off x="5520100" y="3500409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9" name="円/楕円 29">
                <a:extLst>
                  <a:ext uri="{FF2B5EF4-FFF2-40B4-BE49-F238E27FC236}">
                    <a16:creationId xmlns:a16="http://schemas.microsoft.com/office/drawing/2014/main" id="{51129879-93EF-0631-F27E-2C8635E46960}"/>
                  </a:ext>
                </a:extLst>
              </p:cNvPr>
              <p:cNvSpPr/>
              <p:nvPr/>
            </p:nvSpPr>
            <p:spPr>
              <a:xfrm>
                <a:off x="5412646" y="3580992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0" name="円/楕円 30">
                <a:extLst>
                  <a:ext uri="{FF2B5EF4-FFF2-40B4-BE49-F238E27FC236}">
                    <a16:creationId xmlns:a16="http://schemas.microsoft.com/office/drawing/2014/main" id="{60C7189C-630B-DFF5-D09D-B96C8FA84F22}"/>
                  </a:ext>
                </a:extLst>
              </p:cNvPr>
              <p:cNvSpPr/>
              <p:nvPr/>
            </p:nvSpPr>
            <p:spPr>
              <a:xfrm>
                <a:off x="5540763" y="3757655"/>
                <a:ext cx="45463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1" name="円/楕円 31">
                <a:extLst>
                  <a:ext uri="{FF2B5EF4-FFF2-40B4-BE49-F238E27FC236}">
                    <a16:creationId xmlns:a16="http://schemas.microsoft.com/office/drawing/2014/main" id="{ED02B9BE-80C4-9239-356A-E035062EFB3F}"/>
                  </a:ext>
                </a:extLst>
              </p:cNvPr>
              <p:cNvSpPr/>
              <p:nvPr/>
            </p:nvSpPr>
            <p:spPr>
              <a:xfrm>
                <a:off x="5499435" y="395601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2" name="円/楕円 32">
                <a:extLst>
                  <a:ext uri="{FF2B5EF4-FFF2-40B4-BE49-F238E27FC236}">
                    <a16:creationId xmlns:a16="http://schemas.microsoft.com/office/drawing/2014/main" id="{7D4E0126-07E5-6721-75D9-C677A29E97A7}"/>
                  </a:ext>
                </a:extLst>
              </p:cNvPr>
              <p:cNvSpPr/>
              <p:nvPr/>
            </p:nvSpPr>
            <p:spPr>
              <a:xfrm>
                <a:off x="5350652" y="2418734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3" name="円/楕円 33">
                <a:extLst>
                  <a:ext uri="{FF2B5EF4-FFF2-40B4-BE49-F238E27FC236}">
                    <a16:creationId xmlns:a16="http://schemas.microsoft.com/office/drawing/2014/main" id="{6351465B-65D9-389B-E235-0E8C972BE84B}"/>
                  </a:ext>
                </a:extLst>
              </p:cNvPr>
              <p:cNvSpPr/>
              <p:nvPr/>
            </p:nvSpPr>
            <p:spPr>
              <a:xfrm>
                <a:off x="5701945" y="2617093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4" name="円/楕円 34">
                <a:extLst>
                  <a:ext uri="{FF2B5EF4-FFF2-40B4-BE49-F238E27FC236}">
                    <a16:creationId xmlns:a16="http://schemas.microsoft.com/office/drawing/2014/main" id="{BE54A38C-512E-74A2-14CB-B95D836BAC32}"/>
                  </a:ext>
                </a:extLst>
              </p:cNvPr>
              <p:cNvSpPr/>
              <p:nvPr/>
            </p:nvSpPr>
            <p:spPr>
              <a:xfrm>
                <a:off x="5499435" y="2747266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5" name="円/楕円 35">
                <a:extLst>
                  <a:ext uri="{FF2B5EF4-FFF2-40B4-BE49-F238E27FC236}">
                    <a16:creationId xmlns:a16="http://schemas.microsoft.com/office/drawing/2014/main" id="{DFB228A4-6DA7-469C-91D5-4D41C005436B}"/>
                  </a:ext>
                </a:extLst>
              </p:cNvPr>
              <p:cNvSpPr/>
              <p:nvPr/>
            </p:nvSpPr>
            <p:spPr>
              <a:xfrm>
                <a:off x="5462240" y="3054103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6" name="円/楕円 36">
                <a:extLst>
                  <a:ext uri="{FF2B5EF4-FFF2-40B4-BE49-F238E27FC236}">
                    <a16:creationId xmlns:a16="http://schemas.microsoft.com/office/drawing/2014/main" id="{296BEAE8-E517-26ED-88DF-13A0A1AB4819}"/>
                  </a:ext>
                </a:extLst>
              </p:cNvPr>
              <p:cNvSpPr/>
              <p:nvPr/>
            </p:nvSpPr>
            <p:spPr>
              <a:xfrm>
                <a:off x="5569694" y="3218367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7" name="円/楕円 37">
                <a:extLst>
                  <a:ext uri="{FF2B5EF4-FFF2-40B4-BE49-F238E27FC236}">
                    <a16:creationId xmlns:a16="http://schemas.microsoft.com/office/drawing/2014/main" id="{C08CF77D-36D5-CA40-C229-B583D60C9C47}"/>
                  </a:ext>
                </a:extLst>
              </p:cNvPr>
              <p:cNvSpPr/>
              <p:nvPr/>
            </p:nvSpPr>
            <p:spPr>
              <a:xfrm>
                <a:off x="5660617" y="3370236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8" name="円/楕円 38">
                <a:extLst>
                  <a:ext uri="{FF2B5EF4-FFF2-40B4-BE49-F238E27FC236}">
                    <a16:creationId xmlns:a16="http://schemas.microsoft.com/office/drawing/2014/main" id="{D67E3B13-33CB-CAEF-EB79-AF2CC968EECA}"/>
                  </a:ext>
                </a:extLst>
              </p:cNvPr>
              <p:cNvSpPr/>
              <p:nvPr/>
            </p:nvSpPr>
            <p:spPr>
              <a:xfrm>
                <a:off x="5586226" y="3664674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9" name="円/楕円 39">
                <a:extLst>
                  <a:ext uri="{FF2B5EF4-FFF2-40B4-BE49-F238E27FC236}">
                    <a16:creationId xmlns:a16="http://schemas.microsoft.com/office/drawing/2014/main" id="{4494F083-CCE2-60B3-AD92-9DD11FE6E4FD}"/>
                  </a:ext>
                </a:extLst>
              </p:cNvPr>
              <p:cNvSpPr/>
              <p:nvPr/>
            </p:nvSpPr>
            <p:spPr>
              <a:xfrm>
                <a:off x="5408512" y="3816543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0" name="円/楕円 40">
                <a:extLst>
                  <a:ext uri="{FF2B5EF4-FFF2-40B4-BE49-F238E27FC236}">
                    <a16:creationId xmlns:a16="http://schemas.microsoft.com/office/drawing/2014/main" id="{69BDEB97-E9C8-ACA5-F9EA-65FF85E88590}"/>
                  </a:ext>
                </a:extLst>
              </p:cNvPr>
              <p:cNvSpPr/>
              <p:nvPr/>
            </p:nvSpPr>
            <p:spPr>
              <a:xfrm>
                <a:off x="5363052" y="2725571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1" name="円/楕円 41">
                <a:extLst>
                  <a:ext uri="{FF2B5EF4-FFF2-40B4-BE49-F238E27FC236}">
                    <a16:creationId xmlns:a16="http://schemas.microsoft.com/office/drawing/2014/main" id="{76878E31-5667-B0AB-78F5-65127C7BB099}"/>
                  </a:ext>
                </a:extLst>
              </p:cNvPr>
              <p:cNvSpPr/>
              <p:nvPr/>
            </p:nvSpPr>
            <p:spPr>
              <a:xfrm>
                <a:off x="5321724" y="319667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2" name="円/楕円 42">
                <a:extLst>
                  <a:ext uri="{FF2B5EF4-FFF2-40B4-BE49-F238E27FC236}">
                    <a16:creationId xmlns:a16="http://schemas.microsoft.com/office/drawing/2014/main" id="{3D6CB46D-E2E9-9697-8E74-91A84BD52978}"/>
                  </a:ext>
                </a:extLst>
              </p:cNvPr>
              <p:cNvSpPr/>
              <p:nvPr/>
            </p:nvSpPr>
            <p:spPr>
              <a:xfrm>
                <a:off x="5458106" y="296422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3" name="円/楕円 43">
                <a:extLst>
                  <a:ext uri="{FF2B5EF4-FFF2-40B4-BE49-F238E27FC236}">
                    <a16:creationId xmlns:a16="http://schemas.microsoft.com/office/drawing/2014/main" id="{AAD7DEAE-36BD-82E7-2194-54A5BAC77C62}"/>
                  </a:ext>
                </a:extLst>
              </p:cNvPr>
              <p:cNvSpPr/>
              <p:nvPr/>
            </p:nvSpPr>
            <p:spPr>
              <a:xfrm>
                <a:off x="5342387" y="281235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4" name="円/楕円 44">
                <a:extLst>
                  <a:ext uri="{FF2B5EF4-FFF2-40B4-BE49-F238E27FC236}">
                    <a16:creationId xmlns:a16="http://schemas.microsoft.com/office/drawing/2014/main" id="{65F6153E-5459-67F3-EB6D-7C4EEA5B241A}"/>
                  </a:ext>
                </a:extLst>
              </p:cNvPr>
              <p:cNvSpPr/>
              <p:nvPr/>
            </p:nvSpPr>
            <p:spPr>
              <a:xfrm>
                <a:off x="5317589" y="347251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5" name="円/楕円 45">
                <a:extLst>
                  <a:ext uri="{FF2B5EF4-FFF2-40B4-BE49-F238E27FC236}">
                    <a16:creationId xmlns:a16="http://schemas.microsoft.com/office/drawing/2014/main" id="{6D7B5A0C-A362-A478-BB63-6E50EEA16D15}"/>
                  </a:ext>
                </a:extLst>
              </p:cNvPr>
              <p:cNvSpPr/>
              <p:nvPr/>
            </p:nvSpPr>
            <p:spPr>
              <a:xfrm>
                <a:off x="5371318" y="348181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6" name="円/楕円 46">
                <a:extLst>
                  <a:ext uri="{FF2B5EF4-FFF2-40B4-BE49-F238E27FC236}">
                    <a16:creationId xmlns:a16="http://schemas.microsoft.com/office/drawing/2014/main" id="{C882F2E0-3311-BED5-D53E-95420862D5F5}"/>
                  </a:ext>
                </a:extLst>
              </p:cNvPr>
              <p:cNvSpPr/>
              <p:nvPr/>
            </p:nvSpPr>
            <p:spPr>
              <a:xfrm>
                <a:off x="5561429" y="2080906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sp>
          <p:nvSpPr>
            <p:cNvPr id="7" name="右矢印 7">
              <a:extLst>
                <a:ext uri="{FF2B5EF4-FFF2-40B4-BE49-F238E27FC236}">
                  <a16:creationId xmlns:a16="http://schemas.microsoft.com/office/drawing/2014/main" id="{61C3D3B9-7E40-6DBB-0C52-37150260A018}"/>
                </a:ext>
              </a:extLst>
            </p:cNvPr>
            <p:cNvSpPr/>
            <p:nvPr/>
          </p:nvSpPr>
          <p:spPr>
            <a:xfrm>
              <a:off x="5713357" y="2976405"/>
              <a:ext cx="351290" cy="30683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8" name="右矢印 8">
              <a:extLst>
                <a:ext uri="{FF2B5EF4-FFF2-40B4-BE49-F238E27FC236}">
                  <a16:creationId xmlns:a16="http://schemas.microsoft.com/office/drawing/2014/main" id="{291DA446-667A-5228-A83F-ED53CE8364A4}"/>
                </a:ext>
              </a:extLst>
            </p:cNvPr>
            <p:cNvSpPr/>
            <p:nvPr/>
          </p:nvSpPr>
          <p:spPr>
            <a:xfrm rot="10800000">
              <a:off x="7085459" y="2973304"/>
              <a:ext cx="355424" cy="30993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</p:grpSp>
      <p:cxnSp>
        <p:nvCxnSpPr>
          <p:cNvPr id="85" name="直線矢印コネクタ 337">
            <a:extLst>
              <a:ext uri="{FF2B5EF4-FFF2-40B4-BE49-F238E27FC236}">
                <a16:creationId xmlns:a16="http://schemas.microsoft.com/office/drawing/2014/main" id="{3A2D4C74-FE8D-D887-2893-8E48B5E950AE}"/>
              </a:ext>
            </a:extLst>
          </p:cNvPr>
          <p:cNvCxnSpPr>
            <a:cxnSpLocks/>
          </p:cNvCxnSpPr>
          <p:nvPr/>
        </p:nvCxnSpPr>
        <p:spPr>
          <a:xfrm flipV="1">
            <a:off x="900993" y="1549679"/>
            <a:ext cx="8806346" cy="85550"/>
          </a:xfrm>
          <a:prstGeom prst="straightConnector1">
            <a:avLst/>
          </a:prstGeom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テキスト ボックス 413">
            <a:extLst>
              <a:ext uri="{FF2B5EF4-FFF2-40B4-BE49-F238E27FC236}">
                <a16:creationId xmlns:a16="http://schemas.microsoft.com/office/drawing/2014/main" id="{0F6AB498-E866-0A28-A2B1-AFC322AE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256" y="1284002"/>
            <a:ext cx="10366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1659A5"/>
                </a:solidFill>
                <a:latin typeface="Calibri" pitchFamily="-108" charset="0"/>
              </a:rPr>
              <a:t>collisions</a:t>
            </a:r>
            <a:endParaRPr lang="ja-JP" altLang="en-US">
              <a:solidFill>
                <a:srgbClr val="1659A5"/>
              </a:solidFill>
              <a:latin typeface="Calibri" pitchFamily="-108" charset="0"/>
            </a:endParaRPr>
          </a:p>
        </p:txBody>
      </p:sp>
      <p:sp>
        <p:nvSpPr>
          <p:cNvPr id="87" name="TextBox 343">
            <a:extLst>
              <a:ext uri="{FF2B5EF4-FFF2-40B4-BE49-F238E27FC236}">
                <a16:creationId xmlns:a16="http://schemas.microsoft.com/office/drawing/2014/main" id="{4A3D79DE-BEB0-CC46-27A6-745612303C43}"/>
              </a:ext>
            </a:extLst>
          </p:cNvPr>
          <p:cNvSpPr txBox="1"/>
          <p:nvPr/>
        </p:nvSpPr>
        <p:spPr>
          <a:xfrm>
            <a:off x="9288822" y="1035754"/>
            <a:ext cx="2245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Experimental data</a:t>
            </a:r>
          </a:p>
        </p:txBody>
      </p:sp>
      <p:sp>
        <p:nvSpPr>
          <p:cNvPr id="88" name="Rounded Rectangular Callout 344">
            <a:extLst>
              <a:ext uri="{FF2B5EF4-FFF2-40B4-BE49-F238E27FC236}">
                <a16:creationId xmlns:a16="http://schemas.microsoft.com/office/drawing/2014/main" id="{97A882FD-AB66-DA1B-B4E7-68E7923AE911}"/>
              </a:ext>
            </a:extLst>
          </p:cNvPr>
          <p:cNvSpPr/>
          <p:nvPr/>
        </p:nvSpPr>
        <p:spPr>
          <a:xfrm>
            <a:off x="9334205" y="1074719"/>
            <a:ext cx="2065608" cy="351532"/>
          </a:xfrm>
          <a:prstGeom prst="wedgeRoundRectCallout">
            <a:avLst>
              <a:gd name="adj1" fmla="val 3553"/>
              <a:gd name="adj2" fmla="val 138011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" name="コンテンツ プレースホルダー 3" descr="jpg397605f6_online.jpg">
            <a:extLst>
              <a:ext uri="{FF2B5EF4-FFF2-40B4-BE49-F238E27FC236}">
                <a16:creationId xmlns:a16="http://schemas.microsoft.com/office/drawing/2014/main" id="{3B8C85F9-C4BF-4366-83FD-2322E2ABDE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12861" r="14075" b="7262"/>
          <a:stretch/>
        </p:blipFill>
        <p:spPr>
          <a:xfrm>
            <a:off x="9937528" y="1674372"/>
            <a:ext cx="1356666" cy="974155"/>
          </a:xfrm>
          <a:prstGeom prst="rect">
            <a:avLst/>
          </a:prstGeom>
        </p:spPr>
      </p:pic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8F94674E-DEBA-4797-7E96-3C5F43BBD9AE}"/>
              </a:ext>
            </a:extLst>
          </p:cNvPr>
          <p:cNvSpPr txBox="1"/>
          <p:nvPr/>
        </p:nvSpPr>
        <p:spPr>
          <a:xfrm>
            <a:off x="10134959" y="2775087"/>
            <a:ext cx="10241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Hadrons </a:t>
            </a:r>
          </a:p>
          <a:p>
            <a:r>
              <a:rPr lang="en-US" altLang="ja-JP" dirty="0"/>
              <a:t>Leptons </a:t>
            </a:r>
          </a:p>
          <a:p>
            <a:r>
              <a:rPr kumimoji="1" lang="en-US" altLang="ja-JP" dirty="0"/>
              <a:t>Photons</a:t>
            </a:r>
          </a:p>
        </p:txBody>
      </p:sp>
      <p:grpSp>
        <p:nvGrpSpPr>
          <p:cNvPr id="92" name="図形グループ 394">
            <a:extLst>
              <a:ext uri="{FF2B5EF4-FFF2-40B4-BE49-F238E27FC236}">
                <a16:creationId xmlns:a16="http://schemas.microsoft.com/office/drawing/2014/main" id="{5EDDA618-0853-C749-22DE-F02DFC52A697}"/>
              </a:ext>
            </a:extLst>
          </p:cNvPr>
          <p:cNvGrpSpPr>
            <a:grpSpLocks/>
          </p:cNvGrpSpPr>
          <p:nvPr/>
        </p:nvGrpSpPr>
        <p:grpSpPr bwMode="auto">
          <a:xfrm>
            <a:off x="4864320" y="1678438"/>
            <a:ext cx="1387919" cy="1041616"/>
            <a:chOff x="4112845" y="1301610"/>
            <a:chExt cx="1628650" cy="1221931"/>
          </a:xfrm>
        </p:grpSpPr>
        <p:sp>
          <p:nvSpPr>
            <p:cNvPr id="93" name="円/楕円 197">
              <a:extLst>
                <a:ext uri="{FF2B5EF4-FFF2-40B4-BE49-F238E27FC236}">
                  <a16:creationId xmlns:a16="http://schemas.microsoft.com/office/drawing/2014/main" id="{C3A8E364-B63A-C34D-6D4D-705E3844F5D8}"/>
                </a:ext>
              </a:extLst>
            </p:cNvPr>
            <p:cNvSpPr/>
            <p:nvPr/>
          </p:nvSpPr>
          <p:spPr>
            <a:xfrm>
              <a:off x="4172296" y="1301610"/>
              <a:ext cx="1247561" cy="1221931"/>
            </a:xfrm>
            <a:prstGeom prst="ellipse">
              <a:avLst/>
            </a:prstGeom>
            <a:gradFill flip="none" rotWithShape="1">
              <a:gsLst>
                <a:gs pos="62000">
                  <a:srgbClr val="FFFF00"/>
                </a:gs>
                <a:gs pos="91000">
                  <a:srgbClr val="FFFF00"/>
                </a:gs>
                <a:gs pos="3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cxnSp>
          <p:nvCxnSpPr>
            <p:cNvPr id="94" name="直線矢印コネクタ 198">
              <a:extLst>
                <a:ext uri="{FF2B5EF4-FFF2-40B4-BE49-F238E27FC236}">
                  <a16:creationId xmlns:a16="http://schemas.microsoft.com/office/drawing/2014/main" id="{C6C6AB5A-6A13-13B7-FF7B-7EFEB82A91BF}"/>
                </a:ext>
              </a:extLst>
            </p:cNvPr>
            <p:cNvCxnSpPr/>
            <p:nvPr/>
          </p:nvCxnSpPr>
          <p:spPr>
            <a:xfrm rot="10800000" flipH="1">
              <a:off x="4962092" y="1301610"/>
              <a:ext cx="395258" cy="442752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矢印コネクタ 199">
              <a:extLst>
                <a:ext uri="{FF2B5EF4-FFF2-40B4-BE49-F238E27FC236}">
                  <a16:creationId xmlns:a16="http://schemas.microsoft.com/office/drawing/2014/main" id="{F3429E3E-9B45-727A-696F-97C44B0F4068}"/>
                </a:ext>
              </a:extLst>
            </p:cNvPr>
            <p:cNvCxnSpPr/>
            <p:nvPr/>
          </p:nvCxnSpPr>
          <p:spPr>
            <a:xfrm rot="10800000" flipV="1">
              <a:off x="4447781" y="1936379"/>
              <a:ext cx="234932" cy="220583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6" name="図形グループ 100">
              <a:extLst>
                <a:ext uri="{FF2B5EF4-FFF2-40B4-BE49-F238E27FC236}">
                  <a16:creationId xmlns:a16="http://schemas.microsoft.com/office/drawing/2014/main" id="{BC3CEF27-36C1-2B5F-ADCC-F71E94B42ED2}"/>
                </a:ext>
              </a:extLst>
            </p:cNvPr>
            <p:cNvGrpSpPr/>
            <p:nvPr/>
          </p:nvGrpSpPr>
          <p:grpSpPr>
            <a:xfrm>
              <a:off x="4859104" y="2204598"/>
              <a:ext cx="882391" cy="127656"/>
              <a:chOff x="152400" y="1765300"/>
              <a:chExt cx="3632198" cy="736600"/>
            </a:xfrm>
            <a:scene3d>
              <a:camera prst="orthographicFront">
                <a:rot lat="0" lon="0" rev="19074000"/>
              </a:camera>
              <a:lightRig rig="threePt" dir="t"/>
            </a:scene3d>
          </p:grpSpPr>
          <p:grpSp>
            <p:nvGrpSpPr>
              <p:cNvPr id="102" name="図形グループ 47">
                <a:extLst>
                  <a:ext uri="{FF2B5EF4-FFF2-40B4-BE49-F238E27FC236}">
                    <a16:creationId xmlns:a16="http://schemas.microsoft.com/office/drawing/2014/main" id="{67F3EB84-4F11-5AF1-4528-468A2EA6A013}"/>
                  </a:ext>
                </a:extLst>
              </p:cNvPr>
              <p:cNvGrpSpPr/>
              <p:nvPr/>
            </p:nvGrpSpPr>
            <p:grpSpPr>
              <a:xfrm>
                <a:off x="1524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108" name="フリーフォーム 212">
                  <a:extLst>
                    <a:ext uri="{FF2B5EF4-FFF2-40B4-BE49-F238E27FC236}">
                      <a16:creationId xmlns:a16="http://schemas.microsoft.com/office/drawing/2014/main" id="{9B0A02B7-4EC5-90D6-183B-5B1B5156CEF0}"/>
                    </a:ext>
                  </a:extLst>
                </p:cNvPr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09" name="フリーフォーム 213">
                  <a:extLst>
                    <a:ext uri="{FF2B5EF4-FFF2-40B4-BE49-F238E27FC236}">
                      <a16:creationId xmlns:a16="http://schemas.microsoft.com/office/drawing/2014/main" id="{ADAE511C-7B2A-A3EF-AD0E-11135F0BD38D}"/>
                    </a:ext>
                  </a:extLst>
                </p:cNvPr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10" name="フリーフォーム 214">
                  <a:extLst>
                    <a:ext uri="{FF2B5EF4-FFF2-40B4-BE49-F238E27FC236}">
                      <a16:creationId xmlns:a16="http://schemas.microsoft.com/office/drawing/2014/main" id="{AD6FEAF7-476D-CF0F-DBF3-1CEBBD556911}"/>
                    </a:ext>
                  </a:extLst>
                </p:cNvPr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11" name="フリーフォーム 215">
                  <a:extLst>
                    <a:ext uri="{FF2B5EF4-FFF2-40B4-BE49-F238E27FC236}">
                      <a16:creationId xmlns:a16="http://schemas.microsoft.com/office/drawing/2014/main" id="{35073B80-9FDA-3E2E-123B-88CBC8711015}"/>
                    </a:ext>
                  </a:extLst>
                </p:cNvPr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103" name="図形グループ 53">
                <a:extLst>
                  <a:ext uri="{FF2B5EF4-FFF2-40B4-BE49-F238E27FC236}">
                    <a16:creationId xmlns:a16="http://schemas.microsoft.com/office/drawing/2014/main" id="{3DE5AC35-F3A1-BBB2-9BC5-0EAAF85F4062}"/>
                  </a:ext>
                </a:extLst>
              </p:cNvPr>
              <p:cNvGrpSpPr/>
              <p:nvPr/>
            </p:nvGrpSpPr>
            <p:grpSpPr>
              <a:xfrm>
                <a:off x="19558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104" name="フリーフォーム 208">
                  <a:extLst>
                    <a:ext uri="{FF2B5EF4-FFF2-40B4-BE49-F238E27FC236}">
                      <a16:creationId xmlns:a16="http://schemas.microsoft.com/office/drawing/2014/main" id="{F550C8D7-BF5F-E07A-8FB0-087BB34A5A51}"/>
                    </a:ext>
                  </a:extLst>
                </p:cNvPr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05" name="フリーフォーム 209">
                  <a:extLst>
                    <a:ext uri="{FF2B5EF4-FFF2-40B4-BE49-F238E27FC236}">
                      <a16:creationId xmlns:a16="http://schemas.microsoft.com/office/drawing/2014/main" id="{B882B867-F287-9C34-8C0D-BCAE4BB6E585}"/>
                    </a:ext>
                  </a:extLst>
                </p:cNvPr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06" name="フリーフォーム 210">
                  <a:extLst>
                    <a:ext uri="{FF2B5EF4-FFF2-40B4-BE49-F238E27FC236}">
                      <a16:creationId xmlns:a16="http://schemas.microsoft.com/office/drawing/2014/main" id="{D04E591F-AFDA-F837-2A6C-5B648160DBA0}"/>
                    </a:ext>
                  </a:extLst>
                </p:cNvPr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07" name="フリーフォーム 211">
                  <a:extLst>
                    <a:ext uri="{FF2B5EF4-FFF2-40B4-BE49-F238E27FC236}">
                      <a16:creationId xmlns:a16="http://schemas.microsoft.com/office/drawing/2014/main" id="{CE295277-1744-517F-C920-D00DD648657B}"/>
                    </a:ext>
                  </a:extLst>
                </p:cNvPr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</p:grpSp>
        <p:grpSp>
          <p:nvGrpSpPr>
            <p:cNvPr id="97" name="図形グループ 47">
              <a:extLst>
                <a:ext uri="{FF2B5EF4-FFF2-40B4-BE49-F238E27FC236}">
                  <a16:creationId xmlns:a16="http://schemas.microsoft.com/office/drawing/2014/main" id="{67E920F4-A2C1-521C-F475-9F1355109465}"/>
                </a:ext>
              </a:extLst>
            </p:cNvPr>
            <p:cNvGrpSpPr/>
            <p:nvPr/>
          </p:nvGrpSpPr>
          <p:grpSpPr>
            <a:xfrm>
              <a:off x="4112845" y="2262353"/>
              <a:ext cx="444279" cy="127656"/>
              <a:chOff x="152400" y="1092200"/>
              <a:chExt cx="8513392" cy="2222500"/>
            </a:xfrm>
            <a:scene3d>
              <a:camera prst="orthographicFront">
                <a:rot lat="0" lon="0" rev="2340000"/>
              </a:camera>
              <a:lightRig rig="threePt" dir="t"/>
            </a:scene3d>
          </p:grpSpPr>
          <p:sp>
            <p:nvSpPr>
              <p:cNvPr id="98" name="フリーフォーム 202">
                <a:extLst>
                  <a:ext uri="{FF2B5EF4-FFF2-40B4-BE49-F238E27FC236}">
                    <a16:creationId xmlns:a16="http://schemas.microsoft.com/office/drawing/2014/main" id="{EADC0136-63E0-9EC8-EF5A-99C1CDDF48F1}"/>
                  </a:ext>
                </a:extLst>
              </p:cNvPr>
              <p:cNvSpPr/>
              <p:nvPr/>
            </p:nvSpPr>
            <p:spPr>
              <a:xfrm>
                <a:off x="152400" y="1092200"/>
                <a:ext cx="2262796" cy="2222500"/>
              </a:xfrm>
              <a:custGeom>
                <a:avLst/>
                <a:gdLst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35500" h="4552950">
                    <a:moveTo>
                      <a:pt x="0" y="88900"/>
                    </a:moveTo>
                    <a:cubicBezTo>
                      <a:pt x="51858" y="55033"/>
                      <a:pt x="103717" y="21167"/>
                      <a:pt x="152400" y="12700"/>
                    </a:cubicBezTo>
                    <a:cubicBezTo>
                      <a:pt x="201083" y="4233"/>
                      <a:pt x="241300" y="12700"/>
                      <a:pt x="292100" y="38100"/>
                    </a:cubicBezTo>
                    <a:cubicBezTo>
                      <a:pt x="342900" y="63500"/>
                      <a:pt x="406400" y="110067"/>
                      <a:pt x="457200" y="165100"/>
                    </a:cubicBezTo>
                    <a:cubicBezTo>
                      <a:pt x="508000" y="220133"/>
                      <a:pt x="548217" y="279400"/>
                      <a:pt x="596900" y="368300"/>
                    </a:cubicBezTo>
                    <a:cubicBezTo>
                      <a:pt x="645583" y="457200"/>
                      <a:pt x="702733" y="588433"/>
                      <a:pt x="749300" y="698500"/>
                    </a:cubicBezTo>
                    <a:cubicBezTo>
                      <a:pt x="795867" y="808567"/>
                      <a:pt x="831850" y="905933"/>
                      <a:pt x="876300" y="1028700"/>
                    </a:cubicBezTo>
                    <a:cubicBezTo>
                      <a:pt x="920750" y="1151467"/>
                      <a:pt x="971550" y="1301750"/>
                      <a:pt x="1016000" y="1435100"/>
                    </a:cubicBezTo>
                    <a:cubicBezTo>
                      <a:pt x="1060450" y="1568450"/>
                      <a:pt x="1102783" y="1695450"/>
                      <a:pt x="1143000" y="1828800"/>
                    </a:cubicBezTo>
                    <a:cubicBezTo>
                      <a:pt x="1183217" y="1962150"/>
                      <a:pt x="1217083" y="2097617"/>
                      <a:pt x="1257300" y="2235200"/>
                    </a:cubicBezTo>
                    <a:cubicBezTo>
                      <a:pt x="1297517" y="2372783"/>
                      <a:pt x="1341967" y="2510367"/>
                      <a:pt x="1384300" y="2654300"/>
                    </a:cubicBezTo>
                    <a:cubicBezTo>
                      <a:pt x="1426633" y="2798233"/>
                      <a:pt x="1462617" y="2948517"/>
                      <a:pt x="1511300" y="3098800"/>
                    </a:cubicBezTo>
                    <a:cubicBezTo>
                      <a:pt x="1559983" y="3249083"/>
                      <a:pt x="1617133" y="3412067"/>
                      <a:pt x="1676400" y="3556000"/>
                    </a:cubicBezTo>
                    <a:cubicBezTo>
                      <a:pt x="1735667" y="3699933"/>
                      <a:pt x="1811867" y="3843867"/>
                      <a:pt x="1866900" y="3962400"/>
                    </a:cubicBezTo>
                    <a:cubicBezTo>
                      <a:pt x="1921933" y="4080933"/>
                      <a:pt x="1957917" y="4188883"/>
                      <a:pt x="2006600" y="4267200"/>
                    </a:cubicBezTo>
                    <a:cubicBezTo>
                      <a:pt x="2055283" y="4345517"/>
                      <a:pt x="2108200" y="4385733"/>
                      <a:pt x="2159000" y="4432300"/>
                    </a:cubicBezTo>
                    <a:cubicBezTo>
                      <a:pt x="2209800" y="4478867"/>
                      <a:pt x="2250017" y="4540250"/>
                      <a:pt x="2311400" y="4546600"/>
                    </a:cubicBezTo>
                    <a:cubicBezTo>
                      <a:pt x="2372783" y="4552950"/>
                      <a:pt x="2457450" y="4536017"/>
                      <a:pt x="2527300" y="4470400"/>
                    </a:cubicBezTo>
                    <a:cubicBezTo>
                      <a:pt x="2597150" y="4404783"/>
                      <a:pt x="2667000" y="4269317"/>
                      <a:pt x="2730500" y="4152900"/>
                    </a:cubicBezTo>
                    <a:cubicBezTo>
                      <a:pt x="2794000" y="4036483"/>
                      <a:pt x="2859617" y="3892550"/>
                      <a:pt x="2908300" y="3771900"/>
                    </a:cubicBezTo>
                    <a:cubicBezTo>
                      <a:pt x="2956983" y="3651250"/>
                      <a:pt x="2980267" y="3553883"/>
                      <a:pt x="3022600" y="3429000"/>
                    </a:cubicBezTo>
                    <a:cubicBezTo>
                      <a:pt x="3064933" y="3304117"/>
                      <a:pt x="3111500" y="3168650"/>
                      <a:pt x="3162300" y="3022600"/>
                    </a:cubicBezTo>
                    <a:cubicBezTo>
                      <a:pt x="3213100" y="2876550"/>
                      <a:pt x="3272367" y="2724150"/>
                      <a:pt x="3327400" y="2552700"/>
                    </a:cubicBezTo>
                    <a:cubicBezTo>
                      <a:pt x="3382433" y="2381250"/>
                      <a:pt x="3443817" y="2165350"/>
                      <a:pt x="3492500" y="1993900"/>
                    </a:cubicBezTo>
                    <a:cubicBezTo>
                      <a:pt x="3541183" y="1822450"/>
                      <a:pt x="3568700" y="1693333"/>
                      <a:pt x="3619500" y="1524000"/>
                    </a:cubicBezTo>
                    <a:cubicBezTo>
                      <a:pt x="3670300" y="1354667"/>
                      <a:pt x="3740150" y="1132417"/>
                      <a:pt x="3797300" y="977900"/>
                    </a:cubicBezTo>
                    <a:cubicBezTo>
                      <a:pt x="3854450" y="823383"/>
                      <a:pt x="3907367" y="706967"/>
                      <a:pt x="3962400" y="596900"/>
                    </a:cubicBezTo>
                    <a:cubicBezTo>
                      <a:pt x="4017433" y="486833"/>
                      <a:pt x="4087283" y="383117"/>
                      <a:pt x="4127500" y="317500"/>
                    </a:cubicBezTo>
                    <a:cubicBezTo>
                      <a:pt x="4167717" y="251883"/>
                      <a:pt x="4167717" y="247650"/>
                      <a:pt x="4203700" y="203200"/>
                    </a:cubicBezTo>
                    <a:cubicBezTo>
                      <a:pt x="4239683" y="158750"/>
                      <a:pt x="4290483" y="82550"/>
                      <a:pt x="4343400" y="50800"/>
                    </a:cubicBezTo>
                    <a:cubicBezTo>
                      <a:pt x="4396317" y="19050"/>
                      <a:pt x="4472517" y="0"/>
                      <a:pt x="4521200" y="12700"/>
                    </a:cubicBezTo>
                    <a:cubicBezTo>
                      <a:pt x="4569883" y="25400"/>
                      <a:pt x="4635500" y="127000"/>
                      <a:pt x="4635500" y="127000"/>
                    </a:cubicBezTo>
                  </a:path>
                </a:pathLst>
              </a:cu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99" name="フリーフォーム 203">
                <a:extLst>
                  <a:ext uri="{FF2B5EF4-FFF2-40B4-BE49-F238E27FC236}">
                    <a16:creationId xmlns:a16="http://schemas.microsoft.com/office/drawing/2014/main" id="{05B38997-4496-494B-76FB-CED71A02DD8D}"/>
                  </a:ext>
                </a:extLst>
              </p:cNvPr>
              <p:cNvSpPr/>
              <p:nvPr/>
            </p:nvSpPr>
            <p:spPr>
              <a:xfrm>
                <a:off x="2247900" y="1092200"/>
                <a:ext cx="2262796" cy="2222500"/>
              </a:xfrm>
              <a:custGeom>
                <a:avLst/>
                <a:gdLst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35500" h="4552950">
                    <a:moveTo>
                      <a:pt x="0" y="88900"/>
                    </a:moveTo>
                    <a:cubicBezTo>
                      <a:pt x="51858" y="55033"/>
                      <a:pt x="103717" y="21167"/>
                      <a:pt x="152400" y="12700"/>
                    </a:cubicBezTo>
                    <a:cubicBezTo>
                      <a:pt x="201083" y="4233"/>
                      <a:pt x="241300" y="12700"/>
                      <a:pt x="292100" y="38100"/>
                    </a:cubicBezTo>
                    <a:cubicBezTo>
                      <a:pt x="342900" y="63500"/>
                      <a:pt x="406400" y="110067"/>
                      <a:pt x="457200" y="165100"/>
                    </a:cubicBezTo>
                    <a:cubicBezTo>
                      <a:pt x="508000" y="220133"/>
                      <a:pt x="548217" y="279400"/>
                      <a:pt x="596900" y="368300"/>
                    </a:cubicBezTo>
                    <a:cubicBezTo>
                      <a:pt x="645583" y="457200"/>
                      <a:pt x="702733" y="588433"/>
                      <a:pt x="749300" y="698500"/>
                    </a:cubicBezTo>
                    <a:cubicBezTo>
                      <a:pt x="795867" y="808567"/>
                      <a:pt x="831850" y="905933"/>
                      <a:pt x="876300" y="1028700"/>
                    </a:cubicBezTo>
                    <a:cubicBezTo>
                      <a:pt x="920750" y="1151467"/>
                      <a:pt x="971550" y="1301750"/>
                      <a:pt x="1016000" y="1435100"/>
                    </a:cubicBezTo>
                    <a:cubicBezTo>
                      <a:pt x="1060450" y="1568450"/>
                      <a:pt x="1102783" y="1695450"/>
                      <a:pt x="1143000" y="1828800"/>
                    </a:cubicBezTo>
                    <a:cubicBezTo>
                      <a:pt x="1183217" y="1962150"/>
                      <a:pt x="1217083" y="2097617"/>
                      <a:pt x="1257300" y="2235200"/>
                    </a:cubicBezTo>
                    <a:cubicBezTo>
                      <a:pt x="1297517" y="2372783"/>
                      <a:pt x="1341967" y="2510367"/>
                      <a:pt x="1384300" y="2654300"/>
                    </a:cubicBezTo>
                    <a:cubicBezTo>
                      <a:pt x="1426633" y="2798233"/>
                      <a:pt x="1462617" y="2948517"/>
                      <a:pt x="1511300" y="3098800"/>
                    </a:cubicBezTo>
                    <a:cubicBezTo>
                      <a:pt x="1559983" y="3249083"/>
                      <a:pt x="1617133" y="3412067"/>
                      <a:pt x="1676400" y="3556000"/>
                    </a:cubicBezTo>
                    <a:cubicBezTo>
                      <a:pt x="1735667" y="3699933"/>
                      <a:pt x="1811867" y="3843867"/>
                      <a:pt x="1866900" y="3962400"/>
                    </a:cubicBezTo>
                    <a:cubicBezTo>
                      <a:pt x="1921933" y="4080933"/>
                      <a:pt x="1957917" y="4188883"/>
                      <a:pt x="2006600" y="4267200"/>
                    </a:cubicBezTo>
                    <a:cubicBezTo>
                      <a:pt x="2055283" y="4345517"/>
                      <a:pt x="2108200" y="4385733"/>
                      <a:pt x="2159000" y="4432300"/>
                    </a:cubicBezTo>
                    <a:cubicBezTo>
                      <a:pt x="2209800" y="4478867"/>
                      <a:pt x="2250017" y="4540250"/>
                      <a:pt x="2311400" y="4546600"/>
                    </a:cubicBezTo>
                    <a:cubicBezTo>
                      <a:pt x="2372783" y="4552950"/>
                      <a:pt x="2457450" y="4536017"/>
                      <a:pt x="2527300" y="4470400"/>
                    </a:cubicBezTo>
                    <a:cubicBezTo>
                      <a:pt x="2597150" y="4404783"/>
                      <a:pt x="2667000" y="4269317"/>
                      <a:pt x="2730500" y="4152900"/>
                    </a:cubicBezTo>
                    <a:cubicBezTo>
                      <a:pt x="2794000" y="4036483"/>
                      <a:pt x="2859617" y="3892550"/>
                      <a:pt x="2908300" y="3771900"/>
                    </a:cubicBezTo>
                    <a:cubicBezTo>
                      <a:pt x="2956983" y="3651250"/>
                      <a:pt x="2980267" y="3553883"/>
                      <a:pt x="3022600" y="3429000"/>
                    </a:cubicBezTo>
                    <a:cubicBezTo>
                      <a:pt x="3064933" y="3304117"/>
                      <a:pt x="3111500" y="3168650"/>
                      <a:pt x="3162300" y="3022600"/>
                    </a:cubicBezTo>
                    <a:cubicBezTo>
                      <a:pt x="3213100" y="2876550"/>
                      <a:pt x="3272367" y="2724150"/>
                      <a:pt x="3327400" y="2552700"/>
                    </a:cubicBezTo>
                    <a:cubicBezTo>
                      <a:pt x="3382433" y="2381250"/>
                      <a:pt x="3443817" y="2165350"/>
                      <a:pt x="3492500" y="1993900"/>
                    </a:cubicBezTo>
                    <a:cubicBezTo>
                      <a:pt x="3541183" y="1822450"/>
                      <a:pt x="3568700" y="1693333"/>
                      <a:pt x="3619500" y="1524000"/>
                    </a:cubicBezTo>
                    <a:cubicBezTo>
                      <a:pt x="3670300" y="1354667"/>
                      <a:pt x="3740150" y="1132417"/>
                      <a:pt x="3797300" y="977900"/>
                    </a:cubicBezTo>
                    <a:cubicBezTo>
                      <a:pt x="3854450" y="823383"/>
                      <a:pt x="3907367" y="706967"/>
                      <a:pt x="3962400" y="596900"/>
                    </a:cubicBezTo>
                    <a:cubicBezTo>
                      <a:pt x="4017433" y="486833"/>
                      <a:pt x="4087283" y="383117"/>
                      <a:pt x="4127500" y="317500"/>
                    </a:cubicBezTo>
                    <a:cubicBezTo>
                      <a:pt x="4167717" y="251883"/>
                      <a:pt x="4167717" y="247650"/>
                      <a:pt x="4203700" y="203200"/>
                    </a:cubicBezTo>
                    <a:cubicBezTo>
                      <a:pt x="4239683" y="158750"/>
                      <a:pt x="4290483" y="82550"/>
                      <a:pt x="4343400" y="50800"/>
                    </a:cubicBezTo>
                    <a:cubicBezTo>
                      <a:pt x="4396317" y="19050"/>
                      <a:pt x="4472517" y="0"/>
                      <a:pt x="4521200" y="12700"/>
                    </a:cubicBezTo>
                    <a:cubicBezTo>
                      <a:pt x="4569883" y="25400"/>
                      <a:pt x="4635500" y="127000"/>
                      <a:pt x="4635500" y="127000"/>
                    </a:cubicBezTo>
                  </a:path>
                </a:pathLst>
              </a:cu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00" name="フリーフォーム 204">
                <a:extLst>
                  <a:ext uri="{FF2B5EF4-FFF2-40B4-BE49-F238E27FC236}">
                    <a16:creationId xmlns:a16="http://schemas.microsoft.com/office/drawing/2014/main" id="{ED6E2F7A-A36E-D410-469C-1476727C80CC}"/>
                  </a:ext>
                </a:extLst>
              </p:cNvPr>
              <p:cNvSpPr/>
              <p:nvPr/>
            </p:nvSpPr>
            <p:spPr>
              <a:xfrm>
                <a:off x="4318000" y="1092200"/>
                <a:ext cx="2262796" cy="2222500"/>
              </a:xfrm>
              <a:custGeom>
                <a:avLst/>
                <a:gdLst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35500" h="4552950">
                    <a:moveTo>
                      <a:pt x="0" y="88900"/>
                    </a:moveTo>
                    <a:cubicBezTo>
                      <a:pt x="51858" y="55033"/>
                      <a:pt x="103717" y="21167"/>
                      <a:pt x="152400" y="12700"/>
                    </a:cubicBezTo>
                    <a:cubicBezTo>
                      <a:pt x="201083" y="4233"/>
                      <a:pt x="241300" y="12700"/>
                      <a:pt x="292100" y="38100"/>
                    </a:cubicBezTo>
                    <a:cubicBezTo>
                      <a:pt x="342900" y="63500"/>
                      <a:pt x="406400" y="110067"/>
                      <a:pt x="457200" y="165100"/>
                    </a:cubicBezTo>
                    <a:cubicBezTo>
                      <a:pt x="508000" y="220133"/>
                      <a:pt x="548217" y="279400"/>
                      <a:pt x="596900" y="368300"/>
                    </a:cubicBezTo>
                    <a:cubicBezTo>
                      <a:pt x="645583" y="457200"/>
                      <a:pt x="702733" y="588433"/>
                      <a:pt x="749300" y="698500"/>
                    </a:cubicBezTo>
                    <a:cubicBezTo>
                      <a:pt x="795867" y="808567"/>
                      <a:pt x="831850" y="905933"/>
                      <a:pt x="876300" y="1028700"/>
                    </a:cubicBezTo>
                    <a:cubicBezTo>
                      <a:pt x="920750" y="1151467"/>
                      <a:pt x="971550" y="1301750"/>
                      <a:pt x="1016000" y="1435100"/>
                    </a:cubicBezTo>
                    <a:cubicBezTo>
                      <a:pt x="1060450" y="1568450"/>
                      <a:pt x="1102783" y="1695450"/>
                      <a:pt x="1143000" y="1828800"/>
                    </a:cubicBezTo>
                    <a:cubicBezTo>
                      <a:pt x="1183217" y="1962150"/>
                      <a:pt x="1217083" y="2097617"/>
                      <a:pt x="1257300" y="2235200"/>
                    </a:cubicBezTo>
                    <a:cubicBezTo>
                      <a:pt x="1297517" y="2372783"/>
                      <a:pt x="1341967" y="2510367"/>
                      <a:pt x="1384300" y="2654300"/>
                    </a:cubicBezTo>
                    <a:cubicBezTo>
                      <a:pt x="1426633" y="2798233"/>
                      <a:pt x="1462617" y="2948517"/>
                      <a:pt x="1511300" y="3098800"/>
                    </a:cubicBezTo>
                    <a:cubicBezTo>
                      <a:pt x="1559983" y="3249083"/>
                      <a:pt x="1617133" y="3412067"/>
                      <a:pt x="1676400" y="3556000"/>
                    </a:cubicBezTo>
                    <a:cubicBezTo>
                      <a:pt x="1735667" y="3699933"/>
                      <a:pt x="1811867" y="3843867"/>
                      <a:pt x="1866900" y="3962400"/>
                    </a:cubicBezTo>
                    <a:cubicBezTo>
                      <a:pt x="1921933" y="4080933"/>
                      <a:pt x="1957917" y="4188883"/>
                      <a:pt x="2006600" y="4267200"/>
                    </a:cubicBezTo>
                    <a:cubicBezTo>
                      <a:pt x="2055283" y="4345517"/>
                      <a:pt x="2108200" y="4385733"/>
                      <a:pt x="2159000" y="4432300"/>
                    </a:cubicBezTo>
                    <a:cubicBezTo>
                      <a:pt x="2209800" y="4478867"/>
                      <a:pt x="2250017" y="4540250"/>
                      <a:pt x="2311400" y="4546600"/>
                    </a:cubicBezTo>
                    <a:cubicBezTo>
                      <a:pt x="2372783" y="4552950"/>
                      <a:pt x="2457450" y="4536017"/>
                      <a:pt x="2527300" y="4470400"/>
                    </a:cubicBezTo>
                    <a:cubicBezTo>
                      <a:pt x="2597150" y="4404783"/>
                      <a:pt x="2667000" y="4269317"/>
                      <a:pt x="2730500" y="4152900"/>
                    </a:cubicBezTo>
                    <a:cubicBezTo>
                      <a:pt x="2794000" y="4036483"/>
                      <a:pt x="2859617" y="3892550"/>
                      <a:pt x="2908300" y="3771900"/>
                    </a:cubicBezTo>
                    <a:cubicBezTo>
                      <a:pt x="2956983" y="3651250"/>
                      <a:pt x="2980267" y="3553883"/>
                      <a:pt x="3022600" y="3429000"/>
                    </a:cubicBezTo>
                    <a:cubicBezTo>
                      <a:pt x="3064933" y="3304117"/>
                      <a:pt x="3111500" y="3168650"/>
                      <a:pt x="3162300" y="3022600"/>
                    </a:cubicBezTo>
                    <a:cubicBezTo>
                      <a:pt x="3213100" y="2876550"/>
                      <a:pt x="3272367" y="2724150"/>
                      <a:pt x="3327400" y="2552700"/>
                    </a:cubicBezTo>
                    <a:cubicBezTo>
                      <a:pt x="3382433" y="2381250"/>
                      <a:pt x="3443817" y="2165350"/>
                      <a:pt x="3492500" y="1993900"/>
                    </a:cubicBezTo>
                    <a:cubicBezTo>
                      <a:pt x="3541183" y="1822450"/>
                      <a:pt x="3568700" y="1693333"/>
                      <a:pt x="3619500" y="1524000"/>
                    </a:cubicBezTo>
                    <a:cubicBezTo>
                      <a:pt x="3670300" y="1354667"/>
                      <a:pt x="3740150" y="1132417"/>
                      <a:pt x="3797300" y="977900"/>
                    </a:cubicBezTo>
                    <a:cubicBezTo>
                      <a:pt x="3854450" y="823383"/>
                      <a:pt x="3907367" y="706967"/>
                      <a:pt x="3962400" y="596900"/>
                    </a:cubicBezTo>
                    <a:cubicBezTo>
                      <a:pt x="4017433" y="486833"/>
                      <a:pt x="4087283" y="383117"/>
                      <a:pt x="4127500" y="317500"/>
                    </a:cubicBezTo>
                    <a:cubicBezTo>
                      <a:pt x="4167717" y="251883"/>
                      <a:pt x="4167717" y="247650"/>
                      <a:pt x="4203700" y="203200"/>
                    </a:cubicBezTo>
                    <a:cubicBezTo>
                      <a:pt x="4239683" y="158750"/>
                      <a:pt x="4290483" y="82550"/>
                      <a:pt x="4343400" y="50800"/>
                    </a:cubicBezTo>
                    <a:cubicBezTo>
                      <a:pt x="4396317" y="19050"/>
                      <a:pt x="4472517" y="0"/>
                      <a:pt x="4521200" y="12700"/>
                    </a:cubicBezTo>
                    <a:cubicBezTo>
                      <a:pt x="4569883" y="25400"/>
                      <a:pt x="4635500" y="127000"/>
                      <a:pt x="4635500" y="127000"/>
                    </a:cubicBezTo>
                  </a:path>
                </a:pathLst>
              </a:cu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01" name="フリーフォーム 205">
                <a:extLst>
                  <a:ext uri="{FF2B5EF4-FFF2-40B4-BE49-F238E27FC236}">
                    <a16:creationId xmlns:a16="http://schemas.microsoft.com/office/drawing/2014/main" id="{3B63B9AF-A7E5-FB03-F404-C8ECE3A744A9}"/>
                  </a:ext>
                </a:extLst>
              </p:cNvPr>
              <p:cNvSpPr/>
              <p:nvPr/>
            </p:nvSpPr>
            <p:spPr>
              <a:xfrm>
                <a:off x="6402996" y="1092200"/>
                <a:ext cx="2262796" cy="2222500"/>
              </a:xfrm>
              <a:custGeom>
                <a:avLst/>
                <a:gdLst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35500" h="4552950">
                    <a:moveTo>
                      <a:pt x="0" y="88900"/>
                    </a:moveTo>
                    <a:cubicBezTo>
                      <a:pt x="51858" y="55033"/>
                      <a:pt x="103717" y="21167"/>
                      <a:pt x="152400" y="12700"/>
                    </a:cubicBezTo>
                    <a:cubicBezTo>
                      <a:pt x="201083" y="4233"/>
                      <a:pt x="241300" y="12700"/>
                      <a:pt x="292100" y="38100"/>
                    </a:cubicBezTo>
                    <a:cubicBezTo>
                      <a:pt x="342900" y="63500"/>
                      <a:pt x="406400" y="110067"/>
                      <a:pt x="457200" y="165100"/>
                    </a:cubicBezTo>
                    <a:cubicBezTo>
                      <a:pt x="508000" y="220133"/>
                      <a:pt x="548217" y="279400"/>
                      <a:pt x="596900" y="368300"/>
                    </a:cubicBezTo>
                    <a:cubicBezTo>
                      <a:pt x="645583" y="457200"/>
                      <a:pt x="702733" y="588433"/>
                      <a:pt x="749300" y="698500"/>
                    </a:cubicBezTo>
                    <a:cubicBezTo>
                      <a:pt x="795867" y="808567"/>
                      <a:pt x="831850" y="905933"/>
                      <a:pt x="876300" y="1028700"/>
                    </a:cubicBezTo>
                    <a:cubicBezTo>
                      <a:pt x="920750" y="1151467"/>
                      <a:pt x="971550" y="1301750"/>
                      <a:pt x="1016000" y="1435100"/>
                    </a:cubicBezTo>
                    <a:cubicBezTo>
                      <a:pt x="1060450" y="1568450"/>
                      <a:pt x="1102783" y="1695450"/>
                      <a:pt x="1143000" y="1828800"/>
                    </a:cubicBezTo>
                    <a:cubicBezTo>
                      <a:pt x="1183217" y="1962150"/>
                      <a:pt x="1217083" y="2097617"/>
                      <a:pt x="1257300" y="2235200"/>
                    </a:cubicBezTo>
                    <a:cubicBezTo>
                      <a:pt x="1297517" y="2372783"/>
                      <a:pt x="1341967" y="2510367"/>
                      <a:pt x="1384300" y="2654300"/>
                    </a:cubicBezTo>
                    <a:cubicBezTo>
                      <a:pt x="1426633" y="2798233"/>
                      <a:pt x="1462617" y="2948517"/>
                      <a:pt x="1511300" y="3098800"/>
                    </a:cubicBezTo>
                    <a:cubicBezTo>
                      <a:pt x="1559983" y="3249083"/>
                      <a:pt x="1617133" y="3412067"/>
                      <a:pt x="1676400" y="3556000"/>
                    </a:cubicBezTo>
                    <a:cubicBezTo>
                      <a:pt x="1735667" y="3699933"/>
                      <a:pt x="1811867" y="3843867"/>
                      <a:pt x="1866900" y="3962400"/>
                    </a:cubicBezTo>
                    <a:cubicBezTo>
                      <a:pt x="1921933" y="4080933"/>
                      <a:pt x="1957917" y="4188883"/>
                      <a:pt x="2006600" y="4267200"/>
                    </a:cubicBezTo>
                    <a:cubicBezTo>
                      <a:pt x="2055283" y="4345517"/>
                      <a:pt x="2108200" y="4385733"/>
                      <a:pt x="2159000" y="4432300"/>
                    </a:cubicBezTo>
                    <a:cubicBezTo>
                      <a:pt x="2209800" y="4478867"/>
                      <a:pt x="2250017" y="4540250"/>
                      <a:pt x="2311400" y="4546600"/>
                    </a:cubicBezTo>
                    <a:cubicBezTo>
                      <a:pt x="2372783" y="4552950"/>
                      <a:pt x="2457450" y="4536017"/>
                      <a:pt x="2527300" y="4470400"/>
                    </a:cubicBezTo>
                    <a:cubicBezTo>
                      <a:pt x="2597150" y="4404783"/>
                      <a:pt x="2667000" y="4269317"/>
                      <a:pt x="2730500" y="4152900"/>
                    </a:cubicBezTo>
                    <a:cubicBezTo>
                      <a:pt x="2794000" y="4036483"/>
                      <a:pt x="2859617" y="3892550"/>
                      <a:pt x="2908300" y="3771900"/>
                    </a:cubicBezTo>
                    <a:cubicBezTo>
                      <a:pt x="2956983" y="3651250"/>
                      <a:pt x="2980267" y="3553883"/>
                      <a:pt x="3022600" y="3429000"/>
                    </a:cubicBezTo>
                    <a:cubicBezTo>
                      <a:pt x="3064933" y="3304117"/>
                      <a:pt x="3111500" y="3168650"/>
                      <a:pt x="3162300" y="3022600"/>
                    </a:cubicBezTo>
                    <a:cubicBezTo>
                      <a:pt x="3213100" y="2876550"/>
                      <a:pt x="3272367" y="2724150"/>
                      <a:pt x="3327400" y="2552700"/>
                    </a:cubicBezTo>
                    <a:cubicBezTo>
                      <a:pt x="3382433" y="2381250"/>
                      <a:pt x="3443817" y="2165350"/>
                      <a:pt x="3492500" y="1993900"/>
                    </a:cubicBezTo>
                    <a:cubicBezTo>
                      <a:pt x="3541183" y="1822450"/>
                      <a:pt x="3568700" y="1693333"/>
                      <a:pt x="3619500" y="1524000"/>
                    </a:cubicBezTo>
                    <a:cubicBezTo>
                      <a:pt x="3670300" y="1354667"/>
                      <a:pt x="3740150" y="1132417"/>
                      <a:pt x="3797300" y="977900"/>
                    </a:cubicBezTo>
                    <a:cubicBezTo>
                      <a:pt x="3854450" y="823383"/>
                      <a:pt x="3907367" y="706967"/>
                      <a:pt x="3962400" y="596900"/>
                    </a:cubicBezTo>
                    <a:cubicBezTo>
                      <a:pt x="4017433" y="486833"/>
                      <a:pt x="4087283" y="383117"/>
                      <a:pt x="4127500" y="317500"/>
                    </a:cubicBezTo>
                    <a:cubicBezTo>
                      <a:pt x="4167717" y="251883"/>
                      <a:pt x="4167717" y="247650"/>
                      <a:pt x="4203700" y="203200"/>
                    </a:cubicBezTo>
                    <a:cubicBezTo>
                      <a:pt x="4239683" y="158750"/>
                      <a:pt x="4290483" y="82550"/>
                      <a:pt x="4343400" y="50800"/>
                    </a:cubicBezTo>
                    <a:cubicBezTo>
                      <a:pt x="4396317" y="19050"/>
                      <a:pt x="4472517" y="0"/>
                      <a:pt x="4521200" y="12700"/>
                    </a:cubicBezTo>
                    <a:cubicBezTo>
                      <a:pt x="4569883" y="25400"/>
                      <a:pt x="4635500" y="127000"/>
                      <a:pt x="4635500" y="127000"/>
                    </a:cubicBezTo>
                  </a:path>
                </a:pathLst>
              </a:cu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</p:grpSp>
      <p:sp>
        <p:nvSpPr>
          <p:cNvPr id="112" name="テキスト ボックス 410">
            <a:extLst>
              <a:ext uri="{FF2B5EF4-FFF2-40B4-BE49-F238E27FC236}">
                <a16:creationId xmlns:a16="http://schemas.microsoft.com/office/drawing/2014/main" id="{75834E44-1974-F929-BBEC-B420FFCE7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9243" y="1254541"/>
            <a:ext cx="16070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1659A5"/>
                </a:solidFill>
                <a:latin typeface="Calibri" pitchFamily="-108" charset="0"/>
              </a:rPr>
              <a:t>hydrodynamics</a:t>
            </a:r>
            <a:endParaRPr lang="ja-JP" altLang="en-US" dirty="0">
              <a:solidFill>
                <a:srgbClr val="1659A5"/>
              </a:solidFill>
              <a:latin typeface="Calibri" pitchFamily="-108" charset="0"/>
            </a:endParaRPr>
          </a:p>
        </p:txBody>
      </p:sp>
      <p:sp>
        <p:nvSpPr>
          <p:cNvPr id="113" name="テキスト ボックス 344">
            <a:extLst>
              <a:ext uri="{FF2B5EF4-FFF2-40B4-BE49-F238E27FC236}">
                <a16:creationId xmlns:a16="http://schemas.microsoft.com/office/drawing/2014/main" id="{491F8595-8A1A-8307-5E1D-27CB2A928367}"/>
              </a:ext>
            </a:extLst>
          </p:cNvPr>
          <p:cNvSpPr txBox="1"/>
          <p:nvPr/>
        </p:nvSpPr>
        <p:spPr>
          <a:xfrm>
            <a:off x="5092298" y="2881330"/>
            <a:ext cx="2141859" cy="40011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Hydrodynamics</a:t>
            </a:r>
            <a:endParaRPr kumimoji="1" lang="ja-JP" altLang="en-US" sz="2000" dirty="0"/>
          </a:p>
        </p:txBody>
      </p:sp>
      <p:sp>
        <p:nvSpPr>
          <p:cNvPr id="114" name="テキスト ボックス 346">
            <a:extLst>
              <a:ext uri="{FF2B5EF4-FFF2-40B4-BE49-F238E27FC236}">
                <a16:creationId xmlns:a16="http://schemas.microsoft.com/office/drawing/2014/main" id="{E6597C15-C482-CC24-C596-B0A7F9CA9BB2}"/>
              </a:ext>
            </a:extLst>
          </p:cNvPr>
          <p:cNvSpPr txBox="1"/>
          <p:nvPr/>
        </p:nvSpPr>
        <p:spPr>
          <a:xfrm>
            <a:off x="5102594" y="3480054"/>
            <a:ext cx="2583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QCD phase diagram</a:t>
            </a:r>
            <a:endParaRPr kumimoji="1" lang="en-US" altLang="ja-JP" dirty="0"/>
          </a:p>
          <a:p>
            <a:r>
              <a:rPr lang="en-US" altLang="ja-JP" dirty="0" err="1"/>
              <a:t>EoS</a:t>
            </a:r>
            <a:r>
              <a:rPr lang="en-US" altLang="ja-JP" dirty="0"/>
              <a:t>: lattice QCD</a:t>
            </a: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101E3D2A-5FDE-14C4-0531-03533BF3195D}"/>
              </a:ext>
            </a:extLst>
          </p:cNvPr>
          <p:cNvSpPr txBox="1"/>
          <p:nvPr/>
        </p:nvSpPr>
        <p:spPr>
          <a:xfrm>
            <a:off x="5192614" y="4090737"/>
            <a:ext cx="2528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Transport coefficients</a:t>
            </a:r>
            <a:endParaRPr kumimoji="1" lang="ja-JP" altLang="en-US"/>
          </a:p>
        </p:txBody>
      </p:sp>
      <p:sp>
        <p:nvSpPr>
          <p:cNvPr id="115" name="テキスト ボックス 343">
            <a:extLst>
              <a:ext uri="{FF2B5EF4-FFF2-40B4-BE49-F238E27FC236}">
                <a16:creationId xmlns:a16="http://schemas.microsoft.com/office/drawing/2014/main" id="{5064EFAE-54FB-992D-9653-791D2226B589}"/>
              </a:ext>
            </a:extLst>
          </p:cNvPr>
          <p:cNvSpPr txBox="1"/>
          <p:nvPr/>
        </p:nvSpPr>
        <p:spPr>
          <a:xfrm>
            <a:off x="1654567" y="2906290"/>
            <a:ext cx="2275496" cy="40011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Initial conditions</a:t>
            </a:r>
            <a:endParaRPr kumimoji="1" lang="ja-JP" altLang="en-US" sz="2000" dirty="0"/>
          </a:p>
        </p:txBody>
      </p:sp>
      <p:sp>
        <p:nvSpPr>
          <p:cNvPr id="116" name="テキスト ボックス 348">
            <a:extLst>
              <a:ext uri="{FF2B5EF4-FFF2-40B4-BE49-F238E27FC236}">
                <a16:creationId xmlns:a16="http://schemas.microsoft.com/office/drawing/2014/main" id="{71307440-269D-375C-2DB0-3C2E1C50AEDF}"/>
              </a:ext>
            </a:extLst>
          </p:cNvPr>
          <p:cNvSpPr txBox="1"/>
          <p:nvPr/>
        </p:nvSpPr>
        <p:spPr>
          <a:xfrm>
            <a:off x="1391471" y="4801005"/>
            <a:ext cx="2830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Energy (entropy) density distributions </a:t>
            </a:r>
          </a:p>
        </p:txBody>
      </p:sp>
      <p:pic>
        <p:nvPicPr>
          <p:cNvPr id="117" name="Picture 349">
            <a:extLst>
              <a:ext uri="{FF2B5EF4-FFF2-40B4-BE49-F238E27FC236}">
                <a16:creationId xmlns:a16="http://schemas.microsoft.com/office/drawing/2014/main" id="{8E1E0406-293F-1EE6-879B-8E8220E21D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080" t="51183" r="4199" b="6385"/>
          <a:stretch/>
        </p:blipFill>
        <p:spPr>
          <a:xfrm>
            <a:off x="1924705" y="3390780"/>
            <a:ext cx="1403342" cy="1278226"/>
          </a:xfrm>
          <a:prstGeom prst="rect">
            <a:avLst/>
          </a:prstGeom>
        </p:spPr>
      </p:pic>
      <p:grpSp>
        <p:nvGrpSpPr>
          <p:cNvPr id="118" name="図形グループ 392">
            <a:extLst>
              <a:ext uri="{FF2B5EF4-FFF2-40B4-BE49-F238E27FC236}">
                <a16:creationId xmlns:a16="http://schemas.microsoft.com/office/drawing/2014/main" id="{24F82902-77FE-780A-00D6-BBAA44CA4C21}"/>
              </a:ext>
            </a:extLst>
          </p:cNvPr>
          <p:cNvGrpSpPr>
            <a:grpSpLocks/>
          </p:cNvGrpSpPr>
          <p:nvPr/>
        </p:nvGrpSpPr>
        <p:grpSpPr bwMode="auto">
          <a:xfrm>
            <a:off x="2547558" y="1683394"/>
            <a:ext cx="1069844" cy="1106252"/>
            <a:chOff x="1495837" y="1285113"/>
            <a:chExt cx="1211714" cy="1254924"/>
          </a:xfrm>
        </p:grpSpPr>
        <p:grpSp>
          <p:nvGrpSpPr>
            <p:cNvPr id="119" name="図形グループ 123">
              <a:extLst>
                <a:ext uri="{FF2B5EF4-FFF2-40B4-BE49-F238E27FC236}">
                  <a16:creationId xmlns:a16="http://schemas.microsoft.com/office/drawing/2014/main" id="{D0201ECF-BE38-8BB6-3455-33E67F5A1F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63469" y="1285113"/>
              <a:ext cx="253289" cy="1254924"/>
              <a:chOff x="5270078" y="1839496"/>
              <a:chExt cx="510390" cy="2528732"/>
            </a:xfrm>
          </p:grpSpPr>
          <p:sp>
            <p:nvSpPr>
              <p:cNvPr id="172" name="円/楕円 139">
                <a:extLst>
                  <a:ext uri="{FF2B5EF4-FFF2-40B4-BE49-F238E27FC236}">
                    <a16:creationId xmlns:a16="http://schemas.microsoft.com/office/drawing/2014/main" id="{C0B6C4B6-3659-3399-304F-D43673C7DC8C}"/>
                  </a:ext>
                </a:extLst>
              </p:cNvPr>
              <p:cNvSpPr/>
              <p:nvPr/>
            </p:nvSpPr>
            <p:spPr>
              <a:xfrm>
                <a:off x="5270893" y="1839496"/>
                <a:ext cx="508147" cy="252873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3" name="円/楕円 140">
                <a:extLst>
                  <a:ext uri="{FF2B5EF4-FFF2-40B4-BE49-F238E27FC236}">
                    <a16:creationId xmlns:a16="http://schemas.microsoft.com/office/drawing/2014/main" id="{FDD2BEC8-4F91-7870-8F9C-8FFE2FC8E794}"/>
                  </a:ext>
                </a:extLst>
              </p:cNvPr>
              <p:cNvSpPr/>
              <p:nvPr/>
            </p:nvSpPr>
            <p:spPr>
              <a:xfrm>
                <a:off x="5577700" y="2181996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4" name="円/楕円 141">
                <a:extLst>
                  <a:ext uri="{FF2B5EF4-FFF2-40B4-BE49-F238E27FC236}">
                    <a16:creationId xmlns:a16="http://schemas.microsoft.com/office/drawing/2014/main" id="{9D5F17D3-C6C4-103F-FB38-687DEE14FD99}"/>
                  </a:ext>
                </a:extLst>
              </p:cNvPr>
              <p:cNvSpPr/>
              <p:nvPr/>
            </p:nvSpPr>
            <p:spPr>
              <a:xfrm>
                <a:off x="5478626" y="2345242"/>
                <a:ext cx="47940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5" name="円/楕円 142">
                <a:extLst>
                  <a:ext uri="{FF2B5EF4-FFF2-40B4-BE49-F238E27FC236}">
                    <a16:creationId xmlns:a16="http://schemas.microsoft.com/office/drawing/2014/main" id="{63F7BEF1-607B-CE94-F4C0-004312506C98}"/>
                  </a:ext>
                </a:extLst>
              </p:cNvPr>
              <p:cNvSpPr/>
              <p:nvPr/>
            </p:nvSpPr>
            <p:spPr>
              <a:xfrm>
                <a:off x="5657596" y="2489285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6" name="円/楕円 143">
                <a:extLst>
                  <a:ext uri="{FF2B5EF4-FFF2-40B4-BE49-F238E27FC236}">
                    <a16:creationId xmlns:a16="http://schemas.microsoft.com/office/drawing/2014/main" id="{18F2094A-4814-9EE0-F4A3-585174F6ACF5}"/>
                  </a:ext>
                </a:extLst>
              </p:cNvPr>
              <p:cNvSpPr/>
              <p:nvPr/>
            </p:nvSpPr>
            <p:spPr>
              <a:xfrm>
                <a:off x="5433883" y="2594915"/>
                <a:ext cx="44743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7" name="円/楕円 144">
                <a:extLst>
                  <a:ext uri="{FF2B5EF4-FFF2-40B4-BE49-F238E27FC236}">
                    <a16:creationId xmlns:a16="http://schemas.microsoft.com/office/drawing/2014/main" id="{3397C744-AE4E-985C-79F1-9A3267849B6F}"/>
                  </a:ext>
                </a:extLst>
              </p:cNvPr>
              <p:cNvSpPr/>
              <p:nvPr/>
            </p:nvSpPr>
            <p:spPr>
              <a:xfrm>
                <a:off x="5552133" y="2594915"/>
                <a:ext cx="44743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8" name="円/楕円 145">
                <a:extLst>
                  <a:ext uri="{FF2B5EF4-FFF2-40B4-BE49-F238E27FC236}">
                    <a16:creationId xmlns:a16="http://schemas.microsoft.com/office/drawing/2014/main" id="{7AE0D597-AF02-E58D-5F7C-2444799BE787}"/>
                  </a:ext>
                </a:extLst>
              </p:cNvPr>
              <p:cNvSpPr/>
              <p:nvPr/>
            </p:nvSpPr>
            <p:spPr>
              <a:xfrm>
                <a:off x="5373162" y="2998231"/>
                <a:ext cx="44743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9" name="円/楕円 146">
                <a:extLst>
                  <a:ext uri="{FF2B5EF4-FFF2-40B4-BE49-F238E27FC236}">
                    <a16:creationId xmlns:a16="http://schemas.microsoft.com/office/drawing/2014/main" id="{3E7C57CA-7F83-1CC7-26F1-6258CA8727CC}"/>
                  </a:ext>
                </a:extLst>
              </p:cNvPr>
              <p:cNvSpPr/>
              <p:nvPr/>
            </p:nvSpPr>
            <p:spPr>
              <a:xfrm>
                <a:off x="5561719" y="3033443"/>
                <a:ext cx="44743" cy="3040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0" name="円/楕円 147">
                <a:extLst>
                  <a:ext uri="{FF2B5EF4-FFF2-40B4-BE49-F238E27FC236}">
                    <a16:creationId xmlns:a16="http://schemas.microsoft.com/office/drawing/2014/main" id="{7B576890-C2A6-4286-C322-9A7F11B047D1}"/>
                  </a:ext>
                </a:extLst>
              </p:cNvPr>
              <p:cNvSpPr/>
              <p:nvPr/>
            </p:nvSpPr>
            <p:spPr>
              <a:xfrm>
                <a:off x="5609659" y="3273511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1" name="円/楕円 148">
                <a:extLst>
                  <a:ext uri="{FF2B5EF4-FFF2-40B4-BE49-F238E27FC236}">
                    <a16:creationId xmlns:a16="http://schemas.microsoft.com/office/drawing/2014/main" id="{E0674F8B-86B1-9937-1306-29CB5FA234AD}"/>
                  </a:ext>
                </a:extLst>
              </p:cNvPr>
              <p:cNvSpPr/>
              <p:nvPr/>
            </p:nvSpPr>
            <p:spPr>
              <a:xfrm>
                <a:off x="5443472" y="3343931"/>
                <a:ext cx="47938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2" name="円/楕円 149">
                <a:extLst>
                  <a:ext uri="{FF2B5EF4-FFF2-40B4-BE49-F238E27FC236}">
                    <a16:creationId xmlns:a16="http://schemas.microsoft.com/office/drawing/2014/main" id="{22E59D3D-3F54-9E4A-6C0E-2F7382DDF81F}"/>
                  </a:ext>
                </a:extLst>
              </p:cNvPr>
              <p:cNvSpPr/>
              <p:nvPr/>
            </p:nvSpPr>
            <p:spPr>
              <a:xfrm>
                <a:off x="5456256" y="3747248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3" name="円/楕円 150">
                <a:extLst>
                  <a:ext uri="{FF2B5EF4-FFF2-40B4-BE49-F238E27FC236}">
                    <a16:creationId xmlns:a16="http://schemas.microsoft.com/office/drawing/2014/main" id="{E5001E16-666A-200C-C3F5-2F78E6E02473}"/>
                  </a:ext>
                </a:extLst>
              </p:cNvPr>
              <p:cNvSpPr/>
              <p:nvPr/>
            </p:nvSpPr>
            <p:spPr>
              <a:xfrm>
                <a:off x="5609659" y="3558395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4" name="円/楕円 151">
                <a:extLst>
                  <a:ext uri="{FF2B5EF4-FFF2-40B4-BE49-F238E27FC236}">
                    <a16:creationId xmlns:a16="http://schemas.microsoft.com/office/drawing/2014/main" id="{83C3DC6C-493A-E79F-3706-5859286E7EF3}"/>
                  </a:ext>
                </a:extLst>
              </p:cNvPr>
              <p:cNvSpPr/>
              <p:nvPr/>
            </p:nvSpPr>
            <p:spPr>
              <a:xfrm>
                <a:off x="5469039" y="2002744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5" name="円/楕円 152">
                <a:extLst>
                  <a:ext uri="{FF2B5EF4-FFF2-40B4-BE49-F238E27FC236}">
                    <a16:creationId xmlns:a16="http://schemas.microsoft.com/office/drawing/2014/main" id="{D8418620-EA32-B0F9-B56A-DCC4F979A515}"/>
                  </a:ext>
                </a:extLst>
              </p:cNvPr>
              <p:cNvSpPr/>
              <p:nvPr/>
            </p:nvSpPr>
            <p:spPr>
              <a:xfrm>
                <a:off x="5417905" y="2332439"/>
                <a:ext cx="47938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6" name="円/楕円 153">
                <a:extLst>
                  <a:ext uri="{FF2B5EF4-FFF2-40B4-BE49-F238E27FC236}">
                    <a16:creationId xmlns:a16="http://schemas.microsoft.com/office/drawing/2014/main" id="{93C33594-10B1-0559-E8B0-B9B2A297C6FD}"/>
                  </a:ext>
                </a:extLst>
              </p:cNvPr>
              <p:cNvSpPr/>
              <p:nvPr/>
            </p:nvSpPr>
            <p:spPr>
              <a:xfrm>
                <a:off x="5536152" y="2402859"/>
                <a:ext cx="47940" cy="304089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7" name="円/楕円 154">
                <a:extLst>
                  <a:ext uri="{FF2B5EF4-FFF2-40B4-BE49-F238E27FC236}">
                    <a16:creationId xmlns:a16="http://schemas.microsoft.com/office/drawing/2014/main" id="{3F64781B-C5B7-B507-0073-C2DDF9366B61}"/>
                  </a:ext>
                </a:extLst>
              </p:cNvPr>
              <p:cNvSpPr/>
              <p:nvPr/>
            </p:nvSpPr>
            <p:spPr>
              <a:xfrm>
                <a:off x="5619246" y="2748559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8" name="円/楕円 155">
                <a:extLst>
                  <a:ext uri="{FF2B5EF4-FFF2-40B4-BE49-F238E27FC236}">
                    <a16:creationId xmlns:a16="http://schemas.microsoft.com/office/drawing/2014/main" id="{7D80EF2F-43F8-7E04-DE1B-854771B2FF48}"/>
                  </a:ext>
                </a:extLst>
              </p:cNvPr>
              <p:cNvSpPr/>
              <p:nvPr/>
            </p:nvSpPr>
            <p:spPr>
              <a:xfrm>
                <a:off x="5475431" y="2899004"/>
                <a:ext cx="44743" cy="3040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9" name="円/楕円 156">
                <a:extLst>
                  <a:ext uri="{FF2B5EF4-FFF2-40B4-BE49-F238E27FC236}">
                    <a16:creationId xmlns:a16="http://schemas.microsoft.com/office/drawing/2014/main" id="{7B72537A-6071-DAF6-0D94-7FE2E4634621}"/>
                  </a:ext>
                </a:extLst>
              </p:cNvPr>
              <p:cNvSpPr/>
              <p:nvPr/>
            </p:nvSpPr>
            <p:spPr>
              <a:xfrm>
                <a:off x="5638421" y="3100661"/>
                <a:ext cx="47940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0" name="円/楕円 157">
                <a:extLst>
                  <a:ext uri="{FF2B5EF4-FFF2-40B4-BE49-F238E27FC236}">
                    <a16:creationId xmlns:a16="http://schemas.microsoft.com/office/drawing/2014/main" id="{A22AD03B-20C4-31E3-7011-3FCD72769380}"/>
                  </a:ext>
                </a:extLst>
              </p:cNvPr>
              <p:cNvSpPr/>
              <p:nvPr/>
            </p:nvSpPr>
            <p:spPr>
              <a:xfrm>
                <a:off x="5411513" y="3254306"/>
                <a:ext cx="47938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1" name="円/楕円 158">
                <a:extLst>
                  <a:ext uri="{FF2B5EF4-FFF2-40B4-BE49-F238E27FC236}">
                    <a16:creationId xmlns:a16="http://schemas.microsoft.com/office/drawing/2014/main" id="{3813D8DA-653F-501D-AE8F-DBA50111BCF7}"/>
                  </a:ext>
                </a:extLst>
              </p:cNvPr>
              <p:cNvSpPr/>
              <p:nvPr/>
            </p:nvSpPr>
            <p:spPr>
              <a:xfrm>
                <a:off x="5516977" y="3500778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2" name="円/楕円 159">
                <a:extLst>
                  <a:ext uri="{FF2B5EF4-FFF2-40B4-BE49-F238E27FC236}">
                    <a16:creationId xmlns:a16="http://schemas.microsoft.com/office/drawing/2014/main" id="{CEED2981-7DF2-2665-0453-2051C1F0AB2D}"/>
                  </a:ext>
                </a:extLst>
              </p:cNvPr>
              <p:cNvSpPr/>
              <p:nvPr/>
            </p:nvSpPr>
            <p:spPr>
              <a:xfrm>
                <a:off x="5408316" y="3580800"/>
                <a:ext cx="47940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3" name="円/楕円 160">
                <a:extLst>
                  <a:ext uri="{FF2B5EF4-FFF2-40B4-BE49-F238E27FC236}">
                    <a16:creationId xmlns:a16="http://schemas.microsoft.com/office/drawing/2014/main" id="{8B71F171-1D49-2FCB-11A3-B42387FBE332}"/>
                  </a:ext>
                </a:extLst>
              </p:cNvPr>
              <p:cNvSpPr/>
              <p:nvPr/>
            </p:nvSpPr>
            <p:spPr>
              <a:xfrm>
                <a:off x="5536152" y="3756852"/>
                <a:ext cx="47940" cy="3040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4" name="円/楕円 161">
                <a:extLst>
                  <a:ext uri="{FF2B5EF4-FFF2-40B4-BE49-F238E27FC236}">
                    <a16:creationId xmlns:a16="http://schemas.microsoft.com/office/drawing/2014/main" id="{A73E42D4-1A54-1B3F-582C-0E4E32233774}"/>
                  </a:ext>
                </a:extLst>
              </p:cNvPr>
              <p:cNvSpPr/>
              <p:nvPr/>
            </p:nvSpPr>
            <p:spPr>
              <a:xfrm>
                <a:off x="5500998" y="3958509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5" name="円/楕円 162">
                <a:extLst>
                  <a:ext uri="{FF2B5EF4-FFF2-40B4-BE49-F238E27FC236}">
                    <a16:creationId xmlns:a16="http://schemas.microsoft.com/office/drawing/2014/main" id="{F8F9E115-F310-6FCB-07C3-CED085C690EE}"/>
                  </a:ext>
                </a:extLst>
              </p:cNvPr>
              <p:cNvSpPr/>
              <p:nvPr/>
            </p:nvSpPr>
            <p:spPr>
              <a:xfrm>
                <a:off x="5350790" y="2418865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6" name="円/楕円 163">
                <a:extLst>
                  <a:ext uri="{FF2B5EF4-FFF2-40B4-BE49-F238E27FC236}">
                    <a16:creationId xmlns:a16="http://schemas.microsoft.com/office/drawing/2014/main" id="{86BB31FB-A5E6-7E37-38A0-F7CA90BB95F9}"/>
                  </a:ext>
                </a:extLst>
              </p:cNvPr>
              <p:cNvSpPr/>
              <p:nvPr/>
            </p:nvSpPr>
            <p:spPr>
              <a:xfrm>
                <a:off x="5702339" y="2617322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7" name="円/楕円 164">
                <a:extLst>
                  <a:ext uri="{FF2B5EF4-FFF2-40B4-BE49-F238E27FC236}">
                    <a16:creationId xmlns:a16="http://schemas.microsoft.com/office/drawing/2014/main" id="{1749C1E7-1F3A-02A3-76C2-7EBC27221395}"/>
                  </a:ext>
                </a:extLst>
              </p:cNvPr>
              <p:cNvSpPr/>
              <p:nvPr/>
            </p:nvSpPr>
            <p:spPr>
              <a:xfrm>
                <a:off x="5500998" y="2745359"/>
                <a:ext cx="44743" cy="3040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8" name="円/楕円 165">
                <a:extLst>
                  <a:ext uri="{FF2B5EF4-FFF2-40B4-BE49-F238E27FC236}">
                    <a16:creationId xmlns:a16="http://schemas.microsoft.com/office/drawing/2014/main" id="{B2F60E93-F605-A390-148A-29C2A4CCBD80}"/>
                  </a:ext>
                </a:extLst>
              </p:cNvPr>
              <p:cNvSpPr/>
              <p:nvPr/>
            </p:nvSpPr>
            <p:spPr>
              <a:xfrm>
                <a:off x="5462647" y="3052648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9" name="円/楕円 166">
                <a:extLst>
                  <a:ext uri="{FF2B5EF4-FFF2-40B4-BE49-F238E27FC236}">
                    <a16:creationId xmlns:a16="http://schemas.microsoft.com/office/drawing/2014/main" id="{4373D7E4-7BD9-1241-ED6D-8ED872616C3F}"/>
                  </a:ext>
                </a:extLst>
              </p:cNvPr>
              <p:cNvSpPr/>
              <p:nvPr/>
            </p:nvSpPr>
            <p:spPr>
              <a:xfrm>
                <a:off x="5568111" y="3215894"/>
                <a:ext cx="44743" cy="304089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0" name="円/楕円 167">
                <a:extLst>
                  <a:ext uri="{FF2B5EF4-FFF2-40B4-BE49-F238E27FC236}">
                    <a16:creationId xmlns:a16="http://schemas.microsoft.com/office/drawing/2014/main" id="{579EAD2A-5FCD-4073-A7D2-8E0EE8381410}"/>
                  </a:ext>
                </a:extLst>
              </p:cNvPr>
              <p:cNvSpPr/>
              <p:nvPr/>
            </p:nvSpPr>
            <p:spPr>
              <a:xfrm>
                <a:off x="5660793" y="3369539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1" name="円/楕円 168">
                <a:extLst>
                  <a:ext uri="{FF2B5EF4-FFF2-40B4-BE49-F238E27FC236}">
                    <a16:creationId xmlns:a16="http://schemas.microsoft.com/office/drawing/2014/main" id="{B42464A0-EF70-DE20-3C06-61207B7E6ABD}"/>
                  </a:ext>
                </a:extLst>
              </p:cNvPr>
              <p:cNvSpPr/>
              <p:nvPr/>
            </p:nvSpPr>
            <p:spPr>
              <a:xfrm>
                <a:off x="5587287" y="3664024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2" name="円/楕円 169">
                <a:extLst>
                  <a:ext uri="{FF2B5EF4-FFF2-40B4-BE49-F238E27FC236}">
                    <a16:creationId xmlns:a16="http://schemas.microsoft.com/office/drawing/2014/main" id="{10DA7757-28C0-22F5-A54C-7F40D64F106D}"/>
                  </a:ext>
                </a:extLst>
              </p:cNvPr>
              <p:cNvSpPr/>
              <p:nvPr/>
            </p:nvSpPr>
            <p:spPr>
              <a:xfrm>
                <a:off x="5408316" y="3817669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3" name="円/楕円 170">
                <a:extLst>
                  <a:ext uri="{FF2B5EF4-FFF2-40B4-BE49-F238E27FC236}">
                    <a16:creationId xmlns:a16="http://schemas.microsoft.com/office/drawing/2014/main" id="{869891D5-A141-C3AF-BDD9-0B6620970E3B}"/>
                  </a:ext>
                </a:extLst>
              </p:cNvPr>
              <p:cNvSpPr/>
              <p:nvPr/>
            </p:nvSpPr>
            <p:spPr>
              <a:xfrm>
                <a:off x="5360379" y="2722952"/>
                <a:ext cx="44743" cy="304089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4" name="円/楕円 171">
                <a:extLst>
                  <a:ext uri="{FF2B5EF4-FFF2-40B4-BE49-F238E27FC236}">
                    <a16:creationId xmlns:a16="http://schemas.microsoft.com/office/drawing/2014/main" id="{7DF48FDE-06AD-2BAF-1192-187518AFAC63}"/>
                  </a:ext>
                </a:extLst>
              </p:cNvPr>
              <p:cNvSpPr/>
              <p:nvPr/>
            </p:nvSpPr>
            <p:spPr>
              <a:xfrm>
                <a:off x="5322028" y="3196689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5" name="円/楕円 172">
                <a:extLst>
                  <a:ext uri="{FF2B5EF4-FFF2-40B4-BE49-F238E27FC236}">
                    <a16:creationId xmlns:a16="http://schemas.microsoft.com/office/drawing/2014/main" id="{87CF18A7-746D-25B7-CBE9-89F969BB753C}"/>
                  </a:ext>
                </a:extLst>
              </p:cNvPr>
              <p:cNvSpPr/>
              <p:nvPr/>
            </p:nvSpPr>
            <p:spPr>
              <a:xfrm>
                <a:off x="5456256" y="2963022"/>
                <a:ext cx="44743" cy="3040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6" name="円/楕円 173">
                <a:extLst>
                  <a:ext uri="{FF2B5EF4-FFF2-40B4-BE49-F238E27FC236}">
                    <a16:creationId xmlns:a16="http://schemas.microsoft.com/office/drawing/2014/main" id="{528A36D9-3019-3FC6-B39B-ABC4843C064A}"/>
                  </a:ext>
                </a:extLst>
              </p:cNvPr>
              <p:cNvSpPr/>
              <p:nvPr/>
            </p:nvSpPr>
            <p:spPr>
              <a:xfrm>
                <a:off x="5341203" y="2812578"/>
                <a:ext cx="47938" cy="304089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7" name="円/楕円 174">
                <a:extLst>
                  <a:ext uri="{FF2B5EF4-FFF2-40B4-BE49-F238E27FC236}">
                    <a16:creationId xmlns:a16="http://schemas.microsoft.com/office/drawing/2014/main" id="{48D54DE5-1715-3074-21B9-9DD9F3D0451D}"/>
                  </a:ext>
                </a:extLst>
              </p:cNvPr>
              <p:cNvSpPr/>
              <p:nvPr/>
            </p:nvSpPr>
            <p:spPr>
              <a:xfrm>
                <a:off x="5315636" y="3475170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8" name="円/楕円 175">
                <a:extLst>
                  <a:ext uri="{FF2B5EF4-FFF2-40B4-BE49-F238E27FC236}">
                    <a16:creationId xmlns:a16="http://schemas.microsoft.com/office/drawing/2014/main" id="{2044D493-9CA9-AFA7-D710-CE349D691A5C}"/>
                  </a:ext>
                </a:extLst>
              </p:cNvPr>
              <p:cNvSpPr/>
              <p:nvPr/>
            </p:nvSpPr>
            <p:spPr>
              <a:xfrm>
                <a:off x="5369965" y="3481572"/>
                <a:ext cx="44743" cy="3040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9" name="円/楕円 176">
                <a:extLst>
                  <a:ext uri="{FF2B5EF4-FFF2-40B4-BE49-F238E27FC236}">
                    <a16:creationId xmlns:a16="http://schemas.microsoft.com/office/drawing/2014/main" id="{3BF96C70-D4C1-742F-9FF0-5FFB7D283546}"/>
                  </a:ext>
                </a:extLst>
              </p:cNvPr>
              <p:cNvSpPr/>
              <p:nvPr/>
            </p:nvSpPr>
            <p:spPr>
              <a:xfrm>
                <a:off x="5558524" y="2082766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grpSp>
          <p:nvGrpSpPr>
            <p:cNvPr id="120" name="図形グループ 124">
              <a:extLst>
                <a:ext uri="{FF2B5EF4-FFF2-40B4-BE49-F238E27FC236}">
                  <a16:creationId xmlns:a16="http://schemas.microsoft.com/office/drawing/2014/main" id="{23D0FA1A-26A3-87E8-4588-DAA4A42100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08838" y="1285113"/>
              <a:ext cx="253289" cy="1254924"/>
              <a:chOff x="5270078" y="1839496"/>
              <a:chExt cx="510390" cy="2528732"/>
            </a:xfrm>
          </p:grpSpPr>
          <p:sp>
            <p:nvSpPr>
              <p:cNvPr id="134" name="円/楕円 101">
                <a:extLst>
                  <a:ext uri="{FF2B5EF4-FFF2-40B4-BE49-F238E27FC236}">
                    <a16:creationId xmlns:a16="http://schemas.microsoft.com/office/drawing/2014/main" id="{DD185E2F-3E61-03A5-BDD2-96D245BADD97}"/>
                  </a:ext>
                </a:extLst>
              </p:cNvPr>
              <p:cNvSpPr/>
              <p:nvPr/>
            </p:nvSpPr>
            <p:spPr>
              <a:xfrm>
                <a:off x="5268794" y="1839496"/>
                <a:ext cx="511344" cy="252873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5" name="円/楕円 102">
                <a:extLst>
                  <a:ext uri="{FF2B5EF4-FFF2-40B4-BE49-F238E27FC236}">
                    <a16:creationId xmlns:a16="http://schemas.microsoft.com/office/drawing/2014/main" id="{4BF0B75E-9D8D-7EE9-C710-A79558CF9AC2}"/>
                  </a:ext>
                </a:extLst>
              </p:cNvPr>
              <p:cNvSpPr/>
              <p:nvPr/>
            </p:nvSpPr>
            <p:spPr>
              <a:xfrm>
                <a:off x="5575600" y="2181996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6" name="円/楕円 103">
                <a:extLst>
                  <a:ext uri="{FF2B5EF4-FFF2-40B4-BE49-F238E27FC236}">
                    <a16:creationId xmlns:a16="http://schemas.microsoft.com/office/drawing/2014/main" id="{64208900-8CC3-8297-7F65-E81DBFCE6730}"/>
                  </a:ext>
                </a:extLst>
              </p:cNvPr>
              <p:cNvSpPr/>
              <p:nvPr/>
            </p:nvSpPr>
            <p:spPr>
              <a:xfrm>
                <a:off x="5479723" y="2345242"/>
                <a:ext cx="44743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7" name="円/楕円 104">
                <a:extLst>
                  <a:ext uri="{FF2B5EF4-FFF2-40B4-BE49-F238E27FC236}">
                    <a16:creationId xmlns:a16="http://schemas.microsoft.com/office/drawing/2014/main" id="{A5B70DB5-6D60-EC7D-0622-15344FC5AEB3}"/>
                  </a:ext>
                </a:extLst>
              </p:cNvPr>
              <p:cNvSpPr/>
              <p:nvPr/>
            </p:nvSpPr>
            <p:spPr>
              <a:xfrm>
                <a:off x="5658694" y="2489285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8" name="円/楕円 105">
                <a:extLst>
                  <a:ext uri="{FF2B5EF4-FFF2-40B4-BE49-F238E27FC236}">
                    <a16:creationId xmlns:a16="http://schemas.microsoft.com/office/drawing/2014/main" id="{EB5BF0F8-FB8F-924A-0AD2-C5EDC56FC0E3}"/>
                  </a:ext>
                </a:extLst>
              </p:cNvPr>
              <p:cNvSpPr/>
              <p:nvPr/>
            </p:nvSpPr>
            <p:spPr>
              <a:xfrm>
                <a:off x="5431786" y="2594915"/>
                <a:ext cx="44743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9" name="円/楕円 106">
                <a:extLst>
                  <a:ext uri="{FF2B5EF4-FFF2-40B4-BE49-F238E27FC236}">
                    <a16:creationId xmlns:a16="http://schemas.microsoft.com/office/drawing/2014/main" id="{354C0A1C-C44A-7082-DE24-D27BD9835E41}"/>
                  </a:ext>
                </a:extLst>
              </p:cNvPr>
              <p:cNvSpPr/>
              <p:nvPr/>
            </p:nvSpPr>
            <p:spPr>
              <a:xfrm>
                <a:off x="5550033" y="2594915"/>
                <a:ext cx="44743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0" name="円/楕円 107">
                <a:extLst>
                  <a:ext uri="{FF2B5EF4-FFF2-40B4-BE49-F238E27FC236}">
                    <a16:creationId xmlns:a16="http://schemas.microsoft.com/office/drawing/2014/main" id="{B0FCF4AD-3BD1-3DA5-B9FA-4170F2847666}"/>
                  </a:ext>
                </a:extLst>
              </p:cNvPr>
              <p:cNvSpPr/>
              <p:nvPr/>
            </p:nvSpPr>
            <p:spPr>
              <a:xfrm>
                <a:off x="5371062" y="2998231"/>
                <a:ext cx="47940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1" name="円/楕円 108">
                <a:extLst>
                  <a:ext uri="{FF2B5EF4-FFF2-40B4-BE49-F238E27FC236}">
                    <a16:creationId xmlns:a16="http://schemas.microsoft.com/office/drawing/2014/main" id="{7822F813-A1EC-2A00-5FCB-E81371999DD5}"/>
                  </a:ext>
                </a:extLst>
              </p:cNvPr>
              <p:cNvSpPr/>
              <p:nvPr/>
            </p:nvSpPr>
            <p:spPr>
              <a:xfrm>
                <a:off x="5562817" y="3033443"/>
                <a:ext cx="44743" cy="3040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2" name="円/楕円 109">
                <a:extLst>
                  <a:ext uri="{FF2B5EF4-FFF2-40B4-BE49-F238E27FC236}">
                    <a16:creationId xmlns:a16="http://schemas.microsoft.com/office/drawing/2014/main" id="{6A527B3A-3552-DEDF-1EB5-0C12F32163C1}"/>
                  </a:ext>
                </a:extLst>
              </p:cNvPr>
              <p:cNvSpPr/>
              <p:nvPr/>
            </p:nvSpPr>
            <p:spPr>
              <a:xfrm>
                <a:off x="5610756" y="3273511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3" name="円/楕円 110">
                <a:extLst>
                  <a:ext uri="{FF2B5EF4-FFF2-40B4-BE49-F238E27FC236}">
                    <a16:creationId xmlns:a16="http://schemas.microsoft.com/office/drawing/2014/main" id="{755451D6-4875-49B2-05D2-D93F55DAF39E}"/>
                  </a:ext>
                </a:extLst>
              </p:cNvPr>
              <p:cNvSpPr/>
              <p:nvPr/>
            </p:nvSpPr>
            <p:spPr>
              <a:xfrm>
                <a:off x="5444569" y="3343931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4" name="円/楕円 111">
                <a:extLst>
                  <a:ext uri="{FF2B5EF4-FFF2-40B4-BE49-F238E27FC236}">
                    <a16:creationId xmlns:a16="http://schemas.microsoft.com/office/drawing/2014/main" id="{5988F84C-D74D-7E96-5A85-E7A704B2EF8A}"/>
                  </a:ext>
                </a:extLst>
              </p:cNvPr>
              <p:cNvSpPr/>
              <p:nvPr/>
            </p:nvSpPr>
            <p:spPr>
              <a:xfrm>
                <a:off x="5454156" y="3747248"/>
                <a:ext cx="47940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5" name="円/楕円 112">
                <a:extLst>
                  <a:ext uri="{FF2B5EF4-FFF2-40B4-BE49-F238E27FC236}">
                    <a16:creationId xmlns:a16="http://schemas.microsoft.com/office/drawing/2014/main" id="{4F1962B8-1943-159A-B838-BD9AA1C19D6F}"/>
                  </a:ext>
                </a:extLst>
              </p:cNvPr>
              <p:cNvSpPr/>
              <p:nvPr/>
            </p:nvSpPr>
            <p:spPr>
              <a:xfrm>
                <a:off x="5610756" y="3558395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6" name="円/楕円 113">
                <a:extLst>
                  <a:ext uri="{FF2B5EF4-FFF2-40B4-BE49-F238E27FC236}">
                    <a16:creationId xmlns:a16="http://schemas.microsoft.com/office/drawing/2014/main" id="{8CA337B9-9FF6-78B2-2902-B52CF56E09FC}"/>
                  </a:ext>
                </a:extLst>
              </p:cNvPr>
              <p:cNvSpPr/>
              <p:nvPr/>
            </p:nvSpPr>
            <p:spPr>
              <a:xfrm>
                <a:off x="5466939" y="2002744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7" name="円/楕円 114">
                <a:extLst>
                  <a:ext uri="{FF2B5EF4-FFF2-40B4-BE49-F238E27FC236}">
                    <a16:creationId xmlns:a16="http://schemas.microsoft.com/office/drawing/2014/main" id="{19E22295-2A7D-1F16-06D2-E314896CA3CF}"/>
                  </a:ext>
                </a:extLst>
              </p:cNvPr>
              <p:cNvSpPr/>
              <p:nvPr/>
            </p:nvSpPr>
            <p:spPr>
              <a:xfrm>
                <a:off x="5419002" y="2332439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8" name="円/楕円 115">
                <a:extLst>
                  <a:ext uri="{FF2B5EF4-FFF2-40B4-BE49-F238E27FC236}">
                    <a16:creationId xmlns:a16="http://schemas.microsoft.com/office/drawing/2014/main" id="{E1F139C5-7AEC-309B-4B5B-79D3E6964F57}"/>
                  </a:ext>
                </a:extLst>
              </p:cNvPr>
              <p:cNvSpPr/>
              <p:nvPr/>
            </p:nvSpPr>
            <p:spPr>
              <a:xfrm>
                <a:off x="5537249" y="2402859"/>
                <a:ext cx="44743" cy="304089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9" name="円/楕円 116">
                <a:extLst>
                  <a:ext uri="{FF2B5EF4-FFF2-40B4-BE49-F238E27FC236}">
                    <a16:creationId xmlns:a16="http://schemas.microsoft.com/office/drawing/2014/main" id="{3D6A1021-59C3-48C9-34EA-AFB4B920A994}"/>
                  </a:ext>
                </a:extLst>
              </p:cNvPr>
              <p:cNvSpPr/>
              <p:nvPr/>
            </p:nvSpPr>
            <p:spPr>
              <a:xfrm>
                <a:off x="5620343" y="2748559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0" name="円/楕円 117">
                <a:extLst>
                  <a:ext uri="{FF2B5EF4-FFF2-40B4-BE49-F238E27FC236}">
                    <a16:creationId xmlns:a16="http://schemas.microsoft.com/office/drawing/2014/main" id="{A3C68A19-F82F-6CF0-CDE4-E62B5D4ADC4C}"/>
                  </a:ext>
                </a:extLst>
              </p:cNvPr>
              <p:cNvSpPr/>
              <p:nvPr/>
            </p:nvSpPr>
            <p:spPr>
              <a:xfrm>
                <a:off x="5476528" y="2899004"/>
                <a:ext cx="44743" cy="3040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1" name="円/楕円 118">
                <a:extLst>
                  <a:ext uri="{FF2B5EF4-FFF2-40B4-BE49-F238E27FC236}">
                    <a16:creationId xmlns:a16="http://schemas.microsoft.com/office/drawing/2014/main" id="{E2A9EDA8-68C6-8A6A-8CAD-B74AF4DFC5C6}"/>
                  </a:ext>
                </a:extLst>
              </p:cNvPr>
              <p:cNvSpPr/>
              <p:nvPr/>
            </p:nvSpPr>
            <p:spPr>
              <a:xfrm>
                <a:off x="5639518" y="3100661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2" name="円/楕円 119">
                <a:extLst>
                  <a:ext uri="{FF2B5EF4-FFF2-40B4-BE49-F238E27FC236}">
                    <a16:creationId xmlns:a16="http://schemas.microsoft.com/office/drawing/2014/main" id="{8C269EA5-F747-74DA-9348-5FA9BA0F303D}"/>
                  </a:ext>
                </a:extLst>
              </p:cNvPr>
              <p:cNvSpPr/>
              <p:nvPr/>
            </p:nvSpPr>
            <p:spPr>
              <a:xfrm>
                <a:off x="5412610" y="3254306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3" name="円/楕円 120">
                <a:extLst>
                  <a:ext uri="{FF2B5EF4-FFF2-40B4-BE49-F238E27FC236}">
                    <a16:creationId xmlns:a16="http://schemas.microsoft.com/office/drawing/2014/main" id="{20DBE85E-E485-3B7D-38C6-4D20E18337A6}"/>
                  </a:ext>
                </a:extLst>
              </p:cNvPr>
              <p:cNvSpPr/>
              <p:nvPr/>
            </p:nvSpPr>
            <p:spPr>
              <a:xfrm>
                <a:off x="5518074" y="3500778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4" name="円/楕円 121">
                <a:extLst>
                  <a:ext uri="{FF2B5EF4-FFF2-40B4-BE49-F238E27FC236}">
                    <a16:creationId xmlns:a16="http://schemas.microsoft.com/office/drawing/2014/main" id="{8CE5CA00-C323-8822-62C9-3B4BD7E36952}"/>
                  </a:ext>
                </a:extLst>
              </p:cNvPr>
              <p:cNvSpPr/>
              <p:nvPr/>
            </p:nvSpPr>
            <p:spPr>
              <a:xfrm>
                <a:off x="5409413" y="3580800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5" name="円/楕円 122">
                <a:extLst>
                  <a:ext uri="{FF2B5EF4-FFF2-40B4-BE49-F238E27FC236}">
                    <a16:creationId xmlns:a16="http://schemas.microsoft.com/office/drawing/2014/main" id="{3E452FBA-146E-1D7A-9D2B-63EBFFB4BB9B}"/>
                  </a:ext>
                </a:extLst>
              </p:cNvPr>
              <p:cNvSpPr/>
              <p:nvPr/>
            </p:nvSpPr>
            <p:spPr>
              <a:xfrm>
                <a:off x="5537249" y="3756852"/>
                <a:ext cx="44743" cy="3040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6" name="円/楕円 123">
                <a:extLst>
                  <a:ext uri="{FF2B5EF4-FFF2-40B4-BE49-F238E27FC236}">
                    <a16:creationId xmlns:a16="http://schemas.microsoft.com/office/drawing/2014/main" id="{753DAE8E-4DE3-0680-2E32-DE377E5E94C9}"/>
                  </a:ext>
                </a:extLst>
              </p:cNvPr>
              <p:cNvSpPr/>
              <p:nvPr/>
            </p:nvSpPr>
            <p:spPr>
              <a:xfrm>
                <a:off x="5498899" y="3958509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7" name="円/楕円 124">
                <a:extLst>
                  <a:ext uri="{FF2B5EF4-FFF2-40B4-BE49-F238E27FC236}">
                    <a16:creationId xmlns:a16="http://schemas.microsoft.com/office/drawing/2014/main" id="{0F20C12B-EC6F-0637-F326-D6367DD53891}"/>
                  </a:ext>
                </a:extLst>
              </p:cNvPr>
              <p:cNvSpPr/>
              <p:nvPr/>
            </p:nvSpPr>
            <p:spPr>
              <a:xfrm>
                <a:off x="5348692" y="2418865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8" name="円/楕円 125">
                <a:extLst>
                  <a:ext uri="{FF2B5EF4-FFF2-40B4-BE49-F238E27FC236}">
                    <a16:creationId xmlns:a16="http://schemas.microsoft.com/office/drawing/2014/main" id="{F47EBB3C-D9D7-BC58-C98F-CCB6076BA696}"/>
                  </a:ext>
                </a:extLst>
              </p:cNvPr>
              <p:cNvSpPr/>
              <p:nvPr/>
            </p:nvSpPr>
            <p:spPr>
              <a:xfrm>
                <a:off x="5703436" y="2617322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9" name="円/楕円 126">
                <a:extLst>
                  <a:ext uri="{FF2B5EF4-FFF2-40B4-BE49-F238E27FC236}">
                    <a16:creationId xmlns:a16="http://schemas.microsoft.com/office/drawing/2014/main" id="{DB749184-6BF1-AE56-B2E8-85BD0CADA0DD}"/>
                  </a:ext>
                </a:extLst>
              </p:cNvPr>
              <p:cNvSpPr/>
              <p:nvPr/>
            </p:nvSpPr>
            <p:spPr>
              <a:xfrm>
                <a:off x="5498899" y="2745359"/>
                <a:ext cx="44743" cy="3040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0" name="円/楕円 127">
                <a:extLst>
                  <a:ext uri="{FF2B5EF4-FFF2-40B4-BE49-F238E27FC236}">
                    <a16:creationId xmlns:a16="http://schemas.microsoft.com/office/drawing/2014/main" id="{05CB0985-69FE-5464-79FA-F2CD5AC937E7}"/>
                  </a:ext>
                </a:extLst>
              </p:cNvPr>
              <p:cNvSpPr/>
              <p:nvPr/>
            </p:nvSpPr>
            <p:spPr>
              <a:xfrm>
                <a:off x="5460548" y="3052648"/>
                <a:ext cx="47940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1" name="円/楕円 128">
                <a:extLst>
                  <a:ext uri="{FF2B5EF4-FFF2-40B4-BE49-F238E27FC236}">
                    <a16:creationId xmlns:a16="http://schemas.microsoft.com/office/drawing/2014/main" id="{4A5CE2A9-821D-DF85-DC73-AEB99737904A}"/>
                  </a:ext>
                </a:extLst>
              </p:cNvPr>
              <p:cNvSpPr/>
              <p:nvPr/>
            </p:nvSpPr>
            <p:spPr>
              <a:xfrm>
                <a:off x="5566013" y="3215894"/>
                <a:ext cx="44743" cy="304089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2" name="円/楕円 129">
                <a:extLst>
                  <a:ext uri="{FF2B5EF4-FFF2-40B4-BE49-F238E27FC236}">
                    <a16:creationId xmlns:a16="http://schemas.microsoft.com/office/drawing/2014/main" id="{A9BC7B00-8050-5FE5-5432-CBA41ECE5CA3}"/>
                  </a:ext>
                </a:extLst>
              </p:cNvPr>
              <p:cNvSpPr/>
              <p:nvPr/>
            </p:nvSpPr>
            <p:spPr>
              <a:xfrm>
                <a:off x="5658694" y="3369539"/>
                <a:ext cx="47940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3" name="円/楕円 130">
                <a:extLst>
                  <a:ext uri="{FF2B5EF4-FFF2-40B4-BE49-F238E27FC236}">
                    <a16:creationId xmlns:a16="http://schemas.microsoft.com/office/drawing/2014/main" id="{3A8B4941-5D6B-3B11-51C0-A0B0195EA220}"/>
                  </a:ext>
                </a:extLst>
              </p:cNvPr>
              <p:cNvSpPr/>
              <p:nvPr/>
            </p:nvSpPr>
            <p:spPr>
              <a:xfrm>
                <a:off x="5585189" y="3664024"/>
                <a:ext cx="47938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4" name="円/楕円 131">
                <a:extLst>
                  <a:ext uri="{FF2B5EF4-FFF2-40B4-BE49-F238E27FC236}">
                    <a16:creationId xmlns:a16="http://schemas.microsoft.com/office/drawing/2014/main" id="{AE24E479-2872-5310-AD23-A5BF7CADD65B}"/>
                  </a:ext>
                </a:extLst>
              </p:cNvPr>
              <p:cNvSpPr/>
              <p:nvPr/>
            </p:nvSpPr>
            <p:spPr>
              <a:xfrm>
                <a:off x="5406218" y="3817669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5" name="円/楕円 132">
                <a:extLst>
                  <a:ext uri="{FF2B5EF4-FFF2-40B4-BE49-F238E27FC236}">
                    <a16:creationId xmlns:a16="http://schemas.microsoft.com/office/drawing/2014/main" id="{E6782911-F418-98B1-0C78-A5B4A666865D}"/>
                  </a:ext>
                </a:extLst>
              </p:cNvPr>
              <p:cNvSpPr/>
              <p:nvPr/>
            </p:nvSpPr>
            <p:spPr>
              <a:xfrm>
                <a:off x="5358279" y="2722952"/>
                <a:ext cx="44743" cy="304089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6" name="円/楕円 133">
                <a:extLst>
                  <a:ext uri="{FF2B5EF4-FFF2-40B4-BE49-F238E27FC236}">
                    <a16:creationId xmlns:a16="http://schemas.microsoft.com/office/drawing/2014/main" id="{BC902381-5DC4-031E-DAC4-299B766EEFEA}"/>
                  </a:ext>
                </a:extLst>
              </p:cNvPr>
              <p:cNvSpPr/>
              <p:nvPr/>
            </p:nvSpPr>
            <p:spPr>
              <a:xfrm>
                <a:off x="5319928" y="3196689"/>
                <a:ext cx="47940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7" name="円/楕円 134">
                <a:extLst>
                  <a:ext uri="{FF2B5EF4-FFF2-40B4-BE49-F238E27FC236}">
                    <a16:creationId xmlns:a16="http://schemas.microsoft.com/office/drawing/2014/main" id="{6D137C7F-2CD8-67CD-EE5E-B9CF9DBE5C0C}"/>
                  </a:ext>
                </a:extLst>
              </p:cNvPr>
              <p:cNvSpPr/>
              <p:nvPr/>
            </p:nvSpPr>
            <p:spPr>
              <a:xfrm>
                <a:off x="5454156" y="2963022"/>
                <a:ext cx="47940" cy="3040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8" name="円/楕円 135">
                <a:extLst>
                  <a:ext uri="{FF2B5EF4-FFF2-40B4-BE49-F238E27FC236}">
                    <a16:creationId xmlns:a16="http://schemas.microsoft.com/office/drawing/2014/main" id="{3B6CF2FF-35BD-8A16-46B4-56E2F9FDE37D}"/>
                  </a:ext>
                </a:extLst>
              </p:cNvPr>
              <p:cNvSpPr/>
              <p:nvPr/>
            </p:nvSpPr>
            <p:spPr>
              <a:xfrm>
                <a:off x="5339103" y="2812578"/>
                <a:ext cx="47940" cy="304089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9" name="円/楕円 136">
                <a:extLst>
                  <a:ext uri="{FF2B5EF4-FFF2-40B4-BE49-F238E27FC236}">
                    <a16:creationId xmlns:a16="http://schemas.microsoft.com/office/drawing/2014/main" id="{26785079-9190-C8E6-E455-CC92BE332BBF}"/>
                  </a:ext>
                </a:extLst>
              </p:cNvPr>
              <p:cNvSpPr/>
              <p:nvPr/>
            </p:nvSpPr>
            <p:spPr>
              <a:xfrm>
                <a:off x="5313536" y="3475170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0" name="円/楕円 137">
                <a:extLst>
                  <a:ext uri="{FF2B5EF4-FFF2-40B4-BE49-F238E27FC236}">
                    <a16:creationId xmlns:a16="http://schemas.microsoft.com/office/drawing/2014/main" id="{DE7E5D32-BDE1-E9A7-E70B-9B5BDD34D175}"/>
                  </a:ext>
                </a:extLst>
              </p:cNvPr>
              <p:cNvSpPr/>
              <p:nvPr/>
            </p:nvSpPr>
            <p:spPr>
              <a:xfrm>
                <a:off x="5367868" y="3481572"/>
                <a:ext cx="47938" cy="3040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1" name="円/楕円 138">
                <a:extLst>
                  <a:ext uri="{FF2B5EF4-FFF2-40B4-BE49-F238E27FC236}">
                    <a16:creationId xmlns:a16="http://schemas.microsoft.com/office/drawing/2014/main" id="{9066E33B-805A-487F-7B83-1F503315E954}"/>
                  </a:ext>
                </a:extLst>
              </p:cNvPr>
              <p:cNvSpPr/>
              <p:nvPr/>
            </p:nvSpPr>
            <p:spPr>
              <a:xfrm>
                <a:off x="5559622" y="2082766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cxnSp>
          <p:nvCxnSpPr>
            <p:cNvPr id="121" name="直線矢印コネクタ 88">
              <a:extLst>
                <a:ext uri="{FF2B5EF4-FFF2-40B4-BE49-F238E27FC236}">
                  <a16:creationId xmlns:a16="http://schemas.microsoft.com/office/drawing/2014/main" id="{0B4B1DCA-B26A-9FD2-3200-23DABF975176}"/>
                </a:ext>
              </a:extLst>
            </p:cNvPr>
            <p:cNvCxnSpPr/>
            <p:nvPr/>
          </p:nvCxnSpPr>
          <p:spPr>
            <a:xfrm rot="10800000" flipH="1">
              <a:off x="1908200" y="1515448"/>
              <a:ext cx="355267" cy="397128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線矢印コネクタ 89">
              <a:extLst>
                <a:ext uri="{FF2B5EF4-FFF2-40B4-BE49-F238E27FC236}">
                  <a16:creationId xmlns:a16="http://schemas.microsoft.com/office/drawing/2014/main" id="{B5873AFC-0538-824F-07E6-D3EF99E8B5EF}"/>
                </a:ext>
              </a:extLst>
            </p:cNvPr>
            <p:cNvCxnSpPr/>
            <p:nvPr/>
          </p:nvCxnSpPr>
          <p:spPr>
            <a:xfrm rot="10800000" flipV="1">
              <a:off x="1495837" y="1912576"/>
              <a:ext cx="412363" cy="468610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3" name="図形グループ 167">
              <a:extLst>
                <a:ext uri="{FF2B5EF4-FFF2-40B4-BE49-F238E27FC236}">
                  <a16:creationId xmlns:a16="http://schemas.microsoft.com/office/drawing/2014/main" id="{2149F0B5-2CE9-0E28-8E97-5F3EEA12FE63}"/>
                </a:ext>
              </a:extLst>
            </p:cNvPr>
            <p:cNvGrpSpPr/>
            <p:nvPr/>
          </p:nvGrpSpPr>
          <p:grpSpPr>
            <a:xfrm>
              <a:off x="1916326" y="2019239"/>
              <a:ext cx="791225" cy="114467"/>
              <a:chOff x="152400" y="1765300"/>
              <a:chExt cx="3632198" cy="736600"/>
            </a:xfrm>
            <a:scene3d>
              <a:camera prst="orthographicFront">
                <a:rot lat="0" lon="0" rev="19074000"/>
              </a:camera>
              <a:lightRig rig="threePt" dir="t"/>
            </a:scene3d>
          </p:grpSpPr>
          <p:grpSp>
            <p:nvGrpSpPr>
              <p:cNvPr id="124" name="図形グループ 47">
                <a:extLst>
                  <a:ext uri="{FF2B5EF4-FFF2-40B4-BE49-F238E27FC236}">
                    <a16:creationId xmlns:a16="http://schemas.microsoft.com/office/drawing/2014/main" id="{2816B802-FB5E-DA42-34FF-396605DD0F5C}"/>
                  </a:ext>
                </a:extLst>
              </p:cNvPr>
              <p:cNvGrpSpPr/>
              <p:nvPr/>
            </p:nvGrpSpPr>
            <p:grpSpPr>
              <a:xfrm>
                <a:off x="1524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130" name="フリーフォーム 97">
                  <a:extLst>
                    <a:ext uri="{FF2B5EF4-FFF2-40B4-BE49-F238E27FC236}">
                      <a16:creationId xmlns:a16="http://schemas.microsoft.com/office/drawing/2014/main" id="{EE83E9A9-B1E2-7390-B045-F30C83DE0AF8}"/>
                    </a:ext>
                  </a:extLst>
                </p:cNvPr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31" name="フリーフォーム 98">
                  <a:extLst>
                    <a:ext uri="{FF2B5EF4-FFF2-40B4-BE49-F238E27FC236}">
                      <a16:creationId xmlns:a16="http://schemas.microsoft.com/office/drawing/2014/main" id="{45BB58CE-0436-51E3-80A1-AD6A3F026727}"/>
                    </a:ext>
                  </a:extLst>
                </p:cNvPr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32" name="フリーフォーム 99">
                  <a:extLst>
                    <a:ext uri="{FF2B5EF4-FFF2-40B4-BE49-F238E27FC236}">
                      <a16:creationId xmlns:a16="http://schemas.microsoft.com/office/drawing/2014/main" id="{0550FC86-FB83-6570-C253-10A015CA6B9C}"/>
                    </a:ext>
                  </a:extLst>
                </p:cNvPr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33" name="フリーフォーム 100">
                  <a:extLst>
                    <a:ext uri="{FF2B5EF4-FFF2-40B4-BE49-F238E27FC236}">
                      <a16:creationId xmlns:a16="http://schemas.microsoft.com/office/drawing/2014/main" id="{B2F37279-A1B9-4DF0-ED39-038A1CEACA0B}"/>
                    </a:ext>
                  </a:extLst>
                </p:cNvPr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125" name="図形グループ 53">
                <a:extLst>
                  <a:ext uri="{FF2B5EF4-FFF2-40B4-BE49-F238E27FC236}">
                    <a16:creationId xmlns:a16="http://schemas.microsoft.com/office/drawing/2014/main" id="{68FAF38B-06BE-7D16-0899-224374149DC1}"/>
                  </a:ext>
                </a:extLst>
              </p:cNvPr>
              <p:cNvGrpSpPr/>
              <p:nvPr/>
            </p:nvGrpSpPr>
            <p:grpSpPr>
              <a:xfrm>
                <a:off x="19558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126" name="フリーフォーム 93">
                  <a:extLst>
                    <a:ext uri="{FF2B5EF4-FFF2-40B4-BE49-F238E27FC236}">
                      <a16:creationId xmlns:a16="http://schemas.microsoft.com/office/drawing/2014/main" id="{19A5BA85-9026-78FB-492E-98B2FD71DF7E}"/>
                    </a:ext>
                  </a:extLst>
                </p:cNvPr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27" name="フリーフォーム 94">
                  <a:extLst>
                    <a:ext uri="{FF2B5EF4-FFF2-40B4-BE49-F238E27FC236}">
                      <a16:creationId xmlns:a16="http://schemas.microsoft.com/office/drawing/2014/main" id="{887029A5-298D-C4A8-36B3-0E61A38F2547}"/>
                    </a:ext>
                  </a:extLst>
                </p:cNvPr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28" name="フリーフォーム 95">
                  <a:extLst>
                    <a:ext uri="{FF2B5EF4-FFF2-40B4-BE49-F238E27FC236}">
                      <a16:creationId xmlns:a16="http://schemas.microsoft.com/office/drawing/2014/main" id="{CF0AD4B0-7806-5ADB-9CE6-B715727B4A50}"/>
                    </a:ext>
                  </a:extLst>
                </p:cNvPr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29" name="フリーフォーム 96">
                  <a:extLst>
                    <a:ext uri="{FF2B5EF4-FFF2-40B4-BE49-F238E27FC236}">
                      <a16:creationId xmlns:a16="http://schemas.microsoft.com/office/drawing/2014/main" id="{98FC1439-D324-8A3C-ADC6-7D03246A7FCA}"/>
                    </a:ext>
                  </a:extLst>
                </p:cNvPr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</p:grpSp>
      </p:grpSp>
      <p:grpSp>
        <p:nvGrpSpPr>
          <p:cNvPr id="210" name="図形グループ 393">
            <a:extLst>
              <a:ext uri="{FF2B5EF4-FFF2-40B4-BE49-F238E27FC236}">
                <a16:creationId xmlns:a16="http://schemas.microsoft.com/office/drawing/2014/main" id="{FE67DAB8-4DE4-38E2-9A40-063A5D7854A6}"/>
              </a:ext>
            </a:extLst>
          </p:cNvPr>
          <p:cNvGrpSpPr>
            <a:grpSpLocks/>
          </p:cNvGrpSpPr>
          <p:nvPr/>
        </p:nvGrpSpPr>
        <p:grpSpPr bwMode="auto">
          <a:xfrm>
            <a:off x="3428650" y="1702140"/>
            <a:ext cx="1342070" cy="1157132"/>
            <a:chOff x="2369919" y="1245302"/>
            <a:chExt cx="1719350" cy="1334547"/>
          </a:xfrm>
        </p:grpSpPr>
        <p:sp>
          <p:nvSpPr>
            <p:cNvPr id="211" name="右矢印 178">
              <a:extLst>
                <a:ext uri="{FF2B5EF4-FFF2-40B4-BE49-F238E27FC236}">
                  <a16:creationId xmlns:a16="http://schemas.microsoft.com/office/drawing/2014/main" id="{4373A909-162E-4CD7-E77D-9CE29D03A5E1}"/>
                </a:ext>
              </a:extLst>
            </p:cNvPr>
            <p:cNvSpPr/>
            <p:nvPr/>
          </p:nvSpPr>
          <p:spPr>
            <a:xfrm>
              <a:off x="3903522" y="1827679"/>
              <a:ext cx="185747" cy="16344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12" name="右矢印 179">
              <a:extLst>
                <a:ext uri="{FF2B5EF4-FFF2-40B4-BE49-F238E27FC236}">
                  <a16:creationId xmlns:a16="http://schemas.microsoft.com/office/drawing/2014/main" id="{C3D974A4-FCA4-B685-ECB2-D297C2B8721D}"/>
                </a:ext>
              </a:extLst>
            </p:cNvPr>
            <p:cNvSpPr/>
            <p:nvPr/>
          </p:nvSpPr>
          <p:spPr>
            <a:xfrm rot="10800000">
              <a:off x="2369919" y="1827679"/>
              <a:ext cx="185747" cy="161859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13" name="正方形/長方形 180">
              <a:extLst>
                <a:ext uri="{FF2B5EF4-FFF2-40B4-BE49-F238E27FC236}">
                  <a16:creationId xmlns:a16="http://schemas.microsoft.com/office/drawing/2014/main" id="{DD1E2AED-597E-BA15-49CE-0B036B617AD0}"/>
                </a:ext>
              </a:extLst>
            </p:cNvPr>
            <p:cNvSpPr/>
            <p:nvPr/>
          </p:nvSpPr>
          <p:spPr>
            <a:xfrm>
              <a:off x="2823967" y="1245302"/>
              <a:ext cx="835068" cy="132978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7A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14" name="円/楕円 181">
              <a:extLst>
                <a:ext uri="{FF2B5EF4-FFF2-40B4-BE49-F238E27FC236}">
                  <a16:creationId xmlns:a16="http://schemas.microsoft.com/office/drawing/2014/main" id="{9A0BDBE1-DDD2-8282-B311-3D7E03C0A675}"/>
                </a:ext>
              </a:extLst>
            </p:cNvPr>
            <p:cNvSpPr/>
            <p:nvPr/>
          </p:nvSpPr>
          <p:spPr>
            <a:xfrm>
              <a:off x="2701723" y="1246889"/>
              <a:ext cx="268302" cy="1328199"/>
            </a:xfrm>
            <a:prstGeom prst="ellipse">
              <a:avLst/>
            </a:prstGeom>
            <a:blipFill rotWithShape="1">
              <a:blip r:embed="rId4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15" name="円/楕円 182">
              <a:extLst>
                <a:ext uri="{FF2B5EF4-FFF2-40B4-BE49-F238E27FC236}">
                  <a16:creationId xmlns:a16="http://schemas.microsoft.com/office/drawing/2014/main" id="{5895F1A7-9350-61EA-7835-860CFE00791D}"/>
                </a:ext>
              </a:extLst>
            </p:cNvPr>
            <p:cNvSpPr/>
            <p:nvPr/>
          </p:nvSpPr>
          <p:spPr>
            <a:xfrm>
              <a:off x="3505039" y="1251649"/>
              <a:ext cx="266714" cy="1328200"/>
            </a:xfrm>
            <a:prstGeom prst="ellipse">
              <a:avLst/>
            </a:prstGeom>
            <a:blipFill rotWithShape="1">
              <a:blip r:embed="rId4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cxnSp>
          <p:nvCxnSpPr>
            <p:cNvPr id="216" name="直線矢印コネクタ 183">
              <a:extLst>
                <a:ext uri="{FF2B5EF4-FFF2-40B4-BE49-F238E27FC236}">
                  <a16:creationId xmlns:a16="http://schemas.microsoft.com/office/drawing/2014/main" id="{2636E0FE-40D1-EF31-87BB-F59902251D25}"/>
                </a:ext>
              </a:extLst>
            </p:cNvPr>
            <p:cNvCxnSpPr/>
            <p:nvPr/>
          </p:nvCxnSpPr>
          <p:spPr>
            <a:xfrm rot="16200000" flipV="1">
              <a:off x="2805796" y="1434854"/>
              <a:ext cx="376086" cy="339742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直線矢印コネクタ 184">
              <a:extLst>
                <a:ext uri="{FF2B5EF4-FFF2-40B4-BE49-F238E27FC236}">
                  <a16:creationId xmlns:a16="http://schemas.microsoft.com/office/drawing/2014/main" id="{4D0208F7-8662-6779-824B-6998BB34A2EA}"/>
                </a:ext>
              </a:extLst>
            </p:cNvPr>
            <p:cNvCxnSpPr/>
            <p:nvPr/>
          </p:nvCxnSpPr>
          <p:spPr>
            <a:xfrm rot="16200000" flipH="1">
              <a:off x="3143156" y="1813322"/>
              <a:ext cx="368151" cy="327042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8" name="図形グループ 92">
              <a:extLst>
                <a:ext uri="{FF2B5EF4-FFF2-40B4-BE49-F238E27FC236}">
                  <a16:creationId xmlns:a16="http://schemas.microsoft.com/office/drawing/2014/main" id="{2AB7A04F-6E39-3C15-25F2-1CD3EE1B7F44}"/>
                </a:ext>
              </a:extLst>
            </p:cNvPr>
            <p:cNvGrpSpPr/>
            <p:nvPr/>
          </p:nvGrpSpPr>
          <p:grpSpPr>
            <a:xfrm>
              <a:off x="3076485" y="1455223"/>
              <a:ext cx="836991" cy="121088"/>
              <a:chOff x="152400" y="1765300"/>
              <a:chExt cx="3632198" cy="736600"/>
            </a:xfrm>
            <a:scene3d>
              <a:camera prst="orthographicFront">
                <a:rot lat="0" lon="0" rev="1920000"/>
              </a:camera>
              <a:lightRig rig="threePt" dir="t"/>
            </a:scene3d>
          </p:grpSpPr>
          <p:grpSp>
            <p:nvGrpSpPr>
              <p:cNvPr id="219" name="図形グループ 47">
                <a:extLst>
                  <a:ext uri="{FF2B5EF4-FFF2-40B4-BE49-F238E27FC236}">
                    <a16:creationId xmlns:a16="http://schemas.microsoft.com/office/drawing/2014/main" id="{3E467D3C-43CC-2F7A-B2F6-A721B1755047}"/>
                  </a:ext>
                </a:extLst>
              </p:cNvPr>
              <p:cNvGrpSpPr/>
              <p:nvPr/>
            </p:nvGrpSpPr>
            <p:grpSpPr>
              <a:xfrm>
                <a:off x="1524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225" name="フリーフォーム 192">
                  <a:extLst>
                    <a:ext uri="{FF2B5EF4-FFF2-40B4-BE49-F238E27FC236}">
                      <a16:creationId xmlns:a16="http://schemas.microsoft.com/office/drawing/2014/main" id="{B34519C1-D371-C17C-F8B9-D2DC395C474E}"/>
                    </a:ext>
                  </a:extLst>
                </p:cNvPr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26" name="フリーフォーム 193">
                  <a:extLst>
                    <a:ext uri="{FF2B5EF4-FFF2-40B4-BE49-F238E27FC236}">
                      <a16:creationId xmlns:a16="http://schemas.microsoft.com/office/drawing/2014/main" id="{477FA24D-409E-DE9E-4B34-162D05FC68B2}"/>
                    </a:ext>
                  </a:extLst>
                </p:cNvPr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27" name="フリーフォーム 194">
                  <a:extLst>
                    <a:ext uri="{FF2B5EF4-FFF2-40B4-BE49-F238E27FC236}">
                      <a16:creationId xmlns:a16="http://schemas.microsoft.com/office/drawing/2014/main" id="{C3DAB51C-2BD3-CD53-A8B6-C51EF39D1B97}"/>
                    </a:ext>
                  </a:extLst>
                </p:cNvPr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28" name="フリーフォーム 195">
                  <a:extLst>
                    <a:ext uri="{FF2B5EF4-FFF2-40B4-BE49-F238E27FC236}">
                      <a16:creationId xmlns:a16="http://schemas.microsoft.com/office/drawing/2014/main" id="{01372FD4-8303-7241-419C-371C0E247412}"/>
                    </a:ext>
                  </a:extLst>
                </p:cNvPr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220" name="図形グループ 53">
                <a:extLst>
                  <a:ext uri="{FF2B5EF4-FFF2-40B4-BE49-F238E27FC236}">
                    <a16:creationId xmlns:a16="http://schemas.microsoft.com/office/drawing/2014/main" id="{E691E0CE-4764-858D-9FBC-3BEF9DD146B1}"/>
                  </a:ext>
                </a:extLst>
              </p:cNvPr>
              <p:cNvGrpSpPr/>
              <p:nvPr/>
            </p:nvGrpSpPr>
            <p:grpSpPr>
              <a:xfrm>
                <a:off x="19558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221" name="フリーフォーム 188">
                  <a:extLst>
                    <a:ext uri="{FF2B5EF4-FFF2-40B4-BE49-F238E27FC236}">
                      <a16:creationId xmlns:a16="http://schemas.microsoft.com/office/drawing/2014/main" id="{A0FF9A38-D351-FA5B-56E0-200D0D798CB1}"/>
                    </a:ext>
                  </a:extLst>
                </p:cNvPr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22" name="フリーフォーム 189">
                  <a:extLst>
                    <a:ext uri="{FF2B5EF4-FFF2-40B4-BE49-F238E27FC236}">
                      <a16:creationId xmlns:a16="http://schemas.microsoft.com/office/drawing/2014/main" id="{C97DBAB1-4B6D-3C04-2670-014F19AF439B}"/>
                    </a:ext>
                  </a:extLst>
                </p:cNvPr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23" name="フリーフォーム 190">
                  <a:extLst>
                    <a:ext uri="{FF2B5EF4-FFF2-40B4-BE49-F238E27FC236}">
                      <a16:creationId xmlns:a16="http://schemas.microsoft.com/office/drawing/2014/main" id="{EFB97C25-6833-6A66-6062-21194773DE6B}"/>
                    </a:ext>
                  </a:extLst>
                </p:cNvPr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24" name="フリーフォーム 191">
                  <a:extLst>
                    <a:ext uri="{FF2B5EF4-FFF2-40B4-BE49-F238E27FC236}">
                      <a16:creationId xmlns:a16="http://schemas.microsoft.com/office/drawing/2014/main" id="{7092A421-82AE-8486-4656-9A90FD5375BC}"/>
                    </a:ext>
                  </a:extLst>
                </p:cNvPr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</p:grpSp>
      </p:grpSp>
      <p:sp>
        <p:nvSpPr>
          <p:cNvPr id="229" name="テキスト ボックス 409">
            <a:extLst>
              <a:ext uri="{FF2B5EF4-FFF2-40B4-BE49-F238E27FC236}">
                <a16:creationId xmlns:a16="http://schemas.microsoft.com/office/drawing/2014/main" id="{7343FD80-2C9F-EE90-5B19-C8E0D9AA1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4126" y="1280485"/>
            <a:ext cx="15478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1659A5"/>
                </a:solidFill>
                <a:latin typeface="Calibri" pitchFamily="-108" charset="0"/>
              </a:rPr>
              <a:t>thermalization</a:t>
            </a:r>
            <a:endParaRPr lang="ja-JP" altLang="en-US" dirty="0">
              <a:solidFill>
                <a:srgbClr val="1659A5"/>
              </a:solidFill>
              <a:latin typeface="Calibri" pitchFamily="-10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831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06343F-228B-F24E-A012-3567ACD5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From Fluid to Particles 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4AAF32-A295-DBA1-AE8D-ABED4564F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grpSp>
        <p:nvGrpSpPr>
          <p:cNvPr id="4" name="図形グループ 59">
            <a:extLst>
              <a:ext uri="{FF2B5EF4-FFF2-40B4-BE49-F238E27FC236}">
                <a16:creationId xmlns:a16="http://schemas.microsoft.com/office/drawing/2014/main" id="{E7A9E4F9-7988-001C-BB98-A4AEE09F4EA9}"/>
              </a:ext>
            </a:extLst>
          </p:cNvPr>
          <p:cNvGrpSpPr>
            <a:grpSpLocks/>
          </p:cNvGrpSpPr>
          <p:nvPr/>
        </p:nvGrpSpPr>
        <p:grpSpPr bwMode="auto">
          <a:xfrm>
            <a:off x="1032914" y="1753630"/>
            <a:ext cx="822100" cy="1034802"/>
            <a:chOff x="5035571" y="1919524"/>
            <a:chExt cx="3078964" cy="2532173"/>
          </a:xfrm>
        </p:grpSpPr>
        <p:grpSp>
          <p:nvGrpSpPr>
            <p:cNvPr id="5" name="図形グループ 123">
              <a:extLst>
                <a:ext uri="{FF2B5EF4-FFF2-40B4-BE49-F238E27FC236}">
                  <a16:creationId xmlns:a16="http://schemas.microsoft.com/office/drawing/2014/main" id="{B984196B-E2A7-1F60-7CCF-88C92C7E53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5571" y="1919524"/>
              <a:ext cx="510390" cy="2528732"/>
              <a:chOff x="5270078" y="1839496"/>
              <a:chExt cx="510390" cy="2528732"/>
            </a:xfrm>
          </p:grpSpPr>
          <p:sp>
            <p:nvSpPr>
              <p:cNvPr id="47" name="円/楕円 47">
                <a:extLst>
                  <a:ext uri="{FF2B5EF4-FFF2-40B4-BE49-F238E27FC236}">
                    <a16:creationId xmlns:a16="http://schemas.microsoft.com/office/drawing/2014/main" id="{C0593622-30E8-1560-A4AF-DB0676BD766D}"/>
                  </a:ext>
                </a:extLst>
              </p:cNvPr>
              <p:cNvSpPr/>
              <p:nvPr/>
            </p:nvSpPr>
            <p:spPr>
              <a:xfrm>
                <a:off x="5270078" y="1839496"/>
                <a:ext cx="508339" cy="252907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8" name="円/楕円 48">
                <a:extLst>
                  <a:ext uri="{FF2B5EF4-FFF2-40B4-BE49-F238E27FC236}">
                    <a16:creationId xmlns:a16="http://schemas.microsoft.com/office/drawing/2014/main" id="{354280B3-2533-B188-ECBD-8F9074AFF9F1}"/>
                  </a:ext>
                </a:extLst>
              </p:cNvPr>
              <p:cNvSpPr/>
              <p:nvPr/>
            </p:nvSpPr>
            <p:spPr>
              <a:xfrm>
                <a:off x="5575908" y="2183525"/>
                <a:ext cx="45460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9" name="円/楕円 49">
                <a:extLst>
                  <a:ext uri="{FF2B5EF4-FFF2-40B4-BE49-F238E27FC236}">
                    <a16:creationId xmlns:a16="http://schemas.microsoft.com/office/drawing/2014/main" id="{241D6FF4-6ABA-D9D6-B1B5-E6037FA0D64C}"/>
                  </a:ext>
                </a:extLst>
              </p:cNvPr>
              <p:cNvSpPr/>
              <p:nvPr/>
            </p:nvSpPr>
            <p:spPr>
              <a:xfrm>
                <a:off x="5480852" y="234779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0" name="円/楕円 50">
                <a:extLst>
                  <a:ext uri="{FF2B5EF4-FFF2-40B4-BE49-F238E27FC236}">
                    <a16:creationId xmlns:a16="http://schemas.microsoft.com/office/drawing/2014/main" id="{8318A7BA-B1D0-F850-3F7F-9099C7801D26}"/>
                  </a:ext>
                </a:extLst>
              </p:cNvPr>
              <p:cNvSpPr/>
              <p:nvPr/>
            </p:nvSpPr>
            <p:spPr>
              <a:xfrm>
                <a:off x="5654431" y="249036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1" name="円/楕円 51">
                <a:extLst>
                  <a:ext uri="{FF2B5EF4-FFF2-40B4-BE49-F238E27FC236}">
                    <a16:creationId xmlns:a16="http://schemas.microsoft.com/office/drawing/2014/main" id="{A6F4B1D1-39C1-5882-C13D-2D246B449C1F}"/>
                  </a:ext>
                </a:extLst>
              </p:cNvPr>
              <p:cNvSpPr/>
              <p:nvPr/>
            </p:nvSpPr>
            <p:spPr>
              <a:xfrm>
                <a:off x="5431258" y="2595738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2" name="円/楕円 52">
                <a:extLst>
                  <a:ext uri="{FF2B5EF4-FFF2-40B4-BE49-F238E27FC236}">
                    <a16:creationId xmlns:a16="http://schemas.microsoft.com/office/drawing/2014/main" id="{0959BB3C-4D74-B3C2-BCF9-A13C7864DBE0}"/>
                  </a:ext>
                </a:extLst>
              </p:cNvPr>
              <p:cNvSpPr/>
              <p:nvPr/>
            </p:nvSpPr>
            <p:spPr>
              <a:xfrm>
                <a:off x="5551111" y="2595738"/>
                <a:ext cx="45460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3" name="円/楕円 53">
                <a:extLst>
                  <a:ext uri="{FF2B5EF4-FFF2-40B4-BE49-F238E27FC236}">
                    <a16:creationId xmlns:a16="http://schemas.microsoft.com/office/drawing/2014/main" id="{BB2AE388-C7AD-A66F-7929-2353E883C265}"/>
                  </a:ext>
                </a:extLst>
              </p:cNvPr>
              <p:cNvSpPr/>
              <p:nvPr/>
            </p:nvSpPr>
            <p:spPr>
              <a:xfrm>
                <a:off x="5373398" y="299865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4" name="円/楕円 54">
                <a:extLst>
                  <a:ext uri="{FF2B5EF4-FFF2-40B4-BE49-F238E27FC236}">
                    <a16:creationId xmlns:a16="http://schemas.microsoft.com/office/drawing/2014/main" id="{B42EF168-034E-527E-2CF5-FC22F728B030}"/>
                  </a:ext>
                </a:extLst>
              </p:cNvPr>
              <p:cNvSpPr/>
              <p:nvPr/>
            </p:nvSpPr>
            <p:spPr>
              <a:xfrm>
                <a:off x="5563509" y="3035846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5" name="円/楕円 55">
                <a:extLst>
                  <a:ext uri="{FF2B5EF4-FFF2-40B4-BE49-F238E27FC236}">
                    <a16:creationId xmlns:a16="http://schemas.microsoft.com/office/drawing/2014/main" id="{7037BBF1-C991-3577-FB5B-A098C8EA3C67}"/>
                  </a:ext>
                </a:extLst>
              </p:cNvPr>
              <p:cNvSpPr/>
              <p:nvPr/>
            </p:nvSpPr>
            <p:spPr>
              <a:xfrm>
                <a:off x="5608971" y="327139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6" name="円/楕円 56">
                <a:extLst>
                  <a:ext uri="{FF2B5EF4-FFF2-40B4-BE49-F238E27FC236}">
                    <a16:creationId xmlns:a16="http://schemas.microsoft.com/office/drawing/2014/main" id="{8F36EB9C-C1FA-F6E6-4EDE-767BC9DBA4CE}"/>
                  </a:ext>
                </a:extLst>
              </p:cNvPr>
              <p:cNvSpPr/>
              <p:nvPr/>
            </p:nvSpPr>
            <p:spPr>
              <a:xfrm>
                <a:off x="5443657" y="3342683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7" name="円/楕円 57">
                <a:extLst>
                  <a:ext uri="{FF2B5EF4-FFF2-40B4-BE49-F238E27FC236}">
                    <a16:creationId xmlns:a16="http://schemas.microsoft.com/office/drawing/2014/main" id="{7DAE1E22-477E-0E8A-1ECA-9DD7AA696321}"/>
                  </a:ext>
                </a:extLst>
              </p:cNvPr>
              <p:cNvSpPr/>
              <p:nvPr/>
            </p:nvSpPr>
            <p:spPr>
              <a:xfrm>
                <a:off x="5456055" y="3748697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8" name="円/楕円 58">
                <a:extLst>
                  <a:ext uri="{FF2B5EF4-FFF2-40B4-BE49-F238E27FC236}">
                    <a16:creationId xmlns:a16="http://schemas.microsoft.com/office/drawing/2014/main" id="{C622B8F3-2F0F-8B2A-5014-2D43FEBCA942}"/>
                  </a:ext>
                </a:extLst>
              </p:cNvPr>
              <p:cNvSpPr/>
              <p:nvPr/>
            </p:nvSpPr>
            <p:spPr>
              <a:xfrm>
                <a:off x="5608971" y="355653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9" name="円/楕円 59">
                <a:extLst>
                  <a:ext uri="{FF2B5EF4-FFF2-40B4-BE49-F238E27FC236}">
                    <a16:creationId xmlns:a16="http://schemas.microsoft.com/office/drawing/2014/main" id="{F966DDBA-3FDF-F14B-27B7-97BEE4089307}"/>
                  </a:ext>
                </a:extLst>
              </p:cNvPr>
              <p:cNvSpPr/>
              <p:nvPr/>
            </p:nvSpPr>
            <p:spPr>
              <a:xfrm>
                <a:off x="5468455" y="2003763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0" name="円/楕円 60">
                <a:extLst>
                  <a:ext uri="{FF2B5EF4-FFF2-40B4-BE49-F238E27FC236}">
                    <a16:creationId xmlns:a16="http://schemas.microsoft.com/office/drawing/2014/main" id="{D1C8023E-099F-E93F-D6DE-249B260F310F}"/>
                  </a:ext>
                </a:extLst>
              </p:cNvPr>
              <p:cNvSpPr/>
              <p:nvPr/>
            </p:nvSpPr>
            <p:spPr>
              <a:xfrm>
                <a:off x="5418860" y="2332294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1" name="円/楕円 61">
                <a:extLst>
                  <a:ext uri="{FF2B5EF4-FFF2-40B4-BE49-F238E27FC236}">
                    <a16:creationId xmlns:a16="http://schemas.microsoft.com/office/drawing/2014/main" id="{4C0A7FDA-8636-ED4D-7193-ACEBED39E26B}"/>
                  </a:ext>
                </a:extLst>
              </p:cNvPr>
              <p:cNvSpPr/>
              <p:nvPr/>
            </p:nvSpPr>
            <p:spPr>
              <a:xfrm>
                <a:off x="5534580" y="2403578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2" name="円/楕円 62">
                <a:extLst>
                  <a:ext uri="{FF2B5EF4-FFF2-40B4-BE49-F238E27FC236}">
                    <a16:creationId xmlns:a16="http://schemas.microsoft.com/office/drawing/2014/main" id="{3E33226D-F8C1-1AD3-248D-51D91734D9AD}"/>
                  </a:ext>
                </a:extLst>
              </p:cNvPr>
              <p:cNvSpPr/>
              <p:nvPr/>
            </p:nvSpPr>
            <p:spPr>
              <a:xfrm>
                <a:off x="5617237" y="2747607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3" name="円/楕円 63">
                <a:extLst>
                  <a:ext uri="{FF2B5EF4-FFF2-40B4-BE49-F238E27FC236}">
                    <a16:creationId xmlns:a16="http://schemas.microsoft.com/office/drawing/2014/main" id="{CF9EF00B-CAF3-2CA7-2352-C8112B57CC24}"/>
                  </a:ext>
                </a:extLst>
              </p:cNvPr>
              <p:cNvSpPr/>
              <p:nvPr/>
            </p:nvSpPr>
            <p:spPr>
              <a:xfrm>
                <a:off x="5476720" y="2899475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4" name="円/楕円 64">
                <a:extLst>
                  <a:ext uri="{FF2B5EF4-FFF2-40B4-BE49-F238E27FC236}">
                    <a16:creationId xmlns:a16="http://schemas.microsoft.com/office/drawing/2014/main" id="{BD940AB2-FB2E-A890-6FAE-4D8B3D2146A6}"/>
                  </a:ext>
                </a:extLst>
              </p:cNvPr>
              <p:cNvSpPr/>
              <p:nvPr/>
            </p:nvSpPr>
            <p:spPr>
              <a:xfrm>
                <a:off x="5637900" y="3100933"/>
                <a:ext cx="45463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5" name="円/楕円 65">
                <a:extLst>
                  <a:ext uri="{FF2B5EF4-FFF2-40B4-BE49-F238E27FC236}">
                    <a16:creationId xmlns:a16="http://schemas.microsoft.com/office/drawing/2014/main" id="{B4C2FDB2-D9F3-FD2E-08D1-10ED25465F1D}"/>
                  </a:ext>
                </a:extLst>
              </p:cNvPr>
              <p:cNvSpPr/>
              <p:nvPr/>
            </p:nvSpPr>
            <p:spPr>
              <a:xfrm>
                <a:off x="5410595" y="3252801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6" name="円/楕円 66">
                <a:extLst>
                  <a:ext uri="{FF2B5EF4-FFF2-40B4-BE49-F238E27FC236}">
                    <a16:creationId xmlns:a16="http://schemas.microsoft.com/office/drawing/2014/main" id="{9C56A943-6087-3DE9-9946-03F92F2974A1}"/>
                  </a:ext>
                </a:extLst>
              </p:cNvPr>
              <p:cNvSpPr/>
              <p:nvPr/>
            </p:nvSpPr>
            <p:spPr>
              <a:xfrm>
                <a:off x="5518049" y="3500749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7" name="円/楕円 67">
                <a:extLst>
                  <a:ext uri="{FF2B5EF4-FFF2-40B4-BE49-F238E27FC236}">
                    <a16:creationId xmlns:a16="http://schemas.microsoft.com/office/drawing/2014/main" id="{E5DC42F7-2656-A39E-6CAF-CADC07C95E33}"/>
                  </a:ext>
                </a:extLst>
              </p:cNvPr>
              <p:cNvSpPr/>
              <p:nvPr/>
            </p:nvSpPr>
            <p:spPr>
              <a:xfrm>
                <a:off x="5410595" y="3581332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8" name="円/楕円 68">
                <a:extLst>
                  <a:ext uri="{FF2B5EF4-FFF2-40B4-BE49-F238E27FC236}">
                    <a16:creationId xmlns:a16="http://schemas.microsoft.com/office/drawing/2014/main" id="{153C6CE4-3489-77AA-EF9E-C2E1938FD2C1}"/>
                  </a:ext>
                </a:extLst>
              </p:cNvPr>
              <p:cNvSpPr/>
              <p:nvPr/>
            </p:nvSpPr>
            <p:spPr>
              <a:xfrm>
                <a:off x="5538712" y="3757996"/>
                <a:ext cx="45463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9" name="円/楕円 69">
                <a:extLst>
                  <a:ext uri="{FF2B5EF4-FFF2-40B4-BE49-F238E27FC236}">
                    <a16:creationId xmlns:a16="http://schemas.microsoft.com/office/drawing/2014/main" id="{037A8AF1-B179-2D98-48CB-E0EF7B8C030C}"/>
                  </a:ext>
                </a:extLst>
              </p:cNvPr>
              <p:cNvSpPr/>
              <p:nvPr/>
            </p:nvSpPr>
            <p:spPr>
              <a:xfrm>
                <a:off x="5497383" y="3956355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0" name="円/楕円 70">
                <a:extLst>
                  <a:ext uri="{FF2B5EF4-FFF2-40B4-BE49-F238E27FC236}">
                    <a16:creationId xmlns:a16="http://schemas.microsoft.com/office/drawing/2014/main" id="{14707DCF-9F26-8369-5959-77E8EE3153FA}"/>
                  </a:ext>
                </a:extLst>
              </p:cNvPr>
              <p:cNvSpPr/>
              <p:nvPr/>
            </p:nvSpPr>
            <p:spPr>
              <a:xfrm>
                <a:off x="5348601" y="2419076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1" name="円/楕円 71">
                <a:extLst>
                  <a:ext uri="{FF2B5EF4-FFF2-40B4-BE49-F238E27FC236}">
                    <a16:creationId xmlns:a16="http://schemas.microsoft.com/office/drawing/2014/main" id="{0F9F8CE2-82FF-65CD-A6CB-14F19487963A}"/>
                  </a:ext>
                </a:extLst>
              </p:cNvPr>
              <p:cNvSpPr/>
              <p:nvPr/>
            </p:nvSpPr>
            <p:spPr>
              <a:xfrm>
                <a:off x="5699894" y="2617434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2" name="円/楕円 72">
                <a:extLst>
                  <a:ext uri="{FF2B5EF4-FFF2-40B4-BE49-F238E27FC236}">
                    <a16:creationId xmlns:a16="http://schemas.microsoft.com/office/drawing/2014/main" id="{40E5AB20-1ACC-5038-894A-BAE14E17AE3D}"/>
                  </a:ext>
                </a:extLst>
              </p:cNvPr>
              <p:cNvSpPr/>
              <p:nvPr/>
            </p:nvSpPr>
            <p:spPr>
              <a:xfrm>
                <a:off x="5497383" y="2747607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3" name="円/楕円 73">
                <a:extLst>
                  <a:ext uri="{FF2B5EF4-FFF2-40B4-BE49-F238E27FC236}">
                    <a16:creationId xmlns:a16="http://schemas.microsoft.com/office/drawing/2014/main" id="{FD6592D5-6F4C-0F2C-BF1A-239F662A5F60}"/>
                  </a:ext>
                </a:extLst>
              </p:cNvPr>
              <p:cNvSpPr/>
              <p:nvPr/>
            </p:nvSpPr>
            <p:spPr>
              <a:xfrm>
                <a:off x="5460189" y="3054442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4" name="円/楕円 74">
                <a:extLst>
                  <a:ext uri="{FF2B5EF4-FFF2-40B4-BE49-F238E27FC236}">
                    <a16:creationId xmlns:a16="http://schemas.microsoft.com/office/drawing/2014/main" id="{4E35EEDC-478C-C58C-BB61-83C3D6353294}"/>
                  </a:ext>
                </a:extLst>
              </p:cNvPr>
              <p:cNvSpPr/>
              <p:nvPr/>
            </p:nvSpPr>
            <p:spPr>
              <a:xfrm>
                <a:off x="5567643" y="3218709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5" name="円/楕円 75">
                <a:extLst>
                  <a:ext uri="{FF2B5EF4-FFF2-40B4-BE49-F238E27FC236}">
                    <a16:creationId xmlns:a16="http://schemas.microsoft.com/office/drawing/2014/main" id="{485AC77D-5726-96AC-98AA-1E11B30967B4}"/>
                  </a:ext>
                </a:extLst>
              </p:cNvPr>
              <p:cNvSpPr/>
              <p:nvPr/>
            </p:nvSpPr>
            <p:spPr>
              <a:xfrm>
                <a:off x="5658565" y="3370576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6" name="円/楕円 76">
                <a:extLst>
                  <a:ext uri="{FF2B5EF4-FFF2-40B4-BE49-F238E27FC236}">
                    <a16:creationId xmlns:a16="http://schemas.microsoft.com/office/drawing/2014/main" id="{572275F7-C251-6685-FE50-2FFF40DB703C}"/>
                  </a:ext>
                </a:extLst>
              </p:cNvPr>
              <p:cNvSpPr/>
              <p:nvPr/>
            </p:nvSpPr>
            <p:spPr>
              <a:xfrm>
                <a:off x="5584174" y="3665016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7" name="円/楕円 77">
                <a:extLst>
                  <a:ext uri="{FF2B5EF4-FFF2-40B4-BE49-F238E27FC236}">
                    <a16:creationId xmlns:a16="http://schemas.microsoft.com/office/drawing/2014/main" id="{C9A8AEDE-1FFB-E8B8-060D-99DB29A023C9}"/>
                  </a:ext>
                </a:extLst>
              </p:cNvPr>
              <p:cNvSpPr/>
              <p:nvPr/>
            </p:nvSpPr>
            <p:spPr>
              <a:xfrm>
                <a:off x="5406461" y="3816883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8" name="円/楕円 78">
                <a:extLst>
                  <a:ext uri="{FF2B5EF4-FFF2-40B4-BE49-F238E27FC236}">
                    <a16:creationId xmlns:a16="http://schemas.microsoft.com/office/drawing/2014/main" id="{B149DFBB-CB3D-44CB-F353-21A0380B607F}"/>
                  </a:ext>
                </a:extLst>
              </p:cNvPr>
              <p:cNvSpPr/>
              <p:nvPr/>
            </p:nvSpPr>
            <p:spPr>
              <a:xfrm>
                <a:off x="5361001" y="2725911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9" name="円/楕円 79">
                <a:extLst>
                  <a:ext uri="{FF2B5EF4-FFF2-40B4-BE49-F238E27FC236}">
                    <a16:creationId xmlns:a16="http://schemas.microsoft.com/office/drawing/2014/main" id="{1ECC4C76-16DB-4353-B8CF-F551FEE4F345}"/>
                  </a:ext>
                </a:extLst>
              </p:cNvPr>
              <p:cNvSpPr/>
              <p:nvPr/>
            </p:nvSpPr>
            <p:spPr>
              <a:xfrm>
                <a:off x="5319672" y="3197012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0" name="円/楕円 80">
                <a:extLst>
                  <a:ext uri="{FF2B5EF4-FFF2-40B4-BE49-F238E27FC236}">
                    <a16:creationId xmlns:a16="http://schemas.microsoft.com/office/drawing/2014/main" id="{89CCFB8B-6489-EF87-C353-0EF72CF5CED3}"/>
                  </a:ext>
                </a:extLst>
              </p:cNvPr>
              <p:cNvSpPr/>
              <p:nvPr/>
            </p:nvSpPr>
            <p:spPr>
              <a:xfrm>
                <a:off x="5456055" y="2964562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1" name="円/楕円 81">
                <a:extLst>
                  <a:ext uri="{FF2B5EF4-FFF2-40B4-BE49-F238E27FC236}">
                    <a16:creationId xmlns:a16="http://schemas.microsoft.com/office/drawing/2014/main" id="{A69006B0-0A3D-BD20-18C0-8F4886CD5FDE}"/>
                  </a:ext>
                </a:extLst>
              </p:cNvPr>
              <p:cNvSpPr/>
              <p:nvPr/>
            </p:nvSpPr>
            <p:spPr>
              <a:xfrm>
                <a:off x="5340335" y="281269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2" name="円/楕円 82">
                <a:extLst>
                  <a:ext uri="{FF2B5EF4-FFF2-40B4-BE49-F238E27FC236}">
                    <a16:creationId xmlns:a16="http://schemas.microsoft.com/office/drawing/2014/main" id="{73BA49F8-F5D3-A039-2728-7761D845C166}"/>
                  </a:ext>
                </a:extLst>
              </p:cNvPr>
              <p:cNvSpPr/>
              <p:nvPr/>
            </p:nvSpPr>
            <p:spPr>
              <a:xfrm>
                <a:off x="5315538" y="3472856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3" name="円/楕円 83">
                <a:extLst>
                  <a:ext uri="{FF2B5EF4-FFF2-40B4-BE49-F238E27FC236}">
                    <a16:creationId xmlns:a16="http://schemas.microsoft.com/office/drawing/2014/main" id="{AA26DA6B-19EE-4949-1531-2E2F2A0C5B1A}"/>
                  </a:ext>
                </a:extLst>
              </p:cNvPr>
              <p:cNvSpPr/>
              <p:nvPr/>
            </p:nvSpPr>
            <p:spPr>
              <a:xfrm>
                <a:off x="5369266" y="348215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4" name="円/楕円 84">
                <a:extLst>
                  <a:ext uri="{FF2B5EF4-FFF2-40B4-BE49-F238E27FC236}">
                    <a16:creationId xmlns:a16="http://schemas.microsoft.com/office/drawing/2014/main" id="{006B27EF-37B0-51CF-9F6F-13F252B5FEF1}"/>
                  </a:ext>
                </a:extLst>
              </p:cNvPr>
              <p:cNvSpPr/>
              <p:nvPr/>
            </p:nvSpPr>
            <p:spPr>
              <a:xfrm>
                <a:off x="5559377" y="2081246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grpSp>
          <p:nvGrpSpPr>
            <p:cNvPr id="6" name="図形グループ 124">
              <a:extLst>
                <a:ext uri="{FF2B5EF4-FFF2-40B4-BE49-F238E27FC236}">
                  <a16:creationId xmlns:a16="http://schemas.microsoft.com/office/drawing/2014/main" id="{AC1C470C-9A5B-2331-287B-AE24B93B12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04145" y="1922965"/>
              <a:ext cx="510390" cy="2528732"/>
              <a:chOff x="5270078" y="1839496"/>
              <a:chExt cx="510390" cy="2528732"/>
            </a:xfrm>
          </p:grpSpPr>
          <p:sp>
            <p:nvSpPr>
              <p:cNvPr id="9" name="円/楕円 9">
                <a:extLst>
                  <a:ext uri="{FF2B5EF4-FFF2-40B4-BE49-F238E27FC236}">
                    <a16:creationId xmlns:a16="http://schemas.microsoft.com/office/drawing/2014/main" id="{1CC62F14-3A1D-BDA0-8963-A6DE0E0CC9AC}"/>
                  </a:ext>
                </a:extLst>
              </p:cNvPr>
              <p:cNvSpPr/>
              <p:nvPr/>
            </p:nvSpPr>
            <p:spPr>
              <a:xfrm>
                <a:off x="5272129" y="1839156"/>
                <a:ext cx="508339" cy="252907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0" name="円/楕円 10">
                <a:extLst>
                  <a:ext uri="{FF2B5EF4-FFF2-40B4-BE49-F238E27FC236}">
                    <a16:creationId xmlns:a16="http://schemas.microsoft.com/office/drawing/2014/main" id="{009146A8-2A4F-EAEF-AC7D-350CC83882F4}"/>
                  </a:ext>
                </a:extLst>
              </p:cNvPr>
              <p:cNvSpPr/>
              <p:nvPr/>
            </p:nvSpPr>
            <p:spPr>
              <a:xfrm>
                <a:off x="5577960" y="2183183"/>
                <a:ext cx="45460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" name="円/楕円 11">
                <a:extLst>
                  <a:ext uri="{FF2B5EF4-FFF2-40B4-BE49-F238E27FC236}">
                    <a16:creationId xmlns:a16="http://schemas.microsoft.com/office/drawing/2014/main" id="{E7549BA7-9E6E-7170-FE24-FD91C86454F6}"/>
                  </a:ext>
                </a:extLst>
              </p:cNvPr>
              <p:cNvSpPr/>
              <p:nvPr/>
            </p:nvSpPr>
            <p:spPr>
              <a:xfrm>
                <a:off x="5482903" y="2347450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" name="円/楕円 12">
                <a:extLst>
                  <a:ext uri="{FF2B5EF4-FFF2-40B4-BE49-F238E27FC236}">
                    <a16:creationId xmlns:a16="http://schemas.microsoft.com/office/drawing/2014/main" id="{46E43775-B3D5-F2BA-5839-758CD6525D4E}"/>
                  </a:ext>
                </a:extLst>
              </p:cNvPr>
              <p:cNvSpPr/>
              <p:nvPr/>
            </p:nvSpPr>
            <p:spPr>
              <a:xfrm>
                <a:off x="5656483" y="2490020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" name="円/楕円 13">
                <a:extLst>
                  <a:ext uri="{FF2B5EF4-FFF2-40B4-BE49-F238E27FC236}">
                    <a16:creationId xmlns:a16="http://schemas.microsoft.com/office/drawing/2014/main" id="{4C16A5F7-6907-F55C-1DDF-9C0F07415EB8}"/>
                  </a:ext>
                </a:extLst>
              </p:cNvPr>
              <p:cNvSpPr/>
              <p:nvPr/>
            </p:nvSpPr>
            <p:spPr>
              <a:xfrm>
                <a:off x="5433309" y="2595398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" name="円/楕円 14">
                <a:extLst>
                  <a:ext uri="{FF2B5EF4-FFF2-40B4-BE49-F238E27FC236}">
                    <a16:creationId xmlns:a16="http://schemas.microsoft.com/office/drawing/2014/main" id="{0109B31F-666C-2810-824D-7EBDD0B584FB}"/>
                  </a:ext>
                </a:extLst>
              </p:cNvPr>
              <p:cNvSpPr/>
              <p:nvPr/>
            </p:nvSpPr>
            <p:spPr>
              <a:xfrm>
                <a:off x="5553163" y="2595398"/>
                <a:ext cx="45460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" name="円/楕円 15">
                <a:extLst>
                  <a:ext uri="{FF2B5EF4-FFF2-40B4-BE49-F238E27FC236}">
                    <a16:creationId xmlns:a16="http://schemas.microsoft.com/office/drawing/2014/main" id="{3246D128-FCF9-C5DD-1325-2A8D5B7E2E9D}"/>
                  </a:ext>
                </a:extLst>
              </p:cNvPr>
              <p:cNvSpPr/>
              <p:nvPr/>
            </p:nvSpPr>
            <p:spPr>
              <a:xfrm>
                <a:off x="5375449" y="299831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" name="円/楕円 16">
                <a:extLst>
                  <a:ext uri="{FF2B5EF4-FFF2-40B4-BE49-F238E27FC236}">
                    <a16:creationId xmlns:a16="http://schemas.microsoft.com/office/drawing/2014/main" id="{89CF56C8-147F-8E17-21A7-95371E51AFFD}"/>
                  </a:ext>
                </a:extLst>
              </p:cNvPr>
              <p:cNvSpPr/>
              <p:nvPr/>
            </p:nvSpPr>
            <p:spPr>
              <a:xfrm>
                <a:off x="5565560" y="3035506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" name="円/楕円 17">
                <a:extLst>
                  <a:ext uri="{FF2B5EF4-FFF2-40B4-BE49-F238E27FC236}">
                    <a16:creationId xmlns:a16="http://schemas.microsoft.com/office/drawing/2014/main" id="{ACC023DF-1F65-FC5B-B25C-BDD15FC7B59A}"/>
                  </a:ext>
                </a:extLst>
              </p:cNvPr>
              <p:cNvSpPr/>
              <p:nvPr/>
            </p:nvSpPr>
            <p:spPr>
              <a:xfrm>
                <a:off x="5611023" y="327105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" name="円/楕円 18">
                <a:extLst>
                  <a:ext uri="{FF2B5EF4-FFF2-40B4-BE49-F238E27FC236}">
                    <a16:creationId xmlns:a16="http://schemas.microsoft.com/office/drawing/2014/main" id="{ED0A732A-DBB2-C709-9B2C-6735297646A4}"/>
                  </a:ext>
                </a:extLst>
              </p:cNvPr>
              <p:cNvSpPr/>
              <p:nvPr/>
            </p:nvSpPr>
            <p:spPr>
              <a:xfrm>
                <a:off x="5445709" y="3342341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" name="円/楕円 19">
                <a:extLst>
                  <a:ext uri="{FF2B5EF4-FFF2-40B4-BE49-F238E27FC236}">
                    <a16:creationId xmlns:a16="http://schemas.microsoft.com/office/drawing/2014/main" id="{9E44797A-9176-74D9-BB14-6237D56781BC}"/>
                  </a:ext>
                </a:extLst>
              </p:cNvPr>
              <p:cNvSpPr/>
              <p:nvPr/>
            </p:nvSpPr>
            <p:spPr>
              <a:xfrm>
                <a:off x="5458106" y="3748357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" name="円/楕円 20">
                <a:extLst>
                  <a:ext uri="{FF2B5EF4-FFF2-40B4-BE49-F238E27FC236}">
                    <a16:creationId xmlns:a16="http://schemas.microsoft.com/office/drawing/2014/main" id="{378A32CD-CA05-75DD-863A-E597B86F41AA}"/>
                  </a:ext>
                </a:extLst>
              </p:cNvPr>
              <p:cNvSpPr/>
              <p:nvPr/>
            </p:nvSpPr>
            <p:spPr>
              <a:xfrm>
                <a:off x="5611023" y="3556198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1" name="円/楕円 21">
                <a:extLst>
                  <a:ext uri="{FF2B5EF4-FFF2-40B4-BE49-F238E27FC236}">
                    <a16:creationId xmlns:a16="http://schemas.microsoft.com/office/drawing/2014/main" id="{CCA8CFC7-7ED9-4FE9-7937-8D7963ACDFE1}"/>
                  </a:ext>
                </a:extLst>
              </p:cNvPr>
              <p:cNvSpPr/>
              <p:nvPr/>
            </p:nvSpPr>
            <p:spPr>
              <a:xfrm>
                <a:off x="5470506" y="2003421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2" name="円/楕円 22">
                <a:extLst>
                  <a:ext uri="{FF2B5EF4-FFF2-40B4-BE49-F238E27FC236}">
                    <a16:creationId xmlns:a16="http://schemas.microsoft.com/office/drawing/2014/main" id="{F4FAE298-7195-8519-8C0D-E29676170490}"/>
                  </a:ext>
                </a:extLst>
              </p:cNvPr>
              <p:cNvSpPr/>
              <p:nvPr/>
            </p:nvSpPr>
            <p:spPr>
              <a:xfrm>
                <a:off x="5420912" y="2331952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3" name="円/楕円 23">
                <a:extLst>
                  <a:ext uri="{FF2B5EF4-FFF2-40B4-BE49-F238E27FC236}">
                    <a16:creationId xmlns:a16="http://schemas.microsoft.com/office/drawing/2014/main" id="{BF1A968D-594C-0E73-8661-BE617F2A6726}"/>
                  </a:ext>
                </a:extLst>
              </p:cNvPr>
              <p:cNvSpPr/>
              <p:nvPr/>
            </p:nvSpPr>
            <p:spPr>
              <a:xfrm>
                <a:off x="5536631" y="2403238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4" name="円/楕円 24">
                <a:extLst>
                  <a:ext uri="{FF2B5EF4-FFF2-40B4-BE49-F238E27FC236}">
                    <a16:creationId xmlns:a16="http://schemas.microsoft.com/office/drawing/2014/main" id="{3478CD69-AE63-496F-F665-6E1008E26525}"/>
                  </a:ext>
                </a:extLst>
              </p:cNvPr>
              <p:cNvSpPr/>
              <p:nvPr/>
            </p:nvSpPr>
            <p:spPr>
              <a:xfrm>
                <a:off x="5619288" y="2747266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5" name="円/楕円 25">
                <a:extLst>
                  <a:ext uri="{FF2B5EF4-FFF2-40B4-BE49-F238E27FC236}">
                    <a16:creationId xmlns:a16="http://schemas.microsoft.com/office/drawing/2014/main" id="{8401918B-B913-AE41-D272-D749F3D6490E}"/>
                  </a:ext>
                </a:extLst>
              </p:cNvPr>
              <p:cNvSpPr/>
              <p:nvPr/>
            </p:nvSpPr>
            <p:spPr>
              <a:xfrm>
                <a:off x="5478772" y="2899135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6" name="円/楕円 26">
                <a:extLst>
                  <a:ext uri="{FF2B5EF4-FFF2-40B4-BE49-F238E27FC236}">
                    <a16:creationId xmlns:a16="http://schemas.microsoft.com/office/drawing/2014/main" id="{1292F4EE-951A-FA21-8B05-16DACEFEDCEA}"/>
                  </a:ext>
                </a:extLst>
              </p:cNvPr>
              <p:cNvSpPr/>
              <p:nvPr/>
            </p:nvSpPr>
            <p:spPr>
              <a:xfrm>
                <a:off x="5639951" y="3100592"/>
                <a:ext cx="45463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7" name="円/楕円 27">
                <a:extLst>
                  <a:ext uri="{FF2B5EF4-FFF2-40B4-BE49-F238E27FC236}">
                    <a16:creationId xmlns:a16="http://schemas.microsoft.com/office/drawing/2014/main" id="{510D2D41-D1F3-EF20-2FE0-076DAD321374}"/>
                  </a:ext>
                </a:extLst>
              </p:cNvPr>
              <p:cNvSpPr/>
              <p:nvPr/>
            </p:nvSpPr>
            <p:spPr>
              <a:xfrm>
                <a:off x="5412646" y="3252461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8" name="円/楕円 28">
                <a:extLst>
                  <a:ext uri="{FF2B5EF4-FFF2-40B4-BE49-F238E27FC236}">
                    <a16:creationId xmlns:a16="http://schemas.microsoft.com/office/drawing/2014/main" id="{F284D408-5088-85C3-8E9E-794DFDDA7D58}"/>
                  </a:ext>
                </a:extLst>
              </p:cNvPr>
              <p:cNvSpPr/>
              <p:nvPr/>
            </p:nvSpPr>
            <p:spPr>
              <a:xfrm>
                <a:off x="5520100" y="3500409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9" name="円/楕円 29">
                <a:extLst>
                  <a:ext uri="{FF2B5EF4-FFF2-40B4-BE49-F238E27FC236}">
                    <a16:creationId xmlns:a16="http://schemas.microsoft.com/office/drawing/2014/main" id="{51129879-93EF-0631-F27E-2C8635E46960}"/>
                  </a:ext>
                </a:extLst>
              </p:cNvPr>
              <p:cNvSpPr/>
              <p:nvPr/>
            </p:nvSpPr>
            <p:spPr>
              <a:xfrm>
                <a:off x="5412646" y="3580992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0" name="円/楕円 30">
                <a:extLst>
                  <a:ext uri="{FF2B5EF4-FFF2-40B4-BE49-F238E27FC236}">
                    <a16:creationId xmlns:a16="http://schemas.microsoft.com/office/drawing/2014/main" id="{60C7189C-630B-DFF5-D09D-B96C8FA84F22}"/>
                  </a:ext>
                </a:extLst>
              </p:cNvPr>
              <p:cNvSpPr/>
              <p:nvPr/>
            </p:nvSpPr>
            <p:spPr>
              <a:xfrm>
                <a:off x="5540763" y="3757655"/>
                <a:ext cx="45463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1" name="円/楕円 31">
                <a:extLst>
                  <a:ext uri="{FF2B5EF4-FFF2-40B4-BE49-F238E27FC236}">
                    <a16:creationId xmlns:a16="http://schemas.microsoft.com/office/drawing/2014/main" id="{ED02B9BE-80C4-9239-356A-E035062EFB3F}"/>
                  </a:ext>
                </a:extLst>
              </p:cNvPr>
              <p:cNvSpPr/>
              <p:nvPr/>
            </p:nvSpPr>
            <p:spPr>
              <a:xfrm>
                <a:off x="5499435" y="395601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2" name="円/楕円 32">
                <a:extLst>
                  <a:ext uri="{FF2B5EF4-FFF2-40B4-BE49-F238E27FC236}">
                    <a16:creationId xmlns:a16="http://schemas.microsoft.com/office/drawing/2014/main" id="{7D4E0126-07E5-6721-75D9-C677A29E97A7}"/>
                  </a:ext>
                </a:extLst>
              </p:cNvPr>
              <p:cNvSpPr/>
              <p:nvPr/>
            </p:nvSpPr>
            <p:spPr>
              <a:xfrm>
                <a:off x="5350652" y="2418734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3" name="円/楕円 33">
                <a:extLst>
                  <a:ext uri="{FF2B5EF4-FFF2-40B4-BE49-F238E27FC236}">
                    <a16:creationId xmlns:a16="http://schemas.microsoft.com/office/drawing/2014/main" id="{6351465B-65D9-389B-E235-0E8C972BE84B}"/>
                  </a:ext>
                </a:extLst>
              </p:cNvPr>
              <p:cNvSpPr/>
              <p:nvPr/>
            </p:nvSpPr>
            <p:spPr>
              <a:xfrm>
                <a:off x="5701945" y="2617093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4" name="円/楕円 34">
                <a:extLst>
                  <a:ext uri="{FF2B5EF4-FFF2-40B4-BE49-F238E27FC236}">
                    <a16:creationId xmlns:a16="http://schemas.microsoft.com/office/drawing/2014/main" id="{BE54A38C-512E-74A2-14CB-B95D836BAC32}"/>
                  </a:ext>
                </a:extLst>
              </p:cNvPr>
              <p:cNvSpPr/>
              <p:nvPr/>
            </p:nvSpPr>
            <p:spPr>
              <a:xfrm>
                <a:off x="5499435" y="2747266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5" name="円/楕円 35">
                <a:extLst>
                  <a:ext uri="{FF2B5EF4-FFF2-40B4-BE49-F238E27FC236}">
                    <a16:creationId xmlns:a16="http://schemas.microsoft.com/office/drawing/2014/main" id="{DFB228A4-6DA7-469C-91D5-4D41C005436B}"/>
                  </a:ext>
                </a:extLst>
              </p:cNvPr>
              <p:cNvSpPr/>
              <p:nvPr/>
            </p:nvSpPr>
            <p:spPr>
              <a:xfrm>
                <a:off x="5462240" y="3054103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6" name="円/楕円 36">
                <a:extLst>
                  <a:ext uri="{FF2B5EF4-FFF2-40B4-BE49-F238E27FC236}">
                    <a16:creationId xmlns:a16="http://schemas.microsoft.com/office/drawing/2014/main" id="{296BEAE8-E517-26ED-88DF-13A0A1AB4819}"/>
                  </a:ext>
                </a:extLst>
              </p:cNvPr>
              <p:cNvSpPr/>
              <p:nvPr/>
            </p:nvSpPr>
            <p:spPr>
              <a:xfrm>
                <a:off x="5569694" y="3218367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7" name="円/楕円 37">
                <a:extLst>
                  <a:ext uri="{FF2B5EF4-FFF2-40B4-BE49-F238E27FC236}">
                    <a16:creationId xmlns:a16="http://schemas.microsoft.com/office/drawing/2014/main" id="{C08CF77D-36D5-CA40-C229-B583D60C9C47}"/>
                  </a:ext>
                </a:extLst>
              </p:cNvPr>
              <p:cNvSpPr/>
              <p:nvPr/>
            </p:nvSpPr>
            <p:spPr>
              <a:xfrm>
                <a:off x="5660617" y="3370236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8" name="円/楕円 38">
                <a:extLst>
                  <a:ext uri="{FF2B5EF4-FFF2-40B4-BE49-F238E27FC236}">
                    <a16:creationId xmlns:a16="http://schemas.microsoft.com/office/drawing/2014/main" id="{D67E3B13-33CB-CAEF-EB79-AF2CC968EECA}"/>
                  </a:ext>
                </a:extLst>
              </p:cNvPr>
              <p:cNvSpPr/>
              <p:nvPr/>
            </p:nvSpPr>
            <p:spPr>
              <a:xfrm>
                <a:off x="5586226" y="3664674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9" name="円/楕円 39">
                <a:extLst>
                  <a:ext uri="{FF2B5EF4-FFF2-40B4-BE49-F238E27FC236}">
                    <a16:creationId xmlns:a16="http://schemas.microsoft.com/office/drawing/2014/main" id="{4494F083-CCE2-60B3-AD92-9DD11FE6E4FD}"/>
                  </a:ext>
                </a:extLst>
              </p:cNvPr>
              <p:cNvSpPr/>
              <p:nvPr/>
            </p:nvSpPr>
            <p:spPr>
              <a:xfrm>
                <a:off x="5408512" y="3816543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0" name="円/楕円 40">
                <a:extLst>
                  <a:ext uri="{FF2B5EF4-FFF2-40B4-BE49-F238E27FC236}">
                    <a16:creationId xmlns:a16="http://schemas.microsoft.com/office/drawing/2014/main" id="{69BDEB97-E9C8-ACA5-F9EA-65FF85E88590}"/>
                  </a:ext>
                </a:extLst>
              </p:cNvPr>
              <p:cNvSpPr/>
              <p:nvPr/>
            </p:nvSpPr>
            <p:spPr>
              <a:xfrm>
                <a:off x="5363052" y="2725571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1" name="円/楕円 41">
                <a:extLst>
                  <a:ext uri="{FF2B5EF4-FFF2-40B4-BE49-F238E27FC236}">
                    <a16:creationId xmlns:a16="http://schemas.microsoft.com/office/drawing/2014/main" id="{76878E31-5667-B0AB-78F5-65127C7BB099}"/>
                  </a:ext>
                </a:extLst>
              </p:cNvPr>
              <p:cNvSpPr/>
              <p:nvPr/>
            </p:nvSpPr>
            <p:spPr>
              <a:xfrm>
                <a:off x="5321724" y="319667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2" name="円/楕円 42">
                <a:extLst>
                  <a:ext uri="{FF2B5EF4-FFF2-40B4-BE49-F238E27FC236}">
                    <a16:creationId xmlns:a16="http://schemas.microsoft.com/office/drawing/2014/main" id="{3D6CB46D-E2E9-9697-8E74-91A84BD52978}"/>
                  </a:ext>
                </a:extLst>
              </p:cNvPr>
              <p:cNvSpPr/>
              <p:nvPr/>
            </p:nvSpPr>
            <p:spPr>
              <a:xfrm>
                <a:off x="5458106" y="296422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3" name="円/楕円 43">
                <a:extLst>
                  <a:ext uri="{FF2B5EF4-FFF2-40B4-BE49-F238E27FC236}">
                    <a16:creationId xmlns:a16="http://schemas.microsoft.com/office/drawing/2014/main" id="{AAD7DEAE-36BD-82E7-2194-54A5BAC77C62}"/>
                  </a:ext>
                </a:extLst>
              </p:cNvPr>
              <p:cNvSpPr/>
              <p:nvPr/>
            </p:nvSpPr>
            <p:spPr>
              <a:xfrm>
                <a:off x="5342387" y="281235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4" name="円/楕円 44">
                <a:extLst>
                  <a:ext uri="{FF2B5EF4-FFF2-40B4-BE49-F238E27FC236}">
                    <a16:creationId xmlns:a16="http://schemas.microsoft.com/office/drawing/2014/main" id="{65F6153E-5459-67F3-EB6D-7C4EEA5B241A}"/>
                  </a:ext>
                </a:extLst>
              </p:cNvPr>
              <p:cNvSpPr/>
              <p:nvPr/>
            </p:nvSpPr>
            <p:spPr>
              <a:xfrm>
                <a:off x="5317589" y="347251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5" name="円/楕円 45">
                <a:extLst>
                  <a:ext uri="{FF2B5EF4-FFF2-40B4-BE49-F238E27FC236}">
                    <a16:creationId xmlns:a16="http://schemas.microsoft.com/office/drawing/2014/main" id="{6D7B5A0C-A362-A478-BB63-6E50EEA16D15}"/>
                  </a:ext>
                </a:extLst>
              </p:cNvPr>
              <p:cNvSpPr/>
              <p:nvPr/>
            </p:nvSpPr>
            <p:spPr>
              <a:xfrm>
                <a:off x="5371318" y="348181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6" name="円/楕円 46">
                <a:extLst>
                  <a:ext uri="{FF2B5EF4-FFF2-40B4-BE49-F238E27FC236}">
                    <a16:creationId xmlns:a16="http://schemas.microsoft.com/office/drawing/2014/main" id="{C882F2E0-3311-BED5-D53E-95420862D5F5}"/>
                  </a:ext>
                </a:extLst>
              </p:cNvPr>
              <p:cNvSpPr/>
              <p:nvPr/>
            </p:nvSpPr>
            <p:spPr>
              <a:xfrm>
                <a:off x="5561429" y="2080906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sp>
          <p:nvSpPr>
            <p:cNvPr id="7" name="右矢印 7">
              <a:extLst>
                <a:ext uri="{FF2B5EF4-FFF2-40B4-BE49-F238E27FC236}">
                  <a16:creationId xmlns:a16="http://schemas.microsoft.com/office/drawing/2014/main" id="{61C3D3B9-7E40-6DBB-0C52-37150260A018}"/>
                </a:ext>
              </a:extLst>
            </p:cNvPr>
            <p:cNvSpPr/>
            <p:nvPr/>
          </p:nvSpPr>
          <p:spPr>
            <a:xfrm>
              <a:off x="5713357" y="2976405"/>
              <a:ext cx="351290" cy="30683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8" name="右矢印 8">
              <a:extLst>
                <a:ext uri="{FF2B5EF4-FFF2-40B4-BE49-F238E27FC236}">
                  <a16:creationId xmlns:a16="http://schemas.microsoft.com/office/drawing/2014/main" id="{291DA446-667A-5228-A83F-ED53CE8364A4}"/>
                </a:ext>
              </a:extLst>
            </p:cNvPr>
            <p:cNvSpPr/>
            <p:nvPr/>
          </p:nvSpPr>
          <p:spPr>
            <a:xfrm rot="10800000">
              <a:off x="7085459" y="2973304"/>
              <a:ext cx="355424" cy="30993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</p:grpSp>
      <p:cxnSp>
        <p:nvCxnSpPr>
          <p:cNvPr id="85" name="直線矢印コネクタ 337">
            <a:extLst>
              <a:ext uri="{FF2B5EF4-FFF2-40B4-BE49-F238E27FC236}">
                <a16:creationId xmlns:a16="http://schemas.microsoft.com/office/drawing/2014/main" id="{3A2D4C74-FE8D-D887-2893-8E48B5E950AE}"/>
              </a:ext>
            </a:extLst>
          </p:cNvPr>
          <p:cNvCxnSpPr>
            <a:cxnSpLocks/>
          </p:cNvCxnSpPr>
          <p:nvPr/>
        </p:nvCxnSpPr>
        <p:spPr>
          <a:xfrm flipV="1">
            <a:off x="900993" y="1549679"/>
            <a:ext cx="8806346" cy="85550"/>
          </a:xfrm>
          <a:prstGeom prst="straightConnector1">
            <a:avLst/>
          </a:prstGeom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テキスト ボックス 413">
            <a:extLst>
              <a:ext uri="{FF2B5EF4-FFF2-40B4-BE49-F238E27FC236}">
                <a16:creationId xmlns:a16="http://schemas.microsoft.com/office/drawing/2014/main" id="{0F6AB498-E866-0A28-A2B1-AFC322AE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256" y="1284002"/>
            <a:ext cx="10366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1659A5"/>
                </a:solidFill>
                <a:latin typeface="Calibri" pitchFamily="-108" charset="0"/>
              </a:rPr>
              <a:t>collisions</a:t>
            </a:r>
            <a:endParaRPr lang="ja-JP" altLang="en-US">
              <a:solidFill>
                <a:srgbClr val="1659A5"/>
              </a:solidFill>
              <a:latin typeface="Calibri" pitchFamily="-108" charset="0"/>
            </a:endParaRPr>
          </a:p>
        </p:txBody>
      </p:sp>
      <p:sp>
        <p:nvSpPr>
          <p:cNvPr id="87" name="TextBox 343">
            <a:extLst>
              <a:ext uri="{FF2B5EF4-FFF2-40B4-BE49-F238E27FC236}">
                <a16:creationId xmlns:a16="http://schemas.microsoft.com/office/drawing/2014/main" id="{4A3D79DE-BEB0-CC46-27A6-745612303C43}"/>
              </a:ext>
            </a:extLst>
          </p:cNvPr>
          <p:cNvSpPr txBox="1"/>
          <p:nvPr/>
        </p:nvSpPr>
        <p:spPr>
          <a:xfrm>
            <a:off x="9288822" y="1035754"/>
            <a:ext cx="2245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Experimental data</a:t>
            </a:r>
          </a:p>
        </p:txBody>
      </p:sp>
      <p:sp>
        <p:nvSpPr>
          <p:cNvPr id="88" name="Rounded Rectangular Callout 344">
            <a:extLst>
              <a:ext uri="{FF2B5EF4-FFF2-40B4-BE49-F238E27FC236}">
                <a16:creationId xmlns:a16="http://schemas.microsoft.com/office/drawing/2014/main" id="{97A882FD-AB66-DA1B-B4E7-68E7923AE911}"/>
              </a:ext>
            </a:extLst>
          </p:cNvPr>
          <p:cNvSpPr/>
          <p:nvPr/>
        </p:nvSpPr>
        <p:spPr>
          <a:xfrm>
            <a:off x="9334205" y="1074719"/>
            <a:ext cx="2065608" cy="351532"/>
          </a:xfrm>
          <a:prstGeom prst="wedgeRoundRectCallout">
            <a:avLst>
              <a:gd name="adj1" fmla="val 3553"/>
              <a:gd name="adj2" fmla="val 138011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" name="コンテンツ プレースホルダー 3" descr="jpg397605f6_online.jpg">
            <a:extLst>
              <a:ext uri="{FF2B5EF4-FFF2-40B4-BE49-F238E27FC236}">
                <a16:creationId xmlns:a16="http://schemas.microsoft.com/office/drawing/2014/main" id="{3B8C85F9-C4BF-4366-83FD-2322E2ABDE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12861" r="14075" b="7262"/>
          <a:stretch/>
        </p:blipFill>
        <p:spPr>
          <a:xfrm>
            <a:off x="9937528" y="1674372"/>
            <a:ext cx="1356666" cy="974155"/>
          </a:xfrm>
          <a:prstGeom prst="rect">
            <a:avLst/>
          </a:prstGeom>
        </p:spPr>
      </p:pic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8F94674E-DEBA-4797-7E96-3C5F43BBD9AE}"/>
              </a:ext>
            </a:extLst>
          </p:cNvPr>
          <p:cNvSpPr txBox="1"/>
          <p:nvPr/>
        </p:nvSpPr>
        <p:spPr>
          <a:xfrm>
            <a:off x="10134959" y="2775087"/>
            <a:ext cx="10241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Hadrons </a:t>
            </a:r>
          </a:p>
          <a:p>
            <a:r>
              <a:rPr lang="en-US" altLang="ja-JP" dirty="0"/>
              <a:t>Leptons </a:t>
            </a:r>
          </a:p>
          <a:p>
            <a:r>
              <a:rPr kumimoji="1" lang="en-US" altLang="ja-JP" dirty="0"/>
              <a:t>Photons</a:t>
            </a:r>
          </a:p>
        </p:txBody>
      </p:sp>
      <p:grpSp>
        <p:nvGrpSpPr>
          <p:cNvPr id="92" name="図形グループ 394">
            <a:extLst>
              <a:ext uri="{FF2B5EF4-FFF2-40B4-BE49-F238E27FC236}">
                <a16:creationId xmlns:a16="http://schemas.microsoft.com/office/drawing/2014/main" id="{5EDDA618-0853-C749-22DE-F02DFC52A697}"/>
              </a:ext>
            </a:extLst>
          </p:cNvPr>
          <p:cNvGrpSpPr>
            <a:grpSpLocks/>
          </p:cNvGrpSpPr>
          <p:nvPr/>
        </p:nvGrpSpPr>
        <p:grpSpPr bwMode="auto">
          <a:xfrm>
            <a:off x="4864320" y="1678438"/>
            <a:ext cx="1387919" cy="1041616"/>
            <a:chOff x="4112845" y="1301610"/>
            <a:chExt cx="1628650" cy="1221931"/>
          </a:xfrm>
        </p:grpSpPr>
        <p:sp>
          <p:nvSpPr>
            <p:cNvPr id="93" name="円/楕円 197">
              <a:extLst>
                <a:ext uri="{FF2B5EF4-FFF2-40B4-BE49-F238E27FC236}">
                  <a16:creationId xmlns:a16="http://schemas.microsoft.com/office/drawing/2014/main" id="{C3A8E364-B63A-C34D-6D4D-705E3844F5D8}"/>
                </a:ext>
              </a:extLst>
            </p:cNvPr>
            <p:cNvSpPr/>
            <p:nvPr/>
          </p:nvSpPr>
          <p:spPr>
            <a:xfrm>
              <a:off x="4172296" y="1301610"/>
              <a:ext cx="1247561" cy="1221931"/>
            </a:xfrm>
            <a:prstGeom prst="ellipse">
              <a:avLst/>
            </a:prstGeom>
            <a:gradFill flip="none" rotWithShape="1">
              <a:gsLst>
                <a:gs pos="62000">
                  <a:srgbClr val="FFFF00"/>
                </a:gs>
                <a:gs pos="91000">
                  <a:srgbClr val="FFFF00"/>
                </a:gs>
                <a:gs pos="3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cxnSp>
          <p:nvCxnSpPr>
            <p:cNvPr id="94" name="直線矢印コネクタ 198">
              <a:extLst>
                <a:ext uri="{FF2B5EF4-FFF2-40B4-BE49-F238E27FC236}">
                  <a16:creationId xmlns:a16="http://schemas.microsoft.com/office/drawing/2014/main" id="{C6C6AB5A-6A13-13B7-FF7B-7EFEB82A91BF}"/>
                </a:ext>
              </a:extLst>
            </p:cNvPr>
            <p:cNvCxnSpPr/>
            <p:nvPr/>
          </p:nvCxnSpPr>
          <p:spPr>
            <a:xfrm rot="10800000" flipH="1">
              <a:off x="4962092" y="1301610"/>
              <a:ext cx="395258" cy="442752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矢印コネクタ 199">
              <a:extLst>
                <a:ext uri="{FF2B5EF4-FFF2-40B4-BE49-F238E27FC236}">
                  <a16:creationId xmlns:a16="http://schemas.microsoft.com/office/drawing/2014/main" id="{F3429E3E-9B45-727A-696F-97C44B0F4068}"/>
                </a:ext>
              </a:extLst>
            </p:cNvPr>
            <p:cNvCxnSpPr/>
            <p:nvPr/>
          </p:nvCxnSpPr>
          <p:spPr>
            <a:xfrm rot="10800000" flipV="1">
              <a:off x="4447781" y="1936379"/>
              <a:ext cx="234932" cy="220583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6" name="図形グループ 100">
              <a:extLst>
                <a:ext uri="{FF2B5EF4-FFF2-40B4-BE49-F238E27FC236}">
                  <a16:creationId xmlns:a16="http://schemas.microsoft.com/office/drawing/2014/main" id="{BC3CEF27-36C1-2B5F-ADCC-F71E94B42ED2}"/>
                </a:ext>
              </a:extLst>
            </p:cNvPr>
            <p:cNvGrpSpPr/>
            <p:nvPr/>
          </p:nvGrpSpPr>
          <p:grpSpPr>
            <a:xfrm>
              <a:off x="4859104" y="2204598"/>
              <a:ext cx="882391" cy="127656"/>
              <a:chOff x="152400" y="1765300"/>
              <a:chExt cx="3632198" cy="736600"/>
            </a:xfrm>
            <a:scene3d>
              <a:camera prst="orthographicFront">
                <a:rot lat="0" lon="0" rev="19074000"/>
              </a:camera>
              <a:lightRig rig="threePt" dir="t"/>
            </a:scene3d>
          </p:grpSpPr>
          <p:grpSp>
            <p:nvGrpSpPr>
              <p:cNvPr id="102" name="図形グループ 47">
                <a:extLst>
                  <a:ext uri="{FF2B5EF4-FFF2-40B4-BE49-F238E27FC236}">
                    <a16:creationId xmlns:a16="http://schemas.microsoft.com/office/drawing/2014/main" id="{67F3EB84-4F11-5AF1-4528-468A2EA6A013}"/>
                  </a:ext>
                </a:extLst>
              </p:cNvPr>
              <p:cNvGrpSpPr/>
              <p:nvPr/>
            </p:nvGrpSpPr>
            <p:grpSpPr>
              <a:xfrm>
                <a:off x="1524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108" name="フリーフォーム 212">
                  <a:extLst>
                    <a:ext uri="{FF2B5EF4-FFF2-40B4-BE49-F238E27FC236}">
                      <a16:creationId xmlns:a16="http://schemas.microsoft.com/office/drawing/2014/main" id="{9B0A02B7-4EC5-90D6-183B-5B1B5156CEF0}"/>
                    </a:ext>
                  </a:extLst>
                </p:cNvPr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09" name="フリーフォーム 213">
                  <a:extLst>
                    <a:ext uri="{FF2B5EF4-FFF2-40B4-BE49-F238E27FC236}">
                      <a16:creationId xmlns:a16="http://schemas.microsoft.com/office/drawing/2014/main" id="{ADAE511C-7B2A-A3EF-AD0E-11135F0BD38D}"/>
                    </a:ext>
                  </a:extLst>
                </p:cNvPr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10" name="フリーフォーム 214">
                  <a:extLst>
                    <a:ext uri="{FF2B5EF4-FFF2-40B4-BE49-F238E27FC236}">
                      <a16:creationId xmlns:a16="http://schemas.microsoft.com/office/drawing/2014/main" id="{AD6FEAF7-476D-CF0F-DBF3-1CEBBD556911}"/>
                    </a:ext>
                  </a:extLst>
                </p:cNvPr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11" name="フリーフォーム 215">
                  <a:extLst>
                    <a:ext uri="{FF2B5EF4-FFF2-40B4-BE49-F238E27FC236}">
                      <a16:creationId xmlns:a16="http://schemas.microsoft.com/office/drawing/2014/main" id="{35073B80-9FDA-3E2E-123B-88CBC8711015}"/>
                    </a:ext>
                  </a:extLst>
                </p:cNvPr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103" name="図形グループ 53">
                <a:extLst>
                  <a:ext uri="{FF2B5EF4-FFF2-40B4-BE49-F238E27FC236}">
                    <a16:creationId xmlns:a16="http://schemas.microsoft.com/office/drawing/2014/main" id="{3DE5AC35-F3A1-BBB2-9BC5-0EAAF85F4062}"/>
                  </a:ext>
                </a:extLst>
              </p:cNvPr>
              <p:cNvGrpSpPr/>
              <p:nvPr/>
            </p:nvGrpSpPr>
            <p:grpSpPr>
              <a:xfrm>
                <a:off x="19558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104" name="フリーフォーム 208">
                  <a:extLst>
                    <a:ext uri="{FF2B5EF4-FFF2-40B4-BE49-F238E27FC236}">
                      <a16:creationId xmlns:a16="http://schemas.microsoft.com/office/drawing/2014/main" id="{F550C8D7-BF5F-E07A-8FB0-087BB34A5A51}"/>
                    </a:ext>
                  </a:extLst>
                </p:cNvPr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05" name="フリーフォーム 209">
                  <a:extLst>
                    <a:ext uri="{FF2B5EF4-FFF2-40B4-BE49-F238E27FC236}">
                      <a16:creationId xmlns:a16="http://schemas.microsoft.com/office/drawing/2014/main" id="{B882B867-F287-9C34-8C0D-BCAE4BB6E585}"/>
                    </a:ext>
                  </a:extLst>
                </p:cNvPr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06" name="フリーフォーム 210">
                  <a:extLst>
                    <a:ext uri="{FF2B5EF4-FFF2-40B4-BE49-F238E27FC236}">
                      <a16:creationId xmlns:a16="http://schemas.microsoft.com/office/drawing/2014/main" id="{D04E591F-AFDA-F837-2A6C-5B648160DBA0}"/>
                    </a:ext>
                  </a:extLst>
                </p:cNvPr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07" name="フリーフォーム 211">
                  <a:extLst>
                    <a:ext uri="{FF2B5EF4-FFF2-40B4-BE49-F238E27FC236}">
                      <a16:creationId xmlns:a16="http://schemas.microsoft.com/office/drawing/2014/main" id="{CE295277-1744-517F-C920-D00DD648657B}"/>
                    </a:ext>
                  </a:extLst>
                </p:cNvPr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</p:grpSp>
        <p:grpSp>
          <p:nvGrpSpPr>
            <p:cNvPr id="97" name="図形グループ 47">
              <a:extLst>
                <a:ext uri="{FF2B5EF4-FFF2-40B4-BE49-F238E27FC236}">
                  <a16:creationId xmlns:a16="http://schemas.microsoft.com/office/drawing/2014/main" id="{67E920F4-A2C1-521C-F475-9F1355109465}"/>
                </a:ext>
              </a:extLst>
            </p:cNvPr>
            <p:cNvGrpSpPr/>
            <p:nvPr/>
          </p:nvGrpSpPr>
          <p:grpSpPr>
            <a:xfrm>
              <a:off x="4112845" y="2262353"/>
              <a:ext cx="444279" cy="127656"/>
              <a:chOff x="152400" y="1092200"/>
              <a:chExt cx="8513392" cy="2222500"/>
            </a:xfrm>
            <a:scene3d>
              <a:camera prst="orthographicFront">
                <a:rot lat="0" lon="0" rev="2340000"/>
              </a:camera>
              <a:lightRig rig="threePt" dir="t"/>
            </a:scene3d>
          </p:grpSpPr>
          <p:sp>
            <p:nvSpPr>
              <p:cNvPr id="98" name="フリーフォーム 202">
                <a:extLst>
                  <a:ext uri="{FF2B5EF4-FFF2-40B4-BE49-F238E27FC236}">
                    <a16:creationId xmlns:a16="http://schemas.microsoft.com/office/drawing/2014/main" id="{EADC0136-63E0-9EC8-EF5A-99C1CDDF48F1}"/>
                  </a:ext>
                </a:extLst>
              </p:cNvPr>
              <p:cNvSpPr/>
              <p:nvPr/>
            </p:nvSpPr>
            <p:spPr>
              <a:xfrm>
                <a:off x="152400" y="1092200"/>
                <a:ext cx="2262796" cy="2222500"/>
              </a:xfrm>
              <a:custGeom>
                <a:avLst/>
                <a:gdLst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35500" h="4552950">
                    <a:moveTo>
                      <a:pt x="0" y="88900"/>
                    </a:moveTo>
                    <a:cubicBezTo>
                      <a:pt x="51858" y="55033"/>
                      <a:pt x="103717" y="21167"/>
                      <a:pt x="152400" y="12700"/>
                    </a:cubicBezTo>
                    <a:cubicBezTo>
                      <a:pt x="201083" y="4233"/>
                      <a:pt x="241300" y="12700"/>
                      <a:pt x="292100" y="38100"/>
                    </a:cubicBezTo>
                    <a:cubicBezTo>
                      <a:pt x="342900" y="63500"/>
                      <a:pt x="406400" y="110067"/>
                      <a:pt x="457200" y="165100"/>
                    </a:cubicBezTo>
                    <a:cubicBezTo>
                      <a:pt x="508000" y="220133"/>
                      <a:pt x="548217" y="279400"/>
                      <a:pt x="596900" y="368300"/>
                    </a:cubicBezTo>
                    <a:cubicBezTo>
                      <a:pt x="645583" y="457200"/>
                      <a:pt x="702733" y="588433"/>
                      <a:pt x="749300" y="698500"/>
                    </a:cubicBezTo>
                    <a:cubicBezTo>
                      <a:pt x="795867" y="808567"/>
                      <a:pt x="831850" y="905933"/>
                      <a:pt x="876300" y="1028700"/>
                    </a:cubicBezTo>
                    <a:cubicBezTo>
                      <a:pt x="920750" y="1151467"/>
                      <a:pt x="971550" y="1301750"/>
                      <a:pt x="1016000" y="1435100"/>
                    </a:cubicBezTo>
                    <a:cubicBezTo>
                      <a:pt x="1060450" y="1568450"/>
                      <a:pt x="1102783" y="1695450"/>
                      <a:pt x="1143000" y="1828800"/>
                    </a:cubicBezTo>
                    <a:cubicBezTo>
                      <a:pt x="1183217" y="1962150"/>
                      <a:pt x="1217083" y="2097617"/>
                      <a:pt x="1257300" y="2235200"/>
                    </a:cubicBezTo>
                    <a:cubicBezTo>
                      <a:pt x="1297517" y="2372783"/>
                      <a:pt x="1341967" y="2510367"/>
                      <a:pt x="1384300" y="2654300"/>
                    </a:cubicBezTo>
                    <a:cubicBezTo>
                      <a:pt x="1426633" y="2798233"/>
                      <a:pt x="1462617" y="2948517"/>
                      <a:pt x="1511300" y="3098800"/>
                    </a:cubicBezTo>
                    <a:cubicBezTo>
                      <a:pt x="1559983" y="3249083"/>
                      <a:pt x="1617133" y="3412067"/>
                      <a:pt x="1676400" y="3556000"/>
                    </a:cubicBezTo>
                    <a:cubicBezTo>
                      <a:pt x="1735667" y="3699933"/>
                      <a:pt x="1811867" y="3843867"/>
                      <a:pt x="1866900" y="3962400"/>
                    </a:cubicBezTo>
                    <a:cubicBezTo>
                      <a:pt x="1921933" y="4080933"/>
                      <a:pt x="1957917" y="4188883"/>
                      <a:pt x="2006600" y="4267200"/>
                    </a:cubicBezTo>
                    <a:cubicBezTo>
                      <a:pt x="2055283" y="4345517"/>
                      <a:pt x="2108200" y="4385733"/>
                      <a:pt x="2159000" y="4432300"/>
                    </a:cubicBezTo>
                    <a:cubicBezTo>
                      <a:pt x="2209800" y="4478867"/>
                      <a:pt x="2250017" y="4540250"/>
                      <a:pt x="2311400" y="4546600"/>
                    </a:cubicBezTo>
                    <a:cubicBezTo>
                      <a:pt x="2372783" y="4552950"/>
                      <a:pt x="2457450" y="4536017"/>
                      <a:pt x="2527300" y="4470400"/>
                    </a:cubicBezTo>
                    <a:cubicBezTo>
                      <a:pt x="2597150" y="4404783"/>
                      <a:pt x="2667000" y="4269317"/>
                      <a:pt x="2730500" y="4152900"/>
                    </a:cubicBezTo>
                    <a:cubicBezTo>
                      <a:pt x="2794000" y="4036483"/>
                      <a:pt x="2859617" y="3892550"/>
                      <a:pt x="2908300" y="3771900"/>
                    </a:cubicBezTo>
                    <a:cubicBezTo>
                      <a:pt x="2956983" y="3651250"/>
                      <a:pt x="2980267" y="3553883"/>
                      <a:pt x="3022600" y="3429000"/>
                    </a:cubicBezTo>
                    <a:cubicBezTo>
                      <a:pt x="3064933" y="3304117"/>
                      <a:pt x="3111500" y="3168650"/>
                      <a:pt x="3162300" y="3022600"/>
                    </a:cubicBezTo>
                    <a:cubicBezTo>
                      <a:pt x="3213100" y="2876550"/>
                      <a:pt x="3272367" y="2724150"/>
                      <a:pt x="3327400" y="2552700"/>
                    </a:cubicBezTo>
                    <a:cubicBezTo>
                      <a:pt x="3382433" y="2381250"/>
                      <a:pt x="3443817" y="2165350"/>
                      <a:pt x="3492500" y="1993900"/>
                    </a:cubicBezTo>
                    <a:cubicBezTo>
                      <a:pt x="3541183" y="1822450"/>
                      <a:pt x="3568700" y="1693333"/>
                      <a:pt x="3619500" y="1524000"/>
                    </a:cubicBezTo>
                    <a:cubicBezTo>
                      <a:pt x="3670300" y="1354667"/>
                      <a:pt x="3740150" y="1132417"/>
                      <a:pt x="3797300" y="977900"/>
                    </a:cubicBezTo>
                    <a:cubicBezTo>
                      <a:pt x="3854450" y="823383"/>
                      <a:pt x="3907367" y="706967"/>
                      <a:pt x="3962400" y="596900"/>
                    </a:cubicBezTo>
                    <a:cubicBezTo>
                      <a:pt x="4017433" y="486833"/>
                      <a:pt x="4087283" y="383117"/>
                      <a:pt x="4127500" y="317500"/>
                    </a:cubicBezTo>
                    <a:cubicBezTo>
                      <a:pt x="4167717" y="251883"/>
                      <a:pt x="4167717" y="247650"/>
                      <a:pt x="4203700" y="203200"/>
                    </a:cubicBezTo>
                    <a:cubicBezTo>
                      <a:pt x="4239683" y="158750"/>
                      <a:pt x="4290483" y="82550"/>
                      <a:pt x="4343400" y="50800"/>
                    </a:cubicBezTo>
                    <a:cubicBezTo>
                      <a:pt x="4396317" y="19050"/>
                      <a:pt x="4472517" y="0"/>
                      <a:pt x="4521200" y="12700"/>
                    </a:cubicBezTo>
                    <a:cubicBezTo>
                      <a:pt x="4569883" y="25400"/>
                      <a:pt x="4635500" y="127000"/>
                      <a:pt x="4635500" y="127000"/>
                    </a:cubicBezTo>
                  </a:path>
                </a:pathLst>
              </a:cu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99" name="フリーフォーム 203">
                <a:extLst>
                  <a:ext uri="{FF2B5EF4-FFF2-40B4-BE49-F238E27FC236}">
                    <a16:creationId xmlns:a16="http://schemas.microsoft.com/office/drawing/2014/main" id="{05B38997-4496-494B-76FB-CED71A02DD8D}"/>
                  </a:ext>
                </a:extLst>
              </p:cNvPr>
              <p:cNvSpPr/>
              <p:nvPr/>
            </p:nvSpPr>
            <p:spPr>
              <a:xfrm>
                <a:off x="2247900" y="1092200"/>
                <a:ext cx="2262796" cy="2222500"/>
              </a:xfrm>
              <a:custGeom>
                <a:avLst/>
                <a:gdLst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35500" h="4552950">
                    <a:moveTo>
                      <a:pt x="0" y="88900"/>
                    </a:moveTo>
                    <a:cubicBezTo>
                      <a:pt x="51858" y="55033"/>
                      <a:pt x="103717" y="21167"/>
                      <a:pt x="152400" y="12700"/>
                    </a:cubicBezTo>
                    <a:cubicBezTo>
                      <a:pt x="201083" y="4233"/>
                      <a:pt x="241300" y="12700"/>
                      <a:pt x="292100" y="38100"/>
                    </a:cubicBezTo>
                    <a:cubicBezTo>
                      <a:pt x="342900" y="63500"/>
                      <a:pt x="406400" y="110067"/>
                      <a:pt x="457200" y="165100"/>
                    </a:cubicBezTo>
                    <a:cubicBezTo>
                      <a:pt x="508000" y="220133"/>
                      <a:pt x="548217" y="279400"/>
                      <a:pt x="596900" y="368300"/>
                    </a:cubicBezTo>
                    <a:cubicBezTo>
                      <a:pt x="645583" y="457200"/>
                      <a:pt x="702733" y="588433"/>
                      <a:pt x="749300" y="698500"/>
                    </a:cubicBezTo>
                    <a:cubicBezTo>
                      <a:pt x="795867" y="808567"/>
                      <a:pt x="831850" y="905933"/>
                      <a:pt x="876300" y="1028700"/>
                    </a:cubicBezTo>
                    <a:cubicBezTo>
                      <a:pt x="920750" y="1151467"/>
                      <a:pt x="971550" y="1301750"/>
                      <a:pt x="1016000" y="1435100"/>
                    </a:cubicBezTo>
                    <a:cubicBezTo>
                      <a:pt x="1060450" y="1568450"/>
                      <a:pt x="1102783" y="1695450"/>
                      <a:pt x="1143000" y="1828800"/>
                    </a:cubicBezTo>
                    <a:cubicBezTo>
                      <a:pt x="1183217" y="1962150"/>
                      <a:pt x="1217083" y="2097617"/>
                      <a:pt x="1257300" y="2235200"/>
                    </a:cubicBezTo>
                    <a:cubicBezTo>
                      <a:pt x="1297517" y="2372783"/>
                      <a:pt x="1341967" y="2510367"/>
                      <a:pt x="1384300" y="2654300"/>
                    </a:cubicBezTo>
                    <a:cubicBezTo>
                      <a:pt x="1426633" y="2798233"/>
                      <a:pt x="1462617" y="2948517"/>
                      <a:pt x="1511300" y="3098800"/>
                    </a:cubicBezTo>
                    <a:cubicBezTo>
                      <a:pt x="1559983" y="3249083"/>
                      <a:pt x="1617133" y="3412067"/>
                      <a:pt x="1676400" y="3556000"/>
                    </a:cubicBezTo>
                    <a:cubicBezTo>
                      <a:pt x="1735667" y="3699933"/>
                      <a:pt x="1811867" y="3843867"/>
                      <a:pt x="1866900" y="3962400"/>
                    </a:cubicBezTo>
                    <a:cubicBezTo>
                      <a:pt x="1921933" y="4080933"/>
                      <a:pt x="1957917" y="4188883"/>
                      <a:pt x="2006600" y="4267200"/>
                    </a:cubicBezTo>
                    <a:cubicBezTo>
                      <a:pt x="2055283" y="4345517"/>
                      <a:pt x="2108200" y="4385733"/>
                      <a:pt x="2159000" y="4432300"/>
                    </a:cubicBezTo>
                    <a:cubicBezTo>
                      <a:pt x="2209800" y="4478867"/>
                      <a:pt x="2250017" y="4540250"/>
                      <a:pt x="2311400" y="4546600"/>
                    </a:cubicBezTo>
                    <a:cubicBezTo>
                      <a:pt x="2372783" y="4552950"/>
                      <a:pt x="2457450" y="4536017"/>
                      <a:pt x="2527300" y="4470400"/>
                    </a:cubicBezTo>
                    <a:cubicBezTo>
                      <a:pt x="2597150" y="4404783"/>
                      <a:pt x="2667000" y="4269317"/>
                      <a:pt x="2730500" y="4152900"/>
                    </a:cubicBezTo>
                    <a:cubicBezTo>
                      <a:pt x="2794000" y="4036483"/>
                      <a:pt x="2859617" y="3892550"/>
                      <a:pt x="2908300" y="3771900"/>
                    </a:cubicBezTo>
                    <a:cubicBezTo>
                      <a:pt x="2956983" y="3651250"/>
                      <a:pt x="2980267" y="3553883"/>
                      <a:pt x="3022600" y="3429000"/>
                    </a:cubicBezTo>
                    <a:cubicBezTo>
                      <a:pt x="3064933" y="3304117"/>
                      <a:pt x="3111500" y="3168650"/>
                      <a:pt x="3162300" y="3022600"/>
                    </a:cubicBezTo>
                    <a:cubicBezTo>
                      <a:pt x="3213100" y="2876550"/>
                      <a:pt x="3272367" y="2724150"/>
                      <a:pt x="3327400" y="2552700"/>
                    </a:cubicBezTo>
                    <a:cubicBezTo>
                      <a:pt x="3382433" y="2381250"/>
                      <a:pt x="3443817" y="2165350"/>
                      <a:pt x="3492500" y="1993900"/>
                    </a:cubicBezTo>
                    <a:cubicBezTo>
                      <a:pt x="3541183" y="1822450"/>
                      <a:pt x="3568700" y="1693333"/>
                      <a:pt x="3619500" y="1524000"/>
                    </a:cubicBezTo>
                    <a:cubicBezTo>
                      <a:pt x="3670300" y="1354667"/>
                      <a:pt x="3740150" y="1132417"/>
                      <a:pt x="3797300" y="977900"/>
                    </a:cubicBezTo>
                    <a:cubicBezTo>
                      <a:pt x="3854450" y="823383"/>
                      <a:pt x="3907367" y="706967"/>
                      <a:pt x="3962400" y="596900"/>
                    </a:cubicBezTo>
                    <a:cubicBezTo>
                      <a:pt x="4017433" y="486833"/>
                      <a:pt x="4087283" y="383117"/>
                      <a:pt x="4127500" y="317500"/>
                    </a:cubicBezTo>
                    <a:cubicBezTo>
                      <a:pt x="4167717" y="251883"/>
                      <a:pt x="4167717" y="247650"/>
                      <a:pt x="4203700" y="203200"/>
                    </a:cubicBezTo>
                    <a:cubicBezTo>
                      <a:pt x="4239683" y="158750"/>
                      <a:pt x="4290483" y="82550"/>
                      <a:pt x="4343400" y="50800"/>
                    </a:cubicBezTo>
                    <a:cubicBezTo>
                      <a:pt x="4396317" y="19050"/>
                      <a:pt x="4472517" y="0"/>
                      <a:pt x="4521200" y="12700"/>
                    </a:cubicBezTo>
                    <a:cubicBezTo>
                      <a:pt x="4569883" y="25400"/>
                      <a:pt x="4635500" y="127000"/>
                      <a:pt x="4635500" y="127000"/>
                    </a:cubicBezTo>
                  </a:path>
                </a:pathLst>
              </a:cu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00" name="フリーフォーム 204">
                <a:extLst>
                  <a:ext uri="{FF2B5EF4-FFF2-40B4-BE49-F238E27FC236}">
                    <a16:creationId xmlns:a16="http://schemas.microsoft.com/office/drawing/2014/main" id="{ED6E2F7A-A36E-D410-469C-1476727C80CC}"/>
                  </a:ext>
                </a:extLst>
              </p:cNvPr>
              <p:cNvSpPr/>
              <p:nvPr/>
            </p:nvSpPr>
            <p:spPr>
              <a:xfrm>
                <a:off x="4318000" y="1092200"/>
                <a:ext cx="2262796" cy="2222500"/>
              </a:xfrm>
              <a:custGeom>
                <a:avLst/>
                <a:gdLst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35500" h="4552950">
                    <a:moveTo>
                      <a:pt x="0" y="88900"/>
                    </a:moveTo>
                    <a:cubicBezTo>
                      <a:pt x="51858" y="55033"/>
                      <a:pt x="103717" y="21167"/>
                      <a:pt x="152400" y="12700"/>
                    </a:cubicBezTo>
                    <a:cubicBezTo>
                      <a:pt x="201083" y="4233"/>
                      <a:pt x="241300" y="12700"/>
                      <a:pt x="292100" y="38100"/>
                    </a:cubicBezTo>
                    <a:cubicBezTo>
                      <a:pt x="342900" y="63500"/>
                      <a:pt x="406400" y="110067"/>
                      <a:pt x="457200" y="165100"/>
                    </a:cubicBezTo>
                    <a:cubicBezTo>
                      <a:pt x="508000" y="220133"/>
                      <a:pt x="548217" y="279400"/>
                      <a:pt x="596900" y="368300"/>
                    </a:cubicBezTo>
                    <a:cubicBezTo>
                      <a:pt x="645583" y="457200"/>
                      <a:pt x="702733" y="588433"/>
                      <a:pt x="749300" y="698500"/>
                    </a:cubicBezTo>
                    <a:cubicBezTo>
                      <a:pt x="795867" y="808567"/>
                      <a:pt x="831850" y="905933"/>
                      <a:pt x="876300" y="1028700"/>
                    </a:cubicBezTo>
                    <a:cubicBezTo>
                      <a:pt x="920750" y="1151467"/>
                      <a:pt x="971550" y="1301750"/>
                      <a:pt x="1016000" y="1435100"/>
                    </a:cubicBezTo>
                    <a:cubicBezTo>
                      <a:pt x="1060450" y="1568450"/>
                      <a:pt x="1102783" y="1695450"/>
                      <a:pt x="1143000" y="1828800"/>
                    </a:cubicBezTo>
                    <a:cubicBezTo>
                      <a:pt x="1183217" y="1962150"/>
                      <a:pt x="1217083" y="2097617"/>
                      <a:pt x="1257300" y="2235200"/>
                    </a:cubicBezTo>
                    <a:cubicBezTo>
                      <a:pt x="1297517" y="2372783"/>
                      <a:pt x="1341967" y="2510367"/>
                      <a:pt x="1384300" y="2654300"/>
                    </a:cubicBezTo>
                    <a:cubicBezTo>
                      <a:pt x="1426633" y="2798233"/>
                      <a:pt x="1462617" y="2948517"/>
                      <a:pt x="1511300" y="3098800"/>
                    </a:cubicBezTo>
                    <a:cubicBezTo>
                      <a:pt x="1559983" y="3249083"/>
                      <a:pt x="1617133" y="3412067"/>
                      <a:pt x="1676400" y="3556000"/>
                    </a:cubicBezTo>
                    <a:cubicBezTo>
                      <a:pt x="1735667" y="3699933"/>
                      <a:pt x="1811867" y="3843867"/>
                      <a:pt x="1866900" y="3962400"/>
                    </a:cubicBezTo>
                    <a:cubicBezTo>
                      <a:pt x="1921933" y="4080933"/>
                      <a:pt x="1957917" y="4188883"/>
                      <a:pt x="2006600" y="4267200"/>
                    </a:cubicBezTo>
                    <a:cubicBezTo>
                      <a:pt x="2055283" y="4345517"/>
                      <a:pt x="2108200" y="4385733"/>
                      <a:pt x="2159000" y="4432300"/>
                    </a:cubicBezTo>
                    <a:cubicBezTo>
                      <a:pt x="2209800" y="4478867"/>
                      <a:pt x="2250017" y="4540250"/>
                      <a:pt x="2311400" y="4546600"/>
                    </a:cubicBezTo>
                    <a:cubicBezTo>
                      <a:pt x="2372783" y="4552950"/>
                      <a:pt x="2457450" y="4536017"/>
                      <a:pt x="2527300" y="4470400"/>
                    </a:cubicBezTo>
                    <a:cubicBezTo>
                      <a:pt x="2597150" y="4404783"/>
                      <a:pt x="2667000" y="4269317"/>
                      <a:pt x="2730500" y="4152900"/>
                    </a:cubicBezTo>
                    <a:cubicBezTo>
                      <a:pt x="2794000" y="4036483"/>
                      <a:pt x="2859617" y="3892550"/>
                      <a:pt x="2908300" y="3771900"/>
                    </a:cubicBezTo>
                    <a:cubicBezTo>
                      <a:pt x="2956983" y="3651250"/>
                      <a:pt x="2980267" y="3553883"/>
                      <a:pt x="3022600" y="3429000"/>
                    </a:cubicBezTo>
                    <a:cubicBezTo>
                      <a:pt x="3064933" y="3304117"/>
                      <a:pt x="3111500" y="3168650"/>
                      <a:pt x="3162300" y="3022600"/>
                    </a:cubicBezTo>
                    <a:cubicBezTo>
                      <a:pt x="3213100" y="2876550"/>
                      <a:pt x="3272367" y="2724150"/>
                      <a:pt x="3327400" y="2552700"/>
                    </a:cubicBezTo>
                    <a:cubicBezTo>
                      <a:pt x="3382433" y="2381250"/>
                      <a:pt x="3443817" y="2165350"/>
                      <a:pt x="3492500" y="1993900"/>
                    </a:cubicBezTo>
                    <a:cubicBezTo>
                      <a:pt x="3541183" y="1822450"/>
                      <a:pt x="3568700" y="1693333"/>
                      <a:pt x="3619500" y="1524000"/>
                    </a:cubicBezTo>
                    <a:cubicBezTo>
                      <a:pt x="3670300" y="1354667"/>
                      <a:pt x="3740150" y="1132417"/>
                      <a:pt x="3797300" y="977900"/>
                    </a:cubicBezTo>
                    <a:cubicBezTo>
                      <a:pt x="3854450" y="823383"/>
                      <a:pt x="3907367" y="706967"/>
                      <a:pt x="3962400" y="596900"/>
                    </a:cubicBezTo>
                    <a:cubicBezTo>
                      <a:pt x="4017433" y="486833"/>
                      <a:pt x="4087283" y="383117"/>
                      <a:pt x="4127500" y="317500"/>
                    </a:cubicBezTo>
                    <a:cubicBezTo>
                      <a:pt x="4167717" y="251883"/>
                      <a:pt x="4167717" y="247650"/>
                      <a:pt x="4203700" y="203200"/>
                    </a:cubicBezTo>
                    <a:cubicBezTo>
                      <a:pt x="4239683" y="158750"/>
                      <a:pt x="4290483" y="82550"/>
                      <a:pt x="4343400" y="50800"/>
                    </a:cubicBezTo>
                    <a:cubicBezTo>
                      <a:pt x="4396317" y="19050"/>
                      <a:pt x="4472517" y="0"/>
                      <a:pt x="4521200" y="12700"/>
                    </a:cubicBezTo>
                    <a:cubicBezTo>
                      <a:pt x="4569883" y="25400"/>
                      <a:pt x="4635500" y="127000"/>
                      <a:pt x="4635500" y="127000"/>
                    </a:cubicBezTo>
                  </a:path>
                </a:pathLst>
              </a:cu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01" name="フリーフォーム 205">
                <a:extLst>
                  <a:ext uri="{FF2B5EF4-FFF2-40B4-BE49-F238E27FC236}">
                    <a16:creationId xmlns:a16="http://schemas.microsoft.com/office/drawing/2014/main" id="{3B63B9AF-A7E5-FB03-F404-C8ECE3A744A9}"/>
                  </a:ext>
                </a:extLst>
              </p:cNvPr>
              <p:cNvSpPr/>
              <p:nvPr/>
            </p:nvSpPr>
            <p:spPr>
              <a:xfrm>
                <a:off x="6402996" y="1092200"/>
                <a:ext cx="2262796" cy="2222500"/>
              </a:xfrm>
              <a:custGeom>
                <a:avLst/>
                <a:gdLst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35500" h="4552950">
                    <a:moveTo>
                      <a:pt x="0" y="88900"/>
                    </a:moveTo>
                    <a:cubicBezTo>
                      <a:pt x="51858" y="55033"/>
                      <a:pt x="103717" y="21167"/>
                      <a:pt x="152400" y="12700"/>
                    </a:cubicBezTo>
                    <a:cubicBezTo>
                      <a:pt x="201083" y="4233"/>
                      <a:pt x="241300" y="12700"/>
                      <a:pt x="292100" y="38100"/>
                    </a:cubicBezTo>
                    <a:cubicBezTo>
                      <a:pt x="342900" y="63500"/>
                      <a:pt x="406400" y="110067"/>
                      <a:pt x="457200" y="165100"/>
                    </a:cubicBezTo>
                    <a:cubicBezTo>
                      <a:pt x="508000" y="220133"/>
                      <a:pt x="548217" y="279400"/>
                      <a:pt x="596900" y="368300"/>
                    </a:cubicBezTo>
                    <a:cubicBezTo>
                      <a:pt x="645583" y="457200"/>
                      <a:pt x="702733" y="588433"/>
                      <a:pt x="749300" y="698500"/>
                    </a:cubicBezTo>
                    <a:cubicBezTo>
                      <a:pt x="795867" y="808567"/>
                      <a:pt x="831850" y="905933"/>
                      <a:pt x="876300" y="1028700"/>
                    </a:cubicBezTo>
                    <a:cubicBezTo>
                      <a:pt x="920750" y="1151467"/>
                      <a:pt x="971550" y="1301750"/>
                      <a:pt x="1016000" y="1435100"/>
                    </a:cubicBezTo>
                    <a:cubicBezTo>
                      <a:pt x="1060450" y="1568450"/>
                      <a:pt x="1102783" y="1695450"/>
                      <a:pt x="1143000" y="1828800"/>
                    </a:cubicBezTo>
                    <a:cubicBezTo>
                      <a:pt x="1183217" y="1962150"/>
                      <a:pt x="1217083" y="2097617"/>
                      <a:pt x="1257300" y="2235200"/>
                    </a:cubicBezTo>
                    <a:cubicBezTo>
                      <a:pt x="1297517" y="2372783"/>
                      <a:pt x="1341967" y="2510367"/>
                      <a:pt x="1384300" y="2654300"/>
                    </a:cubicBezTo>
                    <a:cubicBezTo>
                      <a:pt x="1426633" y="2798233"/>
                      <a:pt x="1462617" y="2948517"/>
                      <a:pt x="1511300" y="3098800"/>
                    </a:cubicBezTo>
                    <a:cubicBezTo>
                      <a:pt x="1559983" y="3249083"/>
                      <a:pt x="1617133" y="3412067"/>
                      <a:pt x="1676400" y="3556000"/>
                    </a:cubicBezTo>
                    <a:cubicBezTo>
                      <a:pt x="1735667" y="3699933"/>
                      <a:pt x="1811867" y="3843867"/>
                      <a:pt x="1866900" y="3962400"/>
                    </a:cubicBezTo>
                    <a:cubicBezTo>
                      <a:pt x="1921933" y="4080933"/>
                      <a:pt x="1957917" y="4188883"/>
                      <a:pt x="2006600" y="4267200"/>
                    </a:cubicBezTo>
                    <a:cubicBezTo>
                      <a:pt x="2055283" y="4345517"/>
                      <a:pt x="2108200" y="4385733"/>
                      <a:pt x="2159000" y="4432300"/>
                    </a:cubicBezTo>
                    <a:cubicBezTo>
                      <a:pt x="2209800" y="4478867"/>
                      <a:pt x="2250017" y="4540250"/>
                      <a:pt x="2311400" y="4546600"/>
                    </a:cubicBezTo>
                    <a:cubicBezTo>
                      <a:pt x="2372783" y="4552950"/>
                      <a:pt x="2457450" y="4536017"/>
                      <a:pt x="2527300" y="4470400"/>
                    </a:cubicBezTo>
                    <a:cubicBezTo>
                      <a:pt x="2597150" y="4404783"/>
                      <a:pt x="2667000" y="4269317"/>
                      <a:pt x="2730500" y="4152900"/>
                    </a:cubicBezTo>
                    <a:cubicBezTo>
                      <a:pt x="2794000" y="4036483"/>
                      <a:pt x="2859617" y="3892550"/>
                      <a:pt x="2908300" y="3771900"/>
                    </a:cubicBezTo>
                    <a:cubicBezTo>
                      <a:pt x="2956983" y="3651250"/>
                      <a:pt x="2980267" y="3553883"/>
                      <a:pt x="3022600" y="3429000"/>
                    </a:cubicBezTo>
                    <a:cubicBezTo>
                      <a:pt x="3064933" y="3304117"/>
                      <a:pt x="3111500" y="3168650"/>
                      <a:pt x="3162300" y="3022600"/>
                    </a:cubicBezTo>
                    <a:cubicBezTo>
                      <a:pt x="3213100" y="2876550"/>
                      <a:pt x="3272367" y="2724150"/>
                      <a:pt x="3327400" y="2552700"/>
                    </a:cubicBezTo>
                    <a:cubicBezTo>
                      <a:pt x="3382433" y="2381250"/>
                      <a:pt x="3443817" y="2165350"/>
                      <a:pt x="3492500" y="1993900"/>
                    </a:cubicBezTo>
                    <a:cubicBezTo>
                      <a:pt x="3541183" y="1822450"/>
                      <a:pt x="3568700" y="1693333"/>
                      <a:pt x="3619500" y="1524000"/>
                    </a:cubicBezTo>
                    <a:cubicBezTo>
                      <a:pt x="3670300" y="1354667"/>
                      <a:pt x="3740150" y="1132417"/>
                      <a:pt x="3797300" y="977900"/>
                    </a:cubicBezTo>
                    <a:cubicBezTo>
                      <a:pt x="3854450" y="823383"/>
                      <a:pt x="3907367" y="706967"/>
                      <a:pt x="3962400" y="596900"/>
                    </a:cubicBezTo>
                    <a:cubicBezTo>
                      <a:pt x="4017433" y="486833"/>
                      <a:pt x="4087283" y="383117"/>
                      <a:pt x="4127500" y="317500"/>
                    </a:cubicBezTo>
                    <a:cubicBezTo>
                      <a:pt x="4167717" y="251883"/>
                      <a:pt x="4167717" y="247650"/>
                      <a:pt x="4203700" y="203200"/>
                    </a:cubicBezTo>
                    <a:cubicBezTo>
                      <a:pt x="4239683" y="158750"/>
                      <a:pt x="4290483" y="82550"/>
                      <a:pt x="4343400" y="50800"/>
                    </a:cubicBezTo>
                    <a:cubicBezTo>
                      <a:pt x="4396317" y="19050"/>
                      <a:pt x="4472517" y="0"/>
                      <a:pt x="4521200" y="12700"/>
                    </a:cubicBezTo>
                    <a:cubicBezTo>
                      <a:pt x="4569883" y="25400"/>
                      <a:pt x="4635500" y="127000"/>
                      <a:pt x="4635500" y="127000"/>
                    </a:cubicBezTo>
                  </a:path>
                </a:pathLst>
              </a:cu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</p:grpSp>
      <p:sp>
        <p:nvSpPr>
          <p:cNvPr id="112" name="テキスト ボックス 410">
            <a:extLst>
              <a:ext uri="{FF2B5EF4-FFF2-40B4-BE49-F238E27FC236}">
                <a16:creationId xmlns:a16="http://schemas.microsoft.com/office/drawing/2014/main" id="{75834E44-1974-F929-BBEC-B420FFCE7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9243" y="1254541"/>
            <a:ext cx="16070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1659A5"/>
                </a:solidFill>
                <a:latin typeface="Calibri" pitchFamily="-108" charset="0"/>
              </a:rPr>
              <a:t>hydrodynamics</a:t>
            </a:r>
            <a:endParaRPr lang="ja-JP" altLang="en-US" dirty="0">
              <a:solidFill>
                <a:srgbClr val="1659A5"/>
              </a:solidFill>
              <a:latin typeface="Calibri" pitchFamily="-108" charset="0"/>
            </a:endParaRPr>
          </a:p>
        </p:txBody>
      </p:sp>
      <p:sp>
        <p:nvSpPr>
          <p:cNvPr id="113" name="テキスト ボックス 344">
            <a:extLst>
              <a:ext uri="{FF2B5EF4-FFF2-40B4-BE49-F238E27FC236}">
                <a16:creationId xmlns:a16="http://schemas.microsoft.com/office/drawing/2014/main" id="{491F8595-8A1A-8307-5E1D-27CB2A928367}"/>
              </a:ext>
            </a:extLst>
          </p:cNvPr>
          <p:cNvSpPr txBox="1"/>
          <p:nvPr/>
        </p:nvSpPr>
        <p:spPr>
          <a:xfrm>
            <a:off x="4465508" y="2903421"/>
            <a:ext cx="2141859" cy="40011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Hydrodynamics</a:t>
            </a:r>
            <a:endParaRPr kumimoji="1" lang="ja-JP" altLang="en-US" sz="2000" dirty="0"/>
          </a:p>
        </p:txBody>
      </p:sp>
      <p:sp>
        <p:nvSpPr>
          <p:cNvPr id="114" name="テキスト ボックス 346">
            <a:extLst>
              <a:ext uri="{FF2B5EF4-FFF2-40B4-BE49-F238E27FC236}">
                <a16:creationId xmlns:a16="http://schemas.microsoft.com/office/drawing/2014/main" id="{E6597C15-C482-CC24-C596-B0A7F9CA9BB2}"/>
              </a:ext>
            </a:extLst>
          </p:cNvPr>
          <p:cNvSpPr txBox="1"/>
          <p:nvPr/>
        </p:nvSpPr>
        <p:spPr>
          <a:xfrm>
            <a:off x="4575743" y="3351062"/>
            <a:ext cx="2583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QCD phase diagram</a:t>
            </a:r>
            <a:endParaRPr kumimoji="1" lang="en-US" altLang="ja-JP" dirty="0"/>
          </a:p>
          <a:p>
            <a:r>
              <a:rPr lang="en-US" altLang="ja-JP" dirty="0" err="1"/>
              <a:t>EoS</a:t>
            </a:r>
            <a:r>
              <a:rPr lang="en-US" altLang="ja-JP" dirty="0"/>
              <a:t>: lattice QCD</a:t>
            </a: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101E3D2A-5FDE-14C4-0531-03533BF3195D}"/>
              </a:ext>
            </a:extLst>
          </p:cNvPr>
          <p:cNvSpPr txBox="1"/>
          <p:nvPr/>
        </p:nvSpPr>
        <p:spPr>
          <a:xfrm>
            <a:off x="4809443" y="3985995"/>
            <a:ext cx="2528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Transport coefficients</a:t>
            </a:r>
            <a:endParaRPr kumimoji="1" lang="ja-JP" altLang="en-US"/>
          </a:p>
        </p:txBody>
      </p:sp>
      <p:sp>
        <p:nvSpPr>
          <p:cNvPr id="115" name="テキスト ボックス 343">
            <a:extLst>
              <a:ext uri="{FF2B5EF4-FFF2-40B4-BE49-F238E27FC236}">
                <a16:creationId xmlns:a16="http://schemas.microsoft.com/office/drawing/2014/main" id="{5064EFAE-54FB-992D-9653-791D2226B589}"/>
              </a:ext>
            </a:extLst>
          </p:cNvPr>
          <p:cNvSpPr txBox="1"/>
          <p:nvPr/>
        </p:nvSpPr>
        <p:spPr>
          <a:xfrm>
            <a:off x="1654567" y="2906290"/>
            <a:ext cx="2275496" cy="40011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Initial conditions</a:t>
            </a:r>
            <a:endParaRPr kumimoji="1" lang="ja-JP" altLang="en-US" sz="2000" dirty="0"/>
          </a:p>
        </p:txBody>
      </p:sp>
      <p:sp>
        <p:nvSpPr>
          <p:cNvPr id="116" name="テキスト ボックス 348">
            <a:extLst>
              <a:ext uri="{FF2B5EF4-FFF2-40B4-BE49-F238E27FC236}">
                <a16:creationId xmlns:a16="http://schemas.microsoft.com/office/drawing/2014/main" id="{71307440-269D-375C-2DB0-3C2E1C50AEDF}"/>
              </a:ext>
            </a:extLst>
          </p:cNvPr>
          <p:cNvSpPr txBox="1"/>
          <p:nvPr/>
        </p:nvSpPr>
        <p:spPr>
          <a:xfrm>
            <a:off x="1391471" y="4801005"/>
            <a:ext cx="288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Energy (entropy) density distributions </a:t>
            </a:r>
          </a:p>
        </p:txBody>
      </p:sp>
      <p:pic>
        <p:nvPicPr>
          <p:cNvPr id="117" name="Picture 349">
            <a:extLst>
              <a:ext uri="{FF2B5EF4-FFF2-40B4-BE49-F238E27FC236}">
                <a16:creationId xmlns:a16="http://schemas.microsoft.com/office/drawing/2014/main" id="{8E1E0406-293F-1EE6-879B-8E8220E21D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080" t="51183" r="4199" b="6385"/>
          <a:stretch/>
        </p:blipFill>
        <p:spPr>
          <a:xfrm>
            <a:off x="1924705" y="3390780"/>
            <a:ext cx="1403342" cy="1278226"/>
          </a:xfrm>
          <a:prstGeom prst="rect">
            <a:avLst/>
          </a:prstGeom>
        </p:spPr>
      </p:pic>
      <p:grpSp>
        <p:nvGrpSpPr>
          <p:cNvPr id="118" name="図形グループ 392">
            <a:extLst>
              <a:ext uri="{FF2B5EF4-FFF2-40B4-BE49-F238E27FC236}">
                <a16:creationId xmlns:a16="http://schemas.microsoft.com/office/drawing/2014/main" id="{24F82902-77FE-780A-00D6-BBAA44CA4C21}"/>
              </a:ext>
            </a:extLst>
          </p:cNvPr>
          <p:cNvGrpSpPr>
            <a:grpSpLocks/>
          </p:cNvGrpSpPr>
          <p:nvPr/>
        </p:nvGrpSpPr>
        <p:grpSpPr bwMode="auto">
          <a:xfrm>
            <a:off x="2547558" y="1683394"/>
            <a:ext cx="1069844" cy="1106252"/>
            <a:chOff x="1495837" y="1285113"/>
            <a:chExt cx="1211714" cy="1254924"/>
          </a:xfrm>
        </p:grpSpPr>
        <p:grpSp>
          <p:nvGrpSpPr>
            <p:cNvPr id="119" name="図形グループ 123">
              <a:extLst>
                <a:ext uri="{FF2B5EF4-FFF2-40B4-BE49-F238E27FC236}">
                  <a16:creationId xmlns:a16="http://schemas.microsoft.com/office/drawing/2014/main" id="{D0201ECF-BE38-8BB6-3455-33E67F5A1F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63469" y="1285113"/>
              <a:ext cx="253289" cy="1254924"/>
              <a:chOff x="5270078" y="1839496"/>
              <a:chExt cx="510390" cy="2528732"/>
            </a:xfrm>
          </p:grpSpPr>
          <p:sp>
            <p:nvSpPr>
              <p:cNvPr id="172" name="円/楕円 139">
                <a:extLst>
                  <a:ext uri="{FF2B5EF4-FFF2-40B4-BE49-F238E27FC236}">
                    <a16:creationId xmlns:a16="http://schemas.microsoft.com/office/drawing/2014/main" id="{C0B6C4B6-3659-3399-304F-D43673C7DC8C}"/>
                  </a:ext>
                </a:extLst>
              </p:cNvPr>
              <p:cNvSpPr/>
              <p:nvPr/>
            </p:nvSpPr>
            <p:spPr>
              <a:xfrm>
                <a:off x="5270893" y="1839496"/>
                <a:ext cx="508147" cy="252873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3" name="円/楕円 140">
                <a:extLst>
                  <a:ext uri="{FF2B5EF4-FFF2-40B4-BE49-F238E27FC236}">
                    <a16:creationId xmlns:a16="http://schemas.microsoft.com/office/drawing/2014/main" id="{FDD2BEC8-4F91-7870-8F9C-8FFE2FC8E794}"/>
                  </a:ext>
                </a:extLst>
              </p:cNvPr>
              <p:cNvSpPr/>
              <p:nvPr/>
            </p:nvSpPr>
            <p:spPr>
              <a:xfrm>
                <a:off x="5577700" y="2181996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4" name="円/楕円 141">
                <a:extLst>
                  <a:ext uri="{FF2B5EF4-FFF2-40B4-BE49-F238E27FC236}">
                    <a16:creationId xmlns:a16="http://schemas.microsoft.com/office/drawing/2014/main" id="{9D5F17D3-C6C4-103F-FB38-687DEE14FD99}"/>
                  </a:ext>
                </a:extLst>
              </p:cNvPr>
              <p:cNvSpPr/>
              <p:nvPr/>
            </p:nvSpPr>
            <p:spPr>
              <a:xfrm>
                <a:off x="5478626" y="2345242"/>
                <a:ext cx="47940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5" name="円/楕円 142">
                <a:extLst>
                  <a:ext uri="{FF2B5EF4-FFF2-40B4-BE49-F238E27FC236}">
                    <a16:creationId xmlns:a16="http://schemas.microsoft.com/office/drawing/2014/main" id="{63F7BEF1-607B-CE94-F4C0-004312506C98}"/>
                  </a:ext>
                </a:extLst>
              </p:cNvPr>
              <p:cNvSpPr/>
              <p:nvPr/>
            </p:nvSpPr>
            <p:spPr>
              <a:xfrm>
                <a:off x="5657596" y="2489285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6" name="円/楕円 143">
                <a:extLst>
                  <a:ext uri="{FF2B5EF4-FFF2-40B4-BE49-F238E27FC236}">
                    <a16:creationId xmlns:a16="http://schemas.microsoft.com/office/drawing/2014/main" id="{18F2094A-4814-9EE0-F4A3-585174F6ACF5}"/>
                  </a:ext>
                </a:extLst>
              </p:cNvPr>
              <p:cNvSpPr/>
              <p:nvPr/>
            </p:nvSpPr>
            <p:spPr>
              <a:xfrm>
                <a:off x="5433883" y="2594915"/>
                <a:ext cx="44743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7" name="円/楕円 144">
                <a:extLst>
                  <a:ext uri="{FF2B5EF4-FFF2-40B4-BE49-F238E27FC236}">
                    <a16:creationId xmlns:a16="http://schemas.microsoft.com/office/drawing/2014/main" id="{3397C744-AE4E-985C-79F1-9A3267849B6F}"/>
                  </a:ext>
                </a:extLst>
              </p:cNvPr>
              <p:cNvSpPr/>
              <p:nvPr/>
            </p:nvSpPr>
            <p:spPr>
              <a:xfrm>
                <a:off x="5552133" y="2594915"/>
                <a:ext cx="44743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8" name="円/楕円 145">
                <a:extLst>
                  <a:ext uri="{FF2B5EF4-FFF2-40B4-BE49-F238E27FC236}">
                    <a16:creationId xmlns:a16="http://schemas.microsoft.com/office/drawing/2014/main" id="{7AE0D597-AF02-E58D-5F7C-2444799BE787}"/>
                  </a:ext>
                </a:extLst>
              </p:cNvPr>
              <p:cNvSpPr/>
              <p:nvPr/>
            </p:nvSpPr>
            <p:spPr>
              <a:xfrm>
                <a:off x="5373162" y="2998231"/>
                <a:ext cx="44743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9" name="円/楕円 146">
                <a:extLst>
                  <a:ext uri="{FF2B5EF4-FFF2-40B4-BE49-F238E27FC236}">
                    <a16:creationId xmlns:a16="http://schemas.microsoft.com/office/drawing/2014/main" id="{3E7C57CA-7F83-1CC7-26F1-6258CA8727CC}"/>
                  </a:ext>
                </a:extLst>
              </p:cNvPr>
              <p:cNvSpPr/>
              <p:nvPr/>
            </p:nvSpPr>
            <p:spPr>
              <a:xfrm>
                <a:off x="5561719" y="3033443"/>
                <a:ext cx="44743" cy="3040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0" name="円/楕円 147">
                <a:extLst>
                  <a:ext uri="{FF2B5EF4-FFF2-40B4-BE49-F238E27FC236}">
                    <a16:creationId xmlns:a16="http://schemas.microsoft.com/office/drawing/2014/main" id="{7B576890-C2A6-4286-C322-9A7F11B047D1}"/>
                  </a:ext>
                </a:extLst>
              </p:cNvPr>
              <p:cNvSpPr/>
              <p:nvPr/>
            </p:nvSpPr>
            <p:spPr>
              <a:xfrm>
                <a:off x="5609659" y="3273511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1" name="円/楕円 148">
                <a:extLst>
                  <a:ext uri="{FF2B5EF4-FFF2-40B4-BE49-F238E27FC236}">
                    <a16:creationId xmlns:a16="http://schemas.microsoft.com/office/drawing/2014/main" id="{E0674F8B-86B1-9937-1306-29CB5FA234AD}"/>
                  </a:ext>
                </a:extLst>
              </p:cNvPr>
              <p:cNvSpPr/>
              <p:nvPr/>
            </p:nvSpPr>
            <p:spPr>
              <a:xfrm>
                <a:off x="5443472" y="3343931"/>
                <a:ext cx="47938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2" name="円/楕円 149">
                <a:extLst>
                  <a:ext uri="{FF2B5EF4-FFF2-40B4-BE49-F238E27FC236}">
                    <a16:creationId xmlns:a16="http://schemas.microsoft.com/office/drawing/2014/main" id="{22E59D3D-3F54-9E4A-6C0E-2F7382DDF81F}"/>
                  </a:ext>
                </a:extLst>
              </p:cNvPr>
              <p:cNvSpPr/>
              <p:nvPr/>
            </p:nvSpPr>
            <p:spPr>
              <a:xfrm>
                <a:off x="5456256" y="3747248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3" name="円/楕円 150">
                <a:extLst>
                  <a:ext uri="{FF2B5EF4-FFF2-40B4-BE49-F238E27FC236}">
                    <a16:creationId xmlns:a16="http://schemas.microsoft.com/office/drawing/2014/main" id="{E5001E16-666A-200C-C3F5-2F78E6E02473}"/>
                  </a:ext>
                </a:extLst>
              </p:cNvPr>
              <p:cNvSpPr/>
              <p:nvPr/>
            </p:nvSpPr>
            <p:spPr>
              <a:xfrm>
                <a:off x="5609659" y="3558395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4" name="円/楕円 151">
                <a:extLst>
                  <a:ext uri="{FF2B5EF4-FFF2-40B4-BE49-F238E27FC236}">
                    <a16:creationId xmlns:a16="http://schemas.microsoft.com/office/drawing/2014/main" id="{83C3DC6C-493A-E79F-3706-5859286E7EF3}"/>
                  </a:ext>
                </a:extLst>
              </p:cNvPr>
              <p:cNvSpPr/>
              <p:nvPr/>
            </p:nvSpPr>
            <p:spPr>
              <a:xfrm>
                <a:off x="5469039" y="2002744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5" name="円/楕円 152">
                <a:extLst>
                  <a:ext uri="{FF2B5EF4-FFF2-40B4-BE49-F238E27FC236}">
                    <a16:creationId xmlns:a16="http://schemas.microsoft.com/office/drawing/2014/main" id="{D8418620-EA32-B0F9-B56A-DCC4F979A515}"/>
                  </a:ext>
                </a:extLst>
              </p:cNvPr>
              <p:cNvSpPr/>
              <p:nvPr/>
            </p:nvSpPr>
            <p:spPr>
              <a:xfrm>
                <a:off x="5417905" y="2332439"/>
                <a:ext cx="47938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6" name="円/楕円 153">
                <a:extLst>
                  <a:ext uri="{FF2B5EF4-FFF2-40B4-BE49-F238E27FC236}">
                    <a16:creationId xmlns:a16="http://schemas.microsoft.com/office/drawing/2014/main" id="{93C33594-10B1-0559-E8B0-B9B2A297C6FD}"/>
                  </a:ext>
                </a:extLst>
              </p:cNvPr>
              <p:cNvSpPr/>
              <p:nvPr/>
            </p:nvSpPr>
            <p:spPr>
              <a:xfrm>
                <a:off x="5536152" y="2402859"/>
                <a:ext cx="47940" cy="304089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7" name="円/楕円 154">
                <a:extLst>
                  <a:ext uri="{FF2B5EF4-FFF2-40B4-BE49-F238E27FC236}">
                    <a16:creationId xmlns:a16="http://schemas.microsoft.com/office/drawing/2014/main" id="{3F64781B-C5B7-B507-0073-C2DDF9366B61}"/>
                  </a:ext>
                </a:extLst>
              </p:cNvPr>
              <p:cNvSpPr/>
              <p:nvPr/>
            </p:nvSpPr>
            <p:spPr>
              <a:xfrm>
                <a:off x="5619246" y="2748559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8" name="円/楕円 155">
                <a:extLst>
                  <a:ext uri="{FF2B5EF4-FFF2-40B4-BE49-F238E27FC236}">
                    <a16:creationId xmlns:a16="http://schemas.microsoft.com/office/drawing/2014/main" id="{7D80EF2F-43F8-7E04-DE1B-854771B2FF48}"/>
                  </a:ext>
                </a:extLst>
              </p:cNvPr>
              <p:cNvSpPr/>
              <p:nvPr/>
            </p:nvSpPr>
            <p:spPr>
              <a:xfrm>
                <a:off x="5475431" y="2899004"/>
                <a:ext cx="44743" cy="3040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9" name="円/楕円 156">
                <a:extLst>
                  <a:ext uri="{FF2B5EF4-FFF2-40B4-BE49-F238E27FC236}">
                    <a16:creationId xmlns:a16="http://schemas.microsoft.com/office/drawing/2014/main" id="{7B72537A-6071-DAF6-0D94-7FE2E4634621}"/>
                  </a:ext>
                </a:extLst>
              </p:cNvPr>
              <p:cNvSpPr/>
              <p:nvPr/>
            </p:nvSpPr>
            <p:spPr>
              <a:xfrm>
                <a:off x="5638421" y="3100661"/>
                <a:ext cx="47940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0" name="円/楕円 157">
                <a:extLst>
                  <a:ext uri="{FF2B5EF4-FFF2-40B4-BE49-F238E27FC236}">
                    <a16:creationId xmlns:a16="http://schemas.microsoft.com/office/drawing/2014/main" id="{A22AD03B-20C4-31E3-7011-3FCD72769380}"/>
                  </a:ext>
                </a:extLst>
              </p:cNvPr>
              <p:cNvSpPr/>
              <p:nvPr/>
            </p:nvSpPr>
            <p:spPr>
              <a:xfrm>
                <a:off x="5411513" y="3254306"/>
                <a:ext cx="47938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1" name="円/楕円 158">
                <a:extLst>
                  <a:ext uri="{FF2B5EF4-FFF2-40B4-BE49-F238E27FC236}">
                    <a16:creationId xmlns:a16="http://schemas.microsoft.com/office/drawing/2014/main" id="{3813D8DA-653F-501D-AE8F-DBA50111BCF7}"/>
                  </a:ext>
                </a:extLst>
              </p:cNvPr>
              <p:cNvSpPr/>
              <p:nvPr/>
            </p:nvSpPr>
            <p:spPr>
              <a:xfrm>
                <a:off x="5516977" y="3500778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2" name="円/楕円 159">
                <a:extLst>
                  <a:ext uri="{FF2B5EF4-FFF2-40B4-BE49-F238E27FC236}">
                    <a16:creationId xmlns:a16="http://schemas.microsoft.com/office/drawing/2014/main" id="{CEED2981-7DF2-2665-0453-2051C1F0AB2D}"/>
                  </a:ext>
                </a:extLst>
              </p:cNvPr>
              <p:cNvSpPr/>
              <p:nvPr/>
            </p:nvSpPr>
            <p:spPr>
              <a:xfrm>
                <a:off x="5408316" y="3580800"/>
                <a:ext cx="47940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3" name="円/楕円 160">
                <a:extLst>
                  <a:ext uri="{FF2B5EF4-FFF2-40B4-BE49-F238E27FC236}">
                    <a16:creationId xmlns:a16="http://schemas.microsoft.com/office/drawing/2014/main" id="{8B71F171-1D49-2FCB-11A3-B42387FBE332}"/>
                  </a:ext>
                </a:extLst>
              </p:cNvPr>
              <p:cNvSpPr/>
              <p:nvPr/>
            </p:nvSpPr>
            <p:spPr>
              <a:xfrm>
                <a:off x="5536152" y="3756852"/>
                <a:ext cx="47940" cy="3040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4" name="円/楕円 161">
                <a:extLst>
                  <a:ext uri="{FF2B5EF4-FFF2-40B4-BE49-F238E27FC236}">
                    <a16:creationId xmlns:a16="http://schemas.microsoft.com/office/drawing/2014/main" id="{A73E42D4-1A54-1B3F-582C-0E4E32233774}"/>
                  </a:ext>
                </a:extLst>
              </p:cNvPr>
              <p:cNvSpPr/>
              <p:nvPr/>
            </p:nvSpPr>
            <p:spPr>
              <a:xfrm>
                <a:off x="5500998" y="3958509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5" name="円/楕円 162">
                <a:extLst>
                  <a:ext uri="{FF2B5EF4-FFF2-40B4-BE49-F238E27FC236}">
                    <a16:creationId xmlns:a16="http://schemas.microsoft.com/office/drawing/2014/main" id="{F8F9E115-F310-6FCB-07C3-CED085C690EE}"/>
                  </a:ext>
                </a:extLst>
              </p:cNvPr>
              <p:cNvSpPr/>
              <p:nvPr/>
            </p:nvSpPr>
            <p:spPr>
              <a:xfrm>
                <a:off x="5350790" y="2418865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6" name="円/楕円 163">
                <a:extLst>
                  <a:ext uri="{FF2B5EF4-FFF2-40B4-BE49-F238E27FC236}">
                    <a16:creationId xmlns:a16="http://schemas.microsoft.com/office/drawing/2014/main" id="{86BB31FB-A5E6-7E37-38A0-F7CA90BB95F9}"/>
                  </a:ext>
                </a:extLst>
              </p:cNvPr>
              <p:cNvSpPr/>
              <p:nvPr/>
            </p:nvSpPr>
            <p:spPr>
              <a:xfrm>
                <a:off x="5702339" y="2617322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7" name="円/楕円 164">
                <a:extLst>
                  <a:ext uri="{FF2B5EF4-FFF2-40B4-BE49-F238E27FC236}">
                    <a16:creationId xmlns:a16="http://schemas.microsoft.com/office/drawing/2014/main" id="{1749C1E7-1F3A-02A3-76C2-7EBC27221395}"/>
                  </a:ext>
                </a:extLst>
              </p:cNvPr>
              <p:cNvSpPr/>
              <p:nvPr/>
            </p:nvSpPr>
            <p:spPr>
              <a:xfrm>
                <a:off x="5500998" y="2745359"/>
                <a:ext cx="44743" cy="3040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8" name="円/楕円 165">
                <a:extLst>
                  <a:ext uri="{FF2B5EF4-FFF2-40B4-BE49-F238E27FC236}">
                    <a16:creationId xmlns:a16="http://schemas.microsoft.com/office/drawing/2014/main" id="{B2F60E93-F605-A390-148A-29C2A4CCBD80}"/>
                  </a:ext>
                </a:extLst>
              </p:cNvPr>
              <p:cNvSpPr/>
              <p:nvPr/>
            </p:nvSpPr>
            <p:spPr>
              <a:xfrm>
                <a:off x="5462647" y="3052648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9" name="円/楕円 166">
                <a:extLst>
                  <a:ext uri="{FF2B5EF4-FFF2-40B4-BE49-F238E27FC236}">
                    <a16:creationId xmlns:a16="http://schemas.microsoft.com/office/drawing/2014/main" id="{4373D7E4-7BD9-1241-ED6D-8ED872616C3F}"/>
                  </a:ext>
                </a:extLst>
              </p:cNvPr>
              <p:cNvSpPr/>
              <p:nvPr/>
            </p:nvSpPr>
            <p:spPr>
              <a:xfrm>
                <a:off x="5568111" y="3215894"/>
                <a:ext cx="44743" cy="304089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0" name="円/楕円 167">
                <a:extLst>
                  <a:ext uri="{FF2B5EF4-FFF2-40B4-BE49-F238E27FC236}">
                    <a16:creationId xmlns:a16="http://schemas.microsoft.com/office/drawing/2014/main" id="{579EAD2A-5FCD-4073-A7D2-8E0EE8381410}"/>
                  </a:ext>
                </a:extLst>
              </p:cNvPr>
              <p:cNvSpPr/>
              <p:nvPr/>
            </p:nvSpPr>
            <p:spPr>
              <a:xfrm>
                <a:off x="5660793" y="3369539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1" name="円/楕円 168">
                <a:extLst>
                  <a:ext uri="{FF2B5EF4-FFF2-40B4-BE49-F238E27FC236}">
                    <a16:creationId xmlns:a16="http://schemas.microsoft.com/office/drawing/2014/main" id="{B42464A0-EF70-DE20-3C06-61207B7E6ABD}"/>
                  </a:ext>
                </a:extLst>
              </p:cNvPr>
              <p:cNvSpPr/>
              <p:nvPr/>
            </p:nvSpPr>
            <p:spPr>
              <a:xfrm>
                <a:off x="5587287" y="3664024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2" name="円/楕円 169">
                <a:extLst>
                  <a:ext uri="{FF2B5EF4-FFF2-40B4-BE49-F238E27FC236}">
                    <a16:creationId xmlns:a16="http://schemas.microsoft.com/office/drawing/2014/main" id="{10DA7757-28C0-22F5-A54C-7F40D64F106D}"/>
                  </a:ext>
                </a:extLst>
              </p:cNvPr>
              <p:cNvSpPr/>
              <p:nvPr/>
            </p:nvSpPr>
            <p:spPr>
              <a:xfrm>
                <a:off x="5408316" y="3817669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3" name="円/楕円 170">
                <a:extLst>
                  <a:ext uri="{FF2B5EF4-FFF2-40B4-BE49-F238E27FC236}">
                    <a16:creationId xmlns:a16="http://schemas.microsoft.com/office/drawing/2014/main" id="{869891D5-A141-C3AF-BDD9-0B6620970E3B}"/>
                  </a:ext>
                </a:extLst>
              </p:cNvPr>
              <p:cNvSpPr/>
              <p:nvPr/>
            </p:nvSpPr>
            <p:spPr>
              <a:xfrm>
                <a:off x="5360379" y="2722952"/>
                <a:ext cx="44743" cy="304089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4" name="円/楕円 171">
                <a:extLst>
                  <a:ext uri="{FF2B5EF4-FFF2-40B4-BE49-F238E27FC236}">
                    <a16:creationId xmlns:a16="http://schemas.microsoft.com/office/drawing/2014/main" id="{7DF48FDE-06AD-2BAF-1192-187518AFAC63}"/>
                  </a:ext>
                </a:extLst>
              </p:cNvPr>
              <p:cNvSpPr/>
              <p:nvPr/>
            </p:nvSpPr>
            <p:spPr>
              <a:xfrm>
                <a:off x="5322028" y="3196689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5" name="円/楕円 172">
                <a:extLst>
                  <a:ext uri="{FF2B5EF4-FFF2-40B4-BE49-F238E27FC236}">
                    <a16:creationId xmlns:a16="http://schemas.microsoft.com/office/drawing/2014/main" id="{87CF18A7-746D-25B7-CBE9-89F969BB753C}"/>
                  </a:ext>
                </a:extLst>
              </p:cNvPr>
              <p:cNvSpPr/>
              <p:nvPr/>
            </p:nvSpPr>
            <p:spPr>
              <a:xfrm>
                <a:off x="5456256" y="2963022"/>
                <a:ext cx="44743" cy="3040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6" name="円/楕円 173">
                <a:extLst>
                  <a:ext uri="{FF2B5EF4-FFF2-40B4-BE49-F238E27FC236}">
                    <a16:creationId xmlns:a16="http://schemas.microsoft.com/office/drawing/2014/main" id="{528A36D9-3019-3FC6-B39B-ABC4843C064A}"/>
                  </a:ext>
                </a:extLst>
              </p:cNvPr>
              <p:cNvSpPr/>
              <p:nvPr/>
            </p:nvSpPr>
            <p:spPr>
              <a:xfrm>
                <a:off x="5341203" y="2812578"/>
                <a:ext cx="47938" cy="304089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7" name="円/楕円 174">
                <a:extLst>
                  <a:ext uri="{FF2B5EF4-FFF2-40B4-BE49-F238E27FC236}">
                    <a16:creationId xmlns:a16="http://schemas.microsoft.com/office/drawing/2014/main" id="{48D54DE5-1715-3074-21B9-9DD9F3D0451D}"/>
                  </a:ext>
                </a:extLst>
              </p:cNvPr>
              <p:cNvSpPr/>
              <p:nvPr/>
            </p:nvSpPr>
            <p:spPr>
              <a:xfrm>
                <a:off x="5315636" y="3475170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8" name="円/楕円 175">
                <a:extLst>
                  <a:ext uri="{FF2B5EF4-FFF2-40B4-BE49-F238E27FC236}">
                    <a16:creationId xmlns:a16="http://schemas.microsoft.com/office/drawing/2014/main" id="{2044D493-9CA9-AFA7-D710-CE349D691A5C}"/>
                  </a:ext>
                </a:extLst>
              </p:cNvPr>
              <p:cNvSpPr/>
              <p:nvPr/>
            </p:nvSpPr>
            <p:spPr>
              <a:xfrm>
                <a:off x="5369965" y="3481572"/>
                <a:ext cx="44743" cy="3040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9" name="円/楕円 176">
                <a:extLst>
                  <a:ext uri="{FF2B5EF4-FFF2-40B4-BE49-F238E27FC236}">
                    <a16:creationId xmlns:a16="http://schemas.microsoft.com/office/drawing/2014/main" id="{3BF96C70-D4C1-742F-9FF0-5FFB7D283546}"/>
                  </a:ext>
                </a:extLst>
              </p:cNvPr>
              <p:cNvSpPr/>
              <p:nvPr/>
            </p:nvSpPr>
            <p:spPr>
              <a:xfrm>
                <a:off x="5558524" y="2082766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grpSp>
          <p:nvGrpSpPr>
            <p:cNvPr id="120" name="図形グループ 124">
              <a:extLst>
                <a:ext uri="{FF2B5EF4-FFF2-40B4-BE49-F238E27FC236}">
                  <a16:creationId xmlns:a16="http://schemas.microsoft.com/office/drawing/2014/main" id="{23D0FA1A-26A3-87E8-4588-DAA4A42100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08838" y="1285113"/>
              <a:ext cx="253289" cy="1254924"/>
              <a:chOff x="5270078" y="1839496"/>
              <a:chExt cx="510390" cy="2528732"/>
            </a:xfrm>
          </p:grpSpPr>
          <p:sp>
            <p:nvSpPr>
              <p:cNvPr id="134" name="円/楕円 101">
                <a:extLst>
                  <a:ext uri="{FF2B5EF4-FFF2-40B4-BE49-F238E27FC236}">
                    <a16:creationId xmlns:a16="http://schemas.microsoft.com/office/drawing/2014/main" id="{DD185E2F-3E61-03A5-BDD2-96D245BADD97}"/>
                  </a:ext>
                </a:extLst>
              </p:cNvPr>
              <p:cNvSpPr/>
              <p:nvPr/>
            </p:nvSpPr>
            <p:spPr>
              <a:xfrm>
                <a:off x="5268794" y="1839496"/>
                <a:ext cx="511344" cy="252873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5" name="円/楕円 102">
                <a:extLst>
                  <a:ext uri="{FF2B5EF4-FFF2-40B4-BE49-F238E27FC236}">
                    <a16:creationId xmlns:a16="http://schemas.microsoft.com/office/drawing/2014/main" id="{4BF0B75E-9D8D-7EE9-C710-A79558CF9AC2}"/>
                  </a:ext>
                </a:extLst>
              </p:cNvPr>
              <p:cNvSpPr/>
              <p:nvPr/>
            </p:nvSpPr>
            <p:spPr>
              <a:xfrm>
                <a:off x="5575600" y="2181996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6" name="円/楕円 103">
                <a:extLst>
                  <a:ext uri="{FF2B5EF4-FFF2-40B4-BE49-F238E27FC236}">
                    <a16:creationId xmlns:a16="http://schemas.microsoft.com/office/drawing/2014/main" id="{64208900-8CC3-8297-7F65-E81DBFCE6730}"/>
                  </a:ext>
                </a:extLst>
              </p:cNvPr>
              <p:cNvSpPr/>
              <p:nvPr/>
            </p:nvSpPr>
            <p:spPr>
              <a:xfrm>
                <a:off x="5479723" y="2345242"/>
                <a:ext cx="44743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7" name="円/楕円 104">
                <a:extLst>
                  <a:ext uri="{FF2B5EF4-FFF2-40B4-BE49-F238E27FC236}">
                    <a16:creationId xmlns:a16="http://schemas.microsoft.com/office/drawing/2014/main" id="{A5B70DB5-6D60-EC7D-0622-15344FC5AEB3}"/>
                  </a:ext>
                </a:extLst>
              </p:cNvPr>
              <p:cNvSpPr/>
              <p:nvPr/>
            </p:nvSpPr>
            <p:spPr>
              <a:xfrm>
                <a:off x="5658694" y="2489285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8" name="円/楕円 105">
                <a:extLst>
                  <a:ext uri="{FF2B5EF4-FFF2-40B4-BE49-F238E27FC236}">
                    <a16:creationId xmlns:a16="http://schemas.microsoft.com/office/drawing/2014/main" id="{EB5BF0F8-FB8F-924A-0AD2-C5EDC56FC0E3}"/>
                  </a:ext>
                </a:extLst>
              </p:cNvPr>
              <p:cNvSpPr/>
              <p:nvPr/>
            </p:nvSpPr>
            <p:spPr>
              <a:xfrm>
                <a:off x="5431786" y="2594915"/>
                <a:ext cx="44743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9" name="円/楕円 106">
                <a:extLst>
                  <a:ext uri="{FF2B5EF4-FFF2-40B4-BE49-F238E27FC236}">
                    <a16:creationId xmlns:a16="http://schemas.microsoft.com/office/drawing/2014/main" id="{354C0A1C-C44A-7082-DE24-D27BD9835E41}"/>
                  </a:ext>
                </a:extLst>
              </p:cNvPr>
              <p:cNvSpPr/>
              <p:nvPr/>
            </p:nvSpPr>
            <p:spPr>
              <a:xfrm>
                <a:off x="5550033" y="2594915"/>
                <a:ext cx="44743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0" name="円/楕円 107">
                <a:extLst>
                  <a:ext uri="{FF2B5EF4-FFF2-40B4-BE49-F238E27FC236}">
                    <a16:creationId xmlns:a16="http://schemas.microsoft.com/office/drawing/2014/main" id="{B0FCF4AD-3BD1-3DA5-B9FA-4170F2847666}"/>
                  </a:ext>
                </a:extLst>
              </p:cNvPr>
              <p:cNvSpPr/>
              <p:nvPr/>
            </p:nvSpPr>
            <p:spPr>
              <a:xfrm>
                <a:off x="5371062" y="2998231"/>
                <a:ext cx="47940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1" name="円/楕円 108">
                <a:extLst>
                  <a:ext uri="{FF2B5EF4-FFF2-40B4-BE49-F238E27FC236}">
                    <a16:creationId xmlns:a16="http://schemas.microsoft.com/office/drawing/2014/main" id="{7822F813-A1EC-2A00-5FCB-E81371999DD5}"/>
                  </a:ext>
                </a:extLst>
              </p:cNvPr>
              <p:cNvSpPr/>
              <p:nvPr/>
            </p:nvSpPr>
            <p:spPr>
              <a:xfrm>
                <a:off x="5562817" y="3033443"/>
                <a:ext cx="44743" cy="3040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2" name="円/楕円 109">
                <a:extLst>
                  <a:ext uri="{FF2B5EF4-FFF2-40B4-BE49-F238E27FC236}">
                    <a16:creationId xmlns:a16="http://schemas.microsoft.com/office/drawing/2014/main" id="{6A527B3A-3552-DEDF-1EB5-0C12F32163C1}"/>
                  </a:ext>
                </a:extLst>
              </p:cNvPr>
              <p:cNvSpPr/>
              <p:nvPr/>
            </p:nvSpPr>
            <p:spPr>
              <a:xfrm>
                <a:off x="5610756" y="3273511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3" name="円/楕円 110">
                <a:extLst>
                  <a:ext uri="{FF2B5EF4-FFF2-40B4-BE49-F238E27FC236}">
                    <a16:creationId xmlns:a16="http://schemas.microsoft.com/office/drawing/2014/main" id="{755451D6-4875-49B2-05D2-D93F55DAF39E}"/>
                  </a:ext>
                </a:extLst>
              </p:cNvPr>
              <p:cNvSpPr/>
              <p:nvPr/>
            </p:nvSpPr>
            <p:spPr>
              <a:xfrm>
                <a:off x="5444569" y="3343931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4" name="円/楕円 111">
                <a:extLst>
                  <a:ext uri="{FF2B5EF4-FFF2-40B4-BE49-F238E27FC236}">
                    <a16:creationId xmlns:a16="http://schemas.microsoft.com/office/drawing/2014/main" id="{5988F84C-D74D-7E96-5A85-E7A704B2EF8A}"/>
                  </a:ext>
                </a:extLst>
              </p:cNvPr>
              <p:cNvSpPr/>
              <p:nvPr/>
            </p:nvSpPr>
            <p:spPr>
              <a:xfrm>
                <a:off x="5454156" y="3747248"/>
                <a:ext cx="47940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5" name="円/楕円 112">
                <a:extLst>
                  <a:ext uri="{FF2B5EF4-FFF2-40B4-BE49-F238E27FC236}">
                    <a16:creationId xmlns:a16="http://schemas.microsoft.com/office/drawing/2014/main" id="{4F1962B8-1943-159A-B838-BD9AA1C19D6F}"/>
                  </a:ext>
                </a:extLst>
              </p:cNvPr>
              <p:cNvSpPr/>
              <p:nvPr/>
            </p:nvSpPr>
            <p:spPr>
              <a:xfrm>
                <a:off x="5610756" y="3558395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6" name="円/楕円 113">
                <a:extLst>
                  <a:ext uri="{FF2B5EF4-FFF2-40B4-BE49-F238E27FC236}">
                    <a16:creationId xmlns:a16="http://schemas.microsoft.com/office/drawing/2014/main" id="{8CA337B9-9FF6-78B2-2902-B52CF56E09FC}"/>
                  </a:ext>
                </a:extLst>
              </p:cNvPr>
              <p:cNvSpPr/>
              <p:nvPr/>
            </p:nvSpPr>
            <p:spPr>
              <a:xfrm>
                <a:off x="5466939" y="2002744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7" name="円/楕円 114">
                <a:extLst>
                  <a:ext uri="{FF2B5EF4-FFF2-40B4-BE49-F238E27FC236}">
                    <a16:creationId xmlns:a16="http://schemas.microsoft.com/office/drawing/2014/main" id="{19E22295-2A7D-1F16-06D2-E314896CA3CF}"/>
                  </a:ext>
                </a:extLst>
              </p:cNvPr>
              <p:cNvSpPr/>
              <p:nvPr/>
            </p:nvSpPr>
            <p:spPr>
              <a:xfrm>
                <a:off x="5419002" y="2332439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8" name="円/楕円 115">
                <a:extLst>
                  <a:ext uri="{FF2B5EF4-FFF2-40B4-BE49-F238E27FC236}">
                    <a16:creationId xmlns:a16="http://schemas.microsoft.com/office/drawing/2014/main" id="{E1F139C5-7AEC-309B-4B5B-79D3E6964F57}"/>
                  </a:ext>
                </a:extLst>
              </p:cNvPr>
              <p:cNvSpPr/>
              <p:nvPr/>
            </p:nvSpPr>
            <p:spPr>
              <a:xfrm>
                <a:off x="5537249" y="2402859"/>
                <a:ext cx="44743" cy="304089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9" name="円/楕円 116">
                <a:extLst>
                  <a:ext uri="{FF2B5EF4-FFF2-40B4-BE49-F238E27FC236}">
                    <a16:creationId xmlns:a16="http://schemas.microsoft.com/office/drawing/2014/main" id="{3D6A1021-59C3-48C9-34EA-AFB4B920A994}"/>
                  </a:ext>
                </a:extLst>
              </p:cNvPr>
              <p:cNvSpPr/>
              <p:nvPr/>
            </p:nvSpPr>
            <p:spPr>
              <a:xfrm>
                <a:off x="5620343" y="2748559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0" name="円/楕円 117">
                <a:extLst>
                  <a:ext uri="{FF2B5EF4-FFF2-40B4-BE49-F238E27FC236}">
                    <a16:creationId xmlns:a16="http://schemas.microsoft.com/office/drawing/2014/main" id="{A3C68A19-F82F-6CF0-CDE4-E62B5D4ADC4C}"/>
                  </a:ext>
                </a:extLst>
              </p:cNvPr>
              <p:cNvSpPr/>
              <p:nvPr/>
            </p:nvSpPr>
            <p:spPr>
              <a:xfrm>
                <a:off x="5476528" y="2899004"/>
                <a:ext cx="44743" cy="3040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1" name="円/楕円 118">
                <a:extLst>
                  <a:ext uri="{FF2B5EF4-FFF2-40B4-BE49-F238E27FC236}">
                    <a16:creationId xmlns:a16="http://schemas.microsoft.com/office/drawing/2014/main" id="{E2A9EDA8-68C6-8A6A-8CAD-B74AF4DFC5C6}"/>
                  </a:ext>
                </a:extLst>
              </p:cNvPr>
              <p:cNvSpPr/>
              <p:nvPr/>
            </p:nvSpPr>
            <p:spPr>
              <a:xfrm>
                <a:off x="5639518" y="3100661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2" name="円/楕円 119">
                <a:extLst>
                  <a:ext uri="{FF2B5EF4-FFF2-40B4-BE49-F238E27FC236}">
                    <a16:creationId xmlns:a16="http://schemas.microsoft.com/office/drawing/2014/main" id="{8C269EA5-F747-74DA-9348-5FA9BA0F303D}"/>
                  </a:ext>
                </a:extLst>
              </p:cNvPr>
              <p:cNvSpPr/>
              <p:nvPr/>
            </p:nvSpPr>
            <p:spPr>
              <a:xfrm>
                <a:off x="5412610" y="3254306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3" name="円/楕円 120">
                <a:extLst>
                  <a:ext uri="{FF2B5EF4-FFF2-40B4-BE49-F238E27FC236}">
                    <a16:creationId xmlns:a16="http://schemas.microsoft.com/office/drawing/2014/main" id="{20DBE85E-E485-3B7D-38C6-4D20E18337A6}"/>
                  </a:ext>
                </a:extLst>
              </p:cNvPr>
              <p:cNvSpPr/>
              <p:nvPr/>
            </p:nvSpPr>
            <p:spPr>
              <a:xfrm>
                <a:off x="5518074" y="3500778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4" name="円/楕円 121">
                <a:extLst>
                  <a:ext uri="{FF2B5EF4-FFF2-40B4-BE49-F238E27FC236}">
                    <a16:creationId xmlns:a16="http://schemas.microsoft.com/office/drawing/2014/main" id="{8CE5CA00-C323-8822-62C9-3B4BD7E36952}"/>
                  </a:ext>
                </a:extLst>
              </p:cNvPr>
              <p:cNvSpPr/>
              <p:nvPr/>
            </p:nvSpPr>
            <p:spPr>
              <a:xfrm>
                <a:off x="5409413" y="3580800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5" name="円/楕円 122">
                <a:extLst>
                  <a:ext uri="{FF2B5EF4-FFF2-40B4-BE49-F238E27FC236}">
                    <a16:creationId xmlns:a16="http://schemas.microsoft.com/office/drawing/2014/main" id="{3E452FBA-146E-1D7A-9D2B-63EBFFB4BB9B}"/>
                  </a:ext>
                </a:extLst>
              </p:cNvPr>
              <p:cNvSpPr/>
              <p:nvPr/>
            </p:nvSpPr>
            <p:spPr>
              <a:xfrm>
                <a:off x="5537249" y="3756852"/>
                <a:ext cx="44743" cy="3040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6" name="円/楕円 123">
                <a:extLst>
                  <a:ext uri="{FF2B5EF4-FFF2-40B4-BE49-F238E27FC236}">
                    <a16:creationId xmlns:a16="http://schemas.microsoft.com/office/drawing/2014/main" id="{753DAE8E-4DE3-0680-2E32-DE377E5E94C9}"/>
                  </a:ext>
                </a:extLst>
              </p:cNvPr>
              <p:cNvSpPr/>
              <p:nvPr/>
            </p:nvSpPr>
            <p:spPr>
              <a:xfrm>
                <a:off x="5498899" y="3958509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7" name="円/楕円 124">
                <a:extLst>
                  <a:ext uri="{FF2B5EF4-FFF2-40B4-BE49-F238E27FC236}">
                    <a16:creationId xmlns:a16="http://schemas.microsoft.com/office/drawing/2014/main" id="{0F20C12B-EC6F-0637-F326-D6367DD53891}"/>
                  </a:ext>
                </a:extLst>
              </p:cNvPr>
              <p:cNvSpPr/>
              <p:nvPr/>
            </p:nvSpPr>
            <p:spPr>
              <a:xfrm>
                <a:off x="5348692" y="2418865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8" name="円/楕円 125">
                <a:extLst>
                  <a:ext uri="{FF2B5EF4-FFF2-40B4-BE49-F238E27FC236}">
                    <a16:creationId xmlns:a16="http://schemas.microsoft.com/office/drawing/2014/main" id="{F47EBB3C-D9D7-BC58-C98F-CCB6076BA696}"/>
                  </a:ext>
                </a:extLst>
              </p:cNvPr>
              <p:cNvSpPr/>
              <p:nvPr/>
            </p:nvSpPr>
            <p:spPr>
              <a:xfrm>
                <a:off x="5703436" y="2617322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9" name="円/楕円 126">
                <a:extLst>
                  <a:ext uri="{FF2B5EF4-FFF2-40B4-BE49-F238E27FC236}">
                    <a16:creationId xmlns:a16="http://schemas.microsoft.com/office/drawing/2014/main" id="{DB749184-6BF1-AE56-B2E8-85BD0CADA0DD}"/>
                  </a:ext>
                </a:extLst>
              </p:cNvPr>
              <p:cNvSpPr/>
              <p:nvPr/>
            </p:nvSpPr>
            <p:spPr>
              <a:xfrm>
                <a:off x="5498899" y="2745359"/>
                <a:ext cx="44743" cy="3040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0" name="円/楕円 127">
                <a:extLst>
                  <a:ext uri="{FF2B5EF4-FFF2-40B4-BE49-F238E27FC236}">
                    <a16:creationId xmlns:a16="http://schemas.microsoft.com/office/drawing/2014/main" id="{05CB0985-69FE-5464-79FA-F2CD5AC937E7}"/>
                  </a:ext>
                </a:extLst>
              </p:cNvPr>
              <p:cNvSpPr/>
              <p:nvPr/>
            </p:nvSpPr>
            <p:spPr>
              <a:xfrm>
                <a:off x="5460548" y="3052648"/>
                <a:ext cx="47940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1" name="円/楕円 128">
                <a:extLst>
                  <a:ext uri="{FF2B5EF4-FFF2-40B4-BE49-F238E27FC236}">
                    <a16:creationId xmlns:a16="http://schemas.microsoft.com/office/drawing/2014/main" id="{4A5CE2A9-821D-DF85-DC73-AEB99737904A}"/>
                  </a:ext>
                </a:extLst>
              </p:cNvPr>
              <p:cNvSpPr/>
              <p:nvPr/>
            </p:nvSpPr>
            <p:spPr>
              <a:xfrm>
                <a:off x="5566013" y="3215894"/>
                <a:ext cx="44743" cy="304089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2" name="円/楕円 129">
                <a:extLst>
                  <a:ext uri="{FF2B5EF4-FFF2-40B4-BE49-F238E27FC236}">
                    <a16:creationId xmlns:a16="http://schemas.microsoft.com/office/drawing/2014/main" id="{A9BC7B00-8050-5FE5-5432-CBA41ECE5CA3}"/>
                  </a:ext>
                </a:extLst>
              </p:cNvPr>
              <p:cNvSpPr/>
              <p:nvPr/>
            </p:nvSpPr>
            <p:spPr>
              <a:xfrm>
                <a:off x="5658694" y="3369539"/>
                <a:ext cx="47940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3" name="円/楕円 130">
                <a:extLst>
                  <a:ext uri="{FF2B5EF4-FFF2-40B4-BE49-F238E27FC236}">
                    <a16:creationId xmlns:a16="http://schemas.microsoft.com/office/drawing/2014/main" id="{3A8B4941-5D6B-3B11-51C0-A0B0195EA220}"/>
                  </a:ext>
                </a:extLst>
              </p:cNvPr>
              <p:cNvSpPr/>
              <p:nvPr/>
            </p:nvSpPr>
            <p:spPr>
              <a:xfrm>
                <a:off x="5585189" y="3664024"/>
                <a:ext cx="47938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4" name="円/楕円 131">
                <a:extLst>
                  <a:ext uri="{FF2B5EF4-FFF2-40B4-BE49-F238E27FC236}">
                    <a16:creationId xmlns:a16="http://schemas.microsoft.com/office/drawing/2014/main" id="{AE24E479-2872-5310-AD23-A5BF7CADD65B}"/>
                  </a:ext>
                </a:extLst>
              </p:cNvPr>
              <p:cNvSpPr/>
              <p:nvPr/>
            </p:nvSpPr>
            <p:spPr>
              <a:xfrm>
                <a:off x="5406218" y="3817669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5" name="円/楕円 132">
                <a:extLst>
                  <a:ext uri="{FF2B5EF4-FFF2-40B4-BE49-F238E27FC236}">
                    <a16:creationId xmlns:a16="http://schemas.microsoft.com/office/drawing/2014/main" id="{E6782911-F418-98B1-0C78-A5B4A666865D}"/>
                  </a:ext>
                </a:extLst>
              </p:cNvPr>
              <p:cNvSpPr/>
              <p:nvPr/>
            </p:nvSpPr>
            <p:spPr>
              <a:xfrm>
                <a:off x="5358279" y="2722952"/>
                <a:ext cx="44743" cy="304089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6" name="円/楕円 133">
                <a:extLst>
                  <a:ext uri="{FF2B5EF4-FFF2-40B4-BE49-F238E27FC236}">
                    <a16:creationId xmlns:a16="http://schemas.microsoft.com/office/drawing/2014/main" id="{BC902381-5DC4-031E-DAC4-299B766EEFEA}"/>
                  </a:ext>
                </a:extLst>
              </p:cNvPr>
              <p:cNvSpPr/>
              <p:nvPr/>
            </p:nvSpPr>
            <p:spPr>
              <a:xfrm>
                <a:off x="5319928" y="3196689"/>
                <a:ext cx="47940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7" name="円/楕円 134">
                <a:extLst>
                  <a:ext uri="{FF2B5EF4-FFF2-40B4-BE49-F238E27FC236}">
                    <a16:creationId xmlns:a16="http://schemas.microsoft.com/office/drawing/2014/main" id="{6D137C7F-2CD8-67CD-EE5E-B9CF9DBE5C0C}"/>
                  </a:ext>
                </a:extLst>
              </p:cNvPr>
              <p:cNvSpPr/>
              <p:nvPr/>
            </p:nvSpPr>
            <p:spPr>
              <a:xfrm>
                <a:off x="5454156" y="2963022"/>
                <a:ext cx="47940" cy="3040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8" name="円/楕円 135">
                <a:extLst>
                  <a:ext uri="{FF2B5EF4-FFF2-40B4-BE49-F238E27FC236}">
                    <a16:creationId xmlns:a16="http://schemas.microsoft.com/office/drawing/2014/main" id="{3B6CF2FF-35BD-8A16-46B4-56E2F9FDE37D}"/>
                  </a:ext>
                </a:extLst>
              </p:cNvPr>
              <p:cNvSpPr/>
              <p:nvPr/>
            </p:nvSpPr>
            <p:spPr>
              <a:xfrm>
                <a:off x="5339103" y="2812578"/>
                <a:ext cx="47940" cy="304089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9" name="円/楕円 136">
                <a:extLst>
                  <a:ext uri="{FF2B5EF4-FFF2-40B4-BE49-F238E27FC236}">
                    <a16:creationId xmlns:a16="http://schemas.microsoft.com/office/drawing/2014/main" id="{26785079-9190-C8E6-E455-CC92BE332BBF}"/>
                  </a:ext>
                </a:extLst>
              </p:cNvPr>
              <p:cNvSpPr/>
              <p:nvPr/>
            </p:nvSpPr>
            <p:spPr>
              <a:xfrm>
                <a:off x="5313536" y="3475170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0" name="円/楕円 137">
                <a:extLst>
                  <a:ext uri="{FF2B5EF4-FFF2-40B4-BE49-F238E27FC236}">
                    <a16:creationId xmlns:a16="http://schemas.microsoft.com/office/drawing/2014/main" id="{DE7E5D32-BDE1-E9A7-E70B-9B5BDD34D175}"/>
                  </a:ext>
                </a:extLst>
              </p:cNvPr>
              <p:cNvSpPr/>
              <p:nvPr/>
            </p:nvSpPr>
            <p:spPr>
              <a:xfrm>
                <a:off x="5367868" y="3481572"/>
                <a:ext cx="47938" cy="3040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1" name="円/楕円 138">
                <a:extLst>
                  <a:ext uri="{FF2B5EF4-FFF2-40B4-BE49-F238E27FC236}">
                    <a16:creationId xmlns:a16="http://schemas.microsoft.com/office/drawing/2014/main" id="{9066E33B-805A-487F-7B83-1F503315E954}"/>
                  </a:ext>
                </a:extLst>
              </p:cNvPr>
              <p:cNvSpPr/>
              <p:nvPr/>
            </p:nvSpPr>
            <p:spPr>
              <a:xfrm>
                <a:off x="5559622" y="2082766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cxnSp>
          <p:nvCxnSpPr>
            <p:cNvPr id="121" name="直線矢印コネクタ 88">
              <a:extLst>
                <a:ext uri="{FF2B5EF4-FFF2-40B4-BE49-F238E27FC236}">
                  <a16:creationId xmlns:a16="http://schemas.microsoft.com/office/drawing/2014/main" id="{0B4B1DCA-B26A-9FD2-3200-23DABF975176}"/>
                </a:ext>
              </a:extLst>
            </p:cNvPr>
            <p:cNvCxnSpPr/>
            <p:nvPr/>
          </p:nvCxnSpPr>
          <p:spPr>
            <a:xfrm rot="10800000" flipH="1">
              <a:off x="1908200" y="1515448"/>
              <a:ext cx="355267" cy="397128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線矢印コネクタ 89">
              <a:extLst>
                <a:ext uri="{FF2B5EF4-FFF2-40B4-BE49-F238E27FC236}">
                  <a16:creationId xmlns:a16="http://schemas.microsoft.com/office/drawing/2014/main" id="{B5873AFC-0538-824F-07E6-D3EF99E8B5EF}"/>
                </a:ext>
              </a:extLst>
            </p:cNvPr>
            <p:cNvCxnSpPr/>
            <p:nvPr/>
          </p:nvCxnSpPr>
          <p:spPr>
            <a:xfrm rot="10800000" flipV="1">
              <a:off x="1495837" y="1912576"/>
              <a:ext cx="412363" cy="468610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3" name="図形グループ 167">
              <a:extLst>
                <a:ext uri="{FF2B5EF4-FFF2-40B4-BE49-F238E27FC236}">
                  <a16:creationId xmlns:a16="http://schemas.microsoft.com/office/drawing/2014/main" id="{2149F0B5-2CE9-0E28-8E97-5F3EEA12FE63}"/>
                </a:ext>
              </a:extLst>
            </p:cNvPr>
            <p:cNvGrpSpPr/>
            <p:nvPr/>
          </p:nvGrpSpPr>
          <p:grpSpPr>
            <a:xfrm>
              <a:off x="1916326" y="2019239"/>
              <a:ext cx="791225" cy="114467"/>
              <a:chOff x="152400" y="1765300"/>
              <a:chExt cx="3632198" cy="736600"/>
            </a:xfrm>
            <a:scene3d>
              <a:camera prst="orthographicFront">
                <a:rot lat="0" lon="0" rev="19074000"/>
              </a:camera>
              <a:lightRig rig="threePt" dir="t"/>
            </a:scene3d>
          </p:grpSpPr>
          <p:grpSp>
            <p:nvGrpSpPr>
              <p:cNvPr id="124" name="図形グループ 47">
                <a:extLst>
                  <a:ext uri="{FF2B5EF4-FFF2-40B4-BE49-F238E27FC236}">
                    <a16:creationId xmlns:a16="http://schemas.microsoft.com/office/drawing/2014/main" id="{2816B802-FB5E-DA42-34FF-396605DD0F5C}"/>
                  </a:ext>
                </a:extLst>
              </p:cNvPr>
              <p:cNvGrpSpPr/>
              <p:nvPr/>
            </p:nvGrpSpPr>
            <p:grpSpPr>
              <a:xfrm>
                <a:off x="1524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130" name="フリーフォーム 97">
                  <a:extLst>
                    <a:ext uri="{FF2B5EF4-FFF2-40B4-BE49-F238E27FC236}">
                      <a16:creationId xmlns:a16="http://schemas.microsoft.com/office/drawing/2014/main" id="{EE83E9A9-B1E2-7390-B045-F30C83DE0AF8}"/>
                    </a:ext>
                  </a:extLst>
                </p:cNvPr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31" name="フリーフォーム 98">
                  <a:extLst>
                    <a:ext uri="{FF2B5EF4-FFF2-40B4-BE49-F238E27FC236}">
                      <a16:creationId xmlns:a16="http://schemas.microsoft.com/office/drawing/2014/main" id="{45BB58CE-0436-51E3-80A1-AD6A3F026727}"/>
                    </a:ext>
                  </a:extLst>
                </p:cNvPr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32" name="フリーフォーム 99">
                  <a:extLst>
                    <a:ext uri="{FF2B5EF4-FFF2-40B4-BE49-F238E27FC236}">
                      <a16:creationId xmlns:a16="http://schemas.microsoft.com/office/drawing/2014/main" id="{0550FC86-FB83-6570-C253-10A015CA6B9C}"/>
                    </a:ext>
                  </a:extLst>
                </p:cNvPr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33" name="フリーフォーム 100">
                  <a:extLst>
                    <a:ext uri="{FF2B5EF4-FFF2-40B4-BE49-F238E27FC236}">
                      <a16:creationId xmlns:a16="http://schemas.microsoft.com/office/drawing/2014/main" id="{B2F37279-A1B9-4DF0-ED39-038A1CEACA0B}"/>
                    </a:ext>
                  </a:extLst>
                </p:cNvPr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125" name="図形グループ 53">
                <a:extLst>
                  <a:ext uri="{FF2B5EF4-FFF2-40B4-BE49-F238E27FC236}">
                    <a16:creationId xmlns:a16="http://schemas.microsoft.com/office/drawing/2014/main" id="{68FAF38B-06BE-7D16-0899-224374149DC1}"/>
                  </a:ext>
                </a:extLst>
              </p:cNvPr>
              <p:cNvGrpSpPr/>
              <p:nvPr/>
            </p:nvGrpSpPr>
            <p:grpSpPr>
              <a:xfrm>
                <a:off x="19558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126" name="フリーフォーム 93">
                  <a:extLst>
                    <a:ext uri="{FF2B5EF4-FFF2-40B4-BE49-F238E27FC236}">
                      <a16:creationId xmlns:a16="http://schemas.microsoft.com/office/drawing/2014/main" id="{19A5BA85-9026-78FB-492E-98B2FD71DF7E}"/>
                    </a:ext>
                  </a:extLst>
                </p:cNvPr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27" name="フリーフォーム 94">
                  <a:extLst>
                    <a:ext uri="{FF2B5EF4-FFF2-40B4-BE49-F238E27FC236}">
                      <a16:creationId xmlns:a16="http://schemas.microsoft.com/office/drawing/2014/main" id="{887029A5-298D-C4A8-36B3-0E61A38F2547}"/>
                    </a:ext>
                  </a:extLst>
                </p:cNvPr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28" name="フリーフォーム 95">
                  <a:extLst>
                    <a:ext uri="{FF2B5EF4-FFF2-40B4-BE49-F238E27FC236}">
                      <a16:creationId xmlns:a16="http://schemas.microsoft.com/office/drawing/2014/main" id="{CF0AD4B0-7806-5ADB-9CE6-B715727B4A50}"/>
                    </a:ext>
                  </a:extLst>
                </p:cNvPr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29" name="フリーフォーム 96">
                  <a:extLst>
                    <a:ext uri="{FF2B5EF4-FFF2-40B4-BE49-F238E27FC236}">
                      <a16:creationId xmlns:a16="http://schemas.microsoft.com/office/drawing/2014/main" id="{98FC1439-D324-8A3C-ADC6-7D03246A7FCA}"/>
                    </a:ext>
                  </a:extLst>
                </p:cNvPr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</p:grpSp>
      </p:grpSp>
      <p:grpSp>
        <p:nvGrpSpPr>
          <p:cNvPr id="210" name="図形グループ 393">
            <a:extLst>
              <a:ext uri="{FF2B5EF4-FFF2-40B4-BE49-F238E27FC236}">
                <a16:creationId xmlns:a16="http://schemas.microsoft.com/office/drawing/2014/main" id="{FE67DAB8-4DE4-38E2-9A40-063A5D7854A6}"/>
              </a:ext>
            </a:extLst>
          </p:cNvPr>
          <p:cNvGrpSpPr>
            <a:grpSpLocks/>
          </p:cNvGrpSpPr>
          <p:nvPr/>
        </p:nvGrpSpPr>
        <p:grpSpPr bwMode="auto">
          <a:xfrm>
            <a:off x="3428650" y="1702140"/>
            <a:ext cx="1342070" cy="1157132"/>
            <a:chOff x="2369919" y="1245302"/>
            <a:chExt cx="1719350" cy="1334547"/>
          </a:xfrm>
        </p:grpSpPr>
        <p:sp>
          <p:nvSpPr>
            <p:cNvPr id="211" name="右矢印 178">
              <a:extLst>
                <a:ext uri="{FF2B5EF4-FFF2-40B4-BE49-F238E27FC236}">
                  <a16:creationId xmlns:a16="http://schemas.microsoft.com/office/drawing/2014/main" id="{4373A909-162E-4CD7-E77D-9CE29D03A5E1}"/>
                </a:ext>
              </a:extLst>
            </p:cNvPr>
            <p:cNvSpPr/>
            <p:nvPr/>
          </p:nvSpPr>
          <p:spPr>
            <a:xfrm>
              <a:off x="3903522" y="1827679"/>
              <a:ext cx="185747" cy="16344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12" name="右矢印 179">
              <a:extLst>
                <a:ext uri="{FF2B5EF4-FFF2-40B4-BE49-F238E27FC236}">
                  <a16:creationId xmlns:a16="http://schemas.microsoft.com/office/drawing/2014/main" id="{C3D974A4-FCA4-B685-ECB2-D297C2B8721D}"/>
                </a:ext>
              </a:extLst>
            </p:cNvPr>
            <p:cNvSpPr/>
            <p:nvPr/>
          </p:nvSpPr>
          <p:spPr>
            <a:xfrm rot="10800000">
              <a:off x="2369919" y="1827679"/>
              <a:ext cx="185747" cy="161859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13" name="正方形/長方形 180">
              <a:extLst>
                <a:ext uri="{FF2B5EF4-FFF2-40B4-BE49-F238E27FC236}">
                  <a16:creationId xmlns:a16="http://schemas.microsoft.com/office/drawing/2014/main" id="{DD1E2AED-597E-BA15-49CE-0B036B617AD0}"/>
                </a:ext>
              </a:extLst>
            </p:cNvPr>
            <p:cNvSpPr/>
            <p:nvPr/>
          </p:nvSpPr>
          <p:spPr>
            <a:xfrm>
              <a:off x="2823967" y="1245302"/>
              <a:ext cx="835068" cy="132978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7A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14" name="円/楕円 181">
              <a:extLst>
                <a:ext uri="{FF2B5EF4-FFF2-40B4-BE49-F238E27FC236}">
                  <a16:creationId xmlns:a16="http://schemas.microsoft.com/office/drawing/2014/main" id="{9A0BDBE1-DDD2-8282-B311-3D7E03C0A675}"/>
                </a:ext>
              </a:extLst>
            </p:cNvPr>
            <p:cNvSpPr/>
            <p:nvPr/>
          </p:nvSpPr>
          <p:spPr>
            <a:xfrm>
              <a:off x="2701723" y="1246889"/>
              <a:ext cx="268302" cy="1328199"/>
            </a:xfrm>
            <a:prstGeom prst="ellipse">
              <a:avLst/>
            </a:prstGeom>
            <a:blipFill rotWithShape="1">
              <a:blip r:embed="rId4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15" name="円/楕円 182">
              <a:extLst>
                <a:ext uri="{FF2B5EF4-FFF2-40B4-BE49-F238E27FC236}">
                  <a16:creationId xmlns:a16="http://schemas.microsoft.com/office/drawing/2014/main" id="{5895F1A7-9350-61EA-7835-860CFE00791D}"/>
                </a:ext>
              </a:extLst>
            </p:cNvPr>
            <p:cNvSpPr/>
            <p:nvPr/>
          </p:nvSpPr>
          <p:spPr>
            <a:xfrm>
              <a:off x="3505039" y="1251649"/>
              <a:ext cx="266714" cy="1328200"/>
            </a:xfrm>
            <a:prstGeom prst="ellipse">
              <a:avLst/>
            </a:prstGeom>
            <a:blipFill rotWithShape="1">
              <a:blip r:embed="rId4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cxnSp>
          <p:nvCxnSpPr>
            <p:cNvPr id="216" name="直線矢印コネクタ 183">
              <a:extLst>
                <a:ext uri="{FF2B5EF4-FFF2-40B4-BE49-F238E27FC236}">
                  <a16:creationId xmlns:a16="http://schemas.microsoft.com/office/drawing/2014/main" id="{2636E0FE-40D1-EF31-87BB-F59902251D25}"/>
                </a:ext>
              </a:extLst>
            </p:cNvPr>
            <p:cNvCxnSpPr/>
            <p:nvPr/>
          </p:nvCxnSpPr>
          <p:spPr>
            <a:xfrm rot="16200000" flipV="1">
              <a:off x="2805796" y="1434854"/>
              <a:ext cx="376086" cy="339742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直線矢印コネクタ 184">
              <a:extLst>
                <a:ext uri="{FF2B5EF4-FFF2-40B4-BE49-F238E27FC236}">
                  <a16:creationId xmlns:a16="http://schemas.microsoft.com/office/drawing/2014/main" id="{4D0208F7-8662-6779-824B-6998BB34A2EA}"/>
                </a:ext>
              </a:extLst>
            </p:cNvPr>
            <p:cNvCxnSpPr/>
            <p:nvPr/>
          </p:nvCxnSpPr>
          <p:spPr>
            <a:xfrm rot="16200000" flipH="1">
              <a:off x="3143156" y="1813322"/>
              <a:ext cx="368151" cy="327042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8" name="図形グループ 92">
              <a:extLst>
                <a:ext uri="{FF2B5EF4-FFF2-40B4-BE49-F238E27FC236}">
                  <a16:creationId xmlns:a16="http://schemas.microsoft.com/office/drawing/2014/main" id="{2AB7A04F-6E39-3C15-25F2-1CD3EE1B7F44}"/>
                </a:ext>
              </a:extLst>
            </p:cNvPr>
            <p:cNvGrpSpPr/>
            <p:nvPr/>
          </p:nvGrpSpPr>
          <p:grpSpPr>
            <a:xfrm>
              <a:off x="3076485" y="1455223"/>
              <a:ext cx="836991" cy="121088"/>
              <a:chOff x="152400" y="1765300"/>
              <a:chExt cx="3632198" cy="736600"/>
            </a:xfrm>
            <a:scene3d>
              <a:camera prst="orthographicFront">
                <a:rot lat="0" lon="0" rev="1920000"/>
              </a:camera>
              <a:lightRig rig="threePt" dir="t"/>
            </a:scene3d>
          </p:grpSpPr>
          <p:grpSp>
            <p:nvGrpSpPr>
              <p:cNvPr id="219" name="図形グループ 47">
                <a:extLst>
                  <a:ext uri="{FF2B5EF4-FFF2-40B4-BE49-F238E27FC236}">
                    <a16:creationId xmlns:a16="http://schemas.microsoft.com/office/drawing/2014/main" id="{3E467D3C-43CC-2F7A-B2F6-A721B1755047}"/>
                  </a:ext>
                </a:extLst>
              </p:cNvPr>
              <p:cNvGrpSpPr/>
              <p:nvPr/>
            </p:nvGrpSpPr>
            <p:grpSpPr>
              <a:xfrm>
                <a:off x="1524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225" name="フリーフォーム 192">
                  <a:extLst>
                    <a:ext uri="{FF2B5EF4-FFF2-40B4-BE49-F238E27FC236}">
                      <a16:creationId xmlns:a16="http://schemas.microsoft.com/office/drawing/2014/main" id="{B34519C1-D371-C17C-F8B9-D2DC395C474E}"/>
                    </a:ext>
                  </a:extLst>
                </p:cNvPr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26" name="フリーフォーム 193">
                  <a:extLst>
                    <a:ext uri="{FF2B5EF4-FFF2-40B4-BE49-F238E27FC236}">
                      <a16:creationId xmlns:a16="http://schemas.microsoft.com/office/drawing/2014/main" id="{477FA24D-409E-DE9E-4B34-162D05FC68B2}"/>
                    </a:ext>
                  </a:extLst>
                </p:cNvPr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27" name="フリーフォーム 194">
                  <a:extLst>
                    <a:ext uri="{FF2B5EF4-FFF2-40B4-BE49-F238E27FC236}">
                      <a16:creationId xmlns:a16="http://schemas.microsoft.com/office/drawing/2014/main" id="{C3DAB51C-2BD3-CD53-A8B6-C51EF39D1B97}"/>
                    </a:ext>
                  </a:extLst>
                </p:cNvPr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28" name="フリーフォーム 195">
                  <a:extLst>
                    <a:ext uri="{FF2B5EF4-FFF2-40B4-BE49-F238E27FC236}">
                      <a16:creationId xmlns:a16="http://schemas.microsoft.com/office/drawing/2014/main" id="{01372FD4-8303-7241-419C-371C0E247412}"/>
                    </a:ext>
                  </a:extLst>
                </p:cNvPr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220" name="図形グループ 53">
                <a:extLst>
                  <a:ext uri="{FF2B5EF4-FFF2-40B4-BE49-F238E27FC236}">
                    <a16:creationId xmlns:a16="http://schemas.microsoft.com/office/drawing/2014/main" id="{E691E0CE-4764-858D-9FBC-3BEF9DD146B1}"/>
                  </a:ext>
                </a:extLst>
              </p:cNvPr>
              <p:cNvGrpSpPr/>
              <p:nvPr/>
            </p:nvGrpSpPr>
            <p:grpSpPr>
              <a:xfrm>
                <a:off x="19558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221" name="フリーフォーム 188">
                  <a:extLst>
                    <a:ext uri="{FF2B5EF4-FFF2-40B4-BE49-F238E27FC236}">
                      <a16:creationId xmlns:a16="http://schemas.microsoft.com/office/drawing/2014/main" id="{A0FF9A38-D351-FA5B-56E0-200D0D798CB1}"/>
                    </a:ext>
                  </a:extLst>
                </p:cNvPr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22" name="フリーフォーム 189">
                  <a:extLst>
                    <a:ext uri="{FF2B5EF4-FFF2-40B4-BE49-F238E27FC236}">
                      <a16:creationId xmlns:a16="http://schemas.microsoft.com/office/drawing/2014/main" id="{C97DBAB1-4B6D-3C04-2670-014F19AF439B}"/>
                    </a:ext>
                  </a:extLst>
                </p:cNvPr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23" name="フリーフォーム 190">
                  <a:extLst>
                    <a:ext uri="{FF2B5EF4-FFF2-40B4-BE49-F238E27FC236}">
                      <a16:creationId xmlns:a16="http://schemas.microsoft.com/office/drawing/2014/main" id="{EFB97C25-6833-6A66-6062-21194773DE6B}"/>
                    </a:ext>
                  </a:extLst>
                </p:cNvPr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24" name="フリーフォーム 191">
                  <a:extLst>
                    <a:ext uri="{FF2B5EF4-FFF2-40B4-BE49-F238E27FC236}">
                      <a16:creationId xmlns:a16="http://schemas.microsoft.com/office/drawing/2014/main" id="{7092A421-82AE-8486-4656-9A90FD5375BC}"/>
                    </a:ext>
                  </a:extLst>
                </p:cNvPr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</p:grpSp>
      </p:grpSp>
      <p:sp>
        <p:nvSpPr>
          <p:cNvPr id="229" name="テキスト ボックス 409">
            <a:extLst>
              <a:ext uri="{FF2B5EF4-FFF2-40B4-BE49-F238E27FC236}">
                <a16:creationId xmlns:a16="http://schemas.microsoft.com/office/drawing/2014/main" id="{7343FD80-2C9F-EE90-5B19-C8E0D9AA1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4126" y="1280485"/>
            <a:ext cx="15478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1659A5"/>
                </a:solidFill>
                <a:latin typeface="Calibri" pitchFamily="-108" charset="0"/>
              </a:rPr>
              <a:t>thermalization</a:t>
            </a:r>
            <a:endParaRPr lang="ja-JP" altLang="en-US" dirty="0">
              <a:solidFill>
                <a:srgbClr val="1659A5"/>
              </a:solidFill>
              <a:latin typeface="Calibri" pitchFamily="-108" charset="0"/>
            </a:endParaRPr>
          </a:p>
        </p:txBody>
      </p:sp>
      <p:grpSp>
        <p:nvGrpSpPr>
          <p:cNvPr id="234" name="図形グループ 342">
            <a:extLst>
              <a:ext uri="{FF2B5EF4-FFF2-40B4-BE49-F238E27FC236}">
                <a16:creationId xmlns:a16="http://schemas.microsoft.com/office/drawing/2014/main" id="{A9B4B43A-DF36-DB31-044A-7F43C870D848}"/>
              </a:ext>
            </a:extLst>
          </p:cNvPr>
          <p:cNvGrpSpPr>
            <a:grpSpLocks/>
          </p:cNvGrpSpPr>
          <p:nvPr/>
        </p:nvGrpSpPr>
        <p:grpSpPr bwMode="auto">
          <a:xfrm>
            <a:off x="7681035" y="1753252"/>
            <a:ext cx="1300051" cy="882297"/>
            <a:chOff x="4878383" y="1744625"/>
            <a:chExt cx="3882684" cy="2635473"/>
          </a:xfrm>
        </p:grpSpPr>
        <p:sp>
          <p:nvSpPr>
            <p:cNvPr id="235" name="円/楕円 288">
              <a:extLst>
                <a:ext uri="{FF2B5EF4-FFF2-40B4-BE49-F238E27FC236}">
                  <a16:creationId xmlns:a16="http://schemas.microsoft.com/office/drawing/2014/main" id="{CBACDF70-60E8-E0BA-962C-0538694B372E}"/>
                </a:ext>
              </a:extLst>
            </p:cNvPr>
            <p:cNvSpPr/>
            <p:nvPr/>
          </p:nvSpPr>
          <p:spPr>
            <a:xfrm>
              <a:off x="4878383" y="1744625"/>
              <a:ext cx="3881341" cy="263547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3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36" name="円/楕円 289">
              <a:extLst>
                <a:ext uri="{FF2B5EF4-FFF2-40B4-BE49-F238E27FC236}">
                  <a16:creationId xmlns:a16="http://schemas.microsoft.com/office/drawing/2014/main" id="{8B5B96C0-18A2-3021-304A-5B5D9A89332D}"/>
                </a:ext>
              </a:extLst>
            </p:cNvPr>
            <p:cNvSpPr/>
            <p:nvPr/>
          </p:nvSpPr>
          <p:spPr>
            <a:xfrm>
              <a:off x="5543796" y="2110663"/>
              <a:ext cx="166353" cy="136431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37" name="円/楕円 290">
              <a:extLst>
                <a:ext uri="{FF2B5EF4-FFF2-40B4-BE49-F238E27FC236}">
                  <a16:creationId xmlns:a16="http://schemas.microsoft.com/office/drawing/2014/main" id="{BCF6B60A-1ADA-E4A1-68BD-9F74CBDB948C}"/>
                </a:ext>
              </a:extLst>
            </p:cNvPr>
            <p:cNvSpPr/>
            <p:nvPr/>
          </p:nvSpPr>
          <p:spPr>
            <a:xfrm>
              <a:off x="5470601" y="2370217"/>
              <a:ext cx="166353" cy="136431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38" name="円/楕円 291">
              <a:extLst>
                <a:ext uri="{FF2B5EF4-FFF2-40B4-BE49-F238E27FC236}">
                  <a16:creationId xmlns:a16="http://schemas.microsoft.com/office/drawing/2014/main" id="{343CC31A-24C3-B3A6-1F14-40BEEBE3C920}"/>
                </a:ext>
              </a:extLst>
            </p:cNvPr>
            <p:cNvSpPr/>
            <p:nvPr/>
          </p:nvSpPr>
          <p:spPr>
            <a:xfrm>
              <a:off x="5217744" y="2653064"/>
              <a:ext cx="166353" cy="136433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39" name="円/楕円 292">
              <a:extLst>
                <a:ext uri="{FF2B5EF4-FFF2-40B4-BE49-F238E27FC236}">
                  <a16:creationId xmlns:a16="http://schemas.microsoft.com/office/drawing/2014/main" id="{D00C69EB-ADDD-6634-8B68-4F2D3AB2B739}"/>
                </a:ext>
              </a:extLst>
            </p:cNvPr>
            <p:cNvSpPr/>
            <p:nvPr/>
          </p:nvSpPr>
          <p:spPr>
            <a:xfrm>
              <a:off x="5430676" y="3052378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40" name="円/楕円 293">
              <a:extLst>
                <a:ext uri="{FF2B5EF4-FFF2-40B4-BE49-F238E27FC236}">
                  <a16:creationId xmlns:a16="http://schemas.microsoft.com/office/drawing/2014/main" id="{3C6B530F-D548-BA86-D431-371C00C5BF10}"/>
                </a:ext>
              </a:extLst>
            </p:cNvPr>
            <p:cNvSpPr/>
            <p:nvPr/>
          </p:nvSpPr>
          <p:spPr>
            <a:xfrm>
              <a:off x="5154528" y="3228742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41" name="円/楕円 294">
              <a:extLst>
                <a:ext uri="{FF2B5EF4-FFF2-40B4-BE49-F238E27FC236}">
                  <a16:creationId xmlns:a16="http://schemas.microsoft.com/office/drawing/2014/main" id="{D941E823-53E7-B87C-0781-21AAD198B727}"/>
                </a:ext>
              </a:extLst>
            </p:cNvPr>
            <p:cNvSpPr/>
            <p:nvPr/>
          </p:nvSpPr>
          <p:spPr>
            <a:xfrm>
              <a:off x="5487235" y="3465002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42" name="円/楕円 295">
              <a:extLst>
                <a:ext uri="{FF2B5EF4-FFF2-40B4-BE49-F238E27FC236}">
                  <a16:creationId xmlns:a16="http://schemas.microsoft.com/office/drawing/2014/main" id="{E0269DF6-54B0-D800-65A7-008F9362E6A9}"/>
                </a:ext>
              </a:extLst>
            </p:cNvPr>
            <p:cNvSpPr/>
            <p:nvPr/>
          </p:nvSpPr>
          <p:spPr>
            <a:xfrm>
              <a:off x="5839904" y="3761161"/>
              <a:ext cx="166353" cy="136431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43" name="円/楕円 296">
              <a:extLst>
                <a:ext uri="{FF2B5EF4-FFF2-40B4-BE49-F238E27FC236}">
                  <a16:creationId xmlns:a16="http://schemas.microsoft.com/office/drawing/2014/main" id="{DE4F2837-04A6-4363-B811-8ACE7827AA39}"/>
                </a:ext>
              </a:extLst>
            </p:cNvPr>
            <p:cNvSpPr/>
            <p:nvPr/>
          </p:nvSpPr>
          <p:spPr>
            <a:xfrm>
              <a:off x="6145994" y="4020715"/>
              <a:ext cx="166353" cy="136431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44" name="円/楕円 297">
              <a:extLst>
                <a:ext uri="{FF2B5EF4-FFF2-40B4-BE49-F238E27FC236}">
                  <a16:creationId xmlns:a16="http://schemas.microsoft.com/office/drawing/2014/main" id="{C1A81B42-162B-AC06-0629-75620B8EEAFB}"/>
                </a:ext>
              </a:extLst>
            </p:cNvPr>
            <p:cNvSpPr/>
            <p:nvPr/>
          </p:nvSpPr>
          <p:spPr>
            <a:xfrm>
              <a:off x="6488683" y="4030697"/>
              <a:ext cx="166353" cy="136433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45" name="円/楕円 298">
              <a:extLst>
                <a:ext uri="{FF2B5EF4-FFF2-40B4-BE49-F238E27FC236}">
                  <a16:creationId xmlns:a16="http://schemas.microsoft.com/office/drawing/2014/main" id="{EE3A4B68-794B-F785-9573-08CBF79893A8}"/>
                </a:ext>
              </a:extLst>
            </p:cNvPr>
            <p:cNvSpPr/>
            <p:nvPr/>
          </p:nvSpPr>
          <p:spPr>
            <a:xfrm>
              <a:off x="6831369" y="4110560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46" name="円/楕円 299">
              <a:extLst>
                <a:ext uri="{FF2B5EF4-FFF2-40B4-BE49-F238E27FC236}">
                  <a16:creationId xmlns:a16="http://schemas.microsoft.com/office/drawing/2014/main" id="{AF6FF19A-A4D8-6504-2CE8-43D1D3CD7D07}"/>
                </a:ext>
              </a:extLst>
            </p:cNvPr>
            <p:cNvSpPr/>
            <p:nvPr/>
          </p:nvSpPr>
          <p:spPr>
            <a:xfrm>
              <a:off x="7233945" y="4037352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47" name="円/楕円 300">
              <a:extLst>
                <a:ext uri="{FF2B5EF4-FFF2-40B4-BE49-F238E27FC236}">
                  <a16:creationId xmlns:a16="http://schemas.microsoft.com/office/drawing/2014/main" id="{B20C3640-CD7B-85D8-7768-43D0154E0E5E}"/>
                </a:ext>
              </a:extLst>
            </p:cNvPr>
            <p:cNvSpPr/>
            <p:nvPr/>
          </p:nvSpPr>
          <p:spPr>
            <a:xfrm>
              <a:off x="7386990" y="3737867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48" name="円/楕円 301">
              <a:extLst>
                <a:ext uri="{FF2B5EF4-FFF2-40B4-BE49-F238E27FC236}">
                  <a16:creationId xmlns:a16="http://schemas.microsoft.com/office/drawing/2014/main" id="{E0C4323A-45A3-75D9-BBD1-AD7A42850286}"/>
                </a:ext>
              </a:extLst>
            </p:cNvPr>
            <p:cNvSpPr/>
            <p:nvPr/>
          </p:nvSpPr>
          <p:spPr>
            <a:xfrm>
              <a:off x="7762947" y="3771143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49" name="円/楕円 302">
              <a:extLst>
                <a:ext uri="{FF2B5EF4-FFF2-40B4-BE49-F238E27FC236}">
                  <a16:creationId xmlns:a16="http://schemas.microsoft.com/office/drawing/2014/main" id="{CDA21BED-DFFF-D019-5970-4C3ACEC06E4B}"/>
                </a:ext>
              </a:extLst>
            </p:cNvPr>
            <p:cNvSpPr/>
            <p:nvPr/>
          </p:nvSpPr>
          <p:spPr>
            <a:xfrm>
              <a:off x="7619885" y="3937524"/>
              <a:ext cx="166353" cy="136433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50" name="円/楕円 303">
              <a:extLst>
                <a:ext uri="{FF2B5EF4-FFF2-40B4-BE49-F238E27FC236}">
                  <a16:creationId xmlns:a16="http://schemas.microsoft.com/office/drawing/2014/main" id="{FDCF4264-EF51-41BC-1A97-34F1D0698C0A}"/>
                </a:ext>
              </a:extLst>
            </p:cNvPr>
            <p:cNvSpPr/>
            <p:nvPr/>
          </p:nvSpPr>
          <p:spPr>
            <a:xfrm>
              <a:off x="7995842" y="3757832"/>
              <a:ext cx="166353" cy="136433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51" name="円/楕円 304">
              <a:extLst>
                <a:ext uri="{FF2B5EF4-FFF2-40B4-BE49-F238E27FC236}">
                  <a16:creationId xmlns:a16="http://schemas.microsoft.com/office/drawing/2014/main" id="{86B2F4B5-7888-93BD-D329-F1D4EA8E1390}"/>
                </a:ext>
              </a:extLst>
            </p:cNvPr>
            <p:cNvSpPr/>
            <p:nvPr/>
          </p:nvSpPr>
          <p:spPr>
            <a:xfrm>
              <a:off x="8148887" y="3445036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52" name="円/楕円 305">
              <a:extLst>
                <a:ext uri="{FF2B5EF4-FFF2-40B4-BE49-F238E27FC236}">
                  <a16:creationId xmlns:a16="http://schemas.microsoft.com/office/drawing/2014/main" id="{AAAF1BE8-3838-39A1-8C5F-09BB09A9FAAD}"/>
                </a:ext>
              </a:extLst>
            </p:cNvPr>
            <p:cNvSpPr/>
            <p:nvPr/>
          </p:nvSpPr>
          <p:spPr>
            <a:xfrm>
              <a:off x="8301932" y="3098964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53" name="円/楕円 306">
              <a:extLst>
                <a:ext uri="{FF2B5EF4-FFF2-40B4-BE49-F238E27FC236}">
                  <a16:creationId xmlns:a16="http://schemas.microsoft.com/office/drawing/2014/main" id="{BFB114CE-C429-2979-40F1-A9A49B0573B5}"/>
                </a:ext>
              </a:extLst>
            </p:cNvPr>
            <p:cNvSpPr/>
            <p:nvPr/>
          </p:nvSpPr>
          <p:spPr>
            <a:xfrm>
              <a:off x="8454977" y="2729600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54" name="円/楕円 307">
              <a:extLst>
                <a:ext uri="{FF2B5EF4-FFF2-40B4-BE49-F238E27FC236}">
                  <a16:creationId xmlns:a16="http://schemas.microsoft.com/office/drawing/2014/main" id="{7C817009-DB01-6EF8-DBF0-209797E3B7EF}"/>
                </a:ext>
              </a:extLst>
            </p:cNvPr>
            <p:cNvSpPr/>
            <p:nvPr/>
          </p:nvSpPr>
          <p:spPr>
            <a:xfrm>
              <a:off x="8594714" y="3085654"/>
              <a:ext cx="166353" cy="136433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55" name="円/楕円 308">
              <a:extLst>
                <a:ext uri="{FF2B5EF4-FFF2-40B4-BE49-F238E27FC236}">
                  <a16:creationId xmlns:a16="http://schemas.microsoft.com/office/drawing/2014/main" id="{209B2CEF-DD71-BA60-2EEB-13D62396391F}"/>
                </a:ext>
              </a:extLst>
            </p:cNvPr>
            <p:cNvSpPr/>
            <p:nvPr/>
          </p:nvSpPr>
          <p:spPr>
            <a:xfrm>
              <a:off x="7912666" y="2623116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56" name="円/楕円 309">
              <a:extLst>
                <a:ext uri="{FF2B5EF4-FFF2-40B4-BE49-F238E27FC236}">
                  <a16:creationId xmlns:a16="http://schemas.microsoft.com/office/drawing/2014/main" id="{49DDAC3E-89B6-C575-95BB-D2A183496C88}"/>
                </a:ext>
              </a:extLst>
            </p:cNvPr>
            <p:cNvSpPr/>
            <p:nvPr/>
          </p:nvSpPr>
          <p:spPr>
            <a:xfrm>
              <a:off x="8162195" y="2589840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57" name="円/楕円 310">
              <a:extLst>
                <a:ext uri="{FF2B5EF4-FFF2-40B4-BE49-F238E27FC236}">
                  <a16:creationId xmlns:a16="http://schemas.microsoft.com/office/drawing/2014/main" id="{4B9AB562-AF57-A5D1-46CA-41BDF3443A78}"/>
                </a:ext>
              </a:extLst>
            </p:cNvPr>
            <p:cNvSpPr/>
            <p:nvPr/>
          </p:nvSpPr>
          <p:spPr>
            <a:xfrm>
              <a:off x="8079020" y="2945894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58" name="円/楕円 311">
              <a:extLst>
                <a:ext uri="{FF2B5EF4-FFF2-40B4-BE49-F238E27FC236}">
                  <a16:creationId xmlns:a16="http://schemas.microsoft.com/office/drawing/2014/main" id="{A06AE151-268F-A4A6-0E25-23C31623D950}"/>
                </a:ext>
              </a:extLst>
            </p:cNvPr>
            <p:cNvSpPr/>
            <p:nvPr/>
          </p:nvSpPr>
          <p:spPr>
            <a:xfrm>
              <a:off x="7929301" y="2300336"/>
              <a:ext cx="166353" cy="136433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59" name="円/楕円 312">
              <a:extLst>
                <a:ext uri="{FF2B5EF4-FFF2-40B4-BE49-F238E27FC236}">
                  <a16:creationId xmlns:a16="http://schemas.microsoft.com/office/drawing/2014/main" id="{BB8FD9E6-9AE9-67F9-4C68-28BDC8F0EFFD}"/>
                </a:ext>
              </a:extLst>
            </p:cNvPr>
            <p:cNvSpPr/>
            <p:nvPr/>
          </p:nvSpPr>
          <p:spPr>
            <a:xfrm>
              <a:off x="7679772" y="2519959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60" name="円/楕円 313">
              <a:extLst>
                <a:ext uri="{FF2B5EF4-FFF2-40B4-BE49-F238E27FC236}">
                  <a16:creationId xmlns:a16="http://schemas.microsoft.com/office/drawing/2014/main" id="{A66DBD4B-B7E5-B478-44C5-FF8D51E4AE86}"/>
                </a:ext>
              </a:extLst>
            </p:cNvPr>
            <p:cNvSpPr/>
            <p:nvPr/>
          </p:nvSpPr>
          <p:spPr>
            <a:xfrm>
              <a:off x="7666464" y="2040782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61" name="円/楕円 314">
              <a:extLst>
                <a:ext uri="{FF2B5EF4-FFF2-40B4-BE49-F238E27FC236}">
                  <a16:creationId xmlns:a16="http://schemas.microsoft.com/office/drawing/2014/main" id="{4459968E-013C-D98D-9CDC-5A567CC1466A}"/>
                </a:ext>
              </a:extLst>
            </p:cNvPr>
            <p:cNvSpPr/>
            <p:nvPr/>
          </p:nvSpPr>
          <p:spPr>
            <a:xfrm>
              <a:off x="7233945" y="2127300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62" name="円/楕円 315">
              <a:extLst>
                <a:ext uri="{FF2B5EF4-FFF2-40B4-BE49-F238E27FC236}">
                  <a16:creationId xmlns:a16="http://schemas.microsoft.com/office/drawing/2014/main" id="{4DCB5B3F-8C08-8764-15C2-53AAB36ADDF6}"/>
                </a:ext>
              </a:extLst>
            </p:cNvPr>
            <p:cNvSpPr/>
            <p:nvPr/>
          </p:nvSpPr>
          <p:spPr>
            <a:xfrm>
              <a:off x="5979641" y="2110663"/>
              <a:ext cx="166353" cy="136431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63" name="円/楕円 316">
              <a:extLst>
                <a:ext uri="{FF2B5EF4-FFF2-40B4-BE49-F238E27FC236}">
                  <a16:creationId xmlns:a16="http://schemas.microsoft.com/office/drawing/2014/main" id="{E3C37D53-4866-4E85-2DAE-0EB80F0867C1}"/>
                </a:ext>
              </a:extLst>
            </p:cNvPr>
            <p:cNvSpPr/>
            <p:nvPr/>
          </p:nvSpPr>
          <p:spPr>
            <a:xfrm>
              <a:off x="6405505" y="1970903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64" name="円/楕円 317">
              <a:extLst>
                <a:ext uri="{FF2B5EF4-FFF2-40B4-BE49-F238E27FC236}">
                  <a16:creationId xmlns:a16="http://schemas.microsoft.com/office/drawing/2014/main" id="{DE21DBBD-289D-B105-8280-BFB6E0F576DE}"/>
                </a:ext>
              </a:extLst>
            </p:cNvPr>
            <p:cNvSpPr/>
            <p:nvPr/>
          </p:nvSpPr>
          <p:spPr>
            <a:xfrm>
              <a:off x="6062818" y="2483356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65" name="円/楕円 318">
              <a:extLst>
                <a:ext uri="{FF2B5EF4-FFF2-40B4-BE49-F238E27FC236}">
                  <a16:creationId xmlns:a16="http://schemas.microsoft.com/office/drawing/2014/main" id="{17B6AA38-92A7-97E3-BAC7-63D987A14909}"/>
                </a:ext>
              </a:extLst>
            </p:cNvPr>
            <p:cNvSpPr/>
            <p:nvPr/>
          </p:nvSpPr>
          <p:spPr>
            <a:xfrm>
              <a:off x="6831369" y="2370217"/>
              <a:ext cx="166353" cy="136431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66" name="円/楕円 319">
              <a:extLst>
                <a:ext uri="{FF2B5EF4-FFF2-40B4-BE49-F238E27FC236}">
                  <a16:creationId xmlns:a16="http://schemas.microsoft.com/office/drawing/2014/main" id="{C06BF097-F2FE-2764-8505-919A019BD15E}"/>
                </a:ext>
              </a:extLst>
            </p:cNvPr>
            <p:cNvSpPr/>
            <p:nvPr/>
          </p:nvSpPr>
          <p:spPr>
            <a:xfrm>
              <a:off x="7386990" y="2729600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67" name="円/楕円 320">
              <a:extLst>
                <a:ext uri="{FF2B5EF4-FFF2-40B4-BE49-F238E27FC236}">
                  <a16:creationId xmlns:a16="http://schemas.microsoft.com/office/drawing/2014/main" id="{77471480-7C13-DA2F-E141-B8865AB0B078}"/>
                </a:ext>
              </a:extLst>
            </p:cNvPr>
            <p:cNvSpPr/>
            <p:nvPr/>
          </p:nvSpPr>
          <p:spPr>
            <a:xfrm>
              <a:off x="6145994" y="3098964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68" name="円/楕円 321">
              <a:extLst>
                <a:ext uri="{FF2B5EF4-FFF2-40B4-BE49-F238E27FC236}">
                  <a16:creationId xmlns:a16="http://schemas.microsoft.com/office/drawing/2014/main" id="{5203C1E9-9924-B861-79A4-3F1AFDCEA02F}"/>
                </a:ext>
              </a:extLst>
            </p:cNvPr>
            <p:cNvSpPr/>
            <p:nvPr/>
          </p:nvSpPr>
          <p:spPr>
            <a:xfrm>
              <a:off x="6748194" y="3514917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69" name="円/楕円 322">
              <a:extLst>
                <a:ext uri="{FF2B5EF4-FFF2-40B4-BE49-F238E27FC236}">
                  <a16:creationId xmlns:a16="http://schemas.microsoft.com/office/drawing/2014/main" id="{67F654D8-10B4-3BC5-ABEB-7F32AC7EFFCF}"/>
                </a:ext>
              </a:extLst>
            </p:cNvPr>
            <p:cNvSpPr/>
            <p:nvPr/>
          </p:nvSpPr>
          <p:spPr>
            <a:xfrm>
              <a:off x="7400298" y="3465002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70" name="円/楕円 323">
              <a:extLst>
                <a:ext uri="{FF2B5EF4-FFF2-40B4-BE49-F238E27FC236}">
                  <a16:creationId xmlns:a16="http://schemas.microsoft.com/office/drawing/2014/main" id="{87DAC4AA-7BDC-42FC-759E-54FBDE859D3C}"/>
                </a:ext>
              </a:extLst>
            </p:cNvPr>
            <p:cNvSpPr/>
            <p:nvPr/>
          </p:nvSpPr>
          <p:spPr>
            <a:xfrm>
              <a:off x="6312347" y="3704591"/>
              <a:ext cx="166353" cy="136433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71" name="円/楕円 324">
              <a:extLst>
                <a:ext uri="{FF2B5EF4-FFF2-40B4-BE49-F238E27FC236}">
                  <a16:creationId xmlns:a16="http://schemas.microsoft.com/office/drawing/2014/main" id="{EFF0325F-7AE2-F330-07EE-65BE9C7F36C3}"/>
                </a:ext>
              </a:extLst>
            </p:cNvPr>
            <p:cNvSpPr/>
            <p:nvPr/>
          </p:nvSpPr>
          <p:spPr>
            <a:xfrm>
              <a:off x="6465392" y="3854334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72" name="円/楕円 325">
              <a:extLst>
                <a:ext uri="{FF2B5EF4-FFF2-40B4-BE49-F238E27FC236}">
                  <a16:creationId xmlns:a16="http://schemas.microsoft.com/office/drawing/2014/main" id="{A63BEF42-26F7-995C-C9CC-EE517F6F9912}"/>
                </a:ext>
              </a:extLst>
            </p:cNvPr>
            <p:cNvSpPr/>
            <p:nvPr/>
          </p:nvSpPr>
          <p:spPr>
            <a:xfrm>
              <a:off x="6997722" y="2945894"/>
              <a:ext cx="236223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73" name="円/楕円 326">
              <a:extLst>
                <a:ext uri="{FF2B5EF4-FFF2-40B4-BE49-F238E27FC236}">
                  <a16:creationId xmlns:a16="http://schemas.microsoft.com/office/drawing/2014/main" id="{1F898924-63CD-ADF2-6D4D-77EF8773C6FD}"/>
                </a:ext>
              </a:extLst>
            </p:cNvPr>
            <p:cNvSpPr/>
            <p:nvPr/>
          </p:nvSpPr>
          <p:spPr>
            <a:xfrm>
              <a:off x="7150767" y="3548194"/>
              <a:ext cx="236223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74" name="円/楕円 327">
              <a:extLst>
                <a:ext uri="{FF2B5EF4-FFF2-40B4-BE49-F238E27FC236}">
                  <a16:creationId xmlns:a16="http://schemas.microsoft.com/office/drawing/2014/main" id="{D2111880-0DB0-6729-8CAE-2C8D47148C01}"/>
                </a:ext>
              </a:extLst>
            </p:cNvPr>
            <p:cNvSpPr/>
            <p:nvPr/>
          </p:nvSpPr>
          <p:spPr>
            <a:xfrm>
              <a:off x="6472046" y="3737867"/>
              <a:ext cx="236223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75" name="円/楕円 328">
              <a:extLst>
                <a:ext uri="{FF2B5EF4-FFF2-40B4-BE49-F238E27FC236}">
                  <a16:creationId xmlns:a16="http://schemas.microsoft.com/office/drawing/2014/main" id="{9EDFD87B-833C-7B9B-F9A2-59BFA4FFA334}"/>
                </a:ext>
              </a:extLst>
            </p:cNvPr>
            <p:cNvSpPr/>
            <p:nvPr/>
          </p:nvSpPr>
          <p:spPr>
            <a:xfrm>
              <a:off x="5829924" y="3368502"/>
              <a:ext cx="232895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76" name="円/楕円 329">
              <a:extLst>
                <a:ext uri="{FF2B5EF4-FFF2-40B4-BE49-F238E27FC236}">
                  <a16:creationId xmlns:a16="http://schemas.microsoft.com/office/drawing/2014/main" id="{E75DD40D-A2DF-D64C-F5AF-3E1F25865F44}"/>
                </a:ext>
              </a:extLst>
            </p:cNvPr>
            <p:cNvSpPr/>
            <p:nvPr/>
          </p:nvSpPr>
          <p:spPr>
            <a:xfrm>
              <a:off x="5430676" y="2606477"/>
              <a:ext cx="236221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77" name="円/楕円 330">
              <a:extLst>
                <a:ext uri="{FF2B5EF4-FFF2-40B4-BE49-F238E27FC236}">
                  <a16:creationId xmlns:a16="http://schemas.microsoft.com/office/drawing/2014/main" id="{E6426EAB-34A4-F1A9-92C6-EF982D0BC849}"/>
                </a:ext>
              </a:extLst>
            </p:cNvPr>
            <p:cNvSpPr/>
            <p:nvPr/>
          </p:nvSpPr>
          <p:spPr>
            <a:xfrm>
              <a:off x="5819941" y="2120645"/>
              <a:ext cx="232895" cy="249572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78" name="円/楕円 331">
              <a:extLst>
                <a:ext uri="{FF2B5EF4-FFF2-40B4-BE49-F238E27FC236}">
                  <a16:creationId xmlns:a16="http://schemas.microsoft.com/office/drawing/2014/main" id="{8075F109-D1A7-E289-0C8B-718CA054AA2F}"/>
                </a:ext>
              </a:extLst>
            </p:cNvPr>
            <p:cNvSpPr/>
            <p:nvPr/>
          </p:nvSpPr>
          <p:spPr>
            <a:xfrm>
              <a:off x="7104189" y="1917661"/>
              <a:ext cx="236223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79" name="円/楕円 332">
              <a:extLst>
                <a:ext uri="{FF2B5EF4-FFF2-40B4-BE49-F238E27FC236}">
                  <a16:creationId xmlns:a16="http://schemas.microsoft.com/office/drawing/2014/main" id="{F945A287-3709-2C67-8EBC-0F1E3B4ADF8B}"/>
                </a:ext>
              </a:extLst>
            </p:cNvPr>
            <p:cNvSpPr/>
            <p:nvPr/>
          </p:nvSpPr>
          <p:spPr>
            <a:xfrm>
              <a:off x="7786238" y="2343596"/>
              <a:ext cx="236221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80" name="円/楕円 333">
              <a:extLst>
                <a:ext uri="{FF2B5EF4-FFF2-40B4-BE49-F238E27FC236}">
                  <a16:creationId xmlns:a16="http://schemas.microsoft.com/office/drawing/2014/main" id="{2AE6C38B-E136-854D-FC78-B95C505D5952}"/>
                </a:ext>
              </a:extLst>
            </p:cNvPr>
            <p:cNvSpPr/>
            <p:nvPr/>
          </p:nvSpPr>
          <p:spPr>
            <a:xfrm>
              <a:off x="8185486" y="2832755"/>
              <a:ext cx="232895" cy="249572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81" name="円/楕円 334">
              <a:extLst>
                <a:ext uri="{FF2B5EF4-FFF2-40B4-BE49-F238E27FC236}">
                  <a16:creationId xmlns:a16="http://schemas.microsoft.com/office/drawing/2014/main" id="{EDBF184D-7BA0-BB2E-CE2D-3DEE1C5B323D}"/>
                </a:ext>
              </a:extLst>
            </p:cNvPr>
            <p:cNvSpPr/>
            <p:nvPr/>
          </p:nvSpPr>
          <p:spPr>
            <a:xfrm>
              <a:off x="8022459" y="3491623"/>
              <a:ext cx="232895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82" name="円/楕円 335">
              <a:extLst>
                <a:ext uri="{FF2B5EF4-FFF2-40B4-BE49-F238E27FC236}">
                  <a16:creationId xmlns:a16="http://schemas.microsoft.com/office/drawing/2014/main" id="{BAE3BA3F-125D-DF18-76A9-96A08A20D6F0}"/>
                </a:ext>
              </a:extLst>
            </p:cNvPr>
            <p:cNvSpPr/>
            <p:nvPr/>
          </p:nvSpPr>
          <p:spPr>
            <a:xfrm>
              <a:off x="5154528" y="3012446"/>
              <a:ext cx="236223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83" name="円/楕円 336">
              <a:extLst>
                <a:ext uri="{FF2B5EF4-FFF2-40B4-BE49-F238E27FC236}">
                  <a16:creationId xmlns:a16="http://schemas.microsoft.com/office/drawing/2014/main" id="{523FAB86-5304-8C5E-C5D1-02745829AA09}"/>
                </a:ext>
              </a:extLst>
            </p:cNvPr>
            <p:cNvSpPr/>
            <p:nvPr/>
          </p:nvSpPr>
          <p:spPr>
            <a:xfrm>
              <a:off x="6145994" y="2746237"/>
              <a:ext cx="236223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</p:grpSp>
      <p:sp>
        <p:nvSpPr>
          <p:cNvPr id="284" name="テキスト ボックス 411">
            <a:extLst>
              <a:ext uri="{FF2B5EF4-FFF2-40B4-BE49-F238E27FC236}">
                <a16:creationId xmlns:a16="http://schemas.microsoft.com/office/drawing/2014/main" id="{EB8F12EF-C2FF-20B1-C213-FC02620B5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2232" y="1254789"/>
            <a:ext cx="1479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 err="1">
                <a:solidFill>
                  <a:srgbClr val="1659A5"/>
                </a:solidFill>
                <a:latin typeface="Calibri" pitchFamily="-108" charset="0"/>
              </a:rPr>
              <a:t>hadronization</a:t>
            </a:r>
            <a:endParaRPr lang="ja-JP" altLang="en-US" dirty="0">
              <a:solidFill>
                <a:srgbClr val="1659A5"/>
              </a:solidFill>
              <a:latin typeface="Calibri" pitchFamily="-108" charset="0"/>
            </a:endParaRPr>
          </a:p>
        </p:txBody>
      </p:sp>
      <p:sp>
        <p:nvSpPr>
          <p:cNvPr id="285" name="テキスト ボックス 412">
            <a:extLst>
              <a:ext uri="{FF2B5EF4-FFF2-40B4-BE49-F238E27FC236}">
                <a16:creationId xmlns:a16="http://schemas.microsoft.com/office/drawing/2014/main" id="{84432D1D-114E-A4C1-F78D-9EBA90AEE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9537" y="1251002"/>
            <a:ext cx="10810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1659A5"/>
                </a:solidFill>
                <a:latin typeface="Calibri" pitchFamily="-108" charset="0"/>
              </a:rPr>
              <a:t>freezeout</a:t>
            </a:r>
            <a:endParaRPr lang="ja-JP" altLang="en-US" dirty="0">
              <a:solidFill>
                <a:srgbClr val="1659A5"/>
              </a:solidFill>
              <a:latin typeface="Calibri" pitchFamily="-108" charset="0"/>
            </a:endParaRPr>
          </a:p>
        </p:txBody>
      </p:sp>
      <p:grpSp>
        <p:nvGrpSpPr>
          <p:cNvPr id="286" name="図形グループ 271">
            <a:extLst>
              <a:ext uri="{FF2B5EF4-FFF2-40B4-BE49-F238E27FC236}">
                <a16:creationId xmlns:a16="http://schemas.microsoft.com/office/drawing/2014/main" id="{0A4BDC3C-80B8-A877-F78A-822188CF0B84}"/>
              </a:ext>
            </a:extLst>
          </p:cNvPr>
          <p:cNvGrpSpPr>
            <a:grpSpLocks/>
          </p:cNvGrpSpPr>
          <p:nvPr/>
        </p:nvGrpSpPr>
        <p:grpSpPr bwMode="auto">
          <a:xfrm>
            <a:off x="6405083" y="1757779"/>
            <a:ext cx="1125648" cy="867805"/>
            <a:chOff x="5246368" y="1922972"/>
            <a:chExt cx="2931748" cy="2261260"/>
          </a:xfrm>
        </p:grpSpPr>
        <p:sp>
          <p:nvSpPr>
            <p:cNvPr id="287" name="円/楕円 286">
              <a:extLst>
                <a:ext uri="{FF2B5EF4-FFF2-40B4-BE49-F238E27FC236}">
                  <a16:creationId xmlns:a16="http://schemas.microsoft.com/office/drawing/2014/main" id="{EEBE21D0-5373-AA03-68EB-2780113509C8}"/>
                </a:ext>
              </a:extLst>
            </p:cNvPr>
            <p:cNvSpPr/>
            <p:nvPr/>
          </p:nvSpPr>
          <p:spPr>
            <a:xfrm>
              <a:off x="5246368" y="1922972"/>
              <a:ext cx="2931748" cy="2261260"/>
            </a:xfrm>
            <a:prstGeom prst="ellipse">
              <a:avLst/>
            </a:prstGeom>
            <a:gradFill flip="none" rotWithShape="1">
              <a:gsLst>
                <a:gs pos="30000">
                  <a:srgbClr val="FFFF00"/>
                </a:gs>
                <a:gs pos="91000">
                  <a:srgbClr val="008000"/>
                </a:gs>
                <a:gs pos="3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grpSp>
          <p:nvGrpSpPr>
            <p:cNvPr id="288" name="図形グループ 85">
              <a:extLst>
                <a:ext uri="{FF2B5EF4-FFF2-40B4-BE49-F238E27FC236}">
                  <a16:creationId xmlns:a16="http://schemas.microsoft.com/office/drawing/2014/main" id="{0D5599E6-EAE3-0C1C-5985-92709909ED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38246" y="2776843"/>
              <a:ext cx="432193" cy="433387"/>
              <a:chOff x="492125" y="4910138"/>
              <a:chExt cx="574675" cy="576262"/>
            </a:xfrm>
          </p:grpSpPr>
          <p:sp>
            <p:nvSpPr>
              <p:cNvPr id="353" name="Oval 78">
                <a:extLst>
                  <a:ext uri="{FF2B5EF4-FFF2-40B4-BE49-F238E27FC236}">
                    <a16:creationId xmlns:a16="http://schemas.microsoft.com/office/drawing/2014/main" id="{5EB78729-7EB8-B5CC-B766-D0FDF41246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" y="4910138"/>
                <a:ext cx="574675" cy="57626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354" name="Oval 79">
                <a:extLst>
                  <a:ext uri="{FF2B5EF4-FFF2-40B4-BE49-F238E27FC236}">
                    <a16:creationId xmlns:a16="http://schemas.microsoft.com/office/drawing/2014/main" id="{01938300-8CC2-2BE8-8D2E-88622BB6C8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838" y="4983163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355" name="Oval 80">
                <a:extLst>
                  <a:ext uri="{FF2B5EF4-FFF2-40B4-BE49-F238E27FC236}">
                    <a16:creationId xmlns:a16="http://schemas.microsoft.com/office/drawing/2014/main" id="{735BBC09-0CDB-D9D5-797A-C977C9DEF6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2175" y="5054600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356" name="Oval 81">
                <a:extLst>
                  <a:ext uri="{FF2B5EF4-FFF2-40B4-BE49-F238E27FC236}">
                    <a16:creationId xmlns:a16="http://schemas.microsoft.com/office/drawing/2014/main" id="{D26E7543-AD47-256D-6684-C3350C4138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800" y="5214938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</p:grpSp>
        <p:grpSp>
          <p:nvGrpSpPr>
            <p:cNvPr id="289" name="図形グループ 91">
              <a:extLst>
                <a:ext uri="{FF2B5EF4-FFF2-40B4-BE49-F238E27FC236}">
                  <a16:creationId xmlns:a16="http://schemas.microsoft.com/office/drawing/2014/main" id="{8B0DC9A3-EF49-AA65-69CC-E888E8EEC1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55967" y="2103940"/>
              <a:ext cx="432193" cy="433387"/>
              <a:chOff x="1101725" y="4452938"/>
              <a:chExt cx="574675" cy="576262"/>
            </a:xfrm>
          </p:grpSpPr>
          <p:sp>
            <p:nvSpPr>
              <p:cNvPr id="350" name="Oval 82">
                <a:extLst>
                  <a:ext uri="{FF2B5EF4-FFF2-40B4-BE49-F238E27FC236}">
                    <a16:creationId xmlns:a16="http://schemas.microsoft.com/office/drawing/2014/main" id="{54033184-7735-0F1D-0D53-6042551C59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1725" y="4452938"/>
                <a:ext cx="574675" cy="57626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351" name="Oval 83">
                <a:extLst>
                  <a:ext uri="{FF2B5EF4-FFF2-40B4-BE49-F238E27FC236}">
                    <a16:creationId xmlns:a16="http://schemas.microsoft.com/office/drawing/2014/main" id="{FE5AB712-F485-79BB-DEAD-3F95CEA5C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600" y="4595813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352" name="Oval 84">
                <a:extLst>
                  <a:ext uri="{FF2B5EF4-FFF2-40B4-BE49-F238E27FC236}">
                    <a16:creationId xmlns:a16="http://schemas.microsoft.com/office/drawing/2014/main" id="{0556466A-44D1-4131-338D-51C79DC292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938" y="4762500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</p:grpSp>
        <p:grpSp>
          <p:nvGrpSpPr>
            <p:cNvPr id="290" name="図形グループ 95">
              <a:extLst>
                <a:ext uri="{FF2B5EF4-FFF2-40B4-BE49-F238E27FC236}">
                  <a16:creationId xmlns:a16="http://schemas.microsoft.com/office/drawing/2014/main" id="{59C0F0E1-823B-4801-4474-6825FB4215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84567" y="3539040"/>
              <a:ext cx="432193" cy="433387"/>
              <a:chOff x="1101725" y="4452938"/>
              <a:chExt cx="574675" cy="576262"/>
            </a:xfrm>
          </p:grpSpPr>
          <p:sp>
            <p:nvSpPr>
              <p:cNvPr id="347" name="Oval 82">
                <a:extLst>
                  <a:ext uri="{FF2B5EF4-FFF2-40B4-BE49-F238E27FC236}">
                    <a16:creationId xmlns:a16="http://schemas.microsoft.com/office/drawing/2014/main" id="{4B28C7E0-00EE-87CC-B3B0-18963F3987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1725" y="4452938"/>
                <a:ext cx="574675" cy="57626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348" name="Oval 83">
                <a:extLst>
                  <a:ext uri="{FF2B5EF4-FFF2-40B4-BE49-F238E27FC236}">
                    <a16:creationId xmlns:a16="http://schemas.microsoft.com/office/drawing/2014/main" id="{FAA75366-A21A-8C72-3989-47E3436CD9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600" y="4595813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349" name="Oval 84">
                <a:extLst>
                  <a:ext uri="{FF2B5EF4-FFF2-40B4-BE49-F238E27FC236}">
                    <a16:creationId xmlns:a16="http://schemas.microsoft.com/office/drawing/2014/main" id="{FB9B1BA4-86B6-E622-3F90-DBD72F419F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938" y="4762500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</p:grpSp>
        <p:grpSp>
          <p:nvGrpSpPr>
            <p:cNvPr id="291" name="図形グループ 99">
              <a:extLst>
                <a:ext uri="{FF2B5EF4-FFF2-40B4-BE49-F238E27FC236}">
                  <a16:creationId xmlns:a16="http://schemas.microsoft.com/office/drawing/2014/main" id="{9C857BA8-B164-416A-3758-B5BD6DBBE1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46891" y="3322346"/>
              <a:ext cx="432193" cy="433387"/>
              <a:chOff x="1101725" y="4452938"/>
              <a:chExt cx="574675" cy="576262"/>
            </a:xfrm>
          </p:grpSpPr>
          <p:sp>
            <p:nvSpPr>
              <p:cNvPr id="344" name="Oval 82">
                <a:extLst>
                  <a:ext uri="{FF2B5EF4-FFF2-40B4-BE49-F238E27FC236}">
                    <a16:creationId xmlns:a16="http://schemas.microsoft.com/office/drawing/2014/main" id="{255B62DE-AD3F-FD49-19C0-CBD2AB1949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1725" y="4452938"/>
                <a:ext cx="574675" cy="57626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345" name="Oval 83">
                <a:extLst>
                  <a:ext uri="{FF2B5EF4-FFF2-40B4-BE49-F238E27FC236}">
                    <a16:creationId xmlns:a16="http://schemas.microsoft.com/office/drawing/2014/main" id="{7D252075-82BF-6837-8AC1-F77C83BE7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600" y="4595813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346" name="Oval 84">
                <a:extLst>
                  <a:ext uri="{FF2B5EF4-FFF2-40B4-BE49-F238E27FC236}">
                    <a16:creationId xmlns:a16="http://schemas.microsoft.com/office/drawing/2014/main" id="{ECC35944-7219-843E-DAC3-64780E168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938" y="4762500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</p:grpSp>
        <p:grpSp>
          <p:nvGrpSpPr>
            <p:cNvPr id="292" name="図形グループ 103">
              <a:extLst>
                <a:ext uri="{FF2B5EF4-FFF2-40B4-BE49-F238E27FC236}">
                  <a16:creationId xmlns:a16="http://schemas.microsoft.com/office/drawing/2014/main" id="{B352FFEF-9908-B258-0C84-2AF4FE0F90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22149" y="2192872"/>
              <a:ext cx="432193" cy="433387"/>
              <a:chOff x="1101725" y="4452938"/>
              <a:chExt cx="574675" cy="576262"/>
            </a:xfrm>
          </p:grpSpPr>
          <p:sp>
            <p:nvSpPr>
              <p:cNvPr id="341" name="Oval 82">
                <a:extLst>
                  <a:ext uri="{FF2B5EF4-FFF2-40B4-BE49-F238E27FC236}">
                    <a16:creationId xmlns:a16="http://schemas.microsoft.com/office/drawing/2014/main" id="{840730B6-57AF-5876-C40B-6125FDD4FC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1725" y="4452938"/>
                <a:ext cx="574675" cy="57626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342" name="Oval 83">
                <a:extLst>
                  <a:ext uri="{FF2B5EF4-FFF2-40B4-BE49-F238E27FC236}">
                    <a16:creationId xmlns:a16="http://schemas.microsoft.com/office/drawing/2014/main" id="{EA3BDB7D-FEE9-3CBA-FC29-2EF1F1F361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600" y="4595813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343" name="Oval 84">
                <a:extLst>
                  <a:ext uri="{FF2B5EF4-FFF2-40B4-BE49-F238E27FC236}">
                    <a16:creationId xmlns:a16="http://schemas.microsoft.com/office/drawing/2014/main" id="{E739F37B-557D-1B9E-6E05-B92C3610C1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938" y="4762500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</p:grpSp>
        <p:grpSp>
          <p:nvGrpSpPr>
            <p:cNvPr id="293" name="図形グループ 107">
              <a:extLst>
                <a:ext uri="{FF2B5EF4-FFF2-40B4-BE49-F238E27FC236}">
                  <a16:creationId xmlns:a16="http://schemas.microsoft.com/office/drawing/2014/main" id="{A741ED2F-D8E0-7488-DA40-00AC40F364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89956" y="3426327"/>
              <a:ext cx="432193" cy="433387"/>
              <a:chOff x="492125" y="4910138"/>
              <a:chExt cx="574675" cy="576262"/>
            </a:xfrm>
          </p:grpSpPr>
          <p:sp>
            <p:nvSpPr>
              <p:cNvPr id="337" name="Oval 78">
                <a:extLst>
                  <a:ext uri="{FF2B5EF4-FFF2-40B4-BE49-F238E27FC236}">
                    <a16:creationId xmlns:a16="http://schemas.microsoft.com/office/drawing/2014/main" id="{DA066B0E-FAB8-F003-4D9D-CF85175FE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" y="4910138"/>
                <a:ext cx="574675" cy="57626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338" name="Oval 79">
                <a:extLst>
                  <a:ext uri="{FF2B5EF4-FFF2-40B4-BE49-F238E27FC236}">
                    <a16:creationId xmlns:a16="http://schemas.microsoft.com/office/drawing/2014/main" id="{82BA92AF-19FF-44ED-72AD-B7A6AD0969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838" y="4983163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339" name="Oval 80">
                <a:extLst>
                  <a:ext uri="{FF2B5EF4-FFF2-40B4-BE49-F238E27FC236}">
                    <a16:creationId xmlns:a16="http://schemas.microsoft.com/office/drawing/2014/main" id="{F8DFF385-12B6-941D-67C6-610D04FDB2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2175" y="5054600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340" name="Oval 81">
                <a:extLst>
                  <a:ext uri="{FF2B5EF4-FFF2-40B4-BE49-F238E27FC236}">
                    <a16:creationId xmlns:a16="http://schemas.microsoft.com/office/drawing/2014/main" id="{01DD812D-6B35-B9FE-C97C-576D49A6E7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800" y="5214938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</p:grpSp>
        <p:grpSp>
          <p:nvGrpSpPr>
            <p:cNvPr id="294" name="図形グループ 112">
              <a:extLst>
                <a:ext uri="{FF2B5EF4-FFF2-40B4-BE49-F238E27FC236}">
                  <a16:creationId xmlns:a16="http://schemas.microsoft.com/office/drawing/2014/main" id="{30A0C131-072D-D710-2915-8502FEF8F5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9267" y="3145340"/>
              <a:ext cx="432193" cy="433387"/>
              <a:chOff x="492125" y="4910138"/>
              <a:chExt cx="574675" cy="576262"/>
            </a:xfrm>
          </p:grpSpPr>
          <p:sp>
            <p:nvSpPr>
              <p:cNvPr id="333" name="Oval 78">
                <a:extLst>
                  <a:ext uri="{FF2B5EF4-FFF2-40B4-BE49-F238E27FC236}">
                    <a16:creationId xmlns:a16="http://schemas.microsoft.com/office/drawing/2014/main" id="{565B992B-2D3C-0805-6579-74F03E637A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" y="4910138"/>
                <a:ext cx="574675" cy="57626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334" name="Oval 79">
                <a:extLst>
                  <a:ext uri="{FF2B5EF4-FFF2-40B4-BE49-F238E27FC236}">
                    <a16:creationId xmlns:a16="http://schemas.microsoft.com/office/drawing/2014/main" id="{926C7641-50DE-E231-519D-047AD40013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838" y="4983163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335" name="Oval 80">
                <a:extLst>
                  <a:ext uri="{FF2B5EF4-FFF2-40B4-BE49-F238E27FC236}">
                    <a16:creationId xmlns:a16="http://schemas.microsoft.com/office/drawing/2014/main" id="{87BDE93F-6643-5821-5233-16C17454C0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2175" y="5054600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336" name="Oval 81">
                <a:extLst>
                  <a:ext uri="{FF2B5EF4-FFF2-40B4-BE49-F238E27FC236}">
                    <a16:creationId xmlns:a16="http://schemas.microsoft.com/office/drawing/2014/main" id="{FC2AF94C-4323-4F3E-357C-A1253948FF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800" y="5214938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</p:grpSp>
        <p:sp>
          <p:nvSpPr>
            <p:cNvPr id="295" name="Oval 21">
              <a:extLst>
                <a:ext uri="{FF2B5EF4-FFF2-40B4-BE49-F238E27FC236}">
                  <a16:creationId xmlns:a16="http://schemas.microsoft.com/office/drawing/2014/main" id="{887D2D65-E45A-EB9E-A69B-9BE9A2BD7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4225" y="28035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296" name="Oval 23">
              <a:extLst>
                <a:ext uri="{FF2B5EF4-FFF2-40B4-BE49-F238E27FC236}">
                  <a16:creationId xmlns:a16="http://schemas.microsoft.com/office/drawing/2014/main" id="{A7B65124-D106-2834-4305-8DCADC3E7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7463" y="24987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297" name="Oval 24">
              <a:extLst>
                <a:ext uri="{FF2B5EF4-FFF2-40B4-BE49-F238E27FC236}">
                  <a16:creationId xmlns:a16="http://schemas.microsoft.com/office/drawing/2014/main" id="{7A62E48F-2B2D-A221-63B8-4BD99C83A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7759" y="2804982"/>
              <a:ext cx="144961" cy="142069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298" name="Oval 25">
              <a:extLst>
                <a:ext uri="{FF2B5EF4-FFF2-40B4-BE49-F238E27FC236}">
                  <a16:creationId xmlns:a16="http://schemas.microsoft.com/office/drawing/2014/main" id="{EE541BE5-FC18-2D9A-0A6C-A3D3B4B5C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9825" y="31162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CC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299" name="Oval 26">
              <a:extLst>
                <a:ext uri="{FF2B5EF4-FFF2-40B4-BE49-F238E27FC236}">
                  <a16:creationId xmlns:a16="http://schemas.microsoft.com/office/drawing/2014/main" id="{6DAFBE04-4530-44DE-1F77-707F2E185C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1363" y="29638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00" name="Oval 28">
              <a:extLst>
                <a:ext uri="{FF2B5EF4-FFF2-40B4-BE49-F238E27FC236}">
                  <a16:creationId xmlns:a16="http://schemas.microsoft.com/office/drawing/2014/main" id="{9867CD00-A917-EDFC-B2B3-C58CC3560F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5825" y="28876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01" name="Oval 32">
              <a:extLst>
                <a:ext uri="{FF2B5EF4-FFF2-40B4-BE49-F238E27FC236}">
                  <a16:creationId xmlns:a16="http://schemas.microsoft.com/office/drawing/2014/main" id="{6234D827-A91B-DE9D-F8F4-28C5AE60D0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5825" y="31924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02" name="Oval 36">
              <a:extLst>
                <a:ext uri="{FF2B5EF4-FFF2-40B4-BE49-F238E27FC236}">
                  <a16:creationId xmlns:a16="http://schemas.microsoft.com/office/drawing/2014/main" id="{4F82291E-5AF3-E90B-9474-BED6C3F5BE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3763" y="27273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03" name="Oval 37">
              <a:extLst>
                <a:ext uri="{FF2B5EF4-FFF2-40B4-BE49-F238E27FC236}">
                  <a16:creationId xmlns:a16="http://schemas.microsoft.com/office/drawing/2014/main" id="{46EB9E3C-69D2-5A44-EE7B-435A0448F4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6363" y="29559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04" name="Oval 38">
              <a:extLst>
                <a:ext uri="{FF2B5EF4-FFF2-40B4-BE49-F238E27FC236}">
                  <a16:creationId xmlns:a16="http://schemas.microsoft.com/office/drawing/2014/main" id="{6B29CBD2-7AED-EE7B-A530-36CB71DDB6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1963" y="23336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05" name="Oval 41">
              <a:extLst>
                <a:ext uri="{FF2B5EF4-FFF2-40B4-BE49-F238E27FC236}">
                  <a16:creationId xmlns:a16="http://schemas.microsoft.com/office/drawing/2014/main" id="{6C5036E4-4EBC-32F5-8BEC-BA98415FA4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8225" y="29638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06" name="Oval 43">
              <a:extLst>
                <a:ext uri="{FF2B5EF4-FFF2-40B4-BE49-F238E27FC236}">
                  <a16:creationId xmlns:a16="http://schemas.microsoft.com/office/drawing/2014/main" id="{4E3B3CB7-1796-FC84-7593-A8BD8EFF0A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9025" y="31162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07" name="Oval 45">
              <a:extLst>
                <a:ext uri="{FF2B5EF4-FFF2-40B4-BE49-F238E27FC236}">
                  <a16:creationId xmlns:a16="http://schemas.microsoft.com/office/drawing/2014/main" id="{1C3073E7-38CB-50DB-BEDD-92BA6018DF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9825" y="28876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08" name="Oval 47">
              <a:extLst>
                <a:ext uri="{FF2B5EF4-FFF2-40B4-BE49-F238E27FC236}">
                  <a16:creationId xmlns:a16="http://schemas.microsoft.com/office/drawing/2014/main" id="{F355A1AA-A44F-9629-CA3B-C089D5F20A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3553" y="3032883"/>
              <a:ext cx="144959" cy="145029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09" name="Oval 48">
              <a:extLst>
                <a:ext uri="{FF2B5EF4-FFF2-40B4-BE49-F238E27FC236}">
                  <a16:creationId xmlns:a16="http://schemas.microsoft.com/office/drawing/2014/main" id="{09852568-A291-78C1-B58B-097C482F22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6308" y="3260786"/>
              <a:ext cx="144959" cy="145028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10" name="Oval 49">
              <a:extLst>
                <a:ext uri="{FF2B5EF4-FFF2-40B4-BE49-F238E27FC236}">
                  <a16:creationId xmlns:a16="http://schemas.microsoft.com/office/drawing/2014/main" id="{4E799B8B-0112-926D-24AD-4E8EF7D420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7938" y="2964809"/>
              <a:ext cx="144961" cy="142069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11" name="Oval 50">
              <a:extLst>
                <a:ext uri="{FF2B5EF4-FFF2-40B4-BE49-F238E27FC236}">
                  <a16:creationId xmlns:a16="http://schemas.microsoft.com/office/drawing/2014/main" id="{7A4E2BEF-236A-2FCC-D10D-DE8773A73B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6163" y="28797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12" name="Oval 52">
              <a:extLst>
                <a:ext uri="{FF2B5EF4-FFF2-40B4-BE49-F238E27FC236}">
                  <a16:creationId xmlns:a16="http://schemas.microsoft.com/office/drawing/2014/main" id="{D8D36538-FD5F-1E46-3AE6-8E083FAD70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1225" y="28797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13" name="Oval 53">
              <a:extLst>
                <a:ext uri="{FF2B5EF4-FFF2-40B4-BE49-F238E27FC236}">
                  <a16:creationId xmlns:a16="http://schemas.microsoft.com/office/drawing/2014/main" id="{FEAC4E5C-8E76-6171-083B-51D98B7F69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4363" y="27273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14" name="Oval 55">
              <a:extLst>
                <a:ext uri="{FF2B5EF4-FFF2-40B4-BE49-F238E27FC236}">
                  <a16:creationId xmlns:a16="http://schemas.microsoft.com/office/drawing/2014/main" id="{500D18FB-8238-456D-744F-03C39F1208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4425" y="32607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15" name="Oval 56">
              <a:extLst>
                <a:ext uri="{FF2B5EF4-FFF2-40B4-BE49-F238E27FC236}">
                  <a16:creationId xmlns:a16="http://schemas.microsoft.com/office/drawing/2014/main" id="{AD695787-176D-1075-3E76-96F84E52C3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8225" y="30400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16" name="Oval 57">
              <a:extLst>
                <a:ext uri="{FF2B5EF4-FFF2-40B4-BE49-F238E27FC236}">
                  <a16:creationId xmlns:a16="http://schemas.microsoft.com/office/drawing/2014/main" id="{E59A9506-2815-B39E-F329-7298B2E54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3025" y="30321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17" name="Oval 58">
              <a:extLst>
                <a:ext uri="{FF2B5EF4-FFF2-40B4-BE49-F238E27FC236}">
                  <a16:creationId xmlns:a16="http://schemas.microsoft.com/office/drawing/2014/main" id="{FE00ACF4-5337-94DC-76DC-E8191BC98D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1363" y="31845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CC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18" name="Oval 59">
              <a:extLst>
                <a:ext uri="{FF2B5EF4-FFF2-40B4-BE49-F238E27FC236}">
                  <a16:creationId xmlns:a16="http://schemas.microsoft.com/office/drawing/2014/main" id="{05AE8A22-CD64-1044-5F2D-5EC935E90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4425" y="26511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CC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19" name="Oval 60">
              <a:extLst>
                <a:ext uri="{FF2B5EF4-FFF2-40B4-BE49-F238E27FC236}">
                  <a16:creationId xmlns:a16="http://schemas.microsoft.com/office/drawing/2014/main" id="{B142BFDC-D858-7EAA-7802-4DE2904B99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3025" y="31162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CC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20" name="Oval 61">
              <a:extLst>
                <a:ext uri="{FF2B5EF4-FFF2-40B4-BE49-F238E27FC236}">
                  <a16:creationId xmlns:a16="http://schemas.microsoft.com/office/drawing/2014/main" id="{DC4C3D16-5F57-63FC-3F74-FC3D53C958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0625" y="29559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CC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21" name="Oval 62">
              <a:extLst>
                <a:ext uri="{FF2B5EF4-FFF2-40B4-BE49-F238E27FC236}">
                  <a16:creationId xmlns:a16="http://schemas.microsoft.com/office/drawing/2014/main" id="{1AF56B9B-BE89-7141-A634-FBD64FF305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8825" y="31083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22" name="Oval 63">
              <a:extLst>
                <a:ext uri="{FF2B5EF4-FFF2-40B4-BE49-F238E27FC236}">
                  <a16:creationId xmlns:a16="http://schemas.microsoft.com/office/drawing/2014/main" id="{1165CCEA-7007-2ABF-060A-7526642486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3025" y="33956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23" name="Oval 64">
              <a:extLst>
                <a:ext uri="{FF2B5EF4-FFF2-40B4-BE49-F238E27FC236}">
                  <a16:creationId xmlns:a16="http://schemas.microsoft.com/office/drawing/2014/main" id="{307ED953-D375-8ADB-67B4-3428CF4520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3625" y="32607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24" name="Oval 66">
              <a:extLst>
                <a:ext uri="{FF2B5EF4-FFF2-40B4-BE49-F238E27FC236}">
                  <a16:creationId xmlns:a16="http://schemas.microsoft.com/office/drawing/2014/main" id="{16C561C9-D10B-4748-5205-1721D9F650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0963" y="26511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25" name="Oval 67">
              <a:extLst>
                <a:ext uri="{FF2B5EF4-FFF2-40B4-BE49-F238E27FC236}">
                  <a16:creationId xmlns:a16="http://schemas.microsoft.com/office/drawing/2014/main" id="{85E0C5AD-8CD3-5DF8-A021-10542D7FCC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4363" y="29559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26" name="Oval 68">
              <a:extLst>
                <a:ext uri="{FF2B5EF4-FFF2-40B4-BE49-F238E27FC236}">
                  <a16:creationId xmlns:a16="http://schemas.microsoft.com/office/drawing/2014/main" id="{3950FD64-74C5-F747-02F5-9BD818A0FA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2963" y="32607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27" name="Oval 70">
              <a:extLst>
                <a:ext uri="{FF2B5EF4-FFF2-40B4-BE49-F238E27FC236}">
                  <a16:creationId xmlns:a16="http://schemas.microsoft.com/office/drawing/2014/main" id="{1EEE9394-9B00-E691-AF86-A0AAB32B5E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1347" y="3115756"/>
              <a:ext cx="144961" cy="145029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28" name="Oval 71">
              <a:extLst>
                <a:ext uri="{FF2B5EF4-FFF2-40B4-BE49-F238E27FC236}">
                  <a16:creationId xmlns:a16="http://schemas.microsoft.com/office/drawing/2014/main" id="{2E852486-9970-C79E-5EDE-A1EF0792D4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7825" y="27273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29" name="Oval 72">
              <a:extLst>
                <a:ext uri="{FF2B5EF4-FFF2-40B4-BE49-F238E27FC236}">
                  <a16:creationId xmlns:a16="http://schemas.microsoft.com/office/drawing/2014/main" id="{2B6FE5C0-57B0-9529-D2B4-E6E0FABDE0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4677" y="3192710"/>
              <a:ext cx="144961" cy="145029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30" name="Oval 73">
              <a:extLst>
                <a:ext uri="{FF2B5EF4-FFF2-40B4-BE49-F238E27FC236}">
                  <a16:creationId xmlns:a16="http://schemas.microsoft.com/office/drawing/2014/main" id="{8DD51C98-F0A8-FE7A-4282-442095E6D1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1625" y="28797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CC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31" name="Oval 74">
              <a:extLst>
                <a:ext uri="{FF2B5EF4-FFF2-40B4-BE49-F238E27FC236}">
                  <a16:creationId xmlns:a16="http://schemas.microsoft.com/office/drawing/2014/main" id="{E7F49003-E654-2264-8947-522450F99A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2625" y="28876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32" name="Oval 75">
              <a:extLst>
                <a:ext uri="{FF2B5EF4-FFF2-40B4-BE49-F238E27FC236}">
                  <a16:creationId xmlns:a16="http://schemas.microsoft.com/office/drawing/2014/main" id="{9453BA31-6330-3222-A582-756211AAD9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9625" y="30400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</p:grpSp>
      <p:sp>
        <p:nvSpPr>
          <p:cNvPr id="230" name="テキスト ボックス 345">
            <a:extLst>
              <a:ext uri="{FF2B5EF4-FFF2-40B4-BE49-F238E27FC236}">
                <a16:creationId xmlns:a16="http://schemas.microsoft.com/office/drawing/2014/main" id="{5B6ADCFB-D33C-1307-E3D6-3508FFE4BADE}"/>
              </a:ext>
            </a:extLst>
          </p:cNvPr>
          <p:cNvSpPr txBox="1"/>
          <p:nvPr/>
        </p:nvSpPr>
        <p:spPr>
          <a:xfrm>
            <a:off x="7167562" y="2894974"/>
            <a:ext cx="2915010" cy="40011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Final state interactions</a:t>
            </a:r>
            <a:endParaRPr kumimoji="1" lang="ja-JP" altLang="en-US" sz="2000" dirty="0"/>
          </a:p>
        </p:txBody>
      </p:sp>
      <p:sp>
        <p:nvSpPr>
          <p:cNvPr id="231" name="テキスト ボックス 347">
            <a:extLst>
              <a:ext uri="{FF2B5EF4-FFF2-40B4-BE49-F238E27FC236}">
                <a16:creationId xmlns:a16="http://schemas.microsoft.com/office/drawing/2014/main" id="{3471E11D-A8D9-E742-199C-C9482416F7DD}"/>
              </a:ext>
            </a:extLst>
          </p:cNvPr>
          <p:cNvSpPr txBox="1"/>
          <p:nvPr/>
        </p:nvSpPr>
        <p:spPr>
          <a:xfrm>
            <a:off x="7175030" y="3260431"/>
            <a:ext cx="2589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Hadron based event </a:t>
            </a:r>
          </a:p>
          <a:p>
            <a:r>
              <a:rPr lang="en-US" altLang="ja-JP" dirty="0"/>
              <a:t>generator</a:t>
            </a:r>
            <a:endParaRPr kumimoji="1" lang="ja-JP" altLang="en-US" dirty="0"/>
          </a:p>
        </p:txBody>
      </p:sp>
      <p:sp>
        <p:nvSpPr>
          <p:cNvPr id="232" name="テキスト ボックス 345">
            <a:extLst>
              <a:ext uri="{FF2B5EF4-FFF2-40B4-BE49-F238E27FC236}">
                <a16:creationId xmlns:a16="http://schemas.microsoft.com/office/drawing/2014/main" id="{7C214A7E-64A9-CB98-B655-D72617AF54C6}"/>
              </a:ext>
            </a:extLst>
          </p:cNvPr>
          <p:cNvSpPr txBox="1"/>
          <p:nvPr/>
        </p:nvSpPr>
        <p:spPr>
          <a:xfrm>
            <a:off x="6252239" y="4467252"/>
            <a:ext cx="1978197" cy="40011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H</a:t>
            </a:r>
            <a:r>
              <a:rPr kumimoji="1" lang="en-US" altLang="ja-JP" sz="2000" dirty="0"/>
              <a:t>adronization</a:t>
            </a:r>
            <a:endParaRPr kumimoji="1" lang="ja-JP" altLang="en-US" sz="2000" dirty="0"/>
          </a:p>
        </p:txBody>
      </p:sp>
      <p:sp>
        <p:nvSpPr>
          <p:cNvPr id="233" name="テキスト ボックス 347">
            <a:extLst>
              <a:ext uri="{FF2B5EF4-FFF2-40B4-BE49-F238E27FC236}">
                <a16:creationId xmlns:a16="http://schemas.microsoft.com/office/drawing/2014/main" id="{F78F6DBF-3E06-2018-2B7A-CD54B5F638E3}"/>
              </a:ext>
            </a:extLst>
          </p:cNvPr>
          <p:cNvSpPr txBox="1"/>
          <p:nvPr/>
        </p:nvSpPr>
        <p:spPr>
          <a:xfrm>
            <a:off x="6391402" y="4944007"/>
            <a:ext cx="2589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Cooper Frye formula</a:t>
            </a:r>
          </a:p>
          <a:p>
            <a:r>
              <a:rPr kumimoji="1" lang="en-US" altLang="ja-JP" dirty="0"/>
              <a:t>Coalescen</a:t>
            </a:r>
            <a:r>
              <a:rPr lang="en-US" altLang="ja-JP" dirty="0"/>
              <a:t>ce model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0247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Quantitative Analysis</a:t>
            </a:r>
          </a:p>
        </p:txBody>
      </p:sp>
      <p:grpSp>
        <p:nvGrpSpPr>
          <p:cNvPr id="4" name="図形グループ 59"/>
          <p:cNvGrpSpPr>
            <a:grpSpLocks/>
          </p:cNvGrpSpPr>
          <p:nvPr/>
        </p:nvGrpSpPr>
        <p:grpSpPr bwMode="auto">
          <a:xfrm>
            <a:off x="1032914" y="1753630"/>
            <a:ext cx="822100" cy="1034802"/>
            <a:chOff x="5035571" y="1919524"/>
            <a:chExt cx="3078964" cy="2532173"/>
          </a:xfrm>
        </p:grpSpPr>
        <p:grpSp>
          <p:nvGrpSpPr>
            <p:cNvPr id="5" name="図形グループ 123"/>
            <p:cNvGrpSpPr>
              <a:grpSpLocks/>
            </p:cNvGrpSpPr>
            <p:nvPr/>
          </p:nvGrpSpPr>
          <p:grpSpPr bwMode="auto">
            <a:xfrm>
              <a:off x="5035571" y="1919524"/>
              <a:ext cx="510390" cy="2528732"/>
              <a:chOff x="5270078" y="1839496"/>
              <a:chExt cx="510390" cy="2528732"/>
            </a:xfrm>
          </p:grpSpPr>
          <p:sp>
            <p:nvSpPr>
              <p:cNvPr id="47" name="円/楕円 47"/>
              <p:cNvSpPr/>
              <p:nvPr/>
            </p:nvSpPr>
            <p:spPr>
              <a:xfrm>
                <a:off x="5270078" y="1839496"/>
                <a:ext cx="508339" cy="252907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8" name="円/楕円 48"/>
              <p:cNvSpPr/>
              <p:nvPr/>
            </p:nvSpPr>
            <p:spPr>
              <a:xfrm>
                <a:off x="5575908" y="2183525"/>
                <a:ext cx="45460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9" name="円/楕円 49"/>
              <p:cNvSpPr/>
              <p:nvPr/>
            </p:nvSpPr>
            <p:spPr>
              <a:xfrm>
                <a:off x="5480852" y="234779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0" name="円/楕円 50"/>
              <p:cNvSpPr/>
              <p:nvPr/>
            </p:nvSpPr>
            <p:spPr>
              <a:xfrm>
                <a:off x="5654431" y="249036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1" name="円/楕円 51"/>
              <p:cNvSpPr/>
              <p:nvPr/>
            </p:nvSpPr>
            <p:spPr>
              <a:xfrm>
                <a:off x="5431258" y="2595738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2" name="円/楕円 52"/>
              <p:cNvSpPr/>
              <p:nvPr/>
            </p:nvSpPr>
            <p:spPr>
              <a:xfrm>
                <a:off x="5551111" y="2595738"/>
                <a:ext cx="45460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3" name="円/楕円 53"/>
              <p:cNvSpPr/>
              <p:nvPr/>
            </p:nvSpPr>
            <p:spPr>
              <a:xfrm>
                <a:off x="5373398" y="299865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4" name="円/楕円 54"/>
              <p:cNvSpPr/>
              <p:nvPr/>
            </p:nvSpPr>
            <p:spPr>
              <a:xfrm>
                <a:off x="5563509" y="3035846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5" name="円/楕円 55"/>
              <p:cNvSpPr/>
              <p:nvPr/>
            </p:nvSpPr>
            <p:spPr>
              <a:xfrm>
                <a:off x="5608971" y="327139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6" name="円/楕円 56"/>
              <p:cNvSpPr/>
              <p:nvPr/>
            </p:nvSpPr>
            <p:spPr>
              <a:xfrm>
                <a:off x="5443657" y="3342683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7" name="円/楕円 57"/>
              <p:cNvSpPr/>
              <p:nvPr/>
            </p:nvSpPr>
            <p:spPr>
              <a:xfrm>
                <a:off x="5456055" y="3748697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8" name="円/楕円 58"/>
              <p:cNvSpPr/>
              <p:nvPr/>
            </p:nvSpPr>
            <p:spPr>
              <a:xfrm>
                <a:off x="5608971" y="355653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9" name="円/楕円 59"/>
              <p:cNvSpPr/>
              <p:nvPr/>
            </p:nvSpPr>
            <p:spPr>
              <a:xfrm>
                <a:off x="5468455" y="2003763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0" name="円/楕円 60"/>
              <p:cNvSpPr/>
              <p:nvPr/>
            </p:nvSpPr>
            <p:spPr>
              <a:xfrm>
                <a:off x="5418860" y="2332294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1" name="円/楕円 61"/>
              <p:cNvSpPr/>
              <p:nvPr/>
            </p:nvSpPr>
            <p:spPr>
              <a:xfrm>
                <a:off x="5534580" y="2403578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2" name="円/楕円 62"/>
              <p:cNvSpPr/>
              <p:nvPr/>
            </p:nvSpPr>
            <p:spPr>
              <a:xfrm>
                <a:off x="5617237" y="2747607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3" name="円/楕円 63"/>
              <p:cNvSpPr/>
              <p:nvPr/>
            </p:nvSpPr>
            <p:spPr>
              <a:xfrm>
                <a:off x="5476720" y="2899475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4" name="円/楕円 64"/>
              <p:cNvSpPr/>
              <p:nvPr/>
            </p:nvSpPr>
            <p:spPr>
              <a:xfrm>
                <a:off x="5637900" y="3100933"/>
                <a:ext cx="45463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5" name="円/楕円 65"/>
              <p:cNvSpPr/>
              <p:nvPr/>
            </p:nvSpPr>
            <p:spPr>
              <a:xfrm>
                <a:off x="5410595" y="3252801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6" name="円/楕円 66"/>
              <p:cNvSpPr/>
              <p:nvPr/>
            </p:nvSpPr>
            <p:spPr>
              <a:xfrm>
                <a:off x="5518049" y="3500749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7" name="円/楕円 67"/>
              <p:cNvSpPr/>
              <p:nvPr/>
            </p:nvSpPr>
            <p:spPr>
              <a:xfrm>
                <a:off x="5410595" y="3581332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8" name="円/楕円 68"/>
              <p:cNvSpPr/>
              <p:nvPr/>
            </p:nvSpPr>
            <p:spPr>
              <a:xfrm>
                <a:off x="5538712" y="3757996"/>
                <a:ext cx="45463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9" name="円/楕円 69"/>
              <p:cNvSpPr/>
              <p:nvPr/>
            </p:nvSpPr>
            <p:spPr>
              <a:xfrm>
                <a:off x="5497383" y="3956355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0" name="円/楕円 70"/>
              <p:cNvSpPr/>
              <p:nvPr/>
            </p:nvSpPr>
            <p:spPr>
              <a:xfrm>
                <a:off x="5348601" y="2419076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1" name="円/楕円 71"/>
              <p:cNvSpPr/>
              <p:nvPr/>
            </p:nvSpPr>
            <p:spPr>
              <a:xfrm>
                <a:off x="5699894" y="2617434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2" name="円/楕円 72"/>
              <p:cNvSpPr/>
              <p:nvPr/>
            </p:nvSpPr>
            <p:spPr>
              <a:xfrm>
                <a:off x="5497383" y="2747607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3" name="円/楕円 73"/>
              <p:cNvSpPr/>
              <p:nvPr/>
            </p:nvSpPr>
            <p:spPr>
              <a:xfrm>
                <a:off x="5460189" y="3054442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4" name="円/楕円 74"/>
              <p:cNvSpPr/>
              <p:nvPr/>
            </p:nvSpPr>
            <p:spPr>
              <a:xfrm>
                <a:off x="5567643" y="3218709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5" name="円/楕円 75"/>
              <p:cNvSpPr/>
              <p:nvPr/>
            </p:nvSpPr>
            <p:spPr>
              <a:xfrm>
                <a:off x="5658565" y="3370576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6" name="円/楕円 76"/>
              <p:cNvSpPr/>
              <p:nvPr/>
            </p:nvSpPr>
            <p:spPr>
              <a:xfrm>
                <a:off x="5584174" y="3665016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7" name="円/楕円 77"/>
              <p:cNvSpPr/>
              <p:nvPr/>
            </p:nvSpPr>
            <p:spPr>
              <a:xfrm>
                <a:off x="5406461" y="3816883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8" name="円/楕円 78"/>
              <p:cNvSpPr/>
              <p:nvPr/>
            </p:nvSpPr>
            <p:spPr>
              <a:xfrm>
                <a:off x="5361001" y="2725911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9" name="円/楕円 79"/>
              <p:cNvSpPr/>
              <p:nvPr/>
            </p:nvSpPr>
            <p:spPr>
              <a:xfrm>
                <a:off x="5319672" y="3197012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0" name="円/楕円 80"/>
              <p:cNvSpPr/>
              <p:nvPr/>
            </p:nvSpPr>
            <p:spPr>
              <a:xfrm>
                <a:off x="5456055" y="2964562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1" name="円/楕円 81"/>
              <p:cNvSpPr/>
              <p:nvPr/>
            </p:nvSpPr>
            <p:spPr>
              <a:xfrm>
                <a:off x="5340335" y="281269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2" name="円/楕円 82"/>
              <p:cNvSpPr/>
              <p:nvPr/>
            </p:nvSpPr>
            <p:spPr>
              <a:xfrm>
                <a:off x="5315538" y="3472856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3" name="円/楕円 83"/>
              <p:cNvSpPr/>
              <p:nvPr/>
            </p:nvSpPr>
            <p:spPr>
              <a:xfrm>
                <a:off x="5369266" y="348215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4" name="円/楕円 84"/>
              <p:cNvSpPr/>
              <p:nvPr/>
            </p:nvSpPr>
            <p:spPr>
              <a:xfrm>
                <a:off x="5559377" y="2081246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grpSp>
          <p:nvGrpSpPr>
            <p:cNvPr id="6" name="図形グループ 124"/>
            <p:cNvGrpSpPr>
              <a:grpSpLocks/>
            </p:cNvGrpSpPr>
            <p:nvPr/>
          </p:nvGrpSpPr>
          <p:grpSpPr bwMode="auto">
            <a:xfrm>
              <a:off x="7604145" y="1922965"/>
              <a:ext cx="510390" cy="2528732"/>
              <a:chOff x="5270078" y="1839496"/>
              <a:chExt cx="510390" cy="2528732"/>
            </a:xfrm>
          </p:grpSpPr>
          <p:sp>
            <p:nvSpPr>
              <p:cNvPr id="9" name="円/楕円 9"/>
              <p:cNvSpPr/>
              <p:nvPr/>
            </p:nvSpPr>
            <p:spPr>
              <a:xfrm>
                <a:off x="5272129" y="1839156"/>
                <a:ext cx="508339" cy="252907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0" name="円/楕円 10"/>
              <p:cNvSpPr/>
              <p:nvPr/>
            </p:nvSpPr>
            <p:spPr>
              <a:xfrm>
                <a:off x="5577960" y="2183183"/>
                <a:ext cx="45460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" name="円/楕円 11"/>
              <p:cNvSpPr/>
              <p:nvPr/>
            </p:nvSpPr>
            <p:spPr>
              <a:xfrm>
                <a:off x="5482903" y="2347450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" name="円/楕円 12"/>
              <p:cNvSpPr/>
              <p:nvPr/>
            </p:nvSpPr>
            <p:spPr>
              <a:xfrm>
                <a:off x="5656483" y="2490020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" name="円/楕円 13"/>
              <p:cNvSpPr/>
              <p:nvPr/>
            </p:nvSpPr>
            <p:spPr>
              <a:xfrm>
                <a:off x="5433309" y="2595398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" name="円/楕円 14"/>
              <p:cNvSpPr/>
              <p:nvPr/>
            </p:nvSpPr>
            <p:spPr>
              <a:xfrm>
                <a:off x="5553163" y="2595398"/>
                <a:ext cx="45460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" name="円/楕円 15"/>
              <p:cNvSpPr/>
              <p:nvPr/>
            </p:nvSpPr>
            <p:spPr>
              <a:xfrm>
                <a:off x="5375449" y="299831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" name="円/楕円 16"/>
              <p:cNvSpPr/>
              <p:nvPr/>
            </p:nvSpPr>
            <p:spPr>
              <a:xfrm>
                <a:off x="5565560" y="3035506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" name="円/楕円 17"/>
              <p:cNvSpPr/>
              <p:nvPr/>
            </p:nvSpPr>
            <p:spPr>
              <a:xfrm>
                <a:off x="5611023" y="327105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" name="円/楕円 18"/>
              <p:cNvSpPr/>
              <p:nvPr/>
            </p:nvSpPr>
            <p:spPr>
              <a:xfrm>
                <a:off x="5445709" y="3342341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" name="円/楕円 19"/>
              <p:cNvSpPr/>
              <p:nvPr/>
            </p:nvSpPr>
            <p:spPr>
              <a:xfrm>
                <a:off x="5458106" y="3748357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" name="円/楕円 20"/>
              <p:cNvSpPr/>
              <p:nvPr/>
            </p:nvSpPr>
            <p:spPr>
              <a:xfrm>
                <a:off x="5611023" y="3556198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1" name="円/楕円 21"/>
              <p:cNvSpPr/>
              <p:nvPr/>
            </p:nvSpPr>
            <p:spPr>
              <a:xfrm>
                <a:off x="5470506" y="2003421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2" name="円/楕円 22"/>
              <p:cNvSpPr/>
              <p:nvPr/>
            </p:nvSpPr>
            <p:spPr>
              <a:xfrm>
                <a:off x="5420912" y="2331952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3" name="円/楕円 23"/>
              <p:cNvSpPr/>
              <p:nvPr/>
            </p:nvSpPr>
            <p:spPr>
              <a:xfrm>
                <a:off x="5536631" y="2403238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4" name="円/楕円 24"/>
              <p:cNvSpPr/>
              <p:nvPr/>
            </p:nvSpPr>
            <p:spPr>
              <a:xfrm>
                <a:off x="5619288" y="2747266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5" name="円/楕円 25"/>
              <p:cNvSpPr/>
              <p:nvPr/>
            </p:nvSpPr>
            <p:spPr>
              <a:xfrm>
                <a:off x="5478772" y="2899135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6" name="円/楕円 26"/>
              <p:cNvSpPr/>
              <p:nvPr/>
            </p:nvSpPr>
            <p:spPr>
              <a:xfrm>
                <a:off x="5639951" y="3100592"/>
                <a:ext cx="45463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7" name="円/楕円 27"/>
              <p:cNvSpPr/>
              <p:nvPr/>
            </p:nvSpPr>
            <p:spPr>
              <a:xfrm>
                <a:off x="5412646" y="3252461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8" name="円/楕円 28"/>
              <p:cNvSpPr/>
              <p:nvPr/>
            </p:nvSpPr>
            <p:spPr>
              <a:xfrm>
                <a:off x="5520100" y="3500409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9" name="円/楕円 29"/>
              <p:cNvSpPr/>
              <p:nvPr/>
            </p:nvSpPr>
            <p:spPr>
              <a:xfrm>
                <a:off x="5412646" y="3580992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0" name="円/楕円 30"/>
              <p:cNvSpPr/>
              <p:nvPr/>
            </p:nvSpPr>
            <p:spPr>
              <a:xfrm>
                <a:off x="5540763" y="3757655"/>
                <a:ext cx="45463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1" name="円/楕円 31"/>
              <p:cNvSpPr/>
              <p:nvPr/>
            </p:nvSpPr>
            <p:spPr>
              <a:xfrm>
                <a:off x="5499435" y="395601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2" name="円/楕円 32"/>
              <p:cNvSpPr/>
              <p:nvPr/>
            </p:nvSpPr>
            <p:spPr>
              <a:xfrm>
                <a:off x="5350652" y="2418734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3" name="円/楕円 33"/>
              <p:cNvSpPr/>
              <p:nvPr/>
            </p:nvSpPr>
            <p:spPr>
              <a:xfrm>
                <a:off x="5701945" y="2617093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4" name="円/楕円 34"/>
              <p:cNvSpPr/>
              <p:nvPr/>
            </p:nvSpPr>
            <p:spPr>
              <a:xfrm>
                <a:off x="5499435" y="2747266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5" name="円/楕円 35"/>
              <p:cNvSpPr/>
              <p:nvPr/>
            </p:nvSpPr>
            <p:spPr>
              <a:xfrm>
                <a:off x="5462240" y="3054103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6" name="円/楕円 36"/>
              <p:cNvSpPr/>
              <p:nvPr/>
            </p:nvSpPr>
            <p:spPr>
              <a:xfrm>
                <a:off x="5569694" y="3218367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7" name="円/楕円 37"/>
              <p:cNvSpPr/>
              <p:nvPr/>
            </p:nvSpPr>
            <p:spPr>
              <a:xfrm>
                <a:off x="5660617" y="3370236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8" name="円/楕円 38"/>
              <p:cNvSpPr/>
              <p:nvPr/>
            </p:nvSpPr>
            <p:spPr>
              <a:xfrm>
                <a:off x="5586226" y="3664674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9" name="円/楕円 39"/>
              <p:cNvSpPr/>
              <p:nvPr/>
            </p:nvSpPr>
            <p:spPr>
              <a:xfrm>
                <a:off x="5408512" y="3816543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0" name="円/楕円 40"/>
              <p:cNvSpPr/>
              <p:nvPr/>
            </p:nvSpPr>
            <p:spPr>
              <a:xfrm>
                <a:off x="5363052" y="2725571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1" name="円/楕円 41"/>
              <p:cNvSpPr/>
              <p:nvPr/>
            </p:nvSpPr>
            <p:spPr>
              <a:xfrm>
                <a:off x="5321724" y="319667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2" name="円/楕円 42"/>
              <p:cNvSpPr/>
              <p:nvPr/>
            </p:nvSpPr>
            <p:spPr>
              <a:xfrm>
                <a:off x="5458106" y="296422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3" name="円/楕円 43"/>
              <p:cNvSpPr/>
              <p:nvPr/>
            </p:nvSpPr>
            <p:spPr>
              <a:xfrm>
                <a:off x="5342387" y="281235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4" name="円/楕円 44"/>
              <p:cNvSpPr/>
              <p:nvPr/>
            </p:nvSpPr>
            <p:spPr>
              <a:xfrm>
                <a:off x="5317589" y="347251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5" name="円/楕円 45"/>
              <p:cNvSpPr/>
              <p:nvPr/>
            </p:nvSpPr>
            <p:spPr>
              <a:xfrm>
                <a:off x="5371318" y="348181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6" name="円/楕円 46"/>
              <p:cNvSpPr/>
              <p:nvPr/>
            </p:nvSpPr>
            <p:spPr>
              <a:xfrm>
                <a:off x="5561429" y="2080906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sp>
          <p:nvSpPr>
            <p:cNvPr id="7" name="右矢印 7"/>
            <p:cNvSpPr/>
            <p:nvPr/>
          </p:nvSpPr>
          <p:spPr>
            <a:xfrm>
              <a:off x="5713357" y="2976405"/>
              <a:ext cx="351290" cy="30683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8" name="右矢印 8"/>
            <p:cNvSpPr/>
            <p:nvPr/>
          </p:nvSpPr>
          <p:spPr>
            <a:xfrm rot="10800000">
              <a:off x="7085459" y="2973304"/>
              <a:ext cx="355424" cy="30993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</p:grpSp>
      <p:grpSp>
        <p:nvGrpSpPr>
          <p:cNvPr id="85" name="図形グループ 392"/>
          <p:cNvGrpSpPr>
            <a:grpSpLocks/>
          </p:cNvGrpSpPr>
          <p:nvPr/>
        </p:nvGrpSpPr>
        <p:grpSpPr bwMode="auto">
          <a:xfrm>
            <a:off x="2547558" y="1683394"/>
            <a:ext cx="1069844" cy="1106252"/>
            <a:chOff x="1495837" y="1285113"/>
            <a:chExt cx="1211714" cy="1254924"/>
          </a:xfrm>
        </p:grpSpPr>
        <p:grpSp>
          <p:nvGrpSpPr>
            <p:cNvPr id="86" name="図形グループ 123"/>
            <p:cNvGrpSpPr>
              <a:grpSpLocks/>
            </p:cNvGrpSpPr>
            <p:nvPr/>
          </p:nvGrpSpPr>
          <p:grpSpPr bwMode="auto">
            <a:xfrm>
              <a:off x="1763469" y="1285113"/>
              <a:ext cx="253289" cy="1254924"/>
              <a:chOff x="5270078" y="1839496"/>
              <a:chExt cx="510390" cy="2528732"/>
            </a:xfrm>
          </p:grpSpPr>
          <p:sp>
            <p:nvSpPr>
              <p:cNvPr id="139" name="円/楕円 139"/>
              <p:cNvSpPr/>
              <p:nvPr/>
            </p:nvSpPr>
            <p:spPr>
              <a:xfrm>
                <a:off x="5270893" y="1839496"/>
                <a:ext cx="508147" cy="252873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0" name="円/楕円 140"/>
              <p:cNvSpPr/>
              <p:nvPr/>
            </p:nvSpPr>
            <p:spPr>
              <a:xfrm>
                <a:off x="5577700" y="2181996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1" name="円/楕円 141"/>
              <p:cNvSpPr/>
              <p:nvPr/>
            </p:nvSpPr>
            <p:spPr>
              <a:xfrm>
                <a:off x="5478626" y="2345242"/>
                <a:ext cx="47940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2" name="円/楕円 142"/>
              <p:cNvSpPr/>
              <p:nvPr/>
            </p:nvSpPr>
            <p:spPr>
              <a:xfrm>
                <a:off x="5657596" y="2489285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3" name="円/楕円 143"/>
              <p:cNvSpPr/>
              <p:nvPr/>
            </p:nvSpPr>
            <p:spPr>
              <a:xfrm>
                <a:off x="5433883" y="2594915"/>
                <a:ext cx="44743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4" name="円/楕円 144"/>
              <p:cNvSpPr/>
              <p:nvPr/>
            </p:nvSpPr>
            <p:spPr>
              <a:xfrm>
                <a:off x="5552133" y="2594915"/>
                <a:ext cx="44743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5" name="円/楕円 145"/>
              <p:cNvSpPr/>
              <p:nvPr/>
            </p:nvSpPr>
            <p:spPr>
              <a:xfrm>
                <a:off x="5373162" y="2998231"/>
                <a:ext cx="44743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6" name="円/楕円 146"/>
              <p:cNvSpPr/>
              <p:nvPr/>
            </p:nvSpPr>
            <p:spPr>
              <a:xfrm>
                <a:off x="5561719" y="3033443"/>
                <a:ext cx="44743" cy="3040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7" name="円/楕円 147"/>
              <p:cNvSpPr/>
              <p:nvPr/>
            </p:nvSpPr>
            <p:spPr>
              <a:xfrm>
                <a:off x="5609659" y="3273511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8" name="円/楕円 148"/>
              <p:cNvSpPr/>
              <p:nvPr/>
            </p:nvSpPr>
            <p:spPr>
              <a:xfrm>
                <a:off x="5443472" y="3343931"/>
                <a:ext cx="47938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9" name="円/楕円 149"/>
              <p:cNvSpPr/>
              <p:nvPr/>
            </p:nvSpPr>
            <p:spPr>
              <a:xfrm>
                <a:off x="5456256" y="3747248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0" name="円/楕円 150"/>
              <p:cNvSpPr/>
              <p:nvPr/>
            </p:nvSpPr>
            <p:spPr>
              <a:xfrm>
                <a:off x="5609659" y="3558395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1" name="円/楕円 151"/>
              <p:cNvSpPr/>
              <p:nvPr/>
            </p:nvSpPr>
            <p:spPr>
              <a:xfrm>
                <a:off x="5469039" y="2002744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2" name="円/楕円 152"/>
              <p:cNvSpPr/>
              <p:nvPr/>
            </p:nvSpPr>
            <p:spPr>
              <a:xfrm>
                <a:off x="5417905" y="2332439"/>
                <a:ext cx="47938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3" name="円/楕円 153"/>
              <p:cNvSpPr/>
              <p:nvPr/>
            </p:nvSpPr>
            <p:spPr>
              <a:xfrm>
                <a:off x="5536152" y="2402859"/>
                <a:ext cx="47940" cy="304089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4" name="円/楕円 154"/>
              <p:cNvSpPr/>
              <p:nvPr/>
            </p:nvSpPr>
            <p:spPr>
              <a:xfrm>
                <a:off x="5619246" y="2748559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5" name="円/楕円 155"/>
              <p:cNvSpPr/>
              <p:nvPr/>
            </p:nvSpPr>
            <p:spPr>
              <a:xfrm>
                <a:off x="5475431" y="2899004"/>
                <a:ext cx="44743" cy="3040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6" name="円/楕円 156"/>
              <p:cNvSpPr/>
              <p:nvPr/>
            </p:nvSpPr>
            <p:spPr>
              <a:xfrm>
                <a:off x="5638421" y="3100661"/>
                <a:ext cx="47940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7" name="円/楕円 157"/>
              <p:cNvSpPr/>
              <p:nvPr/>
            </p:nvSpPr>
            <p:spPr>
              <a:xfrm>
                <a:off x="5411513" y="3254306"/>
                <a:ext cx="47938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8" name="円/楕円 158"/>
              <p:cNvSpPr/>
              <p:nvPr/>
            </p:nvSpPr>
            <p:spPr>
              <a:xfrm>
                <a:off x="5516977" y="3500778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9" name="円/楕円 159"/>
              <p:cNvSpPr/>
              <p:nvPr/>
            </p:nvSpPr>
            <p:spPr>
              <a:xfrm>
                <a:off x="5408316" y="3580800"/>
                <a:ext cx="47940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0" name="円/楕円 160"/>
              <p:cNvSpPr/>
              <p:nvPr/>
            </p:nvSpPr>
            <p:spPr>
              <a:xfrm>
                <a:off x="5536152" y="3756852"/>
                <a:ext cx="47940" cy="3040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1" name="円/楕円 161"/>
              <p:cNvSpPr/>
              <p:nvPr/>
            </p:nvSpPr>
            <p:spPr>
              <a:xfrm>
                <a:off x="5500998" y="3958509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2" name="円/楕円 162"/>
              <p:cNvSpPr/>
              <p:nvPr/>
            </p:nvSpPr>
            <p:spPr>
              <a:xfrm>
                <a:off x="5350790" y="2418865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3" name="円/楕円 163"/>
              <p:cNvSpPr/>
              <p:nvPr/>
            </p:nvSpPr>
            <p:spPr>
              <a:xfrm>
                <a:off x="5702339" y="2617322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4" name="円/楕円 164"/>
              <p:cNvSpPr/>
              <p:nvPr/>
            </p:nvSpPr>
            <p:spPr>
              <a:xfrm>
                <a:off x="5500998" y="2745359"/>
                <a:ext cx="44743" cy="3040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5" name="円/楕円 165"/>
              <p:cNvSpPr/>
              <p:nvPr/>
            </p:nvSpPr>
            <p:spPr>
              <a:xfrm>
                <a:off x="5462647" y="3052648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6" name="円/楕円 166"/>
              <p:cNvSpPr/>
              <p:nvPr/>
            </p:nvSpPr>
            <p:spPr>
              <a:xfrm>
                <a:off x="5568111" y="3215894"/>
                <a:ext cx="44743" cy="304089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7" name="円/楕円 167"/>
              <p:cNvSpPr/>
              <p:nvPr/>
            </p:nvSpPr>
            <p:spPr>
              <a:xfrm>
                <a:off x="5660793" y="3369539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8" name="円/楕円 168"/>
              <p:cNvSpPr/>
              <p:nvPr/>
            </p:nvSpPr>
            <p:spPr>
              <a:xfrm>
                <a:off x="5587287" y="3664024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9" name="円/楕円 169"/>
              <p:cNvSpPr/>
              <p:nvPr/>
            </p:nvSpPr>
            <p:spPr>
              <a:xfrm>
                <a:off x="5408316" y="3817669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0" name="円/楕円 170"/>
              <p:cNvSpPr/>
              <p:nvPr/>
            </p:nvSpPr>
            <p:spPr>
              <a:xfrm>
                <a:off x="5360379" y="2722952"/>
                <a:ext cx="44743" cy="304089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1" name="円/楕円 171"/>
              <p:cNvSpPr/>
              <p:nvPr/>
            </p:nvSpPr>
            <p:spPr>
              <a:xfrm>
                <a:off x="5322028" y="3196689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2" name="円/楕円 172"/>
              <p:cNvSpPr/>
              <p:nvPr/>
            </p:nvSpPr>
            <p:spPr>
              <a:xfrm>
                <a:off x="5456256" y="2963022"/>
                <a:ext cx="44743" cy="3040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3" name="円/楕円 173"/>
              <p:cNvSpPr/>
              <p:nvPr/>
            </p:nvSpPr>
            <p:spPr>
              <a:xfrm>
                <a:off x="5341203" y="2812578"/>
                <a:ext cx="47938" cy="304089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4" name="円/楕円 174"/>
              <p:cNvSpPr/>
              <p:nvPr/>
            </p:nvSpPr>
            <p:spPr>
              <a:xfrm>
                <a:off x="5315636" y="3475170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5" name="円/楕円 175"/>
              <p:cNvSpPr/>
              <p:nvPr/>
            </p:nvSpPr>
            <p:spPr>
              <a:xfrm>
                <a:off x="5369965" y="3481572"/>
                <a:ext cx="44743" cy="3040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6" name="円/楕円 176"/>
              <p:cNvSpPr/>
              <p:nvPr/>
            </p:nvSpPr>
            <p:spPr>
              <a:xfrm>
                <a:off x="5558524" y="2082766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grpSp>
          <p:nvGrpSpPr>
            <p:cNvPr id="87" name="図形グループ 124"/>
            <p:cNvGrpSpPr>
              <a:grpSpLocks/>
            </p:cNvGrpSpPr>
            <p:nvPr/>
          </p:nvGrpSpPr>
          <p:grpSpPr bwMode="auto">
            <a:xfrm>
              <a:off x="1908838" y="1285113"/>
              <a:ext cx="253289" cy="1254924"/>
              <a:chOff x="5270078" y="1839496"/>
              <a:chExt cx="510390" cy="2528732"/>
            </a:xfrm>
          </p:grpSpPr>
          <p:sp>
            <p:nvSpPr>
              <p:cNvPr id="101" name="円/楕円 101"/>
              <p:cNvSpPr/>
              <p:nvPr/>
            </p:nvSpPr>
            <p:spPr>
              <a:xfrm>
                <a:off x="5268794" y="1839496"/>
                <a:ext cx="511344" cy="252873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02" name="円/楕円 102"/>
              <p:cNvSpPr/>
              <p:nvPr/>
            </p:nvSpPr>
            <p:spPr>
              <a:xfrm>
                <a:off x="5575600" y="2181996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03" name="円/楕円 103"/>
              <p:cNvSpPr/>
              <p:nvPr/>
            </p:nvSpPr>
            <p:spPr>
              <a:xfrm>
                <a:off x="5479723" y="2345242"/>
                <a:ext cx="44743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04" name="円/楕円 104"/>
              <p:cNvSpPr/>
              <p:nvPr/>
            </p:nvSpPr>
            <p:spPr>
              <a:xfrm>
                <a:off x="5658694" y="2489285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05" name="円/楕円 105"/>
              <p:cNvSpPr/>
              <p:nvPr/>
            </p:nvSpPr>
            <p:spPr>
              <a:xfrm>
                <a:off x="5431786" y="2594915"/>
                <a:ext cx="44743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06" name="円/楕円 106"/>
              <p:cNvSpPr/>
              <p:nvPr/>
            </p:nvSpPr>
            <p:spPr>
              <a:xfrm>
                <a:off x="5550033" y="2594915"/>
                <a:ext cx="44743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07" name="円/楕円 107"/>
              <p:cNvSpPr/>
              <p:nvPr/>
            </p:nvSpPr>
            <p:spPr>
              <a:xfrm>
                <a:off x="5371062" y="2998231"/>
                <a:ext cx="47940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08" name="円/楕円 108"/>
              <p:cNvSpPr/>
              <p:nvPr/>
            </p:nvSpPr>
            <p:spPr>
              <a:xfrm>
                <a:off x="5562817" y="3033443"/>
                <a:ext cx="44743" cy="3040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09" name="円/楕円 109"/>
              <p:cNvSpPr/>
              <p:nvPr/>
            </p:nvSpPr>
            <p:spPr>
              <a:xfrm>
                <a:off x="5610756" y="3273511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0" name="円/楕円 110"/>
              <p:cNvSpPr/>
              <p:nvPr/>
            </p:nvSpPr>
            <p:spPr>
              <a:xfrm>
                <a:off x="5444569" y="3343931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1" name="円/楕円 111"/>
              <p:cNvSpPr/>
              <p:nvPr/>
            </p:nvSpPr>
            <p:spPr>
              <a:xfrm>
                <a:off x="5454156" y="3747248"/>
                <a:ext cx="47940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2" name="円/楕円 112"/>
              <p:cNvSpPr/>
              <p:nvPr/>
            </p:nvSpPr>
            <p:spPr>
              <a:xfrm>
                <a:off x="5610756" y="3558395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3" name="円/楕円 113"/>
              <p:cNvSpPr/>
              <p:nvPr/>
            </p:nvSpPr>
            <p:spPr>
              <a:xfrm>
                <a:off x="5466939" y="2002744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4" name="円/楕円 114"/>
              <p:cNvSpPr/>
              <p:nvPr/>
            </p:nvSpPr>
            <p:spPr>
              <a:xfrm>
                <a:off x="5419002" y="2332439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5" name="円/楕円 115"/>
              <p:cNvSpPr/>
              <p:nvPr/>
            </p:nvSpPr>
            <p:spPr>
              <a:xfrm>
                <a:off x="5537249" y="2402859"/>
                <a:ext cx="44743" cy="304089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6" name="円/楕円 116"/>
              <p:cNvSpPr/>
              <p:nvPr/>
            </p:nvSpPr>
            <p:spPr>
              <a:xfrm>
                <a:off x="5620343" y="2748559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7" name="円/楕円 117"/>
              <p:cNvSpPr/>
              <p:nvPr/>
            </p:nvSpPr>
            <p:spPr>
              <a:xfrm>
                <a:off x="5476528" y="2899004"/>
                <a:ext cx="44743" cy="3040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8" name="円/楕円 118"/>
              <p:cNvSpPr/>
              <p:nvPr/>
            </p:nvSpPr>
            <p:spPr>
              <a:xfrm>
                <a:off x="5639518" y="3100661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9" name="円/楕円 119"/>
              <p:cNvSpPr/>
              <p:nvPr/>
            </p:nvSpPr>
            <p:spPr>
              <a:xfrm>
                <a:off x="5412610" y="3254306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0" name="円/楕円 120"/>
              <p:cNvSpPr/>
              <p:nvPr/>
            </p:nvSpPr>
            <p:spPr>
              <a:xfrm>
                <a:off x="5518074" y="3500778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1" name="円/楕円 121"/>
              <p:cNvSpPr/>
              <p:nvPr/>
            </p:nvSpPr>
            <p:spPr>
              <a:xfrm>
                <a:off x="5409413" y="3580800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2" name="円/楕円 122"/>
              <p:cNvSpPr/>
              <p:nvPr/>
            </p:nvSpPr>
            <p:spPr>
              <a:xfrm>
                <a:off x="5537249" y="3756852"/>
                <a:ext cx="44743" cy="3040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3" name="円/楕円 123"/>
              <p:cNvSpPr/>
              <p:nvPr/>
            </p:nvSpPr>
            <p:spPr>
              <a:xfrm>
                <a:off x="5498899" y="3958509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4" name="円/楕円 124"/>
              <p:cNvSpPr/>
              <p:nvPr/>
            </p:nvSpPr>
            <p:spPr>
              <a:xfrm>
                <a:off x="5348692" y="2418865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5" name="円/楕円 125"/>
              <p:cNvSpPr/>
              <p:nvPr/>
            </p:nvSpPr>
            <p:spPr>
              <a:xfrm>
                <a:off x="5703436" y="2617322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6" name="円/楕円 126"/>
              <p:cNvSpPr/>
              <p:nvPr/>
            </p:nvSpPr>
            <p:spPr>
              <a:xfrm>
                <a:off x="5498899" y="2745359"/>
                <a:ext cx="44743" cy="3040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7" name="円/楕円 127"/>
              <p:cNvSpPr/>
              <p:nvPr/>
            </p:nvSpPr>
            <p:spPr>
              <a:xfrm>
                <a:off x="5460548" y="3052648"/>
                <a:ext cx="47940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8" name="円/楕円 128"/>
              <p:cNvSpPr/>
              <p:nvPr/>
            </p:nvSpPr>
            <p:spPr>
              <a:xfrm>
                <a:off x="5566013" y="3215894"/>
                <a:ext cx="44743" cy="304089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9" name="円/楕円 129"/>
              <p:cNvSpPr/>
              <p:nvPr/>
            </p:nvSpPr>
            <p:spPr>
              <a:xfrm>
                <a:off x="5658694" y="3369539"/>
                <a:ext cx="47940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0" name="円/楕円 130"/>
              <p:cNvSpPr/>
              <p:nvPr/>
            </p:nvSpPr>
            <p:spPr>
              <a:xfrm>
                <a:off x="5585189" y="3664024"/>
                <a:ext cx="47938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1" name="円/楕円 131"/>
              <p:cNvSpPr/>
              <p:nvPr/>
            </p:nvSpPr>
            <p:spPr>
              <a:xfrm>
                <a:off x="5406218" y="3817669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2" name="円/楕円 132"/>
              <p:cNvSpPr/>
              <p:nvPr/>
            </p:nvSpPr>
            <p:spPr>
              <a:xfrm>
                <a:off x="5358279" y="2722952"/>
                <a:ext cx="44743" cy="304089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3" name="円/楕円 133"/>
              <p:cNvSpPr/>
              <p:nvPr/>
            </p:nvSpPr>
            <p:spPr>
              <a:xfrm>
                <a:off x="5319928" y="3196689"/>
                <a:ext cx="47940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4" name="円/楕円 134"/>
              <p:cNvSpPr/>
              <p:nvPr/>
            </p:nvSpPr>
            <p:spPr>
              <a:xfrm>
                <a:off x="5454156" y="2963022"/>
                <a:ext cx="47940" cy="3040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5" name="円/楕円 135"/>
              <p:cNvSpPr/>
              <p:nvPr/>
            </p:nvSpPr>
            <p:spPr>
              <a:xfrm>
                <a:off x="5339103" y="2812578"/>
                <a:ext cx="47940" cy="304089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6" name="円/楕円 136"/>
              <p:cNvSpPr/>
              <p:nvPr/>
            </p:nvSpPr>
            <p:spPr>
              <a:xfrm>
                <a:off x="5313536" y="3475170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7" name="円/楕円 137"/>
              <p:cNvSpPr/>
              <p:nvPr/>
            </p:nvSpPr>
            <p:spPr>
              <a:xfrm>
                <a:off x="5367868" y="3481572"/>
                <a:ext cx="47938" cy="3040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8" name="円/楕円 138"/>
              <p:cNvSpPr/>
              <p:nvPr/>
            </p:nvSpPr>
            <p:spPr>
              <a:xfrm>
                <a:off x="5559622" y="2082766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cxnSp>
          <p:nvCxnSpPr>
            <p:cNvPr id="88" name="直線矢印コネクタ 88"/>
            <p:cNvCxnSpPr/>
            <p:nvPr/>
          </p:nvCxnSpPr>
          <p:spPr>
            <a:xfrm rot="10800000" flipH="1">
              <a:off x="1908200" y="1515448"/>
              <a:ext cx="355267" cy="397128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矢印コネクタ 89"/>
            <p:cNvCxnSpPr/>
            <p:nvPr/>
          </p:nvCxnSpPr>
          <p:spPr>
            <a:xfrm rot="10800000" flipV="1">
              <a:off x="1495837" y="1912576"/>
              <a:ext cx="412363" cy="468610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0" name="図形グループ 167"/>
            <p:cNvGrpSpPr/>
            <p:nvPr/>
          </p:nvGrpSpPr>
          <p:grpSpPr>
            <a:xfrm>
              <a:off x="1916326" y="2019239"/>
              <a:ext cx="791225" cy="114467"/>
              <a:chOff x="152400" y="1765300"/>
              <a:chExt cx="3632198" cy="736600"/>
            </a:xfrm>
            <a:scene3d>
              <a:camera prst="orthographicFront">
                <a:rot lat="0" lon="0" rev="19074000"/>
              </a:camera>
              <a:lightRig rig="threePt" dir="t"/>
            </a:scene3d>
          </p:grpSpPr>
          <p:grpSp>
            <p:nvGrpSpPr>
              <p:cNvPr id="91" name="図形グループ 47"/>
              <p:cNvGrpSpPr/>
              <p:nvPr/>
            </p:nvGrpSpPr>
            <p:grpSpPr>
              <a:xfrm>
                <a:off x="1524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97" name="フリーフォーム 97"/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98" name="フリーフォーム 98"/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99" name="フリーフォーム 99"/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00" name="フリーフォーム 100"/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92" name="図形グループ 53"/>
              <p:cNvGrpSpPr/>
              <p:nvPr/>
            </p:nvGrpSpPr>
            <p:grpSpPr>
              <a:xfrm>
                <a:off x="19558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93" name="フリーフォーム 93"/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94" name="フリーフォーム 94"/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95" name="フリーフォーム 95"/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96" name="フリーフォーム 96"/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</p:grpSp>
      </p:grpSp>
      <p:grpSp>
        <p:nvGrpSpPr>
          <p:cNvPr id="177" name="図形グループ 393"/>
          <p:cNvGrpSpPr>
            <a:grpSpLocks/>
          </p:cNvGrpSpPr>
          <p:nvPr/>
        </p:nvGrpSpPr>
        <p:grpSpPr bwMode="auto">
          <a:xfrm>
            <a:off x="3428650" y="1702140"/>
            <a:ext cx="1342070" cy="1157132"/>
            <a:chOff x="2369919" y="1245302"/>
            <a:chExt cx="1719350" cy="1334547"/>
          </a:xfrm>
        </p:grpSpPr>
        <p:sp>
          <p:nvSpPr>
            <p:cNvPr id="178" name="右矢印 178"/>
            <p:cNvSpPr/>
            <p:nvPr/>
          </p:nvSpPr>
          <p:spPr>
            <a:xfrm>
              <a:off x="3903522" y="1827679"/>
              <a:ext cx="185747" cy="16344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179" name="右矢印 179"/>
            <p:cNvSpPr/>
            <p:nvPr/>
          </p:nvSpPr>
          <p:spPr>
            <a:xfrm rot="10800000">
              <a:off x="2369919" y="1827679"/>
              <a:ext cx="185747" cy="161859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180" name="正方形/長方形 180"/>
            <p:cNvSpPr/>
            <p:nvPr/>
          </p:nvSpPr>
          <p:spPr>
            <a:xfrm>
              <a:off x="2823967" y="1245302"/>
              <a:ext cx="835068" cy="132978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7A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181" name="円/楕円 181"/>
            <p:cNvSpPr/>
            <p:nvPr/>
          </p:nvSpPr>
          <p:spPr>
            <a:xfrm>
              <a:off x="2701723" y="1246889"/>
              <a:ext cx="268302" cy="1328199"/>
            </a:xfrm>
            <a:prstGeom prst="ellipse">
              <a:avLst/>
            </a:prstGeom>
            <a:blipFill rotWithShape="1">
              <a:blip r:embed="rId2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182" name="円/楕円 182"/>
            <p:cNvSpPr/>
            <p:nvPr/>
          </p:nvSpPr>
          <p:spPr>
            <a:xfrm>
              <a:off x="3505039" y="1251649"/>
              <a:ext cx="266714" cy="1328200"/>
            </a:xfrm>
            <a:prstGeom prst="ellipse">
              <a:avLst/>
            </a:prstGeom>
            <a:blipFill rotWithShape="1">
              <a:blip r:embed="rId2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cxnSp>
          <p:nvCxnSpPr>
            <p:cNvPr id="183" name="直線矢印コネクタ 183"/>
            <p:cNvCxnSpPr/>
            <p:nvPr/>
          </p:nvCxnSpPr>
          <p:spPr>
            <a:xfrm rot="16200000" flipV="1">
              <a:off x="2805796" y="1434854"/>
              <a:ext cx="376086" cy="339742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線矢印コネクタ 184"/>
            <p:cNvCxnSpPr/>
            <p:nvPr/>
          </p:nvCxnSpPr>
          <p:spPr>
            <a:xfrm rot="16200000" flipH="1">
              <a:off x="3143156" y="1813322"/>
              <a:ext cx="368151" cy="327042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5" name="図形グループ 92"/>
            <p:cNvGrpSpPr/>
            <p:nvPr/>
          </p:nvGrpSpPr>
          <p:grpSpPr>
            <a:xfrm>
              <a:off x="3076485" y="1455223"/>
              <a:ext cx="836991" cy="121088"/>
              <a:chOff x="152400" y="1765300"/>
              <a:chExt cx="3632198" cy="736600"/>
            </a:xfrm>
            <a:scene3d>
              <a:camera prst="orthographicFront">
                <a:rot lat="0" lon="0" rev="1920000"/>
              </a:camera>
              <a:lightRig rig="threePt" dir="t"/>
            </a:scene3d>
          </p:grpSpPr>
          <p:grpSp>
            <p:nvGrpSpPr>
              <p:cNvPr id="186" name="図形グループ 47"/>
              <p:cNvGrpSpPr/>
              <p:nvPr/>
            </p:nvGrpSpPr>
            <p:grpSpPr>
              <a:xfrm>
                <a:off x="1524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192" name="フリーフォーム 192"/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93" name="フリーフォーム 193"/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94" name="フリーフォーム 194"/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95" name="フリーフォーム 195"/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187" name="図形グループ 53"/>
              <p:cNvGrpSpPr/>
              <p:nvPr/>
            </p:nvGrpSpPr>
            <p:grpSpPr>
              <a:xfrm>
                <a:off x="19558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188" name="フリーフォーム 188"/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89" name="フリーフォーム 189"/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90" name="フリーフォーム 190"/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91" name="フリーフォーム 191"/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</p:grpSp>
      </p:grpSp>
      <p:grpSp>
        <p:nvGrpSpPr>
          <p:cNvPr id="196" name="図形グループ 394"/>
          <p:cNvGrpSpPr>
            <a:grpSpLocks/>
          </p:cNvGrpSpPr>
          <p:nvPr/>
        </p:nvGrpSpPr>
        <p:grpSpPr bwMode="auto">
          <a:xfrm>
            <a:off x="4864320" y="1678438"/>
            <a:ext cx="1387919" cy="1041616"/>
            <a:chOff x="4112845" y="1301610"/>
            <a:chExt cx="1628650" cy="1221931"/>
          </a:xfrm>
        </p:grpSpPr>
        <p:sp>
          <p:nvSpPr>
            <p:cNvPr id="197" name="円/楕円 197"/>
            <p:cNvSpPr/>
            <p:nvPr/>
          </p:nvSpPr>
          <p:spPr>
            <a:xfrm>
              <a:off x="4172296" y="1301610"/>
              <a:ext cx="1247561" cy="1221931"/>
            </a:xfrm>
            <a:prstGeom prst="ellipse">
              <a:avLst/>
            </a:prstGeom>
            <a:gradFill flip="none" rotWithShape="1">
              <a:gsLst>
                <a:gs pos="62000">
                  <a:srgbClr val="FFFF00"/>
                </a:gs>
                <a:gs pos="91000">
                  <a:srgbClr val="FFFF00"/>
                </a:gs>
                <a:gs pos="3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cxnSp>
          <p:nvCxnSpPr>
            <p:cNvPr id="198" name="直線矢印コネクタ 198"/>
            <p:cNvCxnSpPr/>
            <p:nvPr/>
          </p:nvCxnSpPr>
          <p:spPr>
            <a:xfrm rot="10800000" flipH="1">
              <a:off x="4962092" y="1301610"/>
              <a:ext cx="395258" cy="442752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線矢印コネクタ 199"/>
            <p:cNvCxnSpPr/>
            <p:nvPr/>
          </p:nvCxnSpPr>
          <p:spPr>
            <a:xfrm rot="10800000" flipV="1">
              <a:off x="4447781" y="1936379"/>
              <a:ext cx="234932" cy="220583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0" name="図形グループ 100"/>
            <p:cNvGrpSpPr/>
            <p:nvPr/>
          </p:nvGrpSpPr>
          <p:grpSpPr>
            <a:xfrm>
              <a:off x="4859104" y="2204598"/>
              <a:ext cx="882391" cy="127656"/>
              <a:chOff x="152400" y="1765300"/>
              <a:chExt cx="3632198" cy="736600"/>
            </a:xfrm>
            <a:scene3d>
              <a:camera prst="orthographicFront">
                <a:rot lat="0" lon="0" rev="19074000"/>
              </a:camera>
              <a:lightRig rig="threePt" dir="t"/>
            </a:scene3d>
          </p:grpSpPr>
          <p:grpSp>
            <p:nvGrpSpPr>
              <p:cNvPr id="206" name="図形グループ 47"/>
              <p:cNvGrpSpPr/>
              <p:nvPr/>
            </p:nvGrpSpPr>
            <p:grpSpPr>
              <a:xfrm>
                <a:off x="1524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212" name="フリーフォーム 212"/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13" name="フリーフォーム 213"/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14" name="フリーフォーム 214"/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15" name="フリーフォーム 215"/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207" name="図形グループ 53"/>
              <p:cNvGrpSpPr/>
              <p:nvPr/>
            </p:nvGrpSpPr>
            <p:grpSpPr>
              <a:xfrm>
                <a:off x="19558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208" name="フリーフォーム 208"/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09" name="フリーフォーム 209"/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10" name="フリーフォーム 210"/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11" name="フリーフォーム 211"/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</p:grpSp>
        <p:grpSp>
          <p:nvGrpSpPr>
            <p:cNvPr id="201" name="図形グループ 47"/>
            <p:cNvGrpSpPr/>
            <p:nvPr/>
          </p:nvGrpSpPr>
          <p:grpSpPr>
            <a:xfrm>
              <a:off x="4112845" y="2262353"/>
              <a:ext cx="444279" cy="127656"/>
              <a:chOff x="152400" y="1092200"/>
              <a:chExt cx="8513392" cy="2222500"/>
            </a:xfrm>
            <a:scene3d>
              <a:camera prst="orthographicFront">
                <a:rot lat="0" lon="0" rev="2340000"/>
              </a:camera>
              <a:lightRig rig="threePt" dir="t"/>
            </a:scene3d>
          </p:grpSpPr>
          <p:sp>
            <p:nvSpPr>
              <p:cNvPr id="202" name="フリーフォーム 202"/>
              <p:cNvSpPr/>
              <p:nvPr/>
            </p:nvSpPr>
            <p:spPr>
              <a:xfrm>
                <a:off x="152400" y="1092200"/>
                <a:ext cx="2262796" cy="2222500"/>
              </a:xfrm>
              <a:custGeom>
                <a:avLst/>
                <a:gdLst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35500" h="4552950">
                    <a:moveTo>
                      <a:pt x="0" y="88900"/>
                    </a:moveTo>
                    <a:cubicBezTo>
                      <a:pt x="51858" y="55033"/>
                      <a:pt x="103717" y="21167"/>
                      <a:pt x="152400" y="12700"/>
                    </a:cubicBezTo>
                    <a:cubicBezTo>
                      <a:pt x="201083" y="4233"/>
                      <a:pt x="241300" y="12700"/>
                      <a:pt x="292100" y="38100"/>
                    </a:cubicBezTo>
                    <a:cubicBezTo>
                      <a:pt x="342900" y="63500"/>
                      <a:pt x="406400" y="110067"/>
                      <a:pt x="457200" y="165100"/>
                    </a:cubicBezTo>
                    <a:cubicBezTo>
                      <a:pt x="508000" y="220133"/>
                      <a:pt x="548217" y="279400"/>
                      <a:pt x="596900" y="368300"/>
                    </a:cubicBezTo>
                    <a:cubicBezTo>
                      <a:pt x="645583" y="457200"/>
                      <a:pt x="702733" y="588433"/>
                      <a:pt x="749300" y="698500"/>
                    </a:cubicBezTo>
                    <a:cubicBezTo>
                      <a:pt x="795867" y="808567"/>
                      <a:pt x="831850" y="905933"/>
                      <a:pt x="876300" y="1028700"/>
                    </a:cubicBezTo>
                    <a:cubicBezTo>
                      <a:pt x="920750" y="1151467"/>
                      <a:pt x="971550" y="1301750"/>
                      <a:pt x="1016000" y="1435100"/>
                    </a:cubicBezTo>
                    <a:cubicBezTo>
                      <a:pt x="1060450" y="1568450"/>
                      <a:pt x="1102783" y="1695450"/>
                      <a:pt x="1143000" y="1828800"/>
                    </a:cubicBezTo>
                    <a:cubicBezTo>
                      <a:pt x="1183217" y="1962150"/>
                      <a:pt x="1217083" y="2097617"/>
                      <a:pt x="1257300" y="2235200"/>
                    </a:cubicBezTo>
                    <a:cubicBezTo>
                      <a:pt x="1297517" y="2372783"/>
                      <a:pt x="1341967" y="2510367"/>
                      <a:pt x="1384300" y="2654300"/>
                    </a:cubicBezTo>
                    <a:cubicBezTo>
                      <a:pt x="1426633" y="2798233"/>
                      <a:pt x="1462617" y="2948517"/>
                      <a:pt x="1511300" y="3098800"/>
                    </a:cubicBezTo>
                    <a:cubicBezTo>
                      <a:pt x="1559983" y="3249083"/>
                      <a:pt x="1617133" y="3412067"/>
                      <a:pt x="1676400" y="3556000"/>
                    </a:cubicBezTo>
                    <a:cubicBezTo>
                      <a:pt x="1735667" y="3699933"/>
                      <a:pt x="1811867" y="3843867"/>
                      <a:pt x="1866900" y="3962400"/>
                    </a:cubicBezTo>
                    <a:cubicBezTo>
                      <a:pt x="1921933" y="4080933"/>
                      <a:pt x="1957917" y="4188883"/>
                      <a:pt x="2006600" y="4267200"/>
                    </a:cubicBezTo>
                    <a:cubicBezTo>
                      <a:pt x="2055283" y="4345517"/>
                      <a:pt x="2108200" y="4385733"/>
                      <a:pt x="2159000" y="4432300"/>
                    </a:cubicBezTo>
                    <a:cubicBezTo>
                      <a:pt x="2209800" y="4478867"/>
                      <a:pt x="2250017" y="4540250"/>
                      <a:pt x="2311400" y="4546600"/>
                    </a:cubicBezTo>
                    <a:cubicBezTo>
                      <a:pt x="2372783" y="4552950"/>
                      <a:pt x="2457450" y="4536017"/>
                      <a:pt x="2527300" y="4470400"/>
                    </a:cubicBezTo>
                    <a:cubicBezTo>
                      <a:pt x="2597150" y="4404783"/>
                      <a:pt x="2667000" y="4269317"/>
                      <a:pt x="2730500" y="4152900"/>
                    </a:cubicBezTo>
                    <a:cubicBezTo>
                      <a:pt x="2794000" y="4036483"/>
                      <a:pt x="2859617" y="3892550"/>
                      <a:pt x="2908300" y="3771900"/>
                    </a:cubicBezTo>
                    <a:cubicBezTo>
                      <a:pt x="2956983" y="3651250"/>
                      <a:pt x="2980267" y="3553883"/>
                      <a:pt x="3022600" y="3429000"/>
                    </a:cubicBezTo>
                    <a:cubicBezTo>
                      <a:pt x="3064933" y="3304117"/>
                      <a:pt x="3111500" y="3168650"/>
                      <a:pt x="3162300" y="3022600"/>
                    </a:cubicBezTo>
                    <a:cubicBezTo>
                      <a:pt x="3213100" y="2876550"/>
                      <a:pt x="3272367" y="2724150"/>
                      <a:pt x="3327400" y="2552700"/>
                    </a:cubicBezTo>
                    <a:cubicBezTo>
                      <a:pt x="3382433" y="2381250"/>
                      <a:pt x="3443817" y="2165350"/>
                      <a:pt x="3492500" y="1993900"/>
                    </a:cubicBezTo>
                    <a:cubicBezTo>
                      <a:pt x="3541183" y="1822450"/>
                      <a:pt x="3568700" y="1693333"/>
                      <a:pt x="3619500" y="1524000"/>
                    </a:cubicBezTo>
                    <a:cubicBezTo>
                      <a:pt x="3670300" y="1354667"/>
                      <a:pt x="3740150" y="1132417"/>
                      <a:pt x="3797300" y="977900"/>
                    </a:cubicBezTo>
                    <a:cubicBezTo>
                      <a:pt x="3854450" y="823383"/>
                      <a:pt x="3907367" y="706967"/>
                      <a:pt x="3962400" y="596900"/>
                    </a:cubicBezTo>
                    <a:cubicBezTo>
                      <a:pt x="4017433" y="486833"/>
                      <a:pt x="4087283" y="383117"/>
                      <a:pt x="4127500" y="317500"/>
                    </a:cubicBezTo>
                    <a:cubicBezTo>
                      <a:pt x="4167717" y="251883"/>
                      <a:pt x="4167717" y="247650"/>
                      <a:pt x="4203700" y="203200"/>
                    </a:cubicBezTo>
                    <a:cubicBezTo>
                      <a:pt x="4239683" y="158750"/>
                      <a:pt x="4290483" y="82550"/>
                      <a:pt x="4343400" y="50800"/>
                    </a:cubicBezTo>
                    <a:cubicBezTo>
                      <a:pt x="4396317" y="19050"/>
                      <a:pt x="4472517" y="0"/>
                      <a:pt x="4521200" y="12700"/>
                    </a:cubicBezTo>
                    <a:cubicBezTo>
                      <a:pt x="4569883" y="25400"/>
                      <a:pt x="4635500" y="127000"/>
                      <a:pt x="4635500" y="127000"/>
                    </a:cubicBezTo>
                  </a:path>
                </a:pathLst>
              </a:cu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03" name="フリーフォーム 203"/>
              <p:cNvSpPr/>
              <p:nvPr/>
            </p:nvSpPr>
            <p:spPr>
              <a:xfrm>
                <a:off x="2247900" y="1092200"/>
                <a:ext cx="2262796" cy="2222500"/>
              </a:xfrm>
              <a:custGeom>
                <a:avLst/>
                <a:gdLst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35500" h="4552950">
                    <a:moveTo>
                      <a:pt x="0" y="88900"/>
                    </a:moveTo>
                    <a:cubicBezTo>
                      <a:pt x="51858" y="55033"/>
                      <a:pt x="103717" y="21167"/>
                      <a:pt x="152400" y="12700"/>
                    </a:cubicBezTo>
                    <a:cubicBezTo>
                      <a:pt x="201083" y="4233"/>
                      <a:pt x="241300" y="12700"/>
                      <a:pt x="292100" y="38100"/>
                    </a:cubicBezTo>
                    <a:cubicBezTo>
                      <a:pt x="342900" y="63500"/>
                      <a:pt x="406400" y="110067"/>
                      <a:pt x="457200" y="165100"/>
                    </a:cubicBezTo>
                    <a:cubicBezTo>
                      <a:pt x="508000" y="220133"/>
                      <a:pt x="548217" y="279400"/>
                      <a:pt x="596900" y="368300"/>
                    </a:cubicBezTo>
                    <a:cubicBezTo>
                      <a:pt x="645583" y="457200"/>
                      <a:pt x="702733" y="588433"/>
                      <a:pt x="749300" y="698500"/>
                    </a:cubicBezTo>
                    <a:cubicBezTo>
                      <a:pt x="795867" y="808567"/>
                      <a:pt x="831850" y="905933"/>
                      <a:pt x="876300" y="1028700"/>
                    </a:cubicBezTo>
                    <a:cubicBezTo>
                      <a:pt x="920750" y="1151467"/>
                      <a:pt x="971550" y="1301750"/>
                      <a:pt x="1016000" y="1435100"/>
                    </a:cubicBezTo>
                    <a:cubicBezTo>
                      <a:pt x="1060450" y="1568450"/>
                      <a:pt x="1102783" y="1695450"/>
                      <a:pt x="1143000" y="1828800"/>
                    </a:cubicBezTo>
                    <a:cubicBezTo>
                      <a:pt x="1183217" y="1962150"/>
                      <a:pt x="1217083" y="2097617"/>
                      <a:pt x="1257300" y="2235200"/>
                    </a:cubicBezTo>
                    <a:cubicBezTo>
                      <a:pt x="1297517" y="2372783"/>
                      <a:pt x="1341967" y="2510367"/>
                      <a:pt x="1384300" y="2654300"/>
                    </a:cubicBezTo>
                    <a:cubicBezTo>
                      <a:pt x="1426633" y="2798233"/>
                      <a:pt x="1462617" y="2948517"/>
                      <a:pt x="1511300" y="3098800"/>
                    </a:cubicBezTo>
                    <a:cubicBezTo>
                      <a:pt x="1559983" y="3249083"/>
                      <a:pt x="1617133" y="3412067"/>
                      <a:pt x="1676400" y="3556000"/>
                    </a:cubicBezTo>
                    <a:cubicBezTo>
                      <a:pt x="1735667" y="3699933"/>
                      <a:pt x="1811867" y="3843867"/>
                      <a:pt x="1866900" y="3962400"/>
                    </a:cubicBezTo>
                    <a:cubicBezTo>
                      <a:pt x="1921933" y="4080933"/>
                      <a:pt x="1957917" y="4188883"/>
                      <a:pt x="2006600" y="4267200"/>
                    </a:cubicBezTo>
                    <a:cubicBezTo>
                      <a:pt x="2055283" y="4345517"/>
                      <a:pt x="2108200" y="4385733"/>
                      <a:pt x="2159000" y="4432300"/>
                    </a:cubicBezTo>
                    <a:cubicBezTo>
                      <a:pt x="2209800" y="4478867"/>
                      <a:pt x="2250017" y="4540250"/>
                      <a:pt x="2311400" y="4546600"/>
                    </a:cubicBezTo>
                    <a:cubicBezTo>
                      <a:pt x="2372783" y="4552950"/>
                      <a:pt x="2457450" y="4536017"/>
                      <a:pt x="2527300" y="4470400"/>
                    </a:cubicBezTo>
                    <a:cubicBezTo>
                      <a:pt x="2597150" y="4404783"/>
                      <a:pt x="2667000" y="4269317"/>
                      <a:pt x="2730500" y="4152900"/>
                    </a:cubicBezTo>
                    <a:cubicBezTo>
                      <a:pt x="2794000" y="4036483"/>
                      <a:pt x="2859617" y="3892550"/>
                      <a:pt x="2908300" y="3771900"/>
                    </a:cubicBezTo>
                    <a:cubicBezTo>
                      <a:pt x="2956983" y="3651250"/>
                      <a:pt x="2980267" y="3553883"/>
                      <a:pt x="3022600" y="3429000"/>
                    </a:cubicBezTo>
                    <a:cubicBezTo>
                      <a:pt x="3064933" y="3304117"/>
                      <a:pt x="3111500" y="3168650"/>
                      <a:pt x="3162300" y="3022600"/>
                    </a:cubicBezTo>
                    <a:cubicBezTo>
                      <a:pt x="3213100" y="2876550"/>
                      <a:pt x="3272367" y="2724150"/>
                      <a:pt x="3327400" y="2552700"/>
                    </a:cubicBezTo>
                    <a:cubicBezTo>
                      <a:pt x="3382433" y="2381250"/>
                      <a:pt x="3443817" y="2165350"/>
                      <a:pt x="3492500" y="1993900"/>
                    </a:cubicBezTo>
                    <a:cubicBezTo>
                      <a:pt x="3541183" y="1822450"/>
                      <a:pt x="3568700" y="1693333"/>
                      <a:pt x="3619500" y="1524000"/>
                    </a:cubicBezTo>
                    <a:cubicBezTo>
                      <a:pt x="3670300" y="1354667"/>
                      <a:pt x="3740150" y="1132417"/>
                      <a:pt x="3797300" y="977900"/>
                    </a:cubicBezTo>
                    <a:cubicBezTo>
                      <a:pt x="3854450" y="823383"/>
                      <a:pt x="3907367" y="706967"/>
                      <a:pt x="3962400" y="596900"/>
                    </a:cubicBezTo>
                    <a:cubicBezTo>
                      <a:pt x="4017433" y="486833"/>
                      <a:pt x="4087283" y="383117"/>
                      <a:pt x="4127500" y="317500"/>
                    </a:cubicBezTo>
                    <a:cubicBezTo>
                      <a:pt x="4167717" y="251883"/>
                      <a:pt x="4167717" y="247650"/>
                      <a:pt x="4203700" y="203200"/>
                    </a:cubicBezTo>
                    <a:cubicBezTo>
                      <a:pt x="4239683" y="158750"/>
                      <a:pt x="4290483" y="82550"/>
                      <a:pt x="4343400" y="50800"/>
                    </a:cubicBezTo>
                    <a:cubicBezTo>
                      <a:pt x="4396317" y="19050"/>
                      <a:pt x="4472517" y="0"/>
                      <a:pt x="4521200" y="12700"/>
                    </a:cubicBezTo>
                    <a:cubicBezTo>
                      <a:pt x="4569883" y="25400"/>
                      <a:pt x="4635500" y="127000"/>
                      <a:pt x="4635500" y="127000"/>
                    </a:cubicBezTo>
                  </a:path>
                </a:pathLst>
              </a:cu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04" name="フリーフォーム 204"/>
              <p:cNvSpPr/>
              <p:nvPr/>
            </p:nvSpPr>
            <p:spPr>
              <a:xfrm>
                <a:off x="4318000" y="1092200"/>
                <a:ext cx="2262796" cy="2222500"/>
              </a:xfrm>
              <a:custGeom>
                <a:avLst/>
                <a:gdLst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35500" h="4552950">
                    <a:moveTo>
                      <a:pt x="0" y="88900"/>
                    </a:moveTo>
                    <a:cubicBezTo>
                      <a:pt x="51858" y="55033"/>
                      <a:pt x="103717" y="21167"/>
                      <a:pt x="152400" y="12700"/>
                    </a:cubicBezTo>
                    <a:cubicBezTo>
                      <a:pt x="201083" y="4233"/>
                      <a:pt x="241300" y="12700"/>
                      <a:pt x="292100" y="38100"/>
                    </a:cubicBezTo>
                    <a:cubicBezTo>
                      <a:pt x="342900" y="63500"/>
                      <a:pt x="406400" y="110067"/>
                      <a:pt x="457200" y="165100"/>
                    </a:cubicBezTo>
                    <a:cubicBezTo>
                      <a:pt x="508000" y="220133"/>
                      <a:pt x="548217" y="279400"/>
                      <a:pt x="596900" y="368300"/>
                    </a:cubicBezTo>
                    <a:cubicBezTo>
                      <a:pt x="645583" y="457200"/>
                      <a:pt x="702733" y="588433"/>
                      <a:pt x="749300" y="698500"/>
                    </a:cubicBezTo>
                    <a:cubicBezTo>
                      <a:pt x="795867" y="808567"/>
                      <a:pt x="831850" y="905933"/>
                      <a:pt x="876300" y="1028700"/>
                    </a:cubicBezTo>
                    <a:cubicBezTo>
                      <a:pt x="920750" y="1151467"/>
                      <a:pt x="971550" y="1301750"/>
                      <a:pt x="1016000" y="1435100"/>
                    </a:cubicBezTo>
                    <a:cubicBezTo>
                      <a:pt x="1060450" y="1568450"/>
                      <a:pt x="1102783" y="1695450"/>
                      <a:pt x="1143000" y="1828800"/>
                    </a:cubicBezTo>
                    <a:cubicBezTo>
                      <a:pt x="1183217" y="1962150"/>
                      <a:pt x="1217083" y="2097617"/>
                      <a:pt x="1257300" y="2235200"/>
                    </a:cubicBezTo>
                    <a:cubicBezTo>
                      <a:pt x="1297517" y="2372783"/>
                      <a:pt x="1341967" y="2510367"/>
                      <a:pt x="1384300" y="2654300"/>
                    </a:cubicBezTo>
                    <a:cubicBezTo>
                      <a:pt x="1426633" y="2798233"/>
                      <a:pt x="1462617" y="2948517"/>
                      <a:pt x="1511300" y="3098800"/>
                    </a:cubicBezTo>
                    <a:cubicBezTo>
                      <a:pt x="1559983" y="3249083"/>
                      <a:pt x="1617133" y="3412067"/>
                      <a:pt x="1676400" y="3556000"/>
                    </a:cubicBezTo>
                    <a:cubicBezTo>
                      <a:pt x="1735667" y="3699933"/>
                      <a:pt x="1811867" y="3843867"/>
                      <a:pt x="1866900" y="3962400"/>
                    </a:cubicBezTo>
                    <a:cubicBezTo>
                      <a:pt x="1921933" y="4080933"/>
                      <a:pt x="1957917" y="4188883"/>
                      <a:pt x="2006600" y="4267200"/>
                    </a:cubicBezTo>
                    <a:cubicBezTo>
                      <a:pt x="2055283" y="4345517"/>
                      <a:pt x="2108200" y="4385733"/>
                      <a:pt x="2159000" y="4432300"/>
                    </a:cubicBezTo>
                    <a:cubicBezTo>
                      <a:pt x="2209800" y="4478867"/>
                      <a:pt x="2250017" y="4540250"/>
                      <a:pt x="2311400" y="4546600"/>
                    </a:cubicBezTo>
                    <a:cubicBezTo>
                      <a:pt x="2372783" y="4552950"/>
                      <a:pt x="2457450" y="4536017"/>
                      <a:pt x="2527300" y="4470400"/>
                    </a:cubicBezTo>
                    <a:cubicBezTo>
                      <a:pt x="2597150" y="4404783"/>
                      <a:pt x="2667000" y="4269317"/>
                      <a:pt x="2730500" y="4152900"/>
                    </a:cubicBezTo>
                    <a:cubicBezTo>
                      <a:pt x="2794000" y="4036483"/>
                      <a:pt x="2859617" y="3892550"/>
                      <a:pt x="2908300" y="3771900"/>
                    </a:cubicBezTo>
                    <a:cubicBezTo>
                      <a:pt x="2956983" y="3651250"/>
                      <a:pt x="2980267" y="3553883"/>
                      <a:pt x="3022600" y="3429000"/>
                    </a:cubicBezTo>
                    <a:cubicBezTo>
                      <a:pt x="3064933" y="3304117"/>
                      <a:pt x="3111500" y="3168650"/>
                      <a:pt x="3162300" y="3022600"/>
                    </a:cubicBezTo>
                    <a:cubicBezTo>
                      <a:pt x="3213100" y="2876550"/>
                      <a:pt x="3272367" y="2724150"/>
                      <a:pt x="3327400" y="2552700"/>
                    </a:cubicBezTo>
                    <a:cubicBezTo>
                      <a:pt x="3382433" y="2381250"/>
                      <a:pt x="3443817" y="2165350"/>
                      <a:pt x="3492500" y="1993900"/>
                    </a:cubicBezTo>
                    <a:cubicBezTo>
                      <a:pt x="3541183" y="1822450"/>
                      <a:pt x="3568700" y="1693333"/>
                      <a:pt x="3619500" y="1524000"/>
                    </a:cubicBezTo>
                    <a:cubicBezTo>
                      <a:pt x="3670300" y="1354667"/>
                      <a:pt x="3740150" y="1132417"/>
                      <a:pt x="3797300" y="977900"/>
                    </a:cubicBezTo>
                    <a:cubicBezTo>
                      <a:pt x="3854450" y="823383"/>
                      <a:pt x="3907367" y="706967"/>
                      <a:pt x="3962400" y="596900"/>
                    </a:cubicBezTo>
                    <a:cubicBezTo>
                      <a:pt x="4017433" y="486833"/>
                      <a:pt x="4087283" y="383117"/>
                      <a:pt x="4127500" y="317500"/>
                    </a:cubicBezTo>
                    <a:cubicBezTo>
                      <a:pt x="4167717" y="251883"/>
                      <a:pt x="4167717" y="247650"/>
                      <a:pt x="4203700" y="203200"/>
                    </a:cubicBezTo>
                    <a:cubicBezTo>
                      <a:pt x="4239683" y="158750"/>
                      <a:pt x="4290483" y="82550"/>
                      <a:pt x="4343400" y="50800"/>
                    </a:cubicBezTo>
                    <a:cubicBezTo>
                      <a:pt x="4396317" y="19050"/>
                      <a:pt x="4472517" y="0"/>
                      <a:pt x="4521200" y="12700"/>
                    </a:cubicBezTo>
                    <a:cubicBezTo>
                      <a:pt x="4569883" y="25400"/>
                      <a:pt x="4635500" y="127000"/>
                      <a:pt x="4635500" y="127000"/>
                    </a:cubicBezTo>
                  </a:path>
                </a:pathLst>
              </a:cu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05" name="フリーフォーム 205"/>
              <p:cNvSpPr/>
              <p:nvPr/>
            </p:nvSpPr>
            <p:spPr>
              <a:xfrm>
                <a:off x="6402996" y="1092200"/>
                <a:ext cx="2262796" cy="2222500"/>
              </a:xfrm>
              <a:custGeom>
                <a:avLst/>
                <a:gdLst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35500" h="4552950">
                    <a:moveTo>
                      <a:pt x="0" y="88900"/>
                    </a:moveTo>
                    <a:cubicBezTo>
                      <a:pt x="51858" y="55033"/>
                      <a:pt x="103717" y="21167"/>
                      <a:pt x="152400" y="12700"/>
                    </a:cubicBezTo>
                    <a:cubicBezTo>
                      <a:pt x="201083" y="4233"/>
                      <a:pt x="241300" y="12700"/>
                      <a:pt x="292100" y="38100"/>
                    </a:cubicBezTo>
                    <a:cubicBezTo>
                      <a:pt x="342900" y="63500"/>
                      <a:pt x="406400" y="110067"/>
                      <a:pt x="457200" y="165100"/>
                    </a:cubicBezTo>
                    <a:cubicBezTo>
                      <a:pt x="508000" y="220133"/>
                      <a:pt x="548217" y="279400"/>
                      <a:pt x="596900" y="368300"/>
                    </a:cubicBezTo>
                    <a:cubicBezTo>
                      <a:pt x="645583" y="457200"/>
                      <a:pt x="702733" y="588433"/>
                      <a:pt x="749300" y="698500"/>
                    </a:cubicBezTo>
                    <a:cubicBezTo>
                      <a:pt x="795867" y="808567"/>
                      <a:pt x="831850" y="905933"/>
                      <a:pt x="876300" y="1028700"/>
                    </a:cubicBezTo>
                    <a:cubicBezTo>
                      <a:pt x="920750" y="1151467"/>
                      <a:pt x="971550" y="1301750"/>
                      <a:pt x="1016000" y="1435100"/>
                    </a:cubicBezTo>
                    <a:cubicBezTo>
                      <a:pt x="1060450" y="1568450"/>
                      <a:pt x="1102783" y="1695450"/>
                      <a:pt x="1143000" y="1828800"/>
                    </a:cubicBezTo>
                    <a:cubicBezTo>
                      <a:pt x="1183217" y="1962150"/>
                      <a:pt x="1217083" y="2097617"/>
                      <a:pt x="1257300" y="2235200"/>
                    </a:cubicBezTo>
                    <a:cubicBezTo>
                      <a:pt x="1297517" y="2372783"/>
                      <a:pt x="1341967" y="2510367"/>
                      <a:pt x="1384300" y="2654300"/>
                    </a:cubicBezTo>
                    <a:cubicBezTo>
                      <a:pt x="1426633" y="2798233"/>
                      <a:pt x="1462617" y="2948517"/>
                      <a:pt x="1511300" y="3098800"/>
                    </a:cubicBezTo>
                    <a:cubicBezTo>
                      <a:pt x="1559983" y="3249083"/>
                      <a:pt x="1617133" y="3412067"/>
                      <a:pt x="1676400" y="3556000"/>
                    </a:cubicBezTo>
                    <a:cubicBezTo>
                      <a:pt x="1735667" y="3699933"/>
                      <a:pt x="1811867" y="3843867"/>
                      <a:pt x="1866900" y="3962400"/>
                    </a:cubicBezTo>
                    <a:cubicBezTo>
                      <a:pt x="1921933" y="4080933"/>
                      <a:pt x="1957917" y="4188883"/>
                      <a:pt x="2006600" y="4267200"/>
                    </a:cubicBezTo>
                    <a:cubicBezTo>
                      <a:pt x="2055283" y="4345517"/>
                      <a:pt x="2108200" y="4385733"/>
                      <a:pt x="2159000" y="4432300"/>
                    </a:cubicBezTo>
                    <a:cubicBezTo>
                      <a:pt x="2209800" y="4478867"/>
                      <a:pt x="2250017" y="4540250"/>
                      <a:pt x="2311400" y="4546600"/>
                    </a:cubicBezTo>
                    <a:cubicBezTo>
                      <a:pt x="2372783" y="4552950"/>
                      <a:pt x="2457450" y="4536017"/>
                      <a:pt x="2527300" y="4470400"/>
                    </a:cubicBezTo>
                    <a:cubicBezTo>
                      <a:pt x="2597150" y="4404783"/>
                      <a:pt x="2667000" y="4269317"/>
                      <a:pt x="2730500" y="4152900"/>
                    </a:cubicBezTo>
                    <a:cubicBezTo>
                      <a:pt x="2794000" y="4036483"/>
                      <a:pt x="2859617" y="3892550"/>
                      <a:pt x="2908300" y="3771900"/>
                    </a:cubicBezTo>
                    <a:cubicBezTo>
                      <a:pt x="2956983" y="3651250"/>
                      <a:pt x="2980267" y="3553883"/>
                      <a:pt x="3022600" y="3429000"/>
                    </a:cubicBezTo>
                    <a:cubicBezTo>
                      <a:pt x="3064933" y="3304117"/>
                      <a:pt x="3111500" y="3168650"/>
                      <a:pt x="3162300" y="3022600"/>
                    </a:cubicBezTo>
                    <a:cubicBezTo>
                      <a:pt x="3213100" y="2876550"/>
                      <a:pt x="3272367" y="2724150"/>
                      <a:pt x="3327400" y="2552700"/>
                    </a:cubicBezTo>
                    <a:cubicBezTo>
                      <a:pt x="3382433" y="2381250"/>
                      <a:pt x="3443817" y="2165350"/>
                      <a:pt x="3492500" y="1993900"/>
                    </a:cubicBezTo>
                    <a:cubicBezTo>
                      <a:pt x="3541183" y="1822450"/>
                      <a:pt x="3568700" y="1693333"/>
                      <a:pt x="3619500" y="1524000"/>
                    </a:cubicBezTo>
                    <a:cubicBezTo>
                      <a:pt x="3670300" y="1354667"/>
                      <a:pt x="3740150" y="1132417"/>
                      <a:pt x="3797300" y="977900"/>
                    </a:cubicBezTo>
                    <a:cubicBezTo>
                      <a:pt x="3854450" y="823383"/>
                      <a:pt x="3907367" y="706967"/>
                      <a:pt x="3962400" y="596900"/>
                    </a:cubicBezTo>
                    <a:cubicBezTo>
                      <a:pt x="4017433" y="486833"/>
                      <a:pt x="4087283" y="383117"/>
                      <a:pt x="4127500" y="317500"/>
                    </a:cubicBezTo>
                    <a:cubicBezTo>
                      <a:pt x="4167717" y="251883"/>
                      <a:pt x="4167717" y="247650"/>
                      <a:pt x="4203700" y="203200"/>
                    </a:cubicBezTo>
                    <a:cubicBezTo>
                      <a:pt x="4239683" y="158750"/>
                      <a:pt x="4290483" y="82550"/>
                      <a:pt x="4343400" y="50800"/>
                    </a:cubicBezTo>
                    <a:cubicBezTo>
                      <a:pt x="4396317" y="19050"/>
                      <a:pt x="4472517" y="0"/>
                      <a:pt x="4521200" y="12700"/>
                    </a:cubicBezTo>
                    <a:cubicBezTo>
                      <a:pt x="4569883" y="25400"/>
                      <a:pt x="4635500" y="127000"/>
                      <a:pt x="4635500" y="127000"/>
                    </a:cubicBezTo>
                  </a:path>
                </a:pathLst>
              </a:cu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</p:grpSp>
      <p:grpSp>
        <p:nvGrpSpPr>
          <p:cNvPr id="287" name="図形グループ 342"/>
          <p:cNvGrpSpPr>
            <a:grpSpLocks/>
          </p:cNvGrpSpPr>
          <p:nvPr/>
        </p:nvGrpSpPr>
        <p:grpSpPr bwMode="auto">
          <a:xfrm>
            <a:off x="7471189" y="1727394"/>
            <a:ext cx="1300051" cy="882297"/>
            <a:chOff x="4878383" y="1744625"/>
            <a:chExt cx="3882684" cy="2635473"/>
          </a:xfrm>
        </p:grpSpPr>
        <p:sp>
          <p:nvSpPr>
            <p:cNvPr id="288" name="円/楕円 288"/>
            <p:cNvSpPr/>
            <p:nvPr/>
          </p:nvSpPr>
          <p:spPr>
            <a:xfrm>
              <a:off x="4878383" y="1744625"/>
              <a:ext cx="3881341" cy="263547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3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89" name="円/楕円 289"/>
            <p:cNvSpPr/>
            <p:nvPr/>
          </p:nvSpPr>
          <p:spPr>
            <a:xfrm>
              <a:off x="5543796" y="2110663"/>
              <a:ext cx="166353" cy="136431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90" name="円/楕円 290"/>
            <p:cNvSpPr/>
            <p:nvPr/>
          </p:nvSpPr>
          <p:spPr>
            <a:xfrm>
              <a:off x="5470601" y="2370217"/>
              <a:ext cx="166353" cy="136431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91" name="円/楕円 291"/>
            <p:cNvSpPr/>
            <p:nvPr/>
          </p:nvSpPr>
          <p:spPr>
            <a:xfrm>
              <a:off x="5217744" y="2653064"/>
              <a:ext cx="166353" cy="136433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92" name="円/楕円 292"/>
            <p:cNvSpPr/>
            <p:nvPr/>
          </p:nvSpPr>
          <p:spPr>
            <a:xfrm>
              <a:off x="5430676" y="3052378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93" name="円/楕円 293"/>
            <p:cNvSpPr/>
            <p:nvPr/>
          </p:nvSpPr>
          <p:spPr>
            <a:xfrm>
              <a:off x="5154528" y="3228742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94" name="円/楕円 294"/>
            <p:cNvSpPr/>
            <p:nvPr/>
          </p:nvSpPr>
          <p:spPr>
            <a:xfrm>
              <a:off x="5487235" y="3465002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95" name="円/楕円 295"/>
            <p:cNvSpPr/>
            <p:nvPr/>
          </p:nvSpPr>
          <p:spPr>
            <a:xfrm>
              <a:off x="5839904" y="3761161"/>
              <a:ext cx="166353" cy="136431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96" name="円/楕円 296"/>
            <p:cNvSpPr/>
            <p:nvPr/>
          </p:nvSpPr>
          <p:spPr>
            <a:xfrm>
              <a:off x="6145994" y="4020715"/>
              <a:ext cx="166353" cy="136431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97" name="円/楕円 297"/>
            <p:cNvSpPr/>
            <p:nvPr/>
          </p:nvSpPr>
          <p:spPr>
            <a:xfrm>
              <a:off x="6488683" y="4030697"/>
              <a:ext cx="166353" cy="136433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98" name="円/楕円 298"/>
            <p:cNvSpPr/>
            <p:nvPr/>
          </p:nvSpPr>
          <p:spPr>
            <a:xfrm>
              <a:off x="6831369" y="4110560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99" name="円/楕円 299"/>
            <p:cNvSpPr/>
            <p:nvPr/>
          </p:nvSpPr>
          <p:spPr>
            <a:xfrm>
              <a:off x="7233945" y="4037352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00" name="円/楕円 300"/>
            <p:cNvSpPr/>
            <p:nvPr/>
          </p:nvSpPr>
          <p:spPr>
            <a:xfrm>
              <a:off x="7386990" y="3737867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01" name="円/楕円 301"/>
            <p:cNvSpPr/>
            <p:nvPr/>
          </p:nvSpPr>
          <p:spPr>
            <a:xfrm>
              <a:off x="7762947" y="3771143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02" name="円/楕円 302"/>
            <p:cNvSpPr/>
            <p:nvPr/>
          </p:nvSpPr>
          <p:spPr>
            <a:xfrm>
              <a:off x="7619885" y="3937524"/>
              <a:ext cx="166353" cy="136433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03" name="円/楕円 303"/>
            <p:cNvSpPr/>
            <p:nvPr/>
          </p:nvSpPr>
          <p:spPr>
            <a:xfrm>
              <a:off x="7995842" y="3757832"/>
              <a:ext cx="166353" cy="136433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04" name="円/楕円 304"/>
            <p:cNvSpPr/>
            <p:nvPr/>
          </p:nvSpPr>
          <p:spPr>
            <a:xfrm>
              <a:off x="8148887" y="3445036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05" name="円/楕円 305"/>
            <p:cNvSpPr/>
            <p:nvPr/>
          </p:nvSpPr>
          <p:spPr>
            <a:xfrm>
              <a:off x="8301932" y="3098964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06" name="円/楕円 306"/>
            <p:cNvSpPr/>
            <p:nvPr/>
          </p:nvSpPr>
          <p:spPr>
            <a:xfrm>
              <a:off x="8454977" y="2729600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07" name="円/楕円 307"/>
            <p:cNvSpPr/>
            <p:nvPr/>
          </p:nvSpPr>
          <p:spPr>
            <a:xfrm>
              <a:off x="8594714" y="3085654"/>
              <a:ext cx="166353" cy="136433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08" name="円/楕円 308"/>
            <p:cNvSpPr/>
            <p:nvPr/>
          </p:nvSpPr>
          <p:spPr>
            <a:xfrm>
              <a:off x="7912666" y="2623116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09" name="円/楕円 309"/>
            <p:cNvSpPr/>
            <p:nvPr/>
          </p:nvSpPr>
          <p:spPr>
            <a:xfrm>
              <a:off x="8162195" y="2589840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10" name="円/楕円 310"/>
            <p:cNvSpPr/>
            <p:nvPr/>
          </p:nvSpPr>
          <p:spPr>
            <a:xfrm>
              <a:off x="8079020" y="2945894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11" name="円/楕円 311"/>
            <p:cNvSpPr/>
            <p:nvPr/>
          </p:nvSpPr>
          <p:spPr>
            <a:xfrm>
              <a:off x="7929301" y="2300336"/>
              <a:ext cx="166353" cy="136433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12" name="円/楕円 312"/>
            <p:cNvSpPr/>
            <p:nvPr/>
          </p:nvSpPr>
          <p:spPr>
            <a:xfrm>
              <a:off x="7679772" y="2519959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13" name="円/楕円 313"/>
            <p:cNvSpPr/>
            <p:nvPr/>
          </p:nvSpPr>
          <p:spPr>
            <a:xfrm>
              <a:off x="7666464" y="2040782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14" name="円/楕円 314"/>
            <p:cNvSpPr/>
            <p:nvPr/>
          </p:nvSpPr>
          <p:spPr>
            <a:xfrm>
              <a:off x="7233945" y="2127300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15" name="円/楕円 315"/>
            <p:cNvSpPr/>
            <p:nvPr/>
          </p:nvSpPr>
          <p:spPr>
            <a:xfrm>
              <a:off x="5979641" y="2110663"/>
              <a:ext cx="166353" cy="136431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16" name="円/楕円 316"/>
            <p:cNvSpPr/>
            <p:nvPr/>
          </p:nvSpPr>
          <p:spPr>
            <a:xfrm>
              <a:off x="6405505" y="1970903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17" name="円/楕円 317"/>
            <p:cNvSpPr/>
            <p:nvPr/>
          </p:nvSpPr>
          <p:spPr>
            <a:xfrm>
              <a:off x="6062818" y="2483356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18" name="円/楕円 318"/>
            <p:cNvSpPr/>
            <p:nvPr/>
          </p:nvSpPr>
          <p:spPr>
            <a:xfrm>
              <a:off x="6831369" y="2370217"/>
              <a:ext cx="166353" cy="136431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19" name="円/楕円 319"/>
            <p:cNvSpPr/>
            <p:nvPr/>
          </p:nvSpPr>
          <p:spPr>
            <a:xfrm>
              <a:off x="7386990" y="2729600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20" name="円/楕円 320"/>
            <p:cNvSpPr/>
            <p:nvPr/>
          </p:nvSpPr>
          <p:spPr>
            <a:xfrm>
              <a:off x="6145994" y="3098964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21" name="円/楕円 321"/>
            <p:cNvSpPr/>
            <p:nvPr/>
          </p:nvSpPr>
          <p:spPr>
            <a:xfrm>
              <a:off x="6748194" y="3514917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22" name="円/楕円 322"/>
            <p:cNvSpPr/>
            <p:nvPr/>
          </p:nvSpPr>
          <p:spPr>
            <a:xfrm>
              <a:off x="7400298" y="3465002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23" name="円/楕円 323"/>
            <p:cNvSpPr/>
            <p:nvPr/>
          </p:nvSpPr>
          <p:spPr>
            <a:xfrm>
              <a:off x="6312347" y="3704591"/>
              <a:ext cx="166353" cy="136433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24" name="円/楕円 324"/>
            <p:cNvSpPr/>
            <p:nvPr/>
          </p:nvSpPr>
          <p:spPr>
            <a:xfrm>
              <a:off x="6465392" y="3854334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25" name="円/楕円 325"/>
            <p:cNvSpPr/>
            <p:nvPr/>
          </p:nvSpPr>
          <p:spPr>
            <a:xfrm>
              <a:off x="6997722" y="2945894"/>
              <a:ext cx="236223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26" name="円/楕円 326"/>
            <p:cNvSpPr/>
            <p:nvPr/>
          </p:nvSpPr>
          <p:spPr>
            <a:xfrm>
              <a:off x="7150767" y="3548194"/>
              <a:ext cx="236223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27" name="円/楕円 327"/>
            <p:cNvSpPr/>
            <p:nvPr/>
          </p:nvSpPr>
          <p:spPr>
            <a:xfrm>
              <a:off x="6472046" y="3737867"/>
              <a:ext cx="236223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28" name="円/楕円 328"/>
            <p:cNvSpPr/>
            <p:nvPr/>
          </p:nvSpPr>
          <p:spPr>
            <a:xfrm>
              <a:off x="5829924" y="3368502"/>
              <a:ext cx="232895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29" name="円/楕円 329"/>
            <p:cNvSpPr/>
            <p:nvPr/>
          </p:nvSpPr>
          <p:spPr>
            <a:xfrm>
              <a:off x="5430676" y="2606477"/>
              <a:ext cx="236221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30" name="円/楕円 330"/>
            <p:cNvSpPr/>
            <p:nvPr/>
          </p:nvSpPr>
          <p:spPr>
            <a:xfrm>
              <a:off x="5819941" y="2120645"/>
              <a:ext cx="232895" cy="249572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31" name="円/楕円 331"/>
            <p:cNvSpPr/>
            <p:nvPr/>
          </p:nvSpPr>
          <p:spPr>
            <a:xfrm>
              <a:off x="7104189" y="1917661"/>
              <a:ext cx="236223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32" name="円/楕円 332"/>
            <p:cNvSpPr/>
            <p:nvPr/>
          </p:nvSpPr>
          <p:spPr>
            <a:xfrm>
              <a:off x="7786238" y="2343596"/>
              <a:ext cx="236221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33" name="円/楕円 333"/>
            <p:cNvSpPr/>
            <p:nvPr/>
          </p:nvSpPr>
          <p:spPr>
            <a:xfrm>
              <a:off x="8185486" y="2832755"/>
              <a:ext cx="232895" cy="249572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34" name="円/楕円 334"/>
            <p:cNvSpPr/>
            <p:nvPr/>
          </p:nvSpPr>
          <p:spPr>
            <a:xfrm>
              <a:off x="8022459" y="3491623"/>
              <a:ext cx="232895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35" name="円/楕円 335"/>
            <p:cNvSpPr/>
            <p:nvPr/>
          </p:nvSpPr>
          <p:spPr>
            <a:xfrm>
              <a:off x="5154528" y="3012446"/>
              <a:ext cx="236223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36" name="円/楕円 336"/>
            <p:cNvSpPr/>
            <p:nvPr/>
          </p:nvSpPr>
          <p:spPr>
            <a:xfrm>
              <a:off x="6145994" y="2746237"/>
              <a:ext cx="236223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</p:grpSp>
      <p:cxnSp>
        <p:nvCxnSpPr>
          <p:cNvPr id="337" name="直線矢印コネクタ 337"/>
          <p:cNvCxnSpPr>
            <a:cxnSpLocks/>
          </p:cNvCxnSpPr>
          <p:nvPr/>
        </p:nvCxnSpPr>
        <p:spPr>
          <a:xfrm flipV="1">
            <a:off x="900993" y="1549679"/>
            <a:ext cx="8806346" cy="85550"/>
          </a:xfrm>
          <a:prstGeom prst="straightConnector1">
            <a:avLst/>
          </a:prstGeom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8" name="テキスト ボックス 409"/>
          <p:cNvSpPr txBox="1">
            <a:spLocks noChangeArrowheads="1"/>
          </p:cNvSpPr>
          <p:nvPr/>
        </p:nvSpPr>
        <p:spPr bwMode="auto">
          <a:xfrm>
            <a:off x="2104126" y="1280485"/>
            <a:ext cx="15478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1659A5"/>
                </a:solidFill>
                <a:latin typeface="Calibri" pitchFamily="-108" charset="0"/>
              </a:rPr>
              <a:t>thermalization</a:t>
            </a:r>
            <a:endParaRPr lang="ja-JP" altLang="en-US" dirty="0">
              <a:solidFill>
                <a:srgbClr val="1659A5"/>
              </a:solidFill>
              <a:latin typeface="Calibri" pitchFamily="-108" charset="0"/>
            </a:endParaRPr>
          </a:p>
        </p:txBody>
      </p:sp>
      <p:sp>
        <p:nvSpPr>
          <p:cNvPr id="339" name="テキスト ボックス 410"/>
          <p:cNvSpPr txBox="1">
            <a:spLocks noChangeArrowheads="1"/>
          </p:cNvSpPr>
          <p:nvPr/>
        </p:nvSpPr>
        <p:spPr bwMode="auto">
          <a:xfrm>
            <a:off x="4509243" y="1254541"/>
            <a:ext cx="16070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1659A5"/>
                </a:solidFill>
                <a:latin typeface="Calibri" pitchFamily="-108" charset="0"/>
              </a:rPr>
              <a:t>hydrodynamics</a:t>
            </a:r>
            <a:endParaRPr lang="ja-JP" altLang="en-US" dirty="0">
              <a:solidFill>
                <a:srgbClr val="1659A5"/>
              </a:solidFill>
              <a:latin typeface="Calibri" pitchFamily="-108" charset="0"/>
            </a:endParaRPr>
          </a:p>
        </p:txBody>
      </p:sp>
      <p:sp>
        <p:nvSpPr>
          <p:cNvPr id="340" name="テキスト ボックス 411"/>
          <p:cNvSpPr txBox="1">
            <a:spLocks noChangeArrowheads="1"/>
          </p:cNvSpPr>
          <p:nvPr/>
        </p:nvSpPr>
        <p:spPr bwMode="auto">
          <a:xfrm>
            <a:off x="6122386" y="1228931"/>
            <a:ext cx="1479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 err="1">
                <a:solidFill>
                  <a:srgbClr val="1659A5"/>
                </a:solidFill>
                <a:latin typeface="Calibri" pitchFamily="-108" charset="0"/>
              </a:rPr>
              <a:t>hadronization</a:t>
            </a:r>
            <a:endParaRPr lang="ja-JP" altLang="en-US" dirty="0">
              <a:solidFill>
                <a:srgbClr val="1659A5"/>
              </a:solidFill>
              <a:latin typeface="Calibri" pitchFamily="-108" charset="0"/>
            </a:endParaRPr>
          </a:p>
        </p:txBody>
      </p:sp>
      <p:sp>
        <p:nvSpPr>
          <p:cNvPr id="341" name="テキスト ボックス 412"/>
          <p:cNvSpPr txBox="1">
            <a:spLocks noChangeArrowheads="1"/>
          </p:cNvSpPr>
          <p:nvPr/>
        </p:nvSpPr>
        <p:spPr bwMode="auto">
          <a:xfrm>
            <a:off x="7749691" y="1225144"/>
            <a:ext cx="10810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1659A5"/>
                </a:solidFill>
                <a:latin typeface="Calibri" pitchFamily="-108" charset="0"/>
              </a:rPr>
              <a:t>freezeout</a:t>
            </a:r>
            <a:endParaRPr lang="ja-JP" altLang="en-US" dirty="0">
              <a:solidFill>
                <a:srgbClr val="1659A5"/>
              </a:solidFill>
              <a:latin typeface="Calibri" pitchFamily="-108" charset="0"/>
            </a:endParaRPr>
          </a:p>
        </p:txBody>
      </p:sp>
      <p:sp>
        <p:nvSpPr>
          <p:cNvPr id="342" name="テキスト ボックス 413"/>
          <p:cNvSpPr txBox="1">
            <a:spLocks noChangeArrowheads="1"/>
          </p:cNvSpPr>
          <p:nvPr/>
        </p:nvSpPr>
        <p:spPr bwMode="auto">
          <a:xfrm>
            <a:off x="901336" y="1283249"/>
            <a:ext cx="10366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1659A5"/>
                </a:solidFill>
                <a:latin typeface="Calibri" pitchFamily="-108" charset="0"/>
              </a:rPr>
              <a:t>collisions</a:t>
            </a:r>
            <a:endParaRPr lang="ja-JP" altLang="en-US">
              <a:solidFill>
                <a:srgbClr val="1659A5"/>
              </a:solidFill>
              <a:latin typeface="Calibri" pitchFamily="-108" charset="0"/>
            </a:endParaRPr>
          </a:p>
        </p:txBody>
      </p:sp>
      <p:sp>
        <p:nvSpPr>
          <p:cNvPr id="344" name="TextBox 343"/>
          <p:cNvSpPr txBox="1"/>
          <p:nvPr/>
        </p:nvSpPr>
        <p:spPr>
          <a:xfrm>
            <a:off x="9288822" y="1035754"/>
            <a:ext cx="2245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Experimental data</a:t>
            </a:r>
          </a:p>
        </p:txBody>
      </p:sp>
      <p:sp>
        <p:nvSpPr>
          <p:cNvPr id="345" name="Rounded Rectangular Callout 344"/>
          <p:cNvSpPr/>
          <p:nvPr/>
        </p:nvSpPr>
        <p:spPr>
          <a:xfrm>
            <a:off x="9334205" y="1074719"/>
            <a:ext cx="2065608" cy="351532"/>
          </a:xfrm>
          <a:prstGeom prst="wedgeRoundRectCallout">
            <a:avLst>
              <a:gd name="adj1" fmla="val 3553"/>
              <a:gd name="adj2" fmla="val 138011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6" name="コンテンツ プレースホルダー 3" descr="jpg397605f6_onlin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12861" r="14075" b="7262"/>
          <a:stretch/>
        </p:blipFill>
        <p:spPr>
          <a:xfrm>
            <a:off x="9937528" y="1674372"/>
            <a:ext cx="1356666" cy="974155"/>
          </a:xfrm>
          <a:prstGeom prst="rect">
            <a:avLst/>
          </a:prstGeom>
        </p:spPr>
      </p:pic>
      <p:sp>
        <p:nvSpPr>
          <p:cNvPr id="366" name="TextBox 8"/>
          <p:cNvSpPr txBox="1"/>
          <p:nvPr/>
        </p:nvSpPr>
        <p:spPr>
          <a:xfrm>
            <a:off x="7099320" y="635293"/>
            <a:ext cx="5390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Okamoto and Nonaka, </a:t>
            </a:r>
            <a:r>
              <a:rPr lang="is-IS" sz="1600" i="1" dirty="0"/>
              <a:t>Phys.Rev. C98 (2018) 054906</a:t>
            </a:r>
            <a:endParaRPr lang="en-US" sz="1600" i="1" dirty="0"/>
          </a:p>
        </p:txBody>
      </p:sp>
      <p:grpSp>
        <p:nvGrpSpPr>
          <p:cNvPr id="3" name="図形グループ 271">
            <a:extLst>
              <a:ext uri="{FF2B5EF4-FFF2-40B4-BE49-F238E27FC236}">
                <a16:creationId xmlns:a16="http://schemas.microsoft.com/office/drawing/2014/main" id="{93591C5B-7EA3-390A-5CFC-A9FD29B925B3}"/>
              </a:ext>
            </a:extLst>
          </p:cNvPr>
          <p:cNvGrpSpPr>
            <a:grpSpLocks/>
          </p:cNvGrpSpPr>
          <p:nvPr/>
        </p:nvGrpSpPr>
        <p:grpSpPr bwMode="auto">
          <a:xfrm>
            <a:off x="6195237" y="1731921"/>
            <a:ext cx="1125648" cy="867805"/>
            <a:chOff x="5246368" y="1922972"/>
            <a:chExt cx="2931748" cy="2261260"/>
          </a:xfrm>
        </p:grpSpPr>
        <p:sp>
          <p:nvSpPr>
            <p:cNvPr id="349" name="円/楕円 348">
              <a:extLst>
                <a:ext uri="{FF2B5EF4-FFF2-40B4-BE49-F238E27FC236}">
                  <a16:creationId xmlns:a16="http://schemas.microsoft.com/office/drawing/2014/main" id="{F2628AEF-C432-90BC-D7FE-79327F17DC97}"/>
                </a:ext>
              </a:extLst>
            </p:cNvPr>
            <p:cNvSpPr/>
            <p:nvPr/>
          </p:nvSpPr>
          <p:spPr>
            <a:xfrm>
              <a:off x="5246368" y="1922972"/>
              <a:ext cx="2931748" cy="2261260"/>
            </a:xfrm>
            <a:prstGeom prst="ellipse">
              <a:avLst/>
            </a:prstGeom>
            <a:gradFill flip="none" rotWithShape="1">
              <a:gsLst>
                <a:gs pos="30000">
                  <a:srgbClr val="FFFF00"/>
                </a:gs>
                <a:gs pos="91000">
                  <a:srgbClr val="008000"/>
                </a:gs>
                <a:gs pos="3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grpSp>
          <p:nvGrpSpPr>
            <p:cNvPr id="350" name="図形グループ 85">
              <a:extLst>
                <a:ext uri="{FF2B5EF4-FFF2-40B4-BE49-F238E27FC236}">
                  <a16:creationId xmlns:a16="http://schemas.microsoft.com/office/drawing/2014/main" id="{7C0D7E9A-8D44-97DA-D521-501631E345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38246" y="2776843"/>
              <a:ext cx="432193" cy="433387"/>
              <a:chOff x="492125" y="4910138"/>
              <a:chExt cx="574675" cy="576262"/>
            </a:xfrm>
          </p:grpSpPr>
          <p:sp>
            <p:nvSpPr>
              <p:cNvPr id="428" name="Oval 78">
                <a:extLst>
                  <a:ext uri="{FF2B5EF4-FFF2-40B4-BE49-F238E27FC236}">
                    <a16:creationId xmlns:a16="http://schemas.microsoft.com/office/drawing/2014/main" id="{B99B20A4-078A-4EFF-691C-3732B4C4C1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" y="4910138"/>
                <a:ext cx="574675" cy="57626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29" name="Oval 79">
                <a:extLst>
                  <a:ext uri="{FF2B5EF4-FFF2-40B4-BE49-F238E27FC236}">
                    <a16:creationId xmlns:a16="http://schemas.microsoft.com/office/drawing/2014/main" id="{BB4DF42A-1B15-0238-C8FC-081F8022C4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838" y="4983163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30" name="Oval 80">
                <a:extLst>
                  <a:ext uri="{FF2B5EF4-FFF2-40B4-BE49-F238E27FC236}">
                    <a16:creationId xmlns:a16="http://schemas.microsoft.com/office/drawing/2014/main" id="{2119493A-6E59-77C9-D701-EF1B640AE9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2175" y="5054600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31" name="Oval 81">
                <a:extLst>
                  <a:ext uri="{FF2B5EF4-FFF2-40B4-BE49-F238E27FC236}">
                    <a16:creationId xmlns:a16="http://schemas.microsoft.com/office/drawing/2014/main" id="{69695DD3-1322-3FDC-6A44-70A7B198D1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800" y="5214938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</p:grpSp>
        <p:grpSp>
          <p:nvGrpSpPr>
            <p:cNvPr id="351" name="図形グループ 91">
              <a:extLst>
                <a:ext uri="{FF2B5EF4-FFF2-40B4-BE49-F238E27FC236}">
                  <a16:creationId xmlns:a16="http://schemas.microsoft.com/office/drawing/2014/main" id="{B1442293-49E5-4435-B206-3265F31B72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55967" y="2103940"/>
              <a:ext cx="432193" cy="433387"/>
              <a:chOff x="1101725" y="4452938"/>
              <a:chExt cx="574675" cy="576262"/>
            </a:xfrm>
          </p:grpSpPr>
          <p:sp>
            <p:nvSpPr>
              <p:cNvPr id="425" name="Oval 82">
                <a:extLst>
                  <a:ext uri="{FF2B5EF4-FFF2-40B4-BE49-F238E27FC236}">
                    <a16:creationId xmlns:a16="http://schemas.microsoft.com/office/drawing/2014/main" id="{FEB34B2C-ADED-0567-3B4F-15FB6A388F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1725" y="4452938"/>
                <a:ext cx="574675" cy="57626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26" name="Oval 83">
                <a:extLst>
                  <a:ext uri="{FF2B5EF4-FFF2-40B4-BE49-F238E27FC236}">
                    <a16:creationId xmlns:a16="http://schemas.microsoft.com/office/drawing/2014/main" id="{350004CB-8D4C-7252-7907-F080E6A7AF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600" y="4595813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27" name="Oval 84">
                <a:extLst>
                  <a:ext uri="{FF2B5EF4-FFF2-40B4-BE49-F238E27FC236}">
                    <a16:creationId xmlns:a16="http://schemas.microsoft.com/office/drawing/2014/main" id="{2A7F16B0-4C4F-C8FC-D24A-D7FFBEBF3D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938" y="4762500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</p:grpSp>
        <p:grpSp>
          <p:nvGrpSpPr>
            <p:cNvPr id="352" name="図形グループ 95">
              <a:extLst>
                <a:ext uri="{FF2B5EF4-FFF2-40B4-BE49-F238E27FC236}">
                  <a16:creationId xmlns:a16="http://schemas.microsoft.com/office/drawing/2014/main" id="{6D4672F2-2E03-243E-EA7C-7BEED16F6E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84567" y="3539040"/>
              <a:ext cx="432193" cy="433387"/>
              <a:chOff x="1101725" y="4452938"/>
              <a:chExt cx="574675" cy="576262"/>
            </a:xfrm>
          </p:grpSpPr>
          <p:sp>
            <p:nvSpPr>
              <p:cNvPr id="422" name="Oval 82">
                <a:extLst>
                  <a:ext uri="{FF2B5EF4-FFF2-40B4-BE49-F238E27FC236}">
                    <a16:creationId xmlns:a16="http://schemas.microsoft.com/office/drawing/2014/main" id="{31BC1433-803C-A4E9-AA0A-3817DE8391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1725" y="4452938"/>
                <a:ext cx="574675" cy="57626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23" name="Oval 83">
                <a:extLst>
                  <a:ext uri="{FF2B5EF4-FFF2-40B4-BE49-F238E27FC236}">
                    <a16:creationId xmlns:a16="http://schemas.microsoft.com/office/drawing/2014/main" id="{BD30F11B-A147-5B5C-51F1-AF75CA040A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600" y="4595813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24" name="Oval 84">
                <a:extLst>
                  <a:ext uri="{FF2B5EF4-FFF2-40B4-BE49-F238E27FC236}">
                    <a16:creationId xmlns:a16="http://schemas.microsoft.com/office/drawing/2014/main" id="{90AF6B3E-77BD-E60B-3FFB-D2CB8BCF9A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938" y="4762500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</p:grpSp>
        <p:grpSp>
          <p:nvGrpSpPr>
            <p:cNvPr id="353" name="図形グループ 99">
              <a:extLst>
                <a:ext uri="{FF2B5EF4-FFF2-40B4-BE49-F238E27FC236}">
                  <a16:creationId xmlns:a16="http://schemas.microsoft.com/office/drawing/2014/main" id="{F7BDD030-BEB4-A26F-5FBA-C00B364819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46891" y="3322346"/>
              <a:ext cx="432193" cy="433387"/>
              <a:chOff x="1101725" y="4452938"/>
              <a:chExt cx="574675" cy="576262"/>
            </a:xfrm>
          </p:grpSpPr>
          <p:sp>
            <p:nvSpPr>
              <p:cNvPr id="419" name="Oval 82">
                <a:extLst>
                  <a:ext uri="{FF2B5EF4-FFF2-40B4-BE49-F238E27FC236}">
                    <a16:creationId xmlns:a16="http://schemas.microsoft.com/office/drawing/2014/main" id="{6CC6C3FF-BAF4-E2E5-3A31-63280B9498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1725" y="4452938"/>
                <a:ext cx="574675" cy="57626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20" name="Oval 83">
                <a:extLst>
                  <a:ext uri="{FF2B5EF4-FFF2-40B4-BE49-F238E27FC236}">
                    <a16:creationId xmlns:a16="http://schemas.microsoft.com/office/drawing/2014/main" id="{D46D9226-3A3A-C7AF-1C9F-F3DC830CA3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600" y="4595813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21" name="Oval 84">
                <a:extLst>
                  <a:ext uri="{FF2B5EF4-FFF2-40B4-BE49-F238E27FC236}">
                    <a16:creationId xmlns:a16="http://schemas.microsoft.com/office/drawing/2014/main" id="{19CC8413-0DF0-864E-DD78-076833BA00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938" y="4762500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</p:grpSp>
        <p:grpSp>
          <p:nvGrpSpPr>
            <p:cNvPr id="355" name="図形グループ 103">
              <a:extLst>
                <a:ext uri="{FF2B5EF4-FFF2-40B4-BE49-F238E27FC236}">
                  <a16:creationId xmlns:a16="http://schemas.microsoft.com/office/drawing/2014/main" id="{8DC13486-A068-2EEE-BB5E-CB65C71911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22149" y="2192872"/>
              <a:ext cx="432193" cy="433387"/>
              <a:chOff x="1101725" y="4452938"/>
              <a:chExt cx="574675" cy="576262"/>
            </a:xfrm>
          </p:grpSpPr>
          <p:sp>
            <p:nvSpPr>
              <p:cNvPr id="416" name="Oval 82">
                <a:extLst>
                  <a:ext uri="{FF2B5EF4-FFF2-40B4-BE49-F238E27FC236}">
                    <a16:creationId xmlns:a16="http://schemas.microsoft.com/office/drawing/2014/main" id="{0215A1A9-82D6-31A0-D5A9-D38E5620F1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1725" y="4452938"/>
                <a:ext cx="574675" cy="57626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17" name="Oval 83">
                <a:extLst>
                  <a:ext uri="{FF2B5EF4-FFF2-40B4-BE49-F238E27FC236}">
                    <a16:creationId xmlns:a16="http://schemas.microsoft.com/office/drawing/2014/main" id="{46B774E5-60C6-C87F-A652-9D692FFF70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600" y="4595813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18" name="Oval 84">
                <a:extLst>
                  <a:ext uri="{FF2B5EF4-FFF2-40B4-BE49-F238E27FC236}">
                    <a16:creationId xmlns:a16="http://schemas.microsoft.com/office/drawing/2014/main" id="{A7068FC2-3C8F-BC84-349F-429CC8189A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938" y="4762500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</p:grpSp>
        <p:grpSp>
          <p:nvGrpSpPr>
            <p:cNvPr id="359" name="図形グループ 107">
              <a:extLst>
                <a:ext uri="{FF2B5EF4-FFF2-40B4-BE49-F238E27FC236}">
                  <a16:creationId xmlns:a16="http://schemas.microsoft.com/office/drawing/2014/main" id="{40C01EB7-01F9-DB37-F2FD-8AF8E0038E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89956" y="3426327"/>
              <a:ext cx="432193" cy="433387"/>
              <a:chOff x="492125" y="4910138"/>
              <a:chExt cx="574675" cy="576262"/>
            </a:xfrm>
          </p:grpSpPr>
          <p:sp>
            <p:nvSpPr>
              <p:cNvPr id="412" name="Oval 78">
                <a:extLst>
                  <a:ext uri="{FF2B5EF4-FFF2-40B4-BE49-F238E27FC236}">
                    <a16:creationId xmlns:a16="http://schemas.microsoft.com/office/drawing/2014/main" id="{F74DAACB-8951-7795-F2DC-04A76E5A96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" y="4910138"/>
                <a:ext cx="574675" cy="57626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13" name="Oval 79">
                <a:extLst>
                  <a:ext uri="{FF2B5EF4-FFF2-40B4-BE49-F238E27FC236}">
                    <a16:creationId xmlns:a16="http://schemas.microsoft.com/office/drawing/2014/main" id="{D1561586-4721-F210-02A9-66136C13C6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838" y="4983163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14" name="Oval 80">
                <a:extLst>
                  <a:ext uri="{FF2B5EF4-FFF2-40B4-BE49-F238E27FC236}">
                    <a16:creationId xmlns:a16="http://schemas.microsoft.com/office/drawing/2014/main" id="{458B0D6D-90D4-8833-6EE6-4644146891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2175" y="5054600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15" name="Oval 81">
                <a:extLst>
                  <a:ext uri="{FF2B5EF4-FFF2-40B4-BE49-F238E27FC236}">
                    <a16:creationId xmlns:a16="http://schemas.microsoft.com/office/drawing/2014/main" id="{88F493C9-1838-CFDE-AF68-6A566ADAAF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800" y="5214938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</p:grpSp>
        <p:grpSp>
          <p:nvGrpSpPr>
            <p:cNvPr id="362" name="図形グループ 112">
              <a:extLst>
                <a:ext uri="{FF2B5EF4-FFF2-40B4-BE49-F238E27FC236}">
                  <a16:creationId xmlns:a16="http://schemas.microsoft.com/office/drawing/2014/main" id="{DDB7DE83-9FE4-7FD2-D39B-57F16CF2CF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9267" y="3145340"/>
              <a:ext cx="432193" cy="433387"/>
              <a:chOff x="492125" y="4910138"/>
              <a:chExt cx="574675" cy="576262"/>
            </a:xfrm>
          </p:grpSpPr>
          <p:sp>
            <p:nvSpPr>
              <p:cNvPr id="408" name="Oval 78">
                <a:extLst>
                  <a:ext uri="{FF2B5EF4-FFF2-40B4-BE49-F238E27FC236}">
                    <a16:creationId xmlns:a16="http://schemas.microsoft.com/office/drawing/2014/main" id="{310B45DC-0889-E217-1579-0A5878DB9D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" y="4910138"/>
                <a:ext cx="574675" cy="57626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09" name="Oval 79">
                <a:extLst>
                  <a:ext uri="{FF2B5EF4-FFF2-40B4-BE49-F238E27FC236}">
                    <a16:creationId xmlns:a16="http://schemas.microsoft.com/office/drawing/2014/main" id="{E2278515-06C2-4457-9005-07DAAD9D3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838" y="4983163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10" name="Oval 80">
                <a:extLst>
                  <a:ext uri="{FF2B5EF4-FFF2-40B4-BE49-F238E27FC236}">
                    <a16:creationId xmlns:a16="http://schemas.microsoft.com/office/drawing/2014/main" id="{76AC7D70-15E7-ABA8-BE8A-209BD10D55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2175" y="5054600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11" name="Oval 81">
                <a:extLst>
                  <a:ext uri="{FF2B5EF4-FFF2-40B4-BE49-F238E27FC236}">
                    <a16:creationId xmlns:a16="http://schemas.microsoft.com/office/drawing/2014/main" id="{ED7E3942-1C91-786C-E8CA-F02167E147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800" y="5214938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</p:grpSp>
        <p:sp>
          <p:nvSpPr>
            <p:cNvPr id="363" name="Oval 21">
              <a:extLst>
                <a:ext uri="{FF2B5EF4-FFF2-40B4-BE49-F238E27FC236}">
                  <a16:creationId xmlns:a16="http://schemas.microsoft.com/office/drawing/2014/main" id="{F48C15C8-D0EC-392D-C9CB-905C456217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4225" y="28035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64" name="Oval 23">
              <a:extLst>
                <a:ext uri="{FF2B5EF4-FFF2-40B4-BE49-F238E27FC236}">
                  <a16:creationId xmlns:a16="http://schemas.microsoft.com/office/drawing/2014/main" id="{96AFD569-EB08-9A03-AB7C-7204D01349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7463" y="24987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65" name="Oval 24">
              <a:extLst>
                <a:ext uri="{FF2B5EF4-FFF2-40B4-BE49-F238E27FC236}">
                  <a16:creationId xmlns:a16="http://schemas.microsoft.com/office/drawing/2014/main" id="{499D4C18-6243-FE82-96D5-9ECFF6D073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7759" y="2804982"/>
              <a:ext cx="144961" cy="142069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72" name="Oval 25">
              <a:extLst>
                <a:ext uri="{FF2B5EF4-FFF2-40B4-BE49-F238E27FC236}">
                  <a16:creationId xmlns:a16="http://schemas.microsoft.com/office/drawing/2014/main" id="{4C3776E1-94C4-92B3-41FE-B32E523921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9825" y="31162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CC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74" name="Oval 26">
              <a:extLst>
                <a:ext uri="{FF2B5EF4-FFF2-40B4-BE49-F238E27FC236}">
                  <a16:creationId xmlns:a16="http://schemas.microsoft.com/office/drawing/2014/main" id="{05EF25B5-1352-1A88-1AEF-1ED645C922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1363" y="29638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75" name="Oval 28">
              <a:extLst>
                <a:ext uri="{FF2B5EF4-FFF2-40B4-BE49-F238E27FC236}">
                  <a16:creationId xmlns:a16="http://schemas.microsoft.com/office/drawing/2014/main" id="{D87F82A4-9775-7D42-B4E5-333F82C1E7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5825" y="28876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76" name="Oval 32">
              <a:extLst>
                <a:ext uri="{FF2B5EF4-FFF2-40B4-BE49-F238E27FC236}">
                  <a16:creationId xmlns:a16="http://schemas.microsoft.com/office/drawing/2014/main" id="{10A972FE-656D-876C-2CBD-9F050E47E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5825" y="31924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77" name="Oval 36">
              <a:extLst>
                <a:ext uri="{FF2B5EF4-FFF2-40B4-BE49-F238E27FC236}">
                  <a16:creationId xmlns:a16="http://schemas.microsoft.com/office/drawing/2014/main" id="{C677276A-30A2-53D2-0DDD-771DAEAFA9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3763" y="27273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78" name="Oval 37">
              <a:extLst>
                <a:ext uri="{FF2B5EF4-FFF2-40B4-BE49-F238E27FC236}">
                  <a16:creationId xmlns:a16="http://schemas.microsoft.com/office/drawing/2014/main" id="{E8391EB2-CB6F-C07A-5C64-A996282386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6363" y="29559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79" name="Oval 38">
              <a:extLst>
                <a:ext uri="{FF2B5EF4-FFF2-40B4-BE49-F238E27FC236}">
                  <a16:creationId xmlns:a16="http://schemas.microsoft.com/office/drawing/2014/main" id="{602A2219-026C-CFB1-C25D-D5854B3D9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1963" y="23336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80" name="Oval 41">
              <a:extLst>
                <a:ext uri="{FF2B5EF4-FFF2-40B4-BE49-F238E27FC236}">
                  <a16:creationId xmlns:a16="http://schemas.microsoft.com/office/drawing/2014/main" id="{CE0F8A36-C29A-BDBE-AAE3-E87351823E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8225" y="29638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81" name="Oval 43">
              <a:extLst>
                <a:ext uri="{FF2B5EF4-FFF2-40B4-BE49-F238E27FC236}">
                  <a16:creationId xmlns:a16="http://schemas.microsoft.com/office/drawing/2014/main" id="{834BCC69-665E-DE81-066E-81F6C5474D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9025" y="31162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82" name="Oval 45">
              <a:extLst>
                <a:ext uri="{FF2B5EF4-FFF2-40B4-BE49-F238E27FC236}">
                  <a16:creationId xmlns:a16="http://schemas.microsoft.com/office/drawing/2014/main" id="{A90C7F07-B258-CAE4-4139-3BF85DA540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9825" y="28876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83" name="Oval 47">
              <a:extLst>
                <a:ext uri="{FF2B5EF4-FFF2-40B4-BE49-F238E27FC236}">
                  <a16:creationId xmlns:a16="http://schemas.microsoft.com/office/drawing/2014/main" id="{F3560C2E-7682-8A3F-B731-62742C7B0A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3553" y="3032883"/>
              <a:ext cx="144959" cy="145029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84" name="Oval 48">
              <a:extLst>
                <a:ext uri="{FF2B5EF4-FFF2-40B4-BE49-F238E27FC236}">
                  <a16:creationId xmlns:a16="http://schemas.microsoft.com/office/drawing/2014/main" id="{7FB52BE4-1FCC-0792-32FC-E04A3FE2AB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6308" y="3260786"/>
              <a:ext cx="144959" cy="145028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85" name="Oval 49">
              <a:extLst>
                <a:ext uri="{FF2B5EF4-FFF2-40B4-BE49-F238E27FC236}">
                  <a16:creationId xmlns:a16="http://schemas.microsoft.com/office/drawing/2014/main" id="{C292887A-4D62-4440-9DF4-D43218FAB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7938" y="2964809"/>
              <a:ext cx="144961" cy="142069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86" name="Oval 50">
              <a:extLst>
                <a:ext uri="{FF2B5EF4-FFF2-40B4-BE49-F238E27FC236}">
                  <a16:creationId xmlns:a16="http://schemas.microsoft.com/office/drawing/2014/main" id="{B7A94120-EA84-6258-5A02-A68CC611A5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6163" y="28797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87" name="Oval 52">
              <a:extLst>
                <a:ext uri="{FF2B5EF4-FFF2-40B4-BE49-F238E27FC236}">
                  <a16:creationId xmlns:a16="http://schemas.microsoft.com/office/drawing/2014/main" id="{2733B515-732D-1D59-4E81-92A246F82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1225" y="28797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88" name="Oval 53">
              <a:extLst>
                <a:ext uri="{FF2B5EF4-FFF2-40B4-BE49-F238E27FC236}">
                  <a16:creationId xmlns:a16="http://schemas.microsoft.com/office/drawing/2014/main" id="{A1607379-F56B-C629-993F-5F29564EA7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4363" y="27273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89" name="Oval 55">
              <a:extLst>
                <a:ext uri="{FF2B5EF4-FFF2-40B4-BE49-F238E27FC236}">
                  <a16:creationId xmlns:a16="http://schemas.microsoft.com/office/drawing/2014/main" id="{85FDE0FB-3EF5-2926-A8FC-9ABBC4009E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4425" y="32607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90" name="Oval 56">
              <a:extLst>
                <a:ext uri="{FF2B5EF4-FFF2-40B4-BE49-F238E27FC236}">
                  <a16:creationId xmlns:a16="http://schemas.microsoft.com/office/drawing/2014/main" id="{37BFF06D-0C51-93D9-F880-958956EA06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8225" y="30400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91" name="Oval 57">
              <a:extLst>
                <a:ext uri="{FF2B5EF4-FFF2-40B4-BE49-F238E27FC236}">
                  <a16:creationId xmlns:a16="http://schemas.microsoft.com/office/drawing/2014/main" id="{FAC4666E-AA2D-4B36-4749-D9B1B5C545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3025" y="30321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92" name="Oval 58">
              <a:extLst>
                <a:ext uri="{FF2B5EF4-FFF2-40B4-BE49-F238E27FC236}">
                  <a16:creationId xmlns:a16="http://schemas.microsoft.com/office/drawing/2014/main" id="{D737B2F8-8E64-6966-0FBC-C15156E93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1363" y="31845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CC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93" name="Oval 59">
              <a:extLst>
                <a:ext uri="{FF2B5EF4-FFF2-40B4-BE49-F238E27FC236}">
                  <a16:creationId xmlns:a16="http://schemas.microsoft.com/office/drawing/2014/main" id="{81781C83-41B6-0AF3-7397-9168520B0F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4425" y="26511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CC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94" name="Oval 60">
              <a:extLst>
                <a:ext uri="{FF2B5EF4-FFF2-40B4-BE49-F238E27FC236}">
                  <a16:creationId xmlns:a16="http://schemas.microsoft.com/office/drawing/2014/main" id="{D3A62B44-3563-3A6D-8E69-6A26006CDF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3025" y="31162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CC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95" name="Oval 61">
              <a:extLst>
                <a:ext uri="{FF2B5EF4-FFF2-40B4-BE49-F238E27FC236}">
                  <a16:creationId xmlns:a16="http://schemas.microsoft.com/office/drawing/2014/main" id="{DBE6EE18-8753-0E20-EAA3-126ADBBE9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0625" y="29559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CC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96" name="Oval 62">
              <a:extLst>
                <a:ext uri="{FF2B5EF4-FFF2-40B4-BE49-F238E27FC236}">
                  <a16:creationId xmlns:a16="http://schemas.microsoft.com/office/drawing/2014/main" id="{42751DC8-8F0E-D799-76AC-200F570CF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8825" y="31083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97" name="Oval 63">
              <a:extLst>
                <a:ext uri="{FF2B5EF4-FFF2-40B4-BE49-F238E27FC236}">
                  <a16:creationId xmlns:a16="http://schemas.microsoft.com/office/drawing/2014/main" id="{B5211342-4589-2FFE-1929-25A83B9C6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3025" y="33956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98" name="Oval 64">
              <a:extLst>
                <a:ext uri="{FF2B5EF4-FFF2-40B4-BE49-F238E27FC236}">
                  <a16:creationId xmlns:a16="http://schemas.microsoft.com/office/drawing/2014/main" id="{275DB2C7-FE28-E5BD-AF06-99E86C39CF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3625" y="32607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99" name="Oval 66">
              <a:extLst>
                <a:ext uri="{FF2B5EF4-FFF2-40B4-BE49-F238E27FC236}">
                  <a16:creationId xmlns:a16="http://schemas.microsoft.com/office/drawing/2014/main" id="{E0D4BEFF-A0B7-2972-5A9C-EC9410813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0963" y="26511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400" name="Oval 67">
              <a:extLst>
                <a:ext uri="{FF2B5EF4-FFF2-40B4-BE49-F238E27FC236}">
                  <a16:creationId xmlns:a16="http://schemas.microsoft.com/office/drawing/2014/main" id="{D4B33E2C-EA7B-73F6-928F-7DAFF8DF55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4363" y="29559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401" name="Oval 68">
              <a:extLst>
                <a:ext uri="{FF2B5EF4-FFF2-40B4-BE49-F238E27FC236}">
                  <a16:creationId xmlns:a16="http://schemas.microsoft.com/office/drawing/2014/main" id="{40F1426A-033E-EB8B-3DBA-EC9479BF3D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2963" y="32607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402" name="Oval 70">
              <a:extLst>
                <a:ext uri="{FF2B5EF4-FFF2-40B4-BE49-F238E27FC236}">
                  <a16:creationId xmlns:a16="http://schemas.microsoft.com/office/drawing/2014/main" id="{8829092D-88B9-3B67-FEE4-AA2C0980D7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1347" y="3115756"/>
              <a:ext cx="144961" cy="145029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403" name="Oval 71">
              <a:extLst>
                <a:ext uri="{FF2B5EF4-FFF2-40B4-BE49-F238E27FC236}">
                  <a16:creationId xmlns:a16="http://schemas.microsoft.com/office/drawing/2014/main" id="{41E00885-9B44-A345-40DE-AA838C636C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7825" y="27273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404" name="Oval 72">
              <a:extLst>
                <a:ext uri="{FF2B5EF4-FFF2-40B4-BE49-F238E27FC236}">
                  <a16:creationId xmlns:a16="http://schemas.microsoft.com/office/drawing/2014/main" id="{CB669758-54E2-4FEF-4A4B-414D030E2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4677" y="3192710"/>
              <a:ext cx="144961" cy="145029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405" name="Oval 73">
              <a:extLst>
                <a:ext uri="{FF2B5EF4-FFF2-40B4-BE49-F238E27FC236}">
                  <a16:creationId xmlns:a16="http://schemas.microsoft.com/office/drawing/2014/main" id="{B13BDBAA-0E13-7460-05CE-061AD0C3A9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1625" y="28797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CC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406" name="Oval 74">
              <a:extLst>
                <a:ext uri="{FF2B5EF4-FFF2-40B4-BE49-F238E27FC236}">
                  <a16:creationId xmlns:a16="http://schemas.microsoft.com/office/drawing/2014/main" id="{7E688CE2-9263-1076-D964-F343741A4E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2625" y="28876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407" name="Oval 75">
              <a:extLst>
                <a:ext uri="{FF2B5EF4-FFF2-40B4-BE49-F238E27FC236}">
                  <a16:creationId xmlns:a16="http://schemas.microsoft.com/office/drawing/2014/main" id="{85081A1B-EC08-CFF5-A6EF-485650C10F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9625" y="30400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</p:grpSp>
      <p:sp>
        <p:nvSpPr>
          <p:cNvPr id="216" name="テキスト ボックス 344">
            <a:extLst>
              <a:ext uri="{FF2B5EF4-FFF2-40B4-BE49-F238E27FC236}">
                <a16:creationId xmlns:a16="http://schemas.microsoft.com/office/drawing/2014/main" id="{8FD788D3-5A4B-AAC0-75DB-089C1D6728A4}"/>
              </a:ext>
            </a:extLst>
          </p:cNvPr>
          <p:cNvSpPr txBox="1"/>
          <p:nvPr/>
        </p:nvSpPr>
        <p:spPr>
          <a:xfrm>
            <a:off x="4352603" y="3312583"/>
            <a:ext cx="2071929" cy="1015663"/>
          </a:xfrm>
          <a:prstGeom prst="rect">
            <a:avLst/>
          </a:prstGeom>
          <a:noFill/>
          <a:ln w="22225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>
                <a:solidFill>
                  <a:srgbClr val="0432FF"/>
                </a:solidFill>
              </a:rPr>
              <a:t>New hydrodynamics code</a:t>
            </a:r>
            <a:endParaRPr kumimoji="1" lang="ja-JP" altLang="en-US" sz="2000" dirty="0">
              <a:solidFill>
                <a:srgbClr val="0432FF"/>
              </a:solidFill>
            </a:endParaRPr>
          </a:p>
        </p:txBody>
      </p:sp>
      <p:grpSp>
        <p:nvGrpSpPr>
          <p:cNvPr id="217" name="図形グループ 364">
            <a:extLst>
              <a:ext uri="{FF2B5EF4-FFF2-40B4-BE49-F238E27FC236}">
                <a16:creationId xmlns:a16="http://schemas.microsoft.com/office/drawing/2014/main" id="{75AD11F1-A575-F6A9-18D1-24C5B8A89E07}"/>
              </a:ext>
            </a:extLst>
          </p:cNvPr>
          <p:cNvGrpSpPr/>
          <p:nvPr/>
        </p:nvGrpSpPr>
        <p:grpSpPr>
          <a:xfrm>
            <a:off x="1176038" y="3310048"/>
            <a:ext cx="9395177" cy="1734364"/>
            <a:chOff x="451648" y="4365104"/>
            <a:chExt cx="9395177" cy="1734364"/>
          </a:xfrm>
        </p:grpSpPr>
        <p:sp>
          <p:nvSpPr>
            <p:cNvPr id="218" name="テキスト ボックス 7">
              <a:extLst>
                <a:ext uri="{FF2B5EF4-FFF2-40B4-BE49-F238E27FC236}">
                  <a16:creationId xmlns:a16="http://schemas.microsoft.com/office/drawing/2014/main" id="{E07E78CB-7B1D-F903-F97A-5E30C0B9519B}"/>
                </a:ext>
              </a:extLst>
            </p:cNvPr>
            <p:cNvSpPr txBox="1"/>
            <p:nvPr/>
          </p:nvSpPr>
          <p:spPr>
            <a:xfrm>
              <a:off x="451648" y="5523616"/>
              <a:ext cx="42524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i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Moreland et al.,PRC92,011901(2015)</a:t>
              </a:r>
            </a:p>
          </p:txBody>
        </p:sp>
        <p:sp>
          <p:nvSpPr>
            <p:cNvPr id="219" name="テキスト ボックス 22">
              <a:extLst>
                <a:ext uri="{FF2B5EF4-FFF2-40B4-BE49-F238E27FC236}">
                  <a16:creationId xmlns:a16="http://schemas.microsoft.com/office/drawing/2014/main" id="{D0DD7337-39FF-F479-A1F9-41DF643B6D44}"/>
                </a:ext>
              </a:extLst>
            </p:cNvPr>
            <p:cNvSpPr txBox="1"/>
            <p:nvPr/>
          </p:nvSpPr>
          <p:spPr>
            <a:xfrm>
              <a:off x="5780890" y="5091494"/>
              <a:ext cx="40659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i="1" dirty="0">
                  <a:cs typeface="Times New Roman" panose="02020603050405020304" pitchFamily="18" charset="0"/>
                </a:rPr>
                <a:t>Bass et al., </a:t>
              </a:r>
              <a:r>
                <a:rPr lang="en-US" altLang="ja-JP" sz="1600" i="1" dirty="0" err="1">
                  <a:cs typeface="Times New Roman" panose="02020603050405020304" pitchFamily="18" charset="0"/>
                </a:rPr>
                <a:t>Prog.Part.Nucl.Phys</a:t>
              </a:r>
              <a:r>
                <a:rPr lang="en-US" altLang="ja-JP" sz="1600" i="1" dirty="0">
                  <a:cs typeface="Times New Roman" panose="02020603050405020304" pitchFamily="18" charset="0"/>
                </a:rPr>
                <a:t>.(1998)</a:t>
              </a:r>
            </a:p>
          </p:txBody>
        </p:sp>
        <p:sp>
          <p:nvSpPr>
            <p:cNvPr id="220" name="テキスト ボックス 27">
              <a:extLst>
                <a:ext uri="{FF2B5EF4-FFF2-40B4-BE49-F238E27FC236}">
                  <a16:creationId xmlns:a16="http://schemas.microsoft.com/office/drawing/2014/main" id="{D3414B2E-705A-5644-84C5-0CB82895F986}"/>
                </a:ext>
              </a:extLst>
            </p:cNvPr>
            <p:cNvSpPr txBox="1"/>
            <p:nvPr/>
          </p:nvSpPr>
          <p:spPr>
            <a:xfrm>
              <a:off x="5780889" y="5383851"/>
              <a:ext cx="40659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i="1" dirty="0" err="1">
                  <a:cs typeface="Times New Roman" panose="02020603050405020304" pitchFamily="18" charset="0"/>
                </a:rPr>
                <a:t>Bleicher</a:t>
              </a:r>
              <a:r>
                <a:rPr lang="en-US" altLang="ja-JP" sz="1600" i="1" dirty="0">
                  <a:cs typeface="Times New Roman" panose="02020603050405020304" pitchFamily="18" charset="0"/>
                </a:rPr>
                <a:t> et al., J.Phys.G25,1859(1999)</a:t>
              </a:r>
            </a:p>
          </p:txBody>
        </p:sp>
        <p:sp>
          <p:nvSpPr>
            <p:cNvPr id="221" name="テキスト ボックス 343">
              <a:extLst>
                <a:ext uri="{FF2B5EF4-FFF2-40B4-BE49-F238E27FC236}">
                  <a16:creationId xmlns:a16="http://schemas.microsoft.com/office/drawing/2014/main" id="{41CB588E-6123-868A-1F63-AD55E3F02860}"/>
                </a:ext>
              </a:extLst>
            </p:cNvPr>
            <p:cNvSpPr txBox="1"/>
            <p:nvPr/>
          </p:nvSpPr>
          <p:spPr>
            <a:xfrm>
              <a:off x="1438921" y="4365104"/>
              <a:ext cx="1410328" cy="40011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2000" dirty="0"/>
                <a:t>TRENTO</a:t>
              </a:r>
              <a:endParaRPr kumimoji="1" lang="ja-JP" altLang="en-US" sz="2000" dirty="0"/>
            </a:p>
          </p:txBody>
        </p:sp>
        <p:sp>
          <p:nvSpPr>
            <p:cNvPr id="222" name="テキスト ボックス 345">
              <a:extLst>
                <a:ext uri="{FF2B5EF4-FFF2-40B4-BE49-F238E27FC236}">
                  <a16:creationId xmlns:a16="http://schemas.microsoft.com/office/drawing/2014/main" id="{933C23FB-40FF-3051-69B8-1CA452C75E4D}"/>
                </a:ext>
              </a:extLst>
            </p:cNvPr>
            <p:cNvSpPr txBox="1"/>
            <p:nvPr/>
          </p:nvSpPr>
          <p:spPr>
            <a:xfrm>
              <a:off x="5861925" y="4365104"/>
              <a:ext cx="1299601" cy="40011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/>
                <a:t>UrQMD</a:t>
              </a:r>
              <a:endParaRPr kumimoji="1" lang="ja-JP" altLang="en-US" sz="2000" dirty="0"/>
            </a:p>
          </p:txBody>
        </p:sp>
        <p:sp>
          <p:nvSpPr>
            <p:cNvPr id="223" name="テキスト ボックス 26">
              <a:extLst>
                <a:ext uri="{FF2B5EF4-FFF2-40B4-BE49-F238E27FC236}">
                  <a16:creationId xmlns:a16="http://schemas.microsoft.com/office/drawing/2014/main" id="{85331310-009E-41E1-B245-65F071A07FC5}"/>
                </a:ext>
              </a:extLst>
            </p:cNvPr>
            <p:cNvSpPr txBox="1"/>
            <p:nvPr/>
          </p:nvSpPr>
          <p:spPr>
            <a:xfrm>
              <a:off x="457010" y="5760914"/>
              <a:ext cx="31549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i="1" dirty="0" err="1">
                  <a:cs typeface="Times New Roman" panose="02020603050405020304" pitchFamily="18" charset="0"/>
                </a:rPr>
                <a:t>Ke</a:t>
              </a:r>
              <a:r>
                <a:rPr kumimoji="1" lang="en-US" altLang="ja-JP" sz="1600" i="1" dirty="0">
                  <a:cs typeface="Times New Roman" panose="02020603050405020304" pitchFamily="18" charset="0"/>
                </a:rPr>
                <a:t> et al.,PRC96,044192(2017)</a:t>
              </a:r>
              <a:endParaRPr kumimoji="1" lang="ja-JP" altLang="en-US" sz="1600" i="1" dirty="0">
                <a:cs typeface="Times New Roman" panose="02020603050405020304" pitchFamily="18" charset="0"/>
              </a:endParaRPr>
            </a:p>
          </p:txBody>
        </p:sp>
        <p:sp>
          <p:nvSpPr>
            <p:cNvPr id="224" name="TextBox 342">
              <a:extLst>
                <a:ext uri="{FF2B5EF4-FFF2-40B4-BE49-F238E27FC236}">
                  <a16:creationId xmlns:a16="http://schemas.microsoft.com/office/drawing/2014/main" id="{4A502088-A56F-D60B-2AB0-4FBD70B4B8DE}"/>
                </a:ext>
              </a:extLst>
            </p:cNvPr>
            <p:cNvSpPr txBox="1"/>
            <p:nvPr/>
          </p:nvSpPr>
          <p:spPr>
            <a:xfrm>
              <a:off x="502354" y="4863519"/>
              <a:ext cx="30574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Phenomenological model</a:t>
              </a:r>
            </a:p>
            <a:p>
              <a:r>
                <a:rPr lang="en-US" dirty="0"/>
                <a:t>Parametrization</a:t>
              </a:r>
            </a:p>
          </p:txBody>
        </p:sp>
      </p:grpSp>
      <p:pic>
        <p:nvPicPr>
          <p:cNvPr id="225" name="図 224">
            <a:extLst>
              <a:ext uri="{FF2B5EF4-FFF2-40B4-BE49-F238E27FC236}">
                <a16:creationId xmlns:a16="http://schemas.microsoft.com/office/drawing/2014/main" id="{6F2D0A3B-3D81-9301-195F-AB1A25DF474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500" y="4522798"/>
            <a:ext cx="1539914" cy="35685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テキスト ボックス 225">
            <a:extLst>
              <a:ext uri="{FF2B5EF4-FFF2-40B4-BE49-F238E27FC236}">
                <a16:creationId xmlns:a16="http://schemas.microsoft.com/office/drawing/2014/main" id="{C0BAAC8B-4C3F-2761-9FB0-DFE1D98E3E2D}"/>
              </a:ext>
            </a:extLst>
          </p:cNvPr>
          <p:cNvSpPr txBox="1"/>
          <p:nvPr/>
        </p:nvSpPr>
        <p:spPr>
          <a:xfrm>
            <a:off x="2007295" y="5614300"/>
            <a:ext cx="9334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i="1" dirty="0"/>
              <a:t>Application to analyses of RHIC and LHC data </a:t>
            </a:r>
            <a:endParaRPr kumimoji="1" lang="ja-JP" alt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710254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Bulk Property of QGP</a:t>
            </a:r>
          </a:p>
        </p:txBody>
      </p:sp>
      <p:grpSp>
        <p:nvGrpSpPr>
          <p:cNvPr id="4" name="図形グループ 59"/>
          <p:cNvGrpSpPr>
            <a:grpSpLocks/>
          </p:cNvGrpSpPr>
          <p:nvPr/>
        </p:nvGrpSpPr>
        <p:grpSpPr bwMode="auto">
          <a:xfrm>
            <a:off x="1032914" y="1753630"/>
            <a:ext cx="822100" cy="1034802"/>
            <a:chOff x="5035571" y="1919524"/>
            <a:chExt cx="3078964" cy="2532173"/>
          </a:xfrm>
        </p:grpSpPr>
        <p:grpSp>
          <p:nvGrpSpPr>
            <p:cNvPr id="5" name="図形グループ 123"/>
            <p:cNvGrpSpPr>
              <a:grpSpLocks/>
            </p:cNvGrpSpPr>
            <p:nvPr/>
          </p:nvGrpSpPr>
          <p:grpSpPr bwMode="auto">
            <a:xfrm>
              <a:off x="5035571" y="1919524"/>
              <a:ext cx="510390" cy="2528732"/>
              <a:chOff x="5270078" y="1839496"/>
              <a:chExt cx="510390" cy="2528732"/>
            </a:xfrm>
          </p:grpSpPr>
          <p:sp>
            <p:nvSpPr>
              <p:cNvPr id="47" name="円/楕円 47"/>
              <p:cNvSpPr/>
              <p:nvPr/>
            </p:nvSpPr>
            <p:spPr>
              <a:xfrm>
                <a:off x="5270078" y="1839496"/>
                <a:ext cx="508339" cy="252907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8" name="円/楕円 48"/>
              <p:cNvSpPr/>
              <p:nvPr/>
            </p:nvSpPr>
            <p:spPr>
              <a:xfrm>
                <a:off x="5575908" y="2183525"/>
                <a:ext cx="45460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9" name="円/楕円 49"/>
              <p:cNvSpPr/>
              <p:nvPr/>
            </p:nvSpPr>
            <p:spPr>
              <a:xfrm>
                <a:off x="5480852" y="234779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0" name="円/楕円 50"/>
              <p:cNvSpPr/>
              <p:nvPr/>
            </p:nvSpPr>
            <p:spPr>
              <a:xfrm>
                <a:off x="5654431" y="249036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1" name="円/楕円 51"/>
              <p:cNvSpPr/>
              <p:nvPr/>
            </p:nvSpPr>
            <p:spPr>
              <a:xfrm>
                <a:off x="5431258" y="2595738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2" name="円/楕円 52"/>
              <p:cNvSpPr/>
              <p:nvPr/>
            </p:nvSpPr>
            <p:spPr>
              <a:xfrm>
                <a:off x="5551111" y="2595738"/>
                <a:ext cx="45460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3" name="円/楕円 53"/>
              <p:cNvSpPr/>
              <p:nvPr/>
            </p:nvSpPr>
            <p:spPr>
              <a:xfrm>
                <a:off x="5373398" y="299865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4" name="円/楕円 54"/>
              <p:cNvSpPr/>
              <p:nvPr/>
            </p:nvSpPr>
            <p:spPr>
              <a:xfrm>
                <a:off x="5563509" y="3035846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5" name="円/楕円 55"/>
              <p:cNvSpPr/>
              <p:nvPr/>
            </p:nvSpPr>
            <p:spPr>
              <a:xfrm>
                <a:off x="5608971" y="327139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6" name="円/楕円 56"/>
              <p:cNvSpPr/>
              <p:nvPr/>
            </p:nvSpPr>
            <p:spPr>
              <a:xfrm>
                <a:off x="5443657" y="3342683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7" name="円/楕円 57"/>
              <p:cNvSpPr/>
              <p:nvPr/>
            </p:nvSpPr>
            <p:spPr>
              <a:xfrm>
                <a:off x="5456055" y="3748697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8" name="円/楕円 58"/>
              <p:cNvSpPr/>
              <p:nvPr/>
            </p:nvSpPr>
            <p:spPr>
              <a:xfrm>
                <a:off x="5608971" y="355653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9" name="円/楕円 59"/>
              <p:cNvSpPr/>
              <p:nvPr/>
            </p:nvSpPr>
            <p:spPr>
              <a:xfrm>
                <a:off x="5468455" y="2003763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0" name="円/楕円 60"/>
              <p:cNvSpPr/>
              <p:nvPr/>
            </p:nvSpPr>
            <p:spPr>
              <a:xfrm>
                <a:off x="5418860" y="2332294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1" name="円/楕円 61"/>
              <p:cNvSpPr/>
              <p:nvPr/>
            </p:nvSpPr>
            <p:spPr>
              <a:xfrm>
                <a:off x="5534580" y="2403578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2" name="円/楕円 62"/>
              <p:cNvSpPr/>
              <p:nvPr/>
            </p:nvSpPr>
            <p:spPr>
              <a:xfrm>
                <a:off x="5617237" y="2747607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3" name="円/楕円 63"/>
              <p:cNvSpPr/>
              <p:nvPr/>
            </p:nvSpPr>
            <p:spPr>
              <a:xfrm>
                <a:off x="5476720" y="2899475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4" name="円/楕円 64"/>
              <p:cNvSpPr/>
              <p:nvPr/>
            </p:nvSpPr>
            <p:spPr>
              <a:xfrm>
                <a:off x="5637900" y="3100933"/>
                <a:ext cx="45463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5" name="円/楕円 65"/>
              <p:cNvSpPr/>
              <p:nvPr/>
            </p:nvSpPr>
            <p:spPr>
              <a:xfrm>
                <a:off x="5410595" y="3252801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6" name="円/楕円 66"/>
              <p:cNvSpPr/>
              <p:nvPr/>
            </p:nvSpPr>
            <p:spPr>
              <a:xfrm>
                <a:off x="5518049" y="3500749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7" name="円/楕円 67"/>
              <p:cNvSpPr/>
              <p:nvPr/>
            </p:nvSpPr>
            <p:spPr>
              <a:xfrm>
                <a:off x="5410595" y="3581332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8" name="円/楕円 68"/>
              <p:cNvSpPr/>
              <p:nvPr/>
            </p:nvSpPr>
            <p:spPr>
              <a:xfrm>
                <a:off x="5538712" y="3757996"/>
                <a:ext cx="45463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9" name="円/楕円 69"/>
              <p:cNvSpPr/>
              <p:nvPr/>
            </p:nvSpPr>
            <p:spPr>
              <a:xfrm>
                <a:off x="5497383" y="3956355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0" name="円/楕円 70"/>
              <p:cNvSpPr/>
              <p:nvPr/>
            </p:nvSpPr>
            <p:spPr>
              <a:xfrm>
                <a:off x="5348601" y="2419076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1" name="円/楕円 71"/>
              <p:cNvSpPr/>
              <p:nvPr/>
            </p:nvSpPr>
            <p:spPr>
              <a:xfrm>
                <a:off x="5699894" y="2617434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2" name="円/楕円 72"/>
              <p:cNvSpPr/>
              <p:nvPr/>
            </p:nvSpPr>
            <p:spPr>
              <a:xfrm>
                <a:off x="5497383" y="2747607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3" name="円/楕円 73"/>
              <p:cNvSpPr/>
              <p:nvPr/>
            </p:nvSpPr>
            <p:spPr>
              <a:xfrm>
                <a:off x="5460189" y="3054442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4" name="円/楕円 74"/>
              <p:cNvSpPr/>
              <p:nvPr/>
            </p:nvSpPr>
            <p:spPr>
              <a:xfrm>
                <a:off x="5567643" y="3218709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5" name="円/楕円 75"/>
              <p:cNvSpPr/>
              <p:nvPr/>
            </p:nvSpPr>
            <p:spPr>
              <a:xfrm>
                <a:off x="5658565" y="3370576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6" name="円/楕円 76"/>
              <p:cNvSpPr/>
              <p:nvPr/>
            </p:nvSpPr>
            <p:spPr>
              <a:xfrm>
                <a:off x="5584174" y="3665016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7" name="円/楕円 77"/>
              <p:cNvSpPr/>
              <p:nvPr/>
            </p:nvSpPr>
            <p:spPr>
              <a:xfrm>
                <a:off x="5406461" y="3816883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8" name="円/楕円 78"/>
              <p:cNvSpPr/>
              <p:nvPr/>
            </p:nvSpPr>
            <p:spPr>
              <a:xfrm>
                <a:off x="5361001" y="2725911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9" name="円/楕円 79"/>
              <p:cNvSpPr/>
              <p:nvPr/>
            </p:nvSpPr>
            <p:spPr>
              <a:xfrm>
                <a:off x="5319672" y="3197012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0" name="円/楕円 80"/>
              <p:cNvSpPr/>
              <p:nvPr/>
            </p:nvSpPr>
            <p:spPr>
              <a:xfrm>
                <a:off x="5456055" y="2964562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1" name="円/楕円 81"/>
              <p:cNvSpPr/>
              <p:nvPr/>
            </p:nvSpPr>
            <p:spPr>
              <a:xfrm>
                <a:off x="5340335" y="281269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2" name="円/楕円 82"/>
              <p:cNvSpPr/>
              <p:nvPr/>
            </p:nvSpPr>
            <p:spPr>
              <a:xfrm>
                <a:off x="5315538" y="3472856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3" name="円/楕円 83"/>
              <p:cNvSpPr/>
              <p:nvPr/>
            </p:nvSpPr>
            <p:spPr>
              <a:xfrm>
                <a:off x="5369266" y="348215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4" name="円/楕円 84"/>
              <p:cNvSpPr/>
              <p:nvPr/>
            </p:nvSpPr>
            <p:spPr>
              <a:xfrm>
                <a:off x="5559377" y="2081246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grpSp>
          <p:nvGrpSpPr>
            <p:cNvPr id="6" name="図形グループ 124"/>
            <p:cNvGrpSpPr>
              <a:grpSpLocks/>
            </p:cNvGrpSpPr>
            <p:nvPr/>
          </p:nvGrpSpPr>
          <p:grpSpPr bwMode="auto">
            <a:xfrm>
              <a:off x="7604145" y="1922965"/>
              <a:ext cx="510390" cy="2528732"/>
              <a:chOff x="5270078" y="1839496"/>
              <a:chExt cx="510390" cy="2528732"/>
            </a:xfrm>
          </p:grpSpPr>
          <p:sp>
            <p:nvSpPr>
              <p:cNvPr id="9" name="円/楕円 9"/>
              <p:cNvSpPr/>
              <p:nvPr/>
            </p:nvSpPr>
            <p:spPr>
              <a:xfrm>
                <a:off x="5272129" y="1839156"/>
                <a:ext cx="508339" cy="252907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0" name="円/楕円 10"/>
              <p:cNvSpPr/>
              <p:nvPr/>
            </p:nvSpPr>
            <p:spPr>
              <a:xfrm>
                <a:off x="5577960" y="2183183"/>
                <a:ext cx="45460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" name="円/楕円 11"/>
              <p:cNvSpPr/>
              <p:nvPr/>
            </p:nvSpPr>
            <p:spPr>
              <a:xfrm>
                <a:off x="5482903" y="2347450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" name="円/楕円 12"/>
              <p:cNvSpPr/>
              <p:nvPr/>
            </p:nvSpPr>
            <p:spPr>
              <a:xfrm>
                <a:off x="5656483" y="2490020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" name="円/楕円 13"/>
              <p:cNvSpPr/>
              <p:nvPr/>
            </p:nvSpPr>
            <p:spPr>
              <a:xfrm>
                <a:off x="5433309" y="2595398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" name="円/楕円 14"/>
              <p:cNvSpPr/>
              <p:nvPr/>
            </p:nvSpPr>
            <p:spPr>
              <a:xfrm>
                <a:off x="5553163" y="2595398"/>
                <a:ext cx="45460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" name="円/楕円 15"/>
              <p:cNvSpPr/>
              <p:nvPr/>
            </p:nvSpPr>
            <p:spPr>
              <a:xfrm>
                <a:off x="5375449" y="299831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" name="円/楕円 16"/>
              <p:cNvSpPr/>
              <p:nvPr/>
            </p:nvSpPr>
            <p:spPr>
              <a:xfrm>
                <a:off x="5565560" y="3035506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" name="円/楕円 17"/>
              <p:cNvSpPr/>
              <p:nvPr/>
            </p:nvSpPr>
            <p:spPr>
              <a:xfrm>
                <a:off x="5611023" y="327105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" name="円/楕円 18"/>
              <p:cNvSpPr/>
              <p:nvPr/>
            </p:nvSpPr>
            <p:spPr>
              <a:xfrm>
                <a:off x="5445709" y="3342341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" name="円/楕円 19"/>
              <p:cNvSpPr/>
              <p:nvPr/>
            </p:nvSpPr>
            <p:spPr>
              <a:xfrm>
                <a:off x="5458106" y="3748357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" name="円/楕円 20"/>
              <p:cNvSpPr/>
              <p:nvPr/>
            </p:nvSpPr>
            <p:spPr>
              <a:xfrm>
                <a:off x="5611023" y="3556198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1" name="円/楕円 21"/>
              <p:cNvSpPr/>
              <p:nvPr/>
            </p:nvSpPr>
            <p:spPr>
              <a:xfrm>
                <a:off x="5470506" y="2003421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2" name="円/楕円 22"/>
              <p:cNvSpPr/>
              <p:nvPr/>
            </p:nvSpPr>
            <p:spPr>
              <a:xfrm>
                <a:off x="5420912" y="2331952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3" name="円/楕円 23"/>
              <p:cNvSpPr/>
              <p:nvPr/>
            </p:nvSpPr>
            <p:spPr>
              <a:xfrm>
                <a:off x="5536631" y="2403238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4" name="円/楕円 24"/>
              <p:cNvSpPr/>
              <p:nvPr/>
            </p:nvSpPr>
            <p:spPr>
              <a:xfrm>
                <a:off x="5619288" y="2747266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5" name="円/楕円 25"/>
              <p:cNvSpPr/>
              <p:nvPr/>
            </p:nvSpPr>
            <p:spPr>
              <a:xfrm>
                <a:off x="5478772" y="2899135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6" name="円/楕円 26"/>
              <p:cNvSpPr/>
              <p:nvPr/>
            </p:nvSpPr>
            <p:spPr>
              <a:xfrm>
                <a:off x="5639951" y="3100592"/>
                <a:ext cx="45463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7" name="円/楕円 27"/>
              <p:cNvSpPr/>
              <p:nvPr/>
            </p:nvSpPr>
            <p:spPr>
              <a:xfrm>
                <a:off x="5412646" y="3252461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8" name="円/楕円 28"/>
              <p:cNvSpPr/>
              <p:nvPr/>
            </p:nvSpPr>
            <p:spPr>
              <a:xfrm>
                <a:off x="5520100" y="3500409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9" name="円/楕円 29"/>
              <p:cNvSpPr/>
              <p:nvPr/>
            </p:nvSpPr>
            <p:spPr>
              <a:xfrm>
                <a:off x="5412646" y="3580992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0" name="円/楕円 30"/>
              <p:cNvSpPr/>
              <p:nvPr/>
            </p:nvSpPr>
            <p:spPr>
              <a:xfrm>
                <a:off x="5540763" y="3757655"/>
                <a:ext cx="45463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1" name="円/楕円 31"/>
              <p:cNvSpPr/>
              <p:nvPr/>
            </p:nvSpPr>
            <p:spPr>
              <a:xfrm>
                <a:off x="5499435" y="395601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2" name="円/楕円 32"/>
              <p:cNvSpPr/>
              <p:nvPr/>
            </p:nvSpPr>
            <p:spPr>
              <a:xfrm>
                <a:off x="5350652" y="2418734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3" name="円/楕円 33"/>
              <p:cNvSpPr/>
              <p:nvPr/>
            </p:nvSpPr>
            <p:spPr>
              <a:xfrm>
                <a:off x="5701945" y="2617093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4" name="円/楕円 34"/>
              <p:cNvSpPr/>
              <p:nvPr/>
            </p:nvSpPr>
            <p:spPr>
              <a:xfrm>
                <a:off x="5499435" y="2747266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5" name="円/楕円 35"/>
              <p:cNvSpPr/>
              <p:nvPr/>
            </p:nvSpPr>
            <p:spPr>
              <a:xfrm>
                <a:off x="5462240" y="3054103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6" name="円/楕円 36"/>
              <p:cNvSpPr/>
              <p:nvPr/>
            </p:nvSpPr>
            <p:spPr>
              <a:xfrm>
                <a:off x="5569694" y="3218367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7" name="円/楕円 37"/>
              <p:cNvSpPr/>
              <p:nvPr/>
            </p:nvSpPr>
            <p:spPr>
              <a:xfrm>
                <a:off x="5660617" y="3370236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8" name="円/楕円 38"/>
              <p:cNvSpPr/>
              <p:nvPr/>
            </p:nvSpPr>
            <p:spPr>
              <a:xfrm>
                <a:off x="5586226" y="3664674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9" name="円/楕円 39"/>
              <p:cNvSpPr/>
              <p:nvPr/>
            </p:nvSpPr>
            <p:spPr>
              <a:xfrm>
                <a:off x="5408512" y="3816543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0" name="円/楕円 40"/>
              <p:cNvSpPr/>
              <p:nvPr/>
            </p:nvSpPr>
            <p:spPr>
              <a:xfrm>
                <a:off x="5363052" y="2725571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1" name="円/楕円 41"/>
              <p:cNvSpPr/>
              <p:nvPr/>
            </p:nvSpPr>
            <p:spPr>
              <a:xfrm>
                <a:off x="5321724" y="319667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2" name="円/楕円 42"/>
              <p:cNvSpPr/>
              <p:nvPr/>
            </p:nvSpPr>
            <p:spPr>
              <a:xfrm>
                <a:off x="5458106" y="296422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3" name="円/楕円 43"/>
              <p:cNvSpPr/>
              <p:nvPr/>
            </p:nvSpPr>
            <p:spPr>
              <a:xfrm>
                <a:off x="5342387" y="281235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4" name="円/楕円 44"/>
              <p:cNvSpPr/>
              <p:nvPr/>
            </p:nvSpPr>
            <p:spPr>
              <a:xfrm>
                <a:off x="5317589" y="347251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5" name="円/楕円 45"/>
              <p:cNvSpPr/>
              <p:nvPr/>
            </p:nvSpPr>
            <p:spPr>
              <a:xfrm>
                <a:off x="5371318" y="348181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6" name="円/楕円 46"/>
              <p:cNvSpPr/>
              <p:nvPr/>
            </p:nvSpPr>
            <p:spPr>
              <a:xfrm>
                <a:off x="5561429" y="2080906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sp>
          <p:nvSpPr>
            <p:cNvPr id="7" name="右矢印 7"/>
            <p:cNvSpPr/>
            <p:nvPr/>
          </p:nvSpPr>
          <p:spPr>
            <a:xfrm>
              <a:off x="5713357" y="2976405"/>
              <a:ext cx="351290" cy="30683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8" name="右矢印 8"/>
            <p:cNvSpPr/>
            <p:nvPr/>
          </p:nvSpPr>
          <p:spPr>
            <a:xfrm rot="10800000">
              <a:off x="7085459" y="2973304"/>
              <a:ext cx="355424" cy="30993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</p:grpSp>
      <p:grpSp>
        <p:nvGrpSpPr>
          <p:cNvPr id="85" name="図形グループ 392"/>
          <p:cNvGrpSpPr>
            <a:grpSpLocks/>
          </p:cNvGrpSpPr>
          <p:nvPr/>
        </p:nvGrpSpPr>
        <p:grpSpPr bwMode="auto">
          <a:xfrm>
            <a:off x="2547558" y="1683394"/>
            <a:ext cx="1069844" cy="1106252"/>
            <a:chOff x="1495837" y="1285113"/>
            <a:chExt cx="1211714" cy="1254924"/>
          </a:xfrm>
        </p:grpSpPr>
        <p:grpSp>
          <p:nvGrpSpPr>
            <p:cNvPr id="86" name="図形グループ 123"/>
            <p:cNvGrpSpPr>
              <a:grpSpLocks/>
            </p:cNvGrpSpPr>
            <p:nvPr/>
          </p:nvGrpSpPr>
          <p:grpSpPr bwMode="auto">
            <a:xfrm>
              <a:off x="1763469" y="1285113"/>
              <a:ext cx="253289" cy="1254924"/>
              <a:chOff x="5270078" y="1839496"/>
              <a:chExt cx="510390" cy="2528732"/>
            </a:xfrm>
          </p:grpSpPr>
          <p:sp>
            <p:nvSpPr>
              <p:cNvPr id="139" name="円/楕円 139"/>
              <p:cNvSpPr/>
              <p:nvPr/>
            </p:nvSpPr>
            <p:spPr>
              <a:xfrm>
                <a:off x="5270893" y="1839496"/>
                <a:ext cx="508147" cy="252873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0" name="円/楕円 140"/>
              <p:cNvSpPr/>
              <p:nvPr/>
            </p:nvSpPr>
            <p:spPr>
              <a:xfrm>
                <a:off x="5577700" y="2181996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1" name="円/楕円 141"/>
              <p:cNvSpPr/>
              <p:nvPr/>
            </p:nvSpPr>
            <p:spPr>
              <a:xfrm>
                <a:off x="5478626" y="2345242"/>
                <a:ext cx="47940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2" name="円/楕円 142"/>
              <p:cNvSpPr/>
              <p:nvPr/>
            </p:nvSpPr>
            <p:spPr>
              <a:xfrm>
                <a:off x="5657596" y="2489285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3" name="円/楕円 143"/>
              <p:cNvSpPr/>
              <p:nvPr/>
            </p:nvSpPr>
            <p:spPr>
              <a:xfrm>
                <a:off x="5433883" y="2594915"/>
                <a:ext cx="44743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4" name="円/楕円 144"/>
              <p:cNvSpPr/>
              <p:nvPr/>
            </p:nvSpPr>
            <p:spPr>
              <a:xfrm>
                <a:off x="5552133" y="2594915"/>
                <a:ext cx="44743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5" name="円/楕円 145"/>
              <p:cNvSpPr/>
              <p:nvPr/>
            </p:nvSpPr>
            <p:spPr>
              <a:xfrm>
                <a:off x="5373162" y="2998231"/>
                <a:ext cx="44743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6" name="円/楕円 146"/>
              <p:cNvSpPr/>
              <p:nvPr/>
            </p:nvSpPr>
            <p:spPr>
              <a:xfrm>
                <a:off x="5561719" y="3033443"/>
                <a:ext cx="44743" cy="3040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7" name="円/楕円 147"/>
              <p:cNvSpPr/>
              <p:nvPr/>
            </p:nvSpPr>
            <p:spPr>
              <a:xfrm>
                <a:off x="5609659" y="3273511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8" name="円/楕円 148"/>
              <p:cNvSpPr/>
              <p:nvPr/>
            </p:nvSpPr>
            <p:spPr>
              <a:xfrm>
                <a:off x="5443472" y="3343931"/>
                <a:ext cx="47938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9" name="円/楕円 149"/>
              <p:cNvSpPr/>
              <p:nvPr/>
            </p:nvSpPr>
            <p:spPr>
              <a:xfrm>
                <a:off x="5456256" y="3747248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0" name="円/楕円 150"/>
              <p:cNvSpPr/>
              <p:nvPr/>
            </p:nvSpPr>
            <p:spPr>
              <a:xfrm>
                <a:off x="5609659" y="3558395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1" name="円/楕円 151"/>
              <p:cNvSpPr/>
              <p:nvPr/>
            </p:nvSpPr>
            <p:spPr>
              <a:xfrm>
                <a:off x="5469039" y="2002744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2" name="円/楕円 152"/>
              <p:cNvSpPr/>
              <p:nvPr/>
            </p:nvSpPr>
            <p:spPr>
              <a:xfrm>
                <a:off x="5417905" y="2332439"/>
                <a:ext cx="47938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3" name="円/楕円 153"/>
              <p:cNvSpPr/>
              <p:nvPr/>
            </p:nvSpPr>
            <p:spPr>
              <a:xfrm>
                <a:off x="5536152" y="2402859"/>
                <a:ext cx="47940" cy="304089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4" name="円/楕円 154"/>
              <p:cNvSpPr/>
              <p:nvPr/>
            </p:nvSpPr>
            <p:spPr>
              <a:xfrm>
                <a:off x="5619246" y="2748559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5" name="円/楕円 155"/>
              <p:cNvSpPr/>
              <p:nvPr/>
            </p:nvSpPr>
            <p:spPr>
              <a:xfrm>
                <a:off x="5475431" y="2899004"/>
                <a:ext cx="44743" cy="3040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6" name="円/楕円 156"/>
              <p:cNvSpPr/>
              <p:nvPr/>
            </p:nvSpPr>
            <p:spPr>
              <a:xfrm>
                <a:off x="5638421" y="3100661"/>
                <a:ext cx="47940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7" name="円/楕円 157"/>
              <p:cNvSpPr/>
              <p:nvPr/>
            </p:nvSpPr>
            <p:spPr>
              <a:xfrm>
                <a:off x="5411513" y="3254306"/>
                <a:ext cx="47938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8" name="円/楕円 158"/>
              <p:cNvSpPr/>
              <p:nvPr/>
            </p:nvSpPr>
            <p:spPr>
              <a:xfrm>
                <a:off x="5516977" y="3500778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9" name="円/楕円 159"/>
              <p:cNvSpPr/>
              <p:nvPr/>
            </p:nvSpPr>
            <p:spPr>
              <a:xfrm>
                <a:off x="5408316" y="3580800"/>
                <a:ext cx="47940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0" name="円/楕円 160"/>
              <p:cNvSpPr/>
              <p:nvPr/>
            </p:nvSpPr>
            <p:spPr>
              <a:xfrm>
                <a:off x="5536152" y="3756852"/>
                <a:ext cx="47940" cy="3040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1" name="円/楕円 161"/>
              <p:cNvSpPr/>
              <p:nvPr/>
            </p:nvSpPr>
            <p:spPr>
              <a:xfrm>
                <a:off x="5500998" y="3958509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2" name="円/楕円 162"/>
              <p:cNvSpPr/>
              <p:nvPr/>
            </p:nvSpPr>
            <p:spPr>
              <a:xfrm>
                <a:off x="5350790" y="2418865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3" name="円/楕円 163"/>
              <p:cNvSpPr/>
              <p:nvPr/>
            </p:nvSpPr>
            <p:spPr>
              <a:xfrm>
                <a:off x="5702339" y="2617322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4" name="円/楕円 164"/>
              <p:cNvSpPr/>
              <p:nvPr/>
            </p:nvSpPr>
            <p:spPr>
              <a:xfrm>
                <a:off x="5500998" y="2745359"/>
                <a:ext cx="44743" cy="3040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5" name="円/楕円 165"/>
              <p:cNvSpPr/>
              <p:nvPr/>
            </p:nvSpPr>
            <p:spPr>
              <a:xfrm>
                <a:off x="5462647" y="3052648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6" name="円/楕円 166"/>
              <p:cNvSpPr/>
              <p:nvPr/>
            </p:nvSpPr>
            <p:spPr>
              <a:xfrm>
                <a:off x="5568111" y="3215894"/>
                <a:ext cx="44743" cy="304089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7" name="円/楕円 167"/>
              <p:cNvSpPr/>
              <p:nvPr/>
            </p:nvSpPr>
            <p:spPr>
              <a:xfrm>
                <a:off x="5660793" y="3369539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8" name="円/楕円 168"/>
              <p:cNvSpPr/>
              <p:nvPr/>
            </p:nvSpPr>
            <p:spPr>
              <a:xfrm>
                <a:off x="5587287" y="3664024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9" name="円/楕円 169"/>
              <p:cNvSpPr/>
              <p:nvPr/>
            </p:nvSpPr>
            <p:spPr>
              <a:xfrm>
                <a:off x="5408316" y="3817669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0" name="円/楕円 170"/>
              <p:cNvSpPr/>
              <p:nvPr/>
            </p:nvSpPr>
            <p:spPr>
              <a:xfrm>
                <a:off x="5360379" y="2722952"/>
                <a:ext cx="44743" cy="304089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1" name="円/楕円 171"/>
              <p:cNvSpPr/>
              <p:nvPr/>
            </p:nvSpPr>
            <p:spPr>
              <a:xfrm>
                <a:off x="5322028" y="3196689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2" name="円/楕円 172"/>
              <p:cNvSpPr/>
              <p:nvPr/>
            </p:nvSpPr>
            <p:spPr>
              <a:xfrm>
                <a:off x="5456256" y="2963022"/>
                <a:ext cx="44743" cy="3040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3" name="円/楕円 173"/>
              <p:cNvSpPr/>
              <p:nvPr/>
            </p:nvSpPr>
            <p:spPr>
              <a:xfrm>
                <a:off x="5341203" y="2812578"/>
                <a:ext cx="47938" cy="304089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4" name="円/楕円 174"/>
              <p:cNvSpPr/>
              <p:nvPr/>
            </p:nvSpPr>
            <p:spPr>
              <a:xfrm>
                <a:off x="5315636" y="3475170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5" name="円/楕円 175"/>
              <p:cNvSpPr/>
              <p:nvPr/>
            </p:nvSpPr>
            <p:spPr>
              <a:xfrm>
                <a:off x="5369965" y="3481572"/>
                <a:ext cx="44743" cy="3040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6" name="円/楕円 176"/>
              <p:cNvSpPr/>
              <p:nvPr/>
            </p:nvSpPr>
            <p:spPr>
              <a:xfrm>
                <a:off x="5558524" y="2082766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grpSp>
          <p:nvGrpSpPr>
            <p:cNvPr id="87" name="図形グループ 124"/>
            <p:cNvGrpSpPr>
              <a:grpSpLocks/>
            </p:cNvGrpSpPr>
            <p:nvPr/>
          </p:nvGrpSpPr>
          <p:grpSpPr bwMode="auto">
            <a:xfrm>
              <a:off x="1908838" y="1285113"/>
              <a:ext cx="253289" cy="1254924"/>
              <a:chOff x="5270078" y="1839496"/>
              <a:chExt cx="510390" cy="2528732"/>
            </a:xfrm>
          </p:grpSpPr>
          <p:sp>
            <p:nvSpPr>
              <p:cNvPr id="101" name="円/楕円 101"/>
              <p:cNvSpPr/>
              <p:nvPr/>
            </p:nvSpPr>
            <p:spPr>
              <a:xfrm>
                <a:off x="5268794" y="1839496"/>
                <a:ext cx="511344" cy="252873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02" name="円/楕円 102"/>
              <p:cNvSpPr/>
              <p:nvPr/>
            </p:nvSpPr>
            <p:spPr>
              <a:xfrm>
                <a:off x="5575600" y="2181996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03" name="円/楕円 103"/>
              <p:cNvSpPr/>
              <p:nvPr/>
            </p:nvSpPr>
            <p:spPr>
              <a:xfrm>
                <a:off x="5479723" y="2345242"/>
                <a:ext cx="44743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04" name="円/楕円 104"/>
              <p:cNvSpPr/>
              <p:nvPr/>
            </p:nvSpPr>
            <p:spPr>
              <a:xfrm>
                <a:off x="5658694" y="2489285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05" name="円/楕円 105"/>
              <p:cNvSpPr/>
              <p:nvPr/>
            </p:nvSpPr>
            <p:spPr>
              <a:xfrm>
                <a:off x="5431786" y="2594915"/>
                <a:ext cx="44743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06" name="円/楕円 106"/>
              <p:cNvSpPr/>
              <p:nvPr/>
            </p:nvSpPr>
            <p:spPr>
              <a:xfrm>
                <a:off x="5550033" y="2594915"/>
                <a:ext cx="44743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07" name="円/楕円 107"/>
              <p:cNvSpPr/>
              <p:nvPr/>
            </p:nvSpPr>
            <p:spPr>
              <a:xfrm>
                <a:off x="5371062" y="2998231"/>
                <a:ext cx="47940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08" name="円/楕円 108"/>
              <p:cNvSpPr/>
              <p:nvPr/>
            </p:nvSpPr>
            <p:spPr>
              <a:xfrm>
                <a:off x="5562817" y="3033443"/>
                <a:ext cx="44743" cy="3040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09" name="円/楕円 109"/>
              <p:cNvSpPr/>
              <p:nvPr/>
            </p:nvSpPr>
            <p:spPr>
              <a:xfrm>
                <a:off x="5610756" y="3273511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0" name="円/楕円 110"/>
              <p:cNvSpPr/>
              <p:nvPr/>
            </p:nvSpPr>
            <p:spPr>
              <a:xfrm>
                <a:off x="5444569" y="3343931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1" name="円/楕円 111"/>
              <p:cNvSpPr/>
              <p:nvPr/>
            </p:nvSpPr>
            <p:spPr>
              <a:xfrm>
                <a:off x="5454156" y="3747248"/>
                <a:ext cx="47940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2" name="円/楕円 112"/>
              <p:cNvSpPr/>
              <p:nvPr/>
            </p:nvSpPr>
            <p:spPr>
              <a:xfrm>
                <a:off x="5610756" y="3558395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3" name="円/楕円 113"/>
              <p:cNvSpPr/>
              <p:nvPr/>
            </p:nvSpPr>
            <p:spPr>
              <a:xfrm>
                <a:off x="5466939" y="2002744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4" name="円/楕円 114"/>
              <p:cNvSpPr/>
              <p:nvPr/>
            </p:nvSpPr>
            <p:spPr>
              <a:xfrm>
                <a:off x="5419002" y="2332439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5" name="円/楕円 115"/>
              <p:cNvSpPr/>
              <p:nvPr/>
            </p:nvSpPr>
            <p:spPr>
              <a:xfrm>
                <a:off x="5537249" y="2402859"/>
                <a:ext cx="44743" cy="304089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6" name="円/楕円 116"/>
              <p:cNvSpPr/>
              <p:nvPr/>
            </p:nvSpPr>
            <p:spPr>
              <a:xfrm>
                <a:off x="5620343" y="2748559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7" name="円/楕円 117"/>
              <p:cNvSpPr/>
              <p:nvPr/>
            </p:nvSpPr>
            <p:spPr>
              <a:xfrm>
                <a:off x="5476528" y="2899004"/>
                <a:ext cx="44743" cy="3040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8" name="円/楕円 118"/>
              <p:cNvSpPr/>
              <p:nvPr/>
            </p:nvSpPr>
            <p:spPr>
              <a:xfrm>
                <a:off x="5639518" y="3100661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9" name="円/楕円 119"/>
              <p:cNvSpPr/>
              <p:nvPr/>
            </p:nvSpPr>
            <p:spPr>
              <a:xfrm>
                <a:off x="5412610" y="3254306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0" name="円/楕円 120"/>
              <p:cNvSpPr/>
              <p:nvPr/>
            </p:nvSpPr>
            <p:spPr>
              <a:xfrm>
                <a:off x="5518074" y="3500778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1" name="円/楕円 121"/>
              <p:cNvSpPr/>
              <p:nvPr/>
            </p:nvSpPr>
            <p:spPr>
              <a:xfrm>
                <a:off x="5409413" y="3580800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2" name="円/楕円 122"/>
              <p:cNvSpPr/>
              <p:nvPr/>
            </p:nvSpPr>
            <p:spPr>
              <a:xfrm>
                <a:off x="5537249" y="3756852"/>
                <a:ext cx="44743" cy="3040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3" name="円/楕円 123"/>
              <p:cNvSpPr/>
              <p:nvPr/>
            </p:nvSpPr>
            <p:spPr>
              <a:xfrm>
                <a:off x="5498899" y="3958509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4" name="円/楕円 124"/>
              <p:cNvSpPr/>
              <p:nvPr/>
            </p:nvSpPr>
            <p:spPr>
              <a:xfrm>
                <a:off x="5348692" y="2418865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5" name="円/楕円 125"/>
              <p:cNvSpPr/>
              <p:nvPr/>
            </p:nvSpPr>
            <p:spPr>
              <a:xfrm>
                <a:off x="5703436" y="2617322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6" name="円/楕円 126"/>
              <p:cNvSpPr/>
              <p:nvPr/>
            </p:nvSpPr>
            <p:spPr>
              <a:xfrm>
                <a:off x="5498899" y="2745359"/>
                <a:ext cx="44743" cy="3040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7" name="円/楕円 127"/>
              <p:cNvSpPr/>
              <p:nvPr/>
            </p:nvSpPr>
            <p:spPr>
              <a:xfrm>
                <a:off x="5460548" y="3052648"/>
                <a:ext cx="47940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8" name="円/楕円 128"/>
              <p:cNvSpPr/>
              <p:nvPr/>
            </p:nvSpPr>
            <p:spPr>
              <a:xfrm>
                <a:off x="5566013" y="3215894"/>
                <a:ext cx="44743" cy="304089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9" name="円/楕円 129"/>
              <p:cNvSpPr/>
              <p:nvPr/>
            </p:nvSpPr>
            <p:spPr>
              <a:xfrm>
                <a:off x="5658694" y="3369539"/>
                <a:ext cx="47940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0" name="円/楕円 130"/>
              <p:cNvSpPr/>
              <p:nvPr/>
            </p:nvSpPr>
            <p:spPr>
              <a:xfrm>
                <a:off x="5585189" y="3664024"/>
                <a:ext cx="47938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1" name="円/楕円 131"/>
              <p:cNvSpPr/>
              <p:nvPr/>
            </p:nvSpPr>
            <p:spPr>
              <a:xfrm>
                <a:off x="5406218" y="3817669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2" name="円/楕円 132"/>
              <p:cNvSpPr/>
              <p:nvPr/>
            </p:nvSpPr>
            <p:spPr>
              <a:xfrm>
                <a:off x="5358279" y="2722952"/>
                <a:ext cx="44743" cy="304089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3" name="円/楕円 133"/>
              <p:cNvSpPr/>
              <p:nvPr/>
            </p:nvSpPr>
            <p:spPr>
              <a:xfrm>
                <a:off x="5319928" y="3196689"/>
                <a:ext cx="47940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4" name="円/楕円 134"/>
              <p:cNvSpPr/>
              <p:nvPr/>
            </p:nvSpPr>
            <p:spPr>
              <a:xfrm>
                <a:off x="5454156" y="2963022"/>
                <a:ext cx="47940" cy="3040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5" name="円/楕円 135"/>
              <p:cNvSpPr/>
              <p:nvPr/>
            </p:nvSpPr>
            <p:spPr>
              <a:xfrm>
                <a:off x="5339103" y="2812578"/>
                <a:ext cx="47940" cy="304089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6" name="円/楕円 136"/>
              <p:cNvSpPr/>
              <p:nvPr/>
            </p:nvSpPr>
            <p:spPr>
              <a:xfrm>
                <a:off x="5313536" y="3475170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7" name="円/楕円 137"/>
              <p:cNvSpPr/>
              <p:nvPr/>
            </p:nvSpPr>
            <p:spPr>
              <a:xfrm>
                <a:off x="5367868" y="3481572"/>
                <a:ext cx="47938" cy="3040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8" name="円/楕円 138"/>
              <p:cNvSpPr/>
              <p:nvPr/>
            </p:nvSpPr>
            <p:spPr>
              <a:xfrm>
                <a:off x="5559622" y="2082766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cxnSp>
          <p:nvCxnSpPr>
            <p:cNvPr id="88" name="直線矢印コネクタ 88"/>
            <p:cNvCxnSpPr/>
            <p:nvPr/>
          </p:nvCxnSpPr>
          <p:spPr>
            <a:xfrm rot="10800000" flipH="1">
              <a:off x="1908200" y="1515448"/>
              <a:ext cx="355267" cy="397128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矢印コネクタ 89"/>
            <p:cNvCxnSpPr/>
            <p:nvPr/>
          </p:nvCxnSpPr>
          <p:spPr>
            <a:xfrm rot="10800000" flipV="1">
              <a:off x="1495837" y="1912576"/>
              <a:ext cx="412363" cy="468610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0" name="図形グループ 167"/>
            <p:cNvGrpSpPr/>
            <p:nvPr/>
          </p:nvGrpSpPr>
          <p:grpSpPr>
            <a:xfrm>
              <a:off x="1916326" y="2019239"/>
              <a:ext cx="791225" cy="114467"/>
              <a:chOff x="152400" y="1765300"/>
              <a:chExt cx="3632198" cy="736600"/>
            </a:xfrm>
            <a:scene3d>
              <a:camera prst="orthographicFront">
                <a:rot lat="0" lon="0" rev="19074000"/>
              </a:camera>
              <a:lightRig rig="threePt" dir="t"/>
            </a:scene3d>
          </p:grpSpPr>
          <p:grpSp>
            <p:nvGrpSpPr>
              <p:cNvPr id="91" name="図形グループ 47"/>
              <p:cNvGrpSpPr/>
              <p:nvPr/>
            </p:nvGrpSpPr>
            <p:grpSpPr>
              <a:xfrm>
                <a:off x="1524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97" name="フリーフォーム 97"/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98" name="フリーフォーム 98"/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99" name="フリーフォーム 99"/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00" name="フリーフォーム 100"/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92" name="図形グループ 53"/>
              <p:cNvGrpSpPr/>
              <p:nvPr/>
            </p:nvGrpSpPr>
            <p:grpSpPr>
              <a:xfrm>
                <a:off x="19558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93" name="フリーフォーム 93"/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94" name="フリーフォーム 94"/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95" name="フリーフォーム 95"/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96" name="フリーフォーム 96"/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</p:grpSp>
      </p:grpSp>
      <p:grpSp>
        <p:nvGrpSpPr>
          <p:cNvPr id="177" name="図形グループ 393"/>
          <p:cNvGrpSpPr>
            <a:grpSpLocks/>
          </p:cNvGrpSpPr>
          <p:nvPr/>
        </p:nvGrpSpPr>
        <p:grpSpPr bwMode="auto">
          <a:xfrm>
            <a:off x="3428650" y="1702140"/>
            <a:ext cx="1342070" cy="1157132"/>
            <a:chOff x="2369919" y="1245302"/>
            <a:chExt cx="1719350" cy="1334547"/>
          </a:xfrm>
        </p:grpSpPr>
        <p:sp>
          <p:nvSpPr>
            <p:cNvPr id="178" name="右矢印 178"/>
            <p:cNvSpPr/>
            <p:nvPr/>
          </p:nvSpPr>
          <p:spPr>
            <a:xfrm>
              <a:off x="3903522" y="1827679"/>
              <a:ext cx="185747" cy="16344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179" name="右矢印 179"/>
            <p:cNvSpPr/>
            <p:nvPr/>
          </p:nvSpPr>
          <p:spPr>
            <a:xfrm rot="10800000">
              <a:off x="2369919" y="1827679"/>
              <a:ext cx="185747" cy="161859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180" name="正方形/長方形 180"/>
            <p:cNvSpPr/>
            <p:nvPr/>
          </p:nvSpPr>
          <p:spPr>
            <a:xfrm>
              <a:off x="2823967" y="1245302"/>
              <a:ext cx="835068" cy="132978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7A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181" name="円/楕円 181"/>
            <p:cNvSpPr/>
            <p:nvPr/>
          </p:nvSpPr>
          <p:spPr>
            <a:xfrm>
              <a:off x="2701723" y="1246889"/>
              <a:ext cx="268302" cy="1328199"/>
            </a:xfrm>
            <a:prstGeom prst="ellipse">
              <a:avLst/>
            </a:prstGeom>
            <a:blipFill rotWithShape="1">
              <a:blip r:embed="rId2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182" name="円/楕円 182"/>
            <p:cNvSpPr/>
            <p:nvPr/>
          </p:nvSpPr>
          <p:spPr>
            <a:xfrm>
              <a:off x="3505039" y="1251649"/>
              <a:ext cx="266714" cy="1328200"/>
            </a:xfrm>
            <a:prstGeom prst="ellipse">
              <a:avLst/>
            </a:prstGeom>
            <a:blipFill rotWithShape="1">
              <a:blip r:embed="rId2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cxnSp>
          <p:nvCxnSpPr>
            <p:cNvPr id="183" name="直線矢印コネクタ 183"/>
            <p:cNvCxnSpPr/>
            <p:nvPr/>
          </p:nvCxnSpPr>
          <p:spPr>
            <a:xfrm rot="16200000" flipV="1">
              <a:off x="2805796" y="1434854"/>
              <a:ext cx="376086" cy="339742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線矢印コネクタ 184"/>
            <p:cNvCxnSpPr/>
            <p:nvPr/>
          </p:nvCxnSpPr>
          <p:spPr>
            <a:xfrm rot="16200000" flipH="1">
              <a:off x="3143156" y="1813322"/>
              <a:ext cx="368151" cy="327042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5" name="図形グループ 92"/>
            <p:cNvGrpSpPr/>
            <p:nvPr/>
          </p:nvGrpSpPr>
          <p:grpSpPr>
            <a:xfrm>
              <a:off x="3076485" y="1455223"/>
              <a:ext cx="836991" cy="121088"/>
              <a:chOff x="152400" y="1765300"/>
              <a:chExt cx="3632198" cy="736600"/>
            </a:xfrm>
            <a:scene3d>
              <a:camera prst="orthographicFront">
                <a:rot lat="0" lon="0" rev="1920000"/>
              </a:camera>
              <a:lightRig rig="threePt" dir="t"/>
            </a:scene3d>
          </p:grpSpPr>
          <p:grpSp>
            <p:nvGrpSpPr>
              <p:cNvPr id="186" name="図形グループ 47"/>
              <p:cNvGrpSpPr/>
              <p:nvPr/>
            </p:nvGrpSpPr>
            <p:grpSpPr>
              <a:xfrm>
                <a:off x="1524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192" name="フリーフォーム 192"/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93" name="フリーフォーム 193"/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94" name="フリーフォーム 194"/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95" name="フリーフォーム 195"/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187" name="図形グループ 53"/>
              <p:cNvGrpSpPr/>
              <p:nvPr/>
            </p:nvGrpSpPr>
            <p:grpSpPr>
              <a:xfrm>
                <a:off x="19558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188" name="フリーフォーム 188"/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89" name="フリーフォーム 189"/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90" name="フリーフォーム 190"/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91" name="フリーフォーム 191"/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</p:grpSp>
      </p:grpSp>
      <p:grpSp>
        <p:nvGrpSpPr>
          <p:cNvPr id="196" name="図形グループ 394"/>
          <p:cNvGrpSpPr>
            <a:grpSpLocks/>
          </p:cNvGrpSpPr>
          <p:nvPr/>
        </p:nvGrpSpPr>
        <p:grpSpPr bwMode="auto">
          <a:xfrm>
            <a:off x="4864320" y="1678438"/>
            <a:ext cx="1387919" cy="1041616"/>
            <a:chOff x="4112845" y="1301610"/>
            <a:chExt cx="1628650" cy="1221931"/>
          </a:xfrm>
        </p:grpSpPr>
        <p:sp>
          <p:nvSpPr>
            <p:cNvPr id="197" name="円/楕円 197"/>
            <p:cNvSpPr/>
            <p:nvPr/>
          </p:nvSpPr>
          <p:spPr>
            <a:xfrm>
              <a:off x="4172296" y="1301610"/>
              <a:ext cx="1247561" cy="1221931"/>
            </a:xfrm>
            <a:prstGeom prst="ellipse">
              <a:avLst/>
            </a:prstGeom>
            <a:gradFill flip="none" rotWithShape="1">
              <a:gsLst>
                <a:gs pos="62000">
                  <a:srgbClr val="FFFF00"/>
                </a:gs>
                <a:gs pos="91000">
                  <a:srgbClr val="FFFF00"/>
                </a:gs>
                <a:gs pos="3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cxnSp>
          <p:nvCxnSpPr>
            <p:cNvPr id="198" name="直線矢印コネクタ 198"/>
            <p:cNvCxnSpPr/>
            <p:nvPr/>
          </p:nvCxnSpPr>
          <p:spPr>
            <a:xfrm rot="10800000" flipH="1">
              <a:off x="4962092" y="1301610"/>
              <a:ext cx="395258" cy="442752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線矢印コネクタ 199"/>
            <p:cNvCxnSpPr/>
            <p:nvPr/>
          </p:nvCxnSpPr>
          <p:spPr>
            <a:xfrm rot="10800000" flipV="1">
              <a:off x="4447781" y="1936379"/>
              <a:ext cx="234932" cy="220583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0" name="図形グループ 100"/>
            <p:cNvGrpSpPr/>
            <p:nvPr/>
          </p:nvGrpSpPr>
          <p:grpSpPr>
            <a:xfrm>
              <a:off x="4859104" y="2204598"/>
              <a:ext cx="882391" cy="127656"/>
              <a:chOff x="152400" y="1765300"/>
              <a:chExt cx="3632198" cy="736600"/>
            </a:xfrm>
            <a:scene3d>
              <a:camera prst="orthographicFront">
                <a:rot lat="0" lon="0" rev="19074000"/>
              </a:camera>
              <a:lightRig rig="threePt" dir="t"/>
            </a:scene3d>
          </p:grpSpPr>
          <p:grpSp>
            <p:nvGrpSpPr>
              <p:cNvPr id="206" name="図形グループ 47"/>
              <p:cNvGrpSpPr/>
              <p:nvPr/>
            </p:nvGrpSpPr>
            <p:grpSpPr>
              <a:xfrm>
                <a:off x="1524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212" name="フリーフォーム 212"/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13" name="フリーフォーム 213"/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14" name="フリーフォーム 214"/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15" name="フリーフォーム 215"/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207" name="図形グループ 53"/>
              <p:cNvGrpSpPr/>
              <p:nvPr/>
            </p:nvGrpSpPr>
            <p:grpSpPr>
              <a:xfrm>
                <a:off x="19558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208" name="フリーフォーム 208"/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09" name="フリーフォーム 209"/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10" name="フリーフォーム 210"/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11" name="フリーフォーム 211"/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</p:grpSp>
        <p:grpSp>
          <p:nvGrpSpPr>
            <p:cNvPr id="201" name="図形グループ 47"/>
            <p:cNvGrpSpPr/>
            <p:nvPr/>
          </p:nvGrpSpPr>
          <p:grpSpPr>
            <a:xfrm>
              <a:off x="4112845" y="2262353"/>
              <a:ext cx="444279" cy="127656"/>
              <a:chOff x="152400" y="1092200"/>
              <a:chExt cx="8513392" cy="2222500"/>
            </a:xfrm>
            <a:scene3d>
              <a:camera prst="orthographicFront">
                <a:rot lat="0" lon="0" rev="2340000"/>
              </a:camera>
              <a:lightRig rig="threePt" dir="t"/>
            </a:scene3d>
          </p:grpSpPr>
          <p:sp>
            <p:nvSpPr>
              <p:cNvPr id="202" name="フリーフォーム 202"/>
              <p:cNvSpPr/>
              <p:nvPr/>
            </p:nvSpPr>
            <p:spPr>
              <a:xfrm>
                <a:off x="152400" y="1092200"/>
                <a:ext cx="2262796" cy="2222500"/>
              </a:xfrm>
              <a:custGeom>
                <a:avLst/>
                <a:gdLst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35500" h="4552950">
                    <a:moveTo>
                      <a:pt x="0" y="88900"/>
                    </a:moveTo>
                    <a:cubicBezTo>
                      <a:pt x="51858" y="55033"/>
                      <a:pt x="103717" y="21167"/>
                      <a:pt x="152400" y="12700"/>
                    </a:cubicBezTo>
                    <a:cubicBezTo>
                      <a:pt x="201083" y="4233"/>
                      <a:pt x="241300" y="12700"/>
                      <a:pt x="292100" y="38100"/>
                    </a:cubicBezTo>
                    <a:cubicBezTo>
                      <a:pt x="342900" y="63500"/>
                      <a:pt x="406400" y="110067"/>
                      <a:pt x="457200" y="165100"/>
                    </a:cubicBezTo>
                    <a:cubicBezTo>
                      <a:pt x="508000" y="220133"/>
                      <a:pt x="548217" y="279400"/>
                      <a:pt x="596900" y="368300"/>
                    </a:cubicBezTo>
                    <a:cubicBezTo>
                      <a:pt x="645583" y="457200"/>
                      <a:pt x="702733" y="588433"/>
                      <a:pt x="749300" y="698500"/>
                    </a:cubicBezTo>
                    <a:cubicBezTo>
                      <a:pt x="795867" y="808567"/>
                      <a:pt x="831850" y="905933"/>
                      <a:pt x="876300" y="1028700"/>
                    </a:cubicBezTo>
                    <a:cubicBezTo>
                      <a:pt x="920750" y="1151467"/>
                      <a:pt x="971550" y="1301750"/>
                      <a:pt x="1016000" y="1435100"/>
                    </a:cubicBezTo>
                    <a:cubicBezTo>
                      <a:pt x="1060450" y="1568450"/>
                      <a:pt x="1102783" y="1695450"/>
                      <a:pt x="1143000" y="1828800"/>
                    </a:cubicBezTo>
                    <a:cubicBezTo>
                      <a:pt x="1183217" y="1962150"/>
                      <a:pt x="1217083" y="2097617"/>
                      <a:pt x="1257300" y="2235200"/>
                    </a:cubicBezTo>
                    <a:cubicBezTo>
                      <a:pt x="1297517" y="2372783"/>
                      <a:pt x="1341967" y="2510367"/>
                      <a:pt x="1384300" y="2654300"/>
                    </a:cubicBezTo>
                    <a:cubicBezTo>
                      <a:pt x="1426633" y="2798233"/>
                      <a:pt x="1462617" y="2948517"/>
                      <a:pt x="1511300" y="3098800"/>
                    </a:cubicBezTo>
                    <a:cubicBezTo>
                      <a:pt x="1559983" y="3249083"/>
                      <a:pt x="1617133" y="3412067"/>
                      <a:pt x="1676400" y="3556000"/>
                    </a:cubicBezTo>
                    <a:cubicBezTo>
                      <a:pt x="1735667" y="3699933"/>
                      <a:pt x="1811867" y="3843867"/>
                      <a:pt x="1866900" y="3962400"/>
                    </a:cubicBezTo>
                    <a:cubicBezTo>
                      <a:pt x="1921933" y="4080933"/>
                      <a:pt x="1957917" y="4188883"/>
                      <a:pt x="2006600" y="4267200"/>
                    </a:cubicBezTo>
                    <a:cubicBezTo>
                      <a:pt x="2055283" y="4345517"/>
                      <a:pt x="2108200" y="4385733"/>
                      <a:pt x="2159000" y="4432300"/>
                    </a:cubicBezTo>
                    <a:cubicBezTo>
                      <a:pt x="2209800" y="4478867"/>
                      <a:pt x="2250017" y="4540250"/>
                      <a:pt x="2311400" y="4546600"/>
                    </a:cubicBezTo>
                    <a:cubicBezTo>
                      <a:pt x="2372783" y="4552950"/>
                      <a:pt x="2457450" y="4536017"/>
                      <a:pt x="2527300" y="4470400"/>
                    </a:cubicBezTo>
                    <a:cubicBezTo>
                      <a:pt x="2597150" y="4404783"/>
                      <a:pt x="2667000" y="4269317"/>
                      <a:pt x="2730500" y="4152900"/>
                    </a:cubicBezTo>
                    <a:cubicBezTo>
                      <a:pt x="2794000" y="4036483"/>
                      <a:pt x="2859617" y="3892550"/>
                      <a:pt x="2908300" y="3771900"/>
                    </a:cubicBezTo>
                    <a:cubicBezTo>
                      <a:pt x="2956983" y="3651250"/>
                      <a:pt x="2980267" y="3553883"/>
                      <a:pt x="3022600" y="3429000"/>
                    </a:cubicBezTo>
                    <a:cubicBezTo>
                      <a:pt x="3064933" y="3304117"/>
                      <a:pt x="3111500" y="3168650"/>
                      <a:pt x="3162300" y="3022600"/>
                    </a:cubicBezTo>
                    <a:cubicBezTo>
                      <a:pt x="3213100" y="2876550"/>
                      <a:pt x="3272367" y="2724150"/>
                      <a:pt x="3327400" y="2552700"/>
                    </a:cubicBezTo>
                    <a:cubicBezTo>
                      <a:pt x="3382433" y="2381250"/>
                      <a:pt x="3443817" y="2165350"/>
                      <a:pt x="3492500" y="1993900"/>
                    </a:cubicBezTo>
                    <a:cubicBezTo>
                      <a:pt x="3541183" y="1822450"/>
                      <a:pt x="3568700" y="1693333"/>
                      <a:pt x="3619500" y="1524000"/>
                    </a:cubicBezTo>
                    <a:cubicBezTo>
                      <a:pt x="3670300" y="1354667"/>
                      <a:pt x="3740150" y="1132417"/>
                      <a:pt x="3797300" y="977900"/>
                    </a:cubicBezTo>
                    <a:cubicBezTo>
                      <a:pt x="3854450" y="823383"/>
                      <a:pt x="3907367" y="706967"/>
                      <a:pt x="3962400" y="596900"/>
                    </a:cubicBezTo>
                    <a:cubicBezTo>
                      <a:pt x="4017433" y="486833"/>
                      <a:pt x="4087283" y="383117"/>
                      <a:pt x="4127500" y="317500"/>
                    </a:cubicBezTo>
                    <a:cubicBezTo>
                      <a:pt x="4167717" y="251883"/>
                      <a:pt x="4167717" y="247650"/>
                      <a:pt x="4203700" y="203200"/>
                    </a:cubicBezTo>
                    <a:cubicBezTo>
                      <a:pt x="4239683" y="158750"/>
                      <a:pt x="4290483" y="82550"/>
                      <a:pt x="4343400" y="50800"/>
                    </a:cubicBezTo>
                    <a:cubicBezTo>
                      <a:pt x="4396317" y="19050"/>
                      <a:pt x="4472517" y="0"/>
                      <a:pt x="4521200" y="12700"/>
                    </a:cubicBezTo>
                    <a:cubicBezTo>
                      <a:pt x="4569883" y="25400"/>
                      <a:pt x="4635500" y="127000"/>
                      <a:pt x="4635500" y="127000"/>
                    </a:cubicBezTo>
                  </a:path>
                </a:pathLst>
              </a:cu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03" name="フリーフォーム 203"/>
              <p:cNvSpPr/>
              <p:nvPr/>
            </p:nvSpPr>
            <p:spPr>
              <a:xfrm>
                <a:off x="2247900" y="1092200"/>
                <a:ext cx="2262796" cy="2222500"/>
              </a:xfrm>
              <a:custGeom>
                <a:avLst/>
                <a:gdLst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35500" h="4552950">
                    <a:moveTo>
                      <a:pt x="0" y="88900"/>
                    </a:moveTo>
                    <a:cubicBezTo>
                      <a:pt x="51858" y="55033"/>
                      <a:pt x="103717" y="21167"/>
                      <a:pt x="152400" y="12700"/>
                    </a:cubicBezTo>
                    <a:cubicBezTo>
                      <a:pt x="201083" y="4233"/>
                      <a:pt x="241300" y="12700"/>
                      <a:pt x="292100" y="38100"/>
                    </a:cubicBezTo>
                    <a:cubicBezTo>
                      <a:pt x="342900" y="63500"/>
                      <a:pt x="406400" y="110067"/>
                      <a:pt x="457200" y="165100"/>
                    </a:cubicBezTo>
                    <a:cubicBezTo>
                      <a:pt x="508000" y="220133"/>
                      <a:pt x="548217" y="279400"/>
                      <a:pt x="596900" y="368300"/>
                    </a:cubicBezTo>
                    <a:cubicBezTo>
                      <a:pt x="645583" y="457200"/>
                      <a:pt x="702733" y="588433"/>
                      <a:pt x="749300" y="698500"/>
                    </a:cubicBezTo>
                    <a:cubicBezTo>
                      <a:pt x="795867" y="808567"/>
                      <a:pt x="831850" y="905933"/>
                      <a:pt x="876300" y="1028700"/>
                    </a:cubicBezTo>
                    <a:cubicBezTo>
                      <a:pt x="920750" y="1151467"/>
                      <a:pt x="971550" y="1301750"/>
                      <a:pt x="1016000" y="1435100"/>
                    </a:cubicBezTo>
                    <a:cubicBezTo>
                      <a:pt x="1060450" y="1568450"/>
                      <a:pt x="1102783" y="1695450"/>
                      <a:pt x="1143000" y="1828800"/>
                    </a:cubicBezTo>
                    <a:cubicBezTo>
                      <a:pt x="1183217" y="1962150"/>
                      <a:pt x="1217083" y="2097617"/>
                      <a:pt x="1257300" y="2235200"/>
                    </a:cubicBezTo>
                    <a:cubicBezTo>
                      <a:pt x="1297517" y="2372783"/>
                      <a:pt x="1341967" y="2510367"/>
                      <a:pt x="1384300" y="2654300"/>
                    </a:cubicBezTo>
                    <a:cubicBezTo>
                      <a:pt x="1426633" y="2798233"/>
                      <a:pt x="1462617" y="2948517"/>
                      <a:pt x="1511300" y="3098800"/>
                    </a:cubicBezTo>
                    <a:cubicBezTo>
                      <a:pt x="1559983" y="3249083"/>
                      <a:pt x="1617133" y="3412067"/>
                      <a:pt x="1676400" y="3556000"/>
                    </a:cubicBezTo>
                    <a:cubicBezTo>
                      <a:pt x="1735667" y="3699933"/>
                      <a:pt x="1811867" y="3843867"/>
                      <a:pt x="1866900" y="3962400"/>
                    </a:cubicBezTo>
                    <a:cubicBezTo>
                      <a:pt x="1921933" y="4080933"/>
                      <a:pt x="1957917" y="4188883"/>
                      <a:pt x="2006600" y="4267200"/>
                    </a:cubicBezTo>
                    <a:cubicBezTo>
                      <a:pt x="2055283" y="4345517"/>
                      <a:pt x="2108200" y="4385733"/>
                      <a:pt x="2159000" y="4432300"/>
                    </a:cubicBezTo>
                    <a:cubicBezTo>
                      <a:pt x="2209800" y="4478867"/>
                      <a:pt x="2250017" y="4540250"/>
                      <a:pt x="2311400" y="4546600"/>
                    </a:cubicBezTo>
                    <a:cubicBezTo>
                      <a:pt x="2372783" y="4552950"/>
                      <a:pt x="2457450" y="4536017"/>
                      <a:pt x="2527300" y="4470400"/>
                    </a:cubicBezTo>
                    <a:cubicBezTo>
                      <a:pt x="2597150" y="4404783"/>
                      <a:pt x="2667000" y="4269317"/>
                      <a:pt x="2730500" y="4152900"/>
                    </a:cubicBezTo>
                    <a:cubicBezTo>
                      <a:pt x="2794000" y="4036483"/>
                      <a:pt x="2859617" y="3892550"/>
                      <a:pt x="2908300" y="3771900"/>
                    </a:cubicBezTo>
                    <a:cubicBezTo>
                      <a:pt x="2956983" y="3651250"/>
                      <a:pt x="2980267" y="3553883"/>
                      <a:pt x="3022600" y="3429000"/>
                    </a:cubicBezTo>
                    <a:cubicBezTo>
                      <a:pt x="3064933" y="3304117"/>
                      <a:pt x="3111500" y="3168650"/>
                      <a:pt x="3162300" y="3022600"/>
                    </a:cubicBezTo>
                    <a:cubicBezTo>
                      <a:pt x="3213100" y="2876550"/>
                      <a:pt x="3272367" y="2724150"/>
                      <a:pt x="3327400" y="2552700"/>
                    </a:cubicBezTo>
                    <a:cubicBezTo>
                      <a:pt x="3382433" y="2381250"/>
                      <a:pt x="3443817" y="2165350"/>
                      <a:pt x="3492500" y="1993900"/>
                    </a:cubicBezTo>
                    <a:cubicBezTo>
                      <a:pt x="3541183" y="1822450"/>
                      <a:pt x="3568700" y="1693333"/>
                      <a:pt x="3619500" y="1524000"/>
                    </a:cubicBezTo>
                    <a:cubicBezTo>
                      <a:pt x="3670300" y="1354667"/>
                      <a:pt x="3740150" y="1132417"/>
                      <a:pt x="3797300" y="977900"/>
                    </a:cubicBezTo>
                    <a:cubicBezTo>
                      <a:pt x="3854450" y="823383"/>
                      <a:pt x="3907367" y="706967"/>
                      <a:pt x="3962400" y="596900"/>
                    </a:cubicBezTo>
                    <a:cubicBezTo>
                      <a:pt x="4017433" y="486833"/>
                      <a:pt x="4087283" y="383117"/>
                      <a:pt x="4127500" y="317500"/>
                    </a:cubicBezTo>
                    <a:cubicBezTo>
                      <a:pt x="4167717" y="251883"/>
                      <a:pt x="4167717" y="247650"/>
                      <a:pt x="4203700" y="203200"/>
                    </a:cubicBezTo>
                    <a:cubicBezTo>
                      <a:pt x="4239683" y="158750"/>
                      <a:pt x="4290483" y="82550"/>
                      <a:pt x="4343400" y="50800"/>
                    </a:cubicBezTo>
                    <a:cubicBezTo>
                      <a:pt x="4396317" y="19050"/>
                      <a:pt x="4472517" y="0"/>
                      <a:pt x="4521200" y="12700"/>
                    </a:cubicBezTo>
                    <a:cubicBezTo>
                      <a:pt x="4569883" y="25400"/>
                      <a:pt x="4635500" y="127000"/>
                      <a:pt x="4635500" y="127000"/>
                    </a:cubicBezTo>
                  </a:path>
                </a:pathLst>
              </a:cu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04" name="フリーフォーム 204"/>
              <p:cNvSpPr/>
              <p:nvPr/>
            </p:nvSpPr>
            <p:spPr>
              <a:xfrm>
                <a:off x="4318000" y="1092200"/>
                <a:ext cx="2262796" cy="2222500"/>
              </a:xfrm>
              <a:custGeom>
                <a:avLst/>
                <a:gdLst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35500" h="4552950">
                    <a:moveTo>
                      <a:pt x="0" y="88900"/>
                    </a:moveTo>
                    <a:cubicBezTo>
                      <a:pt x="51858" y="55033"/>
                      <a:pt x="103717" y="21167"/>
                      <a:pt x="152400" y="12700"/>
                    </a:cubicBezTo>
                    <a:cubicBezTo>
                      <a:pt x="201083" y="4233"/>
                      <a:pt x="241300" y="12700"/>
                      <a:pt x="292100" y="38100"/>
                    </a:cubicBezTo>
                    <a:cubicBezTo>
                      <a:pt x="342900" y="63500"/>
                      <a:pt x="406400" y="110067"/>
                      <a:pt x="457200" y="165100"/>
                    </a:cubicBezTo>
                    <a:cubicBezTo>
                      <a:pt x="508000" y="220133"/>
                      <a:pt x="548217" y="279400"/>
                      <a:pt x="596900" y="368300"/>
                    </a:cubicBezTo>
                    <a:cubicBezTo>
                      <a:pt x="645583" y="457200"/>
                      <a:pt x="702733" y="588433"/>
                      <a:pt x="749300" y="698500"/>
                    </a:cubicBezTo>
                    <a:cubicBezTo>
                      <a:pt x="795867" y="808567"/>
                      <a:pt x="831850" y="905933"/>
                      <a:pt x="876300" y="1028700"/>
                    </a:cubicBezTo>
                    <a:cubicBezTo>
                      <a:pt x="920750" y="1151467"/>
                      <a:pt x="971550" y="1301750"/>
                      <a:pt x="1016000" y="1435100"/>
                    </a:cubicBezTo>
                    <a:cubicBezTo>
                      <a:pt x="1060450" y="1568450"/>
                      <a:pt x="1102783" y="1695450"/>
                      <a:pt x="1143000" y="1828800"/>
                    </a:cubicBezTo>
                    <a:cubicBezTo>
                      <a:pt x="1183217" y="1962150"/>
                      <a:pt x="1217083" y="2097617"/>
                      <a:pt x="1257300" y="2235200"/>
                    </a:cubicBezTo>
                    <a:cubicBezTo>
                      <a:pt x="1297517" y="2372783"/>
                      <a:pt x="1341967" y="2510367"/>
                      <a:pt x="1384300" y="2654300"/>
                    </a:cubicBezTo>
                    <a:cubicBezTo>
                      <a:pt x="1426633" y="2798233"/>
                      <a:pt x="1462617" y="2948517"/>
                      <a:pt x="1511300" y="3098800"/>
                    </a:cubicBezTo>
                    <a:cubicBezTo>
                      <a:pt x="1559983" y="3249083"/>
                      <a:pt x="1617133" y="3412067"/>
                      <a:pt x="1676400" y="3556000"/>
                    </a:cubicBezTo>
                    <a:cubicBezTo>
                      <a:pt x="1735667" y="3699933"/>
                      <a:pt x="1811867" y="3843867"/>
                      <a:pt x="1866900" y="3962400"/>
                    </a:cubicBezTo>
                    <a:cubicBezTo>
                      <a:pt x="1921933" y="4080933"/>
                      <a:pt x="1957917" y="4188883"/>
                      <a:pt x="2006600" y="4267200"/>
                    </a:cubicBezTo>
                    <a:cubicBezTo>
                      <a:pt x="2055283" y="4345517"/>
                      <a:pt x="2108200" y="4385733"/>
                      <a:pt x="2159000" y="4432300"/>
                    </a:cubicBezTo>
                    <a:cubicBezTo>
                      <a:pt x="2209800" y="4478867"/>
                      <a:pt x="2250017" y="4540250"/>
                      <a:pt x="2311400" y="4546600"/>
                    </a:cubicBezTo>
                    <a:cubicBezTo>
                      <a:pt x="2372783" y="4552950"/>
                      <a:pt x="2457450" y="4536017"/>
                      <a:pt x="2527300" y="4470400"/>
                    </a:cubicBezTo>
                    <a:cubicBezTo>
                      <a:pt x="2597150" y="4404783"/>
                      <a:pt x="2667000" y="4269317"/>
                      <a:pt x="2730500" y="4152900"/>
                    </a:cubicBezTo>
                    <a:cubicBezTo>
                      <a:pt x="2794000" y="4036483"/>
                      <a:pt x="2859617" y="3892550"/>
                      <a:pt x="2908300" y="3771900"/>
                    </a:cubicBezTo>
                    <a:cubicBezTo>
                      <a:pt x="2956983" y="3651250"/>
                      <a:pt x="2980267" y="3553883"/>
                      <a:pt x="3022600" y="3429000"/>
                    </a:cubicBezTo>
                    <a:cubicBezTo>
                      <a:pt x="3064933" y="3304117"/>
                      <a:pt x="3111500" y="3168650"/>
                      <a:pt x="3162300" y="3022600"/>
                    </a:cubicBezTo>
                    <a:cubicBezTo>
                      <a:pt x="3213100" y="2876550"/>
                      <a:pt x="3272367" y="2724150"/>
                      <a:pt x="3327400" y="2552700"/>
                    </a:cubicBezTo>
                    <a:cubicBezTo>
                      <a:pt x="3382433" y="2381250"/>
                      <a:pt x="3443817" y="2165350"/>
                      <a:pt x="3492500" y="1993900"/>
                    </a:cubicBezTo>
                    <a:cubicBezTo>
                      <a:pt x="3541183" y="1822450"/>
                      <a:pt x="3568700" y="1693333"/>
                      <a:pt x="3619500" y="1524000"/>
                    </a:cubicBezTo>
                    <a:cubicBezTo>
                      <a:pt x="3670300" y="1354667"/>
                      <a:pt x="3740150" y="1132417"/>
                      <a:pt x="3797300" y="977900"/>
                    </a:cubicBezTo>
                    <a:cubicBezTo>
                      <a:pt x="3854450" y="823383"/>
                      <a:pt x="3907367" y="706967"/>
                      <a:pt x="3962400" y="596900"/>
                    </a:cubicBezTo>
                    <a:cubicBezTo>
                      <a:pt x="4017433" y="486833"/>
                      <a:pt x="4087283" y="383117"/>
                      <a:pt x="4127500" y="317500"/>
                    </a:cubicBezTo>
                    <a:cubicBezTo>
                      <a:pt x="4167717" y="251883"/>
                      <a:pt x="4167717" y="247650"/>
                      <a:pt x="4203700" y="203200"/>
                    </a:cubicBezTo>
                    <a:cubicBezTo>
                      <a:pt x="4239683" y="158750"/>
                      <a:pt x="4290483" y="82550"/>
                      <a:pt x="4343400" y="50800"/>
                    </a:cubicBezTo>
                    <a:cubicBezTo>
                      <a:pt x="4396317" y="19050"/>
                      <a:pt x="4472517" y="0"/>
                      <a:pt x="4521200" y="12700"/>
                    </a:cubicBezTo>
                    <a:cubicBezTo>
                      <a:pt x="4569883" y="25400"/>
                      <a:pt x="4635500" y="127000"/>
                      <a:pt x="4635500" y="127000"/>
                    </a:cubicBezTo>
                  </a:path>
                </a:pathLst>
              </a:cu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05" name="フリーフォーム 205"/>
              <p:cNvSpPr/>
              <p:nvPr/>
            </p:nvSpPr>
            <p:spPr>
              <a:xfrm>
                <a:off x="6402996" y="1092200"/>
                <a:ext cx="2262796" cy="2222500"/>
              </a:xfrm>
              <a:custGeom>
                <a:avLst/>
                <a:gdLst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35500" h="4552950">
                    <a:moveTo>
                      <a:pt x="0" y="88900"/>
                    </a:moveTo>
                    <a:cubicBezTo>
                      <a:pt x="51858" y="55033"/>
                      <a:pt x="103717" y="21167"/>
                      <a:pt x="152400" y="12700"/>
                    </a:cubicBezTo>
                    <a:cubicBezTo>
                      <a:pt x="201083" y="4233"/>
                      <a:pt x="241300" y="12700"/>
                      <a:pt x="292100" y="38100"/>
                    </a:cubicBezTo>
                    <a:cubicBezTo>
                      <a:pt x="342900" y="63500"/>
                      <a:pt x="406400" y="110067"/>
                      <a:pt x="457200" y="165100"/>
                    </a:cubicBezTo>
                    <a:cubicBezTo>
                      <a:pt x="508000" y="220133"/>
                      <a:pt x="548217" y="279400"/>
                      <a:pt x="596900" y="368300"/>
                    </a:cubicBezTo>
                    <a:cubicBezTo>
                      <a:pt x="645583" y="457200"/>
                      <a:pt x="702733" y="588433"/>
                      <a:pt x="749300" y="698500"/>
                    </a:cubicBezTo>
                    <a:cubicBezTo>
                      <a:pt x="795867" y="808567"/>
                      <a:pt x="831850" y="905933"/>
                      <a:pt x="876300" y="1028700"/>
                    </a:cubicBezTo>
                    <a:cubicBezTo>
                      <a:pt x="920750" y="1151467"/>
                      <a:pt x="971550" y="1301750"/>
                      <a:pt x="1016000" y="1435100"/>
                    </a:cubicBezTo>
                    <a:cubicBezTo>
                      <a:pt x="1060450" y="1568450"/>
                      <a:pt x="1102783" y="1695450"/>
                      <a:pt x="1143000" y="1828800"/>
                    </a:cubicBezTo>
                    <a:cubicBezTo>
                      <a:pt x="1183217" y="1962150"/>
                      <a:pt x="1217083" y="2097617"/>
                      <a:pt x="1257300" y="2235200"/>
                    </a:cubicBezTo>
                    <a:cubicBezTo>
                      <a:pt x="1297517" y="2372783"/>
                      <a:pt x="1341967" y="2510367"/>
                      <a:pt x="1384300" y="2654300"/>
                    </a:cubicBezTo>
                    <a:cubicBezTo>
                      <a:pt x="1426633" y="2798233"/>
                      <a:pt x="1462617" y="2948517"/>
                      <a:pt x="1511300" y="3098800"/>
                    </a:cubicBezTo>
                    <a:cubicBezTo>
                      <a:pt x="1559983" y="3249083"/>
                      <a:pt x="1617133" y="3412067"/>
                      <a:pt x="1676400" y="3556000"/>
                    </a:cubicBezTo>
                    <a:cubicBezTo>
                      <a:pt x="1735667" y="3699933"/>
                      <a:pt x="1811867" y="3843867"/>
                      <a:pt x="1866900" y="3962400"/>
                    </a:cubicBezTo>
                    <a:cubicBezTo>
                      <a:pt x="1921933" y="4080933"/>
                      <a:pt x="1957917" y="4188883"/>
                      <a:pt x="2006600" y="4267200"/>
                    </a:cubicBezTo>
                    <a:cubicBezTo>
                      <a:pt x="2055283" y="4345517"/>
                      <a:pt x="2108200" y="4385733"/>
                      <a:pt x="2159000" y="4432300"/>
                    </a:cubicBezTo>
                    <a:cubicBezTo>
                      <a:pt x="2209800" y="4478867"/>
                      <a:pt x="2250017" y="4540250"/>
                      <a:pt x="2311400" y="4546600"/>
                    </a:cubicBezTo>
                    <a:cubicBezTo>
                      <a:pt x="2372783" y="4552950"/>
                      <a:pt x="2457450" y="4536017"/>
                      <a:pt x="2527300" y="4470400"/>
                    </a:cubicBezTo>
                    <a:cubicBezTo>
                      <a:pt x="2597150" y="4404783"/>
                      <a:pt x="2667000" y="4269317"/>
                      <a:pt x="2730500" y="4152900"/>
                    </a:cubicBezTo>
                    <a:cubicBezTo>
                      <a:pt x="2794000" y="4036483"/>
                      <a:pt x="2859617" y="3892550"/>
                      <a:pt x="2908300" y="3771900"/>
                    </a:cubicBezTo>
                    <a:cubicBezTo>
                      <a:pt x="2956983" y="3651250"/>
                      <a:pt x="2980267" y="3553883"/>
                      <a:pt x="3022600" y="3429000"/>
                    </a:cubicBezTo>
                    <a:cubicBezTo>
                      <a:pt x="3064933" y="3304117"/>
                      <a:pt x="3111500" y="3168650"/>
                      <a:pt x="3162300" y="3022600"/>
                    </a:cubicBezTo>
                    <a:cubicBezTo>
                      <a:pt x="3213100" y="2876550"/>
                      <a:pt x="3272367" y="2724150"/>
                      <a:pt x="3327400" y="2552700"/>
                    </a:cubicBezTo>
                    <a:cubicBezTo>
                      <a:pt x="3382433" y="2381250"/>
                      <a:pt x="3443817" y="2165350"/>
                      <a:pt x="3492500" y="1993900"/>
                    </a:cubicBezTo>
                    <a:cubicBezTo>
                      <a:pt x="3541183" y="1822450"/>
                      <a:pt x="3568700" y="1693333"/>
                      <a:pt x="3619500" y="1524000"/>
                    </a:cubicBezTo>
                    <a:cubicBezTo>
                      <a:pt x="3670300" y="1354667"/>
                      <a:pt x="3740150" y="1132417"/>
                      <a:pt x="3797300" y="977900"/>
                    </a:cubicBezTo>
                    <a:cubicBezTo>
                      <a:pt x="3854450" y="823383"/>
                      <a:pt x="3907367" y="706967"/>
                      <a:pt x="3962400" y="596900"/>
                    </a:cubicBezTo>
                    <a:cubicBezTo>
                      <a:pt x="4017433" y="486833"/>
                      <a:pt x="4087283" y="383117"/>
                      <a:pt x="4127500" y="317500"/>
                    </a:cubicBezTo>
                    <a:cubicBezTo>
                      <a:pt x="4167717" y="251883"/>
                      <a:pt x="4167717" y="247650"/>
                      <a:pt x="4203700" y="203200"/>
                    </a:cubicBezTo>
                    <a:cubicBezTo>
                      <a:pt x="4239683" y="158750"/>
                      <a:pt x="4290483" y="82550"/>
                      <a:pt x="4343400" y="50800"/>
                    </a:cubicBezTo>
                    <a:cubicBezTo>
                      <a:pt x="4396317" y="19050"/>
                      <a:pt x="4472517" y="0"/>
                      <a:pt x="4521200" y="12700"/>
                    </a:cubicBezTo>
                    <a:cubicBezTo>
                      <a:pt x="4569883" y="25400"/>
                      <a:pt x="4635500" y="127000"/>
                      <a:pt x="4635500" y="127000"/>
                    </a:cubicBezTo>
                  </a:path>
                </a:pathLst>
              </a:cu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</p:grpSp>
      <p:grpSp>
        <p:nvGrpSpPr>
          <p:cNvPr id="287" name="図形グループ 342"/>
          <p:cNvGrpSpPr>
            <a:grpSpLocks/>
          </p:cNvGrpSpPr>
          <p:nvPr/>
        </p:nvGrpSpPr>
        <p:grpSpPr bwMode="auto">
          <a:xfrm>
            <a:off x="7471189" y="1727394"/>
            <a:ext cx="1300051" cy="882297"/>
            <a:chOff x="4878383" y="1744625"/>
            <a:chExt cx="3882684" cy="2635473"/>
          </a:xfrm>
        </p:grpSpPr>
        <p:sp>
          <p:nvSpPr>
            <p:cNvPr id="288" name="円/楕円 288"/>
            <p:cNvSpPr/>
            <p:nvPr/>
          </p:nvSpPr>
          <p:spPr>
            <a:xfrm>
              <a:off x="4878383" y="1744625"/>
              <a:ext cx="3881341" cy="263547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3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89" name="円/楕円 289"/>
            <p:cNvSpPr/>
            <p:nvPr/>
          </p:nvSpPr>
          <p:spPr>
            <a:xfrm>
              <a:off x="5543796" y="2110663"/>
              <a:ext cx="166353" cy="136431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90" name="円/楕円 290"/>
            <p:cNvSpPr/>
            <p:nvPr/>
          </p:nvSpPr>
          <p:spPr>
            <a:xfrm>
              <a:off x="5470601" y="2370217"/>
              <a:ext cx="166353" cy="136431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91" name="円/楕円 291"/>
            <p:cNvSpPr/>
            <p:nvPr/>
          </p:nvSpPr>
          <p:spPr>
            <a:xfrm>
              <a:off x="5217744" y="2653064"/>
              <a:ext cx="166353" cy="136433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92" name="円/楕円 292"/>
            <p:cNvSpPr/>
            <p:nvPr/>
          </p:nvSpPr>
          <p:spPr>
            <a:xfrm>
              <a:off x="5430676" y="3052378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93" name="円/楕円 293"/>
            <p:cNvSpPr/>
            <p:nvPr/>
          </p:nvSpPr>
          <p:spPr>
            <a:xfrm>
              <a:off x="5154528" y="3228742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94" name="円/楕円 294"/>
            <p:cNvSpPr/>
            <p:nvPr/>
          </p:nvSpPr>
          <p:spPr>
            <a:xfrm>
              <a:off x="5487235" y="3465002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95" name="円/楕円 295"/>
            <p:cNvSpPr/>
            <p:nvPr/>
          </p:nvSpPr>
          <p:spPr>
            <a:xfrm>
              <a:off x="5839904" y="3761161"/>
              <a:ext cx="166353" cy="136431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96" name="円/楕円 296"/>
            <p:cNvSpPr/>
            <p:nvPr/>
          </p:nvSpPr>
          <p:spPr>
            <a:xfrm>
              <a:off x="6145994" y="4020715"/>
              <a:ext cx="166353" cy="136431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97" name="円/楕円 297"/>
            <p:cNvSpPr/>
            <p:nvPr/>
          </p:nvSpPr>
          <p:spPr>
            <a:xfrm>
              <a:off x="6488683" y="4030697"/>
              <a:ext cx="166353" cy="136433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98" name="円/楕円 298"/>
            <p:cNvSpPr/>
            <p:nvPr/>
          </p:nvSpPr>
          <p:spPr>
            <a:xfrm>
              <a:off x="6831369" y="4110560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99" name="円/楕円 299"/>
            <p:cNvSpPr/>
            <p:nvPr/>
          </p:nvSpPr>
          <p:spPr>
            <a:xfrm>
              <a:off x="7233945" y="4037352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00" name="円/楕円 300"/>
            <p:cNvSpPr/>
            <p:nvPr/>
          </p:nvSpPr>
          <p:spPr>
            <a:xfrm>
              <a:off x="7386990" y="3737867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01" name="円/楕円 301"/>
            <p:cNvSpPr/>
            <p:nvPr/>
          </p:nvSpPr>
          <p:spPr>
            <a:xfrm>
              <a:off x="7762947" y="3771143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02" name="円/楕円 302"/>
            <p:cNvSpPr/>
            <p:nvPr/>
          </p:nvSpPr>
          <p:spPr>
            <a:xfrm>
              <a:off x="7619885" y="3937524"/>
              <a:ext cx="166353" cy="136433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03" name="円/楕円 303"/>
            <p:cNvSpPr/>
            <p:nvPr/>
          </p:nvSpPr>
          <p:spPr>
            <a:xfrm>
              <a:off x="7995842" y="3757832"/>
              <a:ext cx="166353" cy="136433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04" name="円/楕円 304"/>
            <p:cNvSpPr/>
            <p:nvPr/>
          </p:nvSpPr>
          <p:spPr>
            <a:xfrm>
              <a:off x="8148887" y="3445036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05" name="円/楕円 305"/>
            <p:cNvSpPr/>
            <p:nvPr/>
          </p:nvSpPr>
          <p:spPr>
            <a:xfrm>
              <a:off x="8301932" y="3098964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06" name="円/楕円 306"/>
            <p:cNvSpPr/>
            <p:nvPr/>
          </p:nvSpPr>
          <p:spPr>
            <a:xfrm>
              <a:off x="8454977" y="2729600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07" name="円/楕円 307"/>
            <p:cNvSpPr/>
            <p:nvPr/>
          </p:nvSpPr>
          <p:spPr>
            <a:xfrm>
              <a:off x="8594714" y="3085654"/>
              <a:ext cx="166353" cy="136433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08" name="円/楕円 308"/>
            <p:cNvSpPr/>
            <p:nvPr/>
          </p:nvSpPr>
          <p:spPr>
            <a:xfrm>
              <a:off x="7912666" y="2623116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09" name="円/楕円 309"/>
            <p:cNvSpPr/>
            <p:nvPr/>
          </p:nvSpPr>
          <p:spPr>
            <a:xfrm>
              <a:off x="8162195" y="2589840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10" name="円/楕円 310"/>
            <p:cNvSpPr/>
            <p:nvPr/>
          </p:nvSpPr>
          <p:spPr>
            <a:xfrm>
              <a:off x="8079020" y="2945894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11" name="円/楕円 311"/>
            <p:cNvSpPr/>
            <p:nvPr/>
          </p:nvSpPr>
          <p:spPr>
            <a:xfrm>
              <a:off x="7929301" y="2300336"/>
              <a:ext cx="166353" cy="136433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12" name="円/楕円 312"/>
            <p:cNvSpPr/>
            <p:nvPr/>
          </p:nvSpPr>
          <p:spPr>
            <a:xfrm>
              <a:off x="7679772" y="2519959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13" name="円/楕円 313"/>
            <p:cNvSpPr/>
            <p:nvPr/>
          </p:nvSpPr>
          <p:spPr>
            <a:xfrm>
              <a:off x="7666464" y="2040782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14" name="円/楕円 314"/>
            <p:cNvSpPr/>
            <p:nvPr/>
          </p:nvSpPr>
          <p:spPr>
            <a:xfrm>
              <a:off x="7233945" y="2127300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15" name="円/楕円 315"/>
            <p:cNvSpPr/>
            <p:nvPr/>
          </p:nvSpPr>
          <p:spPr>
            <a:xfrm>
              <a:off x="5979641" y="2110663"/>
              <a:ext cx="166353" cy="136431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16" name="円/楕円 316"/>
            <p:cNvSpPr/>
            <p:nvPr/>
          </p:nvSpPr>
          <p:spPr>
            <a:xfrm>
              <a:off x="6405505" y="1970903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17" name="円/楕円 317"/>
            <p:cNvSpPr/>
            <p:nvPr/>
          </p:nvSpPr>
          <p:spPr>
            <a:xfrm>
              <a:off x="6062818" y="2483356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18" name="円/楕円 318"/>
            <p:cNvSpPr/>
            <p:nvPr/>
          </p:nvSpPr>
          <p:spPr>
            <a:xfrm>
              <a:off x="6831369" y="2370217"/>
              <a:ext cx="166353" cy="136431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19" name="円/楕円 319"/>
            <p:cNvSpPr/>
            <p:nvPr/>
          </p:nvSpPr>
          <p:spPr>
            <a:xfrm>
              <a:off x="7386990" y="2729600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20" name="円/楕円 320"/>
            <p:cNvSpPr/>
            <p:nvPr/>
          </p:nvSpPr>
          <p:spPr>
            <a:xfrm>
              <a:off x="6145994" y="3098964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21" name="円/楕円 321"/>
            <p:cNvSpPr/>
            <p:nvPr/>
          </p:nvSpPr>
          <p:spPr>
            <a:xfrm>
              <a:off x="6748194" y="3514917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22" name="円/楕円 322"/>
            <p:cNvSpPr/>
            <p:nvPr/>
          </p:nvSpPr>
          <p:spPr>
            <a:xfrm>
              <a:off x="7400298" y="3465002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23" name="円/楕円 323"/>
            <p:cNvSpPr/>
            <p:nvPr/>
          </p:nvSpPr>
          <p:spPr>
            <a:xfrm>
              <a:off x="6312347" y="3704591"/>
              <a:ext cx="166353" cy="136433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24" name="円/楕円 324"/>
            <p:cNvSpPr/>
            <p:nvPr/>
          </p:nvSpPr>
          <p:spPr>
            <a:xfrm>
              <a:off x="6465392" y="3854334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25" name="円/楕円 325"/>
            <p:cNvSpPr/>
            <p:nvPr/>
          </p:nvSpPr>
          <p:spPr>
            <a:xfrm>
              <a:off x="6997722" y="2945894"/>
              <a:ext cx="236223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26" name="円/楕円 326"/>
            <p:cNvSpPr/>
            <p:nvPr/>
          </p:nvSpPr>
          <p:spPr>
            <a:xfrm>
              <a:off x="7150767" y="3548194"/>
              <a:ext cx="236223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27" name="円/楕円 327"/>
            <p:cNvSpPr/>
            <p:nvPr/>
          </p:nvSpPr>
          <p:spPr>
            <a:xfrm>
              <a:off x="6472046" y="3737867"/>
              <a:ext cx="236223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28" name="円/楕円 328"/>
            <p:cNvSpPr/>
            <p:nvPr/>
          </p:nvSpPr>
          <p:spPr>
            <a:xfrm>
              <a:off x="5829924" y="3368502"/>
              <a:ext cx="232895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29" name="円/楕円 329"/>
            <p:cNvSpPr/>
            <p:nvPr/>
          </p:nvSpPr>
          <p:spPr>
            <a:xfrm>
              <a:off x="5430676" y="2606477"/>
              <a:ext cx="236221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30" name="円/楕円 330"/>
            <p:cNvSpPr/>
            <p:nvPr/>
          </p:nvSpPr>
          <p:spPr>
            <a:xfrm>
              <a:off x="5819941" y="2120645"/>
              <a:ext cx="232895" cy="249572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31" name="円/楕円 331"/>
            <p:cNvSpPr/>
            <p:nvPr/>
          </p:nvSpPr>
          <p:spPr>
            <a:xfrm>
              <a:off x="7104189" y="1917661"/>
              <a:ext cx="236223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32" name="円/楕円 332"/>
            <p:cNvSpPr/>
            <p:nvPr/>
          </p:nvSpPr>
          <p:spPr>
            <a:xfrm>
              <a:off x="7786238" y="2343596"/>
              <a:ext cx="236221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33" name="円/楕円 333"/>
            <p:cNvSpPr/>
            <p:nvPr/>
          </p:nvSpPr>
          <p:spPr>
            <a:xfrm>
              <a:off x="8185486" y="2832755"/>
              <a:ext cx="232895" cy="249572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34" name="円/楕円 334"/>
            <p:cNvSpPr/>
            <p:nvPr/>
          </p:nvSpPr>
          <p:spPr>
            <a:xfrm>
              <a:off x="8022459" y="3491623"/>
              <a:ext cx="232895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35" name="円/楕円 335"/>
            <p:cNvSpPr/>
            <p:nvPr/>
          </p:nvSpPr>
          <p:spPr>
            <a:xfrm>
              <a:off x="5154528" y="3012446"/>
              <a:ext cx="236223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36" name="円/楕円 336"/>
            <p:cNvSpPr/>
            <p:nvPr/>
          </p:nvSpPr>
          <p:spPr>
            <a:xfrm>
              <a:off x="6145994" y="2746237"/>
              <a:ext cx="236223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</p:grpSp>
      <p:cxnSp>
        <p:nvCxnSpPr>
          <p:cNvPr id="337" name="直線矢印コネクタ 337"/>
          <p:cNvCxnSpPr>
            <a:cxnSpLocks/>
          </p:cNvCxnSpPr>
          <p:nvPr/>
        </p:nvCxnSpPr>
        <p:spPr>
          <a:xfrm flipV="1">
            <a:off x="900993" y="1549679"/>
            <a:ext cx="8806346" cy="85550"/>
          </a:xfrm>
          <a:prstGeom prst="straightConnector1">
            <a:avLst/>
          </a:prstGeom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8" name="テキスト ボックス 409"/>
          <p:cNvSpPr txBox="1">
            <a:spLocks noChangeArrowheads="1"/>
          </p:cNvSpPr>
          <p:nvPr/>
        </p:nvSpPr>
        <p:spPr bwMode="auto">
          <a:xfrm>
            <a:off x="2104126" y="1280485"/>
            <a:ext cx="15478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1659A5"/>
                </a:solidFill>
                <a:latin typeface="Calibri" pitchFamily="-108" charset="0"/>
              </a:rPr>
              <a:t>thermalization</a:t>
            </a:r>
            <a:endParaRPr lang="ja-JP" altLang="en-US" dirty="0">
              <a:solidFill>
                <a:srgbClr val="1659A5"/>
              </a:solidFill>
              <a:latin typeface="Calibri" pitchFamily="-108" charset="0"/>
            </a:endParaRPr>
          </a:p>
        </p:txBody>
      </p:sp>
      <p:sp>
        <p:nvSpPr>
          <p:cNvPr id="339" name="テキスト ボックス 410"/>
          <p:cNvSpPr txBox="1">
            <a:spLocks noChangeArrowheads="1"/>
          </p:cNvSpPr>
          <p:nvPr/>
        </p:nvSpPr>
        <p:spPr bwMode="auto">
          <a:xfrm>
            <a:off x="4509243" y="1254541"/>
            <a:ext cx="16070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1659A5"/>
                </a:solidFill>
                <a:latin typeface="Calibri" pitchFamily="-108" charset="0"/>
              </a:rPr>
              <a:t>hydrodynamics</a:t>
            </a:r>
            <a:endParaRPr lang="ja-JP" altLang="en-US" dirty="0">
              <a:solidFill>
                <a:srgbClr val="1659A5"/>
              </a:solidFill>
              <a:latin typeface="Calibri" pitchFamily="-108" charset="0"/>
            </a:endParaRPr>
          </a:p>
        </p:txBody>
      </p:sp>
      <p:sp>
        <p:nvSpPr>
          <p:cNvPr id="340" name="テキスト ボックス 411"/>
          <p:cNvSpPr txBox="1">
            <a:spLocks noChangeArrowheads="1"/>
          </p:cNvSpPr>
          <p:nvPr/>
        </p:nvSpPr>
        <p:spPr bwMode="auto">
          <a:xfrm>
            <a:off x="6122386" y="1228931"/>
            <a:ext cx="1479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 err="1">
                <a:solidFill>
                  <a:srgbClr val="1659A5"/>
                </a:solidFill>
                <a:latin typeface="Calibri" pitchFamily="-108" charset="0"/>
              </a:rPr>
              <a:t>hadronization</a:t>
            </a:r>
            <a:endParaRPr lang="ja-JP" altLang="en-US" dirty="0">
              <a:solidFill>
                <a:srgbClr val="1659A5"/>
              </a:solidFill>
              <a:latin typeface="Calibri" pitchFamily="-108" charset="0"/>
            </a:endParaRPr>
          </a:p>
        </p:txBody>
      </p:sp>
      <p:sp>
        <p:nvSpPr>
          <p:cNvPr id="341" name="テキスト ボックス 412"/>
          <p:cNvSpPr txBox="1">
            <a:spLocks noChangeArrowheads="1"/>
          </p:cNvSpPr>
          <p:nvPr/>
        </p:nvSpPr>
        <p:spPr bwMode="auto">
          <a:xfrm>
            <a:off x="7749691" y="1225144"/>
            <a:ext cx="10810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1659A5"/>
                </a:solidFill>
                <a:latin typeface="Calibri" pitchFamily="-108" charset="0"/>
              </a:rPr>
              <a:t>freezeout</a:t>
            </a:r>
            <a:endParaRPr lang="ja-JP" altLang="en-US" dirty="0">
              <a:solidFill>
                <a:srgbClr val="1659A5"/>
              </a:solidFill>
              <a:latin typeface="Calibri" pitchFamily="-108" charset="0"/>
            </a:endParaRPr>
          </a:p>
        </p:txBody>
      </p:sp>
      <p:sp>
        <p:nvSpPr>
          <p:cNvPr id="342" name="テキスト ボックス 413"/>
          <p:cNvSpPr txBox="1">
            <a:spLocks noChangeArrowheads="1"/>
          </p:cNvSpPr>
          <p:nvPr/>
        </p:nvSpPr>
        <p:spPr bwMode="auto">
          <a:xfrm>
            <a:off x="901336" y="1283249"/>
            <a:ext cx="10366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1659A5"/>
                </a:solidFill>
                <a:latin typeface="Calibri" pitchFamily="-108" charset="0"/>
              </a:rPr>
              <a:t>collisions</a:t>
            </a:r>
            <a:endParaRPr lang="ja-JP" altLang="en-US">
              <a:solidFill>
                <a:srgbClr val="1659A5"/>
              </a:solidFill>
              <a:latin typeface="Calibri" pitchFamily="-108" charset="0"/>
            </a:endParaRPr>
          </a:p>
        </p:txBody>
      </p:sp>
      <p:sp>
        <p:nvSpPr>
          <p:cNvPr id="344" name="TextBox 343"/>
          <p:cNvSpPr txBox="1"/>
          <p:nvPr/>
        </p:nvSpPr>
        <p:spPr>
          <a:xfrm>
            <a:off x="9288822" y="1035754"/>
            <a:ext cx="2245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Experimental data</a:t>
            </a:r>
          </a:p>
        </p:txBody>
      </p:sp>
      <p:sp>
        <p:nvSpPr>
          <p:cNvPr id="345" name="Rounded Rectangular Callout 344"/>
          <p:cNvSpPr/>
          <p:nvPr/>
        </p:nvSpPr>
        <p:spPr>
          <a:xfrm>
            <a:off x="9334205" y="1074719"/>
            <a:ext cx="2065608" cy="351532"/>
          </a:xfrm>
          <a:prstGeom prst="wedgeRoundRectCallout">
            <a:avLst>
              <a:gd name="adj1" fmla="val 3553"/>
              <a:gd name="adj2" fmla="val 138011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6" name="コンテンツ プレースホルダー 3" descr="jpg397605f6_onlin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12861" r="14075" b="7262"/>
          <a:stretch/>
        </p:blipFill>
        <p:spPr>
          <a:xfrm>
            <a:off x="9937528" y="1674372"/>
            <a:ext cx="1356666" cy="974155"/>
          </a:xfrm>
          <a:prstGeom prst="rect">
            <a:avLst/>
          </a:prstGeom>
        </p:spPr>
      </p:pic>
      <p:sp>
        <p:nvSpPr>
          <p:cNvPr id="354" name="テキスト ボックス 353"/>
          <p:cNvSpPr txBox="1"/>
          <p:nvPr/>
        </p:nvSpPr>
        <p:spPr>
          <a:xfrm>
            <a:off x="1406262" y="3054042"/>
            <a:ext cx="3198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i="1" dirty="0"/>
              <a:t>Our Model</a:t>
            </a:r>
            <a:endParaRPr lang="ja-JP" altLang="en-US" sz="3200" b="1" i="1" dirty="0"/>
          </a:p>
        </p:txBody>
      </p:sp>
      <p:sp>
        <p:nvSpPr>
          <p:cNvPr id="366" name="TextBox 8"/>
          <p:cNvSpPr txBox="1"/>
          <p:nvPr/>
        </p:nvSpPr>
        <p:spPr>
          <a:xfrm>
            <a:off x="7099320" y="635293"/>
            <a:ext cx="5390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Okamoto and Nonaka, </a:t>
            </a:r>
            <a:r>
              <a:rPr lang="is-IS" sz="1600" i="1" dirty="0"/>
              <a:t>Phys.Rev. C98 (2018) 054906</a:t>
            </a:r>
            <a:endParaRPr lang="en-US" sz="1600" i="1" dirty="0"/>
          </a:p>
        </p:txBody>
      </p:sp>
      <p:sp>
        <p:nvSpPr>
          <p:cNvPr id="367" name="テキスト ボックス 366"/>
          <p:cNvSpPr txBox="1"/>
          <p:nvPr/>
        </p:nvSpPr>
        <p:spPr>
          <a:xfrm>
            <a:off x="6702483" y="2987655"/>
            <a:ext cx="382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i="1" dirty="0"/>
              <a:t>Experimental data</a:t>
            </a:r>
            <a:endParaRPr lang="ja-JP" altLang="en-US" sz="3200" b="1" i="1" dirty="0"/>
          </a:p>
        </p:txBody>
      </p:sp>
      <p:sp>
        <p:nvSpPr>
          <p:cNvPr id="368" name="TextBox 6"/>
          <p:cNvSpPr txBox="1"/>
          <p:nvPr/>
        </p:nvSpPr>
        <p:spPr>
          <a:xfrm>
            <a:off x="7189825" y="4227665"/>
            <a:ext cx="4092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ppleSymbols" charset="0"/>
              <a:buChar char="⎷"/>
            </a:pPr>
            <a:r>
              <a:rPr lang="en-US" sz="2000" dirty="0"/>
              <a:t>Rapidity distributions</a:t>
            </a:r>
          </a:p>
          <a:p>
            <a:pPr marL="285750" indent="-285750">
              <a:buFont typeface="AppleSymbols" charset="0"/>
              <a:buChar char="⎷"/>
            </a:pPr>
            <a:r>
              <a:rPr lang="en-US" sz="2000" i="1" dirty="0"/>
              <a:t>P</a:t>
            </a:r>
            <a:r>
              <a:rPr lang="en-US" sz="2000" baseline="-25000" dirty="0"/>
              <a:t>T</a:t>
            </a:r>
            <a:r>
              <a:rPr lang="en-US" sz="2000" dirty="0"/>
              <a:t> distributions </a:t>
            </a:r>
          </a:p>
          <a:p>
            <a:pPr marL="285750" indent="-285750">
              <a:buFont typeface="AppleSymbols" charset="0"/>
              <a:buChar char="⎷"/>
            </a:pPr>
            <a:r>
              <a:rPr lang="en-US" sz="2000" dirty="0"/>
              <a:t>Mean </a:t>
            </a:r>
            <a:r>
              <a:rPr lang="en-US" sz="2000" i="1" dirty="0"/>
              <a:t>P</a:t>
            </a:r>
            <a:r>
              <a:rPr lang="en-US" sz="2000" baseline="-25000" dirty="0"/>
              <a:t>T</a:t>
            </a:r>
          </a:p>
          <a:p>
            <a:pPr marL="285750" indent="-285750">
              <a:buFont typeface="AppleSymbols" charset="0"/>
              <a:buChar char="⎷"/>
            </a:pPr>
            <a:r>
              <a:rPr lang="en-US" sz="2000" dirty="0"/>
              <a:t>Collective flows </a:t>
            </a:r>
            <a:r>
              <a:rPr lang="en-US" sz="2000" i="1" dirty="0"/>
              <a:t>v</a:t>
            </a:r>
            <a:r>
              <a:rPr lang="en-US" sz="2000" baseline="-25000" dirty="0"/>
              <a:t>2</a:t>
            </a:r>
            <a:r>
              <a:rPr lang="en-US" sz="2000" dirty="0"/>
              <a:t> and </a:t>
            </a:r>
            <a:r>
              <a:rPr lang="en-US" sz="2000" i="1" dirty="0"/>
              <a:t>v</a:t>
            </a:r>
            <a:r>
              <a:rPr lang="en-US" sz="2000" baseline="-25000" dirty="0"/>
              <a:t>3</a:t>
            </a:r>
            <a:r>
              <a:rPr lang="en-US" sz="2000" dirty="0"/>
              <a:t> </a:t>
            </a:r>
          </a:p>
        </p:txBody>
      </p:sp>
      <p:sp>
        <p:nvSpPr>
          <p:cNvPr id="369" name="Rectangle 10"/>
          <p:cNvSpPr/>
          <p:nvPr/>
        </p:nvSpPr>
        <p:spPr>
          <a:xfrm>
            <a:off x="7109769" y="4105846"/>
            <a:ext cx="3824472" cy="1417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TextBox 11"/>
          <p:cNvSpPr txBox="1"/>
          <p:nvPr/>
        </p:nvSpPr>
        <p:spPr>
          <a:xfrm>
            <a:off x="6585454" y="3585231"/>
            <a:ext cx="56065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ALICE </a:t>
            </a:r>
            <a:r>
              <a:rPr lang="en-US" sz="2400" dirty="0" err="1"/>
              <a:t>Pb+Pb</a:t>
            </a:r>
            <a:r>
              <a:rPr lang="en-US" sz="2400" dirty="0"/>
              <a:t>                    </a:t>
            </a:r>
            <a:r>
              <a:rPr lang="en-US" sz="2400" dirty="0" err="1"/>
              <a:t>TeV</a:t>
            </a:r>
            <a:r>
              <a:rPr lang="en-US" sz="2400" dirty="0"/>
              <a:t>, LHC</a:t>
            </a:r>
          </a:p>
        </p:txBody>
      </p:sp>
      <p:pic>
        <p:nvPicPr>
          <p:cNvPr id="371" name="Picture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162" y="3634578"/>
            <a:ext cx="1636538" cy="296418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左右矢印 372"/>
          <p:cNvSpPr/>
          <p:nvPr/>
        </p:nvSpPr>
        <p:spPr>
          <a:xfrm>
            <a:off x="4847514" y="3196720"/>
            <a:ext cx="1261747" cy="234162"/>
          </a:xfrm>
          <a:prstGeom prst="leftRightArrow">
            <a:avLst/>
          </a:prstGeom>
          <a:solidFill>
            <a:srgbClr val="FF0080"/>
          </a:solidFill>
          <a:ln>
            <a:solidFill>
              <a:srgbClr val="FF0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0080"/>
              </a:solidFill>
            </a:endParaRPr>
          </a:p>
        </p:txBody>
      </p:sp>
      <p:pic>
        <p:nvPicPr>
          <p:cNvPr id="356" name="図 7"/>
          <p:cNvPicPr>
            <a:picLocks noChangeAspect="1"/>
          </p:cNvPicPr>
          <p:nvPr/>
        </p:nvPicPr>
        <p:blipFill rotWithShape="1">
          <a:blip r:embed="rId5"/>
          <a:srcRect l="1" t="2448" r="-494"/>
          <a:stretch/>
        </p:blipFill>
        <p:spPr>
          <a:xfrm>
            <a:off x="1058294" y="3837546"/>
            <a:ext cx="3486256" cy="24262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7" name="テキスト ボックス 11"/>
              <p:cNvSpPr txBox="1"/>
              <p:nvPr/>
            </p:nvSpPr>
            <p:spPr>
              <a:xfrm>
                <a:off x="4587167" y="5571275"/>
                <a:ext cx="1904239" cy="6454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ja-JP" sz="2000" i="1">
                          <a:latin typeface="Cambria Math" panose="02040503050406030204" pitchFamily="18" charset="0"/>
                        </a:rPr>
                        <m:t>ζ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m:rPr>
                          <m:sty m:val="p"/>
                        </m:rPr>
                        <a:rPr lang="el-GR" altLang="ja-JP" sz="2000" i="1">
                          <a:latin typeface="Cambria Math" panose="02040503050406030204" pitchFamily="18" charset="0"/>
                        </a:rPr>
                        <m:t>η</m:t>
                      </m:r>
                      <m:sSup>
                        <m:sSupPr>
                          <m:ctrlPr>
                            <a:rPr lang="el-GR" altLang="ja-JP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l-GR" altLang="ja-JP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l-GR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ja-JP" altLang="en-US" sz="2000" dirty="0"/>
              </a:p>
            </p:txBody>
          </p:sp>
        </mc:Choice>
        <mc:Fallback xmlns="">
          <p:sp>
            <p:nvSpPr>
              <p:cNvPr id="357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7167" y="5571275"/>
                <a:ext cx="1904239" cy="645433"/>
              </a:xfrm>
              <a:prstGeom prst="rect">
                <a:avLst/>
              </a:prstGeom>
              <a:blipFill>
                <a:blip r:embed="rId6"/>
                <a:stretch>
                  <a:fillRect l="-2632" b="-1153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8" name="Picture 16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170" y="5923893"/>
            <a:ext cx="803046" cy="223528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テキスト ボックス 342"/>
          <p:cNvSpPr txBox="1"/>
          <p:nvPr/>
        </p:nvSpPr>
        <p:spPr>
          <a:xfrm>
            <a:off x="1636762" y="3533010"/>
            <a:ext cx="2154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/>
              <a:t>Shear viscosity</a:t>
            </a:r>
            <a:endParaRPr lang="ja-JP" altLang="en-US" dirty="0"/>
          </a:p>
        </p:txBody>
      </p:sp>
      <p:sp>
        <p:nvSpPr>
          <p:cNvPr id="360" name="テキスト ボックス 359"/>
          <p:cNvSpPr txBox="1"/>
          <p:nvPr/>
        </p:nvSpPr>
        <p:spPr>
          <a:xfrm>
            <a:off x="4560488" y="5217359"/>
            <a:ext cx="2154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Bulk viscosity</a:t>
            </a:r>
            <a:endParaRPr lang="ja-JP" altLang="en-US" dirty="0"/>
          </a:p>
        </p:txBody>
      </p:sp>
      <p:sp>
        <p:nvSpPr>
          <p:cNvPr id="361" name="テキスト ボックス 360"/>
          <p:cNvSpPr txBox="1"/>
          <p:nvPr/>
        </p:nvSpPr>
        <p:spPr>
          <a:xfrm>
            <a:off x="1675145" y="6290170"/>
            <a:ext cx="843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i="1" dirty="0"/>
              <a:t>What physical observable is interesting? </a:t>
            </a:r>
            <a:endParaRPr lang="ja-JP" altLang="en-US" sz="3200" b="1" i="1" dirty="0"/>
          </a:p>
        </p:txBody>
      </p:sp>
      <p:sp>
        <p:nvSpPr>
          <p:cNvPr id="347" name="スライド番号プレースホルダー 346">
            <a:extLst>
              <a:ext uri="{FF2B5EF4-FFF2-40B4-BE49-F238E27FC236}">
                <a16:creationId xmlns:a16="http://schemas.microsoft.com/office/drawing/2014/main" id="{391BFCB7-F8BF-37AC-62E2-669F7CD1E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17</a:t>
            </a:fld>
            <a:endParaRPr lang="ja-JP" altLang="en-US"/>
          </a:p>
        </p:txBody>
      </p:sp>
      <p:grpSp>
        <p:nvGrpSpPr>
          <p:cNvPr id="3" name="図形グループ 271">
            <a:extLst>
              <a:ext uri="{FF2B5EF4-FFF2-40B4-BE49-F238E27FC236}">
                <a16:creationId xmlns:a16="http://schemas.microsoft.com/office/drawing/2014/main" id="{93591C5B-7EA3-390A-5CFC-A9FD29B925B3}"/>
              </a:ext>
            </a:extLst>
          </p:cNvPr>
          <p:cNvGrpSpPr>
            <a:grpSpLocks/>
          </p:cNvGrpSpPr>
          <p:nvPr/>
        </p:nvGrpSpPr>
        <p:grpSpPr bwMode="auto">
          <a:xfrm>
            <a:off x="6195237" y="1731921"/>
            <a:ext cx="1125648" cy="867805"/>
            <a:chOff x="5246368" y="1922972"/>
            <a:chExt cx="2931748" cy="2261260"/>
          </a:xfrm>
        </p:grpSpPr>
        <p:sp>
          <p:nvSpPr>
            <p:cNvPr id="349" name="円/楕円 348">
              <a:extLst>
                <a:ext uri="{FF2B5EF4-FFF2-40B4-BE49-F238E27FC236}">
                  <a16:creationId xmlns:a16="http://schemas.microsoft.com/office/drawing/2014/main" id="{F2628AEF-C432-90BC-D7FE-79327F17DC97}"/>
                </a:ext>
              </a:extLst>
            </p:cNvPr>
            <p:cNvSpPr/>
            <p:nvPr/>
          </p:nvSpPr>
          <p:spPr>
            <a:xfrm>
              <a:off x="5246368" y="1922972"/>
              <a:ext cx="2931748" cy="2261260"/>
            </a:xfrm>
            <a:prstGeom prst="ellipse">
              <a:avLst/>
            </a:prstGeom>
            <a:gradFill flip="none" rotWithShape="1">
              <a:gsLst>
                <a:gs pos="30000">
                  <a:srgbClr val="FFFF00"/>
                </a:gs>
                <a:gs pos="91000">
                  <a:srgbClr val="008000"/>
                </a:gs>
                <a:gs pos="3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grpSp>
          <p:nvGrpSpPr>
            <p:cNvPr id="350" name="図形グループ 85">
              <a:extLst>
                <a:ext uri="{FF2B5EF4-FFF2-40B4-BE49-F238E27FC236}">
                  <a16:creationId xmlns:a16="http://schemas.microsoft.com/office/drawing/2014/main" id="{7C0D7E9A-8D44-97DA-D521-501631E345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38246" y="2776843"/>
              <a:ext cx="432193" cy="433387"/>
              <a:chOff x="492125" y="4910138"/>
              <a:chExt cx="574675" cy="576262"/>
            </a:xfrm>
          </p:grpSpPr>
          <p:sp>
            <p:nvSpPr>
              <p:cNvPr id="428" name="Oval 78">
                <a:extLst>
                  <a:ext uri="{FF2B5EF4-FFF2-40B4-BE49-F238E27FC236}">
                    <a16:creationId xmlns:a16="http://schemas.microsoft.com/office/drawing/2014/main" id="{B99B20A4-078A-4EFF-691C-3732B4C4C1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" y="4910138"/>
                <a:ext cx="574675" cy="57626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29" name="Oval 79">
                <a:extLst>
                  <a:ext uri="{FF2B5EF4-FFF2-40B4-BE49-F238E27FC236}">
                    <a16:creationId xmlns:a16="http://schemas.microsoft.com/office/drawing/2014/main" id="{BB4DF42A-1B15-0238-C8FC-081F8022C4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838" y="4983163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30" name="Oval 80">
                <a:extLst>
                  <a:ext uri="{FF2B5EF4-FFF2-40B4-BE49-F238E27FC236}">
                    <a16:creationId xmlns:a16="http://schemas.microsoft.com/office/drawing/2014/main" id="{2119493A-6E59-77C9-D701-EF1B640AE9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2175" y="5054600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31" name="Oval 81">
                <a:extLst>
                  <a:ext uri="{FF2B5EF4-FFF2-40B4-BE49-F238E27FC236}">
                    <a16:creationId xmlns:a16="http://schemas.microsoft.com/office/drawing/2014/main" id="{69695DD3-1322-3FDC-6A44-70A7B198D1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800" y="5214938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</p:grpSp>
        <p:grpSp>
          <p:nvGrpSpPr>
            <p:cNvPr id="351" name="図形グループ 91">
              <a:extLst>
                <a:ext uri="{FF2B5EF4-FFF2-40B4-BE49-F238E27FC236}">
                  <a16:creationId xmlns:a16="http://schemas.microsoft.com/office/drawing/2014/main" id="{B1442293-49E5-4435-B206-3265F31B72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55967" y="2103940"/>
              <a:ext cx="432193" cy="433387"/>
              <a:chOff x="1101725" y="4452938"/>
              <a:chExt cx="574675" cy="576262"/>
            </a:xfrm>
          </p:grpSpPr>
          <p:sp>
            <p:nvSpPr>
              <p:cNvPr id="425" name="Oval 82">
                <a:extLst>
                  <a:ext uri="{FF2B5EF4-FFF2-40B4-BE49-F238E27FC236}">
                    <a16:creationId xmlns:a16="http://schemas.microsoft.com/office/drawing/2014/main" id="{FEB34B2C-ADED-0567-3B4F-15FB6A388F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1725" y="4452938"/>
                <a:ext cx="574675" cy="57626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26" name="Oval 83">
                <a:extLst>
                  <a:ext uri="{FF2B5EF4-FFF2-40B4-BE49-F238E27FC236}">
                    <a16:creationId xmlns:a16="http://schemas.microsoft.com/office/drawing/2014/main" id="{350004CB-8D4C-7252-7907-F080E6A7AF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600" y="4595813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27" name="Oval 84">
                <a:extLst>
                  <a:ext uri="{FF2B5EF4-FFF2-40B4-BE49-F238E27FC236}">
                    <a16:creationId xmlns:a16="http://schemas.microsoft.com/office/drawing/2014/main" id="{2A7F16B0-4C4F-C8FC-D24A-D7FFBEBF3D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938" y="4762500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</p:grpSp>
        <p:grpSp>
          <p:nvGrpSpPr>
            <p:cNvPr id="352" name="図形グループ 95">
              <a:extLst>
                <a:ext uri="{FF2B5EF4-FFF2-40B4-BE49-F238E27FC236}">
                  <a16:creationId xmlns:a16="http://schemas.microsoft.com/office/drawing/2014/main" id="{6D4672F2-2E03-243E-EA7C-7BEED16F6E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84567" y="3539040"/>
              <a:ext cx="432193" cy="433387"/>
              <a:chOff x="1101725" y="4452938"/>
              <a:chExt cx="574675" cy="576262"/>
            </a:xfrm>
          </p:grpSpPr>
          <p:sp>
            <p:nvSpPr>
              <p:cNvPr id="422" name="Oval 82">
                <a:extLst>
                  <a:ext uri="{FF2B5EF4-FFF2-40B4-BE49-F238E27FC236}">
                    <a16:creationId xmlns:a16="http://schemas.microsoft.com/office/drawing/2014/main" id="{31BC1433-803C-A4E9-AA0A-3817DE8391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1725" y="4452938"/>
                <a:ext cx="574675" cy="57626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23" name="Oval 83">
                <a:extLst>
                  <a:ext uri="{FF2B5EF4-FFF2-40B4-BE49-F238E27FC236}">
                    <a16:creationId xmlns:a16="http://schemas.microsoft.com/office/drawing/2014/main" id="{BD30F11B-A147-5B5C-51F1-AF75CA040A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600" y="4595813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24" name="Oval 84">
                <a:extLst>
                  <a:ext uri="{FF2B5EF4-FFF2-40B4-BE49-F238E27FC236}">
                    <a16:creationId xmlns:a16="http://schemas.microsoft.com/office/drawing/2014/main" id="{90AF6B3E-77BD-E60B-3FFB-D2CB8BCF9A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938" y="4762500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</p:grpSp>
        <p:grpSp>
          <p:nvGrpSpPr>
            <p:cNvPr id="353" name="図形グループ 99">
              <a:extLst>
                <a:ext uri="{FF2B5EF4-FFF2-40B4-BE49-F238E27FC236}">
                  <a16:creationId xmlns:a16="http://schemas.microsoft.com/office/drawing/2014/main" id="{F7BDD030-BEB4-A26F-5FBA-C00B364819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46891" y="3322346"/>
              <a:ext cx="432193" cy="433387"/>
              <a:chOff x="1101725" y="4452938"/>
              <a:chExt cx="574675" cy="576262"/>
            </a:xfrm>
          </p:grpSpPr>
          <p:sp>
            <p:nvSpPr>
              <p:cNvPr id="419" name="Oval 82">
                <a:extLst>
                  <a:ext uri="{FF2B5EF4-FFF2-40B4-BE49-F238E27FC236}">
                    <a16:creationId xmlns:a16="http://schemas.microsoft.com/office/drawing/2014/main" id="{6CC6C3FF-BAF4-E2E5-3A31-63280B9498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1725" y="4452938"/>
                <a:ext cx="574675" cy="57626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20" name="Oval 83">
                <a:extLst>
                  <a:ext uri="{FF2B5EF4-FFF2-40B4-BE49-F238E27FC236}">
                    <a16:creationId xmlns:a16="http://schemas.microsoft.com/office/drawing/2014/main" id="{D46D9226-3A3A-C7AF-1C9F-F3DC830CA3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600" y="4595813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21" name="Oval 84">
                <a:extLst>
                  <a:ext uri="{FF2B5EF4-FFF2-40B4-BE49-F238E27FC236}">
                    <a16:creationId xmlns:a16="http://schemas.microsoft.com/office/drawing/2014/main" id="{19CC8413-0DF0-864E-DD78-076833BA00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938" y="4762500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</p:grpSp>
        <p:grpSp>
          <p:nvGrpSpPr>
            <p:cNvPr id="355" name="図形グループ 103">
              <a:extLst>
                <a:ext uri="{FF2B5EF4-FFF2-40B4-BE49-F238E27FC236}">
                  <a16:creationId xmlns:a16="http://schemas.microsoft.com/office/drawing/2014/main" id="{8DC13486-A068-2EEE-BB5E-CB65C71911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22149" y="2192872"/>
              <a:ext cx="432193" cy="433387"/>
              <a:chOff x="1101725" y="4452938"/>
              <a:chExt cx="574675" cy="576262"/>
            </a:xfrm>
          </p:grpSpPr>
          <p:sp>
            <p:nvSpPr>
              <p:cNvPr id="416" name="Oval 82">
                <a:extLst>
                  <a:ext uri="{FF2B5EF4-FFF2-40B4-BE49-F238E27FC236}">
                    <a16:creationId xmlns:a16="http://schemas.microsoft.com/office/drawing/2014/main" id="{0215A1A9-82D6-31A0-D5A9-D38E5620F1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1725" y="4452938"/>
                <a:ext cx="574675" cy="57626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17" name="Oval 83">
                <a:extLst>
                  <a:ext uri="{FF2B5EF4-FFF2-40B4-BE49-F238E27FC236}">
                    <a16:creationId xmlns:a16="http://schemas.microsoft.com/office/drawing/2014/main" id="{46B774E5-60C6-C87F-A652-9D692FFF70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600" y="4595813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18" name="Oval 84">
                <a:extLst>
                  <a:ext uri="{FF2B5EF4-FFF2-40B4-BE49-F238E27FC236}">
                    <a16:creationId xmlns:a16="http://schemas.microsoft.com/office/drawing/2014/main" id="{A7068FC2-3C8F-BC84-349F-429CC8189A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938" y="4762500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</p:grpSp>
        <p:grpSp>
          <p:nvGrpSpPr>
            <p:cNvPr id="359" name="図形グループ 107">
              <a:extLst>
                <a:ext uri="{FF2B5EF4-FFF2-40B4-BE49-F238E27FC236}">
                  <a16:creationId xmlns:a16="http://schemas.microsoft.com/office/drawing/2014/main" id="{40C01EB7-01F9-DB37-F2FD-8AF8E0038E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89956" y="3426327"/>
              <a:ext cx="432193" cy="433387"/>
              <a:chOff x="492125" y="4910138"/>
              <a:chExt cx="574675" cy="576262"/>
            </a:xfrm>
          </p:grpSpPr>
          <p:sp>
            <p:nvSpPr>
              <p:cNvPr id="412" name="Oval 78">
                <a:extLst>
                  <a:ext uri="{FF2B5EF4-FFF2-40B4-BE49-F238E27FC236}">
                    <a16:creationId xmlns:a16="http://schemas.microsoft.com/office/drawing/2014/main" id="{F74DAACB-8951-7795-F2DC-04A76E5A96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" y="4910138"/>
                <a:ext cx="574675" cy="57626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13" name="Oval 79">
                <a:extLst>
                  <a:ext uri="{FF2B5EF4-FFF2-40B4-BE49-F238E27FC236}">
                    <a16:creationId xmlns:a16="http://schemas.microsoft.com/office/drawing/2014/main" id="{D1561586-4721-F210-02A9-66136C13C6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838" y="4983163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14" name="Oval 80">
                <a:extLst>
                  <a:ext uri="{FF2B5EF4-FFF2-40B4-BE49-F238E27FC236}">
                    <a16:creationId xmlns:a16="http://schemas.microsoft.com/office/drawing/2014/main" id="{458B0D6D-90D4-8833-6EE6-4644146891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2175" y="5054600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15" name="Oval 81">
                <a:extLst>
                  <a:ext uri="{FF2B5EF4-FFF2-40B4-BE49-F238E27FC236}">
                    <a16:creationId xmlns:a16="http://schemas.microsoft.com/office/drawing/2014/main" id="{88F493C9-1838-CFDE-AF68-6A566ADAAF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800" y="5214938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</p:grpSp>
        <p:grpSp>
          <p:nvGrpSpPr>
            <p:cNvPr id="362" name="図形グループ 112">
              <a:extLst>
                <a:ext uri="{FF2B5EF4-FFF2-40B4-BE49-F238E27FC236}">
                  <a16:creationId xmlns:a16="http://schemas.microsoft.com/office/drawing/2014/main" id="{DDB7DE83-9FE4-7FD2-D39B-57F16CF2CF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9267" y="3145340"/>
              <a:ext cx="432193" cy="433387"/>
              <a:chOff x="492125" y="4910138"/>
              <a:chExt cx="574675" cy="576262"/>
            </a:xfrm>
          </p:grpSpPr>
          <p:sp>
            <p:nvSpPr>
              <p:cNvPr id="408" name="Oval 78">
                <a:extLst>
                  <a:ext uri="{FF2B5EF4-FFF2-40B4-BE49-F238E27FC236}">
                    <a16:creationId xmlns:a16="http://schemas.microsoft.com/office/drawing/2014/main" id="{310B45DC-0889-E217-1579-0A5878DB9D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" y="4910138"/>
                <a:ext cx="574675" cy="57626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09" name="Oval 79">
                <a:extLst>
                  <a:ext uri="{FF2B5EF4-FFF2-40B4-BE49-F238E27FC236}">
                    <a16:creationId xmlns:a16="http://schemas.microsoft.com/office/drawing/2014/main" id="{E2278515-06C2-4457-9005-07DAAD9D3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838" y="4983163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10" name="Oval 80">
                <a:extLst>
                  <a:ext uri="{FF2B5EF4-FFF2-40B4-BE49-F238E27FC236}">
                    <a16:creationId xmlns:a16="http://schemas.microsoft.com/office/drawing/2014/main" id="{76AC7D70-15E7-ABA8-BE8A-209BD10D55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2175" y="5054600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11" name="Oval 81">
                <a:extLst>
                  <a:ext uri="{FF2B5EF4-FFF2-40B4-BE49-F238E27FC236}">
                    <a16:creationId xmlns:a16="http://schemas.microsoft.com/office/drawing/2014/main" id="{ED7E3942-1C91-786C-E8CA-F02167E147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800" y="5214938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</p:grpSp>
        <p:sp>
          <p:nvSpPr>
            <p:cNvPr id="363" name="Oval 21">
              <a:extLst>
                <a:ext uri="{FF2B5EF4-FFF2-40B4-BE49-F238E27FC236}">
                  <a16:creationId xmlns:a16="http://schemas.microsoft.com/office/drawing/2014/main" id="{F48C15C8-D0EC-392D-C9CB-905C456217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4225" y="28035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64" name="Oval 23">
              <a:extLst>
                <a:ext uri="{FF2B5EF4-FFF2-40B4-BE49-F238E27FC236}">
                  <a16:creationId xmlns:a16="http://schemas.microsoft.com/office/drawing/2014/main" id="{96AFD569-EB08-9A03-AB7C-7204D01349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7463" y="24987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65" name="Oval 24">
              <a:extLst>
                <a:ext uri="{FF2B5EF4-FFF2-40B4-BE49-F238E27FC236}">
                  <a16:creationId xmlns:a16="http://schemas.microsoft.com/office/drawing/2014/main" id="{499D4C18-6243-FE82-96D5-9ECFF6D073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7759" y="2804982"/>
              <a:ext cx="144961" cy="142069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72" name="Oval 25">
              <a:extLst>
                <a:ext uri="{FF2B5EF4-FFF2-40B4-BE49-F238E27FC236}">
                  <a16:creationId xmlns:a16="http://schemas.microsoft.com/office/drawing/2014/main" id="{4C3776E1-94C4-92B3-41FE-B32E523921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9825" y="31162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CC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74" name="Oval 26">
              <a:extLst>
                <a:ext uri="{FF2B5EF4-FFF2-40B4-BE49-F238E27FC236}">
                  <a16:creationId xmlns:a16="http://schemas.microsoft.com/office/drawing/2014/main" id="{05EF25B5-1352-1A88-1AEF-1ED645C922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1363" y="29638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75" name="Oval 28">
              <a:extLst>
                <a:ext uri="{FF2B5EF4-FFF2-40B4-BE49-F238E27FC236}">
                  <a16:creationId xmlns:a16="http://schemas.microsoft.com/office/drawing/2014/main" id="{D87F82A4-9775-7D42-B4E5-333F82C1E7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5825" y="28876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76" name="Oval 32">
              <a:extLst>
                <a:ext uri="{FF2B5EF4-FFF2-40B4-BE49-F238E27FC236}">
                  <a16:creationId xmlns:a16="http://schemas.microsoft.com/office/drawing/2014/main" id="{10A972FE-656D-876C-2CBD-9F050E47E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5825" y="31924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77" name="Oval 36">
              <a:extLst>
                <a:ext uri="{FF2B5EF4-FFF2-40B4-BE49-F238E27FC236}">
                  <a16:creationId xmlns:a16="http://schemas.microsoft.com/office/drawing/2014/main" id="{C677276A-30A2-53D2-0DDD-771DAEAFA9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3763" y="27273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78" name="Oval 37">
              <a:extLst>
                <a:ext uri="{FF2B5EF4-FFF2-40B4-BE49-F238E27FC236}">
                  <a16:creationId xmlns:a16="http://schemas.microsoft.com/office/drawing/2014/main" id="{E8391EB2-CB6F-C07A-5C64-A996282386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6363" y="29559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79" name="Oval 38">
              <a:extLst>
                <a:ext uri="{FF2B5EF4-FFF2-40B4-BE49-F238E27FC236}">
                  <a16:creationId xmlns:a16="http://schemas.microsoft.com/office/drawing/2014/main" id="{602A2219-026C-CFB1-C25D-D5854B3D9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1963" y="23336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80" name="Oval 41">
              <a:extLst>
                <a:ext uri="{FF2B5EF4-FFF2-40B4-BE49-F238E27FC236}">
                  <a16:creationId xmlns:a16="http://schemas.microsoft.com/office/drawing/2014/main" id="{CE0F8A36-C29A-BDBE-AAE3-E87351823E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8225" y="29638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81" name="Oval 43">
              <a:extLst>
                <a:ext uri="{FF2B5EF4-FFF2-40B4-BE49-F238E27FC236}">
                  <a16:creationId xmlns:a16="http://schemas.microsoft.com/office/drawing/2014/main" id="{834BCC69-665E-DE81-066E-81F6C5474D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9025" y="31162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82" name="Oval 45">
              <a:extLst>
                <a:ext uri="{FF2B5EF4-FFF2-40B4-BE49-F238E27FC236}">
                  <a16:creationId xmlns:a16="http://schemas.microsoft.com/office/drawing/2014/main" id="{A90C7F07-B258-CAE4-4139-3BF85DA540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9825" y="28876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83" name="Oval 47">
              <a:extLst>
                <a:ext uri="{FF2B5EF4-FFF2-40B4-BE49-F238E27FC236}">
                  <a16:creationId xmlns:a16="http://schemas.microsoft.com/office/drawing/2014/main" id="{F3560C2E-7682-8A3F-B731-62742C7B0A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3553" y="3032883"/>
              <a:ext cx="144959" cy="145029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84" name="Oval 48">
              <a:extLst>
                <a:ext uri="{FF2B5EF4-FFF2-40B4-BE49-F238E27FC236}">
                  <a16:creationId xmlns:a16="http://schemas.microsoft.com/office/drawing/2014/main" id="{7FB52BE4-1FCC-0792-32FC-E04A3FE2AB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6308" y="3260786"/>
              <a:ext cx="144959" cy="145028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85" name="Oval 49">
              <a:extLst>
                <a:ext uri="{FF2B5EF4-FFF2-40B4-BE49-F238E27FC236}">
                  <a16:creationId xmlns:a16="http://schemas.microsoft.com/office/drawing/2014/main" id="{C292887A-4D62-4440-9DF4-D43218FAB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7938" y="2964809"/>
              <a:ext cx="144961" cy="142069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86" name="Oval 50">
              <a:extLst>
                <a:ext uri="{FF2B5EF4-FFF2-40B4-BE49-F238E27FC236}">
                  <a16:creationId xmlns:a16="http://schemas.microsoft.com/office/drawing/2014/main" id="{B7A94120-EA84-6258-5A02-A68CC611A5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6163" y="28797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87" name="Oval 52">
              <a:extLst>
                <a:ext uri="{FF2B5EF4-FFF2-40B4-BE49-F238E27FC236}">
                  <a16:creationId xmlns:a16="http://schemas.microsoft.com/office/drawing/2014/main" id="{2733B515-732D-1D59-4E81-92A246F82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1225" y="28797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88" name="Oval 53">
              <a:extLst>
                <a:ext uri="{FF2B5EF4-FFF2-40B4-BE49-F238E27FC236}">
                  <a16:creationId xmlns:a16="http://schemas.microsoft.com/office/drawing/2014/main" id="{A1607379-F56B-C629-993F-5F29564EA7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4363" y="27273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89" name="Oval 55">
              <a:extLst>
                <a:ext uri="{FF2B5EF4-FFF2-40B4-BE49-F238E27FC236}">
                  <a16:creationId xmlns:a16="http://schemas.microsoft.com/office/drawing/2014/main" id="{85FDE0FB-3EF5-2926-A8FC-9ABBC4009E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4425" y="32607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90" name="Oval 56">
              <a:extLst>
                <a:ext uri="{FF2B5EF4-FFF2-40B4-BE49-F238E27FC236}">
                  <a16:creationId xmlns:a16="http://schemas.microsoft.com/office/drawing/2014/main" id="{37BFF06D-0C51-93D9-F880-958956EA06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8225" y="30400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91" name="Oval 57">
              <a:extLst>
                <a:ext uri="{FF2B5EF4-FFF2-40B4-BE49-F238E27FC236}">
                  <a16:creationId xmlns:a16="http://schemas.microsoft.com/office/drawing/2014/main" id="{FAC4666E-AA2D-4B36-4749-D9B1B5C545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3025" y="30321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92" name="Oval 58">
              <a:extLst>
                <a:ext uri="{FF2B5EF4-FFF2-40B4-BE49-F238E27FC236}">
                  <a16:creationId xmlns:a16="http://schemas.microsoft.com/office/drawing/2014/main" id="{D737B2F8-8E64-6966-0FBC-C15156E93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1363" y="31845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CC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93" name="Oval 59">
              <a:extLst>
                <a:ext uri="{FF2B5EF4-FFF2-40B4-BE49-F238E27FC236}">
                  <a16:creationId xmlns:a16="http://schemas.microsoft.com/office/drawing/2014/main" id="{81781C83-41B6-0AF3-7397-9168520B0F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4425" y="26511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CC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94" name="Oval 60">
              <a:extLst>
                <a:ext uri="{FF2B5EF4-FFF2-40B4-BE49-F238E27FC236}">
                  <a16:creationId xmlns:a16="http://schemas.microsoft.com/office/drawing/2014/main" id="{D3A62B44-3563-3A6D-8E69-6A26006CDF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3025" y="31162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CC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95" name="Oval 61">
              <a:extLst>
                <a:ext uri="{FF2B5EF4-FFF2-40B4-BE49-F238E27FC236}">
                  <a16:creationId xmlns:a16="http://schemas.microsoft.com/office/drawing/2014/main" id="{DBE6EE18-8753-0E20-EAA3-126ADBBE9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0625" y="29559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CC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96" name="Oval 62">
              <a:extLst>
                <a:ext uri="{FF2B5EF4-FFF2-40B4-BE49-F238E27FC236}">
                  <a16:creationId xmlns:a16="http://schemas.microsoft.com/office/drawing/2014/main" id="{42751DC8-8F0E-D799-76AC-200F570CF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8825" y="31083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97" name="Oval 63">
              <a:extLst>
                <a:ext uri="{FF2B5EF4-FFF2-40B4-BE49-F238E27FC236}">
                  <a16:creationId xmlns:a16="http://schemas.microsoft.com/office/drawing/2014/main" id="{B5211342-4589-2FFE-1929-25A83B9C6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3025" y="33956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98" name="Oval 64">
              <a:extLst>
                <a:ext uri="{FF2B5EF4-FFF2-40B4-BE49-F238E27FC236}">
                  <a16:creationId xmlns:a16="http://schemas.microsoft.com/office/drawing/2014/main" id="{275DB2C7-FE28-E5BD-AF06-99E86C39CF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3625" y="32607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99" name="Oval 66">
              <a:extLst>
                <a:ext uri="{FF2B5EF4-FFF2-40B4-BE49-F238E27FC236}">
                  <a16:creationId xmlns:a16="http://schemas.microsoft.com/office/drawing/2014/main" id="{E0D4BEFF-A0B7-2972-5A9C-EC9410813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0963" y="26511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400" name="Oval 67">
              <a:extLst>
                <a:ext uri="{FF2B5EF4-FFF2-40B4-BE49-F238E27FC236}">
                  <a16:creationId xmlns:a16="http://schemas.microsoft.com/office/drawing/2014/main" id="{D4B33E2C-EA7B-73F6-928F-7DAFF8DF55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4363" y="29559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401" name="Oval 68">
              <a:extLst>
                <a:ext uri="{FF2B5EF4-FFF2-40B4-BE49-F238E27FC236}">
                  <a16:creationId xmlns:a16="http://schemas.microsoft.com/office/drawing/2014/main" id="{40F1426A-033E-EB8B-3DBA-EC9479BF3D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2963" y="32607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402" name="Oval 70">
              <a:extLst>
                <a:ext uri="{FF2B5EF4-FFF2-40B4-BE49-F238E27FC236}">
                  <a16:creationId xmlns:a16="http://schemas.microsoft.com/office/drawing/2014/main" id="{8829092D-88B9-3B67-FEE4-AA2C0980D7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1347" y="3115756"/>
              <a:ext cx="144961" cy="145029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403" name="Oval 71">
              <a:extLst>
                <a:ext uri="{FF2B5EF4-FFF2-40B4-BE49-F238E27FC236}">
                  <a16:creationId xmlns:a16="http://schemas.microsoft.com/office/drawing/2014/main" id="{41E00885-9B44-A345-40DE-AA838C636C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7825" y="27273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404" name="Oval 72">
              <a:extLst>
                <a:ext uri="{FF2B5EF4-FFF2-40B4-BE49-F238E27FC236}">
                  <a16:creationId xmlns:a16="http://schemas.microsoft.com/office/drawing/2014/main" id="{CB669758-54E2-4FEF-4A4B-414D030E2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4677" y="3192710"/>
              <a:ext cx="144961" cy="145029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405" name="Oval 73">
              <a:extLst>
                <a:ext uri="{FF2B5EF4-FFF2-40B4-BE49-F238E27FC236}">
                  <a16:creationId xmlns:a16="http://schemas.microsoft.com/office/drawing/2014/main" id="{B13BDBAA-0E13-7460-05CE-061AD0C3A9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1625" y="28797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CC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406" name="Oval 74">
              <a:extLst>
                <a:ext uri="{FF2B5EF4-FFF2-40B4-BE49-F238E27FC236}">
                  <a16:creationId xmlns:a16="http://schemas.microsoft.com/office/drawing/2014/main" id="{7E688CE2-9263-1076-D964-F343741A4E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2625" y="28876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407" name="Oval 75">
              <a:extLst>
                <a:ext uri="{FF2B5EF4-FFF2-40B4-BE49-F238E27FC236}">
                  <a16:creationId xmlns:a16="http://schemas.microsoft.com/office/drawing/2014/main" id="{85081A1B-EC08-CFF5-A6EF-485650C10F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9625" y="30400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3073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9BDBFB-AB52-6C4B-9130-5B11CE716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Charged Hadrons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DF5680F-CD0D-754D-8585-F1BD51773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                            </a:t>
            </a:r>
            <a:r>
              <a:rPr kumimoji="1" lang="en-US" altLang="ja-JP" dirty="0" err="1"/>
              <a:t>TeV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                  </a:t>
            </a:r>
            <a:r>
              <a:rPr lang="en-US" altLang="ja-JP" dirty="0" err="1"/>
              <a:t>Pb+Pb</a:t>
            </a:r>
            <a:r>
              <a:rPr lang="en-US" altLang="ja-JP" dirty="0"/>
              <a:t> collisions</a:t>
            </a:r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C46912D-8BCE-4540-8952-B0993A40E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81" y="3403585"/>
            <a:ext cx="4182603" cy="301297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33AEA5C-13DB-2C48-B112-06EA21D60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997" y="1094396"/>
            <a:ext cx="4182604" cy="292523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0B38F9B-71B8-434C-A50D-4BFFFA0A7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899" y="3911257"/>
            <a:ext cx="4060800" cy="286101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AD2CF42-58C9-F14C-B222-3E3DE902B9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23" y="1262970"/>
            <a:ext cx="2088232" cy="37073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8093F20-802A-524C-B453-F9251C8ABD49}"/>
              </a:ext>
            </a:extLst>
          </p:cNvPr>
          <p:cNvSpPr txBox="1"/>
          <p:nvPr/>
        </p:nvSpPr>
        <p:spPr>
          <a:xfrm>
            <a:off x="473528" y="2267518"/>
            <a:ext cx="5038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b="1" dirty="0"/>
              <a:t>Our hydrodynamic model reproduces hadron data at the LHC. </a:t>
            </a:r>
            <a:endParaRPr lang="ja-JP" altLang="en-US" sz="2000" b="1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51F9716-B163-4B4B-820F-0E60777FDC2B}"/>
              </a:ext>
            </a:extLst>
          </p:cNvPr>
          <p:cNvSpPr txBox="1"/>
          <p:nvPr/>
        </p:nvSpPr>
        <p:spPr>
          <a:xfrm>
            <a:off x="1419439" y="3074524"/>
            <a:ext cx="3502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Rapidity distribution</a:t>
            </a:r>
            <a:endParaRPr lang="ja-JP" altLang="en-US" sz="240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E1056C-6D2D-7042-8D84-00ED24B8D83E}"/>
              </a:ext>
            </a:extLst>
          </p:cNvPr>
          <p:cNvSpPr txBox="1"/>
          <p:nvPr/>
        </p:nvSpPr>
        <p:spPr>
          <a:xfrm>
            <a:off x="7015800" y="1143074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432FF"/>
                </a:solidFill>
                <a:latin typeface="Symbol" pitchFamily="2" charset="2"/>
              </a:rPr>
              <a:t>p</a:t>
            </a:r>
            <a:r>
              <a:rPr lang="en-US" altLang="ja-JP" sz="2400" baseline="30000" dirty="0">
                <a:solidFill>
                  <a:srgbClr val="0432FF"/>
                </a:solidFill>
              </a:rPr>
              <a:t>+</a:t>
            </a:r>
            <a:endParaRPr lang="ja-JP" altLang="en-US" sz="2400" baseline="30000">
              <a:solidFill>
                <a:srgbClr val="0432FF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CD3F00B-FDF6-704C-8518-4C8B75315DA4}"/>
              </a:ext>
            </a:extLst>
          </p:cNvPr>
          <p:cNvSpPr txBox="1"/>
          <p:nvPr/>
        </p:nvSpPr>
        <p:spPr>
          <a:xfrm>
            <a:off x="6056774" y="1276711"/>
            <a:ext cx="650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9051"/>
                </a:solidFill>
              </a:rPr>
              <a:t>K</a:t>
            </a:r>
            <a:r>
              <a:rPr lang="en-US" altLang="ja-JP" sz="2400" baseline="30000" dirty="0">
                <a:solidFill>
                  <a:srgbClr val="009051"/>
                </a:solidFill>
              </a:rPr>
              <a:t>+</a:t>
            </a:r>
            <a:endParaRPr lang="ja-JP" altLang="en-US" sz="2400" baseline="30000">
              <a:solidFill>
                <a:srgbClr val="00905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6096422-322B-CD4A-99DB-BFEEE4A74DDA}"/>
              </a:ext>
            </a:extLst>
          </p:cNvPr>
          <p:cNvSpPr txBox="1"/>
          <p:nvPr/>
        </p:nvSpPr>
        <p:spPr>
          <a:xfrm>
            <a:off x="6852084" y="1795055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p</a:t>
            </a:r>
            <a:endParaRPr lang="ja-JP" altLang="en-US" sz="2400" baseline="30000">
              <a:solidFill>
                <a:srgbClr val="FF000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ACD4FBF-4FAE-2546-AD72-55D189DB0BFC}"/>
              </a:ext>
            </a:extLst>
          </p:cNvPr>
          <p:cNvSpPr txBox="1"/>
          <p:nvPr/>
        </p:nvSpPr>
        <p:spPr>
          <a:xfrm>
            <a:off x="5302866" y="4329799"/>
            <a:ext cx="1977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charged hadrons</a:t>
            </a:r>
            <a:endParaRPr lang="ja-JP" altLang="en-US" sz="200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3C4361B-717E-534C-97DF-34FE0FEA6559}"/>
              </a:ext>
            </a:extLst>
          </p:cNvPr>
          <p:cNvSpPr txBox="1"/>
          <p:nvPr/>
        </p:nvSpPr>
        <p:spPr>
          <a:xfrm>
            <a:off x="5787636" y="4990135"/>
            <a:ext cx="50405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2400" i="1" dirty="0"/>
              <a:t>v</a:t>
            </a:r>
            <a:r>
              <a:rPr lang="en-US" altLang="ja-JP" sz="2400" i="1" baseline="-25000" dirty="0"/>
              <a:t>2</a:t>
            </a:r>
            <a:endParaRPr lang="ja-JP" altLang="en-US" sz="2400" baseline="-25000"/>
          </a:p>
        </p:txBody>
      </p:sp>
    </p:spTree>
    <p:extLst>
      <p:ext uri="{BB962C8B-B14F-4D97-AF65-F5344CB8AC3E}">
        <p14:creationId xmlns:p14="http://schemas.microsoft.com/office/powerpoint/2010/main" val="3584368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Bulk Property of QGP</a:t>
            </a:r>
          </a:p>
        </p:txBody>
      </p:sp>
      <p:grpSp>
        <p:nvGrpSpPr>
          <p:cNvPr id="4" name="図形グループ 59"/>
          <p:cNvGrpSpPr>
            <a:grpSpLocks/>
          </p:cNvGrpSpPr>
          <p:nvPr/>
        </p:nvGrpSpPr>
        <p:grpSpPr bwMode="auto">
          <a:xfrm>
            <a:off x="1032914" y="1753630"/>
            <a:ext cx="822100" cy="1034802"/>
            <a:chOff x="5035571" y="1919524"/>
            <a:chExt cx="3078964" cy="2532173"/>
          </a:xfrm>
        </p:grpSpPr>
        <p:grpSp>
          <p:nvGrpSpPr>
            <p:cNvPr id="5" name="図形グループ 123"/>
            <p:cNvGrpSpPr>
              <a:grpSpLocks/>
            </p:cNvGrpSpPr>
            <p:nvPr/>
          </p:nvGrpSpPr>
          <p:grpSpPr bwMode="auto">
            <a:xfrm>
              <a:off x="5035571" y="1919524"/>
              <a:ext cx="510390" cy="2528732"/>
              <a:chOff x="5270078" y="1839496"/>
              <a:chExt cx="510390" cy="2528732"/>
            </a:xfrm>
          </p:grpSpPr>
          <p:sp>
            <p:nvSpPr>
              <p:cNvPr id="47" name="円/楕円 47"/>
              <p:cNvSpPr/>
              <p:nvPr/>
            </p:nvSpPr>
            <p:spPr>
              <a:xfrm>
                <a:off x="5270078" y="1839496"/>
                <a:ext cx="508339" cy="252907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8" name="円/楕円 48"/>
              <p:cNvSpPr/>
              <p:nvPr/>
            </p:nvSpPr>
            <p:spPr>
              <a:xfrm>
                <a:off x="5575908" y="2183525"/>
                <a:ext cx="45460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9" name="円/楕円 49"/>
              <p:cNvSpPr/>
              <p:nvPr/>
            </p:nvSpPr>
            <p:spPr>
              <a:xfrm>
                <a:off x="5480852" y="234779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0" name="円/楕円 50"/>
              <p:cNvSpPr/>
              <p:nvPr/>
            </p:nvSpPr>
            <p:spPr>
              <a:xfrm>
                <a:off x="5654431" y="249036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1" name="円/楕円 51"/>
              <p:cNvSpPr/>
              <p:nvPr/>
            </p:nvSpPr>
            <p:spPr>
              <a:xfrm>
                <a:off x="5431258" y="2595738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2" name="円/楕円 52"/>
              <p:cNvSpPr/>
              <p:nvPr/>
            </p:nvSpPr>
            <p:spPr>
              <a:xfrm>
                <a:off x="5551111" y="2595738"/>
                <a:ext cx="45460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3" name="円/楕円 53"/>
              <p:cNvSpPr/>
              <p:nvPr/>
            </p:nvSpPr>
            <p:spPr>
              <a:xfrm>
                <a:off x="5373398" y="299865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4" name="円/楕円 54"/>
              <p:cNvSpPr/>
              <p:nvPr/>
            </p:nvSpPr>
            <p:spPr>
              <a:xfrm>
                <a:off x="5563509" y="3035846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5" name="円/楕円 55"/>
              <p:cNvSpPr/>
              <p:nvPr/>
            </p:nvSpPr>
            <p:spPr>
              <a:xfrm>
                <a:off x="5608971" y="327139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6" name="円/楕円 56"/>
              <p:cNvSpPr/>
              <p:nvPr/>
            </p:nvSpPr>
            <p:spPr>
              <a:xfrm>
                <a:off x="5443657" y="3342683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7" name="円/楕円 57"/>
              <p:cNvSpPr/>
              <p:nvPr/>
            </p:nvSpPr>
            <p:spPr>
              <a:xfrm>
                <a:off x="5456055" y="3748697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8" name="円/楕円 58"/>
              <p:cNvSpPr/>
              <p:nvPr/>
            </p:nvSpPr>
            <p:spPr>
              <a:xfrm>
                <a:off x="5608971" y="355653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9" name="円/楕円 59"/>
              <p:cNvSpPr/>
              <p:nvPr/>
            </p:nvSpPr>
            <p:spPr>
              <a:xfrm>
                <a:off x="5468455" y="2003763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0" name="円/楕円 60"/>
              <p:cNvSpPr/>
              <p:nvPr/>
            </p:nvSpPr>
            <p:spPr>
              <a:xfrm>
                <a:off x="5418860" y="2332294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1" name="円/楕円 61"/>
              <p:cNvSpPr/>
              <p:nvPr/>
            </p:nvSpPr>
            <p:spPr>
              <a:xfrm>
                <a:off x="5534580" y="2403578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2" name="円/楕円 62"/>
              <p:cNvSpPr/>
              <p:nvPr/>
            </p:nvSpPr>
            <p:spPr>
              <a:xfrm>
                <a:off x="5617237" y="2747607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3" name="円/楕円 63"/>
              <p:cNvSpPr/>
              <p:nvPr/>
            </p:nvSpPr>
            <p:spPr>
              <a:xfrm>
                <a:off x="5476720" y="2899475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4" name="円/楕円 64"/>
              <p:cNvSpPr/>
              <p:nvPr/>
            </p:nvSpPr>
            <p:spPr>
              <a:xfrm>
                <a:off x="5637900" y="3100933"/>
                <a:ext cx="45463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5" name="円/楕円 65"/>
              <p:cNvSpPr/>
              <p:nvPr/>
            </p:nvSpPr>
            <p:spPr>
              <a:xfrm>
                <a:off x="5410595" y="3252801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6" name="円/楕円 66"/>
              <p:cNvSpPr/>
              <p:nvPr/>
            </p:nvSpPr>
            <p:spPr>
              <a:xfrm>
                <a:off x="5518049" y="3500749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7" name="円/楕円 67"/>
              <p:cNvSpPr/>
              <p:nvPr/>
            </p:nvSpPr>
            <p:spPr>
              <a:xfrm>
                <a:off x="5410595" y="3581332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8" name="円/楕円 68"/>
              <p:cNvSpPr/>
              <p:nvPr/>
            </p:nvSpPr>
            <p:spPr>
              <a:xfrm>
                <a:off x="5538712" y="3757996"/>
                <a:ext cx="45463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9" name="円/楕円 69"/>
              <p:cNvSpPr/>
              <p:nvPr/>
            </p:nvSpPr>
            <p:spPr>
              <a:xfrm>
                <a:off x="5497383" y="3956355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0" name="円/楕円 70"/>
              <p:cNvSpPr/>
              <p:nvPr/>
            </p:nvSpPr>
            <p:spPr>
              <a:xfrm>
                <a:off x="5348601" y="2419076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1" name="円/楕円 71"/>
              <p:cNvSpPr/>
              <p:nvPr/>
            </p:nvSpPr>
            <p:spPr>
              <a:xfrm>
                <a:off x="5699894" y="2617434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2" name="円/楕円 72"/>
              <p:cNvSpPr/>
              <p:nvPr/>
            </p:nvSpPr>
            <p:spPr>
              <a:xfrm>
                <a:off x="5497383" y="2747607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3" name="円/楕円 73"/>
              <p:cNvSpPr/>
              <p:nvPr/>
            </p:nvSpPr>
            <p:spPr>
              <a:xfrm>
                <a:off x="5460189" y="3054442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4" name="円/楕円 74"/>
              <p:cNvSpPr/>
              <p:nvPr/>
            </p:nvSpPr>
            <p:spPr>
              <a:xfrm>
                <a:off x="5567643" y="3218709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5" name="円/楕円 75"/>
              <p:cNvSpPr/>
              <p:nvPr/>
            </p:nvSpPr>
            <p:spPr>
              <a:xfrm>
                <a:off x="5658565" y="3370576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6" name="円/楕円 76"/>
              <p:cNvSpPr/>
              <p:nvPr/>
            </p:nvSpPr>
            <p:spPr>
              <a:xfrm>
                <a:off x="5584174" y="3665016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7" name="円/楕円 77"/>
              <p:cNvSpPr/>
              <p:nvPr/>
            </p:nvSpPr>
            <p:spPr>
              <a:xfrm>
                <a:off x="5406461" y="3816883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8" name="円/楕円 78"/>
              <p:cNvSpPr/>
              <p:nvPr/>
            </p:nvSpPr>
            <p:spPr>
              <a:xfrm>
                <a:off x="5361001" y="2725911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9" name="円/楕円 79"/>
              <p:cNvSpPr/>
              <p:nvPr/>
            </p:nvSpPr>
            <p:spPr>
              <a:xfrm>
                <a:off x="5319672" y="3197012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0" name="円/楕円 80"/>
              <p:cNvSpPr/>
              <p:nvPr/>
            </p:nvSpPr>
            <p:spPr>
              <a:xfrm>
                <a:off x="5456055" y="2964562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1" name="円/楕円 81"/>
              <p:cNvSpPr/>
              <p:nvPr/>
            </p:nvSpPr>
            <p:spPr>
              <a:xfrm>
                <a:off x="5340335" y="281269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2" name="円/楕円 82"/>
              <p:cNvSpPr/>
              <p:nvPr/>
            </p:nvSpPr>
            <p:spPr>
              <a:xfrm>
                <a:off x="5315538" y="3472856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3" name="円/楕円 83"/>
              <p:cNvSpPr/>
              <p:nvPr/>
            </p:nvSpPr>
            <p:spPr>
              <a:xfrm>
                <a:off x="5369266" y="348215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4" name="円/楕円 84"/>
              <p:cNvSpPr/>
              <p:nvPr/>
            </p:nvSpPr>
            <p:spPr>
              <a:xfrm>
                <a:off x="5559377" y="2081246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grpSp>
          <p:nvGrpSpPr>
            <p:cNvPr id="6" name="図形グループ 124"/>
            <p:cNvGrpSpPr>
              <a:grpSpLocks/>
            </p:cNvGrpSpPr>
            <p:nvPr/>
          </p:nvGrpSpPr>
          <p:grpSpPr bwMode="auto">
            <a:xfrm>
              <a:off x="7604145" y="1922965"/>
              <a:ext cx="510390" cy="2528732"/>
              <a:chOff x="5270078" y="1839496"/>
              <a:chExt cx="510390" cy="2528732"/>
            </a:xfrm>
          </p:grpSpPr>
          <p:sp>
            <p:nvSpPr>
              <p:cNvPr id="9" name="円/楕円 9"/>
              <p:cNvSpPr/>
              <p:nvPr/>
            </p:nvSpPr>
            <p:spPr>
              <a:xfrm>
                <a:off x="5272129" y="1839156"/>
                <a:ext cx="508339" cy="252907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0" name="円/楕円 10"/>
              <p:cNvSpPr/>
              <p:nvPr/>
            </p:nvSpPr>
            <p:spPr>
              <a:xfrm>
                <a:off x="5577960" y="2183183"/>
                <a:ext cx="45460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" name="円/楕円 11"/>
              <p:cNvSpPr/>
              <p:nvPr/>
            </p:nvSpPr>
            <p:spPr>
              <a:xfrm>
                <a:off x="5482903" y="2347450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" name="円/楕円 12"/>
              <p:cNvSpPr/>
              <p:nvPr/>
            </p:nvSpPr>
            <p:spPr>
              <a:xfrm>
                <a:off x="5656483" y="2490020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" name="円/楕円 13"/>
              <p:cNvSpPr/>
              <p:nvPr/>
            </p:nvSpPr>
            <p:spPr>
              <a:xfrm>
                <a:off x="5433309" y="2595398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" name="円/楕円 14"/>
              <p:cNvSpPr/>
              <p:nvPr/>
            </p:nvSpPr>
            <p:spPr>
              <a:xfrm>
                <a:off x="5553163" y="2595398"/>
                <a:ext cx="45460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" name="円/楕円 15"/>
              <p:cNvSpPr/>
              <p:nvPr/>
            </p:nvSpPr>
            <p:spPr>
              <a:xfrm>
                <a:off x="5375449" y="299831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" name="円/楕円 16"/>
              <p:cNvSpPr/>
              <p:nvPr/>
            </p:nvSpPr>
            <p:spPr>
              <a:xfrm>
                <a:off x="5565560" y="3035506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" name="円/楕円 17"/>
              <p:cNvSpPr/>
              <p:nvPr/>
            </p:nvSpPr>
            <p:spPr>
              <a:xfrm>
                <a:off x="5611023" y="327105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" name="円/楕円 18"/>
              <p:cNvSpPr/>
              <p:nvPr/>
            </p:nvSpPr>
            <p:spPr>
              <a:xfrm>
                <a:off x="5445709" y="3342341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" name="円/楕円 19"/>
              <p:cNvSpPr/>
              <p:nvPr/>
            </p:nvSpPr>
            <p:spPr>
              <a:xfrm>
                <a:off x="5458106" y="3748357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" name="円/楕円 20"/>
              <p:cNvSpPr/>
              <p:nvPr/>
            </p:nvSpPr>
            <p:spPr>
              <a:xfrm>
                <a:off x="5611023" y="3556198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1" name="円/楕円 21"/>
              <p:cNvSpPr/>
              <p:nvPr/>
            </p:nvSpPr>
            <p:spPr>
              <a:xfrm>
                <a:off x="5470506" y="2003421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2" name="円/楕円 22"/>
              <p:cNvSpPr/>
              <p:nvPr/>
            </p:nvSpPr>
            <p:spPr>
              <a:xfrm>
                <a:off x="5420912" y="2331952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3" name="円/楕円 23"/>
              <p:cNvSpPr/>
              <p:nvPr/>
            </p:nvSpPr>
            <p:spPr>
              <a:xfrm>
                <a:off x="5536631" y="2403238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4" name="円/楕円 24"/>
              <p:cNvSpPr/>
              <p:nvPr/>
            </p:nvSpPr>
            <p:spPr>
              <a:xfrm>
                <a:off x="5619288" y="2747266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5" name="円/楕円 25"/>
              <p:cNvSpPr/>
              <p:nvPr/>
            </p:nvSpPr>
            <p:spPr>
              <a:xfrm>
                <a:off x="5478772" y="2899135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6" name="円/楕円 26"/>
              <p:cNvSpPr/>
              <p:nvPr/>
            </p:nvSpPr>
            <p:spPr>
              <a:xfrm>
                <a:off x="5639951" y="3100592"/>
                <a:ext cx="45463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7" name="円/楕円 27"/>
              <p:cNvSpPr/>
              <p:nvPr/>
            </p:nvSpPr>
            <p:spPr>
              <a:xfrm>
                <a:off x="5412646" y="3252461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8" name="円/楕円 28"/>
              <p:cNvSpPr/>
              <p:nvPr/>
            </p:nvSpPr>
            <p:spPr>
              <a:xfrm>
                <a:off x="5520100" y="3500409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9" name="円/楕円 29"/>
              <p:cNvSpPr/>
              <p:nvPr/>
            </p:nvSpPr>
            <p:spPr>
              <a:xfrm>
                <a:off x="5412646" y="3580992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0" name="円/楕円 30"/>
              <p:cNvSpPr/>
              <p:nvPr/>
            </p:nvSpPr>
            <p:spPr>
              <a:xfrm>
                <a:off x="5540763" y="3757655"/>
                <a:ext cx="45463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1" name="円/楕円 31"/>
              <p:cNvSpPr/>
              <p:nvPr/>
            </p:nvSpPr>
            <p:spPr>
              <a:xfrm>
                <a:off x="5499435" y="395601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2" name="円/楕円 32"/>
              <p:cNvSpPr/>
              <p:nvPr/>
            </p:nvSpPr>
            <p:spPr>
              <a:xfrm>
                <a:off x="5350652" y="2418734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3" name="円/楕円 33"/>
              <p:cNvSpPr/>
              <p:nvPr/>
            </p:nvSpPr>
            <p:spPr>
              <a:xfrm>
                <a:off x="5701945" y="2617093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4" name="円/楕円 34"/>
              <p:cNvSpPr/>
              <p:nvPr/>
            </p:nvSpPr>
            <p:spPr>
              <a:xfrm>
                <a:off x="5499435" y="2747266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5" name="円/楕円 35"/>
              <p:cNvSpPr/>
              <p:nvPr/>
            </p:nvSpPr>
            <p:spPr>
              <a:xfrm>
                <a:off x="5462240" y="3054103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6" name="円/楕円 36"/>
              <p:cNvSpPr/>
              <p:nvPr/>
            </p:nvSpPr>
            <p:spPr>
              <a:xfrm>
                <a:off x="5569694" y="3218367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7" name="円/楕円 37"/>
              <p:cNvSpPr/>
              <p:nvPr/>
            </p:nvSpPr>
            <p:spPr>
              <a:xfrm>
                <a:off x="5660617" y="3370236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8" name="円/楕円 38"/>
              <p:cNvSpPr/>
              <p:nvPr/>
            </p:nvSpPr>
            <p:spPr>
              <a:xfrm>
                <a:off x="5586226" y="3664674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9" name="円/楕円 39"/>
              <p:cNvSpPr/>
              <p:nvPr/>
            </p:nvSpPr>
            <p:spPr>
              <a:xfrm>
                <a:off x="5408512" y="3816543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0" name="円/楕円 40"/>
              <p:cNvSpPr/>
              <p:nvPr/>
            </p:nvSpPr>
            <p:spPr>
              <a:xfrm>
                <a:off x="5363052" y="2725571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1" name="円/楕円 41"/>
              <p:cNvSpPr/>
              <p:nvPr/>
            </p:nvSpPr>
            <p:spPr>
              <a:xfrm>
                <a:off x="5321724" y="319667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2" name="円/楕円 42"/>
              <p:cNvSpPr/>
              <p:nvPr/>
            </p:nvSpPr>
            <p:spPr>
              <a:xfrm>
                <a:off x="5458106" y="296422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3" name="円/楕円 43"/>
              <p:cNvSpPr/>
              <p:nvPr/>
            </p:nvSpPr>
            <p:spPr>
              <a:xfrm>
                <a:off x="5342387" y="281235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4" name="円/楕円 44"/>
              <p:cNvSpPr/>
              <p:nvPr/>
            </p:nvSpPr>
            <p:spPr>
              <a:xfrm>
                <a:off x="5317589" y="347251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5" name="円/楕円 45"/>
              <p:cNvSpPr/>
              <p:nvPr/>
            </p:nvSpPr>
            <p:spPr>
              <a:xfrm>
                <a:off x="5371318" y="348181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6" name="円/楕円 46"/>
              <p:cNvSpPr/>
              <p:nvPr/>
            </p:nvSpPr>
            <p:spPr>
              <a:xfrm>
                <a:off x="5561429" y="2080906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sp>
          <p:nvSpPr>
            <p:cNvPr id="7" name="右矢印 7"/>
            <p:cNvSpPr/>
            <p:nvPr/>
          </p:nvSpPr>
          <p:spPr>
            <a:xfrm>
              <a:off x="5713357" y="2976405"/>
              <a:ext cx="351290" cy="30683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8" name="右矢印 8"/>
            <p:cNvSpPr/>
            <p:nvPr/>
          </p:nvSpPr>
          <p:spPr>
            <a:xfrm rot="10800000">
              <a:off x="7085459" y="2973304"/>
              <a:ext cx="355424" cy="30993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</p:grpSp>
      <p:grpSp>
        <p:nvGrpSpPr>
          <p:cNvPr id="85" name="図形グループ 392"/>
          <p:cNvGrpSpPr>
            <a:grpSpLocks/>
          </p:cNvGrpSpPr>
          <p:nvPr/>
        </p:nvGrpSpPr>
        <p:grpSpPr bwMode="auto">
          <a:xfrm>
            <a:off x="2547558" y="1683394"/>
            <a:ext cx="1069844" cy="1106252"/>
            <a:chOff x="1495837" y="1285113"/>
            <a:chExt cx="1211714" cy="1254924"/>
          </a:xfrm>
        </p:grpSpPr>
        <p:grpSp>
          <p:nvGrpSpPr>
            <p:cNvPr id="86" name="図形グループ 123"/>
            <p:cNvGrpSpPr>
              <a:grpSpLocks/>
            </p:cNvGrpSpPr>
            <p:nvPr/>
          </p:nvGrpSpPr>
          <p:grpSpPr bwMode="auto">
            <a:xfrm>
              <a:off x="1763469" y="1285113"/>
              <a:ext cx="253289" cy="1254924"/>
              <a:chOff x="5270078" y="1839496"/>
              <a:chExt cx="510390" cy="2528732"/>
            </a:xfrm>
          </p:grpSpPr>
          <p:sp>
            <p:nvSpPr>
              <p:cNvPr id="139" name="円/楕円 139"/>
              <p:cNvSpPr/>
              <p:nvPr/>
            </p:nvSpPr>
            <p:spPr>
              <a:xfrm>
                <a:off x="5270893" y="1839496"/>
                <a:ext cx="508147" cy="252873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0" name="円/楕円 140"/>
              <p:cNvSpPr/>
              <p:nvPr/>
            </p:nvSpPr>
            <p:spPr>
              <a:xfrm>
                <a:off x="5577700" y="2181996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1" name="円/楕円 141"/>
              <p:cNvSpPr/>
              <p:nvPr/>
            </p:nvSpPr>
            <p:spPr>
              <a:xfrm>
                <a:off x="5478626" y="2345242"/>
                <a:ext cx="47940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2" name="円/楕円 142"/>
              <p:cNvSpPr/>
              <p:nvPr/>
            </p:nvSpPr>
            <p:spPr>
              <a:xfrm>
                <a:off x="5657596" y="2489285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3" name="円/楕円 143"/>
              <p:cNvSpPr/>
              <p:nvPr/>
            </p:nvSpPr>
            <p:spPr>
              <a:xfrm>
                <a:off x="5433883" y="2594915"/>
                <a:ext cx="44743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4" name="円/楕円 144"/>
              <p:cNvSpPr/>
              <p:nvPr/>
            </p:nvSpPr>
            <p:spPr>
              <a:xfrm>
                <a:off x="5552133" y="2594915"/>
                <a:ext cx="44743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5" name="円/楕円 145"/>
              <p:cNvSpPr/>
              <p:nvPr/>
            </p:nvSpPr>
            <p:spPr>
              <a:xfrm>
                <a:off x="5373162" y="2998231"/>
                <a:ext cx="44743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6" name="円/楕円 146"/>
              <p:cNvSpPr/>
              <p:nvPr/>
            </p:nvSpPr>
            <p:spPr>
              <a:xfrm>
                <a:off x="5561719" y="3033443"/>
                <a:ext cx="44743" cy="3040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7" name="円/楕円 147"/>
              <p:cNvSpPr/>
              <p:nvPr/>
            </p:nvSpPr>
            <p:spPr>
              <a:xfrm>
                <a:off x="5609659" y="3273511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8" name="円/楕円 148"/>
              <p:cNvSpPr/>
              <p:nvPr/>
            </p:nvSpPr>
            <p:spPr>
              <a:xfrm>
                <a:off x="5443472" y="3343931"/>
                <a:ext cx="47938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9" name="円/楕円 149"/>
              <p:cNvSpPr/>
              <p:nvPr/>
            </p:nvSpPr>
            <p:spPr>
              <a:xfrm>
                <a:off x="5456256" y="3747248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0" name="円/楕円 150"/>
              <p:cNvSpPr/>
              <p:nvPr/>
            </p:nvSpPr>
            <p:spPr>
              <a:xfrm>
                <a:off x="5609659" y="3558395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1" name="円/楕円 151"/>
              <p:cNvSpPr/>
              <p:nvPr/>
            </p:nvSpPr>
            <p:spPr>
              <a:xfrm>
                <a:off x="5469039" y="2002744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2" name="円/楕円 152"/>
              <p:cNvSpPr/>
              <p:nvPr/>
            </p:nvSpPr>
            <p:spPr>
              <a:xfrm>
                <a:off x="5417905" y="2332439"/>
                <a:ext cx="47938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3" name="円/楕円 153"/>
              <p:cNvSpPr/>
              <p:nvPr/>
            </p:nvSpPr>
            <p:spPr>
              <a:xfrm>
                <a:off x="5536152" y="2402859"/>
                <a:ext cx="47940" cy="304089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4" name="円/楕円 154"/>
              <p:cNvSpPr/>
              <p:nvPr/>
            </p:nvSpPr>
            <p:spPr>
              <a:xfrm>
                <a:off x="5619246" y="2748559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5" name="円/楕円 155"/>
              <p:cNvSpPr/>
              <p:nvPr/>
            </p:nvSpPr>
            <p:spPr>
              <a:xfrm>
                <a:off x="5475431" y="2899004"/>
                <a:ext cx="44743" cy="3040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6" name="円/楕円 156"/>
              <p:cNvSpPr/>
              <p:nvPr/>
            </p:nvSpPr>
            <p:spPr>
              <a:xfrm>
                <a:off x="5638421" y="3100661"/>
                <a:ext cx="47940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7" name="円/楕円 157"/>
              <p:cNvSpPr/>
              <p:nvPr/>
            </p:nvSpPr>
            <p:spPr>
              <a:xfrm>
                <a:off x="5411513" y="3254306"/>
                <a:ext cx="47938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8" name="円/楕円 158"/>
              <p:cNvSpPr/>
              <p:nvPr/>
            </p:nvSpPr>
            <p:spPr>
              <a:xfrm>
                <a:off x="5516977" y="3500778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9" name="円/楕円 159"/>
              <p:cNvSpPr/>
              <p:nvPr/>
            </p:nvSpPr>
            <p:spPr>
              <a:xfrm>
                <a:off x="5408316" y="3580800"/>
                <a:ext cx="47940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0" name="円/楕円 160"/>
              <p:cNvSpPr/>
              <p:nvPr/>
            </p:nvSpPr>
            <p:spPr>
              <a:xfrm>
                <a:off x="5536152" y="3756852"/>
                <a:ext cx="47940" cy="3040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1" name="円/楕円 161"/>
              <p:cNvSpPr/>
              <p:nvPr/>
            </p:nvSpPr>
            <p:spPr>
              <a:xfrm>
                <a:off x="5500998" y="3958509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2" name="円/楕円 162"/>
              <p:cNvSpPr/>
              <p:nvPr/>
            </p:nvSpPr>
            <p:spPr>
              <a:xfrm>
                <a:off x="5350790" y="2418865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3" name="円/楕円 163"/>
              <p:cNvSpPr/>
              <p:nvPr/>
            </p:nvSpPr>
            <p:spPr>
              <a:xfrm>
                <a:off x="5702339" y="2617322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4" name="円/楕円 164"/>
              <p:cNvSpPr/>
              <p:nvPr/>
            </p:nvSpPr>
            <p:spPr>
              <a:xfrm>
                <a:off x="5500998" y="2745359"/>
                <a:ext cx="44743" cy="3040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5" name="円/楕円 165"/>
              <p:cNvSpPr/>
              <p:nvPr/>
            </p:nvSpPr>
            <p:spPr>
              <a:xfrm>
                <a:off x="5462647" y="3052648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6" name="円/楕円 166"/>
              <p:cNvSpPr/>
              <p:nvPr/>
            </p:nvSpPr>
            <p:spPr>
              <a:xfrm>
                <a:off x="5568111" y="3215894"/>
                <a:ext cx="44743" cy="304089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7" name="円/楕円 167"/>
              <p:cNvSpPr/>
              <p:nvPr/>
            </p:nvSpPr>
            <p:spPr>
              <a:xfrm>
                <a:off x="5660793" y="3369539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8" name="円/楕円 168"/>
              <p:cNvSpPr/>
              <p:nvPr/>
            </p:nvSpPr>
            <p:spPr>
              <a:xfrm>
                <a:off x="5587287" y="3664024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9" name="円/楕円 169"/>
              <p:cNvSpPr/>
              <p:nvPr/>
            </p:nvSpPr>
            <p:spPr>
              <a:xfrm>
                <a:off x="5408316" y="3817669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0" name="円/楕円 170"/>
              <p:cNvSpPr/>
              <p:nvPr/>
            </p:nvSpPr>
            <p:spPr>
              <a:xfrm>
                <a:off x="5360379" y="2722952"/>
                <a:ext cx="44743" cy="304089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1" name="円/楕円 171"/>
              <p:cNvSpPr/>
              <p:nvPr/>
            </p:nvSpPr>
            <p:spPr>
              <a:xfrm>
                <a:off x="5322028" y="3196689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2" name="円/楕円 172"/>
              <p:cNvSpPr/>
              <p:nvPr/>
            </p:nvSpPr>
            <p:spPr>
              <a:xfrm>
                <a:off x="5456256" y="2963022"/>
                <a:ext cx="44743" cy="3040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3" name="円/楕円 173"/>
              <p:cNvSpPr/>
              <p:nvPr/>
            </p:nvSpPr>
            <p:spPr>
              <a:xfrm>
                <a:off x="5341203" y="2812578"/>
                <a:ext cx="47938" cy="304089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4" name="円/楕円 174"/>
              <p:cNvSpPr/>
              <p:nvPr/>
            </p:nvSpPr>
            <p:spPr>
              <a:xfrm>
                <a:off x="5315636" y="3475170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5" name="円/楕円 175"/>
              <p:cNvSpPr/>
              <p:nvPr/>
            </p:nvSpPr>
            <p:spPr>
              <a:xfrm>
                <a:off x="5369965" y="3481572"/>
                <a:ext cx="44743" cy="3040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6" name="円/楕円 176"/>
              <p:cNvSpPr/>
              <p:nvPr/>
            </p:nvSpPr>
            <p:spPr>
              <a:xfrm>
                <a:off x="5558524" y="2082766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grpSp>
          <p:nvGrpSpPr>
            <p:cNvPr id="87" name="図形グループ 124"/>
            <p:cNvGrpSpPr>
              <a:grpSpLocks/>
            </p:cNvGrpSpPr>
            <p:nvPr/>
          </p:nvGrpSpPr>
          <p:grpSpPr bwMode="auto">
            <a:xfrm>
              <a:off x="1908838" y="1285113"/>
              <a:ext cx="253289" cy="1254924"/>
              <a:chOff x="5270078" y="1839496"/>
              <a:chExt cx="510390" cy="2528732"/>
            </a:xfrm>
          </p:grpSpPr>
          <p:sp>
            <p:nvSpPr>
              <p:cNvPr id="101" name="円/楕円 101"/>
              <p:cNvSpPr/>
              <p:nvPr/>
            </p:nvSpPr>
            <p:spPr>
              <a:xfrm>
                <a:off x="5268794" y="1839496"/>
                <a:ext cx="511344" cy="252873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02" name="円/楕円 102"/>
              <p:cNvSpPr/>
              <p:nvPr/>
            </p:nvSpPr>
            <p:spPr>
              <a:xfrm>
                <a:off x="5575600" y="2181996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03" name="円/楕円 103"/>
              <p:cNvSpPr/>
              <p:nvPr/>
            </p:nvSpPr>
            <p:spPr>
              <a:xfrm>
                <a:off x="5479723" y="2345242"/>
                <a:ext cx="44743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04" name="円/楕円 104"/>
              <p:cNvSpPr/>
              <p:nvPr/>
            </p:nvSpPr>
            <p:spPr>
              <a:xfrm>
                <a:off x="5658694" y="2489285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05" name="円/楕円 105"/>
              <p:cNvSpPr/>
              <p:nvPr/>
            </p:nvSpPr>
            <p:spPr>
              <a:xfrm>
                <a:off x="5431786" y="2594915"/>
                <a:ext cx="44743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06" name="円/楕円 106"/>
              <p:cNvSpPr/>
              <p:nvPr/>
            </p:nvSpPr>
            <p:spPr>
              <a:xfrm>
                <a:off x="5550033" y="2594915"/>
                <a:ext cx="44743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07" name="円/楕円 107"/>
              <p:cNvSpPr/>
              <p:nvPr/>
            </p:nvSpPr>
            <p:spPr>
              <a:xfrm>
                <a:off x="5371062" y="2998231"/>
                <a:ext cx="47940" cy="3040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08" name="円/楕円 108"/>
              <p:cNvSpPr/>
              <p:nvPr/>
            </p:nvSpPr>
            <p:spPr>
              <a:xfrm>
                <a:off x="5562817" y="3033443"/>
                <a:ext cx="44743" cy="3040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09" name="円/楕円 109"/>
              <p:cNvSpPr/>
              <p:nvPr/>
            </p:nvSpPr>
            <p:spPr>
              <a:xfrm>
                <a:off x="5610756" y="3273511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0" name="円/楕円 110"/>
              <p:cNvSpPr/>
              <p:nvPr/>
            </p:nvSpPr>
            <p:spPr>
              <a:xfrm>
                <a:off x="5444569" y="3343931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1" name="円/楕円 111"/>
              <p:cNvSpPr/>
              <p:nvPr/>
            </p:nvSpPr>
            <p:spPr>
              <a:xfrm>
                <a:off x="5454156" y="3747248"/>
                <a:ext cx="47940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2" name="円/楕円 112"/>
              <p:cNvSpPr/>
              <p:nvPr/>
            </p:nvSpPr>
            <p:spPr>
              <a:xfrm>
                <a:off x="5610756" y="3558395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3" name="円/楕円 113"/>
              <p:cNvSpPr/>
              <p:nvPr/>
            </p:nvSpPr>
            <p:spPr>
              <a:xfrm>
                <a:off x="5466939" y="2002744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4" name="円/楕円 114"/>
              <p:cNvSpPr/>
              <p:nvPr/>
            </p:nvSpPr>
            <p:spPr>
              <a:xfrm>
                <a:off x="5419002" y="2332439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5" name="円/楕円 115"/>
              <p:cNvSpPr/>
              <p:nvPr/>
            </p:nvSpPr>
            <p:spPr>
              <a:xfrm>
                <a:off x="5537249" y="2402859"/>
                <a:ext cx="44743" cy="304089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6" name="円/楕円 116"/>
              <p:cNvSpPr/>
              <p:nvPr/>
            </p:nvSpPr>
            <p:spPr>
              <a:xfrm>
                <a:off x="5620343" y="2748559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7" name="円/楕円 117"/>
              <p:cNvSpPr/>
              <p:nvPr/>
            </p:nvSpPr>
            <p:spPr>
              <a:xfrm>
                <a:off x="5476528" y="2899004"/>
                <a:ext cx="44743" cy="3040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8" name="円/楕円 118"/>
              <p:cNvSpPr/>
              <p:nvPr/>
            </p:nvSpPr>
            <p:spPr>
              <a:xfrm>
                <a:off x="5639518" y="3100661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9" name="円/楕円 119"/>
              <p:cNvSpPr/>
              <p:nvPr/>
            </p:nvSpPr>
            <p:spPr>
              <a:xfrm>
                <a:off x="5412610" y="3254306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0" name="円/楕円 120"/>
              <p:cNvSpPr/>
              <p:nvPr/>
            </p:nvSpPr>
            <p:spPr>
              <a:xfrm>
                <a:off x="5518074" y="3500778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1" name="円/楕円 121"/>
              <p:cNvSpPr/>
              <p:nvPr/>
            </p:nvSpPr>
            <p:spPr>
              <a:xfrm>
                <a:off x="5409413" y="3580800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2" name="円/楕円 122"/>
              <p:cNvSpPr/>
              <p:nvPr/>
            </p:nvSpPr>
            <p:spPr>
              <a:xfrm>
                <a:off x="5537249" y="3756852"/>
                <a:ext cx="44743" cy="3040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3" name="円/楕円 123"/>
              <p:cNvSpPr/>
              <p:nvPr/>
            </p:nvSpPr>
            <p:spPr>
              <a:xfrm>
                <a:off x="5498899" y="3958509"/>
                <a:ext cx="44743" cy="30088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4" name="円/楕円 124"/>
              <p:cNvSpPr/>
              <p:nvPr/>
            </p:nvSpPr>
            <p:spPr>
              <a:xfrm>
                <a:off x="5348692" y="2418865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5" name="円/楕円 125"/>
              <p:cNvSpPr/>
              <p:nvPr/>
            </p:nvSpPr>
            <p:spPr>
              <a:xfrm>
                <a:off x="5703436" y="2617322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6" name="円/楕円 126"/>
              <p:cNvSpPr/>
              <p:nvPr/>
            </p:nvSpPr>
            <p:spPr>
              <a:xfrm>
                <a:off x="5498899" y="2745359"/>
                <a:ext cx="44743" cy="3040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7" name="円/楕円 127"/>
              <p:cNvSpPr/>
              <p:nvPr/>
            </p:nvSpPr>
            <p:spPr>
              <a:xfrm>
                <a:off x="5460548" y="3052648"/>
                <a:ext cx="47940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8" name="円/楕円 128"/>
              <p:cNvSpPr/>
              <p:nvPr/>
            </p:nvSpPr>
            <p:spPr>
              <a:xfrm>
                <a:off x="5566013" y="3215894"/>
                <a:ext cx="44743" cy="304089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9" name="円/楕円 129"/>
              <p:cNvSpPr/>
              <p:nvPr/>
            </p:nvSpPr>
            <p:spPr>
              <a:xfrm>
                <a:off x="5658694" y="3369539"/>
                <a:ext cx="47940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0" name="円/楕円 130"/>
              <p:cNvSpPr/>
              <p:nvPr/>
            </p:nvSpPr>
            <p:spPr>
              <a:xfrm>
                <a:off x="5585189" y="3664024"/>
                <a:ext cx="47938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1" name="円/楕円 131"/>
              <p:cNvSpPr/>
              <p:nvPr/>
            </p:nvSpPr>
            <p:spPr>
              <a:xfrm>
                <a:off x="5406218" y="3817669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2" name="円/楕円 132"/>
              <p:cNvSpPr/>
              <p:nvPr/>
            </p:nvSpPr>
            <p:spPr>
              <a:xfrm>
                <a:off x="5358279" y="2722952"/>
                <a:ext cx="44743" cy="304089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3" name="円/楕円 133"/>
              <p:cNvSpPr/>
              <p:nvPr/>
            </p:nvSpPr>
            <p:spPr>
              <a:xfrm>
                <a:off x="5319928" y="3196689"/>
                <a:ext cx="47940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4" name="円/楕円 134"/>
              <p:cNvSpPr/>
              <p:nvPr/>
            </p:nvSpPr>
            <p:spPr>
              <a:xfrm>
                <a:off x="5454156" y="2963022"/>
                <a:ext cx="47940" cy="3040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5" name="円/楕円 135"/>
              <p:cNvSpPr/>
              <p:nvPr/>
            </p:nvSpPr>
            <p:spPr>
              <a:xfrm>
                <a:off x="5339103" y="2812578"/>
                <a:ext cx="47940" cy="304089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6" name="円/楕円 136"/>
              <p:cNvSpPr/>
              <p:nvPr/>
            </p:nvSpPr>
            <p:spPr>
              <a:xfrm>
                <a:off x="5313536" y="3475170"/>
                <a:ext cx="44743" cy="3008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7" name="円/楕円 137"/>
              <p:cNvSpPr/>
              <p:nvPr/>
            </p:nvSpPr>
            <p:spPr>
              <a:xfrm>
                <a:off x="5367868" y="3481572"/>
                <a:ext cx="47938" cy="3040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8" name="円/楕円 138"/>
              <p:cNvSpPr/>
              <p:nvPr/>
            </p:nvSpPr>
            <p:spPr>
              <a:xfrm>
                <a:off x="5559622" y="2082766"/>
                <a:ext cx="44743" cy="3008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cxnSp>
          <p:nvCxnSpPr>
            <p:cNvPr id="88" name="直線矢印コネクタ 88"/>
            <p:cNvCxnSpPr/>
            <p:nvPr/>
          </p:nvCxnSpPr>
          <p:spPr>
            <a:xfrm rot="10800000" flipH="1">
              <a:off x="1908200" y="1515448"/>
              <a:ext cx="355267" cy="397128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矢印コネクタ 89"/>
            <p:cNvCxnSpPr/>
            <p:nvPr/>
          </p:nvCxnSpPr>
          <p:spPr>
            <a:xfrm rot="10800000" flipV="1">
              <a:off x="1495837" y="1912576"/>
              <a:ext cx="412363" cy="468610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0" name="図形グループ 167"/>
            <p:cNvGrpSpPr/>
            <p:nvPr/>
          </p:nvGrpSpPr>
          <p:grpSpPr>
            <a:xfrm>
              <a:off x="1916326" y="2019239"/>
              <a:ext cx="791225" cy="114467"/>
              <a:chOff x="152400" y="1765300"/>
              <a:chExt cx="3632198" cy="736600"/>
            </a:xfrm>
            <a:scene3d>
              <a:camera prst="orthographicFront">
                <a:rot lat="0" lon="0" rev="19074000"/>
              </a:camera>
              <a:lightRig rig="threePt" dir="t"/>
            </a:scene3d>
          </p:grpSpPr>
          <p:grpSp>
            <p:nvGrpSpPr>
              <p:cNvPr id="91" name="図形グループ 47"/>
              <p:cNvGrpSpPr/>
              <p:nvPr/>
            </p:nvGrpSpPr>
            <p:grpSpPr>
              <a:xfrm>
                <a:off x="1524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97" name="フリーフォーム 97"/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98" name="フリーフォーム 98"/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99" name="フリーフォーム 99"/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00" name="フリーフォーム 100"/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92" name="図形グループ 53"/>
              <p:cNvGrpSpPr/>
              <p:nvPr/>
            </p:nvGrpSpPr>
            <p:grpSpPr>
              <a:xfrm>
                <a:off x="19558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93" name="フリーフォーム 93"/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94" name="フリーフォーム 94"/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95" name="フリーフォーム 95"/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96" name="フリーフォーム 96"/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</p:grpSp>
      </p:grpSp>
      <p:grpSp>
        <p:nvGrpSpPr>
          <p:cNvPr id="177" name="図形グループ 393"/>
          <p:cNvGrpSpPr>
            <a:grpSpLocks/>
          </p:cNvGrpSpPr>
          <p:nvPr/>
        </p:nvGrpSpPr>
        <p:grpSpPr bwMode="auto">
          <a:xfrm>
            <a:off x="3428650" y="1702140"/>
            <a:ext cx="1342070" cy="1157132"/>
            <a:chOff x="2369919" y="1245302"/>
            <a:chExt cx="1719350" cy="1334547"/>
          </a:xfrm>
        </p:grpSpPr>
        <p:sp>
          <p:nvSpPr>
            <p:cNvPr id="178" name="右矢印 178"/>
            <p:cNvSpPr/>
            <p:nvPr/>
          </p:nvSpPr>
          <p:spPr>
            <a:xfrm>
              <a:off x="3903522" y="1827679"/>
              <a:ext cx="185747" cy="16344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179" name="右矢印 179"/>
            <p:cNvSpPr/>
            <p:nvPr/>
          </p:nvSpPr>
          <p:spPr>
            <a:xfrm rot="10800000">
              <a:off x="2369919" y="1827679"/>
              <a:ext cx="185747" cy="161859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180" name="正方形/長方形 180"/>
            <p:cNvSpPr/>
            <p:nvPr/>
          </p:nvSpPr>
          <p:spPr>
            <a:xfrm>
              <a:off x="2823967" y="1245302"/>
              <a:ext cx="835068" cy="132978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7A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181" name="円/楕円 181"/>
            <p:cNvSpPr/>
            <p:nvPr/>
          </p:nvSpPr>
          <p:spPr>
            <a:xfrm>
              <a:off x="2701723" y="1246889"/>
              <a:ext cx="268302" cy="1328199"/>
            </a:xfrm>
            <a:prstGeom prst="ellipse">
              <a:avLst/>
            </a:prstGeom>
            <a:blipFill rotWithShape="1">
              <a:blip r:embed="rId2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182" name="円/楕円 182"/>
            <p:cNvSpPr/>
            <p:nvPr/>
          </p:nvSpPr>
          <p:spPr>
            <a:xfrm>
              <a:off x="3505039" y="1251649"/>
              <a:ext cx="266714" cy="1328200"/>
            </a:xfrm>
            <a:prstGeom prst="ellipse">
              <a:avLst/>
            </a:prstGeom>
            <a:blipFill rotWithShape="1">
              <a:blip r:embed="rId2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cxnSp>
          <p:nvCxnSpPr>
            <p:cNvPr id="183" name="直線矢印コネクタ 183"/>
            <p:cNvCxnSpPr/>
            <p:nvPr/>
          </p:nvCxnSpPr>
          <p:spPr>
            <a:xfrm rot="16200000" flipV="1">
              <a:off x="2805796" y="1434854"/>
              <a:ext cx="376086" cy="339742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線矢印コネクタ 184"/>
            <p:cNvCxnSpPr/>
            <p:nvPr/>
          </p:nvCxnSpPr>
          <p:spPr>
            <a:xfrm rot="16200000" flipH="1">
              <a:off x="3143156" y="1813322"/>
              <a:ext cx="368151" cy="327042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5" name="図形グループ 92"/>
            <p:cNvGrpSpPr/>
            <p:nvPr/>
          </p:nvGrpSpPr>
          <p:grpSpPr>
            <a:xfrm>
              <a:off x="3076485" y="1455223"/>
              <a:ext cx="836991" cy="121088"/>
              <a:chOff x="152400" y="1765300"/>
              <a:chExt cx="3632198" cy="736600"/>
            </a:xfrm>
            <a:scene3d>
              <a:camera prst="orthographicFront">
                <a:rot lat="0" lon="0" rev="1920000"/>
              </a:camera>
              <a:lightRig rig="threePt" dir="t"/>
            </a:scene3d>
          </p:grpSpPr>
          <p:grpSp>
            <p:nvGrpSpPr>
              <p:cNvPr id="186" name="図形グループ 47"/>
              <p:cNvGrpSpPr/>
              <p:nvPr/>
            </p:nvGrpSpPr>
            <p:grpSpPr>
              <a:xfrm>
                <a:off x="1524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192" name="フリーフォーム 192"/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93" name="フリーフォーム 193"/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94" name="フリーフォーム 194"/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95" name="フリーフォーム 195"/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187" name="図形グループ 53"/>
              <p:cNvGrpSpPr/>
              <p:nvPr/>
            </p:nvGrpSpPr>
            <p:grpSpPr>
              <a:xfrm>
                <a:off x="19558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188" name="フリーフォーム 188"/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89" name="フリーフォーム 189"/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90" name="フリーフォーム 190"/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91" name="フリーフォーム 191"/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</p:grpSp>
      </p:grpSp>
      <p:grpSp>
        <p:nvGrpSpPr>
          <p:cNvPr id="196" name="図形グループ 394"/>
          <p:cNvGrpSpPr>
            <a:grpSpLocks/>
          </p:cNvGrpSpPr>
          <p:nvPr/>
        </p:nvGrpSpPr>
        <p:grpSpPr bwMode="auto">
          <a:xfrm>
            <a:off x="4864320" y="1678438"/>
            <a:ext cx="1387919" cy="1041616"/>
            <a:chOff x="4112845" y="1301610"/>
            <a:chExt cx="1628650" cy="1221931"/>
          </a:xfrm>
        </p:grpSpPr>
        <p:sp>
          <p:nvSpPr>
            <p:cNvPr id="197" name="円/楕円 197"/>
            <p:cNvSpPr/>
            <p:nvPr/>
          </p:nvSpPr>
          <p:spPr>
            <a:xfrm>
              <a:off x="4172296" y="1301610"/>
              <a:ext cx="1247561" cy="1221931"/>
            </a:xfrm>
            <a:prstGeom prst="ellipse">
              <a:avLst/>
            </a:prstGeom>
            <a:gradFill flip="none" rotWithShape="1">
              <a:gsLst>
                <a:gs pos="62000">
                  <a:srgbClr val="FFFF00"/>
                </a:gs>
                <a:gs pos="91000">
                  <a:srgbClr val="FFFF00"/>
                </a:gs>
                <a:gs pos="3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cxnSp>
          <p:nvCxnSpPr>
            <p:cNvPr id="198" name="直線矢印コネクタ 198"/>
            <p:cNvCxnSpPr/>
            <p:nvPr/>
          </p:nvCxnSpPr>
          <p:spPr>
            <a:xfrm rot="10800000" flipH="1">
              <a:off x="4962092" y="1301610"/>
              <a:ext cx="395258" cy="442752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線矢印コネクタ 199"/>
            <p:cNvCxnSpPr/>
            <p:nvPr/>
          </p:nvCxnSpPr>
          <p:spPr>
            <a:xfrm rot="10800000" flipV="1">
              <a:off x="4447781" y="1936379"/>
              <a:ext cx="234932" cy="220583"/>
            </a:xfrm>
            <a:prstGeom prst="straightConnector1">
              <a:avLst/>
            </a:prstGeom>
            <a:ln w="41275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0" name="図形グループ 100"/>
            <p:cNvGrpSpPr/>
            <p:nvPr/>
          </p:nvGrpSpPr>
          <p:grpSpPr>
            <a:xfrm>
              <a:off x="4859104" y="2204598"/>
              <a:ext cx="882391" cy="127656"/>
              <a:chOff x="152400" y="1765300"/>
              <a:chExt cx="3632198" cy="736600"/>
            </a:xfrm>
            <a:scene3d>
              <a:camera prst="orthographicFront">
                <a:rot lat="0" lon="0" rev="19074000"/>
              </a:camera>
              <a:lightRig rig="threePt" dir="t"/>
            </a:scene3d>
          </p:grpSpPr>
          <p:grpSp>
            <p:nvGrpSpPr>
              <p:cNvPr id="206" name="図形グループ 47"/>
              <p:cNvGrpSpPr/>
              <p:nvPr/>
            </p:nvGrpSpPr>
            <p:grpSpPr>
              <a:xfrm>
                <a:off x="1524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212" name="フリーフォーム 212"/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13" name="フリーフォーム 213"/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14" name="フリーフォーム 214"/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15" name="フリーフォーム 215"/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207" name="図形グループ 53"/>
              <p:cNvGrpSpPr/>
              <p:nvPr/>
            </p:nvGrpSpPr>
            <p:grpSpPr>
              <a:xfrm>
                <a:off x="1955800" y="1765300"/>
                <a:ext cx="1828798" cy="736600"/>
                <a:chOff x="152400" y="1092200"/>
                <a:chExt cx="8513392" cy="2222500"/>
              </a:xfrm>
            </p:grpSpPr>
            <p:sp>
              <p:nvSpPr>
                <p:cNvPr id="208" name="フリーフォーム 208"/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09" name="フリーフォーム 209"/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10" name="フリーフォーム 210"/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11" name="フリーフォーム 211"/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</p:grpSp>
        <p:grpSp>
          <p:nvGrpSpPr>
            <p:cNvPr id="201" name="図形グループ 47"/>
            <p:cNvGrpSpPr/>
            <p:nvPr/>
          </p:nvGrpSpPr>
          <p:grpSpPr>
            <a:xfrm>
              <a:off x="4112845" y="2262353"/>
              <a:ext cx="444279" cy="127656"/>
              <a:chOff x="152400" y="1092200"/>
              <a:chExt cx="8513392" cy="2222500"/>
            </a:xfrm>
            <a:scene3d>
              <a:camera prst="orthographicFront">
                <a:rot lat="0" lon="0" rev="2340000"/>
              </a:camera>
              <a:lightRig rig="threePt" dir="t"/>
            </a:scene3d>
          </p:grpSpPr>
          <p:sp>
            <p:nvSpPr>
              <p:cNvPr id="202" name="フリーフォーム 202"/>
              <p:cNvSpPr/>
              <p:nvPr/>
            </p:nvSpPr>
            <p:spPr>
              <a:xfrm>
                <a:off x="152400" y="1092200"/>
                <a:ext cx="2262796" cy="2222500"/>
              </a:xfrm>
              <a:custGeom>
                <a:avLst/>
                <a:gdLst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35500" h="4552950">
                    <a:moveTo>
                      <a:pt x="0" y="88900"/>
                    </a:moveTo>
                    <a:cubicBezTo>
                      <a:pt x="51858" y="55033"/>
                      <a:pt x="103717" y="21167"/>
                      <a:pt x="152400" y="12700"/>
                    </a:cubicBezTo>
                    <a:cubicBezTo>
                      <a:pt x="201083" y="4233"/>
                      <a:pt x="241300" y="12700"/>
                      <a:pt x="292100" y="38100"/>
                    </a:cubicBezTo>
                    <a:cubicBezTo>
                      <a:pt x="342900" y="63500"/>
                      <a:pt x="406400" y="110067"/>
                      <a:pt x="457200" y="165100"/>
                    </a:cubicBezTo>
                    <a:cubicBezTo>
                      <a:pt x="508000" y="220133"/>
                      <a:pt x="548217" y="279400"/>
                      <a:pt x="596900" y="368300"/>
                    </a:cubicBezTo>
                    <a:cubicBezTo>
                      <a:pt x="645583" y="457200"/>
                      <a:pt x="702733" y="588433"/>
                      <a:pt x="749300" y="698500"/>
                    </a:cubicBezTo>
                    <a:cubicBezTo>
                      <a:pt x="795867" y="808567"/>
                      <a:pt x="831850" y="905933"/>
                      <a:pt x="876300" y="1028700"/>
                    </a:cubicBezTo>
                    <a:cubicBezTo>
                      <a:pt x="920750" y="1151467"/>
                      <a:pt x="971550" y="1301750"/>
                      <a:pt x="1016000" y="1435100"/>
                    </a:cubicBezTo>
                    <a:cubicBezTo>
                      <a:pt x="1060450" y="1568450"/>
                      <a:pt x="1102783" y="1695450"/>
                      <a:pt x="1143000" y="1828800"/>
                    </a:cubicBezTo>
                    <a:cubicBezTo>
                      <a:pt x="1183217" y="1962150"/>
                      <a:pt x="1217083" y="2097617"/>
                      <a:pt x="1257300" y="2235200"/>
                    </a:cubicBezTo>
                    <a:cubicBezTo>
                      <a:pt x="1297517" y="2372783"/>
                      <a:pt x="1341967" y="2510367"/>
                      <a:pt x="1384300" y="2654300"/>
                    </a:cubicBezTo>
                    <a:cubicBezTo>
                      <a:pt x="1426633" y="2798233"/>
                      <a:pt x="1462617" y="2948517"/>
                      <a:pt x="1511300" y="3098800"/>
                    </a:cubicBezTo>
                    <a:cubicBezTo>
                      <a:pt x="1559983" y="3249083"/>
                      <a:pt x="1617133" y="3412067"/>
                      <a:pt x="1676400" y="3556000"/>
                    </a:cubicBezTo>
                    <a:cubicBezTo>
                      <a:pt x="1735667" y="3699933"/>
                      <a:pt x="1811867" y="3843867"/>
                      <a:pt x="1866900" y="3962400"/>
                    </a:cubicBezTo>
                    <a:cubicBezTo>
                      <a:pt x="1921933" y="4080933"/>
                      <a:pt x="1957917" y="4188883"/>
                      <a:pt x="2006600" y="4267200"/>
                    </a:cubicBezTo>
                    <a:cubicBezTo>
                      <a:pt x="2055283" y="4345517"/>
                      <a:pt x="2108200" y="4385733"/>
                      <a:pt x="2159000" y="4432300"/>
                    </a:cubicBezTo>
                    <a:cubicBezTo>
                      <a:pt x="2209800" y="4478867"/>
                      <a:pt x="2250017" y="4540250"/>
                      <a:pt x="2311400" y="4546600"/>
                    </a:cubicBezTo>
                    <a:cubicBezTo>
                      <a:pt x="2372783" y="4552950"/>
                      <a:pt x="2457450" y="4536017"/>
                      <a:pt x="2527300" y="4470400"/>
                    </a:cubicBezTo>
                    <a:cubicBezTo>
                      <a:pt x="2597150" y="4404783"/>
                      <a:pt x="2667000" y="4269317"/>
                      <a:pt x="2730500" y="4152900"/>
                    </a:cubicBezTo>
                    <a:cubicBezTo>
                      <a:pt x="2794000" y="4036483"/>
                      <a:pt x="2859617" y="3892550"/>
                      <a:pt x="2908300" y="3771900"/>
                    </a:cubicBezTo>
                    <a:cubicBezTo>
                      <a:pt x="2956983" y="3651250"/>
                      <a:pt x="2980267" y="3553883"/>
                      <a:pt x="3022600" y="3429000"/>
                    </a:cubicBezTo>
                    <a:cubicBezTo>
                      <a:pt x="3064933" y="3304117"/>
                      <a:pt x="3111500" y="3168650"/>
                      <a:pt x="3162300" y="3022600"/>
                    </a:cubicBezTo>
                    <a:cubicBezTo>
                      <a:pt x="3213100" y="2876550"/>
                      <a:pt x="3272367" y="2724150"/>
                      <a:pt x="3327400" y="2552700"/>
                    </a:cubicBezTo>
                    <a:cubicBezTo>
                      <a:pt x="3382433" y="2381250"/>
                      <a:pt x="3443817" y="2165350"/>
                      <a:pt x="3492500" y="1993900"/>
                    </a:cubicBezTo>
                    <a:cubicBezTo>
                      <a:pt x="3541183" y="1822450"/>
                      <a:pt x="3568700" y="1693333"/>
                      <a:pt x="3619500" y="1524000"/>
                    </a:cubicBezTo>
                    <a:cubicBezTo>
                      <a:pt x="3670300" y="1354667"/>
                      <a:pt x="3740150" y="1132417"/>
                      <a:pt x="3797300" y="977900"/>
                    </a:cubicBezTo>
                    <a:cubicBezTo>
                      <a:pt x="3854450" y="823383"/>
                      <a:pt x="3907367" y="706967"/>
                      <a:pt x="3962400" y="596900"/>
                    </a:cubicBezTo>
                    <a:cubicBezTo>
                      <a:pt x="4017433" y="486833"/>
                      <a:pt x="4087283" y="383117"/>
                      <a:pt x="4127500" y="317500"/>
                    </a:cubicBezTo>
                    <a:cubicBezTo>
                      <a:pt x="4167717" y="251883"/>
                      <a:pt x="4167717" y="247650"/>
                      <a:pt x="4203700" y="203200"/>
                    </a:cubicBezTo>
                    <a:cubicBezTo>
                      <a:pt x="4239683" y="158750"/>
                      <a:pt x="4290483" y="82550"/>
                      <a:pt x="4343400" y="50800"/>
                    </a:cubicBezTo>
                    <a:cubicBezTo>
                      <a:pt x="4396317" y="19050"/>
                      <a:pt x="4472517" y="0"/>
                      <a:pt x="4521200" y="12700"/>
                    </a:cubicBezTo>
                    <a:cubicBezTo>
                      <a:pt x="4569883" y="25400"/>
                      <a:pt x="4635500" y="127000"/>
                      <a:pt x="4635500" y="127000"/>
                    </a:cubicBezTo>
                  </a:path>
                </a:pathLst>
              </a:cu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03" name="フリーフォーム 203"/>
              <p:cNvSpPr/>
              <p:nvPr/>
            </p:nvSpPr>
            <p:spPr>
              <a:xfrm>
                <a:off x="2247900" y="1092200"/>
                <a:ext cx="2262796" cy="2222500"/>
              </a:xfrm>
              <a:custGeom>
                <a:avLst/>
                <a:gdLst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35500" h="4552950">
                    <a:moveTo>
                      <a:pt x="0" y="88900"/>
                    </a:moveTo>
                    <a:cubicBezTo>
                      <a:pt x="51858" y="55033"/>
                      <a:pt x="103717" y="21167"/>
                      <a:pt x="152400" y="12700"/>
                    </a:cubicBezTo>
                    <a:cubicBezTo>
                      <a:pt x="201083" y="4233"/>
                      <a:pt x="241300" y="12700"/>
                      <a:pt x="292100" y="38100"/>
                    </a:cubicBezTo>
                    <a:cubicBezTo>
                      <a:pt x="342900" y="63500"/>
                      <a:pt x="406400" y="110067"/>
                      <a:pt x="457200" y="165100"/>
                    </a:cubicBezTo>
                    <a:cubicBezTo>
                      <a:pt x="508000" y="220133"/>
                      <a:pt x="548217" y="279400"/>
                      <a:pt x="596900" y="368300"/>
                    </a:cubicBezTo>
                    <a:cubicBezTo>
                      <a:pt x="645583" y="457200"/>
                      <a:pt x="702733" y="588433"/>
                      <a:pt x="749300" y="698500"/>
                    </a:cubicBezTo>
                    <a:cubicBezTo>
                      <a:pt x="795867" y="808567"/>
                      <a:pt x="831850" y="905933"/>
                      <a:pt x="876300" y="1028700"/>
                    </a:cubicBezTo>
                    <a:cubicBezTo>
                      <a:pt x="920750" y="1151467"/>
                      <a:pt x="971550" y="1301750"/>
                      <a:pt x="1016000" y="1435100"/>
                    </a:cubicBezTo>
                    <a:cubicBezTo>
                      <a:pt x="1060450" y="1568450"/>
                      <a:pt x="1102783" y="1695450"/>
                      <a:pt x="1143000" y="1828800"/>
                    </a:cubicBezTo>
                    <a:cubicBezTo>
                      <a:pt x="1183217" y="1962150"/>
                      <a:pt x="1217083" y="2097617"/>
                      <a:pt x="1257300" y="2235200"/>
                    </a:cubicBezTo>
                    <a:cubicBezTo>
                      <a:pt x="1297517" y="2372783"/>
                      <a:pt x="1341967" y="2510367"/>
                      <a:pt x="1384300" y="2654300"/>
                    </a:cubicBezTo>
                    <a:cubicBezTo>
                      <a:pt x="1426633" y="2798233"/>
                      <a:pt x="1462617" y="2948517"/>
                      <a:pt x="1511300" y="3098800"/>
                    </a:cubicBezTo>
                    <a:cubicBezTo>
                      <a:pt x="1559983" y="3249083"/>
                      <a:pt x="1617133" y="3412067"/>
                      <a:pt x="1676400" y="3556000"/>
                    </a:cubicBezTo>
                    <a:cubicBezTo>
                      <a:pt x="1735667" y="3699933"/>
                      <a:pt x="1811867" y="3843867"/>
                      <a:pt x="1866900" y="3962400"/>
                    </a:cubicBezTo>
                    <a:cubicBezTo>
                      <a:pt x="1921933" y="4080933"/>
                      <a:pt x="1957917" y="4188883"/>
                      <a:pt x="2006600" y="4267200"/>
                    </a:cubicBezTo>
                    <a:cubicBezTo>
                      <a:pt x="2055283" y="4345517"/>
                      <a:pt x="2108200" y="4385733"/>
                      <a:pt x="2159000" y="4432300"/>
                    </a:cubicBezTo>
                    <a:cubicBezTo>
                      <a:pt x="2209800" y="4478867"/>
                      <a:pt x="2250017" y="4540250"/>
                      <a:pt x="2311400" y="4546600"/>
                    </a:cubicBezTo>
                    <a:cubicBezTo>
                      <a:pt x="2372783" y="4552950"/>
                      <a:pt x="2457450" y="4536017"/>
                      <a:pt x="2527300" y="4470400"/>
                    </a:cubicBezTo>
                    <a:cubicBezTo>
                      <a:pt x="2597150" y="4404783"/>
                      <a:pt x="2667000" y="4269317"/>
                      <a:pt x="2730500" y="4152900"/>
                    </a:cubicBezTo>
                    <a:cubicBezTo>
                      <a:pt x="2794000" y="4036483"/>
                      <a:pt x="2859617" y="3892550"/>
                      <a:pt x="2908300" y="3771900"/>
                    </a:cubicBezTo>
                    <a:cubicBezTo>
                      <a:pt x="2956983" y="3651250"/>
                      <a:pt x="2980267" y="3553883"/>
                      <a:pt x="3022600" y="3429000"/>
                    </a:cubicBezTo>
                    <a:cubicBezTo>
                      <a:pt x="3064933" y="3304117"/>
                      <a:pt x="3111500" y="3168650"/>
                      <a:pt x="3162300" y="3022600"/>
                    </a:cubicBezTo>
                    <a:cubicBezTo>
                      <a:pt x="3213100" y="2876550"/>
                      <a:pt x="3272367" y="2724150"/>
                      <a:pt x="3327400" y="2552700"/>
                    </a:cubicBezTo>
                    <a:cubicBezTo>
                      <a:pt x="3382433" y="2381250"/>
                      <a:pt x="3443817" y="2165350"/>
                      <a:pt x="3492500" y="1993900"/>
                    </a:cubicBezTo>
                    <a:cubicBezTo>
                      <a:pt x="3541183" y="1822450"/>
                      <a:pt x="3568700" y="1693333"/>
                      <a:pt x="3619500" y="1524000"/>
                    </a:cubicBezTo>
                    <a:cubicBezTo>
                      <a:pt x="3670300" y="1354667"/>
                      <a:pt x="3740150" y="1132417"/>
                      <a:pt x="3797300" y="977900"/>
                    </a:cubicBezTo>
                    <a:cubicBezTo>
                      <a:pt x="3854450" y="823383"/>
                      <a:pt x="3907367" y="706967"/>
                      <a:pt x="3962400" y="596900"/>
                    </a:cubicBezTo>
                    <a:cubicBezTo>
                      <a:pt x="4017433" y="486833"/>
                      <a:pt x="4087283" y="383117"/>
                      <a:pt x="4127500" y="317500"/>
                    </a:cubicBezTo>
                    <a:cubicBezTo>
                      <a:pt x="4167717" y="251883"/>
                      <a:pt x="4167717" y="247650"/>
                      <a:pt x="4203700" y="203200"/>
                    </a:cubicBezTo>
                    <a:cubicBezTo>
                      <a:pt x="4239683" y="158750"/>
                      <a:pt x="4290483" y="82550"/>
                      <a:pt x="4343400" y="50800"/>
                    </a:cubicBezTo>
                    <a:cubicBezTo>
                      <a:pt x="4396317" y="19050"/>
                      <a:pt x="4472517" y="0"/>
                      <a:pt x="4521200" y="12700"/>
                    </a:cubicBezTo>
                    <a:cubicBezTo>
                      <a:pt x="4569883" y="25400"/>
                      <a:pt x="4635500" y="127000"/>
                      <a:pt x="4635500" y="127000"/>
                    </a:cubicBezTo>
                  </a:path>
                </a:pathLst>
              </a:cu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04" name="フリーフォーム 204"/>
              <p:cNvSpPr/>
              <p:nvPr/>
            </p:nvSpPr>
            <p:spPr>
              <a:xfrm>
                <a:off x="4318000" y="1092200"/>
                <a:ext cx="2262796" cy="2222500"/>
              </a:xfrm>
              <a:custGeom>
                <a:avLst/>
                <a:gdLst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35500" h="4552950">
                    <a:moveTo>
                      <a:pt x="0" y="88900"/>
                    </a:moveTo>
                    <a:cubicBezTo>
                      <a:pt x="51858" y="55033"/>
                      <a:pt x="103717" y="21167"/>
                      <a:pt x="152400" y="12700"/>
                    </a:cubicBezTo>
                    <a:cubicBezTo>
                      <a:pt x="201083" y="4233"/>
                      <a:pt x="241300" y="12700"/>
                      <a:pt x="292100" y="38100"/>
                    </a:cubicBezTo>
                    <a:cubicBezTo>
                      <a:pt x="342900" y="63500"/>
                      <a:pt x="406400" y="110067"/>
                      <a:pt x="457200" y="165100"/>
                    </a:cubicBezTo>
                    <a:cubicBezTo>
                      <a:pt x="508000" y="220133"/>
                      <a:pt x="548217" y="279400"/>
                      <a:pt x="596900" y="368300"/>
                    </a:cubicBezTo>
                    <a:cubicBezTo>
                      <a:pt x="645583" y="457200"/>
                      <a:pt x="702733" y="588433"/>
                      <a:pt x="749300" y="698500"/>
                    </a:cubicBezTo>
                    <a:cubicBezTo>
                      <a:pt x="795867" y="808567"/>
                      <a:pt x="831850" y="905933"/>
                      <a:pt x="876300" y="1028700"/>
                    </a:cubicBezTo>
                    <a:cubicBezTo>
                      <a:pt x="920750" y="1151467"/>
                      <a:pt x="971550" y="1301750"/>
                      <a:pt x="1016000" y="1435100"/>
                    </a:cubicBezTo>
                    <a:cubicBezTo>
                      <a:pt x="1060450" y="1568450"/>
                      <a:pt x="1102783" y="1695450"/>
                      <a:pt x="1143000" y="1828800"/>
                    </a:cubicBezTo>
                    <a:cubicBezTo>
                      <a:pt x="1183217" y="1962150"/>
                      <a:pt x="1217083" y="2097617"/>
                      <a:pt x="1257300" y="2235200"/>
                    </a:cubicBezTo>
                    <a:cubicBezTo>
                      <a:pt x="1297517" y="2372783"/>
                      <a:pt x="1341967" y="2510367"/>
                      <a:pt x="1384300" y="2654300"/>
                    </a:cubicBezTo>
                    <a:cubicBezTo>
                      <a:pt x="1426633" y="2798233"/>
                      <a:pt x="1462617" y="2948517"/>
                      <a:pt x="1511300" y="3098800"/>
                    </a:cubicBezTo>
                    <a:cubicBezTo>
                      <a:pt x="1559983" y="3249083"/>
                      <a:pt x="1617133" y="3412067"/>
                      <a:pt x="1676400" y="3556000"/>
                    </a:cubicBezTo>
                    <a:cubicBezTo>
                      <a:pt x="1735667" y="3699933"/>
                      <a:pt x="1811867" y="3843867"/>
                      <a:pt x="1866900" y="3962400"/>
                    </a:cubicBezTo>
                    <a:cubicBezTo>
                      <a:pt x="1921933" y="4080933"/>
                      <a:pt x="1957917" y="4188883"/>
                      <a:pt x="2006600" y="4267200"/>
                    </a:cubicBezTo>
                    <a:cubicBezTo>
                      <a:pt x="2055283" y="4345517"/>
                      <a:pt x="2108200" y="4385733"/>
                      <a:pt x="2159000" y="4432300"/>
                    </a:cubicBezTo>
                    <a:cubicBezTo>
                      <a:pt x="2209800" y="4478867"/>
                      <a:pt x="2250017" y="4540250"/>
                      <a:pt x="2311400" y="4546600"/>
                    </a:cubicBezTo>
                    <a:cubicBezTo>
                      <a:pt x="2372783" y="4552950"/>
                      <a:pt x="2457450" y="4536017"/>
                      <a:pt x="2527300" y="4470400"/>
                    </a:cubicBezTo>
                    <a:cubicBezTo>
                      <a:pt x="2597150" y="4404783"/>
                      <a:pt x="2667000" y="4269317"/>
                      <a:pt x="2730500" y="4152900"/>
                    </a:cubicBezTo>
                    <a:cubicBezTo>
                      <a:pt x="2794000" y="4036483"/>
                      <a:pt x="2859617" y="3892550"/>
                      <a:pt x="2908300" y="3771900"/>
                    </a:cubicBezTo>
                    <a:cubicBezTo>
                      <a:pt x="2956983" y="3651250"/>
                      <a:pt x="2980267" y="3553883"/>
                      <a:pt x="3022600" y="3429000"/>
                    </a:cubicBezTo>
                    <a:cubicBezTo>
                      <a:pt x="3064933" y="3304117"/>
                      <a:pt x="3111500" y="3168650"/>
                      <a:pt x="3162300" y="3022600"/>
                    </a:cubicBezTo>
                    <a:cubicBezTo>
                      <a:pt x="3213100" y="2876550"/>
                      <a:pt x="3272367" y="2724150"/>
                      <a:pt x="3327400" y="2552700"/>
                    </a:cubicBezTo>
                    <a:cubicBezTo>
                      <a:pt x="3382433" y="2381250"/>
                      <a:pt x="3443817" y="2165350"/>
                      <a:pt x="3492500" y="1993900"/>
                    </a:cubicBezTo>
                    <a:cubicBezTo>
                      <a:pt x="3541183" y="1822450"/>
                      <a:pt x="3568700" y="1693333"/>
                      <a:pt x="3619500" y="1524000"/>
                    </a:cubicBezTo>
                    <a:cubicBezTo>
                      <a:pt x="3670300" y="1354667"/>
                      <a:pt x="3740150" y="1132417"/>
                      <a:pt x="3797300" y="977900"/>
                    </a:cubicBezTo>
                    <a:cubicBezTo>
                      <a:pt x="3854450" y="823383"/>
                      <a:pt x="3907367" y="706967"/>
                      <a:pt x="3962400" y="596900"/>
                    </a:cubicBezTo>
                    <a:cubicBezTo>
                      <a:pt x="4017433" y="486833"/>
                      <a:pt x="4087283" y="383117"/>
                      <a:pt x="4127500" y="317500"/>
                    </a:cubicBezTo>
                    <a:cubicBezTo>
                      <a:pt x="4167717" y="251883"/>
                      <a:pt x="4167717" y="247650"/>
                      <a:pt x="4203700" y="203200"/>
                    </a:cubicBezTo>
                    <a:cubicBezTo>
                      <a:pt x="4239683" y="158750"/>
                      <a:pt x="4290483" y="82550"/>
                      <a:pt x="4343400" y="50800"/>
                    </a:cubicBezTo>
                    <a:cubicBezTo>
                      <a:pt x="4396317" y="19050"/>
                      <a:pt x="4472517" y="0"/>
                      <a:pt x="4521200" y="12700"/>
                    </a:cubicBezTo>
                    <a:cubicBezTo>
                      <a:pt x="4569883" y="25400"/>
                      <a:pt x="4635500" y="127000"/>
                      <a:pt x="4635500" y="127000"/>
                    </a:cubicBezTo>
                  </a:path>
                </a:pathLst>
              </a:cu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05" name="フリーフォーム 205"/>
              <p:cNvSpPr/>
              <p:nvPr/>
            </p:nvSpPr>
            <p:spPr>
              <a:xfrm>
                <a:off x="6402996" y="1092200"/>
                <a:ext cx="2262796" cy="2222500"/>
              </a:xfrm>
              <a:custGeom>
                <a:avLst/>
                <a:gdLst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  <a:gd name="connsiteX0" fmla="*/ 0 w 4635500"/>
                  <a:gd name="connsiteY0" fmla="*/ 88900 h 4552950"/>
                  <a:gd name="connsiteX1" fmla="*/ 152400 w 4635500"/>
                  <a:gd name="connsiteY1" fmla="*/ 12700 h 4552950"/>
                  <a:gd name="connsiteX2" fmla="*/ 292100 w 4635500"/>
                  <a:gd name="connsiteY2" fmla="*/ 38100 h 4552950"/>
                  <a:gd name="connsiteX3" fmla="*/ 457200 w 4635500"/>
                  <a:gd name="connsiteY3" fmla="*/ 165100 h 4552950"/>
                  <a:gd name="connsiteX4" fmla="*/ 596900 w 4635500"/>
                  <a:gd name="connsiteY4" fmla="*/ 368300 h 4552950"/>
                  <a:gd name="connsiteX5" fmla="*/ 749300 w 4635500"/>
                  <a:gd name="connsiteY5" fmla="*/ 698500 h 4552950"/>
                  <a:gd name="connsiteX6" fmla="*/ 876300 w 4635500"/>
                  <a:gd name="connsiteY6" fmla="*/ 1028700 h 4552950"/>
                  <a:gd name="connsiteX7" fmla="*/ 1016000 w 4635500"/>
                  <a:gd name="connsiteY7" fmla="*/ 1435100 h 4552950"/>
                  <a:gd name="connsiteX8" fmla="*/ 1143000 w 4635500"/>
                  <a:gd name="connsiteY8" fmla="*/ 1828800 h 4552950"/>
                  <a:gd name="connsiteX9" fmla="*/ 1257300 w 4635500"/>
                  <a:gd name="connsiteY9" fmla="*/ 2235200 h 4552950"/>
                  <a:gd name="connsiteX10" fmla="*/ 1384300 w 4635500"/>
                  <a:gd name="connsiteY10" fmla="*/ 2654300 h 4552950"/>
                  <a:gd name="connsiteX11" fmla="*/ 1511300 w 4635500"/>
                  <a:gd name="connsiteY11" fmla="*/ 3098800 h 4552950"/>
                  <a:gd name="connsiteX12" fmla="*/ 1676400 w 4635500"/>
                  <a:gd name="connsiteY12" fmla="*/ 3556000 h 4552950"/>
                  <a:gd name="connsiteX13" fmla="*/ 1866900 w 4635500"/>
                  <a:gd name="connsiteY13" fmla="*/ 3962400 h 4552950"/>
                  <a:gd name="connsiteX14" fmla="*/ 2006600 w 4635500"/>
                  <a:gd name="connsiteY14" fmla="*/ 4267200 h 4552950"/>
                  <a:gd name="connsiteX15" fmla="*/ 2159000 w 4635500"/>
                  <a:gd name="connsiteY15" fmla="*/ 4432300 h 4552950"/>
                  <a:gd name="connsiteX16" fmla="*/ 2311400 w 4635500"/>
                  <a:gd name="connsiteY16" fmla="*/ 4546600 h 4552950"/>
                  <a:gd name="connsiteX17" fmla="*/ 2527300 w 4635500"/>
                  <a:gd name="connsiteY17" fmla="*/ 4470400 h 4552950"/>
                  <a:gd name="connsiteX18" fmla="*/ 2730500 w 4635500"/>
                  <a:gd name="connsiteY18" fmla="*/ 4152900 h 4552950"/>
                  <a:gd name="connsiteX19" fmla="*/ 2908300 w 4635500"/>
                  <a:gd name="connsiteY19" fmla="*/ 3771900 h 4552950"/>
                  <a:gd name="connsiteX20" fmla="*/ 3022600 w 4635500"/>
                  <a:gd name="connsiteY20" fmla="*/ 3429000 h 4552950"/>
                  <a:gd name="connsiteX21" fmla="*/ 3162300 w 4635500"/>
                  <a:gd name="connsiteY21" fmla="*/ 3022600 h 4552950"/>
                  <a:gd name="connsiteX22" fmla="*/ 3327400 w 4635500"/>
                  <a:gd name="connsiteY22" fmla="*/ 2552700 h 4552950"/>
                  <a:gd name="connsiteX23" fmla="*/ 3492500 w 4635500"/>
                  <a:gd name="connsiteY23" fmla="*/ 1993900 h 4552950"/>
                  <a:gd name="connsiteX24" fmla="*/ 3619500 w 4635500"/>
                  <a:gd name="connsiteY24" fmla="*/ 1524000 h 4552950"/>
                  <a:gd name="connsiteX25" fmla="*/ 3797300 w 4635500"/>
                  <a:gd name="connsiteY25" fmla="*/ 977900 h 4552950"/>
                  <a:gd name="connsiteX26" fmla="*/ 3962400 w 4635500"/>
                  <a:gd name="connsiteY26" fmla="*/ 596900 h 4552950"/>
                  <a:gd name="connsiteX27" fmla="*/ 4127500 w 4635500"/>
                  <a:gd name="connsiteY27" fmla="*/ 317500 h 4552950"/>
                  <a:gd name="connsiteX28" fmla="*/ 4203700 w 4635500"/>
                  <a:gd name="connsiteY28" fmla="*/ 203200 h 4552950"/>
                  <a:gd name="connsiteX29" fmla="*/ 4343400 w 4635500"/>
                  <a:gd name="connsiteY29" fmla="*/ 50800 h 4552950"/>
                  <a:gd name="connsiteX30" fmla="*/ 4521200 w 4635500"/>
                  <a:gd name="connsiteY30" fmla="*/ 12700 h 4552950"/>
                  <a:gd name="connsiteX31" fmla="*/ 4635500 w 4635500"/>
                  <a:gd name="connsiteY31" fmla="*/ 127000 h 455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35500" h="4552950">
                    <a:moveTo>
                      <a:pt x="0" y="88900"/>
                    </a:moveTo>
                    <a:cubicBezTo>
                      <a:pt x="51858" y="55033"/>
                      <a:pt x="103717" y="21167"/>
                      <a:pt x="152400" y="12700"/>
                    </a:cubicBezTo>
                    <a:cubicBezTo>
                      <a:pt x="201083" y="4233"/>
                      <a:pt x="241300" y="12700"/>
                      <a:pt x="292100" y="38100"/>
                    </a:cubicBezTo>
                    <a:cubicBezTo>
                      <a:pt x="342900" y="63500"/>
                      <a:pt x="406400" y="110067"/>
                      <a:pt x="457200" y="165100"/>
                    </a:cubicBezTo>
                    <a:cubicBezTo>
                      <a:pt x="508000" y="220133"/>
                      <a:pt x="548217" y="279400"/>
                      <a:pt x="596900" y="368300"/>
                    </a:cubicBezTo>
                    <a:cubicBezTo>
                      <a:pt x="645583" y="457200"/>
                      <a:pt x="702733" y="588433"/>
                      <a:pt x="749300" y="698500"/>
                    </a:cubicBezTo>
                    <a:cubicBezTo>
                      <a:pt x="795867" y="808567"/>
                      <a:pt x="831850" y="905933"/>
                      <a:pt x="876300" y="1028700"/>
                    </a:cubicBezTo>
                    <a:cubicBezTo>
                      <a:pt x="920750" y="1151467"/>
                      <a:pt x="971550" y="1301750"/>
                      <a:pt x="1016000" y="1435100"/>
                    </a:cubicBezTo>
                    <a:cubicBezTo>
                      <a:pt x="1060450" y="1568450"/>
                      <a:pt x="1102783" y="1695450"/>
                      <a:pt x="1143000" y="1828800"/>
                    </a:cubicBezTo>
                    <a:cubicBezTo>
                      <a:pt x="1183217" y="1962150"/>
                      <a:pt x="1217083" y="2097617"/>
                      <a:pt x="1257300" y="2235200"/>
                    </a:cubicBezTo>
                    <a:cubicBezTo>
                      <a:pt x="1297517" y="2372783"/>
                      <a:pt x="1341967" y="2510367"/>
                      <a:pt x="1384300" y="2654300"/>
                    </a:cubicBezTo>
                    <a:cubicBezTo>
                      <a:pt x="1426633" y="2798233"/>
                      <a:pt x="1462617" y="2948517"/>
                      <a:pt x="1511300" y="3098800"/>
                    </a:cubicBezTo>
                    <a:cubicBezTo>
                      <a:pt x="1559983" y="3249083"/>
                      <a:pt x="1617133" y="3412067"/>
                      <a:pt x="1676400" y="3556000"/>
                    </a:cubicBezTo>
                    <a:cubicBezTo>
                      <a:pt x="1735667" y="3699933"/>
                      <a:pt x="1811867" y="3843867"/>
                      <a:pt x="1866900" y="3962400"/>
                    </a:cubicBezTo>
                    <a:cubicBezTo>
                      <a:pt x="1921933" y="4080933"/>
                      <a:pt x="1957917" y="4188883"/>
                      <a:pt x="2006600" y="4267200"/>
                    </a:cubicBezTo>
                    <a:cubicBezTo>
                      <a:pt x="2055283" y="4345517"/>
                      <a:pt x="2108200" y="4385733"/>
                      <a:pt x="2159000" y="4432300"/>
                    </a:cubicBezTo>
                    <a:cubicBezTo>
                      <a:pt x="2209800" y="4478867"/>
                      <a:pt x="2250017" y="4540250"/>
                      <a:pt x="2311400" y="4546600"/>
                    </a:cubicBezTo>
                    <a:cubicBezTo>
                      <a:pt x="2372783" y="4552950"/>
                      <a:pt x="2457450" y="4536017"/>
                      <a:pt x="2527300" y="4470400"/>
                    </a:cubicBezTo>
                    <a:cubicBezTo>
                      <a:pt x="2597150" y="4404783"/>
                      <a:pt x="2667000" y="4269317"/>
                      <a:pt x="2730500" y="4152900"/>
                    </a:cubicBezTo>
                    <a:cubicBezTo>
                      <a:pt x="2794000" y="4036483"/>
                      <a:pt x="2859617" y="3892550"/>
                      <a:pt x="2908300" y="3771900"/>
                    </a:cubicBezTo>
                    <a:cubicBezTo>
                      <a:pt x="2956983" y="3651250"/>
                      <a:pt x="2980267" y="3553883"/>
                      <a:pt x="3022600" y="3429000"/>
                    </a:cubicBezTo>
                    <a:cubicBezTo>
                      <a:pt x="3064933" y="3304117"/>
                      <a:pt x="3111500" y="3168650"/>
                      <a:pt x="3162300" y="3022600"/>
                    </a:cubicBezTo>
                    <a:cubicBezTo>
                      <a:pt x="3213100" y="2876550"/>
                      <a:pt x="3272367" y="2724150"/>
                      <a:pt x="3327400" y="2552700"/>
                    </a:cubicBezTo>
                    <a:cubicBezTo>
                      <a:pt x="3382433" y="2381250"/>
                      <a:pt x="3443817" y="2165350"/>
                      <a:pt x="3492500" y="1993900"/>
                    </a:cubicBezTo>
                    <a:cubicBezTo>
                      <a:pt x="3541183" y="1822450"/>
                      <a:pt x="3568700" y="1693333"/>
                      <a:pt x="3619500" y="1524000"/>
                    </a:cubicBezTo>
                    <a:cubicBezTo>
                      <a:pt x="3670300" y="1354667"/>
                      <a:pt x="3740150" y="1132417"/>
                      <a:pt x="3797300" y="977900"/>
                    </a:cubicBezTo>
                    <a:cubicBezTo>
                      <a:pt x="3854450" y="823383"/>
                      <a:pt x="3907367" y="706967"/>
                      <a:pt x="3962400" y="596900"/>
                    </a:cubicBezTo>
                    <a:cubicBezTo>
                      <a:pt x="4017433" y="486833"/>
                      <a:pt x="4087283" y="383117"/>
                      <a:pt x="4127500" y="317500"/>
                    </a:cubicBezTo>
                    <a:cubicBezTo>
                      <a:pt x="4167717" y="251883"/>
                      <a:pt x="4167717" y="247650"/>
                      <a:pt x="4203700" y="203200"/>
                    </a:cubicBezTo>
                    <a:cubicBezTo>
                      <a:pt x="4239683" y="158750"/>
                      <a:pt x="4290483" y="82550"/>
                      <a:pt x="4343400" y="50800"/>
                    </a:cubicBezTo>
                    <a:cubicBezTo>
                      <a:pt x="4396317" y="19050"/>
                      <a:pt x="4472517" y="0"/>
                      <a:pt x="4521200" y="12700"/>
                    </a:cubicBezTo>
                    <a:cubicBezTo>
                      <a:pt x="4569883" y="25400"/>
                      <a:pt x="4635500" y="127000"/>
                      <a:pt x="4635500" y="127000"/>
                    </a:cubicBezTo>
                  </a:path>
                </a:pathLst>
              </a:cu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</p:grpSp>
      <p:grpSp>
        <p:nvGrpSpPr>
          <p:cNvPr id="287" name="図形グループ 342"/>
          <p:cNvGrpSpPr>
            <a:grpSpLocks/>
          </p:cNvGrpSpPr>
          <p:nvPr/>
        </p:nvGrpSpPr>
        <p:grpSpPr bwMode="auto">
          <a:xfrm>
            <a:off x="7471189" y="1727394"/>
            <a:ext cx="1300051" cy="882297"/>
            <a:chOff x="4878383" y="1744625"/>
            <a:chExt cx="3882684" cy="2635473"/>
          </a:xfrm>
        </p:grpSpPr>
        <p:sp>
          <p:nvSpPr>
            <p:cNvPr id="288" name="円/楕円 288"/>
            <p:cNvSpPr/>
            <p:nvPr/>
          </p:nvSpPr>
          <p:spPr>
            <a:xfrm>
              <a:off x="4878383" y="1744625"/>
              <a:ext cx="3881341" cy="263547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3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89" name="円/楕円 289"/>
            <p:cNvSpPr/>
            <p:nvPr/>
          </p:nvSpPr>
          <p:spPr>
            <a:xfrm>
              <a:off x="5543796" y="2110663"/>
              <a:ext cx="166353" cy="136431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90" name="円/楕円 290"/>
            <p:cNvSpPr/>
            <p:nvPr/>
          </p:nvSpPr>
          <p:spPr>
            <a:xfrm>
              <a:off x="5470601" y="2370217"/>
              <a:ext cx="166353" cy="136431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91" name="円/楕円 291"/>
            <p:cNvSpPr/>
            <p:nvPr/>
          </p:nvSpPr>
          <p:spPr>
            <a:xfrm>
              <a:off x="5217744" y="2653064"/>
              <a:ext cx="166353" cy="136433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92" name="円/楕円 292"/>
            <p:cNvSpPr/>
            <p:nvPr/>
          </p:nvSpPr>
          <p:spPr>
            <a:xfrm>
              <a:off x="5430676" y="3052378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93" name="円/楕円 293"/>
            <p:cNvSpPr/>
            <p:nvPr/>
          </p:nvSpPr>
          <p:spPr>
            <a:xfrm>
              <a:off x="5154528" y="3228742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94" name="円/楕円 294"/>
            <p:cNvSpPr/>
            <p:nvPr/>
          </p:nvSpPr>
          <p:spPr>
            <a:xfrm>
              <a:off x="5487235" y="3465002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95" name="円/楕円 295"/>
            <p:cNvSpPr/>
            <p:nvPr/>
          </p:nvSpPr>
          <p:spPr>
            <a:xfrm>
              <a:off x="5839904" y="3761161"/>
              <a:ext cx="166353" cy="136431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96" name="円/楕円 296"/>
            <p:cNvSpPr/>
            <p:nvPr/>
          </p:nvSpPr>
          <p:spPr>
            <a:xfrm>
              <a:off x="6145994" y="4020715"/>
              <a:ext cx="166353" cy="136431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97" name="円/楕円 297"/>
            <p:cNvSpPr/>
            <p:nvPr/>
          </p:nvSpPr>
          <p:spPr>
            <a:xfrm>
              <a:off x="6488683" y="4030697"/>
              <a:ext cx="166353" cy="136433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98" name="円/楕円 298"/>
            <p:cNvSpPr/>
            <p:nvPr/>
          </p:nvSpPr>
          <p:spPr>
            <a:xfrm>
              <a:off x="6831369" y="4110560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299" name="円/楕円 299"/>
            <p:cNvSpPr/>
            <p:nvPr/>
          </p:nvSpPr>
          <p:spPr>
            <a:xfrm>
              <a:off x="7233945" y="4037352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00" name="円/楕円 300"/>
            <p:cNvSpPr/>
            <p:nvPr/>
          </p:nvSpPr>
          <p:spPr>
            <a:xfrm>
              <a:off x="7386990" y="3737867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01" name="円/楕円 301"/>
            <p:cNvSpPr/>
            <p:nvPr/>
          </p:nvSpPr>
          <p:spPr>
            <a:xfrm>
              <a:off x="7762947" y="3771143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02" name="円/楕円 302"/>
            <p:cNvSpPr/>
            <p:nvPr/>
          </p:nvSpPr>
          <p:spPr>
            <a:xfrm>
              <a:off x="7619885" y="3937524"/>
              <a:ext cx="166353" cy="136433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03" name="円/楕円 303"/>
            <p:cNvSpPr/>
            <p:nvPr/>
          </p:nvSpPr>
          <p:spPr>
            <a:xfrm>
              <a:off x="7995842" y="3757832"/>
              <a:ext cx="166353" cy="136433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04" name="円/楕円 304"/>
            <p:cNvSpPr/>
            <p:nvPr/>
          </p:nvSpPr>
          <p:spPr>
            <a:xfrm>
              <a:off x="8148887" y="3445036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05" name="円/楕円 305"/>
            <p:cNvSpPr/>
            <p:nvPr/>
          </p:nvSpPr>
          <p:spPr>
            <a:xfrm>
              <a:off x="8301932" y="3098964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06" name="円/楕円 306"/>
            <p:cNvSpPr/>
            <p:nvPr/>
          </p:nvSpPr>
          <p:spPr>
            <a:xfrm>
              <a:off x="8454977" y="2729600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07" name="円/楕円 307"/>
            <p:cNvSpPr/>
            <p:nvPr/>
          </p:nvSpPr>
          <p:spPr>
            <a:xfrm>
              <a:off x="8594714" y="3085654"/>
              <a:ext cx="166353" cy="136433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08" name="円/楕円 308"/>
            <p:cNvSpPr/>
            <p:nvPr/>
          </p:nvSpPr>
          <p:spPr>
            <a:xfrm>
              <a:off x="7912666" y="2623116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09" name="円/楕円 309"/>
            <p:cNvSpPr/>
            <p:nvPr/>
          </p:nvSpPr>
          <p:spPr>
            <a:xfrm>
              <a:off x="8162195" y="2589840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10" name="円/楕円 310"/>
            <p:cNvSpPr/>
            <p:nvPr/>
          </p:nvSpPr>
          <p:spPr>
            <a:xfrm>
              <a:off x="8079020" y="2945894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11" name="円/楕円 311"/>
            <p:cNvSpPr/>
            <p:nvPr/>
          </p:nvSpPr>
          <p:spPr>
            <a:xfrm>
              <a:off x="7929301" y="2300336"/>
              <a:ext cx="166353" cy="136433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12" name="円/楕円 312"/>
            <p:cNvSpPr/>
            <p:nvPr/>
          </p:nvSpPr>
          <p:spPr>
            <a:xfrm>
              <a:off x="7679772" y="2519959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13" name="円/楕円 313"/>
            <p:cNvSpPr/>
            <p:nvPr/>
          </p:nvSpPr>
          <p:spPr>
            <a:xfrm>
              <a:off x="7666464" y="2040782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14" name="円/楕円 314"/>
            <p:cNvSpPr/>
            <p:nvPr/>
          </p:nvSpPr>
          <p:spPr>
            <a:xfrm>
              <a:off x="7233945" y="2127300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15" name="円/楕円 315"/>
            <p:cNvSpPr/>
            <p:nvPr/>
          </p:nvSpPr>
          <p:spPr>
            <a:xfrm>
              <a:off x="5979641" y="2110663"/>
              <a:ext cx="166353" cy="136431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16" name="円/楕円 316"/>
            <p:cNvSpPr/>
            <p:nvPr/>
          </p:nvSpPr>
          <p:spPr>
            <a:xfrm>
              <a:off x="6405505" y="1970903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17" name="円/楕円 317"/>
            <p:cNvSpPr/>
            <p:nvPr/>
          </p:nvSpPr>
          <p:spPr>
            <a:xfrm>
              <a:off x="6062818" y="2483356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18" name="円/楕円 318"/>
            <p:cNvSpPr/>
            <p:nvPr/>
          </p:nvSpPr>
          <p:spPr>
            <a:xfrm>
              <a:off x="6831369" y="2370217"/>
              <a:ext cx="166353" cy="136431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19" name="円/楕円 319"/>
            <p:cNvSpPr/>
            <p:nvPr/>
          </p:nvSpPr>
          <p:spPr>
            <a:xfrm>
              <a:off x="7386990" y="2729600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20" name="円/楕円 320"/>
            <p:cNvSpPr/>
            <p:nvPr/>
          </p:nvSpPr>
          <p:spPr>
            <a:xfrm>
              <a:off x="6145994" y="3098964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21" name="円/楕円 321"/>
            <p:cNvSpPr/>
            <p:nvPr/>
          </p:nvSpPr>
          <p:spPr>
            <a:xfrm>
              <a:off x="6748194" y="3514917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22" name="円/楕円 322"/>
            <p:cNvSpPr/>
            <p:nvPr/>
          </p:nvSpPr>
          <p:spPr>
            <a:xfrm>
              <a:off x="7400298" y="3465002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23" name="円/楕円 323"/>
            <p:cNvSpPr/>
            <p:nvPr/>
          </p:nvSpPr>
          <p:spPr>
            <a:xfrm>
              <a:off x="6312347" y="3704591"/>
              <a:ext cx="166353" cy="136433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24" name="円/楕円 324"/>
            <p:cNvSpPr/>
            <p:nvPr/>
          </p:nvSpPr>
          <p:spPr>
            <a:xfrm>
              <a:off x="6465392" y="3854334"/>
              <a:ext cx="166353" cy="139760"/>
            </a:xfrm>
            <a:prstGeom prst="ellipse">
              <a:avLst/>
            </a:prstGeom>
            <a:gradFill>
              <a:gsLst>
                <a:gs pos="23000">
                  <a:schemeClr val="tx1">
                    <a:lumMod val="85000"/>
                    <a:lumOff val="15000"/>
                  </a:schemeClr>
                </a:gs>
                <a:gs pos="100000">
                  <a:schemeClr val="bg1"/>
                </a:gs>
              </a:gsLst>
              <a:lin ang="1872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25" name="円/楕円 325"/>
            <p:cNvSpPr/>
            <p:nvPr/>
          </p:nvSpPr>
          <p:spPr>
            <a:xfrm>
              <a:off x="6997722" y="2945894"/>
              <a:ext cx="236223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26" name="円/楕円 326"/>
            <p:cNvSpPr/>
            <p:nvPr/>
          </p:nvSpPr>
          <p:spPr>
            <a:xfrm>
              <a:off x="7150767" y="3548194"/>
              <a:ext cx="236223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27" name="円/楕円 327"/>
            <p:cNvSpPr/>
            <p:nvPr/>
          </p:nvSpPr>
          <p:spPr>
            <a:xfrm>
              <a:off x="6472046" y="3737867"/>
              <a:ext cx="236223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28" name="円/楕円 328"/>
            <p:cNvSpPr/>
            <p:nvPr/>
          </p:nvSpPr>
          <p:spPr>
            <a:xfrm>
              <a:off x="5829924" y="3368502"/>
              <a:ext cx="232895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29" name="円/楕円 329"/>
            <p:cNvSpPr/>
            <p:nvPr/>
          </p:nvSpPr>
          <p:spPr>
            <a:xfrm>
              <a:off x="5430676" y="2606477"/>
              <a:ext cx="236221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30" name="円/楕円 330"/>
            <p:cNvSpPr/>
            <p:nvPr/>
          </p:nvSpPr>
          <p:spPr>
            <a:xfrm>
              <a:off x="5819941" y="2120645"/>
              <a:ext cx="232895" cy="249572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31" name="円/楕円 331"/>
            <p:cNvSpPr/>
            <p:nvPr/>
          </p:nvSpPr>
          <p:spPr>
            <a:xfrm>
              <a:off x="7104189" y="1917661"/>
              <a:ext cx="236223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32" name="円/楕円 332"/>
            <p:cNvSpPr/>
            <p:nvPr/>
          </p:nvSpPr>
          <p:spPr>
            <a:xfrm>
              <a:off x="7786238" y="2343596"/>
              <a:ext cx="236221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33" name="円/楕円 333"/>
            <p:cNvSpPr/>
            <p:nvPr/>
          </p:nvSpPr>
          <p:spPr>
            <a:xfrm>
              <a:off x="8185486" y="2832755"/>
              <a:ext cx="232895" cy="249572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34" name="円/楕円 334"/>
            <p:cNvSpPr/>
            <p:nvPr/>
          </p:nvSpPr>
          <p:spPr>
            <a:xfrm>
              <a:off x="8022459" y="3491623"/>
              <a:ext cx="232895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35" name="円/楕円 335"/>
            <p:cNvSpPr/>
            <p:nvPr/>
          </p:nvSpPr>
          <p:spPr>
            <a:xfrm>
              <a:off x="5154528" y="3012446"/>
              <a:ext cx="236223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336" name="円/楕円 336"/>
            <p:cNvSpPr/>
            <p:nvPr/>
          </p:nvSpPr>
          <p:spPr>
            <a:xfrm>
              <a:off x="6145994" y="2746237"/>
              <a:ext cx="236223" cy="24624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1944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</p:grpSp>
      <p:cxnSp>
        <p:nvCxnSpPr>
          <p:cNvPr id="337" name="直線矢印コネクタ 337"/>
          <p:cNvCxnSpPr>
            <a:cxnSpLocks/>
          </p:cNvCxnSpPr>
          <p:nvPr/>
        </p:nvCxnSpPr>
        <p:spPr>
          <a:xfrm flipV="1">
            <a:off x="900993" y="1549679"/>
            <a:ext cx="8806346" cy="85550"/>
          </a:xfrm>
          <a:prstGeom prst="straightConnector1">
            <a:avLst/>
          </a:prstGeom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8" name="テキスト ボックス 409"/>
          <p:cNvSpPr txBox="1">
            <a:spLocks noChangeArrowheads="1"/>
          </p:cNvSpPr>
          <p:nvPr/>
        </p:nvSpPr>
        <p:spPr bwMode="auto">
          <a:xfrm>
            <a:off x="2104126" y="1280485"/>
            <a:ext cx="15478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1659A5"/>
                </a:solidFill>
                <a:latin typeface="Calibri" pitchFamily="-108" charset="0"/>
              </a:rPr>
              <a:t>thermalization</a:t>
            </a:r>
            <a:endParaRPr lang="ja-JP" altLang="en-US" dirty="0">
              <a:solidFill>
                <a:srgbClr val="1659A5"/>
              </a:solidFill>
              <a:latin typeface="Calibri" pitchFamily="-108" charset="0"/>
            </a:endParaRPr>
          </a:p>
        </p:txBody>
      </p:sp>
      <p:sp>
        <p:nvSpPr>
          <p:cNvPr id="339" name="テキスト ボックス 410"/>
          <p:cNvSpPr txBox="1">
            <a:spLocks noChangeArrowheads="1"/>
          </p:cNvSpPr>
          <p:nvPr/>
        </p:nvSpPr>
        <p:spPr bwMode="auto">
          <a:xfrm>
            <a:off x="4509243" y="1254541"/>
            <a:ext cx="16070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1659A5"/>
                </a:solidFill>
                <a:latin typeface="Calibri" pitchFamily="-108" charset="0"/>
              </a:rPr>
              <a:t>hydrodynamics</a:t>
            </a:r>
            <a:endParaRPr lang="ja-JP" altLang="en-US" dirty="0">
              <a:solidFill>
                <a:srgbClr val="1659A5"/>
              </a:solidFill>
              <a:latin typeface="Calibri" pitchFamily="-108" charset="0"/>
            </a:endParaRPr>
          </a:p>
        </p:txBody>
      </p:sp>
      <p:sp>
        <p:nvSpPr>
          <p:cNvPr id="340" name="テキスト ボックス 411"/>
          <p:cNvSpPr txBox="1">
            <a:spLocks noChangeArrowheads="1"/>
          </p:cNvSpPr>
          <p:nvPr/>
        </p:nvSpPr>
        <p:spPr bwMode="auto">
          <a:xfrm>
            <a:off x="6122386" y="1228931"/>
            <a:ext cx="1479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 err="1">
                <a:solidFill>
                  <a:srgbClr val="1659A5"/>
                </a:solidFill>
                <a:latin typeface="Calibri" pitchFamily="-108" charset="0"/>
              </a:rPr>
              <a:t>hadronization</a:t>
            </a:r>
            <a:endParaRPr lang="ja-JP" altLang="en-US" dirty="0">
              <a:solidFill>
                <a:srgbClr val="1659A5"/>
              </a:solidFill>
              <a:latin typeface="Calibri" pitchFamily="-108" charset="0"/>
            </a:endParaRPr>
          </a:p>
        </p:txBody>
      </p:sp>
      <p:sp>
        <p:nvSpPr>
          <p:cNvPr id="341" name="テキスト ボックス 412"/>
          <p:cNvSpPr txBox="1">
            <a:spLocks noChangeArrowheads="1"/>
          </p:cNvSpPr>
          <p:nvPr/>
        </p:nvSpPr>
        <p:spPr bwMode="auto">
          <a:xfrm>
            <a:off x="7749691" y="1225144"/>
            <a:ext cx="10810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1659A5"/>
                </a:solidFill>
                <a:latin typeface="Calibri" pitchFamily="-108" charset="0"/>
              </a:rPr>
              <a:t>freezeout</a:t>
            </a:r>
            <a:endParaRPr lang="ja-JP" altLang="en-US" dirty="0">
              <a:solidFill>
                <a:srgbClr val="1659A5"/>
              </a:solidFill>
              <a:latin typeface="Calibri" pitchFamily="-108" charset="0"/>
            </a:endParaRPr>
          </a:p>
        </p:txBody>
      </p:sp>
      <p:sp>
        <p:nvSpPr>
          <p:cNvPr id="342" name="テキスト ボックス 413"/>
          <p:cNvSpPr txBox="1">
            <a:spLocks noChangeArrowheads="1"/>
          </p:cNvSpPr>
          <p:nvPr/>
        </p:nvSpPr>
        <p:spPr bwMode="auto">
          <a:xfrm>
            <a:off x="901336" y="1283249"/>
            <a:ext cx="10366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1659A5"/>
                </a:solidFill>
                <a:latin typeface="Calibri" pitchFamily="-108" charset="0"/>
              </a:rPr>
              <a:t>collisions</a:t>
            </a:r>
            <a:endParaRPr lang="ja-JP" altLang="en-US">
              <a:solidFill>
                <a:srgbClr val="1659A5"/>
              </a:solidFill>
              <a:latin typeface="Calibri" pitchFamily="-108" charset="0"/>
            </a:endParaRPr>
          </a:p>
        </p:txBody>
      </p:sp>
      <p:sp>
        <p:nvSpPr>
          <p:cNvPr id="344" name="TextBox 343"/>
          <p:cNvSpPr txBox="1"/>
          <p:nvPr/>
        </p:nvSpPr>
        <p:spPr>
          <a:xfrm>
            <a:off x="9288822" y="1035754"/>
            <a:ext cx="2245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Experimental data</a:t>
            </a:r>
          </a:p>
        </p:txBody>
      </p:sp>
      <p:sp>
        <p:nvSpPr>
          <p:cNvPr id="345" name="Rounded Rectangular Callout 344"/>
          <p:cNvSpPr/>
          <p:nvPr/>
        </p:nvSpPr>
        <p:spPr>
          <a:xfrm>
            <a:off x="9334205" y="1074719"/>
            <a:ext cx="2065608" cy="351532"/>
          </a:xfrm>
          <a:prstGeom prst="wedgeRoundRectCallout">
            <a:avLst>
              <a:gd name="adj1" fmla="val 3553"/>
              <a:gd name="adj2" fmla="val 138011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6" name="コンテンツ プレースホルダー 3" descr="jpg397605f6_onlin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12861" r="14075" b="7262"/>
          <a:stretch/>
        </p:blipFill>
        <p:spPr>
          <a:xfrm>
            <a:off x="9937528" y="1674372"/>
            <a:ext cx="1356666" cy="974155"/>
          </a:xfrm>
          <a:prstGeom prst="rect">
            <a:avLst/>
          </a:prstGeom>
        </p:spPr>
      </p:pic>
      <p:sp>
        <p:nvSpPr>
          <p:cNvPr id="354" name="テキスト ボックス 353"/>
          <p:cNvSpPr txBox="1"/>
          <p:nvPr/>
        </p:nvSpPr>
        <p:spPr>
          <a:xfrm>
            <a:off x="1406262" y="3054042"/>
            <a:ext cx="3198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i="1" dirty="0"/>
              <a:t>Our Model</a:t>
            </a:r>
            <a:endParaRPr lang="ja-JP" altLang="en-US" sz="3200" b="1" i="1" dirty="0"/>
          </a:p>
        </p:txBody>
      </p:sp>
      <p:sp>
        <p:nvSpPr>
          <p:cNvPr id="366" name="TextBox 8"/>
          <p:cNvSpPr txBox="1"/>
          <p:nvPr/>
        </p:nvSpPr>
        <p:spPr>
          <a:xfrm>
            <a:off x="7099320" y="635293"/>
            <a:ext cx="5390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Okamoto and Nonaka, </a:t>
            </a:r>
            <a:r>
              <a:rPr lang="is-IS" sz="1600" i="1" dirty="0"/>
              <a:t>Phys.Rev. C98 (2018) 054906</a:t>
            </a:r>
            <a:endParaRPr lang="en-US" sz="1600" i="1" dirty="0"/>
          </a:p>
        </p:txBody>
      </p:sp>
      <p:sp>
        <p:nvSpPr>
          <p:cNvPr id="367" name="テキスト ボックス 366"/>
          <p:cNvSpPr txBox="1"/>
          <p:nvPr/>
        </p:nvSpPr>
        <p:spPr>
          <a:xfrm>
            <a:off x="6702483" y="2987655"/>
            <a:ext cx="382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i="1" dirty="0"/>
              <a:t>Experimental data</a:t>
            </a:r>
            <a:endParaRPr lang="ja-JP" altLang="en-US" sz="3200" b="1" i="1" dirty="0"/>
          </a:p>
        </p:txBody>
      </p:sp>
      <p:sp>
        <p:nvSpPr>
          <p:cNvPr id="368" name="TextBox 6"/>
          <p:cNvSpPr txBox="1"/>
          <p:nvPr/>
        </p:nvSpPr>
        <p:spPr>
          <a:xfrm>
            <a:off x="7189825" y="4227665"/>
            <a:ext cx="4092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ppleSymbols" charset="0"/>
              <a:buChar char="⎷"/>
            </a:pPr>
            <a:r>
              <a:rPr lang="en-US" sz="2000" dirty="0"/>
              <a:t>Rapidity distributions</a:t>
            </a:r>
          </a:p>
          <a:p>
            <a:pPr marL="285750" indent="-285750">
              <a:buFont typeface="AppleSymbols" charset="0"/>
              <a:buChar char="⎷"/>
            </a:pPr>
            <a:r>
              <a:rPr lang="en-US" sz="2000" i="1" dirty="0"/>
              <a:t>P</a:t>
            </a:r>
            <a:r>
              <a:rPr lang="en-US" sz="2000" baseline="-25000" dirty="0"/>
              <a:t>T</a:t>
            </a:r>
            <a:r>
              <a:rPr lang="en-US" sz="2000" dirty="0"/>
              <a:t> distributions </a:t>
            </a:r>
          </a:p>
          <a:p>
            <a:pPr marL="285750" indent="-285750">
              <a:buFont typeface="AppleSymbols" charset="0"/>
              <a:buChar char="⎷"/>
            </a:pPr>
            <a:r>
              <a:rPr lang="en-US" sz="2000" dirty="0"/>
              <a:t>Mean </a:t>
            </a:r>
            <a:r>
              <a:rPr lang="en-US" sz="2000" i="1" dirty="0"/>
              <a:t>P</a:t>
            </a:r>
            <a:r>
              <a:rPr lang="en-US" sz="2000" baseline="-25000" dirty="0"/>
              <a:t>T</a:t>
            </a:r>
          </a:p>
          <a:p>
            <a:pPr marL="285750" indent="-285750">
              <a:buFont typeface="AppleSymbols" charset="0"/>
              <a:buChar char="⎷"/>
            </a:pPr>
            <a:r>
              <a:rPr lang="en-US" sz="2000" dirty="0"/>
              <a:t>Collective flows </a:t>
            </a:r>
            <a:r>
              <a:rPr lang="en-US" sz="2000" i="1" dirty="0"/>
              <a:t>v</a:t>
            </a:r>
            <a:r>
              <a:rPr lang="en-US" sz="2000" baseline="-25000" dirty="0"/>
              <a:t>2</a:t>
            </a:r>
            <a:r>
              <a:rPr lang="en-US" sz="2000" dirty="0"/>
              <a:t> and </a:t>
            </a:r>
            <a:r>
              <a:rPr lang="en-US" sz="2000" i="1" dirty="0"/>
              <a:t>v</a:t>
            </a:r>
            <a:r>
              <a:rPr lang="en-US" sz="2000" baseline="-25000" dirty="0"/>
              <a:t>3</a:t>
            </a:r>
            <a:r>
              <a:rPr lang="en-US" sz="2000" dirty="0"/>
              <a:t> </a:t>
            </a:r>
          </a:p>
        </p:txBody>
      </p:sp>
      <p:sp>
        <p:nvSpPr>
          <p:cNvPr id="369" name="Rectangle 10"/>
          <p:cNvSpPr/>
          <p:nvPr/>
        </p:nvSpPr>
        <p:spPr>
          <a:xfrm>
            <a:off x="7109769" y="4105846"/>
            <a:ext cx="3824472" cy="1417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TextBox 11"/>
          <p:cNvSpPr txBox="1"/>
          <p:nvPr/>
        </p:nvSpPr>
        <p:spPr>
          <a:xfrm>
            <a:off x="6585454" y="3585231"/>
            <a:ext cx="56065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ALICE </a:t>
            </a:r>
            <a:r>
              <a:rPr lang="en-US" sz="2400" dirty="0" err="1"/>
              <a:t>Pb+Pb</a:t>
            </a:r>
            <a:r>
              <a:rPr lang="en-US" sz="2400" dirty="0"/>
              <a:t>                    </a:t>
            </a:r>
            <a:r>
              <a:rPr lang="en-US" sz="2400" dirty="0" err="1"/>
              <a:t>TeV</a:t>
            </a:r>
            <a:r>
              <a:rPr lang="en-US" sz="2400" dirty="0"/>
              <a:t>, LHC</a:t>
            </a:r>
          </a:p>
        </p:txBody>
      </p:sp>
      <p:pic>
        <p:nvPicPr>
          <p:cNvPr id="371" name="Picture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162" y="3634578"/>
            <a:ext cx="1636538" cy="296418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左右矢印 372"/>
          <p:cNvSpPr/>
          <p:nvPr/>
        </p:nvSpPr>
        <p:spPr>
          <a:xfrm>
            <a:off x="4847514" y="3196720"/>
            <a:ext cx="1261747" cy="234162"/>
          </a:xfrm>
          <a:prstGeom prst="leftRightArrow">
            <a:avLst/>
          </a:prstGeom>
          <a:solidFill>
            <a:srgbClr val="FF0080"/>
          </a:solidFill>
          <a:ln>
            <a:solidFill>
              <a:srgbClr val="FF0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0080"/>
              </a:solidFill>
            </a:endParaRPr>
          </a:p>
        </p:txBody>
      </p:sp>
      <p:pic>
        <p:nvPicPr>
          <p:cNvPr id="356" name="図 7"/>
          <p:cNvPicPr>
            <a:picLocks noChangeAspect="1"/>
          </p:cNvPicPr>
          <p:nvPr/>
        </p:nvPicPr>
        <p:blipFill rotWithShape="1">
          <a:blip r:embed="rId5"/>
          <a:srcRect l="1" t="2448" r="-494"/>
          <a:stretch/>
        </p:blipFill>
        <p:spPr>
          <a:xfrm>
            <a:off x="1058294" y="3837546"/>
            <a:ext cx="3486256" cy="24262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7" name="テキスト ボックス 11"/>
              <p:cNvSpPr txBox="1"/>
              <p:nvPr/>
            </p:nvSpPr>
            <p:spPr>
              <a:xfrm>
                <a:off x="4587167" y="5571275"/>
                <a:ext cx="1904239" cy="6454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ja-JP" sz="2000" i="1">
                          <a:latin typeface="Cambria Math" panose="02040503050406030204" pitchFamily="18" charset="0"/>
                        </a:rPr>
                        <m:t>ζ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m:rPr>
                          <m:sty m:val="p"/>
                        </m:rPr>
                        <a:rPr lang="el-GR" altLang="ja-JP" sz="2000" i="1">
                          <a:latin typeface="Cambria Math" panose="02040503050406030204" pitchFamily="18" charset="0"/>
                        </a:rPr>
                        <m:t>η</m:t>
                      </m:r>
                      <m:sSup>
                        <m:sSupPr>
                          <m:ctrlPr>
                            <a:rPr lang="el-GR" altLang="ja-JP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l-GR" altLang="ja-JP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l-GR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ja-JP" altLang="en-US" sz="2000" dirty="0"/>
              </a:p>
            </p:txBody>
          </p:sp>
        </mc:Choice>
        <mc:Fallback xmlns="">
          <p:sp>
            <p:nvSpPr>
              <p:cNvPr id="357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7167" y="5571275"/>
                <a:ext cx="1904239" cy="645433"/>
              </a:xfrm>
              <a:prstGeom prst="rect">
                <a:avLst/>
              </a:prstGeom>
              <a:blipFill>
                <a:blip r:embed="rId6"/>
                <a:stretch>
                  <a:fillRect l="-2632" b="-1153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8" name="Picture 16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170" y="5923893"/>
            <a:ext cx="803046" cy="223528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テキスト ボックス 342"/>
          <p:cNvSpPr txBox="1"/>
          <p:nvPr/>
        </p:nvSpPr>
        <p:spPr>
          <a:xfrm>
            <a:off x="1636762" y="3533010"/>
            <a:ext cx="2154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/>
              <a:t>Shear viscosity</a:t>
            </a:r>
            <a:endParaRPr lang="ja-JP" altLang="en-US" dirty="0"/>
          </a:p>
        </p:txBody>
      </p:sp>
      <p:sp>
        <p:nvSpPr>
          <p:cNvPr id="360" name="テキスト ボックス 359"/>
          <p:cNvSpPr txBox="1"/>
          <p:nvPr/>
        </p:nvSpPr>
        <p:spPr>
          <a:xfrm>
            <a:off x="4560488" y="5217359"/>
            <a:ext cx="2154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Bulk viscosity</a:t>
            </a:r>
            <a:endParaRPr lang="ja-JP" altLang="en-US" dirty="0"/>
          </a:p>
        </p:txBody>
      </p:sp>
      <p:sp>
        <p:nvSpPr>
          <p:cNvPr id="361" name="テキスト ボックス 360"/>
          <p:cNvSpPr txBox="1"/>
          <p:nvPr/>
        </p:nvSpPr>
        <p:spPr>
          <a:xfrm>
            <a:off x="1675145" y="6290170"/>
            <a:ext cx="843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i="1" dirty="0"/>
              <a:t>What physical observable is interesting? </a:t>
            </a:r>
            <a:endParaRPr lang="ja-JP" altLang="en-US" sz="3200" b="1" i="1" dirty="0"/>
          </a:p>
        </p:txBody>
      </p:sp>
      <p:sp>
        <p:nvSpPr>
          <p:cNvPr id="347" name="スライド番号プレースホルダー 346">
            <a:extLst>
              <a:ext uri="{FF2B5EF4-FFF2-40B4-BE49-F238E27FC236}">
                <a16:creationId xmlns:a16="http://schemas.microsoft.com/office/drawing/2014/main" id="{391BFCB7-F8BF-37AC-62E2-669F7CD1E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19</a:t>
            </a:fld>
            <a:endParaRPr lang="ja-JP" altLang="en-US"/>
          </a:p>
        </p:txBody>
      </p:sp>
      <p:grpSp>
        <p:nvGrpSpPr>
          <p:cNvPr id="3" name="図形グループ 271">
            <a:extLst>
              <a:ext uri="{FF2B5EF4-FFF2-40B4-BE49-F238E27FC236}">
                <a16:creationId xmlns:a16="http://schemas.microsoft.com/office/drawing/2014/main" id="{93591C5B-7EA3-390A-5CFC-A9FD29B925B3}"/>
              </a:ext>
            </a:extLst>
          </p:cNvPr>
          <p:cNvGrpSpPr>
            <a:grpSpLocks/>
          </p:cNvGrpSpPr>
          <p:nvPr/>
        </p:nvGrpSpPr>
        <p:grpSpPr bwMode="auto">
          <a:xfrm>
            <a:off x="6195237" y="1731921"/>
            <a:ext cx="1125648" cy="867805"/>
            <a:chOff x="5246368" y="1922972"/>
            <a:chExt cx="2931748" cy="2261260"/>
          </a:xfrm>
        </p:grpSpPr>
        <p:sp>
          <p:nvSpPr>
            <p:cNvPr id="349" name="円/楕円 348">
              <a:extLst>
                <a:ext uri="{FF2B5EF4-FFF2-40B4-BE49-F238E27FC236}">
                  <a16:creationId xmlns:a16="http://schemas.microsoft.com/office/drawing/2014/main" id="{F2628AEF-C432-90BC-D7FE-79327F17DC97}"/>
                </a:ext>
              </a:extLst>
            </p:cNvPr>
            <p:cNvSpPr/>
            <p:nvPr/>
          </p:nvSpPr>
          <p:spPr>
            <a:xfrm>
              <a:off x="5246368" y="1922972"/>
              <a:ext cx="2931748" cy="2261260"/>
            </a:xfrm>
            <a:prstGeom prst="ellipse">
              <a:avLst/>
            </a:prstGeom>
            <a:gradFill flip="none" rotWithShape="1">
              <a:gsLst>
                <a:gs pos="30000">
                  <a:srgbClr val="FFFF00"/>
                </a:gs>
                <a:gs pos="91000">
                  <a:srgbClr val="008000"/>
                </a:gs>
                <a:gs pos="3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grpSp>
          <p:nvGrpSpPr>
            <p:cNvPr id="350" name="図形グループ 85">
              <a:extLst>
                <a:ext uri="{FF2B5EF4-FFF2-40B4-BE49-F238E27FC236}">
                  <a16:creationId xmlns:a16="http://schemas.microsoft.com/office/drawing/2014/main" id="{7C0D7E9A-8D44-97DA-D521-501631E345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38246" y="2776843"/>
              <a:ext cx="432193" cy="433387"/>
              <a:chOff x="492125" y="4910138"/>
              <a:chExt cx="574675" cy="576262"/>
            </a:xfrm>
          </p:grpSpPr>
          <p:sp>
            <p:nvSpPr>
              <p:cNvPr id="428" name="Oval 78">
                <a:extLst>
                  <a:ext uri="{FF2B5EF4-FFF2-40B4-BE49-F238E27FC236}">
                    <a16:creationId xmlns:a16="http://schemas.microsoft.com/office/drawing/2014/main" id="{B99B20A4-078A-4EFF-691C-3732B4C4C1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" y="4910138"/>
                <a:ext cx="574675" cy="57626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29" name="Oval 79">
                <a:extLst>
                  <a:ext uri="{FF2B5EF4-FFF2-40B4-BE49-F238E27FC236}">
                    <a16:creationId xmlns:a16="http://schemas.microsoft.com/office/drawing/2014/main" id="{BB4DF42A-1B15-0238-C8FC-081F8022C4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838" y="4983163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30" name="Oval 80">
                <a:extLst>
                  <a:ext uri="{FF2B5EF4-FFF2-40B4-BE49-F238E27FC236}">
                    <a16:creationId xmlns:a16="http://schemas.microsoft.com/office/drawing/2014/main" id="{2119493A-6E59-77C9-D701-EF1B640AE9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2175" y="5054600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31" name="Oval 81">
                <a:extLst>
                  <a:ext uri="{FF2B5EF4-FFF2-40B4-BE49-F238E27FC236}">
                    <a16:creationId xmlns:a16="http://schemas.microsoft.com/office/drawing/2014/main" id="{69695DD3-1322-3FDC-6A44-70A7B198D1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800" y="5214938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</p:grpSp>
        <p:grpSp>
          <p:nvGrpSpPr>
            <p:cNvPr id="351" name="図形グループ 91">
              <a:extLst>
                <a:ext uri="{FF2B5EF4-FFF2-40B4-BE49-F238E27FC236}">
                  <a16:creationId xmlns:a16="http://schemas.microsoft.com/office/drawing/2014/main" id="{B1442293-49E5-4435-B206-3265F31B72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55967" y="2103940"/>
              <a:ext cx="432193" cy="433387"/>
              <a:chOff x="1101725" y="4452938"/>
              <a:chExt cx="574675" cy="576262"/>
            </a:xfrm>
          </p:grpSpPr>
          <p:sp>
            <p:nvSpPr>
              <p:cNvPr id="425" name="Oval 82">
                <a:extLst>
                  <a:ext uri="{FF2B5EF4-FFF2-40B4-BE49-F238E27FC236}">
                    <a16:creationId xmlns:a16="http://schemas.microsoft.com/office/drawing/2014/main" id="{FEB34B2C-ADED-0567-3B4F-15FB6A388F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1725" y="4452938"/>
                <a:ext cx="574675" cy="57626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26" name="Oval 83">
                <a:extLst>
                  <a:ext uri="{FF2B5EF4-FFF2-40B4-BE49-F238E27FC236}">
                    <a16:creationId xmlns:a16="http://schemas.microsoft.com/office/drawing/2014/main" id="{350004CB-8D4C-7252-7907-F080E6A7AF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600" y="4595813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27" name="Oval 84">
                <a:extLst>
                  <a:ext uri="{FF2B5EF4-FFF2-40B4-BE49-F238E27FC236}">
                    <a16:creationId xmlns:a16="http://schemas.microsoft.com/office/drawing/2014/main" id="{2A7F16B0-4C4F-C8FC-D24A-D7FFBEBF3D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938" y="4762500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</p:grpSp>
        <p:grpSp>
          <p:nvGrpSpPr>
            <p:cNvPr id="352" name="図形グループ 95">
              <a:extLst>
                <a:ext uri="{FF2B5EF4-FFF2-40B4-BE49-F238E27FC236}">
                  <a16:creationId xmlns:a16="http://schemas.microsoft.com/office/drawing/2014/main" id="{6D4672F2-2E03-243E-EA7C-7BEED16F6E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84567" y="3539040"/>
              <a:ext cx="432193" cy="433387"/>
              <a:chOff x="1101725" y="4452938"/>
              <a:chExt cx="574675" cy="576262"/>
            </a:xfrm>
          </p:grpSpPr>
          <p:sp>
            <p:nvSpPr>
              <p:cNvPr id="422" name="Oval 82">
                <a:extLst>
                  <a:ext uri="{FF2B5EF4-FFF2-40B4-BE49-F238E27FC236}">
                    <a16:creationId xmlns:a16="http://schemas.microsoft.com/office/drawing/2014/main" id="{31BC1433-803C-A4E9-AA0A-3817DE8391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1725" y="4452938"/>
                <a:ext cx="574675" cy="57626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23" name="Oval 83">
                <a:extLst>
                  <a:ext uri="{FF2B5EF4-FFF2-40B4-BE49-F238E27FC236}">
                    <a16:creationId xmlns:a16="http://schemas.microsoft.com/office/drawing/2014/main" id="{BD30F11B-A147-5B5C-51F1-AF75CA040A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600" y="4595813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24" name="Oval 84">
                <a:extLst>
                  <a:ext uri="{FF2B5EF4-FFF2-40B4-BE49-F238E27FC236}">
                    <a16:creationId xmlns:a16="http://schemas.microsoft.com/office/drawing/2014/main" id="{90AF6B3E-77BD-E60B-3FFB-D2CB8BCF9A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938" y="4762500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</p:grpSp>
        <p:grpSp>
          <p:nvGrpSpPr>
            <p:cNvPr id="353" name="図形グループ 99">
              <a:extLst>
                <a:ext uri="{FF2B5EF4-FFF2-40B4-BE49-F238E27FC236}">
                  <a16:creationId xmlns:a16="http://schemas.microsoft.com/office/drawing/2014/main" id="{F7BDD030-BEB4-A26F-5FBA-C00B364819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46891" y="3322346"/>
              <a:ext cx="432193" cy="433387"/>
              <a:chOff x="1101725" y="4452938"/>
              <a:chExt cx="574675" cy="576262"/>
            </a:xfrm>
          </p:grpSpPr>
          <p:sp>
            <p:nvSpPr>
              <p:cNvPr id="419" name="Oval 82">
                <a:extLst>
                  <a:ext uri="{FF2B5EF4-FFF2-40B4-BE49-F238E27FC236}">
                    <a16:creationId xmlns:a16="http://schemas.microsoft.com/office/drawing/2014/main" id="{6CC6C3FF-BAF4-E2E5-3A31-63280B9498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1725" y="4452938"/>
                <a:ext cx="574675" cy="57626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20" name="Oval 83">
                <a:extLst>
                  <a:ext uri="{FF2B5EF4-FFF2-40B4-BE49-F238E27FC236}">
                    <a16:creationId xmlns:a16="http://schemas.microsoft.com/office/drawing/2014/main" id="{D46D9226-3A3A-C7AF-1C9F-F3DC830CA3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600" y="4595813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21" name="Oval 84">
                <a:extLst>
                  <a:ext uri="{FF2B5EF4-FFF2-40B4-BE49-F238E27FC236}">
                    <a16:creationId xmlns:a16="http://schemas.microsoft.com/office/drawing/2014/main" id="{19CC8413-0DF0-864E-DD78-076833BA00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938" y="4762500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</p:grpSp>
        <p:grpSp>
          <p:nvGrpSpPr>
            <p:cNvPr id="355" name="図形グループ 103">
              <a:extLst>
                <a:ext uri="{FF2B5EF4-FFF2-40B4-BE49-F238E27FC236}">
                  <a16:creationId xmlns:a16="http://schemas.microsoft.com/office/drawing/2014/main" id="{8DC13486-A068-2EEE-BB5E-CB65C71911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22149" y="2192872"/>
              <a:ext cx="432193" cy="433387"/>
              <a:chOff x="1101725" y="4452938"/>
              <a:chExt cx="574675" cy="576262"/>
            </a:xfrm>
          </p:grpSpPr>
          <p:sp>
            <p:nvSpPr>
              <p:cNvPr id="416" name="Oval 82">
                <a:extLst>
                  <a:ext uri="{FF2B5EF4-FFF2-40B4-BE49-F238E27FC236}">
                    <a16:creationId xmlns:a16="http://schemas.microsoft.com/office/drawing/2014/main" id="{0215A1A9-82D6-31A0-D5A9-D38E5620F1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1725" y="4452938"/>
                <a:ext cx="574675" cy="57626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17" name="Oval 83">
                <a:extLst>
                  <a:ext uri="{FF2B5EF4-FFF2-40B4-BE49-F238E27FC236}">
                    <a16:creationId xmlns:a16="http://schemas.microsoft.com/office/drawing/2014/main" id="{46B774E5-60C6-C87F-A652-9D692FFF70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600" y="4595813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18" name="Oval 84">
                <a:extLst>
                  <a:ext uri="{FF2B5EF4-FFF2-40B4-BE49-F238E27FC236}">
                    <a16:creationId xmlns:a16="http://schemas.microsoft.com/office/drawing/2014/main" id="{A7068FC2-3C8F-BC84-349F-429CC8189A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938" y="4762500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</p:grpSp>
        <p:grpSp>
          <p:nvGrpSpPr>
            <p:cNvPr id="359" name="図形グループ 107">
              <a:extLst>
                <a:ext uri="{FF2B5EF4-FFF2-40B4-BE49-F238E27FC236}">
                  <a16:creationId xmlns:a16="http://schemas.microsoft.com/office/drawing/2014/main" id="{40C01EB7-01F9-DB37-F2FD-8AF8E0038E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89956" y="3426327"/>
              <a:ext cx="432193" cy="433387"/>
              <a:chOff x="492125" y="4910138"/>
              <a:chExt cx="574675" cy="576262"/>
            </a:xfrm>
          </p:grpSpPr>
          <p:sp>
            <p:nvSpPr>
              <p:cNvPr id="412" name="Oval 78">
                <a:extLst>
                  <a:ext uri="{FF2B5EF4-FFF2-40B4-BE49-F238E27FC236}">
                    <a16:creationId xmlns:a16="http://schemas.microsoft.com/office/drawing/2014/main" id="{F74DAACB-8951-7795-F2DC-04A76E5A96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" y="4910138"/>
                <a:ext cx="574675" cy="57626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13" name="Oval 79">
                <a:extLst>
                  <a:ext uri="{FF2B5EF4-FFF2-40B4-BE49-F238E27FC236}">
                    <a16:creationId xmlns:a16="http://schemas.microsoft.com/office/drawing/2014/main" id="{D1561586-4721-F210-02A9-66136C13C6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838" y="4983163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14" name="Oval 80">
                <a:extLst>
                  <a:ext uri="{FF2B5EF4-FFF2-40B4-BE49-F238E27FC236}">
                    <a16:creationId xmlns:a16="http://schemas.microsoft.com/office/drawing/2014/main" id="{458B0D6D-90D4-8833-6EE6-4644146891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2175" y="5054600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15" name="Oval 81">
                <a:extLst>
                  <a:ext uri="{FF2B5EF4-FFF2-40B4-BE49-F238E27FC236}">
                    <a16:creationId xmlns:a16="http://schemas.microsoft.com/office/drawing/2014/main" id="{88F493C9-1838-CFDE-AF68-6A566ADAAF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800" y="5214938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</p:grpSp>
        <p:grpSp>
          <p:nvGrpSpPr>
            <p:cNvPr id="362" name="図形グループ 112">
              <a:extLst>
                <a:ext uri="{FF2B5EF4-FFF2-40B4-BE49-F238E27FC236}">
                  <a16:creationId xmlns:a16="http://schemas.microsoft.com/office/drawing/2014/main" id="{DDB7DE83-9FE4-7FD2-D39B-57F16CF2CF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9267" y="3145340"/>
              <a:ext cx="432193" cy="433387"/>
              <a:chOff x="492125" y="4910138"/>
              <a:chExt cx="574675" cy="576262"/>
            </a:xfrm>
          </p:grpSpPr>
          <p:sp>
            <p:nvSpPr>
              <p:cNvPr id="408" name="Oval 78">
                <a:extLst>
                  <a:ext uri="{FF2B5EF4-FFF2-40B4-BE49-F238E27FC236}">
                    <a16:creationId xmlns:a16="http://schemas.microsoft.com/office/drawing/2014/main" id="{310B45DC-0889-E217-1579-0A5878DB9D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" y="4910138"/>
                <a:ext cx="574675" cy="57626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09" name="Oval 79">
                <a:extLst>
                  <a:ext uri="{FF2B5EF4-FFF2-40B4-BE49-F238E27FC236}">
                    <a16:creationId xmlns:a16="http://schemas.microsoft.com/office/drawing/2014/main" id="{E2278515-06C2-4457-9005-07DAAD9D3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838" y="4983163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10" name="Oval 80">
                <a:extLst>
                  <a:ext uri="{FF2B5EF4-FFF2-40B4-BE49-F238E27FC236}">
                    <a16:creationId xmlns:a16="http://schemas.microsoft.com/office/drawing/2014/main" id="{76AC7D70-15E7-ABA8-BE8A-209BD10D55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2175" y="5054600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11" name="Oval 81">
                <a:extLst>
                  <a:ext uri="{FF2B5EF4-FFF2-40B4-BE49-F238E27FC236}">
                    <a16:creationId xmlns:a16="http://schemas.microsoft.com/office/drawing/2014/main" id="{ED7E3942-1C91-786C-E8CA-F02167E147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800" y="5214938"/>
                <a:ext cx="144463" cy="1444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</p:grpSp>
        <p:sp>
          <p:nvSpPr>
            <p:cNvPr id="363" name="Oval 21">
              <a:extLst>
                <a:ext uri="{FF2B5EF4-FFF2-40B4-BE49-F238E27FC236}">
                  <a16:creationId xmlns:a16="http://schemas.microsoft.com/office/drawing/2014/main" id="{F48C15C8-D0EC-392D-C9CB-905C456217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4225" y="28035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64" name="Oval 23">
              <a:extLst>
                <a:ext uri="{FF2B5EF4-FFF2-40B4-BE49-F238E27FC236}">
                  <a16:creationId xmlns:a16="http://schemas.microsoft.com/office/drawing/2014/main" id="{96AFD569-EB08-9A03-AB7C-7204D01349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7463" y="24987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65" name="Oval 24">
              <a:extLst>
                <a:ext uri="{FF2B5EF4-FFF2-40B4-BE49-F238E27FC236}">
                  <a16:creationId xmlns:a16="http://schemas.microsoft.com/office/drawing/2014/main" id="{499D4C18-6243-FE82-96D5-9ECFF6D073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7759" y="2804982"/>
              <a:ext cx="144961" cy="142069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72" name="Oval 25">
              <a:extLst>
                <a:ext uri="{FF2B5EF4-FFF2-40B4-BE49-F238E27FC236}">
                  <a16:creationId xmlns:a16="http://schemas.microsoft.com/office/drawing/2014/main" id="{4C3776E1-94C4-92B3-41FE-B32E523921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9825" y="31162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CC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74" name="Oval 26">
              <a:extLst>
                <a:ext uri="{FF2B5EF4-FFF2-40B4-BE49-F238E27FC236}">
                  <a16:creationId xmlns:a16="http://schemas.microsoft.com/office/drawing/2014/main" id="{05EF25B5-1352-1A88-1AEF-1ED645C922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1363" y="29638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75" name="Oval 28">
              <a:extLst>
                <a:ext uri="{FF2B5EF4-FFF2-40B4-BE49-F238E27FC236}">
                  <a16:creationId xmlns:a16="http://schemas.microsoft.com/office/drawing/2014/main" id="{D87F82A4-9775-7D42-B4E5-333F82C1E7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5825" y="28876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76" name="Oval 32">
              <a:extLst>
                <a:ext uri="{FF2B5EF4-FFF2-40B4-BE49-F238E27FC236}">
                  <a16:creationId xmlns:a16="http://schemas.microsoft.com/office/drawing/2014/main" id="{10A972FE-656D-876C-2CBD-9F050E47E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5825" y="31924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77" name="Oval 36">
              <a:extLst>
                <a:ext uri="{FF2B5EF4-FFF2-40B4-BE49-F238E27FC236}">
                  <a16:creationId xmlns:a16="http://schemas.microsoft.com/office/drawing/2014/main" id="{C677276A-30A2-53D2-0DDD-771DAEAFA9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3763" y="27273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78" name="Oval 37">
              <a:extLst>
                <a:ext uri="{FF2B5EF4-FFF2-40B4-BE49-F238E27FC236}">
                  <a16:creationId xmlns:a16="http://schemas.microsoft.com/office/drawing/2014/main" id="{E8391EB2-CB6F-C07A-5C64-A996282386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6363" y="29559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79" name="Oval 38">
              <a:extLst>
                <a:ext uri="{FF2B5EF4-FFF2-40B4-BE49-F238E27FC236}">
                  <a16:creationId xmlns:a16="http://schemas.microsoft.com/office/drawing/2014/main" id="{602A2219-026C-CFB1-C25D-D5854B3D9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1963" y="23336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80" name="Oval 41">
              <a:extLst>
                <a:ext uri="{FF2B5EF4-FFF2-40B4-BE49-F238E27FC236}">
                  <a16:creationId xmlns:a16="http://schemas.microsoft.com/office/drawing/2014/main" id="{CE0F8A36-C29A-BDBE-AAE3-E87351823E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8225" y="29638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81" name="Oval 43">
              <a:extLst>
                <a:ext uri="{FF2B5EF4-FFF2-40B4-BE49-F238E27FC236}">
                  <a16:creationId xmlns:a16="http://schemas.microsoft.com/office/drawing/2014/main" id="{834BCC69-665E-DE81-066E-81F6C5474D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9025" y="31162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82" name="Oval 45">
              <a:extLst>
                <a:ext uri="{FF2B5EF4-FFF2-40B4-BE49-F238E27FC236}">
                  <a16:creationId xmlns:a16="http://schemas.microsoft.com/office/drawing/2014/main" id="{A90C7F07-B258-CAE4-4139-3BF85DA540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9825" y="28876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83" name="Oval 47">
              <a:extLst>
                <a:ext uri="{FF2B5EF4-FFF2-40B4-BE49-F238E27FC236}">
                  <a16:creationId xmlns:a16="http://schemas.microsoft.com/office/drawing/2014/main" id="{F3560C2E-7682-8A3F-B731-62742C7B0A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3553" y="3032883"/>
              <a:ext cx="144959" cy="145029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84" name="Oval 48">
              <a:extLst>
                <a:ext uri="{FF2B5EF4-FFF2-40B4-BE49-F238E27FC236}">
                  <a16:creationId xmlns:a16="http://schemas.microsoft.com/office/drawing/2014/main" id="{7FB52BE4-1FCC-0792-32FC-E04A3FE2AB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6308" y="3260786"/>
              <a:ext cx="144959" cy="145028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85" name="Oval 49">
              <a:extLst>
                <a:ext uri="{FF2B5EF4-FFF2-40B4-BE49-F238E27FC236}">
                  <a16:creationId xmlns:a16="http://schemas.microsoft.com/office/drawing/2014/main" id="{C292887A-4D62-4440-9DF4-D43218FAB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7938" y="2964809"/>
              <a:ext cx="144961" cy="142069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86" name="Oval 50">
              <a:extLst>
                <a:ext uri="{FF2B5EF4-FFF2-40B4-BE49-F238E27FC236}">
                  <a16:creationId xmlns:a16="http://schemas.microsoft.com/office/drawing/2014/main" id="{B7A94120-EA84-6258-5A02-A68CC611A5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6163" y="28797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87" name="Oval 52">
              <a:extLst>
                <a:ext uri="{FF2B5EF4-FFF2-40B4-BE49-F238E27FC236}">
                  <a16:creationId xmlns:a16="http://schemas.microsoft.com/office/drawing/2014/main" id="{2733B515-732D-1D59-4E81-92A246F82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1225" y="28797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88" name="Oval 53">
              <a:extLst>
                <a:ext uri="{FF2B5EF4-FFF2-40B4-BE49-F238E27FC236}">
                  <a16:creationId xmlns:a16="http://schemas.microsoft.com/office/drawing/2014/main" id="{A1607379-F56B-C629-993F-5F29564EA7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4363" y="27273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89" name="Oval 55">
              <a:extLst>
                <a:ext uri="{FF2B5EF4-FFF2-40B4-BE49-F238E27FC236}">
                  <a16:creationId xmlns:a16="http://schemas.microsoft.com/office/drawing/2014/main" id="{85FDE0FB-3EF5-2926-A8FC-9ABBC4009E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4425" y="32607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90" name="Oval 56">
              <a:extLst>
                <a:ext uri="{FF2B5EF4-FFF2-40B4-BE49-F238E27FC236}">
                  <a16:creationId xmlns:a16="http://schemas.microsoft.com/office/drawing/2014/main" id="{37BFF06D-0C51-93D9-F880-958956EA06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8225" y="30400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91" name="Oval 57">
              <a:extLst>
                <a:ext uri="{FF2B5EF4-FFF2-40B4-BE49-F238E27FC236}">
                  <a16:creationId xmlns:a16="http://schemas.microsoft.com/office/drawing/2014/main" id="{FAC4666E-AA2D-4B36-4749-D9B1B5C545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3025" y="30321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92" name="Oval 58">
              <a:extLst>
                <a:ext uri="{FF2B5EF4-FFF2-40B4-BE49-F238E27FC236}">
                  <a16:creationId xmlns:a16="http://schemas.microsoft.com/office/drawing/2014/main" id="{D737B2F8-8E64-6966-0FBC-C15156E93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1363" y="31845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CC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93" name="Oval 59">
              <a:extLst>
                <a:ext uri="{FF2B5EF4-FFF2-40B4-BE49-F238E27FC236}">
                  <a16:creationId xmlns:a16="http://schemas.microsoft.com/office/drawing/2014/main" id="{81781C83-41B6-0AF3-7397-9168520B0F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4425" y="26511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CC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94" name="Oval 60">
              <a:extLst>
                <a:ext uri="{FF2B5EF4-FFF2-40B4-BE49-F238E27FC236}">
                  <a16:creationId xmlns:a16="http://schemas.microsoft.com/office/drawing/2014/main" id="{D3A62B44-3563-3A6D-8E69-6A26006CDF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3025" y="31162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CC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95" name="Oval 61">
              <a:extLst>
                <a:ext uri="{FF2B5EF4-FFF2-40B4-BE49-F238E27FC236}">
                  <a16:creationId xmlns:a16="http://schemas.microsoft.com/office/drawing/2014/main" id="{DBE6EE18-8753-0E20-EAA3-126ADBBE9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0625" y="29559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CC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96" name="Oval 62">
              <a:extLst>
                <a:ext uri="{FF2B5EF4-FFF2-40B4-BE49-F238E27FC236}">
                  <a16:creationId xmlns:a16="http://schemas.microsoft.com/office/drawing/2014/main" id="{42751DC8-8F0E-D799-76AC-200F570CF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8825" y="31083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97" name="Oval 63">
              <a:extLst>
                <a:ext uri="{FF2B5EF4-FFF2-40B4-BE49-F238E27FC236}">
                  <a16:creationId xmlns:a16="http://schemas.microsoft.com/office/drawing/2014/main" id="{B5211342-4589-2FFE-1929-25A83B9C6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3025" y="33956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98" name="Oval 64">
              <a:extLst>
                <a:ext uri="{FF2B5EF4-FFF2-40B4-BE49-F238E27FC236}">
                  <a16:creationId xmlns:a16="http://schemas.microsoft.com/office/drawing/2014/main" id="{275DB2C7-FE28-E5BD-AF06-99E86C39CF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3625" y="32607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399" name="Oval 66">
              <a:extLst>
                <a:ext uri="{FF2B5EF4-FFF2-40B4-BE49-F238E27FC236}">
                  <a16:creationId xmlns:a16="http://schemas.microsoft.com/office/drawing/2014/main" id="{E0D4BEFF-A0B7-2972-5A9C-EC9410813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0963" y="26511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400" name="Oval 67">
              <a:extLst>
                <a:ext uri="{FF2B5EF4-FFF2-40B4-BE49-F238E27FC236}">
                  <a16:creationId xmlns:a16="http://schemas.microsoft.com/office/drawing/2014/main" id="{D4B33E2C-EA7B-73F6-928F-7DAFF8DF55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4363" y="29559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401" name="Oval 68">
              <a:extLst>
                <a:ext uri="{FF2B5EF4-FFF2-40B4-BE49-F238E27FC236}">
                  <a16:creationId xmlns:a16="http://schemas.microsoft.com/office/drawing/2014/main" id="{40F1426A-033E-EB8B-3DBA-EC9479BF3D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2963" y="32607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402" name="Oval 70">
              <a:extLst>
                <a:ext uri="{FF2B5EF4-FFF2-40B4-BE49-F238E27FC236}">
                  <a16:creationId xmlns:a16="http://schemas.microsoft.com/office/drawing/2014/main" id="{8829092D-88B9-3B67-FEE4-AA2C0980D7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1347" y="3115756"/>
              <a:ext cx="144961" cy="145029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403" name="Oval 71">
              <a:extLst>
                <a:ext uri="{FF2B5EF4-FFF2-40B4-BE49-F238E27FC236}">
                  <a16:creationId xmlns:a16="http://schemas.microsoft.com/office/drawing/2014/main" id="{41E00885-9B44-A345-40DE-AA838C636C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7825" y="27273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404" name="Oval 72">
              <a:extLst>
                <a:ext uri="{FF2B5EF4-FFF2-40B4-BE49-F238E27FC236}">
                  <a16:creationId xmlns:a16="http://schemas.microsoft.com/office/drawing/2014/main" id="{CB669758-54E2-4FEF-4A4B-414D030E2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4677" y="3192710"/>
              <a:ext cx="144961" cy="145029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405" name="Oval 73">
              <a:extLst>
                <a:ext uri="{FF2B5EF4-FFF2-40B4-BE49-F238E27FC236}">
                  <a16:creationId xmlns:a16="http://schemas.microsoft.com/office/drawing/2014/main" id="{B13BDBAA-0E13-7460-05CE-061AD0C3A9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1625" y="2879725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CC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406" name="Oval 74">
              <a:extLst>
                <a:ext uri="{FF2B5EF4-FFF2-40B4-BE49-F238E27FC236}">
                  <a16:creationId xmlns:a16="http://schemas.microsoft.com/office/drawing/2014/main" id="{7E688CE2-9263-1076-D964-F343741A4E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2625" y="28876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  <p:sp>
          <p:nvSpPr>
            <p:cNvPr id="407" name="Oval 75">
              <a:extLst>
                <a:ext uri="{FF2B5EF4-FFF2-40B4-BE49-F238E27FC236}">
                  <a16:creationId xmlns:a16="http://schemas.microsoft.com/office/drawing/2014/main" id="{85081A1B-EC08-CFF5-A6EF-485650C10F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9625" y="3040063"/>
              <a:ext cx="144463" cy="144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66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66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ja-JP" altLang="en-US">
                <a:latin typeface="Calibri" pitchFamily="-10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5695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D49ABB-C860-F817-83F2-CB6E8635B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Contents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658B037-B0B3-3134-EA2A-ECA33E2CFD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en-US" altLang="ja-JP" dirty="0"/>
              <a:t>Introduction</a:t>
            </a:r>
          </a:p>
          <a:p>
            <a:pPr lvl="1"/>
            <a:r>
              <a:rPr lang="en-US" altLang="ja-JP" dirty="0"/>
              <a:t>Quark-gluon plasma </a:t>
            </a:r>
          </a:p>
          <a:p>
            <a:pPr lvl="1"/>
            <a:r>
              <a:rPr lang="en-US" altLang="ja-JP" dirty="0"/>
              <a:t>QCD phase diagram and high-energy heavy-ion collisions </a:t>
            </a:r>
            <a:endParaRPr kumimoji="1" lang="en-US" altLang="ja-JP" dirty="0"/>
          </a:p>
          <a:p>
            <a:r>
              <a:rPr lang="en-US" altLang="ja-JP" dirty="0"/>
              <a:t>Success of relativistic hydrodynamic model</a:t>
            </a:r>
          </a:p>
          <a:p>
            <a:pPr lvl="1"/>
            <a:r>
              <a:rPr lang="en-US" altLang="ja-JP" dirty="0"/>
              <a:t>Space-time evolution of after collisions</a:t>
            </a:r>
          </a:p>
          <a:p>
            <a:pPr lvl="1"/>
            <a:r>
              <a:rPr lang="en-US" altLang="ja-JP" dirty="0"/>
              <a:t>Viscosity and observables </a:t>
            </a:r>
          </a:p>
          <a:p>
            <a:r>
              <a:rPr lang="en-US" altLang="ja-JP" dirty="0"/>
              <a:t>Relativistic resistive magnetohydrodynamics</a:t>
            </a:r>
          </a:p>
          <a:p>
            <a:pPr lvl="1"/>
            <a:r>
              <a:rPr lang="en-US" altLang="ja-JP" dirty="0"/>
              <a:t>Strong electromagnetic field after collisions</a:t>
            </a:r>
          </a:p>
          <a:p>
            <a:pPr lvl="1"/>
            <a:r>
              <a:rPr lang="en-US" altLang="ja-JP" dirty="0"/>
              <a:t>Construction of relativistic resistive magnetohydrodynamics </a:t>
            </a:r>
          </a:p>
          <a:p>
            <a:r>
              <a:rPr kumimoji="1" lang="en-US" altLang="ja-JP" dirty="0"/>
              <a:t>Numerical results </a:t>
            </a:r>
          </a:p>
          <a:p>
            <a:pPr lvl="1"/>
            <a:r>
              <a:rPr kumimoji="1" lang="en-US" altLang="ja-JP" dirty="0"/>
              <a:t>Symmetric and asymmetric systems </a:t>
            </a:r>
            <a:endParaRPr lang="en-US" altLang="ja-JP" dirty="0"/>
          </a:p>
          <a:p>
            <a:pPr lvl="1"/>
            <a:r>
              <a:rPr kumimoji="1" lang="en-US" altLang="ja-JP" dirty="0"/>
              <a:t>Charge dependent flow: </a:t>
            </a:r>
            <a:r>
              <a:rPr kumimoji="1" lang="en-US" altLang="ja-JP" dirty="0">
                <a:latin typeface="Symbol" pitchFamily="2" charset="2"/>
              </a:rPr>
              <a:t>D</a:t>
            </a:r>
            <a:r>
              <a:rPr kumimoji="1" lang="en-US" altLang="ja-JP" i="1" dirty="0"/>
              <a:t>v</a:t>
            </a:r>
            <a:r>
              <a:rPr kumimoji="1" lang="en-US" altLang="ja-JP" baseline="-25000" dirty="0"/>
              <a:t>1 </a:t>
            </a:r>
            <a:r>
              <a:rPr lang="en-US" altLang="ja-JP" dirty="0"/>
              <a:t>and</a:t>
            </a:r>
            <a:r>
              <a:rPr lang="en-US" altLang="ja-JP" baseline="-25000" dirty="0"/>
              <a:t> </a:t>
            </a:r>
            <a:r>
              <a:rPr kumimoji="1" lang="en-US" altLang="ja-JP" dirty="0"/>
              <a:t> </a:t>
            </a:r>
            <a:r>
              <a:rPr kumimoji="1" lang="en-US" altLang="ja-JP" dirty="0">
                <a:latin typeface="Symbol" pitchFamily="2" charset="2"/>
              </a:rPr>
              <a:t>D</a:t>
            </a:r>
            <a:r>
              <a:rPr kumimoji="1" lang="en-US" altLang="ja-JP" i="1" dirty="0"/>
              <a:t>v</a:t>
            </a:r>
            <a:r>
              <a:rPr kumimoji="1" lang="en-US" altLang="ja-JP" baseline="-25000" dirty="0"/>
              <a:t>2</a:t>
            </a:r>
          </a:p>
          <a:p>
            <a:r>
              <a:rPr lang="en-US" altLang="ja-JP" dirty="0"/>
              <a:t>Summary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9109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on Collective Flow</a:t>
            </a:r>
            <a:endParaRPr lang="en-US" i="1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Collective flow as a function of </a:t>
            </a:r>
            <a:r>
              <a:rPr lang="en-US" i="1" dirty="0" err="1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baseline="-25000" dirty="0" err="1">
                <a:ea typeface="Symbol" charset="2"/>
                <a:cs typeface="Symbol" charset="2"/>
              </a:rPr>
              <a:t>p</a:t>
            </a:r>
            <a:endParaRPr lang="en-US" baseline="-25000" dirty="0">
              <a:ea typeface="Symbol" charset="2"/>
              <a:cs typeface="Symbol" charset="2"/>
            </a:endParaRPr>
          </a:p>
        </p:txBody>
      </p:sp>
      <p:pic>
        <p:nvPicPr>
          <p:cNvPr id="4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025" y="1756092"/>
            <a:ext cx="4193031" cy="2932742"/>
          </a:xfrm>
          <a:prstGeom prst="rect">
            <a:avLst/>
          </a:prstGeom>
        </p:spPr>
      </p:pic>
      <p:pic>
        <p:nvPicPr>
          <p:cNvPr id="5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099" y="1750442"/>
            <a:ext cx="4282935" cy="2995624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5407935" y="2790415"/>
            <a:ext cx="370455" cy="43204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9802370" y="2422862"/>
            <a:ext cx="370455" cy="43204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98168" y="4728495"/>
            <a:ext cx="72077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009051"/>
                </a:solidFill>
              </a:rPr>
              <a:t>(3+1)-d calculation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i="1" dirty="0" err="1">
                <a:solidFill>
                  <a:srgbClr val="009051"/>
                </a:solidFill>
              </a:rPr>
              <a:t>v</a:t>
            </a:r>
            <a:r>
              <a:rPr lang="en-US" sz="2000" baseline="-25000" dirty="0" err="1">
                <a:solidFill>
                  <a:srgbClr val="009051"/>
                </a:solidFill>
              </a:rPr>
              <a:t>n</a:t>
            </a:r>
            <a:r>
              <a:rPr lang="en-US" sz="2000" dirty="0">
                <a:solidFill>
                  <a:srgbClr val="009051"/>
                </a:solidFill>
              </a:rPr>
              <a:t> with  bulk viscosity is much closer to the ALICE data:      amplitude and slope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009051"/>
                </a:solidFill>
              </a:rPr>
              <a:t> Effect of bulk viscosity at forward rapidity is large. </a:t>
            </a:r>
          </a:p>
        </p:txBody>
      </p:sp>
      <p:grpSp>
        <p:nvGrpSpPr>
          <p:cNvPr id="9" name="グループ化 4"/>
          <p:cNvGrpSpPr/>
          <p:nvPr/>
        </p:nvGrpSpPr>
        <p:grpSpPr>
          <a:xfrm>
            <a:off x="2783632" y="3100899"/>
            <a:ext cx="437424" cy="384723"/>
            <a:chOff x="2288513" y="1078166"/>
            <a:chExt cx="629465" cy="553628"/>
          </a:xfrm>
        </p:grpSpPr>
        <p:sp>
          <p:nvSpPr>
            <p:cNvPr id="10" name="円/楕円 17"/>
            <p:cNvSpPr/>
            <p:nvPr/>
          </p:nvSpPr>
          <p:spPr>
            <a:xfrm>
              <a:off x="2288513" y="1078166"/>
              <a:ext cx="553628" cy="553628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1" name="円/楕円 18"/>
            <p:cNvSpPr/>
            <p:nvPr/>
          </p:nvSpPr>
          <p:spPr>
            <a:xfrm>
              <a:off x="2364350" y="1078166"/>
              <a:ext cx="553628" cy="553628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grpSp>
        <p:nvGrpSpPr>
          <p:cNvPr id="12" name="グループ化 19"/>
          <p:cNvGrpSpPr/>
          <p:nvPr/>
        </p:nvGrpSpPr>
        <p:grpSpPr>
          <a:xfrm>
            <a:off x="7154379" y="3128125"/>
            <a:ext cx="583520" cy="387145"/>
            <a:chOff x="7284107" y="4743922"/>
            <a:chExt cx="867827" cy="575772"/>
          </a:xfrm>
        </p:grpSpPr>
        <p:sp>
          <p:nvSpPr>
            <p:cNvPr id="13" name="円/楕円 20"/>
            <p:cNvSpPr/>
            <p:nvPr/>
          </p:nvSpPr>
          <p:spPr>
            <a:xfrm>
              <a:off x="7284107" y="4743922"/>
              <a:ext cx="575772" cy="575772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4" name="円/楕円 21"/>
            <p:cNvSpPr/>
            <p:nvPr/>
          </p:nvSpPr>
          <p:spPr>
            <a:xfrm>
              <a:off x="7576162" y="4743922"/>
              <a:ext cx="575772" cy="57577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513159" y="6005488"/>
            <a:ext cx="4193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Finite bulk viscosity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41546" y="4381073"/>
            <a:ext cx="5158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sz="2000" baseline="-25000" dirty="0" err="1"/>
              <a:t>p</a:t>
            </a:r>
            <a:endParaRPr lang="en-US" sz="2000" baseline="-25000" dirty="0"/>
          </a:p>
        </p:txBody>
      </p:sp>
      <p:sp>
        <p:nvSpPr>
          <p:cNvPr id="17" name="TextBox 16"/>
          <p:cNvSpPr txBox="1"/>
          <p:nvPr/>
        </p:nvSpPr>
        <p:spPr>
          <a:xfrm>
            <a:off x="8408540" y="4393726"/>
            <a:ext cx="5158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sz="2000" baseline="-25000" dirty="0" err="1"/>
              <a:t>p</a:t>
            </a:r>
            <a:endParaRPr lang="en-US" sz="2000" baseline="-25000" dirty="0"/>
          </a:p>
        </p:txBody>
      </p:sp>
      <p:sp>
        <p:nvSpPr>
          <p:cNvPr id="18" name="スライド番号プレースホルダー 17">
            <a:extLst>
              <a:ext uri="{FF2B5EF4-FFF2-40B4-BE49-F238E27FC236}">
                <a16:creationId xmlns:a16="http://schemas.microsoft.com/office/drawing/2014/main" id="{CAB70D48-C8D8-9DBB-7F56-127F38D9D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20</a:t>
            </a:fld>
            <a:endParaRPr lang="ja-JP" altLang="en-US"/>
          </a:p>
        </p:txBody>
      </p:sp>
      <p:grpSp>
        <p:nvGrpSpPr>
          <p:cNvPr id="19" name="グループ化 65">
            <a:extLst>
              <a:ext uri="{FF2B5EF4-FFF2-40B4-BE49-F238E27FC236}">
                <a16:creationId xmlns:a16="http://schemas.microsoft.com/office/drawing/2014/main" id="{1A8C6CFE-0E9C-FC7B-D166-DABC873A91B0}"/>
              </a:ext>
            </a:extLst>
          </p:cNvPr>
          <p:cNvGrpSpPr/>
          <p:nvPr/>
        </p:nvGrpSpPr>
        <p:grpSpPr>
          <a:xfrm>
            <a:off x="8148510" y="67403"/>
            <a:ext cx="2386202" cy="1707188"/>
            <a:chOff x="7049458" y="1268081"/>
            <a:chExt cx="2098970" cy="1501690"/>
          </a:xfrm>
        </p:grpSpPr>
        <p:pic>
          <p:nvPicPr>
            <p:cNvPr id="20" name="図 60">
              <a:extLst>
                <a:ext uri="{FF2B5EF4-FFF2-40B4-BE49-F238E27FC236}">
                  <a16:creationId xmlns:a16="http://schemas.microsoft.com/office/drawing/2014/main" id="{81572B04-A1ED-F5EF-B644-022FFCDE6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458" y="1639806"/>
              <a:ext cx="1860081" cy="1129965"/>
            </a:xfrm>
            <a:prstGeom prst="rect">
              <a:avLst/>
            </a:prstGeom>
          </p:spPr>
        </p:pic>
        <p:cxnSp>
          <p:nvCxnSpPr>
            <p:cNvPr id="21" name="直線矢印コネクタ 62">
              <a:extLst>
                <a:ext uri="{FF2B5EF4-FFF2-40B4-BE49-F238E27FC236}">
                  <a16:creationId xmlns:a16="http://schemas.microsoft.com/office/drawing/2014/main" id="{51FE9812-F090-9E82-C2A9-6C1AE25AF31B}"/>
                </a:ext>
              </a:extLst>
            </p:cNvPr>
            <p:cNvCxnSpPr/>
            <p:nvPr/>
          </p:nvCxnSpPr>
          <p:spPr>
            <a:xfrm>
              <a:off x="7049458" y="1635018"/>
              <a:ext cx="1924075" cy="0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正方形/長方形 63">
                  <a:extLst>
                    <a:ext uri="{FF2B5EF4-FFF2-40B4-BE49-F238E27FC236}">
                      <a16:creationId xmlns:a16="http://schemas.microsoft.com/office/drawing/2014/main" id="{E1F54326-3924-3F9D-73B2-DCD5C16A9EDF}"/>
                    </a:ext>
                  </a:extLst>
                </p:cNvPr>
                <p:cNvSpPr/>
                <p:nvPr/>
              </p:nvSpPr>
              <p:spPr>
                <a:xfrm>
                  <a:off x="7049458" y="1268081"/>
                  <a:ext cx="2098970" cy="3248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buClr>
                      <a:schemeClr val="accent1">
                        <a:lumMod val="50000"/>
                      </a:schemeClr>
                    </a:buClr>
                    <a:buSzPct val="80000"/>
                  </a:pPr>
                  <a:r>
                    <a:rPr lang="en-US" altLang="ja-JP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  <a:cs typeface="Segoe UI" panose="020B0502040204020203" pitchFamily="34" charset="0"/>
                    </a:rPr>
                    <a:t>pseudorapidity</a:t>
                  </a:r>
                  <a:r>
                    <a:rPr lang="en-US" altLang="ja-JP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  <a:cs typeface="Segoe UI" panose="020B0502040204020203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游ゴシック" panose="020B0400000000000000" pitchFamily="50" charset="-128"/>
                          <a:cs typeface="Segoe UI" panose="020B0502040204020203" pitchFamily="34" charset="0"/>
                        </a:rPr>
                        <m:t>η</m:t>
                      </m:r>
                    </m:oMath>
                  </a14:m>
                  <a:endParaRPr lang="ja-JP" altLang="en-US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Segoe UI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22" name="正方形/長方形 6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9458" y="1268081"/>
                  <a:ext cx="2098970" cy="32487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2041" t="-1000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05453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Collective Flow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5" name="TextBox 97"/>
          <p:cNvSpPr txBox="1"/>
          <p:nvPr/>
        </p:nvSpPr>
        <p:spPr>
          <a:xfrm>
            <a:off x="3275309" y="2815107"/>
            <a:ext cx="15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</a:t>
            </a:r>
          </a:p>
        </p:txBody>
      </p:sp>
      <p:pic>
        <p:nvPicPr>
          <p:cNvPr id="96" name="Picture 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069" y="1907857"/>
            <a:ext cx="2320994" cy="1400206"/>
          </a:xfrm>
          <a:prstGeom prst="rect">
            <a:avLst/>
          </a:prstGeom>
        </p:spPr>
      </p:pic>
      <p:sp>
        <p:nvSpPr>
          <p:cNvPr id="97" name="TextBox 98"/>
          <p:cNvSpPr txBox="1"/>
          <p:nvPr/>
        </p:nvSpPr>
        <p:spPr>
          <a:xfrm>
            <a:off x="5627111" y="1257408"/>
            <a:ext cx="1753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almond shape</a:t>
            </a:r>
          </a:p>
        </p:txBody>
      </p:sp>
      <p:grpSp>
        <p:nvGrpSpPr>
          <p:cNvPr id="98" name="Group 104"/>
          <p:cNvGrpSpPr/>
          <p:nvPr/>
        </p:nvGrpSpPr>
        <p:grpSpPr>
          <a:xfrm>
            <a:off x="7673530" y="1257409"/>
            <a:ext cx="2898271" cy="2167555"/>
            <a:chOff x="6156176" y="3038326"/>
            <a:chExt cx="2692423" cy="2084214"/>
          </a:xfrm>
        </p:grpSpPr>
        <p:pic>
          <p:nvPicPr>
            <p:cNvPr id="99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56176" y="3363433"/>
              <a:ext cx="2692423" cy="1759107"/>
            </a:xfrm>
            <a:prstGeom prst="rect">
              <a:avLst/>
            </a:prstGeom>
          </p:spPr>
        </p:pic>
        <p:sp>
          <p:nvSpPr>
            <p:cNvPr id="100" name="TextBox 99"/>
            <p:cNvSpPr txBox="1"/>
            <p:nvPr/>
          </p:nvSpPr>
          <p:spPr>
            <a:xfrm>
              <a:off x="6411621" y="3038326"/>
              <a:ext cx="2215272" cy="355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more realistic</a:t>
              </a:r>
              <a:r>
                <a:rPr lang="is-IS" dirty="0"/>
                <a:t>….</a:t>
              </a:r>
              <a:endParaRPr lang="en-US" dirty="0"/>
            </a:p>
          </p:txBody>
        </p:sp>
      </p:grpSp>
      <p:pic>
        <p:nvPicPr>
          <p:cNvPr id="102" name="Picture 10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54" y="4810691"/>
            <a:ext cx="9019829" cy="713986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テキスト ボックス 102"/>
          <p:cNvSpPr txBox="1"/>
          <p:nvPr/>
        </p:nvSpPr>
        <p:spPr>
          <a:xfrm>
            <a:off x="4934352" y="5378519"/>
            <a:ext cx="1413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/>
              <a:t>Elliptic flow</a:t>
            </a:r>
            <a:endParaRPr lang="ja-JP" altLang="en-US" dirty="0"/>
          </a:p>
        </p:txBody>
      </p:sp>
      <p:cxnSp>
        <p:nvCxnSpPr>
          <p:cNvPr id="105" name="直線コネクタ 104"/>
          <p:cNvCxnSpPr>
            <a:endCxn id="103" idx="0"/>
          </p:cNvCxnSpPr>
          <p:nvPr/>
        </p:nvCxnSpPr>
        <p:spPr>
          <a:xfrm>
            <a:off x="5225864" y="5378519"/>
            <a:ext cx="4154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直線コネクタ 100">
            <a:extLst>
              <a:ext uri="{FF2B5EF4-FFF2-40B4-BE49-F238E27FC236}">
                <a16:creationId xmlns:a16="http://schemas.microsoft.com/office/drawing/2014/main" id="{55EEA227-26B6-4E4D-23EA-5BBBAD01842B}"/>
              </a:ext>
            </a:extLst>
          </p:cNvPr>
          <p:cNvCxnSpPr/>
          <p:nvPr/>
        </p:nvCxnSpPr>
        <p:spPr>
          <a:xfrm>
            <a:off x="3617095" y="5378519"/>
            <a:ext cx="4154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C452FDB2-67DC-FC76-6F74-0BC9653C00B4}"/>
              </a:ext>
            </a:extLst>
          </p:cNvPr>
          <p:cNvSpPr txBox="1"/>
          <p:nvPr/>
        </p:nvSpPr>
        <p:spPr>
          <a:xfrm>
            <a:off x="3305300" y="5373217"/>
            <a:ext cx="1801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Directed flow</a:t>
            </a:r>
            <a:endParaRPr lang="ja-JP" altLang="en-US" dirty="0"/>
          </a:p>
        </p:txBody>
      </p:sp>
      <p:sp>
        <p:nvSpPr>
          <p:cNvPr id="106" name="スライド番号プレースホルダー 105">
            <a:extLst>
              <a:ext uri="{FF2B5EF4-FFF2-40B4-BE49-F238E27FC236}">
                <a16:creationId xmlns:a16="http://schemas.microsoft.com/office/drawing/2014/main" id="{3DCF8C55-5565-61F2-9B1B-52B863833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21</a:t>
            </a:fld>
            <a:endParaRPr lang="ja-JP" altLang="en-US"/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DBEB3F16-A792-6506-F77F-6B7B0A5FCBCE}"/>
              </a:ext>
            </a:extLst>
          </p:cNvPr>
          <p:cNvGrpSpPr/>
          <p:nvPr/>
        </p:nvGrpSpPr>
        <p:grpSpPr>
          <a:xfrm>
            <a:off x="469604" y="1675163"/>
            <a:ext cx="4048867" cy="3018552"/>
            <a:chOff x="4471082" y="1155110"/>
            <a:chExt cx="4257675" cy="3046843"/>
          </a:xfrm>
        </p:grpSpPr>
        <p:sp>
          <p:nvSpPr>
            <p:cNvPr id="5" name="Text Box 7">
              <a:extLst>
                <a:ext uri="{FF2B5EF4-FFF2-40B4-BE49-F238E27FC236}">
                  <a16:creationId xmlns:a16="http://schemas.microsoft.com/office/drawing/2014/main" id="{75DA69C6-0D73-E90F-602E-FB21B9854B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1082" y="1499465"/>
              <a:ext cx="1092283" cy="58109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altLang="ja-JP" sz="1800" b="1">
                  <a:solidFill>
                    <a:srgbClr val="009900"/>
                  </a:solidFill>
                </a:rPr>
                <a:t>Reaction </a:t>
              </a:r>
            </a:p>
            <a:p>
              <a:pPr eaLnBrk="1" hangingPunct="1"/>
              <a:r>
                <a:rPr lang="en-US" altLang="ja-JP" sz="1800" b="1">
                  <a:solidFill>
                    <a:srgbClr val="009900"/>
                  </a:solidFill>
                </a:rPr>
                <a:t>      plane</a:t>
              </a:r>
            </a:p>
          </p:txBody>
        </p:sp>
        <p:sp>
          <p:nvSpPr>
            <p:cNvPr id="6" name="Line 8">
              <a:extLst>
                <a:ext uri="{FF2B5EF4-FFF2-40B4-BE49-F238E27FC236}">
                  <a16:creationId xmlns:a16="http://schemas.microsoft.com/office/drawing/2014/main" id="{811FE2A9-1943-A3A9-D1E9-41C789AA3C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69741" y="2050433"/>
              <a:ext cx="297220" cy="347225"/>
            </a:xfrm>
            <a:prstGeom prst="line">
              <a:avLst/>
            </a:prstGeom>
            <a:noFill/>
            <a:ln w="25400">
              <a:solidFill>
                <a:srgbClr val="009900"/>
              </a:solidFill>
              <a:round/>
              <a:headEnd/>
              <a:tailEnd type="triangle" w="med" len="med"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36AA8CD9-FC6A-1365-1D86-9B1ADF4B0CF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731584" y="1155110"/>
              <a:ext cx="435427" cy="407487"/>
            </a:xfrm>
            <a:custGeom>
              <a:avLst/>
              <a:gdLst>
                <a:gd name="T0" fmla="*/ 5 w 720"/>
                <a:gd name="T1" fmla="*/ 0 h 622"/>
                <a:gd name="T2" fmla="*/ 2 w 720"/>
                <a:gd name="T3" fmla="*/ 7 h 622"/>
                <a:gd name="T4" fmla="*/ 0 w 720"/>
                <a:gd name="T5" fmla="*/ 7 h 622"/>
                <a:gd name="T6" fmla="*/ 2 w 720"/>
                <a:gd name="T7" fmla="*/ 12 h 622"/>
                <a:gd name="T8" fmla="*/ 7 w 720"/>
                <a:gd name="T9" fmla="*/ 7 h 622"/>
                <a:gd name="T10" fmla="*/ 5 w 720"/>
                <a:gd name="T11" fmla="*/ 7 h 622"/>
                <a:gd name="T12" fmla="*/ 8 w 720"/>
                <a:gd name="T13" fmla="*/ 0 h 622"/>
                <a:gd name="T14" fmla="*/ 5 w 720"/>
                <a:gd name="T15" fmla="*/ 0 h 6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20"/>
                <a:gd name="T25" fmla="*/ 0 h 622"/>
                <a:gd name="T26" fmla="*/ 720 w 720"/>
                <a:gd name="T27" fmla="*/ 622 h 6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20" h="622">
                  <a:moveTo>
                    <a:pt x="430" y="0"/>
                  </a:moveTo>
                  <a:lnTo>
                    <a:pt x="177" y="379"/>
                  </a:lnTo>
                  <a:lnTo>
                    <a:pt x="0" y="379"/>
                  </a:lnTo>
                  <a:lnTo>
                    <a:pt x="168" y="622"/>
                  </a:lnTo>
                  <a:lnTo>
                    <a:pt x="631" y="379"/>
                  </a:lnTo>
                  <a:lnTo>
                    <a:pt x="465" y="382"/>
                  </a:lnTo>
                  <a:lnTo>
                    <a:pt x="720" y="0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TopRight">
                <a:rot lat="20099989" lon="21299989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lIns="31771" tIns="15885" rIns="31771" bIns="15885">
              <a:prstTxWarp prst="textNoShape">
                <a:avLst/>
              </a:prstTxWarp>
              <a:spAutoFit/>
              <a:flatTx/>
            </a:bodyPr>
            <a:lstStyle/>
            <a:p>
              <a:endParaRPr lang="ja-JP" altLang="en-US"/>
            </a:p>
          </p:txBody>
        </p:sp>
        <p:sp>
          <p:nvSpPr>
            <p:cNvPr id="8" name="Line 10">
              <a:extLst>
                <a:ext uri="{FF2B5EF4-FFF2-40B4-BE49-F238E27FC236}">
                  <a16:creationId xmlns:a16="http://schemas.microsoft.com/office/drawing/2014/main" id="{6D990E13-CB8D-1A73-6277-E81BC9600D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95005" y="1582684"/>
              <a:ext cx="753452" cy="121098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9" name="Line 11">
              <a:extLst>
                <a:ext uri="{FF2B5EF4-FFF2-40B4-BE49-F238E27FC236}">
                  <a16:creationId xmlns:a16="http://schemas.microsoft.com/office/drawing/2014/main" id="{84C1A7DE-FA3A-7319-9A81-DDAEAC9DBF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59099" y="1582684"/>
              <a:ext cx="740078" cy="1192329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10" name="Line 12">
              <a:extLst>
                <a:ext uri="{FF2B5EF4-FFF2-40B4-BE49-F238E27FC236}">
                  <a16:creationId xmlns:a16="http://schemas.microsoft.com/office/drawing/2014/main" id="{237FA4D4-953B-1B84-4433-BA6A2CC980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92417" y="1836646"/>
              <a:ext cx="2481786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11" name="Line 13">
              <a:extLst>
                <a:ext uri="{FF2B5EF4-FFF2-40B4-BE49-F238E27FC236}">
                  <a16:creationId xmlns:a16="http://schemas.microsoft.com/office/drawing/2014/main" id="{B6EE869C-24AC-2E37-599D-173050E11B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32973" y="3103586"/>
              <a:ext cx="1744681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12" name="AutoShape 14">
              <a:extLst>
                <a:ext uri="{FF2B5EF4-FFF2-40B4-BE49-F238E27FC236}">
                  <a16:creationId xmlns:a16="http://schemas.microsoft.com/office/drawing/2014/main" id="{A970D3B6-88FB-4875-AEFF-8A6D167CA1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7621" y="1578380"/>
              <a:ext cx="3941136" cy="2348788"/>
            </a:xfrm>
            <a:prstGeom prst="parallelogram">
              <a:avLst>
                <a:gd name="adj" fmla="val 60106"/>
              </a:avLst>
            </a:prstGeom>
            <a:noFill/>
            <a:ln w="2857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13" name="Line 15">
              <a:extLst>
                <a:ext uri="{FF2B5EF4-FFF2-40B4-BE49-F238E27FC236}">
                  <a16:creationId xmlns:a16="http://schemas.microsoft.com/office/drawing/2014/main" id="{5826D60C-0E4A-1B8F-5537-90A57D743B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87621" y="3420679"/>
              <a:ext cx="316539" cy="510793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14" name="Line 16">
              <a:extLst>
                <a:ext uri="{FF2B5EF4-FFF2-40B4-BE49-F238E27FC236}">
                  <a16:creationId xmlns:a16="http://schemas.microsoft.com/office/drawing/2014/main" id="{94F7AD4F-C3A6-DA8D-6715-DD2130E6F5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34459" y="1582684"/>
              <a:ext cx="915437" cy="1474987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8E11CF71-5DB2-0C80-7F4A-4886026B40BD}"/>
                </a:ext>
              </a:extLst>
            </p:cNvPr>
            <p:cNvSpPr>
              <a:spLocks/>
            </p:cNvSpPr>
            <p:nvPr/>
          </p:nvSpPr>
          <p:spPr bwMode="auto">
            <a:xfrm rot="10800000" flipV="1">
              <a:off x="5997306" y="2912755"/>
              <a:ext cx="306136" cy="942672"/>
            </a:xfrm>
            <a:custGeom>
              <a:avLst/>
              <a:gdLst>
                <a:gd name="T0" fmla="*/ 31 w 252"/>
                <a:gd name="T1" fmla="*/ 422 h 715"/>
                <a:gd name="T2" fmla="*/ 9 w 252"/>
                <a:gd name="T3" fmla="*/ 339 h 715"/>
                <a:gd name="T4" fmla="*/ 1 w 252"/>
                <a:gd name="T5" fmla="*/ 231 h 715"/>
                <a:gd name="T6" fmla="*/ 11 w 252"/>
                <a:gd name="T7" fmla="*/ 134 h 715"/>
                <a:gd name="T8" fmla="*/ 37 w 252"/>
                <a:gd name="T9" fmla="*/ 48 h 715"/>
                <a:gd name="T10" fmla="*/ 60 w 252"/>
                <a:gd name="T11" fmla="*/ 4 h 715"/>
                <a:gd name="T12" fmla="*/ 83 w 252"/>
                <a:gd name="T13" fmla="*/ 111 h 715"/>
                <a:gd name="T14" fmla="*/ 92 w 252"/>
                <a:gd name="T15" fmla="*/ 221 h 715"/>
                <a:gd name="T16" fmla="*/ 88 w 252"/>
                <a:gd name="T17" fmla="*/ 337 h 715"/>
                <a:gd name="T18" fmla="*/ 73 w 252"/>
                <a:gd name="T19" fmla="*/ 416 h 715"/>
                <a:gd name="T20" fmla="*/ 52 w 252"/>
                <a:gd name="T21" fmla="*/ 466 h 715"/>
                <a:gd name="T22" fmla="*/ 31 w 252"/>
                <a:gd name="T23" fmla="*/ 422 h 7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2"/>
                <a:gd name="T37" fmla="*/ 0 h 715"/>
                <a:gd name="T38" fmla="*/ 252 w 252"/>
                <a:gd name="T39" fmla="*/ 715 h 71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2" h="715">
                  <a:moveTo>
                    <a:pt x="84" y="643"/>
                  </a:moveTo>
                  <a:cubicBezTo>
                    <a:pt x="64" y="611"/>
                    <a:pt x="38" y="568"/>
                    <a:pt x="24" y="519"/>
                  </a:cubicBezTo>
                  <a:cubicBezTo>
                    <a:pt x="10" y="470"/>
                    <a:pt x="0" y="403"/>
                    <a:pt x="1" y="351"/>
                  </a:cubicBezTo>
                  <a:cubicBezTo>
                    <a:pt x="2" y="299"/>
                    <a:pt x="14" y="251"/>
                    <a:pt x="30" y="205"/>
                  </a:cubicBezTo>
                  <a:cubicBezTo>
                    <a:pt x="46" y="159"/>
                    <a:pt x="77" y="106"/>
                    <a:pt x="100" y="73"/>
                  </a:cubicBezTo>
                  <a:cubicBezTo>
                    <a:pt x="123" y="40"/>
                    <a:pt x="163" y="0"/>
                    <a:pt x="166" y="4"/>
                  </a:cubicBezTo>
                  <a:cubicBezTo>
                    <a:pt x="198" y="57"/>
                    <a:pt x="212" y="120"/>
                    <a:pt x="225" y="171"/>
                  </a:cubicBezTo>
                  <a:cubicBezTo>
                    <a:pt x="239" y="226"/>
                    <a:pt x="246" y="280"/>
                    <a:pt x="249" y="337"/>
                  </a:cubicBezTo>
                  <a:cubicBezTo>
                    <a:pt x="252" y="394"/>
                    <a:pt x="249" y="464"/>
                    <a:pt x="241" y="514"/>
                  </a:cubicBezTo>
                  <a:cubicBezTo>
                    <a:pt x="233" y="564"/>
                    <a:pt x="216" y="603"/>
                    <a:pt x="199" y="636"/>
                  </a:cubicBezTo>
                  <a:cubicBezTo>
                    <a:pt x="182" y="669"/>
                    <a:pt x="142" y="715"/>
                    <a:pt x="142" y="712"/>
                  </a:cubicBezTo>
                  <a:cubicBezTo>
                    <a:pt x="142" y="711"/>
                    <a:pt x="104" y="675"/>
                    <a:pt x="84" y="643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16" name="Line 18">
              <a:extLst>
                <a:ext uri="{FF2B5EF4-FFF2-40B4-BE49-F238E27FC236}">
                  <a16:creationId xmlns:a16="http://schemas.microsoft.com/office/drawing/2014/main" id="{93864E88-BC24-FA66-B7F8-091662730A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33835" y="2838145"/>
              <a:ext cx="674689" cy="108471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17" name="Text Box 19">
              <a:extLst>
                <a:ext uri="{FF2B5EF4-FFF2-40B4-BE49-F238E27FC236}">
                  <a16:creationId xmlns:a16="http://schemas.microsoft.com/office/drawing/2014/main" id="{B71FE307-B978-4A77-07E1-7F52EAB56A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40838" y="3954429"/>
              <a:ext cx="142710" cy="247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400" dirty="0" err="1">
                  <a:solidFill>
                    <a:sysClr val="windowText" lastClr="000000"/>
                  </a:solidFill>
                </a:rPr>
                <a:t>x</a:t>
              </a:r>
              <a:endParaRPr lang="en-US" altLang="ja-JP" sz="1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Text Box 20">
              <a:extLst>
                <a:ext uri="{FF2B5EF4-FFF2-40B4-BE49-F238E27FC236}">
                  <a16:creationId xmlns:a16="http://schemas.microsoft.com/office/drawing/2014/main" id="{95384FD6-2102-1441-E662-E524A26077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73529" y="1472204"/>
              <a:ext cx="135235" cy="248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400">
                  <a:solidFill>
                    <a:sysClr val="windowText" lastClr="000000"/>
                  </a:solidFill>
                </a:rPr>
                <a:t>z</a:t>
              </a:r>
            </a:p>
          </p:txBody>
        </p:sp>
        <p:grpSp>
          <p:nvGrpSpPr>
            <p:cNvPr id="19" name="Group 22">
              <a:extLst>
                <a:ext uri="{FF2B5EF4-FFF2-40B4-BE49-F238E27FC236}">
                  <a16:creationId xmlns:a16="http://schemas.microsoft.com/office/drawing/2014/main" id="{97730CB1-1C43-729D-3B3F-8CFE7CF1C3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42040" y="1360288"/>
              <a:ext cx="1251298" cy="1317158"/>
              <a:chOff x="4151" y="2181"/>
              <a:chExt cx="1033" cy="999"/>
            </a:xfrm>
          </p:grpSpPr>
          <p:sp>
            <p:nvSpPr>
              <p:cNvPr id="91" name="Oval 23">
                <a:extLst>
                  <a:ext uri="{FF2B5EF4-FFF2-40B4-BE49-F238E27FC236}">
                    <a16:creationId xmlns:a16="http://schemas.microsoft.com/office/drawing/2014/main" id="{77755DEC-E87A-D227-F1FC-2E933845A5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4" y="2182"/>
                <a:ext cx="988" cy="981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31771" tIns="15885" rIns="31771" bIns="15885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92" name="Oval 24">
                <a:extLst>
                  <a:ext uri="{FF2B5EF4-FFF2-40B4-BE49-F238E27FC236}">
                    <a16:creationId xmlns:a16="http://schemas.microsoft.com/office/drawing/2014/main" id="{2374E5E2-DB1A-9405-C1CA-A2ADDCD23B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4" y="2181"/>
                <a:ext cx="988" cy="98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31771" tIns="15885" rIns="31771" bIns="15885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93" name="Freeform 25">
                <a:extLst>
                  <a:ext uri="{FF2B5EF4-FFF2-40B4-BE49-F238E27FC236}">
                    <a16:creationId xmlns:a16="http://schemas.microsoft.com/office/drawing/2014/main" id="{F73E5107-1F45-FE36-A0C4-64D09FC65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1" y="2580"/>
                <a:ext cx="1033" cy="600"/>
              </a:xfrm>
              <a:custGeom>
                <a:avLst/>
                <a:gdLst>
                  <a:gd name="T0" fmla="*/ 43 w 1026"/>
                  <a:gd name="T1" fmla="*/ 123 h 600"/>
                  <a:gd name="T2" fmla="*/ 120 w 1026"/>
                  <a:gd name="T3" fmla="*/ 181 h 600"/>
                  <a:gd name="T4" fmla="*/ 262 w 1026"/>
                  <a:gd name="T5" fmla="*/ 250 h 600"/>
                  <a:gd name="T6" fmla="*/ 432 w 1026"/>
                  <a:gd name="T7" fmla="*/ 280 h 600"/>
                  <a:gd name="T8" fmla="*/ 634 w 1026"/>
                  <a:gd name="T9" fmla="*/ 259 h 600"/>
                  <a:gd name="T10" fmla="*/ 799 w 1026"/>
                  <a:gd name="T11" fmla="*/ 201 h 600"/>
                  <a:gd name="T12" fmla="*/ 937 w 1026"/>
                  <a:gd name="T13" fmla="*/ 90 h 600"/>
                  <a:gd name="T14" fmla="*/ 1026 w 1026"/>
                  <a:gd name="T15" fmla="*/ 9 h 600"/>
                  <a:gd name="T16" fmla="*/ 1019 w 1026"/>
                  <a:gd name="T17" fmla="*/ 144 h 600"/>
                  <a:gd name="T18" fmla="*/ 992 w 1026"/>
                  <a:gd name="T19" fmla="*/ 267 h 600"/>
                  <a:gd name="T20" fmla="*/ 929 w 1026"/>
                  <a:gd name="T21" fmla="*/ 384 h 600"/>
                  <a:gd name="T22" fmla="*/ 857 w 1026"/>
                  <a:gd name="T23" fmla="*/ 467 h 600"/>
                  <a:gd name="T24" fmla="*/ 749 w 1026"/>
                  <a:gd name="T25" fmla="*/ 542 h 600"/>
                  <a:gd name="T26" fmla="*/ 610 w 1026"/>
                  <a:gd name="T27" fmla="*/ 588 h 600"/>
                  <a:gd name="T28" fmla="*/ 455 w 1026"/>
                  <a:gd name="T29" fmla="*/ 594 h 600"/>
                  <a:gd name="T30" fmla="*/ 310 w 1026"/>
                  <a:gd name="T31" fmla="*/ 553 h 600"/>
                  <a:gd name="T32" fmla="*/ 193 w 1026"/>
                  <a:gd name="T33" fmla="*/ 479 h 600"/>
                  <a:gd name="T34" fmla="*/ 95 w 1026"/>
                  <a:gd name="T35" fmla="*/ 368 h 600"/>
                  <a:gd name="T36" fmla="*/ 36 w 1026"/>
                  <a:gd name="T37" fmla="*/ 237 h 600"/>
                  <a:gd name="T38" fmla="*/ 1 w 1026"/>
                  <a:gd name="T39" fmla="*/ 73 h 600"/>
                  <a:gd name="T40" fmla="*/ 43 w 1026"/>
                  <a:gd name="T41" fmla="*/ 123 h 60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026"/>
                  <a:gd name="T64" fmla="*/ 0 h 600"/>
                  <a:gd name="T65" fmla="*/ 1026 w 1026"/>
                  <a:gd name="T66" fmla="*/ 600 h 60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026" h="600">
                    <a:moveTo>
                      <a:pt x="43" y="123"/>
                    </a:moveTo>
                    <a:cubicBezTo>
                      <a:pt x="61" y="136"/>
                      <a:pt x="84" y="160"/>
                      <a:pt x="120" y="181"/>
                    </a:cubicBezTo>
                    <a:cubicBezTo>
                      <a:pt x="156" y="202"/>
                      <a:pt x="210" y="233"/>
                      <a:pt x="262" y="250"/>
                    </a:cubicBezTo>
                    <a:cubicBezTo>
                      <a:pt x="314" y="267"/>
                      <a:pt x="370" y="279"/>
                      <a:pt x="432" y="280"/>
                    </a:cubicBezTo>
                    <a:cubicBezTo>
                      <a:pt x="494" y="281"/>
                      <a:pt x="573" y="272"/>
                      <a:pt x="634" y="259"/>
                    </a:cubicBezTo>
                    <a:cubicBezTo>
                      <a:pt x="695" y="246"/>
                      <a:pt x="749" y="229"/>
                      <a:pt x="799" y="201"/>
                    </a:cubicBezTo>
                    <a:cubicBezTo>
                      <a:pt x="849" y="173"/>
                      <a:pt x="899" y="122"/>
                      <a:pt x="937" y="90"/>
                    </a:cubicBezTo>
                    <a:cubicBezTo>
                      <a:pt x="975" y="58"/>
                      <a:pt x="1012" y="0"/>
                      <a:pt x="1026" y="9"/>
                    </a:cubicBezTo>
                    <a:cubicBezTo>
                      <a:pt x="1021" y="13"/>
                      <a:pt x="1025" y="101"/>
                      <a:pt x="1019" y="144"/>
                    </a:cubicBezTo>
                    <a:cubicBezTo>
                      <a:pt x="1013" y="187"/>
                      <a:pt x="1007" y="227"/>
                      <a:pt x="992" y="267"/>
                    </a:cubicBezTo>
                    <a:cubicBezTo>
                      <a:pt x="978" y="307"/>
                      <a:pt x="952" y="351"/>
                      <a:pt x="929" y="384"/>
                    </a:cubicBezTo>
                    <a:cubicBezTo>
                      <a:pt x="907" y="417"/>
                      <a:pt x="886" y="440"/>
                      <a:pt x="857" y="467"/>
                    </a:cubicBezTo>
                    <a:cubicBezTo>
                      <a:pt x="827" y="493"/>
                      <a:pt x="790" y="521"/>
                      <a:pt x="749" y="542"/>
                    </a:cubicBezTo>
                    <a:cubicBezTo>
                      <a:pt x="708" y="562"/>
                      <a:pt x="659" y="580"/>
                      <a:pt x="610" y="588"/>
                    </a:cubicBezTo>
                    <a:cubicBezTo>
                      <a:pt x="561" y="596"/>
                      <a:pt x="505" y="600"/>
                      <a:pt x="455" y="594"/>
                    </a:cubicBezTo>
                    <a:cubicBezTo>
                      <a:pt x="404" y="588"/>
                      <a:pt x="353" y="572"/>
                      <a:pt x="310" y="553"/>
                    </a:cubicBezTo>
                    <a:cubicBezTo>
                      <a:pt x="267" y="533"/>
                      <a:pt x="229" y="510"/>
                      <a:pt x="193" y="479"/>
                    </a:cubicBezTo>
                    <a:cubicBezTo>
                      <a:pt x="157" y="448"/>
                      <a:pt x="121" y="408"/>
                      <a:pt x="95" y="368"/>
                    </a:cubicBezTo>
                    <a:cubicBezTo>
                      <a:pt x="69" y="328"/>
                      <a:pt x="52" y="286"/>
                      <a:pt x="36" y="237"/>
                    </a:cubicBezTo>
                    <a:cubicBezTo>
                      <a:pt x="20" y="188"/>
                      <a:pt x="0" y="92"/>
                      <a:pt x="1" y="73"/>
                    </a:cubicBezTo>
                    <a:lnTo>
                      <a:pt x="43" y="123"/>
                    </a:lnTo>
                    <a:close/>
                  </a:path>
                </a:pathLst>
              </a:custGeom>
              <a:solidFill>
                <a:schemeClr val="bg1">
                  <a:alpha val="50195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31771" tIns="15885" rIns="31771" bIns="15885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94" name="Freeform 26">
                <a:extLst>
                  <a:ext uri="{FF2B5EF4-FFF2-40B4-BE49-F238E27FC236}">
                    <a16:creationId xmlns:a16="http://schemas.microsoft.com/office/drawing/2014/main" id="{D6157943-FFBF-98DA-1119-7437C2F8D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3" y="2605"/>
                <a:ext cx="985" cy="257"/>
              </a:xfrm>
              <a:custGeom>
                <a:avLst/>
                <a:gdLst>
                  <a:gd name="T0" fmla="*/ 0 w 979"/>
                  <a:gd name="T1" fmla="*/ 78 h 257"/>
                  <a:gd name="T2" fmla="*/ 101 w 979"/>
                  <a:gd name="T3" fmla="*/ 160 h 257"/>
                  <a:gd name="T4" fmla="*/ 263 w 979"/>
                  <a:gd name="T5" fmla="*/ 232 h 257"/>
                  <a:gd name="T6" fmla="*/ 404 w 979"/>
                  <a:gd name="T7" fmla="*/ 256 h 257"/>
                  <a:gd name="T8" fmla="*/ 608 w 979"/>
                  <a:gd name="T9" fmla="*/ 238 h 257"/>
                  <a:gd name="T10" fmla="*/ 800 w 979"/>
                  <a:gd name="T11" fmla="*/ 160 h 257"/>
                  <a:gd name="T12" fmla="*/ 979 w 979"/>
                  <a:gd name="T13" fmla="*/ 0 h 25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79"/>
                  <a:gd name="T22" fmla="*/ 0 h 257"/>
                  <a:gd name="T23" fmla="*/ 979 w 979"/>
                  <a:gd name="T24" fmla="*/ 257 h 25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79" h="257">
                    <a:moveTo>
                      <a:pt x="0" y="78"/>
                    </a:moveTo>
                    <a:cubicBezTo>
                      <a:pt x="17" y="92"/>
                      <a:pt x="57" y="134"/>
                      <a:pt x="101" y="160"/>
                    </a:cubicBezTo>
                    <a:cubicBezTo>
                      <a:pt x="145" y="186"/>
                      <a:pt x="213" y="216"/>
                      <a:pt x="263" y="232"/>
                    </a:cubicBezTo>
                    <a:cubicBezTo>
                      <a:pt x="313" y="248"/>
                      <a:pt x="347" y="255"/>
                      <a:pt x="404" y="256"/>
                    </a:cubicBezTo>
                    <a:cubicBezTo>
                      <a:pt x="461" y="257"/>
                      <a:pt x="542" y="254"/>
                      <a:pt x="608" y="238"/>
                    </a:cubicBezTo>
                    <a:cubicBezTo>
                      <a:pt x="674" y="222"/>
                      <a:pt x="738" y="200"/>
                      <a:pt x="800" y="160"/>
                    </a:cubicBezTo>
                    <a:cubicBezTo>
                      <a:pt x="862" y="120"/>
                      <a:pt x="942" y="33"/>
                      <a:pt x="979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31771" tIns="15885" rIns="31771" bIns="15885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20" name="Freeform 27">
              <a:extLst>
                <a:ext uri="{FF2B5EF4-FFF2-40B4-BE49-F238E27FC236}">
                  <a16:creationId xmlns:a16="http://schemas.microsoft.com/office/drawing/2014/main" id="{AC8F831B-A7FD-1F7E-2FA6-9693935A72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7787" y="1538282"/>
              <a:ext cx="306465" cy="942711"/>
            </a:xfrm>
            <a:custGeom>
              <a:avLst/>
              <a:gdLst>
                <a:gd name="T0" fmla="*/ 84 w 252"/>
                <a:gd name="T1" fmla="*/ 643 h 715"/>
                <a:gd name="T2" fmla="*/ 24 w 252"/>
                <a:gd name="T3" fmla="*/ 519 h 715"/>
                <a:gd name="T4" fmla="*/ 1 w 252"/>
                <a:gd name="T5" fmla="*/ 351 h 715"/>
                <a:gd name="T6" fmla="*/ 30 w 252"/>
                <a:gd name="T7" fmla="*/ 205 h 715"/>
                <a:gd name="T8" fmla="*/ 100 w 252"/>
                <a:gd name="T9" fmla="*/ 73 h 715"/>
                <a:gd name="T10" fmla="*/ 166 w 252"/>
                <a:gd name="T11" fmla="*/ 4 h 715"/>
                <a:gd name="T12" fmla="*/ 225 w 252"/>
                <a:gd name="T13" fmla="*/ 171 h 715"/>
                <a:gd name="T14" fmla="*/ 249 w 252"/>
                <a:gd name="T15" fmla="*/ 337 h 715"/>
                <a:gd name="T16" fmla="*/ 241 w 252"/>
                <a:gd name="T17" fmla="*/ 514 h 715"/>
                <a:gd name="T18" fmla="*/ 199 w 252"/>
                <a:gd name="T19" fmla="*/ 636 h 715"/>
                <a:gd name="T20" fmla="*/ 142 w 252"/>
                <a:gd name="T21" fmla="*/ 712 h 715"/>
                <a:gd name="T22" fmla="*/ 84 w 252"/>
                <a:gd name="T23" fmla="*/ 643 h 7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2"/>
                <a:gd name="T37" fmla="*/ 0 h 715"/>
                <a:gd name="T38" fmla="*/ 252 w 252"/>
                <a:gd name="T39" fmla="*/ 715 h 71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2" h="715">
                  <a:moveTo>
                    <a:pt x="84" y="643"/>
                  </a:moveTo>
                  <a:cubicBezTo>
                    <a:pt x="64" y="611"/>
                    <a:pt x="38" y="568"/>
                    <a:pt x="24" y="519"/>
                  </a:cubicBezTo>
                  <a:cubicBezTo>
                    <a:pt x="10" y="470"/>
                    <a:pt x="0" y="403"/>
                    <a:pt x="1" y="351"/>
                  </a:cubicBezTo>
                  <a:cubicBezTo>
                    <a:pt x="2" y="299"/>
                    <a:pt x="14" y="251"/>
                    <a:pt x="30" y="205"/>
                  </a:cubicBezTo>
                  <a:cubicBezTo>
                    <a:pt x="46" y="159"/>
                    <a:pt x="77" y="106"/>
                    <a:pt x="100" y="73"/>
                  </a:cubicBezTo>
                  <a:cubicBezTo>
                    <a:pt x="123" y="40"/>
                    <a:pt x="163" y="0"/>
                    <a:pt x="166" y="4"/>
                  </a:cubicBezTo>
                  <a:cubicBezTo>
                    <a:pt x="198" y="57"/>
                    <a:pt x="212" y="120"/>
                    <a:pt x="225" y="171"/>
                  </a:cubicBezTo>
                  <a:cubicBezTo>
                    <a:pt x="239" y="226"/>
                    <a:pt x="246" y="280"/>
                    <a:pt x="249" y="337"/>
                  </a:cubicBezTo>
                  <a:cubicBezTo>
                    <a:pt x="252" y="394"/>
                    <a:pt x="249" y="464"/>
                    <a:pt x="241" y="514"/>
                  </a:cubicBezTo>
                  <a:cubicBezTo>
                    <a:pt x="233" y="564"/>
                    <a:pt x="216" y="603"/>
                    <a:pt x="199" y="636"/>
                  </a:cubicBezTo>
                  <a:cubicBezTo>
                    <a:pt x="182" y="669"/>
                    <a:pt x="142" y="715"/>
                    <a:pt x="142" y="712"/>
                  </a:cubicBezTo>
                  <a:cubicBezTo>
                    <a:pt x="142" y="711"/>
                    <a:pt x="104" y="675"/>
                    <a:pt x="84" y="643"/>
                  </a:cubicBezTo>
                  <a:close/>
                </a:path>
              </a:pathLst>
            </a:custGeom>
            <a:solidFill>
              <a:srgbClr val="C45855"/>
            </a:solidFill>
            <a:ln w="57150">
              <a:noFill/>
              <a:round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21" name="Line 28">
              <a:extLst>
                <a:ext uri="{FF2B5EF4-FFF2-40B4-BE49-F238E27FC236}">
                  <a16:creationId xmlns:a16="http://schemas.microsoft.com/office/drawing/2014/main" id="{3E6A9BA1-E610-A9BF-5DE6-B2A5EF6953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66290" y="1578380"/>
              <a:ext cx="1022436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22" name="Line 29">
              <a:extLst>
                <a:ext uri="{FF2B5EF4-FFF2-40B4-BE49-F238E27FC236}">
                  <a16:creationId xmlns:a16="http://schemas.microsoft.com/office/drawing/2014/main" id="{712A28A3-E251-AB62-ECDB-E7A31A83C7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39301" y="1836646"/>
              <a:ext cx="732647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23" name="Line 30">
              <a:extLst>
                <a:ext uri="{FF2B5EF4-FFF2-40B4-BE49-F238E27FC236}">
                  <a16:creationId xmlns:a16="http://schemas.microsoft.com/office/drawing/2014/main" id="{9190B8D7-1A7A-8FB4-5C28-62945903E7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30432" y="2089173"/>
              <a:ext cx="1454891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24" name="Line 31">
              <a:extLst>
                <a:ext uri="{FF2B5EF4-FFF2-40B4-BE49-F238E27FC236}">
                  <a16:creationId xmlns:a16="http://schemas.microsoft.com/office/drawing/2014/main" id="{B3B2CF6F-8723-C176-8C14-EE56A069CC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87048" y="1993041"/>
              <a:ext cx="396789" cy="637057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25" name="Line 32">
              <a:extLst>
                <a:ext uri="{FF2B5EF4-FFF2-40B4-BE49-F238E27FC236}">
                  <a16:creationId xmlns:a16="http://schemas.microsoft.com/office/drawing/2014/main" id="{DFBE749D-8761-5362-18FE-EDC79BA0AC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72905" y="2343135"/>
              <a:ext cx="2484758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26" name="Line 33">
              <a:extLst>
                <a:ext uri="{FF2B5EF4-FFF2-40B4-BE49-F238E27FC236}">
                  <a16:creationId xmlns:a16="http://schemas.microsoft.com/office/drawing/2014/main" id="{CC912F96-E30A-996B-B901-86C5CD6835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38294" y="1578380"/>
              <a:ext cx="1451919" cy="2338745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27" name="Line 34">
              <a:extLst>
                <a:ext uri="{FF2B5EF4-FFF2-40B4-BE49-F238E27FC236}">
                  <a16:creationId xmlns:a16="http://schemas.microsoft.com/office/drawing/2014/main" id="{9C7134B2-D307-28DA-CFC0-0683D31689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13892" y="2597097"/>
              <a:ext cx="2486244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28" name="Group 35">
              <a:extLst>
                <a:ext uri="{FF2B5EF4-FFF2-40B4-BE49-F238E27FC236}">
                  <a16:creationId xmlns:a16="http://schemas.microsoft.com/office/drawing/2014/main" id="{6465A618-1397-9618-15A7-B902C202FA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00039" y="2096347"/>
              <a:ext cx="600384" cy="1301375"/>
              <a:chOff x="3785" y="2605"/>
              <a:chExt cx="489" cy="986"/>
            </a:xfrm>
          </p:grpSpPr>
          <p:sp>
            <p:nvSpPr>
              <p:cNvPr id="87" name="Oval 36">
                <a:extLst>
                  <a:ext uri="{FF2B5EF4-FFF2-40B4-BE49-F238E27FC236}">
                    <a16:creationId xmlns:a16="http://schemas.microsoft.com/office/drawing/2014/main" id="{5D8A7F2D-044E-8403-CDE6-0096562C56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5" y="2606"/>
                <a:ext cx="485" cy="981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33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31771" tIns="15885" rIns="31771" bIns="15885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8" name="Freeform 37">
                <a:extLst>
                  <a:ext uri="{FF2B5EF4-FFF2-40B4-BE49-F238E27FC236}">
                    <a16:creationId xmlns:a16="http://schemas.microsoft.com/office/drawing/2014/main" id="{34445414-0AA4-F54A-DC92-24AA6D9FB7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7" y="3076"/>
                <a:ext cx="486" cy="515"/>
              </a:xfrm>
              <a:custGeom>
                <a:avLst/>
                <a:gdLst>
                  <a:gd name="T0" fmla="*/ 13 w 489"/>
                  <a:gd name="T1" fmla="*/ 46 h 515"/>
                  <a:gd name="T2" fmla="*/ 65 w 489"/>
                  <a:gd name="T3" fmla="*/ 81 h 515"/>
                  <a:gd name="T4" fmla="*/ 121 w 489"/>
                  <a:gd name="T5" fmla="*/ 97 h 515"/>
                  <a:gd name="T6" fmla="*/ 176 w 489"/>
                  <a:gd name="T7" fmla="*/ 112 h 515"/>
                  <a:gd name="T8" fmla="*/ 241 w 489"/>
                  <a:gd name="T9" fmla="*/ 114 h 515"/>
                  <a:gd name="T10" fmla="*/ 313 w 489"/>
                  <a:gd name="T11" fmla="*/ 103 h 515"/>
                  <a:gd name="T12" fmla="*/ 385 w 489"/>
                  <a:gd name="T13" fmla="*/ 78 h 515"/>
                  <a:gd name="T14" fmla="*/ 452 w 489"/>
                  <a:gd name="T15" fmla="*/ 29 h 515"/>
                  <a:gd name="T16" fmla="*/ 485 w 489"/>
                  <a:gd name="T17" fmla="*/ 7 h 515"/>
                  <a:gd name="T18" fmla="*/ 487 w 489"/>
                  <a:gd name="T19" fmla="*/ 70 h 515"/>
                  <a:gd name="T20" fmla="*/ 474 w 489"/>
                  <a:gd name="T21" fmla="*/ 190 h 515"/>
                  <a:gd name="T22" fmla="*/ 444 w 489"/>
                  <a:gd name="T23" fmla="*/ 304 h 515"/>
                  <a:gd name="T24" fmla="*/ 408 w 489"/>
                  <a:gd name="T25" fmla="*/ 385 h 515"/>
                  <a:gd name="T26" fmla="*/ 356 w 489"/>
                  <a:gd name="T27" fmla="*/ 458 h 515"/>
                  <a:gd name="T28" fmla="*/ 289 w 489"/>
                  <a:gd name="T29" fmla="*/ 503 h 515"/>
                  <a:gd name="T30" fmla="*/ 214 w 489"/>
                  <a:gd name="T31" fmla="*/ 509 h 515"/>
                  <a:gd name="T32" fmla="*/ 143 w 489"/>
                  <a:gd name="T33" fmla="*/ 469 h 515"/>
                  <a:gd name="T34" fmla="*/ 87 w 489"/>
                  <a:gd name="T35" fmla="*/ 397 h 515"/>
                  <a:gd name="T36" fmla="*/ 39 w 489"/>
                  <a:gd name="T37" fmla="*/ 289 h 515"/>
                  <a:gd name="T38" fmla="*/ 10 w 489"/>
                  <a:gd name="T39" fmla="*/ 161 h 515"/>
                  <a:gd name="T40" fmla="*/ 0 w 489"/>
                  <a:gd name="T41" fmla="*/ 28 h 515"/>
                  <a:gd name="T42" fmla="*/ 13 w 489"/>
                  <a:gd name="T43" fmla="*/ 46 h 51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89"/>
                  <a:gd name="T67" fmla="*/ 0 h 515"/>
                  <a:gd name="T68" fmla="*/ 489 w 489"/>
                  <a:gd name="T69" fmla="*/ 515 h 51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89" h="515">
                    <a:moveTo>
                      <a:pt x="13" y="46"/>
                    </a:moveTo>
                    <a:cubicBezTo>
                      <a:pt x="24" y="55"/>
                      <a:pt x="47" y="72"/>
                      <a:pt x="65" y="81"/>
                    </a:cubicBezTo>
                    <a:cubicBezTo>
                      <a:pt x="83" y="90"/>
                      <a:pt x="103" y="92"/>
                      <a:pt x="121" y="97"/>
                    </a:cubicBezTo>
                    <a:cubicBezTo>
                      <a:pt x="139" y="102"/>
                      <a:pt x="156" y="109"/>
                      <a:pt x="176" y="112"/>
                    </a:cubicBezTo>
                    <a:cubicBezTo>
                      <a:pt x="196" y="115"/>
                      <a:pt x="218" y="115"/>
                      <a:pt x="241" y="114"/>
                    </a:cubicBezTo>
                    <a:cubicBezTo>
                      <a:pt x="264" y="113"/>
                      <a:pt x="289" y="109"/>
                      <a:pt x="313" y="103"/>
                    </a:cubicBezTo>
                    <a:cubicBezTo>
                      <a:pt x="337" y="97"/>
                      <a:pt x="362" y="90"/>
                      <a:pt x="385" y="78"/>
                    </a:cubicBezTo>
                    <a:cubicBezTo>
                      <a:pt x="408" y="66"/>
                      <a:pt x="435" y="41"/>
                      <a:pt x="452" y="29"/>
                    </a:cubicBezTo>
                    <a:cubicBezTo>
                      <a:pt x="469" y="17"/>
                      <a:pt x="479" y="0"/>
                      <a:pt x="485" y="7"/>
                    </a:cubicBezTo>
                    <a:cubicBezTo>
                      <a:pt x="483" y="11"/>
                      <a:pt x="489" y="40"/>
                      <a:pt x="487" y="70"/>
                    </a:cubicBezTo>
                    <a:cubicBezTo>
                      <a:pt x="485" y="100"/>
                      <a:pt x="481" y="151"/>
                      <a:pt x="474" y="190"/>
                    </a:cubicBezTo>
                    <a:cubicBezTo>
                      <a:pt x="467" y="229"/>
                      <a:pt x="455" y="272"/>
                      <a:pt x="444" y="304"/>
                    </a:cubicBezTo>
                    <a:cubicBezTo>
                      <a:pt x="433" y="336"/>
                      <a:pt x="423" y="359"/>
                      <a:pt x="408" y="385"/>
                    </a:cubicBezTo>
                    <a:cubicBezTo>
                      <a:pt x="394" y="411"/>
                      <a:pt x="376" y="438"/>
                      <a:pt x="356" y="458"/>
                    </a:cubicBezTo>
                    <a:cubicBezTo>
                      <a:pt x="336" y="478"/>
                      <a:pt x="313" y="495"/>
                      <a:pt x="289" y="503"/>
                    </a:cubicBezTo>
                    <a:cubicBezTo>
                      <a:pt x="265" y="511"/>
                      <a:pt x="238" y="515"/>
                      <a:pt x="214" y="509"/>
                    </a:cubicBezTo>
                    <a:cubicBezTo>
                      <a:pt x="189" y="503"/>
                      <a:pt x="164" y="488"/>
                      <a:pt x="143" y="469"/>
                    </a:cubicBezTo>
                    <a:cubicBezTo>
                      <a:pt x="122" y="450"/>
                      <a:pt x="104" y="427"/>
                      <a:pt x="87" y="397"/>
                    </a:cubicBezTo>
                    <a:cubicBezTo>
                      <a:pt x="69" y="367"/>
                      <a:pt x="52" y="328"/>
                      <a:pt x="39" y="289"/>
                    </a:cubicBezTo>
                    <a:cubicBezTo>
                      <a:pt x="27" y="250"/>
                      <a:pt x="17" y="204"/>
                      <a:pt x="10" y="161"/>
                    </a:cubicBezTo>
                    <a:cubicBezTo>
                      <a:pt x="4" y="118"/>
                      <a:pt x="0" y="47"/>
                      <a:pt x="0" y="28"/>
                    </a:cubicBezTo>
                    <a:lnTo>
                      <a:pt x="13" y="46"/>
                    </a:lnTo>
                    <a:close/>
                  </a:path>
                </a:pathLst>
              </a:custGeom>
              <a:solidFill>
                <a:schemeClr val="bg1">
                  <a:alpha val="50195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31771" tIns="15885" rIns="31771" bIns="15885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9" name="Freeform 38">
                <a:extLst>
                  <a:ext uri="{FF2B5EF4-FFF2-40B4-BE49-F238E27FC236}">
                    <a16:creationId xmlns:a16="http://schemas.microsoft.com/office/drawing/2014/main" id="{403601F9-306B-2AB6-689A-3EB70AB8D5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8" y="3077"/>
                <a:ext cx="484" cy="110"/>
              </a:xfrm>
              <a:custGeom>
                <a:avLst/>
                <a:gdLst>
                  <a:gd name="T0" fmla="*/ 0 w 979"/>
                  <a:gd name="T1" fmla="*/ 1 h 257"/>
                  <a:gd name="T2" fmla="*/ 3 w 979"/>
                  <a:gd name="T3" fmla="*/ 2 h 257"/>
                  <a:gd name="T4" fmla="*/ 8 w 979"/>
                  <a:gd name="T5" fmla="*/ 3 h 257"/>
                  <a:gd name="T6" fmla="*/ 12 w 979"/>
                  <a:gd name="T7" fmla="*/ 4 h 257"/>
                  <a:gd name="T8" fmla="*/ 18 w 979"/>
                  <a:gd name="T9" fmla="*/ 3 h 257"/>
                  <a:gd name="T10" fmla="*/ 24 w 979"/>
                  <a:gd name="T11" fmla="*/ 2 h 257"/>
                  <a:gd name="T12" fmla="*/ 30 w 979"/>
                  <a:gd name="T13" fmla="*/ 0 h 25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79"/>
                  <a:gd name="T22" fmla="*/ 0 h 257"/>
                  <a:gd name="T23" fmla="*/ 979 w 979"/>
                  <a:gd name="T24" fmla="*/ 257 h 25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79" h="257">
                    <a:moveTo>
                      <a:pt x="0" y="78"/>
                    </a:moveTo>
                    <a:cubicBezTo>
                      <a:pt x="17" y="92"/>
                      <a:pt x="57" y="134"/>
                      <a:pt x="101" y="160"/>
                    </a:cubicBezTo>
                    <a:cubicBezTo>
                      <a:pt x="145" y="186"/>
                      <a:pt x="213" y="216"/>
                      <a:pt x="263" y="232"/>
                    </a:cubicBezTo>
                    <a:cubicBezTo>
                      <a:pt x="313" y="248"/>
                      <a:pt x="347" y="255"/>
                      <a:pt x="404" y="256"/>
                    </a:cubicBezTo>
                    <a:cubicBezTo>
                      <a:pt x="461" y="257"/>
                      <a:pt x="542" y="254"/>
                      <a:pt x="608" y="238"/>
                    </a:cubicBezTo>
                    <a:cubicBezTo>
                      <a:pt x="674" y="222"/>
                      <a:pt x="738" y="200"/>
                      <a:pt x="800" y="160"/>
                    </a:cubicBezTo>
                    <a:cubicBezTo>
                      <a:pt x="862" y="120"/>
                      <a:pt x="942" y="33"/>
                      <a:pt x="979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31771" tIns="15885" rIns="31771" bIns="15885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90" name="Oval 39">
                <a:extLst>
                  <a:ext uri="{FF2B5EF4-FFF2-40B4-BE49-F238E27FC236}">
                    <a16:creationId xmlns:a16="http://schemas.microsoft.com/office/drawing/2014/main" id="{43E3E484-17C0-172D-641D-D2E1E9A1F1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9" y="2605"/>
                <a:ext cx="485" cy="98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31771" tIns="15885" rIns="31771" bIns="15885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29" name="Line 40">
              <a:extLst>
                <a:ext uri="{FF2B5EF4-FFF2-40B4-BE49-F238E27FC236}">
                  <a16:creationId xmlns:a16="http://schemas.microsoft.com/office/drawing/2014/main" id="{1E433EC1-27B7-C064-F6EF-8ECBF487B6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03827" y="2165218"/>
              <a:ext cx="1090797" cy="1757645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30" name="Line 41">
              <a:extLst>
                <a:ext uri="{FF2B5EF4-FFF2-40B4-BE49-F238E27FC236}">
                  <a16:creationId xmlns:a16="http://schemas.microsoft.com/office/drawing/2014/main" id="{FA881699-5567-1EC9-B7C5-B6103C601B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54593" y="2262785"/>
              <a:ext cx="1028381" cy="1654339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31" name="Line 42">
              <a:extLst>
                <a:ext uri="{FF2B5EF4-FFF2-40B4-BE49-F238E27FC236}">
                  <a16:creationId xmlns:a16="http://schemas.microsoft.com/office/drawing/2014/main" id="{F20552F8-3B07-B115-5A33-CA02B9B31D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96828" y="2848189"/>
              <a:ext cx="1142810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32" name="Line 43">
              <a:extLst>
                <a:ext uri="{FF2B5EF4-FFF2-40B4-BE49-F238E27FC236}">
                  <a16:creationId xmlns:a16="http://schemas.microsoft.com/office/drawing/2014/main" id="{9BEF54C8-4220-B0D8-635F-5D561BC6FF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141458" y="1442073"/>
              <a:ext cx="190221" cy="30561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33" name="Line 44">
              <a:extLst>
                <a:ext uri="{FF2B5EF4-FFF2-40B4-BE49-F238E27FC236}">
                  <a16:creationId xmlns:a16="http://schemas.microsoft.com/office/drawing/2014/main" id="{19A0395A-17B5-3618-6573-D6817FB3F0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183069" y="2818058"/>
              <a:ext cx="689550" cy="110911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34" name="Line 45">
              <a:extLst>
                <a:ext uri="{FF2B5EF4-FFF2-40B4-BE49-F238E27FC236}">
                  <a16:creationId xmlns:a16="http://schemas.microsoft.com/office/drawing/2014/main" id="{DE6B9B46-4BEE-0837-1CED-71F4E4992E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40595" y="2836710"/>
              <a:ext cx="169415" cy="27261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35" name="Line 46">
              <a:extLst>
                <a:ext uri="{FF2B5EF4-FFF2-40B4-BE49-F238E27FC236}">
                  <a16:creationId xmlns:a16="http://schemas.microsoft.com/office/drawing/2014/main" id="{CAA4E944-B502-D173-BA10-52D1F6F208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57181" y="2851059"/>
              <a:ext cx="581065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36" name="Oval 48">
              <a:extLst>
                <a:ext uri="{FF2B5EF4-FFF2-40B4-BE49-F238E27FC236}">
                  <a16:creationId xmlns:a16="http://schemas.microsoft.com/office/drawing/2014/main" id="{BF451876-B800-2A26-6CDB-51EA7261A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354" y="2746901"/>
              <a:ext cx="1196283" cy="12929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37" name="Oval 49">
              <a:extLst>
                <a:ext uri="{FF2B5EF4-FFF2-40B4-BE49-F238E27FC236}">
                  <a16:creationId xmlns:a16="http://schemas.microsoft.com/office/drawing/2014/main" id="{3E36AAFB-CFE7-5CDC-50FF-EDB6CC738F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160" y="2743448"/>
              <a:ext cx="1196283" cy="129299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38" name="Freeform 50">
              <a:extLst>
                <a:ext uri="{FF2B5EF4-FFF2-40B4-BE49-F238E27FC236}">
                  <a16:creationId xmlns:a16="http://schemas.microsoft.com/office/drawing/2014/main" id="{C216653F-6F25-D97B-F99E-45113AA84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0785" y="3278597"/>
              <a:ext cx="1239407" cy="782009"/>
            </a:xfrm>
            <a:custGeom>
              <a:avLst/>
              <a:gdLst>
                <a:gd name="T0" fmla="*/ 6 w 982"/>
                <a:gd name="T1" fmla="*/ 34 h 568"/>
                <a:gd name="T2" fmla="*/ 31 w 982"/>
                <a:gd name="T3" fmla="*/ 53 h 568"/>
                <a:gd name="T4" fmla="*/ 81 w 982"/>
                <a:gd name="T5" fmla="*/ 77 h 568"/>
                <a:gd name="T6" fmla="*/ 123 w 982"/>
                <a:gd name="T7" fmla="*/ 85 h 568"/>
                <a:gd name="T8" fmla="*/ 186 w 982"/>
                <a:gd name="T9" fmla="*/ 79 h 568"/>
                <a:gd name="T10" fmla="*/ 236 w 982"/>
                <a:gd name="T11" fmla="*/ 59 h 568"/>
                <a:gd name="T12" fmla="*/ 280 w 982"/>
                <a:gd name="T13" fmla="*/ 26 h 568"/>
                <a:gd name="T14" fmla="*/ 302 w 982"/>
                <a:gd name="T15" fmla="*/ 2 h 568"/>
                <a:gd name="T16" fmla="*/ 302 w 982"/>
                <a:gd name="T17" fmla="*/ 39 h 568"/>
                <a:gd name="T18" fmla="*/ 293 w 982"/>
                <a:gd name="T19" fmla="*/ 79 h 568"/>
                <a:gd name="T20" fmla="*/ 274 w 982"/>
                <a:gd name="T21" fmla="*/ 115 h 568"/>
                <a:gd name="T22" fmla="*/ 253 w 982"/>
                <a:gd name="T23" fmla="*/ 141 h 568"/>
                <a:gd name="T24" fmla="*/ 220 w 982"/>
                <a:gd name="T25" fmla="*/ 165 h 568"/>
                <a:gd name="T26" fmla="*/ 179 w 982"/>
                <a:gd name="T27" fmla="*/ 179 h 568"/>
                <a:gd name="T28" fmla="*/ 133 w 982"/>
                <a:gd name="T29" fmla="*/ 181 h 568"/>
                <a:gd name="T30" fmla="*/ 89 w 982"/>
                <a:gd name="T31" fmla="*/ 168 h 568"/>
                <a:gd name="T32" fmla="*/ 53 w 982"/>
                <a:gd name="T33" fmla="*/ 145 h 568"/>
                <a:gd name="T34" fmla="*/ 24 w 982"/>
                <a:gd name="T35" fmla="*/ 111 h 568"/>
                <a:gd name="T36" fmla="*/ 6 w 982"/>
                <a:gd name="T37" fmla="*/ 69 h 568"/>
                <a:gd name="T38" fmla="*/ 0 w 982"/>
                <a:gd name="T39" fmla="*/ 26 h 568"/>
                <a:gd name="T40" fmla="*/ 6 w 982"/>
                <a:gd name="T41" fmla="*/ 34 h 5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82"/>
                <a:gd name="T64" fmla="*/ 0 h 568"/>
                <a:gd name="T65" fmla="*/ 982 w 982"/>
                <a:gd name="T66" fmla="*/ 568 h 56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82" h="568">
                  <a:moveTo>
                    <a:pt x="22" y="106"/>
                  </a:moveTo>
                  <a:cubicBezTo>
                    <a:pt x="39" y="120"/>
                    <a:pt x="60" y="144"/>
                    <a:pt x="100" y="166"/>
                  </a:cubicBezTo>
                  <a:cubicBezTo>
                    <a:pt x="140" y="188"/>
                    <a:pt x="212" y="222"/>
                    <a:pt x="262" y="238"/>
                  </a:cubicBezTo>
                  <a:cubicBezTo>
                    <a:pt x="312" y="254"/>
                    <a:pt x="346" y="261"/>
                    <a:pt x="403" y="262"/>
                  </a:cubicBezTo>
                  <a:cubicBezTo>
                    <a:pt x="460" y="263"/>
                    <a:pt x="546" y="257"/>
                    <a:pt x="607" y="244"/>
                  </a:cubicBezTo>
                  <a:cubicBezTo>
                    <a:pt x="668" y="231"/>
                    <a:pt x="719" y="210"/>
                    <a:pt x="769" y="183"/>
                  </a:cubicBezTo>
                  <a:cubicBezTo>
                    <a:pt x="819" y="156"/>
                    <a:pt x="872" y="111"/>
                    <a:pt x="907" y="82"/>
                  </a:cubicBezTo>
                  <a:cubicBezTo>
                    <a:pt x="942" y="53"/>
                    <a:pt x="966" y="0"/>
                    <a:pt x="978" y="7"/>
                  </a:cubicBezTo>
                  <a:cubicBezTo>
                    <a:pt x="973" y="11"/>
                    <a:pt x="982" y="84"/>
                    <a:pt x="978" y="123"/>
                  </a:cubicBezTo>
                  <a:cubicBezTo>
                    <a:pt x="974" y="162"/>
                    <a:pt x="966" y="204"/>
                    <a:pt x="952" y="243"/>
                  </a:cubicBezTo>
                  <a:cubicBezTo>
                    <a:pt x="938" y="282"/>
                    <a:pt x="913" y="325"/>
                    <a:pt x="891" y="357"/>
                  </a:cubicBezTo>
                  <a:cubicBezTo>
                    <a:pt x="869" y="389"/>
                    <a:pt x="849" y="412"/>
                    <a:pt x="820" y="438"/>
                  </a:cubicBezTo>
                  <a:cubicBezTo>
                    <a:pt x="791" y="464"/>
                    <a:pt x="755" y="491"/>
                    <a:pt x="715" y="511"/>
                  </a:cubicBezTo>
                  <a:cubicBezTo>
                    <a:pt x="675" y="531"/>
                    <a:pt x="628" y="548"/>
                    <a:pt x="580" y="556"/>
                  </a:cubicBezTo>
                  <a:cubicBezTo>
                    <a:pt x="532" y="564"/>
                    <a:pt x="478" y="568"/>
                    <a:pt x="429" y="562"/>
                  </a:cubicBezTo>
                  <a:cubicBezTo>
                    <a:pt x="380" y="556"/>
                    <a:pt x="330" y="541"/>
                    <a:pt x="288" y="522"/>
                  </a:cubicBezTo>
                  <a:cubicBezTo>
                    <a:pt x="246" y="503"/>
                    <a:pt x="209" y="480"/>
                    <a:pt x="174" y="450"/>
                  </a:cubicBezTo>
                  <a:cubicBezTo>
                    <a:pt x="139" y="420"/>
                    <a:pt x="104" y="381"/>
                    <a:pt x="79" y="342"/>
                  </a:cubicBezTo>
                  <a:cubicBezTo>
                    <a:pt x="54" y="303"/>
                    <a:pt x="34" y="257"/>
                    <a:pt x="21" y="214"/>
                  </a:cubicBezTo>
                  <a:cubicBezTo>
                    <a:pt x="8" y="171"/>
                    <a:pt x="0" y="99"/>
                    <a:pt x="0" y="81"/>
                  </a:cubicBezTo>
                  <a:lnTo>
                    <a:pt x="22" y="106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39" name="Freeform 51">
              <a:extLst>
                <a:ext uri="{FF2B5EF4-FFF2-40B4-BE49-F238E27FC236}">
                  <a16:creationId xmlns:a16="http://schemas.microsoft.com/office/drawing/2014/main" id="{B1A66E8F-B83F-3F50-B608-ABC4D35E0FCF}"/>
                </a:ext>
              </a:extLst>
            </p:cNvPr>
            <p:cNvSpPr>
              <a:spLocks/>
            </p:cNvSpPr>
            <p:nvPr/>
          </p:nvSpPr>
          <p:spPr bwMode="auto">
            <a:xfrm rot="10800000" flipV="1">
              <a:off x="6001174" y="2902267"/>
              <a:ext cx="308255" cy="942553"/>
            </a:xfrm>
            <a:custGeom>
              <a:avLst/>
              <a:gdLst>
                <a:gd name="T0" fmla="*/ 22 w 252"/>
                <a:gd name="T1" fmla="*/ 166 h 715"/>
                <a:gd name="T2" fmla="*/ 6 w 252"/>
                <a:gd name="T3" fmla="*/ 134 h 715"/>
                <a:gd name="T4" fmla="*/ 1 w 252"/>
                <a:gd name="T5" fmla="*/ 92 h 715"/>
                <a:gd name="T6" fmla="*/ 8 w 252"/>
                <a:gd name="T7" fmla="*/ 53 h 715"/>
                <a:gd name="T8" fmla="*/ 26 w 252"/>
                <a:gd name="T9" fmla="*/ 19 h 715"/>
                <a:gd name="T10" fmla="*/ 44 w 252"/>
                <a:gd name="T11" fmla="*/ 2 h 715"/>
                <a:gd name="T12" fmla="*/ 59 w 252"/>
                <a:gd name="T13" fmla="*/ 44 h 715"/>
                <a:gd name="T14" fmla="*/ 66 w 252"/>
                <a:gd name="T15" fmla="*/ 88 h 715"/>
                <a:gd name="T16" fmla="*/ 64 w 252"/>
                <a:gd name="T17" fmla="*/ 134 h 715"/>
                <a:gd name="T18" fmla="*/ 52 w 252"/>
                <a:gd name="T19" fmla="*/ 165 h 715"/>
                <a:gd name="T20" fmla="*/ 38 w 252"/>
                <a:gd name="T21" fmla="*/ 185 h 715"/>
                <a:gd name="T22" fmla="*/ 22 w 252"/>
                <a:gd name="T23" fmla="*/ 166 h 7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2"/>
                <a:gd name="T37" fmla="*/ 0 h 715"/>
                <a:gd name="T38" fmla="*/ 252 w 252"/>
                <a:gd name="T39" fmla="*/ 715 h 71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2" h="715">
                  <a:moveTo>
                    <a:pt x="84" y="643"/>
                  </a:moveTo>
                  <a:cubicBezTo>
                    <a:pt x="64" y="611"/>
                    <a:pt x="38" y="568"/>
                    <a:pt x="24" y="519"/>
                  </a:cubicBezTo>
                  <a:cubicBezTo>
                    <a:pt x="10" y="470"/>
                    <a:pt x="0" y="403"/>
                    <a:pt x="1" y="351"/>
                  </a:cubicBezTo>
                  <a:cubicBezTo>
                    <a:pt x="2" y="299"/>
                    <a:pt x="14" y="251"/>
                    <a:pt x="30" y="205"/>
                  </a:cubicBezTo>
                  <a:cubicBezTo>
                    <a:pt x="46" y="159"/>
                    <a:pt x="77" y="106"/>
                    <a:pt x="100" y="73"/>
                  </a:cubicBezTo>
                  <a:cubicBezTo>
                    <a:pt x="123" y="40"/>
                    <a:pt x="163" y="0"/>
                    <a:pt x="166" y="4"/>
                  </a:cubicBezTo>
                  <a:cubicBezTo>
                    <a:pt x="198" y="57"/>
                    <a:pt x="212" y="120"/>
                    <a:pt x="225" y="171"/>
                  </a:cubicBezTo>
                  <a:cubicBezTo>
                    <a:pt x="239" y="226"/>
                    <a:pt x="246" y="280"/>
                    <a:pt x="249" y="337"/>
                  </a:cubicBezTo>
                  <a:cubicBezTo>
                    <a:pt x="252" y="394"/>
                    <a:pt x="249" y="464"/>
                    <a:pt x="241" y="514"/>
                  </a:cubicBezTo>
                  <a:cubicBezTo>
                    <a:pt x="233" y="564"/>
                    <a:pt x="216" y="603"/>
                    <a:pt x="199" y="636"/>
                  </a:cubicBezTo>
                  <a:cubicBezTo>
                    <a:pt x="182" y="669"/>
                    <a:pt x="142" y="715"/>
                    <a:pt x="142" y="712"/>
                  </a:cubicBezTo>
                  <a:cubicBezTo>
                    <a:pt x="142" y="711"/>
                    <a:pt x="104" y="675"/>
                    <a:pt x="84" y="643"/>
                  </a:cubicBezTo>
                  <a:close/>
                </a:path>
              </a:pathLst>
            </a:custGeom>
            <a:solidFill>
              <a:srgbClr val="C45855"/>
            </a:solidFill>
            <a:ln w="12700">
              <a:solidFill>
                <a:srgbClr val="002469"/>
              </a:solidFill>
              <a:round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40" name="Freeform 52">
              <a:extLst>
                <a:ext uri="{FF2B5EF4-FFF2-40B4-BE49-F238E27FC236}">
                  <a16:creationId xmlns:a16="http://schemas.microsoft.com/office/drawing/2014/main" id="{5C4CC5FE-905D-A992-0AB5-0731684F4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828" y="2895361"/>
              <a:ext cx="138954" cy="959816"/>
            </a:xfrm>
            <a:custGeom>
              <a:avLst/>
              <a:gdLst>
                <a:gd name="T0" fmla="*/ 24 w 114"/>
                <a:gd name="T1" fmla="*/ 161 h 728"/>
                <a:gd name="T2" fmla="*/ 21 w 114"/>
                <a:gd name="T3" fmla="*/ 141 h 728"/>
                <a:gd name="T4" fmla="*/ 21 w 114"/>
                <a:gd name="T5" fmla="*/ 110 h 728"/>
                <a:gd name="T6" fmla="*/ 21 w 114"/>
                <a:gd name="T7" fmla="*/ 76 h 728"/>
                <a:gd name="T8" fmla="*/ 21 w 114"/>
                <a:gd name="T9" fmla="*/ 36 h 728"/>
                <a:gd name="T10" fmla="*/ 22 w 114"/>
                <a:gd name="T11" fmla="*/ 2 h 728"/>
                <a:gd name="T12" fmla="*/ 7 w 114"/>
                <a:gd name="T13" fmla="*/ 45 h 728"/>
                <a:gd name="T14" fmla="*/ 2 w 114"/>
                <a:gd name="T15" fmla="*/ 88 h 728"/>
                <a:gd name="T16" fmla="*/ 3 w 114"/>
                <a:gd name="T17" fmla="*/ 134 h 728"/>
                <a:gd name="T18" fmla="*/ 14 w 114"/>
                <a:gd name="T19" fmla="*/ 166 h 728"/>
                <a:gd name="T20" fmla="*/ 29 w 114"/>
                <a:gd name="T21" fmla="*/ 188 h 728"/>
                <a:gd name="T22" fmla="*/ 24 w 114"/>
                <a:gd name="T23" fmla="*/ 161 h 72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4"/>
                <a:gd name="T37" fmla="*/ 0 h 728"/>
                <a:gd name="T38" fmla="*/ 114 w 114"/>
                <a:gd name="T39" fmla="*/ 728 h 72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4" h="728">
                  <a:moveTo>
                    <a:pt x="90" y="621"/>
                  </a:moveTo>
                  <a:cubicBezTo>
                    <a:pt x="86" y="592"/>
                    <a:pt x="86" y="572"/>
                    <a:pt x="84" y="540"/>
                  </a:cubicBezTo>
                  <a:cubicBezTo>
                    <a:pt x="82" y="508"/>
                    <a:pt x="78" y="467"/>
                    <a:pt x="78" y="426"/>
                  </a:cubicBezTo>
                  <a:cubicBezTo>
                    <a:pt x="78" y="385"/>
                    <a:pt x="80" y="339"/>
                    <a:pt x="81" y="291"/>
                  </a:cubicBezTo>
                  <a:cubicBezTo>
                    <a:pt x="82" y="243"/>
                    <a:pt x="83" y="185"/>
                    <a:pt x="84" y="138"/>
                  </a:cubicBezTo>
                  <a:cubicBezTo>
                    <a:pt x="85" y="91"/>
                    <a:pt x="95" y="0"/>
                    <a:pt x="86" y="6"/>
                  </a:cubicBezTo>
                  <a:cubicBezTo>
                    <a:pt x="54" y="59"/>
                    <a:pt x="40" y="122"/>
                    <a:pt x="27" y="173"/>
                  </a:cubicBezTo>
                  <a:cubicBezTo>
                    <a:pt x="13" y="228"/>
                    <a:pt x="6" y="282"/>
                    <a:pt x="3" y="339"/>
                  </a:cubicBezTo>
                  <a:cubicBezTo>
                    <a:pt x="0" y="396"/>
                    <a:pt x="3" y="465"/>
                    <a:pt x="11" y="516"/>
                  </a:cubicBezTo>
                  <a:cubicBezTo>
                    <a:pt x="19" y="567"/>
                    <a:pt x="35" y="608"/>
                    <a:pt x="52" y="643"/>
                  </a:cubicBezTo>
                  <a:cubicBezTo>
                    <a:pt x="69" y="678"/>
                    <a:pt x="108" y="728"/>
                    <a:pt x="114" y="724"/>
                  </a:cubicBezTo>
                  <a:cubicBezTo>
                    <a:pt x="114" y="723"/>
                    <a:pt x="95" y="642"/>
                    <a:pt x="90" y="621"/>
                  </a:cubicBezTo>
                  <a:close/>
                </a:path>
              </a:pathLst>
            </a:custGeom>
            <a:solidFill>
              <a:srgbClr val="C00000"/>
            </a:solidFill>
            <a:ln w="38100">
              <a:noFill/>
              <a:round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41" name="Freeform 53">
              <a:extLst>
                <a:ext uri="{FF2B5EF4-FFF2-40B4-BE49-F238E27FC236}">
                  <a16:creationId xmlns:a16="http://schemas.microsoft.com/office/drawing/2014/main" id="{893280F7-FB0D-B8B8-A47A-FCEED557C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951" y="3408069"/>
              <a:ext cx="963096" cy="234775"/>
            </a:xfrm>
            <a:custGeom>
              <a:avLst/>
              <a:gdLst>
                <a:gd name="T0" fmla="*/ 0 w 790"/>
                <a:gd name="T1" fmla="*/ 0 h 179"/>
                <a:gd name="T2" fmla="*/ 26 w 790"/>
                <a:gd name="T3" fmla="*/ 21 h 179"/>
                <a:gd name="T4" fmla="*/ 68 w 790"/>
                <a:gd name="T5" fmla="*/ 40 h 179"/>
                <a:gd name="T6" fmla="*/ 105 w 790"/>
                <a:gd name="T7" fmla="*/ 45 h 179"/>
                <a:gd name="T8" fmla="*/ 157 w 790"/>
                <a:gd name="T9" fmla="*/ 41 h 179"/>
                <a:gd name="T10" fmla="*/ 185 w 790"/>
                <a:gd name="T11" fmla="*/ 31 h 179"/>
                <a:gd name="T12" fmla="*/ 198 w 790"/>
                <a:gd name="T13" fmla="*/ 16 h 179"/>
                <a:gd name="T14" fmla="*/ 205 w 790"/>
                <a:gd name="T15" fmla="*/ 11 h 17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90"/>
                <a:gd name="T25" fmla="*/ 0 h 179"/>
                <a:gd name="T26" fmla="*/ 790 w 790"/>
                <a:gd name="T27" fmla="*/ 179 h 17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90" h="179">
                  <a:moveTo>
                    <a:pt x="0" y="0"/>
                  </a:moveTo>
                  <a:cubicBezTo>
                    <a:pt x="17" y="14"/>
                    <a:pt x="57" y="56"/>
                    <a:pt x="101" y="82"/>
                  </a:cubicBezTo>
                  <a:cubicBezTo>
                    <a:pt x="145" y="108"/>
                    <a:pt x="213" y="138"/>
                    <a:pt x="263" y="154"/>
                  </a:cubicBezTo>
                  <a:cubicBezTo>
                    <a:pt x="313" y="170"/>
                    <a:pt x="347" y="177"/>
                    <a:pt x="404" y="178"/>
                  </a:cubicBezTo>
                  <a:cubicBezTo>
                    <a:pt x="461" y="179"/>
                    <a:pt x="556" y="169"/>
                    <a:pt x="608" y="160"/>
                  </a:cubicBezTo>
                  <a:cubicBezTo>
                    <a:pt x="660" y="151"/>
                    <a:pt x="687" y="140"/>
                    <a:pt x="714" y="123"/>
                  </a:cubicBezTo>
                  <a:cubicBezTo>
                    <a:pt x="741" y="106"/>
                    <a:pt x="755" y="73"/>
                    <a:pt x="768" y="60"/>
                  </a:cubicBezTo>
                  <a:cubicBezTo>
                    <a:pt x="781" y="47"/>
                    <a:pt x="785" y="46"/>
                    <a:pt x="790" y="4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42" name="Line 54">
              <a:extLst>
                <a:ext uri="{FF2B5EF4-FFF2-40B4-BE49-F238E27FC236}">
                  <a16:creationId xmlns:a16="http://schemas.microsoft.com/office/drawing/2014/main" id="{9BFA0475-E2BE-5F1E-2CAE-203ED8E035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43375" y="2599966"/>
              <a:ext cx="274928" cy="44192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43" name="Line 55">
              <a:extLst>
                <a:ext uri="{FF2B5EF4-FFF2-40B4-BE49-F238E27FC236}">
                  <a16:creationId xmlns:a16="http://schemas.microsoft.com/office/drawing/2014/main" id="{3E9467E9-F8C8-8511-BCCA-E455313400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31486" y="3106455"/>
              <a:ext cx="1538113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44" name="Freeform 56">
              <a:extLst>
                <a:ext uri="{FF2B5EF4-FFF2-40B4-BE49-F238E27FC236}">
                  <a16:creationId xmlns:a16="http://schemas.microsoft.com/office/drawing/2014/main" id="{5266D1B1-EFDF-E32F-C0EA-E688CBC8E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0029" y="3607205"/>
              <a:ext cx="1544057" cy="2870"/>
            </a:xfrm>
            <a:custGeom>
              <a:avLst/>
              <a:gdLst>
                <a:gd name="T0" fmla="*/ 0 w 1266"/>
                <a:gd name="T1" fmla="*/ 1 h 3"/>
                <a:gd name="T2" fmla="*/ 471 w 1266"/>
                <a:gd name="T3" fmla="*/ 0 h 3"/>
                <a:gd name="T4" fmla="*/ 0 60000 65536"/>
                <a:gd name="T5" fmla="*/ 0 60000 65536"/>
                <a:gd name="T6" fmla="*/ 0 w 1266"/>
                <a:gd name="T7" fmla="*/ 0 h 3"/>
                <a:gd name="T8" fmla="*/ 1266 w 1266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66" h="3">
                  <a:moveTo>
                    <a:pt x="0" y="3"/>
                  </a:moveTo>
                  <a:lnTo>
                    <a:pt x="1266" y="0"/>
                  </a:lnTo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45" name="Line 57">
              <a:extLst>
                <a:ext uri="{FF2B5EF4-FFF2-40B4-BE49-F238E27FC236}">
                  <a16:creationId xmlns:a16="http://schemas.microsoft.com/office/drawing/2014/main" id="{9C098BBB-4A9F-03E8-8D34-47E2CE423C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13653" y="3356113"/>
              <a:ext cx="1628765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46" name="Line 58">
              <a:extLst>
                <a:ext uri="{FF2B5EF4-FFF2-40B4-BE49-F238E27FC236}">
                  <a16:creationId xmlns:a16="http://schemas.microsoft.com/office/drawing/2014/main" id="{758BC8BC-3F94-8296-566F-9A82E43963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30863" y="3090672"/>
              <a:ext cx="520135" cy="83649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47" name="Line 59">
              <a:extLst>
                <a:ext uri="{FF2B5EF4-FFF2-40B4-BE49-F238E27FC236}">
                  <a16:creationId xmlns:a16="http://schemas.microsoft.com/office/drawing/2014/main" id="{8AEC0C6F-29C9-BB11-349B-FFA7335ABA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95005" y="3653119"/>
              <a:ext cx="169415" cy="274049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48" name="Line 60">
              <a:extLst>
                <a:ext uri="{FF2B5EF4-FFF2-40B4-BE49-F238E27FC236}">
                  <a16:creationId xmlns:a16="http://schemas.microsoft.com/office/drawing/2014/main" id="{01D60BA9-FD46-1F4B-E414-3BF971BC5D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48743" y="3592857"/>
              <a:ext cx="200623" cy="32857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49" name="Line 61">
              <a:extLst>
                <a:ext uri="{FF2B5EF4-FFF2-40B4-BE49-F238E27FC236}">
                  <a16:creationId xmlns:a16="http://schemas.microsoft.com/office/drawing/2014/main" id="{738D5EE0-6BE6-9627-4066-5906E3D684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5176" y="3927168"/>
              <a:ext cx="2429773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50" name="Freeform 62">
              <a:extLst>
                <a:ext uri="{FF2B5EF4-FFF2-40B4-BE49-F238E27FC236}">
                  <a16:creationId xmlns:a16="http://schemas.microsoft.com/office/drawing/2014/main" id="{E049B28F-6625-65D1-CB17-1E4350077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785" y="3660293"/>
              <a:ext cx="435427" cy="407487"/>
            </a:xfrm>
            <a:custGeom>
              <a:avLst/>
              <a:gdLst>
                <a:gd name="T0" fmla="*/ 5 w 720"/>
                <a:gd name="T1" fmla="*/ 0 h 622"/>
                <a:gd name="T2" fmla="*/ 2 w 720"/>
                <a:gd name="T3" fmla="*/ 7 h 622"/>
                <a:gd name="T4" fmla="*/ 0 w 720"/>
                <a:gd name="T5" fmla="*/ 7 h 622"/>
                <a:gd name="T6" fmla="*/ 2 w 720"/>
                <a:gd name="T7" fmla="*/ 12 h 622"/>
                <a:gd name="T8" fmla="*/ 7 w 720"/>
                <a:gd name="T9" fmla="*/ 7 h 622"/>
                <a:gd name="T10" fmla="*/ 5 w 720"/>
                <a:gd name="T11" fmla="*/ 7 h 622"/>
                <a:gd name="T12" fmla="*/ 8 w 720"/>
                <a:gd name="T13" fmla="*/ 0 h 622"/>
                <a:gd name="T14" fmla="*/ 5 w 720"/>
                <a:gd name="T15" fmla="*/ 0 h 6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20"/>
                <a:gd name="T25" fmla="*/ 0 h 622"/>
                <a:gd name="T26" fmla="*/ 720 w 720"/>
                <a:gd name="T27" fmla="*/ 622 h 6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20" h="622">
                  <a:moveTo>
                    <a:pt x="430" y="0"/>
                  </a:moveTo>
                  <a:lnTo>
                    <a:pt x="177" y="379"/>
                  </a:lnTo>
                  <a:lnTo>
                    <a:pt x="0" y="379"/>
                  </a:lnTo>
                  <a:lnTo>
                    <a:pt x="168" y="622"/>
                  </a:lnTo>
                  <a:lnTo>
                    <a:pt x="631" y="379"/>
                  </a:lnTo>
                  <a:lnTo>
                    <a:pt x="465" y="382"/>
                  </a:lnTo>
                  <a:lnTo>
                    <a:pt x="720" y="0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TopRight">
                <a:rot lat="20099989" lon="21299989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lIns="31771" tIns="15885" rIns="31771" bIns="15885">
              <a:prstTxWarp prst="textNoShape">
                <a:avLst/>
              </a:prstTxWarp>
              <a:spAutoFit/>
              <a:flatTx/>
            </a:bodyPr>
            <a:lstStyle/>
            <a:p>
              <a:endParaRPr lang="ja-JP" altLang="en-US"/>
            </a:p>
          </p:txBody>
        </p:sp>
        <p:grpSp>
          <p:nvGrpSpPr>
            <p:cNvPr id="51" name="Group 63">
              <a:extLst>
                <a:ext uri="{FF2B5EF4-FFF2-40B4-BE49-F238E27FC236}">
                  <a16:creationId xmlns:a16="http://schemas.microsoft.com/office/drawing/2014/main" id="{8D7846FE-3764-3637-425C-57A3619339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92848" y="2324482"/>
              <a:ext cx="1428142" cy="447662"/>
              <a:chOff x="4074" y="2980"/>
              <a:chExt cx="1170" cy="341"/>
            </a:xfrm>
          </p:grpSpPr>
          <p:sp>
            <p:nvSpPr>
              <p:cNvPr id="74" name="Line 64">
                <a:extLst>
                  <a:ext uri="{FF2B5EF4-FFF2-40B4-BE49-F238E27FC236}">
                    <a16:creationId xmlns:a16="http://schemas.microsoft.com/office/drawing/2014/main" id="{101E3ADB-7D4B-EFA0-C249-AEACDD41C5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03" y="3046"/>
                <a:ext cx="71" cy="102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lIns="31771" tIns="15885" rIns="31771" bIns="15885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75" name="Line 65">
                <a:extLst>
                  <a:ext uri="{FF2B5EF4-FFF2-40B4-BE49-F238E27FC236}">
                    <a16:creationId xmlns:a16="http://schemas.microsoft.com/office/drawing/2014/main" id="{6F5BBC1E-88A4-6818-95AB-21EB782A22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31" y="2980"/>
                <a:ext cx="183" cy="15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lIns="31771" tIns="15885" rIns="31771" bIns="15885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76" name="Line 66">
                <a:extLst>
                  <a:ext uri="{FF2B5EF4-FFF2-40B4-BE49-F238E27FC236}">
                    <a16:creationId xmlns:a16="http://schemas.microsoft.com/office/drawing/2014/main" id="{79D101E3-EA7A-8400-AC9D-4F5B0AA447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12" y="3148"/>
                <a:ext cx="287" cy="7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lIns="31771" tIns="15885" rIns="31771" bIns="15885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77" name="Line 67">
                <a:extLst>
                  <a:ext uri="{FF2B5EF4-FFF2-40B4-BE49-F238E27FC236}">
                    <a16:creationId xmlns:a16="http://schemas.microsoft.com/office/drawing/2014/main" id="{30C1B576-C9AD-4477-2654-D9A49E74E7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12" y="3268"/>
                <a:ext cx="332" cy="22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lIns="31771" tIns="15885" rIns="31771" bIns="15885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78" name="Line 68">
                <a:extLst>
                  <a:ext uri="{FF2B5EF4-FFF2-40B4-BE49-F238E27FC236}">
                    <a16:creationId xmlns:a16="http://schemas.microsoft.com/office/drawing/2014/main" id="{84250450-875F-C782-9408-7826496553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189" y="3007"/>
                <a:ext cx="298" cy="12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lIns="31771" tIns="15885" rIns="31771" bIns="15885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79" name="Line 69">
                <a:extLst>
                  <a:ext uri="{FF2B5EF4-FFF2-40B4-BE49-F238E27FC236}">
                    <a16:creationId xmlns:a16="http://schemas.microsoft.com/office/drawing/2014/main" id="{26148141-BA47-2550-1BE2-7AC7BC4D98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096" y="3161"/>
                <a:ext cx="323" cy="7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lIns="31771" tIns="15885" rIns="31771" bIns="15885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0" name="Line 70">
                <a:extLst>
                  <a:ext uri="{FF2B5EF4-FFF2-40B4-BE49-F238E27FC236}">
                    <a16:creationId xmlns:a16="http://schemas.microsoft.com/office/drawing/2014/main" id="{7AA17E18-B65B-35D0-AAA5-4E0AD47631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074" y="3316"/>
                <a:ext cx="287" cy="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lIns="31771" tIns="15885" rIns="31771" bIns="15885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1" name="Line 71">
                <a:extLst>
                  <a:ext uri="{FF2B5EF4-FFF2-40B4-BE49-F238E27FC236}">
                    <a16:creationId xmlns:a16="http://schemas.microsoft.com/office/drawing/2014/main" id="{9E232F09-A38C-752B-5C95-0EBEB33D4C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338" y="3264"/>
                <a:ext cx="206" cy="22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lIns="31771" tIns="15885" rIns="31771" bIns="15885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2" name="Line 72">
                <a:extLst>
                  <a:ext uri="{FF2B5EF4-FFF2-40B4-BE49-F238E27FC236}">
                    <a16:creationId xmlns:a16="http://schemas.microsoft.com/office/drawing/2014/main" id="{8748C0D7-2CED-3297-39A4-3AA2D602BF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361" y="3139"/>
                <a:ext cx="183" cy="5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lIns="31771" tIns="15885" rIns="31771" bIns="15885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3" name="Line 73">
                <a:extLst>
                  <a:ext uri="{FF2B5EF4-FFF2-40B4-BE49-F238E27FC236}">
                    <a16:creationId xmlns:a16="http://schemas.microsoft.com/office/drawing/2014/main" id="{F967A413-F8BA-0C73-12C3-55DDD1F4B8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544" y="3069"/>
                <a:ext cx="68" cy="79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lIns="31771" tIns="15885" rIns="31771" bIns="15885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4" name="Line 74">
                <a:extLst>
                  <a:ext uri="{FF2B5EF4-FFF2-40B4-BE49-F238E27FC236}">
                    <a16:creationId xmlns:a16="http://schemas.microsoft.com/office/drawing/2014/main" id="{FF690A76-A53F-FE26-7E31-4638477A22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74" y="3131"/>
                <a:ext cx="125" cy="4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lIns="31771" tIns="15885" rIns="31771" bIns="15885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5" name="Line 75">
                <a:extLst>
                  <a:ext uri="{FF2B5EF4-FFF2-40B4-BE49-F238E27FC236}">
                    <a16:creationId xmlns:a16="http://schemas.microsoft.com/office/drawing/2014/main" id="{B5436A5B-181A-531F-46AC-1D607241A3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63" y="3237"/>
                <a:ext cx="206" cy="13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lIns="31771" tIns="15885" rIns="31771" bIns="15885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6" name="Line 76">
                <a:extLst>
                  <a:ext uri="{FF2B5EF4-FFF2-40B4-BE49-F238E27FC236}">
                    <a16:creationId xmlns:a16="http://schemas.microsoft.com/office/drawing/2014/main" id="{5F2B6C7A-F6AF-B12E-7807-0D12416DF9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512" y="3215"/>
                <a:ext cx="115" cy="3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lIns="31771" tIns="15885" rIns="31771" bIns="15885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52" name="Group 77">
              <a:extLst>
                <a:ext uri="{FF2B5EF4-FFF2-40B4-BE49-F238E27FC236}">
                  <a16:creationId xmlns:a16="http://schemas.microsoft.com/office/drawing/2014/main" id="{38F42D03-5BC0-6B8A-E04C-8B16CC6298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16625" y="2899842"/>
              <a:ext cx="1373156" cy="451966"/>
              <a:chOff x="3886" y="3532"/>
              <a:chExt cx="1125" cy="341"/>
            </a:xfrm>
          </p:grpSpPr>
          <p:sp>
            <p:nvSpPr>
              <p:cNvPr id="61" name="Line 78">
                <a:extLst>
                  <a:ext uri="{FF2B5EF4-FFF2-40B4-BE49-F238E27FC236}">
                    <a16:creationId xmlns:a16="http://schemas.microsoft.com/office/drawing/2014/main" id="{2A76A33D-DFA7-A43A-A6E0-DFE2250AE4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V="1">
                <a:off x="4302" y="3667"/>
                <a:ext cx="76" cy="13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lIns="31771" tIns="15885" rIns="31771" bIns="15885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62" name="Line 79">
                <a:extLst>
                  <a:ext uri="{FF2B5EF4-FFF2-40B4-BE49-F238E27FC236}">
                    <a16:creationId xmlns:a16="http://schemas.microsoft.com/office/drawing/2014/main" id="{73B3AF93-100A-4A0E-663A-53126B2812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V="1">
                <a:off x="4071" y="3718"/>
                <a:ext cx="183" cy="15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lIns="31771" tIns="15885" rIns="31771" bIns="15885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63" name="Line 80">
                <a:extLst>
                  <a:ext uri="{FF2B5EF4-FFF2-40B4-BE49-F238E27FC236}">
                    <a16:creationId xmlns:a16="http://schemas.microsoft.com/office/drawing/2014/main" id="{6CE54AFE-EBFB-7EE0-4081-D439CCA6A7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V="1">
                <a:off x="3886" y="3630"/>
                <a:ext cx="287" cy="7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lIns="31771" tIns="15885" rIns="31771" bIns="15885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64" name="Line 81">
                <a:extLst>
                  <a:ext uri="{FF2B5EF4-FFF2-40B4-BE49-F238E27FC236}">
                    <a16:creationId xmlns:a16="http://schemas.microsoft.com/office/drawing/2014/main" id="{B35A7384-13C3-94C2-B4AC-68A2C6870D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V="1">
                <a:off x="3955" y="3564"/>
                <a:ext cx="219" cy="1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lIns="31771" tIns="15885" rIns="31771" bIns="15885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65" name="Line 82">
                <a:extLst>
                  <a:ext uri="{FF2B5EF4-FFF2-40B4-BE49-F238E27FC236}">
                    <a16:creationId xmlns:a16="http://schemas.microsoft.com/office/drawing/2014/main" id="{4B4B6CCD-5EC1-96DE-3EF6-F7C3DF751C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4599" y="3723"/>
                <a:ext cx="298" cy="12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lIns="31771" tIns="15885" rIns="31771" bIns="15885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66" name="Line 83">
                <a:extLst>
                  <a:ext uri="{FF2B5EF4-FFF2-40B4-BE49-F238E27FC236}">
                    <a16:creationId xmlns:a16="http://schemas.microsoft.com/office/drawing/2014/main" id="{16303741-0704-EC15-778D-A7798A64B0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4666" y="3617"/>
                <a:ext cx="323" cy="7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lIns="31771" tIns="15885" rIns="31771" bIns="15885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67" name="Line 84">
                <a:extLst>
                  <a:ext uri="{FF2B5EF4-FFF2-40B4-BE49-F238E27FC236}">
                    <a16:creationId xmlns:a16="http://schemas.microsoft.com/office/drawing/2014/main" id="{F6106C42-FC89-00A9-5A21-38C8670E03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4724" y="3532"/>
                <a:ext cx="287" cy="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lIns="31771" tIns="15885" rIns="31771" bIns="15885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68" name="Line 85">
                <a:extLst>
                  <a:ext uri="{FF2B5EF4-FFF2-40B4-BE49-F238E27FC236}">
                    <a16:creationId xmlns:a16="http://schemas.microsoft.com/office/drawing/2014/main" id="{86DB11FC-DB53-00B6-7818-C271E3B6C8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4542" y="3568"/>
                <a:ext cx="206" cy="22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lIns="31771" tIns="15885" rIns="31771" bIns="15885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69" name="Line 86">
                <a:extLst>
                  <a:ext uri="{FF2B5EF4-FFF2-40B4-BE49-F238E27FC236}">
                    <a16:creationId xmlns:a16="http://schemas.microsoft.com/office/drawing/2014/main" id="{1529EA89-79D3-884A-C248-BD7C396CFB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4541" y="3661"/>
                <a:ext cx="183" cy="5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lIns="31771" tIns="15885" rIns="31771" bIns="15885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70" name="Line 87">
                <a:extLst>
                  <a:ext uri="{FF2B5EF4-FFF2-40B4-BE49-F238E27FC236}">
                    <a16:creationId xmlns:a16="http://schemas.microsoft.com/office/drawing/2014/main" id="{5D785C20-C78F-732F-1B76-0A602012BA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4474" y="3705"/>
                <a:ext cx="68" cy="79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lIns="31771" tIns="15885" rIns="31771" bIns="15885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71" name="Line 88">
                <a:extLst>
                  <a:ext uri="{FF2B5EF4-FFF2-40B4-BE49-F238E27FC236}">
                    <a16:creationId xmlns:a16="http://schemas.microsoft.com/office/drawing/2014/main" id="{CA8C90AC-691A-F919-1C77-174ABE95BE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V="1">
                <a:off x="4186" y="3679"/>
                <a:ext cx="125" cy="4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lIns="31771" tIns="15885" rIns="31771" bIns="15885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72" name="Line 89">
                <a:extLst>
                  <a:ext uri="{FF2B5EF4-FFF2-40B4-BE49-F238E27FC236}">
                    <a16:creationId xmlns:a16="http://schemas.microsoft.com/office/drawing/2014/main" id="{16FA4B25-353F-F899-8318-F94740F9CB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V="1">
                <a:off x="4117" y="3603"/>
                <a:ext cx="206" cy="1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lIns="31771" tIns="15885" rIns="31771" bIns="15885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73" name="Line 90">
                <a:extLst>
                  <a:ext uri="{FF2B5EF4-FFF2-40B4-BE49-F238E27FC236}">
                    <a16:creationId xmlns:a16="http://schemas.microsoft.com/office/drawing/2014/main" id="{9AE02968-C3BE-167D-E615-0E61F95262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4458" y="3603"/>
                <a:ext cx="115" cy="3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lIns="31771" tIns="15885" rIns="31771" bIns="15885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53" name="Line 91">
              <a:extLst>
                <a:ext uri="{FF2B5EF4-FFF2-40B4-BE49-F238E27FC236}">
                  <a16:creationId xmlns:a16="http://schemas.microsoft.com/office/drawing/2014/main" id="{5FEC0306-B503-EF89-B931-B8981F1B3A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86759" y="3610074"/>
              <a:ext cx="404219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54" name="Line 92">
              <a:extLst>
                <a:ext uri="{FF2B5EF4-FFF2-40B4-BE49-F238E27FC236}">
                  <a16:creationId xmlns:a16="http://schemas.microsoft.com/office/drawing/2014/main" id="{67C2138F-A32C-6993-6441-BC3F737C98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6081" y="2089173"/>
              <a:ext cx="303164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55" name="Line 93">
              <a:extLst>
                <a:ext uri="{FF2B5EF4-FFF2-40B4-BE49-F238E27FC236}">
                  <a16:creationId xmlns:a16="http://schemas.microsoft.com/office/drawing/2014/main" id="{9234F4EE-EFF0-EAED-8467-31C0E4C703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35372" y="1576945"/>
              <a:ext cx="124832" cy="20087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56" name="Line 94">
              <a:extLst>
                <a:ext uri="{FF2B5EF4-FFF2-40B4-BE49-F238E27FC236}">
                  <a16:creationId xmlns:a16="http://schemas.microsoft.com/office/drawing/2014/main" id="{241FF069-FA63-861F-195E-C6B32DB083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5160" y="3931472"/>
              <a:ext cx="506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57" name="Text Box 95">
              <a:extLst>
                <a:ext uri="{FF2B5EF4-FFF2-40B4-BE49-F238E27FC236}">
                  <a16:creationId xmlns:a16="http://schemas.microsoft.com/office/drawing/2014/main" id="{EC7F0394-BEDE-0688-7E5C-8C4BB429FF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24582" y="3574204"/>
              <a:ext cx="153068" cy="245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400"/>
                <a:t>y</a:t>
              </a:r>
            </a:p>
          </p:txBody>
        </p:sp>
        <p:sp>
          <p:nvSpPr>
            <p:cNvPr id="58" name="Line 96">
              <a:extLst>
                <a:ext uri="{FF2B5EF4-FFF2-40B4-BE49-F238E27FC236}">
                  <a16:creationId xmlns:a16="http://schemas.microsoft.com/office/drawing/2014/main" id="{B4370982-392F-32AD-E7CB-77ED2E6A5F1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4512086" y="3635875"/>
              <a:ext cx="548098" cy="148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lIns="31771" tIns="15885" rIns="31771" bIns="15885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59" name="Freeform 100">
              <a:extLst>
                <a:ext uri="{FF2B5EF4-FFF2-40B4-BE49-F238E27FC236}">
                  <a16:creationId xmlns:a16="http://schemas.microsoft.com/office/drawing/2014/main" id="{3486EA09-314D-DA93-97D7-5FB6FD25F8B1}"/>
                </a:ext>
              </a:extLst>
            </p:cNvPr>
            <p:cNvSpPr/>
            <p:nvPr/>
          </p:nvSpPr>
          <p:spPr>
            <a:xfrm>
              <a:off x="4785393" y="3610075"/>
              <a:ext cx="300052" cy="303052"/>
            </a:xfrm>
            <a:custGeom>
              <a:avLst/>
              <a:gdLst>
                <a:gd name="connsiteX0" fmla="*/ 42333 w 42333"/>
                <a:gd name="connsiteY0" fmla="*/ 194734 h 194734"/>
                <a:gd name="connsiteX1" fmla="*/ 33866 w 42333"/>
                <a:gd name="connsiteY1" fmla="*/ 67734 h 194734"/>
                <a:gd name="connsiteX2" fmla="*/ 16933 w 42333"/>
                <a:gd name="connsiteY2" fmla="*/ 16934 h 194734"/>
                <a:gd name="connsiteX3" fmla="*/ 0 w 42333"/>
                <a:gd name="connsiteY3" fmla="*/ 0 h 19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33" h="194734">
                  <a:moveTo>
                    <a:pt x="42333" y="194734"/>
                  </a:moveTo>
                  <a:cubicBezTo>
                    <a:pt x="39511" y="152401"/>
                    <a:pt x="39866" y="109735"/>
                    <a:pt x="33866" y="67734"/>
                  </a:cubicBezTo>
                  <a:cubicBezTo>
                    <a:pt x="31342" y="50064"/>
                    <a:pt x="29554" y="29556"/>
                    <a:pt x="16933" y="16934"/>
                  </a:cubicBezTo>
                  <a:lnTo>
                    <a:pt x="0" y="0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101">
              <a:extLst>
                <a:ext uri="{FF2B5EF4-FFF2-40B4-BE49-F238E27FC236}">
                  <a16:creationId xmlns:a16="http://schemas.microsoft.com/office/drawing/2014/main" id="{80ECF2A8-CB37-FA84-7713-837CF587C9F6}"/>
                </a:ext>
              </a:extLst>
            </p:cNvPr>
            <p:cNvSpPr txBox="1"/>
            <p:nvPr/>
          </p:nvSpPr>
          <p:spPr>
            <a:xfrm>
              <a:off x="4789158" y="3139964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latin typeface="Symbol" charset="2"/>
                  <a:cs typeface="Symbol" charset="2"/>
                </a:rPr>
                <a:t>f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49308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on Collective Flow</a:t>
            </a:r>
            <a:endParaRPr lang="en-US" i="1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Collective flow as a function of </a:t>
            </a:r>
            <a:r>
              <a:rPr lang="en-US" i="1" dirty="0" err="1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baseline="-25000" dirty="0" err="1">
                <a:ea typeface="Symbol" charset="2"/>
                <a:cs typeface="Symbol" charset="2"/>
              </a:rPr>
              <a:t>p</a:t>
            </a:r>
            <a:endParaRPr lang="en-US" baseline="-25000" dirty="0">
              <a:ea typeface="Symbol" charset="2"/>
              <a:cs typeface="Symbol" charset="2"/>
            </a:endParaRPr>
          </a:p>
        </p:txBody>
      </p:sp>
      <p:pic>
        <p:nvPicPr>
          <p:cNvPr id="4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025" y="1756092"/>
            <a:ext cx="4193031" cy="2932742"/>
          </a:xfrm>
          <a:prstGeom prst="rect">
            <a:avLst/>
          </a:prstGeom>
        </p:spPr>
      </p:pic>
      <p:pic>
        <p:nvPicPr>
          <p:cNvPr id="5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099" y="1750442"/>
            <a:ext cx="4282935" cy="2995624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5407935" y="2790415"/>
            <a:ext cx="370455" cy="43204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9802370" y="2422862"/>
            <a:ext cx="370455" cy="43204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98168" y="4728495"/>
            <a:ext cx="72077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009051"/>
                </a:solidFill>
              </a:rPr>
              <a:t>(3+1)-d calculation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i="1" dirty="0" err="1">
                <a:solidFill>
                  <a:srgbClr val="009051"/>
                </a:solidFill>
              </a:rPr>
              <a:t>v</a:t>
            </a:r>
            <a:r>
              <a:rPr lang="en-US" sz="2000" baseline="-25000" dirty="0" err="1">
                <a:solidFill>
                  <a:srgbClr val="009051"/>
                </a:solidFill>
              </a:rPr>
              <a:t>n</a:t>
            </a:r>
            <a:r>
              <a:rPr lang="en-US" sz="2000" dirty="0">
                <a:solidFill>
                  <a:srgbClr val="009051"/>
                </a:solidFill>
              </a:rPr>
              <a:t> with  bulk viscosity is much closer to the ALICE data:      amplitude and slope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009051"/>
                </a:solidFill>
              </a:rPr>
              <a:t> Effect of bulk viscosity at forward rapidity is large. </a:t>
            </a:r>
          </a:p>
        </p:txBody>
      </p:sp>
      <p:grpSp>
        <p:nvGrpSpPr>
          <p:cNvPr id="9" name="グループ化 4"/>
          <p:cNvGrpSpPr/>
          <p:nvPr/>
        </p:nvGrpSpPr>
        <p:grpSpPr>
          <a:xfrm>
            <a:off x="2783632" y="3100899"/>
            <a:ext cx="437424" cy="384723"/>
            <a:chOff x="2288513" y="1078166"/>
            <a:chExt cx="629465" cy="553628"/>
          </a:xfrm>
        </p:grpSpPr>
        <p:sp>
          <p:nvSpPr>
            <p:cNvPr id="10" name="円/楕円 17"/>
            <p:cNvSpPr/>
            <p:nvPr/>
          </p:nvSpPr>
          <p:spPr>
            <a:xfrm>
              <a:off x="2288513" y="1078166"/>
              <a:ext cx="553628" cy="553628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1" name="円/楕円 18"/>
            <p:cNvSpPr/>
            <p:nvPr/>
          </p:nvSpPr>
          <p:spPr>
            <a:xfrm>
              <a:off x="2364350" y="1078166"/>
              <a:ext cx="553628" cy="553628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grpSp>
        <p:nvGrpSpPr>
          <p:cNvPr id="12" name="グループ化 19"/>
          <p:cNvGrpSpPr/>
          <p:nvPr/>
        </p:nvGrpSpPr>
        <p:grpSpPr>
          <a:xfrm>
            <a:off x="7154379" y="3128125"/>
            <a:ext cx="583520" cy="387145"/>
            <a:chOff x="7284107" y="4743922"/>
            <a:chExt cx="867827" cy="575772"/>
          </a:xfrm>
        </p:grpSpPr>
        <p:sp>
          <p:nvSpPr>
            <p:cNvPr id="13" name="円/楕円 20"/>
            <p:cNvSpPr/>
            <p:nvPr/>
          </p:nvSpPr>
          <p:spPr>
            <a:xfrm>
              <a:off x="7284107" y="4743922"/>
              <a:ext cx="575772" cy="575772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4" name="円/楕円 21"/>
            <p:cNvSpPr/>
            <p:nvPr/>
          </p:nvSpPr>
          <p:spPr>
            <a:xfrm>
              <a:off x="7576162" y="4743922"/>
              <a:ext cx="575772" cy="57577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513159" y="6005488"/>
            <a:ext cx="4193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Finite bulk viscosity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41546" y="4381073"/>
            <a:ext cx="5158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sz="2000" baseline="-25000" dirty="0" err="1"/>
              <a:t>p</a:t>
            </a:r>
            <a:endParaRPr lang="en-US" sz="2000" baseline="-25000" dirty="0"/>
          </a:p>
        </p:txBody>
      </p:sp>
      <p:sp>
        <p:nvSpPr>
          <p:cNvPr id="17" name="TextBox 16"/>
          <p:cNvSpPr txBox="1"/>
          <p:nvPr/>
        </p:nvSpPr>
        <p:spPr>
          <a:xfrm>
            <a:off x="8408540" y="4393726"/>
            <a:ext cx="5158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sz="2000" baseline="-25000" dirty="0" err="1"/>
              <a:t>p</a:t>
            </a:r>
            <a:endParaRPr lang="en-US" sz="2000" baseline="-25000" dirty="0"/>
          </a:p>
        </p:txBody>
      </p:sp>
      <p:sp>
        <p:nvSpPr>
          <p:cNvPr id="18" name="スライド番号プレースホルダー 17">
            <a:extLst>
              <a:ext uri="{FF2B5EF4-FFF2-40B4-BE49-F238E27FC236}">
                <a16:creationId xmlns:a16="http://schemas.microsoft.com/office/drawing/2014/main" id="{CAB70D48-C8D8-9DBB-7F56-127F38D9D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22</a:t>
            </a:fld>
            <a:endParaRPr lang="ja-JP" altLang="en-US"/>
          </a:p>
        </p:txBody>
      </p:sp>
      <p:grpSp>
        <p:nvGrpSpPr>
          <p:cNvPr id="19" name="グループ化 65">
            <a:extLst>
              <a:ext uri="{FF2B5EF4-FFF2-40B4-BE49-F238E27FC236}">
                <a16:creationId xmlns:a16="http://schemas.microsoft.com/office/drawing/2014/main" id="{1A8C6CFE-0E9C-FC7B-D166-DABC873A91B0}"/>
              </a:ext>
            </a:extLst>
          </p:cNvPr>
          <p:cNvGrpSpPr/>
          <p:nvPr/>
        </p:nvGrpSpPr>
        <p:grpSpPr>
          <a:xfrm>
            <a:off x="8148510" y="67403"/>
            <a:ext cx="2386202" cy="1707188"/>
            <a:chOff x="7049458" y="1268081"/>
            <a:chExt cx="2098970" cy="1501690"/>
          </a:xfrm>
        </p:grpSpPr>
        <p:pic>
          <p:nvPicPr>
            <p:cNvPr id="20" name="図 60">
              <a:extLst>
                <a:ext uri="{FF2B5EF4-FFF2-40B4-BE49-F238E27FC236}">
                  <a16:creationId xmlns:a16="http://schemas.microsoft.com/office/drawing/2014/main" id="{81572B04-A1ED-F5EF-B644-022FFCDE6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458" y="1639806"/>
              <a:ext cx="1860081" cy="1129965"/>
            </a:xfrm>
            <a:prstGeom prst="rect">
              <a:avLst/>
            </a:prstGeom>
          </p:spPr>
        </p:pic>
        <p:cxnSp>
          <p:nvCxnSpPr>
            <p:cNvPr id="21" name="直線矢印コネクタ 62">
              <a:extLst>
                <a:ext uri="{FF2B5EF4-FFF2-40B4-BE49-F238E27FC236}">
                  <a16:creationId xmlns:a16="http://schemas.microsoft.com/office/drawing/2014/main" id="{51FE9812-F090-9E82-C2A9-6C1AE25AF31B}"/>
                </a:ext>
              </a:extLst>
            </p:cNvPr>
            <p:cNvCxnSpPr/>
            <p:nvPr/>
          </p:nvCxnSpPr>
          <p:spPr>
            <a:xfrm>
              <a:off x="7049458" y="1635018"/>
              <a:ext cx="1924075" cy="0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正方形/長方形 63">
                  <a:extLst>
                    <a:ext uri="{FF2B5EF4-FFF2-40B4-BE49-F238E27FC236}">
                      <a16:creationId xmlns:a16="http://schemas.microsoft.com/office/drawing/2014/main" id="{E1F54326-3924-3F9D-73B2-DCD5C16A9EDF}"/>
                    </a:ext>
                  </a:extLst>
                </p:cNvPr>
                <p:cNvSpPr/>
                <p:nvPr/>
              </p:nvSpPr>
              <p:spPr>
                <a:xfrm>
                  <a:off x="7049458" y="1268081"/>
                  <a:ext cx="2098970" cy="3248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buClr>
                      <a:schemeClr val="accent1">
                        <a:lumMod val="50000"/>
                      </a:schemeClr>
                    </a:buClr>
                    <a:buSzPct val="80000"/>
                  </a:pPr>
                  <a:r>
                    <a:rPr lang="en-US" altLang="ja-JP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  <a:cs typeface="Segoe UI" panose="020B0502040204020203" pitchFamily="34" charset="0"/>
                    </a:rPr>
                    <a:t>pseudorapidity</a:t>
                  </a:r>
                  <a:r>
                    <a:rPr lang="en-US" altLang="ja-JP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  <a:cs typeface="Segoe UI" panose="020B0502040204020203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游ゴシック" panose="020B0400000000000000" pitchFamily="50" charset="-128"/>
                          <a:cs typeface="Segoe UI" panose="020B0502040204020203" pitchFamily="34" charset="0"/>
                        </a:rPr>
                        <m:t>η</m:t>
                      </m:r>
                    </m:oMath>
                  </a14:m>
                  <a:endParaRPr lang="ja-JP" altLang="en-US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  <a:cs typeface="Segoe UI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22" name="正方形/長方形 6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9458" y="1268081"/>
                  <a:ext cx="2098970" cy="32487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2041" t="-1000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1914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Dependent </a:t>
            </a:r>
            <a:r>
              <a:rPr lang="en-US" i="1" dirty="0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i="1" dirty="0"/>
              <a:t>/s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図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810" y="1040997"/>
            <a:ext cx="4419600" cy="3091211"/>
          </a:xfrm>
          <a:prstGeom prst="rect">
            <a:avLst/>
          </a:prstGeom>
        </p:spPr>
      </p:pic>
      <p:pic>
        <p:nvPicPr>
          <p:cNvPr id="5" name="図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1" y="1040997"/>
            <a:ext cx="4316869" cy="3019359"/>
          </a:xfrm>
          <a:prstGeom prst="rect">
            <a:avLst/>
          </a:prstGeom>
        </p:spPr>
      </p:pic>
      <p:grpSp>
        <p:nvGrpSpPr>
          <p:cNvPr id="6" name="グループ化 4"/>
          <p:cNvGrpSpPr/>
          <p:nvPr/>
        </p:nvGrpSpPr>
        <p:grpSpPr>
          <a:xfrm>
            <a:off x="4655840" y="3174067"/>
            <a:ext cx="437424" cy="384723"/>
            <a:chOff x="2288513" y="1078166"/>
            <a:chExt cx="629465" cy="553628"/>
          </a:xfrm>
        </p:grpSpPr>
        <p:sp>
          <p:nvSpPr>
            <p:cNvPr id="7" name="円/楕円 17"/>
            <p:cNvSpPr/>
            <p:nvPr/>
          </p:nvSpPr>
          <p:spPr>
            <a:xfrm>
              <a:off x="2288513" y="1078166"/>
              <a:ext cx="553628" cy="553628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" name="円/楕円 18"/>
            <p:cNvSpPr/>
            <p:nvPr/>
          </p:nvSpPr>
          <p:spPr>
            <a:xfrm>
              <a:off x="2364350" y="1078166"/>
              <a:ext cx="553628" cy="553628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grpSp>
        <p:nvGrpSpPr>
          <p:cNvPr id="9" name="グループ化 19"/>
          <p:cNvGrpSpPr/>
          <p:nvPr/>
        </p:nvGrpSpPr>
        <p:grpSpPr>
          <a:xfrm>
            <a:off x="8058402" y="3207975"/>
            <a:ext cx="583520" cy="387145"/>
            <a:chOff x="7284107" y="4743922"/>
            <a:chExt cx="867827" cy="575772"/>
          </a:xfrm>
        </p:grpSpPr>
        <p:sp>
          <p:nvSpPr>
            <p:cNvPr id="10" name="円/楕円 20"/>
            <p:cNvSpPr/>
            <p:nvPr/>
          </p:nvSpPr>
          <p:spPr>
            <a:xfrm>
              <a:off x="7284107" y="4743922"/>
              <a:ext cx="575772" cy="575772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1" name="円/楕円 21"/>
            <p:cNvSpPr/>
            <p:nvPr/>
          </p:nvSpPr>
          <p:spPr>
            <a:xfrm>
              <a:off x="7576162" y="4743922"/>
              <a:ext cx="575772" cy="57577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grpSp>
        <p:nvGrpSpPr>
          <p:cNvPr id="18" name="グループ化 3"/>
          <p:cNvGrpSpPr/>
          <p:nvPr/>
        </p:nvGrpSpPr>
        <p:grpSpPr>
          <a:xfrm>
            <a:off x="7685182" y="4288446"/>
            <a:ext cx="2736304" cy="2088690"/>
            <a:chOff x="6856503" y="4447245"/>
            <a:chExt cx="1904256" cy="1331828"/>
          </a:xfrm>
        </p:grpSpPr>
        <p:pic>
          <p:nvPicPr>
            <p:cNvPr id="19" name="図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6503" y="4447245"/>
              <a:ext cx="1904256" cy="133182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テキスト ボックス 10"/>
                <p:cNvSpPr txBox="1"/>
                <p:nvPr/>
              </p:nvSpPr>
              <p:spPr>
                <a:xfrm>
                  <a:off x="7275482" y="4627475"/>
                  <a:ext cx="1066297" cy="2943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buClr>
                      <a:schemeClr val="accent5">
                        <a:lumMod val="75000"/>
                      </a:schemeClr>
                    </a:buClr>
                    <a:buSzPct val="80000"/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z="2400" b="1" i="1">
                          <a:latin typeface="Cambria Math" panose="02040503050406030204" pitchFamily="18" charset="0"/>
                          <a:ea typeface="游ゴシック" panose="020B0400000000000000" pitchFamily="50" charset="-128"/>
                          <a:cs typeface="Segoe UI" panose="020B0502040204020203" pitchFamily="34" charset="0"/>
                        </a:rPr>
                        <m:t>η</m:t>
                      </m:r>
                      <m:r>
                        <a:rPr lang="en-US" altLang="ja-JP" sz="2400" b="1" i="1">
                          <a:latin typeface="Cambria Math" panose="02040503050406030204" pitchFamily="18" charset="0"/>
                          <a:ea typeface="游ゴシック" panose="020B0400000000000000" pitchFamily="50" charset="-128"/>
                          <a:cs typeface="Segoe UI" panose="020B0502040204020203" pitchFamily="34" charset="0"/>
                        </a:rPr>
                        <m:t>/</m:t>
                      </m:r>
                      <m:r>
                        <a:rPr lang="en-US" altLang="ja-JP" sz="2400" b="1" i="1">
                          <a:latin typeface="Cambria Math" panose="02040503050406030204" pitchFamily="18" charset="0"/>
                          <a:ea typeface="游ゴシック" panose="020B0400000000000000" pitchFamily="50" charset="-128"/>
                          <a:cs typeface="Segoe UI" panose="020B0502040204020203" pitchFamily="34" charset="0"/>
                        </a:rPr>
                        <m:t>𝒔</m:t>
                      </m:r>
                    </m:oMath>
                  </a14:m>
                  <a:r>
                    <a:rPr lang="en-US" altLang="ja-JP" sz="2400" b="1" dirty="0">
                      <a:latin typeface="Segoe UI" panose="020B0502040204020203" pitchFamily="34" charset="0"/>
                      <a:ea typeface="游ゴシック" panose="020B0400000000000000" pitchFamily="50" charset="-128"/>
                      <a:cs typeface="Segoe UI" panose="020B0502040204020203" pitchFamily="34" charset="0"/>
                    </a:rPr>
                    <a:t> </a:t>
                  </a:r>
                  <a:endParaRPr lang="ja-JP" altLang="en-US" sz="2400" b="1" dirty="0">
                    <a:latin typeface="Segoe UI" panose="020B0502040204020203" pitchFamily="34" charset="0"/>
                    <a:ea typeface="游ゴシック" panose="020B0400000000000000" pitchFamily="50" charset="-128"/>
                    <a:cs typeface="Segoe UI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20" name="テキスト ボックス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5482" y="4627475"/>
                  <a:ext cx="1066297" cy="294375"/>
                </a:xfrm>
                <a:prstGeom prst="rect">
                  <a:avLst/>
                </a:prstGeom>
                <a:blipFill>
                  <a:blip r:embed="rId5"/>
                  <a:stretch>
                    <a:fillRect l="-820" b="-1621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TextBox 20"/>
          <p:cNvSpPr txBox="1"/>
          <p:nvPr/>
        </p:nvSpPr>
        <p:spPr>
          <a:xfrm>
            <a:off x="4773957" y="914400"/>
            <a:ext cx="1447912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Hadron + QGP</a:t>
            </a:r>
          </a:p>
          <a:p>
            <a:r>
              <a:rPr lang="en-US" sz="1600" dirty="0">
                <a:solidFill>
                  <a:srgbClr val="0432FF"/>
                </a:solidFill>
              </a:rPr>
              <a:t>QGP</a:t>
            </a:r>
          </a:p>
          <a:p>
            <a:r>
              <a:rPr lang="en-US" sz="1600" dirty="0">
                <a:solidFill>
                  <a:srgbClr val="7030A0"/>
                </a:solidFill>
              </a:rPr>
              <a:t>Hadron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68016" y="3717032"/>
            <a:ext cx="5158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sz="2000" baseline="-25000" dirty="0" err="1"/>
              <a:t>p</a:t>
            </a:r>
            <a:endParaRPr lang="en-US" sz="2000" baseline="-25000" dirty="0"/>
          </a:p>
        </p:txBody>
      </p:sp>
      <p:sp>
        <p:nvSpPr>
          <p:cNvPr id="26" name="TextBox 25"/>
          <p:cNvSpPr txBox="1"/>
          <p:nvPr/>
        </p:nvSpPr>
        <p:spPr>
          <a:xfrm>
            <a:off x="8316488" y="3789040"/>
            <a:ext cx="5158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sz="2000" baseline="-25000" dirty="0" err="1"/>
              <a:t>p</a:t>
            </a:r>
            <a:endParaRPr lang="en-US" sz="2000" baseline="-25000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8328248" y="5517232"/>
            <a:ext cx="1944216" cy="360040"/>
          </a:xfrm>
          <a:prstGeom prst="line">
            <a:avLst/>
          </a:prstGeom>
          <a:ln>
            <a:solidFill>
              <a:srgbClr val="0432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760634" y="4934237"/>
            <a:ext cx="144791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</a:rPr>
              <a:t>QGP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8112224" y="5877272"/>
            <a:ext cx="216024" cy="0"/>
          </a:xfrm>
          <a:prstGeom prst="line">
            <a:avLst/>
          </a:prstGeom>
          <a:ln>
            <a:solidFill>
              <a:srgbClr val="0432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7022" y="4303813"/>
            <a:ext cx="2942482" cy="20579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11"/>
              <p:cNvSpPr txBox="1"/>
              <p:nvPr/>
            </p:nvSpPr>
            <p:spPr>
              <a:xfrm>
                <a:off x="5544456" y="4966543"/>
                <a:ext cx="1904239" cy="6454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ja-JP" sz="2000" i="1">
                          <a:latin typeface="Cambria Math" panose="02040503050406030204" pitchFamily="18" charset="0"/>
                        </a:rPr>
                        <m:t>ζ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m:rPr>
                          <m:sty m:val="p"/>
                        </m:rPr>
                        <a:rPr lang="el-GR" altLang="ja-JP" sz="2000" i="1">
                          <a:latin typeface="Cambria Math" panose="02040503050406030204" pitchFamily="18" charset="0"/>
                        </a:rPr>
                        <m:t>η</m:t>
                      </m:r>
                      <m:sSup>
                        <m:sSupPr>
                          <m:ctrlPr>
                            <a:rPr lang="el-GR" altLang="ja-JP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l-GR" altLang="ja-JP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l-GR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ja-JP" altLang="en-US" sz="2000" dirty="0"/>
              </a:p>
            </p:txBody>
          </p:sp>
        </mc:Choice>
        <mc:Fallback xmlns="">
          <p:sp>
            <p:nvSpPr>
              <p:cNvPr id="24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4456" y="4966543"/>
                <a:ext cx="1904239" cy="645433"/>
              </a:xfrm>
              <a:prstGeom prst="rect">
                <a:avLst/>
              </a:prstGeom>
              <a:blipFill>
                <a:blip r:embed="rId7"/>
                <a:stretch>
                  <a:fillRect l="-3311" b="-96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7"/>
          <p:cNvSpPr txBox="1"/>
          <p:nvPr/>
        </p:nvSpPr>
        <p:spPr>
          <a:xfrm>
            <a:off x="1289538" y="4421433"/>
            <a:ext cx="39860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QGP phase: </a:t>
            </a:r>
            <a:r>
              <a:rPr lang="en-US" sz="2000" i="1" dirty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sz="2000" i="1" dirty="0">
                <a:solidFill>
                  <a:srgbClr val="0432FF"/>
                </a:solidFill>
              </a:rPr>
              <a:t>/s(T) </a:t>
            </a:r>
          </a:p>
          <a:p>
            <a:r>
              <a:rPr lang="en-US" sz="2000" dirty="0">
                <a:solidFill>
                  <a:srgbClr val="0432FF"/>
                </a:solidFill>
              </a:rPr>
              <a:t>Hadron phase: </a:t>
            </a:r>
            <a:r>
              <a:rPr lang="en-US" sz="2000" i="1" dirty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sz="2000" dirty="0">
                <a:solidFill>
                  <a:srgbClr val="0432FF"/>
                </a:solidFill>
              </a:rPr>
              <a:t>/s=0.08</a:t>
            </a:r>
          </a:p>
          <a:p>
            <a:endParaRPr lang="en-US" sz="2000" dirty="0">
              <a:solidFill>
                <a:srgbClr val="009051"/>
              </a:solidFill>
            </a:endParaRPr>
          </a:p>
          <a:p>
            <a:r>
              <a:rPr lang="en-US" sz="2000" dirty="0">
                <a:solidFill>
                  <a:srgbClr val="009051"/>
                </a:solidFill>
              </a:rPr>
              <a:t>In both centrality classes </a:t>
            </a:r>
          </a:p>
          <a:p>
            <a:r>
              <a:rPr lang="en-US" sz="2000" dirty="0">
                <a:solidFill>
                  <a:srgbClr val="009051"/>
                </a:solidFill>
              </a:rPr>
              <a:t>v</a:t>
            </a:r>
            <a:r>
              <a:rPr lang="en-US" sz="2000" baseline="-25000" dirty="0">
                <a:solidFill>
                  <a:srgbClr val="009051"/>
                </a:solidFill>
              </a:rPr>
              <a:t>2</a:t>
            </a:r>
            <a:r>
              <a:rPr lang="en-US" sz="2000" dirty="0">
                <a:solidFill>
                  <a:srgbClr val="009051"/>
                </a:solidFill>
              </a:rPr>
              <a:t>(</a:t>
            </a:r>
            <a:r>
              <a:rPr lang="en-US" sz="2000" dirty="0" err="1">
                <a:solidFill>
                  <a:srgbClr val="009051"/>
                </a:solidFill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sz="2000" baseline="-25000" dirty="0" err="1">
                <a:solidFill>
                  <a:srgbClr val="009051"/>
                </a:solidFill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dirty="0">
                <a:solidFill>
                  <a:srgbClr val="009051"/>
                </a:solidFill>
              </a:rPr>
              <a:t>) is larger.</a:t>
            </a:r>
          </a:p>
        </p:txBody>
      </p:sp>
      <p:pic>
        <p:nvPicPr>
          <p:cNvPr id="29" name="図 28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214" y="6476432"/>
            <a:ext cx="1181416" cy="2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テキスト ボックス 11"/>
          <p:cNvSpPr txBox="1"/>
          <p:nvPr/>
        </p:nvSpPr>
        <p:spPr>
          <a:xfrm>
            <a:off x="9202534" y="6391624"/>
            <a:ext cx="695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/>
              <a:t>MeV</a:t>
            </a:r>
            <a:endParaRPr lang="ja-JP" altLang="en-US" dirty="0"/>
          </a:p>
        </p:txBody>
      </p:sp>
      <p:sp>
        <p:nvSpPr>
          <p:cNvPr id="13" name="スライド番号プレースホルダー 12">
            <a:extLst>
              <a:ext uri="{FF2B5EF4-FFF2-40B4-BE49-F238E27FC236}">
                <a16:creationId xmlns:a16="http://schemas.microsoft.com/office/drawing/2014/main" id="{D62EBBA1-493C-D18F-49E4-4434A2692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896825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Dependent </a:t>
            </a:r>
            <a:r>
              <a:rPr lang="en-US" i="1" dirty="0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i="1" dirty="0"/>
              <a:t>/s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図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810" y="1040997"/>
            <a:ext cx="4419600" cy="3091211"/>
          </a:xfrm>
          <a:prstGeom prst="rect">
            <a:avLst/>
          </a:prstGeom>
        </p:spPr>
      </p:pic>
      <p:pic>
        <p:nvPicPr>
          <p:cNvPr id="5" name="図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1" y="1040997"/>
            <a:ext cx="4316869" cy="3019359"/>
          </a:xfrm>
          <a:prstGeom prst="rect">
            <a:avLst/>
          </a:prstGeom>
        </p:spPr>
      </p:pic>
      <p:grpSp>
        <p:nvGrpSpPr>
          <p:cNvPr id="6" name="グループ化 4"/>
          <p:cNvGrpSpPr/>
          <p:nvPr/>
        </p:nvGrpSpPr>
        <p:grpSpPr>
          <a:xfrm>
            <a:off x="4655840" y="3174067"/>
            <a:ext cx="437424" cy="384723"/>
            <a:chOff x="2288513" y="1078166"/>
            <a:chExt cx="629465" cy="553628"/>
          </a:xfrm>
        </p:grpSpPr>
        <p:sp>
          <p:nvSpPr>
            <p:cNvPr id="7" name="円/楕円 17"/>
            <p:cNvSpPr/>
            <p:nvPr/>
          </p:nvSpPr>
          <p:spPr>
            <a:xfrm>
              <a:off x="2288513" y="1078166"/>
              <a:ext cx="553628" cy="553628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" name="円/楕円 18"/>
            <p:cNvSpPr/>
            <p:nvPr/>
          </p:nvSpPr>
          <p:spPr>
            <a:xfrm>
              <a:off x="2364350" y="1078166"/>
              <a:ext cx="553628" cy="553628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grpSp>
        <p:nvGrpSpPr>
          <p:cNvPr id="9" name="グループ化 19"/>
          <p:cNvGrpSpPr/>
          <p:nvPr/>
        </p:nvGrpSpPr>
        <p:grpSpPr>
          <a:xfrm>
            <a:off x="8058402" y="3207975"/>
            <a:ext cx="583520" cy="387145"/>
            <a:chOff x="7284107" y="4743922"/>
            <a:chExt cx="867827" cy="575772"/>
          </a:xfrm>
        </p:grpSpPr>
        <p:sp>
          <p:nvSpPr>
            <p:cNvPr id="10" name="円/楕円 20"/>
            <p:cNvSpPr/>
            <p:nvPr/>
          </p:nvSpPr>
          <p:spPr>
            <a:xfrm>
              <a:off x="7284107" y="4743922"/>
              <a:ext cx="575772" cy="575772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1" name="円/楕円 21"/>
            <p:cNvSpPr/>
            <p:nvPr/>
          </p:nvSpPr>
          <p:spPr>
            <a:xfrm>
              <a:off x="7576162" y="4743922"/>
              <a:ext cx="575772" cy="57577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grpSp>
        <p:nvGrpSpPr>
          <p:cNvPr id="18" name="グループ化 3"/>
          <p:cNvGrpSpPr/>
          <p:nvPr/>
        </p:nvGrpSpPr>
        <p:grpSpPr>
          <a:xfrm>
            <a:off x="7685182" y="4288446"/>
            <a:ext cx="2736304" cy="2088690"/>
            <a:chOff x="6856503" y="4447245"/>
            <a:chExt cx="1904256" cy="1331828"/>
          </a:xfrm>
        </p:grpSpPr>
        <p:pic>
          <p:nvPicPr>
            <p:cNvPr id="19" name="図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6503" y="4447245"/>
              <a:ext cx="1904256" cy="133182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テキスト ボックス 10"/>
                <p:cNvSpPr txBox="1"/>
                <p:nvPr/>
              </p:nvSpPr>
              <p:spPr>
                <a:xfrm>
                  <a:off x="7275482" y="4627475"/>
                  <a:ext cx="1066297" cy="2943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buClr>
                      <a:schemeClr val="accent5">
                        <a:lumMod val="75000"/>
                      </a:schemeClr>
                    </a:buClr>
                    <a:buSzPct val="80000"/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z="2400" b="1" i="1">
                          <a:latin typeface="Cambria Math" panose="02040503050406030204" pitchFamily="18" charset="0"/>
                          <a:ea typeface="游ゴシック" panose="020B0400000000000000" pitchFamily="50" charset="-128"/>
                          <a:cs typeface="Segoe UI" panose="020B0502040204020203" pitchFamily="34" charset="0"/>
                        </a:rPr>
                        <m:t>η</m:t>
                      </m:r>
                      <m:r>
                        <a:rPr lang="en-US" altLang="ja-JP" sz="2400" b="1" i="1">
                          <a:latin typeface="Cambria Math" panose="02040503050406030204" pitchFamily="18" charset="0"/>
                          <a:ea typeface="游ゴシック" panose="020B0400000000000000" pitchFamily="50" charset="-128"/>
                          <a:cs typeface="Segoe UI" panose="020B0502040204020203" pitchFamily="34" charset="0"/>
                        </a:rPr>
                        <m:t>/</m:t>
                      </m:r>
                      <m:r>
                        <a:rPr lang="en-US" altLang="ja-JP" sz="2400" b="1" i="1">
                          <a:latin typeface="Cambria Math" panose="02040503050406030204" pitchFamily="18" charset="0"/>
                          <a:ea typeface="游ゴシック" panose="020B0400000000000000" pitchFamily="50" charset="-128"/>
                          <a:cs typeface="Segoe UI" panose="020B0502040204020203" pitchFamily="34" charset="0"/>
                        </a:rPr>
                        <m:t>𝒔</m:t>
                      </m:r>
                    </m:oMath>
                  </a14:m>
                  <a:r>
                    <a:rPr lang="en-US" altLang="ja-JP" sz="2400" b="1" dirty="0">
                      <a:latin typeface="Segoe UI" panose="020B0502040204020203" pitchFamily="34" charset="0"/>
                      <a:ea typeface="游ゴシック" panose="020B0400000000000000" pitchFamily="50" charset="-128"/>
                      <a:cs typeface="Segoe UI" panose="020B0502040204020203" pitchFamily="34" charset="0"/>
                    </a:rPr>
                    <a:t> </a:t>
                  </a:r>
                  <a:endParaRPr lang="ja-JP" altLang="en-US" sz="2400" b="1" dirty="0">
                    <a:latin typeface="Segoe UI" panose="020B0502040204020203" pitchFamily="34" charset="0"/>
                    <a:ea typeface="游ゴシック" panose="020B0400000000000000" pitchFamily="50" charset="-128"/>
                    <a:cs typeface="Segoe UI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20" name="テキスト ボックス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5482" y="4627475"/>
                  <a:ext cx="1066297" cy="294375"/>
                </a:xfrm>
                <a:prstGeom prst="rect">
                  <a:avLst/>
                </a:prstGeom>
                <a:blipFill>
                  <a:blip r:embed="rId5"/>
                  <a:stretch>
                    <a:fillRect l="-820" b="-1621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TextBox 20"/>
          <p:cNvSpPr txBox="1"/>
          <p:nvPr/>
        </p:nvSpPr>
        <p:spPr>
          <a:xfrm>
            <a:off x="4773957" y="914400"/>
            <a:ext cx="1447912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Hadron + QGP</a:t>
            </a:r>
          </a:p>
          <a:p>
            <a:r>
              <a:rPr lang="en-US" sz="1600" dirty="0">
                <a:solidFill>
                  <a:srgbClr val="0432FF"/>
                </a:solidFill>
              </a:rPr>
              <a:t>QGP</a:t>
            </a:r>
          </a:p>
          <a:p>
            <a:r>
              <a:rPr lang="en-US" sz="1600" dirty="0">
                <a:solidFill>
                  <a:srgbClr val="7030A0"/>
                </a:solidFill>
              </a:rPr>
              <a:t>Hadron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68016" y="3717032"/>
            <a:ext cx="5158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sz="2000" baseline="-25000" dirty="0" err="1"/>
              <a:t>p</a:t>
            </a:r>
            <a:endParaRPr lang="en-US" sz="2000" baseline="-25000" dirty="0"/>
          </a:p>
        </p:txBody>
      </p:sp>
      <p:sp>
        <p:nvSpPr>
          <p:cNvPr id="26" name="TextBox 25"/>
          <p:cNvSpPr txBox="1"/>
          <p:nvPr/>
        </p:nvSpPr>
        <p:spPr>
          <a:xfrm>
            <a:off x="8316488" y="3789040"/>
            <a:ext cx="5158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sz="2000" baseline="-25000" dirty="0" err="1"/>
              <a:t>p</a:t>
            </a:r>
            <a:endParaRPr lang="en-US" sz="2000" baseline="-250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8131874" y="4797152"/>
            <a:ext cx="196375" cy="108012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760634" y="4934237"/>
            <a:ext cx="144791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7030A0"/>
                </a:solidFill>
              </a:rPr>
              <a:t>Hadron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8316488" y="5877272"/>
            <a:ext cx="1955976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7022" y="4303813"/>
            <a:ext cx="2942482" cy="20579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11"/>
              <p:cNvSpPr txBox="1"/>
              <p:nvPr/>
            </p:nvSpPr>
            <p:spPr>
              <a:xfrm>
                <a:off x="5544456" y="4966543"/>
                <a:ext cx="1904239" cy="6454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ja-JP" sz="2000" i="1">
                          <a:latin typeface="Cambria Math" panose="02040503050406030204" pitchFamily="18" charset="0"/>
                        </a:rPr>
                        <m:t>ζ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m:rPr>
                          <m:sty m:val="p"/>
                        </m:rPr>
                        <a:rPr lang="el-GR" altLang="ja-JP" sz="2000" i="1">
                          <a:latin typeface="Cambria Math" panose="02040503050406030204" pitchFamily="18" charset="0"/>
                        </a:rPr>
                        <m:t>η</m:t>
                      </m:r>
                      <m:sSup>
                        <m:sSupPr>
                          <m:ctrlPr>
                            <a:rPr lang="el-GR" altLang="ja-JP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l-GR" altLang="ja-JP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l-GR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ja-JP" altLang="en-US" sz="2000" dirty="0"/>
              </a:p>
            </p:txBody>
          </p:sp>
        </mc:Choice>
        <mc:Fallback xmlns="">
          <p:sp>
            <p:nvSpPr>
              <p:cNvPr id="30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4456" y="4966543"/>
                <a:ext cx="1904239" cy="645433"/>
              </a:xfrm>
              <a:prstGeom prst="rect">
                <a:avLst/>
              </a:prstGeom>
              <a:blipFill>
                <a:blip r:embed="rId7"/>
                <a:stretch>
                  <a:fillRect l="-3311" b="-96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7"/>
          <p:cNvSpPr txBox="1"/>
          <p:nvPr/>
        </p:nvSpPr>
        <p:spPr>
          <a:xfrm>
            <a:off x="1037285" y="4517183"/>
            <a:ext cx="41384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QGP phase: </a:t>
            </a:r>
            <a:r>
              <a:rPr lang="en-US" sz="2000" i="1" dirty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sz="2000" i="1" dirty="0">
                <a:solidFill>
                  <a:srgbClr val="7030A0"/>
                </a:solidFill>
              </a:rPr>
              <a:t>/s=</a:t>
            </a:r>
            <a:r>
              <a:rPr lang="en-US" sz="2000" dirty="0">
                <a:solidFill>
                  <a:srgbClr val="7030A0"/>
                </a:solidFill>
              </a:rPr>
              <a:t>0.08</a:t>
            </a:r>
          </a:p>
          <a:p>
            <a:r>
              <a:rPr lang="en-US" sz="2000" dirty="0">
                <a:solidFill>
                  <a:srgbClr val="7030A0"/>
                </a:solidFill>
              </a:rPr>
              <a:t>Hadron phase: </a:t>
            </a:r>
            <a:r>
              <a:rPr lang="en-US" sz="2000" i="1" dirty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sz="2000" dirty="0">
                <a:solidFill>
                  <a:srgbClr val="7030A0"/>
                </a:solidFill>
              </a:rPr>
              <a:t>/s(T)</a:t>
            </a:r>
          </a:p>
          <a:p>
            <a:endParaRPr lang="en-US" sz="2000" dirty="0">
              <a:solidFill>
                <a:srgbClr val="009051"/>
              </a:solidFill>
            </a:endParaRPr>
          </a:p>
          <a:p>
            <a:r>
              <a:rPr lang="en-US" sz="2000" dirty="0">
                <a:solidFill>
                  <a:srgbClr val="009051"/>
                </a:solidFill>
              </a:rPr>
              <a:t>0-5%: larger than  ALICE data</a:t>
            </a:r>
          </a:p>
          <a:p>
            <a:r>
              <a:rPr lang="en-US" sz="2000" dirty="0">
                <a:solidFill>
                  <a:srgbClr val="009051"/>
                </a:solidFill>
              </a:rPr>
              <a:t>30-40%: close to ALICE data</a:t>
            </a:r>
          </a:p>
        </p:txBody>
      </p:sp>
      <p:pic>
        <p:nvPicPr>
          <p:cNvPr id="24" name="図 23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214" y="6476432"/>
            <a:ext cx="1181416" cy="2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テキスト ボックス 27"/>
          <p:cNvSpPr txBox="1"/>
          <p:nvPr/>
        </p:nvSpPr>
        <p:spPr>
          <a:xfrm>
            <a:off x="9202534" y="6391624"/>
            <a:ext cx="695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/>
              <a:t>MeV</a:t>
            </a:r>
            <a:endParaRPr lang="ja-JP" altLang="en-US" dirty="0"/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13325621-07F7-5AAB-C1F0-1D1A95069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261817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Dependent </a:t>
            </a:r>
            <a:r>
              <a:rPr lang="en-US" i="1" dirty="0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i="1" dirty="0"/>
              <a:t>/s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図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810" y="1040997"/>
            <a:ext cx="4419600" cy="3091211"/>
          </a:xfrm>
          <a:prstGeom prst="rect">
            <a:avLst/>
          </a:prstGeom>
        </p:spPr>
      </p:pic>
      <p:pic>
        <p:nvPicPr>
          <p:cNvPr id="5" name="図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1" y="1040997"/>
            <a:ext cx="4316869" cy="3019359"/>
          </a:xfrm>
          <a:prstGeom prst="rect">
            <a:avLst/>
          </a:prstGeom>
        </p:spPr>
      </p:pic>
      <p:grpSp>
        <p:nvGrpSpPr>
          <p:cNvPr id="6" name="グループ化 4"/>
          <p:cNvGrpSpPr/>
          <p:nvPr/>
        </p:nvGrpSpPr>
        <p:grpSpPr>
          <a:xfrm>
            <a:off x="4655840" y="3174067"/>
            <a:ext cx="437424" cy="384723"/>
            <a:chOff x="2288513" y="1078166"/>
            <a:chExt cx="629465" cy="553628"/>
          </a:xfrm>
        </p:grpSpPr>
        <p:sp>
          <p:nvSpPr>
            <p:cNvPr id="7" name="円/楕円 17"/>
            <p:cNvSpPr/>
            <p:nvPr/>
          </p:nvSpPr>
          <p:spPr>
            <a:xfrm>
              <a:off x="2288513" y="1078166"/>
              <a:ext cx="553628" cy="553628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" name="円/楕円 18"/>
            <p:cNvSpPr/>
            <p:nvPr/>
          </p:nvSpPr>
          <p:spPr>
            <a:xfrm>
              <a:off x="2364350" y="1078166"/>
              <a:ext cx="553628" cy="553628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grpSp>
        <p:nvGrpSpPr>
          <p:cNvPr id="9" name="グループ化 19"/>
          <p:cNvGrpSpPr/>
          <p:nvPr/>
        </p:nvGrpSpPr>
        <p:grpSpPr>
          <a:xfrm>
            <a:off x="8058402" y="3207975"/>
            <a:ext cx="583520" cy="387145"/>
            <a:chOff x="7284107" y="4743922"/>
            <a:chExt cx="867827" cy="575772"/>
          </a:xfrm>
        </p:grpSpPr>
        <p:sp>
          <p:nvSpPr>
            <p:cNvPr id="10" name="円/楕円 20"/>
            <p:cNvSpPr/>
            <p:nvPr/>
          </p:nvSpPr>
          <p:spPr>
            <a:xfrm>
              <a:off x="7284107" y="4743922"/>
              <a:ext cx="575772" cy="575772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1" name="円/楕円 21"/>
            <p:cNvSpPr/>
            <p:nvPr/>
          </p:nvSpPr>
          <p:spPr>
            <a:xfrm>
              <a:off x="7576162" y="4743922"/>
              <a:ext cx="575772" cy="57577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grpSp>
        <p:nvGrpSpPr>
          <p:cNvPr id="18" name="グループ化 3"/>
          <p:cNvGrpSpPr/>
          <p:nvPr/>
        </p:nvGrpSpPr>
        <p:grpSpPr>
          <a:xfrm>
            <a:off x="7685182" y="4288446"/>
            <a:ext cx="2736304" cy="2088690"/>
            <a:chOff x="6856503" y="4447245"/>
            <a:chExt cx="1904256" cy="1331828"/>
          </a:xfrm>
        </p:grpSpPr>
        <p:pic>
          <p:nvPicPr>
            <p:cNvPr id="19" name="図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6503" y="4447245"/>
              <a:ext cx="1904256" cy="133182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テキスト ボックス 10"/>
                <p:cNvSpPr txBox="1"/>
                <p:nvPr/>
              </p:nvSpPr>
              <p:spPr>
                <a:xfrm>
                  <a:off x="7275482" y="4627475"/>
                  <a:ext cx="1066297" cy="2943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buClr>
                      <a:schemeClr val="accent5">
                        <a:lumMod val="75000"/>
                      </a:schemeClr>
                    </a:buClr>
                    <a:buSzPct val="80000"/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z="2400" b="1" i="1">
                          <a:latin typeface="Cambria Math" panose="02040503050406030204" pitchFamily="18" charset="0"/>
                          <a:ea typeface="游ゴシック" panose="020B0400000000000000" pitchFamily="50" charset="-128"/>
                          <a:cs typeface="Segoe UI" panose="020B0502040204020203" pitchFamily="34" charset="0"/>
                        </a:rPr>
                        <m:t>η</m:t>
                      </m:r>
                      <m:r>
                        <a:rPr lang="en-US" altLang="ja-JP" sz="2400" b="1" i="1">
                          <a:latin typeface="Cambria Math" panose="02040503050406030204" pitchFamily="18" charset="0"/>
                          <a:ea typeface="游ゴシック" panose="020B0400000000000000" pitchFamily="50" charset="-128"/>
                          <a:cs typeface="Segoe UI" panose="020B0502040204020203" pitchFamily="34" charset="0"/>
                        </a:rPr>
                        <m:t>/</m:t>
                      </m:r>
                      <m:r>
                        <a:rPr lang="en-US" altLang="ja-JP" sz="2400" b="1" i="1">
                          <a:latin typeface="Cambria Math" panose="02040503050406030204" pitchFamily="18" charset="0"/>
                          <a:ea typeface="游ゴシック" panose="020B0400000000000000" pitchFamily="50" charset="-128"/>
                          <a:cs typeface="Segoe UI" panose="020B0502040204020203" pitchFamily="34" charset="0"/>
                        </a:rPr>
                        <m:t>𝒔</m:t>
                      </m:r>
                    </m:oMath>
                  </a14:m>
                  <a:r>
                    <a:rPr lang="en-US" altLang="ja-JP" sz="2400" b="1" dirty="0">
                      <a:latin typeface="Segoe UI" panose="020B0502040204020203" pitchFamily="34" charset="0"/>
                      <a:ea typeface="游ゴシック" panose="020B0400000000000000" pitchFamily="50" charset="-128"/>
                      <a:cs typeface="Segoe UI" panose="020B0502040204020203" pitchFamily="34" charset="0"/>
                    </a:rPr>
                    <a:t> </a:t>
                  </a:r>
                  <a:endParaRPr lang="ja-JP" altLang="en-US" sz="2400" b="1" dirty="0">
                    <a:latin typeface="Segoe UI" panose="020B0502040204020203" pitchFamily="34" charset="0"/>
                    <a:ea typeface="游ゴシック" panose="020B0400000000000000" pitchFamily="50" charset="-128"/>
                    <a:cs typeface="Segoe UI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20" name="テキスト ボックス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5482" y="4627475"/>
                  <a:ext cx="1066297" cy="294375"/>
                </a:xfrm>
                <a:prstGeom prst="rect">
                  <a:avLst/>
                </a:prstGeom>
                <a:blipFill>
                  <a:blip r:embed="rId5"/>
                  <a:stretch>
                    <a:fillRect l="-820" b="-1621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TextBox 20"/>
          <p:cNvSpPr txBox="1"/>
          <p:nvPr/>
        </p:nvSpPr>
        <p:spPr>
          <a:xfrm>
            <a:off x="4773957" y="914400"/>
            <a:ext cx="1447912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Hadron + QGP</a:t>
            </a:r>
          </a:p>
          <a:p>
            <a:r>
              <a:rPr lang="en-US" sz="1600" dirty="0">
                <a:solidFill>
                  <a:srgbClr val="0432FF"/>
                </a:solidFill>
              </a:rPr>
              <a:t>QGP</a:t>
            </a:r>
          </a:p>
          <a:p>
            <a:r>
              <a:rPr lang="en-US" sz="1600" dirty="0">
                <a:solidFill>
                  <a:srgbClr val="7030A0"/>
                </a:solidFill>
              </a:rPr>
              <a:t>Hadron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68016" y="3717032"/>
            <a:ext cx="5158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sz="2000" baseline="-25000" dirty="0" err="1"/>
              <a:t>p</a:t>
            </a:r>
            <a:endParaRPr lang="en-US" sz="2000" baseline="-25000" dirty="0"/>
          </a:p>
        </p:txBody>
      </p:sp>
      <p:sp>
        <p:nvSpPr>
          <p:cNvPr id="26" name="TextBox 25"/>
          <p:cNvSpPr txBox="1"/>
          <p:nvPr/>
        </p:nvSpPr>
        <p:spPr>
          <a:xfrm>
            <a:off x="8316488" y="3789040"/>
            <a:ext cx="5158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sz="2000" baseline="-25000" dirty="0" err="1"/>
              <a:t>p</a:t>
            </a:r>
            <a:endParaRPr lang="en-US" sz="2000" baseline="-250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8131874" y="4797152"/>
            <a:ext cx="196375" cy="10801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8328248" y="5517232"/>
            <a:ext cx="1944216" cy="3600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760634" y="4934237"/>
            <a:ext cx="144791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Hadron + QGP</a:t>
            </a:r>
          </a:p>
        </p:txBody>
      </p:sp>
      <p:pic>
        <p:nvPicPr>
          <p:cNvPr id="23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7022" y="4303813"/>
            <a:ext cx="2942482" cy="20579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11"/>
              <p:cNvSpPr txBox="1"/>
              <p:nvPr/>
            </p:nvSpPr>
            <p:spPr>
              <a:xfrm>
                <a:off x="5544456" y="4966543"/>
                <a:ext cx="1904239" cy="6454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ja-JP" sz="2000" i="1">
                          <a:latin typeface="Cambria Math" panose="02040503050406030204" pitchFamily="18" charset="0"/>
                        </a:rPr>
                        <m:t>ζ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m:rPr>
                          <m:sty m:val="p"/>
                        </m:rPr>
                        <a:rPr lang="el-GR" altLang="ja-JP" sz="2000" i="1">
                          <a:latin typeface="Cambria Math" panose="02040503050406030204" pitchFamily="18" charset="0"/>
                        </a:rPr>
                        <m:t>η</m:t>
                      </m:r>
                      <m:sSup>
                        <m:sSupPr>
                          <m:ctrlPr>
                            <a:rPr lang="el-GR" altLang="ja-JP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l-GR" altLang="ja-JP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l-GR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ja-JP" altLang="en-US" sz="2000" dirty="0"/>
              </a:p>
            </p:txBody>
          </p:sp>
        </mc:Choice>
        <mc:Fallback xmlns="">
          <p:sp>
            <p:nvSpPr>
              <p:cNvPr id="24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4456" y="4966543"/>
                <a:ext cx="1904239" cy="645433"/>
              </a:xfrm>
              <a:prstGeom prst="rect">
                <a:avLst/>
              </a:prstGeom>
              <a:blipFill>
                <a:blip r:embed="rId7"/>
                <a:stretch>
                  <a:fillRect l="-3311" b="-96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7"/>
          <p:cNvSpPr txBox="1"/>
          <p:nvPr/>
        </p:nvSpPr>
        <p:spPr>
          <a:xfrm>
            <a:off x="1770514" y="4421433"/>
            <a:ext cx="35050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QGP phase: </a:t>
            </a:r>
            <a:r>
              <a:rPr lang="en-US" sz="2000" i="1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sz="2000" i="1" dirty="0">
                <a:solidFill>
                  <a:srgbClr val="FF0000"/>
                </a:solidFill>
              </a:rPr>
              <a:t>/s(T)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Hadron phase: </a:t>
            </a:r>
            <a:r>
              <a:rPr lang="en-US" sz="2000" i="1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sz="2000" dirty="0">
                <a:solidFill>
                  <a:srgbClr val="FF0000"/>
                </a:solidFill>
              </a:rPr>
              <a:t>/s(T)</a:t>
            </a:r>
          </a:p>
          <a:p>
            <a:endParaRPr lang="en-US" sz="2000" dirty="0">
              <a:solidFill>
                <a:srgbClr val="009051"/>
              </a:solidFill>
            </a:endParaRPr>
          </a:p>
          <a:p>
            <a:r>
              <a:rPr lang="en-US" sz="2000" dirty="0">
                <a:solidFill>
                  <a:srgbClr val="009051"/>
                </a:solidFill>
              </a:rPr>
              <a:t>In both central classes, </a:t>
            </a:r>
          </a:p>
          <a:p>
            <a:r>
              <a:rPr lang="en-US" sz="2000" dirty="0">
                <a:solidFill>
                  <a:srgbClr val="009051"/>
                </a:solidFill>
              </a:rPr>
              <a:t>close to ALICE data</a:t>
            </a:r>
          </a:p>
        </p:txBody>
      </p:sp>
      <p:pic>
        <p:nvPicPr>
          <p:cNvPr id="29" name="図 28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214" y="6476432"/>
            <a:ext cx="1181416" cy="2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テキスト ボックス 29"/>
          <p:cNvSpPr txBox="1"/>
          <p:nvPr/>
        </p:nvSpPr>
        <p:spPr>
          <a:xfrm>
            <a:off x="9202534" y="6391624"/>
            <a:ext cx="695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/>
              <a:t>MeV</a:t>
            </a:r>
            <a:endParaRPr lang="ja-JP" altLang="en-US" dirty="0"/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FAF53BA2-D21A-DCEC-BFAA-3CEEE2751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253271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Dependent </a:t>
            </a:r>
            <a:r>
              <a:rPr lang="en-US" i="1" dirty="0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i="1" dirty="0"/>
              <a:t>/s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図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810" y="1040997"/>
            <a:ext cx="4419600" cy="3091211"/>
          </a:xfrm>
          <a:prstGeom prst="rect">
            <a:avLst/>
          </a:prstGeom>
        </p:spPr>
      </p:pic>
      <p:pic>
        <p:nvPicPr>
          <p:cNvPr id="5" name="図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789" y="1196473"/>
            <a:ext cx="4316869" cy="3019359"/>
          </a:xfrm>
          <a:prstGeom prst="rect">
            <a:avLst/>
          </a:prstGeom>
        </p:spPr>
      </p:pic>
      <p:grpSp>
        <p:nvGrpSpPr>
          <p:cNvPr id="6" name="グループ化 4"/>
          <p:cNvGrpSpPr/>
          <p:nvPr/>
        </p:nvGrpSpPr>
        <p:grpSpPr>
          <a:xfrm>
            <a:off x="4655840" y="3174067"/>
            <a:ext cx="437424" cy="384723"/>
            <a:chOff x="2288513" y="1078166"/>
            <a:chExt cx="629465" cy="553628"/>
          </a:xfrm>
        </p:grpSpPr>
        <p:sp>
          <p:nvSpPr>
            <p:cNvPr id="7" name="円/楕円 17"/>
            <p:cNvSpPr/>
            <p:nvPr/>
          </p:nvSpPr>
          <p:spPr>
            <a:xfrm>
              <a:off x="2288513" y="1078166"/>
              <a:ext cx="553628" cy="553628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" name="円/楕円 18"/>
            <p:cNvSpPr/>
            <p:nvPr/>
          </p:nvSpPr>
          <p:spPr>
            <a:xfrm>
              <a:off x="2364350" y="1078166"/>
              <a:ext cx="553628" cy="553628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grpSp>
        <p:nvGrpSpPr>
          <p:cNvPr id="9" name="グループ化 19"/>
          <p:cNvGrpSpPr/>
          <p:nvPr/>
        </p:nvGrpSpPr>
        <p:grpSpPr>
          <a:xfrm>
            <a:off x="8058402" y="3207975"/>
            <a:ext cx="583520" cy="387145"/>
            <a:chOff x="7284107" y="4743922"/>
            <a:chExt cx="867827" cy="575772"/>
          </a:xfrm>
        </p:grpSpPr>
        <p:sp>
          <p:nvSpPr>
            <p:cNvPr id="10" name="円/楕円 20"/>
            <p:cNvSpPr/>
            <p:nvPr/>
          </p:nvSpPr>
          <p:spPr>
            <a:xfrm>
              <a:off x="7284107" y="4743922"/>
              <a:ext cx="575772" cy="575772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1" name="円/楕円 21"/>
            <p:cNvSpPr/>
            <p:nvPr/>
          </p:nvSpPr>
          <p:spPr>
            <a:xfrm>
              <a:off x="7576162" y="4743922"/>
              <a:ext cx="575772" cy="57577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grpSp>
        <p:nvGrpSpPr>
          <p:cNvPr id="18" name="グループ化 3"/>
          <p:cNvGrpSpPr/>
          <p:nvPr/>
        </p:nvGrpSpPr>
        <p:grpSpPr>
          <a:xfrm>
            <a:off x="8445547" y="4230014"/>
            <a:ext cx="2736304" cy="2088690"/>
            <a:chOff x="6856503" y="4447245"/>
            <a:chExt cx="1904256" cy="1331828"/>
          </a:xfrm>
        </p:grpSpPr>
        <p:pic>
          <p:nvPicPr>
            <p:cNvPr id="19" name="図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6503" y="4447245"/>
              <a:ext cx="1904256" cy="133182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テキスト ボックス 10"/>
                <p:cNvSpPr txBox="1"/>
                <p:nvPr/>
              </p:nvSpPr>
              <p:spPr>
                <a:xfrm>
                  <a:off x="7275482" y="4627475"/>
                  <a:ext cx="1066297" cy="2943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buClr>
                      <a:schemeClr val="accent5">
                        <a:lumMod val="75000"/>
                      </a:schemeClr>
                    </a:buClr>
                    <a:buSzPct val="80000"/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z="2400" b="1" i="1">
                          <a:latin typeface="Cambria Math" panose="02040503050406030204" pitchFamily="18" charset="0"/>
                          <a:ea typeface="游ゴシック" panose="020B0400000000000000" pitchFamily="50" charset="-128"/>
                          <a:cs typeface="Segoe UI" panose="020B0502040204020203" pitchFamily="34" charset="0"/>
                        </a:rPr>
                        <m:t>η</m:t>
                      </m:r>
                      <m:r>
                        <a:rPr lang="en-US" altLang="ja-JP" sz="2400" b="1" i="1">
                          <a:latin typeface="Cambria Math" panose="02040503050406030204" pitchFamily="18" charset="0"/>
                          <a:ea typeface="游ゴシック" panose="020B0400000000000000" pitchFamily="50" charset="-128"/>
                          <a:cs typeface="Segoe UI" panose="020B0502040204020203" pitchFamily="34" charset="0"/>
                        </a:rPr>
                        <m:t>/</m:t>
                      </m:r>
                      <m:r>
                        <a:rPr lang="en-US" altLang="ja-JP" sz="2400" b="1" i="1">
                          <a:latin typeface="Cambria Math" panose="02040503050406030204" pitchFamily="18" charset="0"/>
                          <a:ea typeface="游ゴシック" panose="020B0400000000000000" pitchFamily="50" charset="-128"/>
                          <a:cs typeface="Segoe UI" panose="020B0502040204020203" pitchFamily="34" charset="0"/>
                        </a:rPr>
                        <m:t>𝒔</m:t>
                      </m:r>
                    </m:oMath>
                  </a14:m>
                  <a:r>
                    <a:rPr lang="en-US" altLang="ja-JP" sz="2400" b="1" dirty="0">
                      <a:latin typeface="Segoe UI" panose="020B0502040204020203" pitchFamily="34" charset="0"/>
                      <a:ea typeface="游ゴシック" panose="020B0400000000000000" pitchFamily="50" charset="-128"/>
                      <a:cs typeface="Segoe UI" panose="020B0502040204020203" pitchFamily="34" charset="0"/>
                    </a:rPr>
                    <a:t> </a:t>
                  </a:r>
                  <a:endParaRPr lang="ja-JP" altLang="en-US" sz="2400" b="1" dirty="0">
                    <a:latin typeface="Segoe UI" panose="020B0502040204020203" pitchFamily="34" charset="0"/>
                    <a:ea typeface="游ゴシック" panose="020B0400000000000000" pitchFamily="50" charset="-128"/>
                    <a:cs typeface="Segoe UI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20" name="テキスト ボックス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5482" y="4627475"/>
                  <a:ext cx="1066297" cy="294375"/>
                </a:xfrm>
                <a:prstGeom prst="rect">
                  <a:avLst/>
                </a:prstGeom>
                <a:blipFill>
                  <a:blip r:embed="rId5"/>
                  <a:stretch>
                    <a:fillRect l="-820" b="-1621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TextBox 20"/>
          <p:cNvSpPr txBox="1"/>
          <p:nvPr/>
        </p:nvSpPr>
        <p:spPr>
          <a:xfrm>
            <a:off x="4592894" y="1138944"/>
            <a:ext cx="183785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Hadron + QGP</a:t>
            </a:r>
          </a:p>
          <a:p>
            <a:r>
              <a:rPr lang="en-US" sz="1600" dirty="0">
                <a:solidFill>
                  <a:srgbClr val="0432FF"/>
                </a:solidFill>
              </a:rPr>
              <a:t>QGP</a:t>
            </a:r>
          </a:p>
          <a:p>
            <a:r>
              <a:rPr lang="en-US" sz="1600" dirty="0">
                <a:solidFill>
                  <a:srgbClr val="7030A0"/>
                </a:solidFill>
              </a:rPr>
              <a:t>Hadron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85602" y="4163643"/>
            <a:ext cx="61229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009051"/>
                </a:solidFill>
              </a:rPr>
              <a:t>0-5 % centrality</a:t>
            </a:r>
          </a:p>
          <a:p>
            <a:r>
              <a:rPr lang="en-US" sz="2000" i="1" dirty="0">
                <a:solidFill>
                  <a:srgbClr val="009051"/>
                </a:solidFill>
                <a:latin typeface="Symbol" charset="2"/>
                <a:ea typeface="Symbol" charset="2"/>
                <a:cs typeface="Symbol" charset="2"/>
              </a:rPr>
              <a:t>    h</a:t>
            </a:r>
            <a:r>
              <a:rPr lang="en-US" sz="2000" i="1" dirty="0">
                <a:solidFill>
                  <a:srgbClr val="009051"/>
                </a:solidFill>
              </a:rPr>
              <a:t>/s</a:t>
            </a:r>
            <a:r>
              <a:rPr lang="en-US" sz="2000" dirty="0">
                <a:solidFill>
                  <a:srgbClr val="009051"/>
                </a:solidFill>
              </a:rPr>
              <a:t> of QGP and hadron phases is important.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009051"/>
                </a:solidFill>
              </a:rPr>
              <a:t>30-40 % centrality</a:t>
            </a:r>
          </a:p>
          <a:p>
            <a:r>
              <a:rPr lang="en-US" sz="2000" i="1" dirty="0">
                <a:solidFill>
                  <a:srgbClr val="009051"/>
                </a:solidFill>
                <a:latin typeface="Symbol" charset="2"/>
                <a:ea typeface="Symbol" charset="2"/>
                <a:cs typeface="Symbol" charset="2"/>
              </a:rPr>
              <a:t>   h</a:t>
            </a:r>
            <a:r>
              <a:rPr lang="en-US" sz="2000" i="1" dirty="0">
                <a:solidFill>
                  <a:srgbClr val="009051"/>
                </a:solidFill>
              </a:rPr>
              <a:t>/s </a:t>
            </a:r>
            <a:r>
              <a:rPr lang="en-US" sz="2000" dirty="0">
                <a:solidFill>
                  <a:srgbClr val="009051"/>
                </a:solidFill>
              </a:rPr>
              <a:t>of hadron phase is important.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>
              <a:solidFill>
                <a:srgbClr val="00905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21444" y="5461557"/>
            <a:ext cx="70535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Central dependence of </a:t>
            </a:r>
            <a:r>
              <a:rPr lang="en-US" sz="2800" b="1" i="1" dirty="0"/>
              <a:t>v</a:t>
            </a:r>
            <a:r>
              <a:rPr lang="en-US" sz="2800" b="1" baseline="-25000" dirty="0"/>
              <a:t>2</a:t>
            </a:r>
            <a:r>
              <a:rPr lang="en-US" sz="2800" b="1" dirty="0"/>
              <a:t>(</a:t>
            </a:r>
            <a:r>
              <a:rPr lang="en-US" sz="2800" b="1" i="1" dirty="0" err="1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sz="2800" b="1" i="1" baseline="-25000" dirty="0" err="1">
                <a:ea typeface="Symbol" charset="2"/>
                <a:cs typeface="Symbol" charset="2"/>
              </a:rPr>
              <a:t>p</a:t>
            </a:r>
            <a:r>
              <a:rPr lang="en-US" sz="2800" b="1" dirty="0"/>
              <a:t>) reveals temperature dependence of viscosities.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71066" y="3815722"/>
            <a:ext cx="5158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sz="2000" baseline="-25000" dirty="0" err="1"/>
              <a:t>p</a:t>
            </a:r>
            <a:endParaRPr lang="en-US" sz="2000" baseline="-25000" dirty="0"/>
          </a:p>
        </p:txBody>
      </p:sp>
      <p:sp>
        <p:nvSpPr>
          <p:cNvPr id="26" name="TextBox 25"/>
          <p:cNvSpPr txBox="1"/>
          <p:nvPr/>
        </p:nvSpPr>
        <p:spPr>
          <a:xfrm>
            <a:off x="8316488" y="3789040"/>
            <a:ext cx="5158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sz="2000" baseline="-25000" dirty="0" err="1"/>
              <a:t>p</a:t>
            </a:r>
            <a:endParaRPr lang="en-US" sz="2000" baseline="-25000" dirty="0"/>
          </a:p>
        </p:txBody>
      </p:sp>
      <p:sp>
        <p:nvSpPr>
          <p:cNvPr id="27" name="TextBox 26"/>
          <p:cNvSpPr txBox="1"/>
          <p:nvPr/>
        </p:nvSpPr>
        <p:spPr>
          <a:xfrm>
            <a:off x="8760634" y="4934237"/>
            <a:ext cx="144791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7030A0"/>
                </a:solidFill>
              </a:rPr>
              <a:t>Hadron</a:t>
            </a:r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F44802D1-340E-EC56-B01E-562C802E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26</a:t>
            </a:fld>
            <a:endParaRPr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0CE3E99-75D9-5F1F-5315-93FC18C85AE5}"/>
              </a:ext>
            </a:extLst>
          </p:cNvPr>
          <p:cNvSpPr txBox="1"/>
          <p:nvPr/>
        </p:nvSpPr>
        <p:spPr>
          <a:xfrm>
            <a:off x="4403298" y="6359089"/>
            <a:ext cx="2853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Bayesian analysis</a:t>
            </a:r>
            <a:endParaRPr kumimoji="1" lang="ja-JP" altLang="en-US" sz="2400" b="1"/>
          </a:p>
        </p:txBody>
      </p:sp>
      <p:sp>
        <p:nvSpPr>
          <p:cNvPr id="14" name="右矢印 13">
            <a:extLst>
              <a:ext uri="{FF2B5EF4-FFF2-40B4-BE49-F238E27FC236}">
                <a16:creationId xmlns:a16="http://schemas.microsoft.com/office/drawing/2014/main" id="{AFC3A900-69CA-456A-17D8-EA3531825E2A}"/>
              </a:ext>
            </a:extLst>
          </p:cNvPr>
          <p:cNvSpPr/>
          <p:nvPr/>
        </p:nvSpPr>
        <p:spPr>
          <a:xfrm>
            <a:off x="3937223" y="6428618"/>
            <a:ext cx="433754" cy="32260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16059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9E1197-4920-FCD0-7FD5-45021B28D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539" y="191200"/>
            <a:ext cx="10704920" cy="762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Electromagnetic Field  in </a:t>
            </a:r>
            <a:r>
              <a:rPr lang="en-US" altLang="ja-JP" dirty="0"/>
              <a:t>Heavy Ion Collisions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C255931C-3B3E-4D23-7B5B-79199C9A4D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dirty="0"/>
                  <a:t>Strong Electromagnetic field ?       </a:t>
                </a:r>
              </a:p>
              <a:p>
                <a:pPr lvl="1"/>
                <a:r>
                  <a:rPr lang="en-US" altLang="ja-JP" sz="2000" dirty="0"/>
                  <a:t>Au + Au 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=200</m:t>
                    </m:r>
                  </m:oMath>
                </a14:m>
                <a:r>
                  <a:rPr lang="en-US" altLang="ja-JP" sz="2000" dirty="0"/>
                  <a:t> GeV) :</a:t>
                </a:r>
                <a:r>
                  <a:rPr lang="ja-JP" altLang="en-US" sz="20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</m:oMath>
                </a14:m>
                <a:r>
                  <a:rPr lang="en-US" altLang="ja-JP" sz="2000" dirty="0"/>
                  <a:t> T ~10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altLang="ja-JP" sz="2000" dirty="0"/>
              </a:p>
              <a:p>
                <a:pPr lvl="1"/>
                <a:r>
                  <a:rPr lang="en-US" altLang="ja-JP" sz="2000" dirty="0"/>
                  <a:t>Pb + Pb 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=2.76</m:t>
                    </m:r>
                  </m:oMath>
                </a14:m>
                <a:r>
                  <a:rPr lang="en-US" altLang="ja-JP" sz="2000" dirty="0"/>
                  <a:t> </a:t>
                </a:r>
                <a:r>
                  <a:rPr lang="en-US" altLang="ja-JP" sz="2000" dirty="0" err="1"/>
                  <a:t>TeV</a:t>
                </a:r>
                <a:r>
                  <a:rPr lang="en-US" altLang="ja-JP" sz="2000" dirty="0"/>
                  <a:t>)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</m:oMath>
                </a14:m>
                <a:r>
                  <a:rPr lang="en-US" altLang="ja-JP" sz="2000" dirty="0"/>
                  <a:t> T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C255931C-3B3E-4D23-7B5B-79199C9A4D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93" t="-13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91D82264-CE39-B714-A12E-16B0EB9CD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115" y="2463878"/>
            <a:ext cx="3880309" cy="3544428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F0C90DD2-67A8-4F21-1953-60C231611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7225" y="5483754"/>
            <a:ext cx="6434775" cy="37569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15870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b="1" i="1" dirty="0">
                <a:latin typeface="Arial Unicode MS"/>
                <a:ea typeface="SFMono-Regular"/>
              </a:rPr>
              <a:t>Nakamura</a:t>
            </a:r>
            <a:r>
              <a:rPr kumimoji="0" lang="ja-JP" altLang="ja-JP" sz="1400" b="1" i="1">
                <a:latin typeface="Arial Unicode MS"/>
                <a:ea typeface="SFMono-Regular"/>
              </a:rPr>
              <a:t>, Miyoshi</a:t>
            </a:r>
            <a:r>
              <a:rPr kumimoji="0" lang="ja-JP" altLang="ja-JP" sz="1400" b="1" i="1" dirty="0">
                <a:latin typeface="Arial Unicode MS"/>
                <a:ea typeface="SFMono-Regular"/>
              </a:rPr>
              <a:t>, C</a:t>
            </a:r>
            <a:r>
              <a:rPr kumimoji="0" lang="ja-JP" altLang="ja-JP" sz="1400" b="1" i="1">
                <a:latin typeface="Arial Unicode MS"/>
                <a:ea typeface="SFMono-Regular"/>
              </a:rPr>
              <a:t>.</a:t>
            </a:r>
            <a:r>
              <a:rPr kumimoji="0" lang="en-US" altLang="ja-JP" sz="1400" b="1" i="1" dirty="0">
                <a:latin typeface="Arial Unicode MS"/>
                <a:ea typeface="SFMono-Regular"/>
              </a:rPr>
              <a:t> </a:t>
            </a:r>
            <a:r>
              <a:rPr kumimoji="0" lang="ja-JP" altLang="ja-JP" sz="1400" b="1" i="1">
                <a:latin typeface="Arial Unicode MS"/>
                <a:ea typeface="SFMono-Regular"/>
              </a:rPr>
              <a:t>N</a:t>
            </a:r>
            <a:r>
              <a:rPr kumimoji="0" lang="en-US" altLang="ja-JP" sz="1400" b="1" i="1" dirty="0">
                <a:latin typeface="Arial Unicode MS"/>
                <a:ea typeface="SFMono-Regular"/>
              </a:rPr>
              <a:t>.</a:t>
            </a:r>
            <a:r>
              <a:rPr kumimoji="0" lang="ja-JP" altLang="ja-JP" sz="1400" b="1" i="1">
                <a:latin typeface="Arial Unicode MS"/>
                <a:ea typeface="SFMono-Regular"/>
              </a:rPr>
              <a:t> and Takahashi</a:t>
            </a:r>
            <a:r>
              <a:rPr kumimoji="0" lang="ja-JP" altLang="ja-JP" sz="1400" b="1" i="1" dirty="0">
                <a:latin typeface="Arial Unicode MS"/>
                <a:ea typeface="SFMono-Regular"/>
              </a:rPr>
              <a:t>, Phys. Rev. C 107</a:t>
            </a:r>
            <a:r>
              <a:rPr kumimoji="0" lang="ja-JP" altLang="ja-JP" sz="1400" b="1" i="1">
                <a:latin typeface="Arial Unicode MS"/>
                <a:ea typeface="SFMono-Regular"/>
              </a:rPr>
              <a:t>, </a:t>
            </a:r>
            <a:r>
              <a:rPr kumimoji="0" lang="en-US" altLang="ja-JP" sz="1400" b="1" i="1" dirty="0">
                <a:latin typeface="Arial Unicode MS"/>
                <a:ea typeface="SFMono-Regular"/>
              </a:rPr>
              <a:t>(2023)</a:t>
            </a:r>
            <a:r>
              <a:rPr kumimoji="0" lang="ja-JP" altLang="ja-JP" sz="1400" b="1" i="1">
                <a:latin typeface="Arial Unicode MS"/>
                <a:ea typeface="SFMono-Regular"/>
              </a:rPr>
              <a:t> 014901 </a:t>
            </a:r>
            <a:r>
              <a:rPr kumimoji="0" lang="ja-JP" altLang="ja-JP" sz="800" b="1" i="1"/>
              <a:t> </a:t>
            </a:r>
            <a:endParaRPr kumimoji="0" lang="en-US" altLang="ja-JP" sz="800" b="1" i="1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9E01905B-0793-EABE-35A6-6F1299DA0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7458" y="5773638"/>
            <a:ext cx="6027612" cy="37569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15870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b="1" i="1" dirty="0">
                <a:latin typeface="Arial Unicode MS"/>
                <a:ea typeface="SFMono-Regular"/>
              </a:rPr>
              <a:t>Nakamura</a:t>
            </a:r>
            <a:r>
              <a:rPr kumimoji="0" lang="ja-JP" altLang="ja-JP" sz="1400" b="1" i="1">
                <a:latin typeface="Arial Unicode MS"/>
                <a:ea typeface="SFMono-Regular"/>
              </a:rPr>
              <a:t>, Miyoshi</a:t>
            </a:r>
            <a:r>
              <a:rPr kumimoji="0" lang="ja-JP" altLang="ja-JP" sz="1400" b="1" i="1" dirty="0">
                <a:latin typeface="Arial Unicode MS"/>
                <a:ea typeface="SFMono-Regular"/>
              </a:rPr>
              <a:t>, C</a:t>
            </a:r>
            <a:r>
              <a:rPr kumimoji="0" lang="ja-JP" altLang="ja-JP" sz="1400" b="1" i="1">
                <a:latin typeface="Arial Unicode MS"/>
                <a:ea typeface="SFMono-Regular"/>
              </a:rPr>
              <a:t>.</a:t>
            </a:r>
            <a:r>
              <a:rPr kumimoji="0" lang="en-US" altLang="ja-JP" sz="1400" b="1" i="1" dirty="0">
                <a:latin typeface="Arial Unicode MS"/>
                <a:ea typeface="SFMono-Regular"/>
              </a:rPr>
              <a:t> </a:t>
            </a:r>
            <a:r>
              <a:rPr kumimoji="0" lang="ja-JP" altLang="ja-JP" sz="1400" b="1" i="1">
                <a:latin typeface="Arial Unicode MS"/>
                <a:ea typeface="SFMono-Regular"/>
              </a:rPr>
              <a:t>N</a:t>
            </a:r>
            <a:r>
              <a:rPr kumimoji="0" lang="en-US" altLang="ja-JP" sz="1400" b="1" i="1" dirty="0">
                <a:latin typeface="Arial Unicode MS"/>
                <a:ea typeface="SFMono-Regular"/>
              </a:rPr>
              <a:t>.</a:t>
            </a:r>
            <a:r>
              <a:rPr kumimoji="0" lang="ja-JP" altLang="ja-JP" sz="1400" b="1" i="1">
                <a:latin typeface="Arial Unicode MS"/>
                <a:ea typeface="SFMono-Regular"/>
              </a:rPr>
              <a:t> and Takahashi, </a:t>
            </a:r>
            <a:r>
              <a:rPr kumimoji="0" lang="en" altLang="ja-JP" sz="1400" b="1" i="1" dirty="0" err="1">
                <a:latin typeface="Arial Unicode MS"/>
                <a:ea typeface="SFMono-Regular"/>
              </a:rPr>
              <a:t>Eur.Phys.J.C</a:t>
            </a:r>
            <a:r>
              <a:rPr kumimoji="0" lang="en" altLang="ja-JP" sz="1400" b="1" i="1" dirty="0">
                <a:latin typeface="Arial Unicode MS"/>
                <a:ea typeface="SFMono-Regular"/>
              </a:rPr>
              <a:t> 83 (2023) 3, 229.</a:t>
            </a:r>
            <a:r>
              <a:rPr kumimoji="0" lang="ja-JP" altLang="ja-JP" sz="800" b="1" i="1"/>
              <a:t> </a:t>
            </a:r>
            <a:endParaRPr kumimoji="0" lang="ja-JP" altLang="ja-JP" sz="3200" b="1" i="1" dirty="0"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C5D6020-069E-840C-D501-7A7FE2CDA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7225" y="6086062"/>
            <a:ext cx="6353021" cy="37569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15870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b="1" i="1" dirty="0">
                <a:latin typeface="Arial Unicode MS"/>
                <a:ea typeface="SFMono-Regular"/>
              </a:rPr>
              <a:t>Nakamura</a:t>
            </a:r>
            <a:r>
              <a:rPr kumimoji="0" lang="ja-JP" altLang="ja-JP" sz="1400" b="1" i="1">
                <a:latin typeface="Arial Unicode MS"/>
                <a:ea typeface="SFMono-Regular"/>
              </a:rPr>
              <a:t>, Miyoshi</a:t>
            </a:r>
            <a:r>
              <a:rPr kumimoji="0" lang="ja-JP" altLang="ja-JP" sz="1400" b="1" i="1" dirty="0">
                <a:latin typeface="Arial Unicode MS"/>
                <a:ea typeface="SFMono-Regular"/>
              </a:rPr>
              <a:t>, C</a:t>
            </a:r>
            <a:r>
              <a:rPr kumimoji="0" lang="ja-JP" altLang="ja-JP" sz="1400" b="1" i="1">
                <a:latin typeface="Arial Unicode MS"/>
                <a:ea typeface="SFMono-Regular"/>
              </a:rPr>
              <a:t>.</a:t>
            </a:r>
            <a:r>
              <a:rPr kumimoji="0" lang="en-US" altLang="ja-JP" sz="1400" b="1" i="1" dirty="0">
                <a:latin typeface="Arial Unicode MS"/>
                <a:ea typeface="SFMono-Regular"/>
              </a:rPr>
              <a:t> </a:t>
            </a:r>
            <a:r>
              <a:rPr kumimoji="0" lang="ja-JP" altLang="ja-JP" sz="1400" b="1" i="1">
                <a:latin typeface="Arial Unicode MS"/>
                <a:ea typeface="SFMono-Regular"/>
              </a:rPr>
              <a:t>N</a:t>
            </a:r>
            <a:r>
              <a:rPr kumimoji="0" lang="en-US" altLang="ja-JP" sz="1400" b="1" i="1" dirty="0">
                <a:latin typeface="Arial Unicode MS"/>
                <a:ea typeface="SFMono-Regular"/>
              </a:rPr>
              <a:t>.</a:t>
            </a:r>
            <a:r>
              <a:rPr kumimoji="0" lang="ja-JP" altLang="ja-JP" sz="1400" b="1" i="1">
                <a:latin typeface="Arial Unicode MS"/>
                <a:ea typeface="SFMono-Regular"/>
              </a:rPr>
              <a:t> and </a:t>
            </a:r>
            <a:r>
              <a:rPr kumimoji="0" lang="en-US" altLang="ja-JP" sz="1400" b="1" i="1" dirty="0">
                <a:latin typeface="Arial Unicode MS"/>
                <a:ea typeface="SFMono-Regular"/>
              </a:rPr>
              <a:t>T</a:t>
            </a:r>
            <a:r>
              <a:rPr kumimoji="0" lang="ja-JP" altLang="ja-JP" sz="1400" b="1" i="1">
                <a:latin typeface="Arial Unicode MS"/>
                <a:ea typeface="SFMono-Regular"/>
              </a:rPr>
              <a:t>akahashi, </a:t>
            </a:r>
            <a:r>
              <a:rPr kumimoji="0" lang="en" altLang="ja-JP" sz="1400" b="1" i="1" dirty="0">
                <a:latin typeface="Arial Unicode MS"/>
                <a:ea typeface="SFMono-Regular"/>
              </a:rPr>
              <a:t>Phys. Rev. C 107 (2023) 3, 034912</a:t>
            </a:r>
            <a:endParaRPr kumimoji="0" lang="ja-JP" altLang="ja-JP" sz="3200" b="1" i="1" dirty="0">
              <a:latin typeface="Arial" panose="020B0604020202020204" pitchFamily="34" charset="0"/>
            </a:endParaRP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1623C9E9-D3F1-DB5D-49D5-BF1C4D19B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224780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97426C-C555-0CD9-EE6D-B00C2D889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528" y="85725"/>
            <a:ext cx="10670722" cy="928008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Electromagnetic Field in Heavy Ion Collisions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コンテンツ プレースホルダー 2">
                <a:extLst>
                  <a:ext uri="{FF2B5EF4-FFF2-40B4-BE49-F238E27FC236}">
                    <a16:creationId xmlns:a16="http://schemas.microsoft.com/office/drawing/2014/main" id="{72D21AE9-1DD0-7CB9-A8EF-002C57A7B4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3211" y="1215509"/>
                <a:ext cx="8218242" cy="52570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itchFamily="2" charset="2"/>
                  <a:buChar char="n"/>
                  <a:defRPr kumimoji="1" sz="3200" b="1" i="0" kern="1200">
                    <a:solidFill>
                      <a:schemeClr val="tx1"/>
                    </a:solidFill>
                    <a:latin typeface="Meiryo" panose="020B0604030504040204" pitchFamily="34" charset="-128"/>
                    <a:ea typeface="Meiryo" panose="020B0604030504040204" pitchFamily="34" charset="-128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Ø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ja-JP" sz="2800" dirty="0"/>
                  <a:t>Electromagnetic field in heavy ion collisions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altLang="ja-JP" sz="2000" b="1" dirty="0"/>
                  <a:t>Production of strong magnetic field</a:t>
                </a:r>
              </a:p>
              <a:p>
                <a:pPr lvl="2"/>
                <a:r>
                  <a:rPr lang="en-US" altLang="ja-JP" sz="1600" dirty="0"/>
                  <a:t>Au + Au 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ja-JP" sz="16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ja-JP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60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ja-JP" sz="160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altLang="ja-JP" sz="1600" i="1" smtClean="0">
                        <a:latin typeface="Cambria Math" panose="02040503050406030204" pitchFamily="18" charset="0"/>
                      </a:rPr>
                      <m:t>=200</m:t>
                    </m:r>
                  </m:oMath>
                </a14:m>
                <a:r>
                  <a:rPr lang="en-US" altLang="ja-JP" sz="1600" dirty="0"/>
                  <a:t> GeV) :</a:t>
                </a:r>
                <a:r>
                  <a:rPr lang="ja-JP" altLang="en-US" sz="16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600" i="1" smtClean="0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</m:oMath>
                </a14:m>
                <a:r>
                  <a:rPr lang="en-US" altLang="ja-JP" sz="1600" dirty="0"/>
                  <a:t> T ~10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1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60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160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altLang="ja-JP" sz="160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altLang="ja-JP" sz="1600" dirty="0"/>
              </a:p>
              <a:p>
                <a:pPr lvl="2"/>
                <a:r>
                  <a:rPr lang="en-US" altLang="ja-JP" sz="1600" dirty="0"/>
                  <a:t>Pb + Pb 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ja-JP" sz="16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ja-JP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60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ja-JP" sz="160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altLang="ja-JP" sz="1600" i="1" smtClean="0">
                        <a:latin typeface="Cambria Math" panose="02040503050406030204" pitchFamily="18" charset="0"/>
                      </a:rPr>
                      <m:t>=2.76</m:t>
                    </m:r>
                  </m:oMath>
                </a14:m>
                <a:r>
                  <a:rPr lang="en-US" altLang="ja-JP" sz="1600" dirty="0"/>
                  <a:t> </a:t>
                </a:r>
                <a:r>
                  <a:rPr lang="en-US" altLang="ja-JP" sz="1600" dirty="0" err="1"/>
                  <a:t>TeV</a:t>
                </a:r>
                <a:r>
                  <a:rPr lang="en-US" altLang="ja-JP" sz="1600" dirty="0"/>
                  <a:t>)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600" i="1" smtClean="0"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</m:oMath>
                </a14:m>
                <a:r>
                  <a:rPr lang="en-US" altLang="ja-JP" sz="1600" dirty="0"/>
                  <a:t> T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ja-JP" sz="2800" dirty="0"/>
                  <a:t>Response to electromagnetic field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altLang="ja-JP" sz="1800" b="1" dirty="0"/>
                  <a:t>Electric conductivity from lattice QCD</a:t>
                </a:r>
                <a:endParaRPr lang="en-US" altLang="ja-JP" sz="1800" dirty="0"/>
              </a:p>
              <a:p>
                <a:pPr lvl="2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ja-JP" sz="17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ja-JP" sz="1700" b="0" i="1" smtClean="0">
                        <a:latin typeface="Cambria Math" panose="02040503050406030204" pitchFamily="18" charset="0"/>
                      </a:rPr>
                      <m:t>∼0.023 </m:t>
                    </m:r>
                  </m:oMath>
                </a14:m>
                <a:r>
                  <a:rPr lang="en-US" altLang="ja-JP" sz="1700" dirty="0"/>
                  <a:t>fm</a:t>
                </a:r>
                <a:r>
                  <a:rPr lang="en-US" altLang="ja-JP" sz="1700" baseline="30000" dirty="0"/>
                  <a:t>-1 </a:t>
                </a:r>
                <a:r>
                  <a:rPr lang="en-US" altLang="ja-JP" sz="1700" dirty="0"/>
                  <a:t>@ </a:t>
                </a:r>
                <a14:m>
                  <m:oMath xmlns:m="http://schemas.openxmlformats.org/officeDocument/2006/math">
                    <m:r>
                      <a:rPr lang="en-US" altLang="ja-JP" sz="17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ja-JP" sz="1700" b="0" i="1" smtClean="0">
                        <a:latin typeface="Cambria Math" panose="02040503050406030204" pitchFamily="18" charset="0"/>
                      </a:rPr>
                      <m:t>∼250 </m:t>
                    </m:r>
                  </m:oMath>
                </a14:m>
                <a:r>
                  <a:rPr lang="en-US" altLang="ja-JP" sz="1700" dirty="0"/>
                  <a:t>MeV</a:t>
                </a:r>
                <a:endParaRPr lang="en-US" altLang="ja-JP" sz="2000" dirty="0"/>
              </a:p>
              <a:p>
                <a:pPr lvl="1">
                  <a:lnSpc>
                    <a:spcPct val="150000"/>
                  </a:lnSpc>
                </a:pPr>
                <a:r>
                  <a:rPr lang="en-US" altLang="ja-JP" sz="2000" b="1" dirty="0"/>
                  <a:t>Magnetohydrodynamics  </a:t>
                </a:r>
                <a:r>
                  <a:rPr lang="en-US" altLang="ja-JP" sz="2000" dirty="0"/>
                  <a:t>(</a:t>
                </a:r>
                <a14:m>
                  <m:oMath xmlns:m="http://schemas.openxmlformats.org/officeDocument/2006/math">
                    <m:r>
                      <a:rPr lang="en-US" altLang="ja-JP" sz="200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ja-JP" sz="2000" i="1" smtClean="0"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altLang="ja-JP" sz="2000" dirty="0"/>
                  <a:t>) 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altLang="ja-JP" sz="1600" dirty="0"/>
                  <a:t>Focus only on magnetic filed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</a:pPr>
                <a:r>
                  <a:rPr lang="en-US" altLang="ja-JP" sz="1600" b="1" dirty="0">
                    <a:solidFill>
                      <a:schemeClr val="accent2"/>
                    </a:solidFill>
                  </a:rPr>
                  <a:t>Quantitative analysis on electric conductivity</a:t>
                </a:r>
              </a:p>
              <a:p>
                <a:pPr marL="457200" lvl="1" indent="0">
                  <a:lnSpc>
                    <a:spcPct val="150000"/>
                  </a:lnSpc>
                  <a:buFont typeface="Wingdings" pitchFamily="2" charset="2"/>
                  <a:buNone/>
                </a:pPr>
                <a:r>
                  <a:rPr lang="en-US" altLang="ja-JP" sz="2000" b="1" dirty="0"/>
                  <a:t>Electric conductivity </a:t>
                </a:r>
                <a:r>
                  <a:rPr lang="ja-JP" altLang="en-US" sz="2000"/>
                  <a:t>　　　　　      </a:t>
                </a:r>
                <a:r>
                  <a:rPr lang="en-US" altLang="ja-JP" sz="2000" b="1" dirty="0"/>
                  <a:t>particle distribution</a:t>
                </a:r>
              </a:p>
              <a:p>
                <a:pPr marL="457200" lvl="1" indent="0">
                  <a:lnSpc>
                    <a:spcPct val="150000"/>
                  </a:lnSpc>
                  <a:buFont typeface="Wingdings" pitchFamily="2" charset="2"/>
                  <a:buNone/>
                </a:pPr>
                <a:r>
                  <a:rPr lang="en-US" altLang="ja-JP" sz="2600" b="1" dirty="0">
                    <a:solidFill>
                      <a:srgbClr val="FF0000"/>
                    </a:solidFill>
                  </a:rPr>
                  <a:t>Relativistic Resistive Magnetohydrodynamics</a:t>
                </a:r>
                <a:endParaRPr lang="en-US" altLang="ja-JP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コンテンツ プレースホルダー 2">
                <a:extLst>
                  <a:ext uri="{FF2B5EF4-FFF2-40B4-BE49-F238E27FC236}">
                    <a16:creationId xmlns:a16="http://schemas.microsoft.com/office/drawing/2014/main" id="{72D21AE9-1DD0-7CB9-A8EF-002C57A7B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211" y="1215509"/>
                <a:ext cx="8218242" cy="5257032"/>
              </a:xfrm>
              <a:prstGeom prst="rect">
                <a:avLst/>
              </a:prstGeom>
              <a:blipFill>
                <a:blip r:embed="rId3"/>
                <a:stretch>
                  <a:fillRect l="-1235" t="-2410" b="-4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矢印: 左右 12">
            <a:extLst>
              <a:ext uri="{FF2B5EF4-FFF2-40B4-BE49-F238E27FC236}">
                <a16:creationId xmlns:a16="http://schemas.microsoft.com/office/drawing/2014/main" id="{3A3B1532-94A5-57A4-75C3-4E577E9635A1}"/>
              </a:ext>
            </a:extLst>
          </p:cNvPr>
          <p:cNvSpPr/>
          <p:nvPr/>
        </p:nvSpPr>
        <p:spPr>
          <a:xfrm>
            <a:off x="3574446" y="5447665"/>
            <a:ext cx="1332571" cy="334295"/>
          </a:xfrm>
          <a:prstGeom prst="left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18AA639-3E72-9E21-A4EF-91EDBCF0B7D1}"/>
              </a:ext>
            </a:extLst>
          </p:cNvPr>
          <p:cNvSpPr txBox="1"/>
          <p:nvPr/>
        </p:nvSpPr>
        <p:spPr>
          <a:xfrm>
            <a:off x="3574446" y="4385881"/>
            <a:ext cx="40262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ja-JP" sz="1400" b="0" i="1" u="none" strike="noStrike" baseline="0" dirty="0">
                <a:solidFill>
                  <a:srgbClr val="131413"/>
                </a:solidFill>
                <a:latin typeface="Times-Roman"/>
              </a:rPr>
              <a:t>Inghirami, et al,  Eur. Phys. J. C (2020) 80:293</a:t>
            </a:r>
            <a:endParaRPr lang="ja-JP" altLang="en-US" sz="1400" i="1" dirty="0"/>
          </a:p>
        </p:txBody>
      </p:sp>
      <p:sp>
        <p:nvSpPr>
          <p:cNvPr id="18" name="スライド番号プレースホルダー 17">
            <a:extLst>
              <a:ext uri="{FF2B5EF4-FFF2-40B4-BE49-F238E27FC236}">
                <a16:creationId xmlns:a16="http://schemas.microsoft.com/office/drawing/2014/main" id="{99A98090-F7D1-26FF-4E68-DAE2F80D4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C1F97-1234-D940-9288-ED113C9D9152}" type="slidenum">
              <a:rPr kumimoji="1" lang="ja-JP" altLang="en-US" smtClean="0"/>
              <a:t>28</a:t>
            </a:fld>
            <a:endParaRPr kumimoji="1" lang="ja-JP" altLang="en-US"/>
          </a:p>
        </p:txBody>
      </p:sp>
      <p:sp>
        <p:nvSpPr>
          <p:cNvPr id="19" name="日付プレースホルダー 18">
            <a:extLst>
              <a:ext uri="{FF2B5EF4-FFF2-40B4-BE49-F238E27FC236}">
                <a16:creationId xmlns:a16="http://schemas.microsoft.com/office/drawing/2014/main" id="{25E9BFF4-4E7F-D76E-1F87-ED2D1E168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9788" y="64725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/>
              <a:t>2023/2/2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A496C58D-71DE-DAAD-253E-41930EE43803}"/>
                  </a:ext>
                </a:extLst>
              </p:cNvPr>
              <p:cNvSpPr txBox="1"/>
              <p:nvPr/>
            </p:nvSpPr>
            <p:spPr>
              <a:xfrm>
                <a:off x="10117497" y="5288581"/>
                <a:ext cx="1994264" cy="990528"/>
              </a:xfrm>
              <a:prstGeom prst="rect">
                <a:avLst/>
              </a:prstGeom>
              <a:noFill/>
              <a:ln w="28575">
                <a:solidFill>
                  <a:schemeClr val="bg2">
                    <a:lumMod val="9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kumimoji="1" lang="en-US" altLang="ja-JP" dirty="0"/>
                  <a:t>: </a:t>
                </a:r>
                <a:r>
                  <a:rPr lang="en-US" altLang="ja-JP" dirty="0"/>
                  <a:t>Magnetic field</a:t>
                </a:r>
                <a:endParaRPr kumimoji="1" lang="en-US" altLang="ja-JP" dirty="0"/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kumimoji="1" lang="en-US" altLang="ja-JP" dirty="0"/>
                  <a:t>: Electric field</a:t>
                </a:r>
              </a:p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kumimoji="1" lang="en-US" altLang="ja-JP" dirty="0"/>
                  <a:t>: </a:t>
                </a:r>
                <a:r>
                  <a:rPr lang="en-US" altLang="ja-JP" dirty="0"/>
                  <a:t>velocity</a:t>
                </a:r>
                <a:endParaRPr kumimoji="1" lang="ja-JP" altLang="en-US"/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A496C58D-71DE-DAAD-253E-41930EE438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7497" y="5288581"/>
                <a:ext cx="1994264" cy="990528"/>
              </a:xfrm>
              <a:prstGeom prst="rect">
                <a:avLst/>
              </a:prstGeom>
              <a:blipFill>
                <a:blip r:embed="rId4"/>
                <a:stretch>
                  <a:fillRect r="-621" b="-7407"/>
                </a:stretch>
              </a:blipFill>
              <a:ln w="28575">
                <a:solidFill>
                  <a:schemeClr val="bg2">
                    <a:lumMod val="90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図 7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333B32FE-76A6-2C91-41A9-83BB35B38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4180" y="1573229"/>
            <a:ext cx="4817622" cy="4400607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E719A9F-12D6-3835-34E6-55CC45237EDD}"/>
              </a:ext>
            </a:extLst>
          </p:cNvPr>
          <p:cNvSpPr txBox="1"/>
          <p:nvPr/>
        </p:nvSpPr>
        <p:spPr>
          <a:xfrm>
            <a:off x="4622332" y="3843885"/>
            <a:ext cx="27785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800" b="0" i="0" dirty="0">
                <a:effectLst/>
                <a:latin typeface="Arial" panose="020B0604020202020204" pitchFamily="34" charset="0"/>
              </a:rPr>
              <a:t>Gert </a:t>
            </a:r>
            <a:r>
              <a:rPr lang="en-US" altLang="ja-JP" sz="800" b="0" i="0" dirty="0" err="1">
                <a:effectLst/>
                <a:latin typeface="Arial" panose="020B0604020202020204" pitchFamily="34" charset="0"/>
              </a:rPr>
              <a:t>Aarts</a:t>
            </a:r>
            <a:r>
              <a:rPr lang="en-US" altLang="ja-JP" sz="800" b="0" i="0" dirty="0">
                <a:effectLst/>
                <a:latin typeface="Arial" panose="020B0604020202020204" pitchFamily="34" charset="0"/>
              </a:rPr>
              <a:t>, et al.</a:t>
            </a:r>
            <a:br>
              <a:rPr lang="en-US" altLang="ja-JP" sz="800" dirty="0"/>
            </a:br>
            <a:r>
              <a:rPr lang="en-US" altLang="ja-JP" sz="800" b="0" i="0" dirty="0">
                <a:effectLst/>
                <a:latin typeface="Arial" panose="020B0604020202020204" pitchFamily="34" charset="0"/>
              </a:rPr>
              <a:t>Phys. Rev. Lett., 99:022002, 2007.</a:t>
            </a:r>
            <a:endParaRPr lang="ja-JP" altLang="en-US" sz="8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EF67BFE-9197-1451-3958-6F9FA19A8730}"/>
              </a:ext>
            </a:extLst>
          </p:cNvPr>
          <p:cNvSpPr txBox="1"/>
          <p:nvPr/>
        </p:nvSpPr>
        <p:spPr>
          <a:xfrm rot="585349">
            <a:off x="7820779" y="6094443"/>
            <a:ext cx="1773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Reaction plane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8E9233B-B65D-40DB-4B1D-1ADB88C1F893}"/>
              </a:ext>
            </a:extLst>
          </p:cNvPr>
          <p:cNvSpPr txBox="1"/>
          <p:nvPr/>
        </p:nvSpPr>
        <p:spPr>
          <a:xfrm>
            <a:off x="5576571" y="2079572"/>
            <a:ext cx="1681871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2"/>
                </a:solidFill>
              </a:rPr>
              <a:t>Not observed</a:t>
            </a:r>
            <a:endParaRPr kumimoji="1" lang="ja-JP" altLang="en-US" b="1" dirty="0">
              <a:solidFill>
                <a:schemeClr val="accent2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29275B5-A39D-A586-0B28-3847FCB6E522}"/>
              </a:ext>
            </a:extLst>
          </p:cNvPr>
          <p:cNvSpPr txBox="1"/>
          <p:nvPr/>
        </p:nvSpPr>
        <p:spPr>
          <a:xfrm>
            <a:off x="5857300" y="3386615"/>
            <a:ext cx="2363147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2"/>
                </a:solidFill>
              </a:rPr>
              <a:t>Experimental data?</a:t>
            </a:r>
            <a:endParaRPr kumimoji="1" lang="ja-JP" alt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2212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0D148B4-A68E-5FAD-18B3-B656DA2AE0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6701" y="1201604"/>
                <a:ext cx="11845299" cy="555613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altLang="ja-JP" dirty="0"/>
                  <a:t>Electric Conductivity</a:t>
                </a:r>
                <a:endParaRPr kumimoji="1" lang="en-US" altLang="ja-JP" dirty="0"/>
              </a:p>
              <a:p>
                <a:pPr lvl="1">
                  <a:lnSpc>
                    <a:spcPct val="200000"/>
                  </a:lnSpc>
                </a:pPr>
                <a:r>
                  <a:rPr lang="en-US" altLang="ja-JP" b="1" dirty="0"/>
                  <a:t>Dissipation of electric field </a:t>
                </a:r>
                <a:endParaRPr lang="en-US" altLang="ja-JP" sz="2400" b="1" dirty="0"/>
              </a:p>
              <a:p>
                <a:pPr lvl="2"/>
                <a:r>
                  <a:rPr kumimoji="1" lang="en-US" altLang="ja-JP" dirty="0"/>
                  <a:t>Ampere</a:t>
                </a:r>
                <a:r>
                  <a:rPr lang="en-US" altLang="ja-JP" dirty="0"/>
                  <a:t>’s law</a:t>
                </a:r>
                <a:r>
                  <a:rPr kumimoji="1" lang="ja-JP" altLang="en-US"/>
                  <a:t>：</a:t>
                </a: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acc>
                      <m:accPr>
                        <m:chr m:val="⃗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acc>
                  </m:oMath>
                </a14:m>
                <a:endParaRPr kumimoji="1" lang="en-US" altLang="ja-JP" dirty="0"/>
              </a:p>
              <a:p>
                <a:pPr lvl="5">
                  <a:lnSpc>
                    <a:spcPct val="160000"/>
                  </a:lnSpc>
                  <a:buClr>
                    <a:schemeClr val="bg1"/>
                  </a:buClr>
                </a:pPr>
                <a:r>
                  <a:rPr lang="en-US" altLang="ja-JP" b="1" dirty="0"/>
                  <a:t>Ohm‘s law makes electric filed dissipate </a:t>
                </a:r>
                <a:endParaRPr kumimoji="1" lang="en-US" altLang="ja-JP" b="1" dirty="0"/>
              </a:p>
              <a:p>
                <a:pPr lvl="8">
                  <a:buClr>
                    <a:schemeClr val="bg1"/>
                  </a:buClr>
                </a:pPr>
                <a:r>
                  <a:rPr lang="ja-JP" altLang="en-US">
                    <a:solidFill>
                      <a:schemeClr val="accent2"/>
                    </a:solidFill>
                  </a:rPr>
                  <a:t>➡</a:t>
                </a:r>
                <a:r>
                  <a:rPr lang="en-US" altLang="ja-JP" b="1" dirty="0"/>
                  <a:t>Dissipated energy to fluid</a:t>
                </a:r>
              </a:p>
              <a:p>
                <a:pPr lvl="1">
                  <a:lnSpc>
                    <a:spcPct val="170000"/>
                  </a:lnSpc>
                  <a:buClr>
                    <a:schemeClr val="tx1"/>
                  </a:buClr>
                </a:pPr>
                <a:r>
                  <a:rPr lang="en-US" altLang="ja-JP" b="1" dirty="0"/>
                  <a:t>Charge is induced.</a:t>
                </a:r>
                <a:endParaRPr lang="en-US" altLang="ja-JP" sz="2400" b="1" dirty="0"/>
              </a:p>
              <a:p>
                <a:pPr lvl="2">
                  <a:lnSpc>
                    <a:spcPct val="170000"/>
                  </a:lnSpc>
                  <a:buClr>
                    <a:schemeClr val="tx1"/>
                  </a:buClr>
                </a:pPr>
                <a:r>
                  <a:rPr lang="en-US" altLang="ja-JP" sz="2100" dirty="0"/>
                  <a:t>Charge is induced by electric field.</a:t>
                </a:r>
                <a:r>
                  <a:rPr lang="ja-JP" altLang="en-US" sz="2100"/>
                  <a:t> </a:t>
                </a:r>
                <a:endParaRPr lang="en-US" altLang="ja-JP" sz="2100" dirty="0"/>
              </a:p>
              <a:p>
                <a:pPr lvl="2">
                  <a:lnSpc>
                    <a:spcPct val="170000"/>
                  </a:lnSpc>
                  <a:buClr>
                    <a:schemeClr val="tx1"/>
                  </a:buClr>
                </a:pPr>
                <a:r>
                  <a:rPr lang="en-US" altLang="ja-JP" sz="2100" dirty="0"/>
                  <a:t>Induced charge depends on charge conductivity</a:t>
                </a:r>
              </a:p>
              <a:p>
                <a:pPr lvl="1">
                  <a:lnSpc>
                    <a:spcPct val="150000"/>
                  </a:lnSpc>
                </a:pPr>
                <a:r>
                  <a:rPr kumimoji="1" lang="en-US" altLang="ja-JP" sz="2400" b="1" dirty="0"/>
                  <a:t>Dissipation of magnetic field</a:t>
                </a:r>
              </a:p>
              <a:p>
                <a:pPr marL="914400" lvl="2" indent="0">
                  <a:buNone/>
                </a:pPr>
                <a:r>
                  <a:rPr lang="en-US" altLang="ja-JP" sz="2400" b="1" dirty="0"/>
                  <a:t>Charge conductivity of QGP  </a:t>
                </a:r>
              </a:p>
              <a:p>
                <a:pPr marL="457200" lvl="1" indent="0" algn="r">
                  <a:buClr>
                    <a:schemeClr val="bg1"/>
                  </a:buClr>
                  <a:buNone/>
                </a:pPr>
                <a:r>
                  <a:rPr lang="en-US" altLang="ja-JP" sz="2400" b="1" dirty="0"/>
                  <a:t>dissipation of electromagneti</a:t>
                </a:r>
                <a:r>
                  <a:rPr lang="en-US" altLang="ja-JP" b="1" dirty="0"/>
                  <a:t>c fields and charge distribution </a:t>
                </a:r>
                <a:r>
                  <a:rPr lang="en-US" altLang="ja-JP" sz="2400" b="1" dirty="0"/>
                  <a:t>QGP</a:t>
                </a:r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0D148B4-A68E-5FAD-18B3-B656DA2AE0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6701" y="1201604"/>
                <a:ext cx="11845299" cy="5556137"/>
              </a:xfrm>
              <a:blipFill>
                <a:blip r:embed="rId3"/>
                <a:stretch>
                  <a:fillRect l="-964" t="-2506" r="-74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図 7" descr="グラフ&#10;&#10;自動的に生成された説明">
            <a:extLst>
              <a:ext uri="{FF2B5EF4-FFF2-40B4-BE49-F238E27FC236}">
                <a16:creationId xmlns:a16="http://schemas.microsoft.com/office/drawing/2014/main" id="{A371E52E-5E33-0E00-7B04-606EA7804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1506" y="1254659"/>
            <a:ext cx="3548961" cy="266172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96DD7E1-D141-E88E-0A58-57745151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527" y="85725"/>
            <a:ext cx="10703281" cy="928008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Electromagnetic Fields and Property of QGP</a:t>
            </a:r>
            <a:endParaRPr kumimoji="1" lang="ja-JP" altLang="en-US" dirty="0"/>
          </a:p>
        </p:txBody>
      </p:sp>
      <p:pic>
        <p:nvPicPr>
          <p:cNvPr id="4" name="図 3" descr="ダイアグラム, ヒストグラム&#10;&#10;自動的に生成された説明">
            <a:extLst>
              <a:ext uri="{FF2B5EF4-FFF2-40B4-BE49-F238E27FC236}">
                <a16:creationId xmlns:a16="http://schemas.microsoft.com/office/drawing/2014/main" id="{FFDA3C3B-58B8-EBB5-0DCA-97EDF7D50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1124" y="3477620"/>
            <a:ext cx="2727524" cy="2397581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71828E57-08F0-1DAC-D98B-CD29C2710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0695" y="5854662"/>
            <a:ext cx="3084499" cy="2833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1587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  <a:ea typeface="SFMono-Regular"/>
              </a:rPr>
              <a:t>L.</a:t>
            </a:r>
            <a:r>
              <a:rPr kumimoji="0" lang="en-US" altLang="ja-JP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  <a:ea typeface="SFMono-Regular"/>
              </a:rPr>
              <a:t> </a:t>
            </a:r>
            <a:r>
              <a:rPr kumimoji="0" lang="ja-JP" altLang="ja-JP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  <a:ea typeface="SFMono-Regular"/>
              </a:rPr>
              <a:t>McLerran and V.</a:t>
            </a:r>
            <a:r>
              <a:rPr kumimoji="0" lang="en-US" altLang="ja-JP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  <a:ea typeface="SFMono-Regular"/>
              </a:rPr>
              <a:t> </a:t>
            </a:r>
            <a:r>
              <a:rPr kumimoji="0" lang="ja-JP" altLang="ja-JP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  <a:ea typeface="SFMono-Regular"/>
              </a:rPr>
              <a:t>Skokov,</a:t>
            </a:r>
            <a:r>
              <a:rPr kumimoji="0" lang="en-US" altLang="ja-JP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  <a:ea typeface="SFMono-Regular"/>
              </a:rPr>
              <a:t> </a:t>
            </a:r>
            <a:r>
              <a:rPr kumimoji="0" lang="ja-JP" altLang="ja-JP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  <a:ea typeface="SFMono-Regular"/>
              </a:rPr>
              <a:t>Nucl. Phys. A 929 (2014), 184-190</a:t>
            </a:r>
            <a:r>
              <a:rPr kumimoji="0" lang="ja-JP" altLang="ja-JP" sz="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ja-JP" altLang="ja-JP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スライド番号プレースホルダー 12">
            <a:extLst>
              <a:ext uri="{FF2B5EF4-FFF2-40B4-BE49-F238E27FC236}">
                <a16:creationId xmlns:a16="http://schemas.microsoft.com/office/drawing/2014/main" id="{09B5ABE9-93EF-6855-B01E-4A86D695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C1F97-1234-D940-9288-ED113C9D9152}" type="slidenum">
              <a:rPr kumimoji="1" lang="ja-JP" altLang="en-US" smtClean="0"/>
              <a:t>29</a:t>
            </a:fld>
            <a:endParaRPr kumimoji="1" lang="ja-JP" altLang="en-US"/>
          </a:p>
        </p:txBody>
      </p:sp>
      <p:sp>
        <p:nvSpPr>
          <p:cNvPr id="14" name="日付プレースホルダー 13">
            <a:extLst>
              <a:ext uri="{FF2B5EF4-FFF2-40B4-BE49-F238E27FC236}">
                <a16:creationId xmlns:a16="http://schemas.microsoft.com/office/drawing/2014/main" id="{5A4C4B9B-025E-1EB1-D8E5-F9F9D24942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9788" y="64725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/>
              <a:t>2023/2/2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79C252DB-916F-D091-BCF9-E486B8134C5F}"/>
                  </a:ext>
                </a:extLst>
              </p:cNvPr>
              <p:cNvSpPr txBox="1"/>
              <p:nvPr/>
            </p:nvSpPr>
            <p:spPr>
              <a:xfrm>
                <a:off x="5524951" y="1793233"/>
                <a:ext cx="1981440" cy="713529"/>
              </a:xfrm>
              <a:prstGeom prst="rect">
                <a:avLst/>
              </a:prstGeom>
              <a:noFill/>
              <a:ln w="28575">
                <a:solidFill>
                  <a:schemeClr val="bg2">
                    <a:lumMod val="9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kumimoji="1" lang="en-US" altLang="ja-JP" dirty="0"/>
                  <a:t>: </a:t>
                </a:r>
                <a:r>
                  <a:rPr lang="en-US" altLang="ja-JP" dirty="0"/>
                  <a:t>magnetic field</a:t>
                </a:r>
                <a:endParaRPr kumimoji="1" lang="en-US" altLang="ja-JP" dirty="0"/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kumimoji="1" lang="en-US" altLang="ja-JP" dirty="0"/>
                  <a:t>: </a:t>
                </a:r>
                <a:r>
                  <a:rPr lang="en-US" altLang="ja-JP" dirty="0"/>
                  <a:t>electric field</a:t>
                </a:r>
                <a:endParaRPr kumimoji="1" lang="ja-JP" altLang="en-US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79C252DB-916F-D091-BCF9-E486B8134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4951" y="1793233"/>
                <a:ext cx="1981440" cy="713529"/>
              </a:xfrm>
              <a:prstGeom prst="rect">
                <a:avLst/>
              </a:prstGeom>
              <a:blipFill>
                <a:blip r:embed="rId6"/>
                <a:stretch>
                  <a:fillRect r="-625" b="-10169"/>
                </a:stretch>
              </a:blipFill>
              <a:ln w="28575">
                <a:solidFill>
                  <a:schemeClr val="bg2">
                    <a:lumMod val="90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4E108EE-F5E9-7DBE-DCCC-4A8B7E45663D}"/>
              </a:ext>
            </a:extLst>
          </p:cNvPr>
          <p:cNvSpPr txBox="1"/>
          <p:nvPr/>
        </p:nvSpPr>
        <p:spPr>
          <a:xfrm rot="5400000">
            <a:off x="10712139" y="2435292"/>
            <a:ext cx="246734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Strength of electric field</a:t>
            </a:r>
            <a:endParaRPr kumimoji="1" lang="ja-JP" altLang="en-US" sz="1600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21F02E94-B146-A3C0-A390-AC836061CD21}"/>
              </a:ext>
            </a:extLst>
          </p:cNvPr>
          <p:cNvSpPr/>
          <p:nvPr/>
        </p:nvSpPr>
        <p:spPr>
          <a:xfrm>
            <a:off x="9906996" y="2056922"/>
            <a:ext cx="1065804" cy="1107995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292AC778-E923-10D0-D272-A724CF656F09}"/>
              </a:ext>
            </a:extLst>
          </p:cNvPr>
          <p:cNvSpPr/>
          <p:nvPr/>
        </p:nvSpPr>
        <p:spPr>
          <a:xfrm>
            <a:off x="9431742" y="2056921"/>
            <a:ext cx="1065804" cy="1107995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29F7CFB-4E50-57F6-69BB-104A625AAA66}"/>
              </a:ext>
            </a:extLst>
          </p:cNvPr>
          <p:cNvSpPr txBox="1"/>
          <p:nvPr/>
        </p:nvSpPr>
        <p:spPr>
          <a:xfrm>
            <a:off x="9350668" y="1214561"/>
            <a:ext cx="1503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Electric field </a:t>
            </a:r>
            <a:endParaRPr kumimoji="1" lang="ja-JP" altLang="en-US" sz="1600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7C10B14-5ED5-0F24-88DA-2B6CB03FE212}"/>
              </a:ext>
            </a:extLst>
          </p:cNvPr>
          <p:cNvSpPr txBox="1"/>
          <p:nvPr/>
        </p:nvSpPr>
        <p:spPr>
          <a:xfrm>
            <a:off x="7034599" y="3372336"/>
            <a:ext cx="1619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M</a:t>
            </a:r>
            <a:r>
              <a:rPr lang="en-US" altLang="ja-JP" sz="1600" b="1" dirty="0"/>
              <a:t>agnetic field</a:t>
            </a:r>
            <a:endParaRPr kumimoji="1" lang="ja-JP" altLang="en-US" sz="1600" b="1" dirty="0"/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BDA7146A-7387-CABD-53CF-A8D67C4B4A44}"/>
              </a:ext>
            </a:extLst>
          </p:cNvPr>
          <p:cNvCxnSpPr>
            <a:cxnSpLocks/>
          </p:cNvCxnSpPr>
          <p:nvPr/>
        </p:nvCxnSpPr>
        <p:spPr>
          <a:xfrm flipV="1">
            <a:off x="8886126" y="4231521"/>
            <a:ext cx="0" cy="58972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4E96A49-2BC9-21DC-13C1-84A3FAFCD64A}"/>
              </a:ext>
            </a:extLst>
          </p:cNvPr>
          <p:cNvSpPr txBox="1"/>
          <p:nvPr/>
        </p:nvSpPr>
        <p:spPr>
          <a:xfrm>
            <a:off x="9495194" y="4420186"/>
            <a:ext cx="2213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Suppresses of </a:t>
            </a:r>
          </a:p>
          <a:p>
            <a:r>
              <a:rPr kumimoji="1" lang="en-US" altLang="ja-JP" b="1" dirty="0"/>
              <a:t>dissipation</a:t>
            </a:r>
            <a:endParaRPr kumimoji="1" lang="ja-JP" altLang="en-US" b="1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F21F074-A21C-58E9-6EF8-9617EA8C71BF}"/>
              </a:ext>
            </a:extLst>
          </p:cNvPr>
          <p:cNvSpPr txBox="1"/>
          <p:nvPr/>
        </p:nvSpPr>
        <p:spPr>
          <a:xfrm>
            <a:off x="10112601" y="3846015"/>
            <a:ext cx="1914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Electric field is </a:t>
            </a:r>
          </a:p>
          <a:p>
            <a:r>
              <a:rPr lang="en-US" altLang="ja-JP" b="1" dirty="0"/>
              <a:t>dissipated.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A527EE96-6F87-9AE3-D05D-B66387A0DD51}"/>
                  </a:ext>
                </a:extLst>
              </p:cNvPr>
              <p:cNvSpPr txBox="1"/>
              <p:nvPr/>
            </p:nvSpPr>
            <p:spPr>
              <a:xfrm>
                <a:off x="8924446" y="4939356"/>
                <a:ext cx="90903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1" i="1" smtClean="0">
                          <a:latin typeface="Cambria Math" panose="02040503050406030204" pitchFamily="18" charset="0"/>
                        </a:rPr>
                        <m:t>𝝈</m:t>
                      </m:r>
                      <m:r>
                        <a:rPr kumimoji="1" lang="en-US" altLang="ja-JP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20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kumimoji="1" lang="ja-JP" altLang="en-US" sz="2000" b="1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A527EE96-6F87-9AE3-D05D-B66387A0D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4446" y="4939356"/>
                <a:ext cx="909031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7CE781AA-178D-4969-E399-2B88F27E4D78}"/>
                  </a:ext>
                </a:extLst>
              </p:cNvPr>
              <p:cNvSpPr txBox="1"/>
              <p:nvPr/>
            </p:nvSpPr>
            <p:spPr>
              <a:xfrm>
                <a:off x="9040679" y="4173252"/>
                <a:ext cx="90903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1" i="1" smtClean="0">
                          <a:latin typeface="Cambria Math" panose="02040503050406030204" pitchFamily="18" charset="0"/>
                        </a:rPr>
                        <m:t>𝝈</m:t>
                      </m:r>
                      <m:r>
                        <a:rPr kumimoji="1" lang="en-US" altLang="ja-JP" sz="2000" b="1" i="1" smtClean="0"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kumimoji="1" lang="en-US" altLang="ja-JP" sz="20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kumimoji="1" lang="ja-JP" altLang="en-US" sz="2000" b="1" dirty="0"/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7CE781AA-178D-4969-E399-2B88F27E4D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0679" y="4173252"/>
                <a:ext cx="909030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左矢印 4">
            <a:extLst>
              <a:ext uri="{FF2B5EF4-FFF2-40B4-BE49-F238E27FC236}">
                <a16:creationId xmlns:a16="http://schemas.microsoft.com/office/drawing/2014/main" id="{0C1450F2-D712-DF85-2544-86A830D8C98D}"/>
              </a:ext>
            </a:extLst>
          </p:cNvPr>
          <p:cNvSpPr/>
          <p:nvPr/>
        </p:nvSpPr>
        <p:spPr>
          <a:xfrm>
            <a:off x="1841827" y="6217947"/>
            <a:ext cx="399636" cy="254594"/>
          </a:xfrm>
          <a:prstGeom prst="left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8191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Quark-Gluon Plasma (QGP)?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Quarks and gluons at extreme conditions </a:t>
            </a:r>
          </a:p>
          <a:p>
            <a:pPr lvl="1"/>
            <a:r>
              <a:rPr lang="en-US" dirty="0"/>
              <a:t>High temperature and/or high density</a:t>
            </a: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 flipV="1">
            <a:off x="2018952" y="2057400"/>
            <a:ext cx="0" cy="4343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" name="Freeform 18"/>
          <p:cNvSpPr>
            <a:spLocks/>
          </p:cNvSpPr>
          <p:nvPr/>
        </p:nvSpPr>
        <p:spPr bwMode="auto">
          <a:xfrm>
            <a:off x="3420870" y="4326656"/>
            <a:ext cx="2668432" cy="2074144"/>
          </a:xfrm>
          <a:custGeom>
            <a:avLst/>
            <a:gdLst>
              <a:gd name="T0" fmla="*/ 0 w 1824"/>
              <a:gd name="T1" fmla="*/ 0 h 1344"/>
              <a:gd name="T2" fmla="*/ 2147483647 w 1824"/>
              <a:gd name="T3" fmla="*/ 2147483647 h 1344"/>
              <a:gd name="T4" fmla="*/ 2147483647 w 1824"/>
              <a:gd name="T5" fmla="*/ 2147483647 h 1344"/>
              <a:gd name="T6" fmla="*/ 2147483647 w 1824"/>
              <a:gd name="T7" fmla="*/ 2147483647 h 1344"/>
              <a:gd name="T8" fmla="*/ 2147483647 w 1824"/>
              <a:gd name="T9" fmla="*/ 2147483647 h 1344"/>
              <a:gd name="T10" fmla="*/ 2147483647 w 1824"/>
              <a:gd name="T11" fmla="*/ 2147483647 h 1344"/>
              <a:gd name="T12" fmla="*/ 2147483647 w 1824"/>
              <a:gd name="T13" fmla="*/ 2147483647 h 1344"/>
              <a:gd name="T14" fmla="*/ 2147483647 w 1824"/>
              <a:gd name="T15" fmla="*/ 2147483647 h 1344"/>
              <a:gd name="T16" fmla="*/ 2147483647 w 1824"/>
              <a:gd name="T17" fmla="*/ 2147483647 h 13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824"/>
              <a:gd name="T28" fmla="*/ 0 h 1344"/>
              <a:gd name="T29" fmla="*/ 1824 w 1824"/>
              <a:gd name="T30" fmla="*/ 1344 h 13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824" h="1344">
                <a:moveTo>
                  <a:pt x="0" y="0"/>
                </a:moveTo>
                <a:cubicBezTo>
                  <a:pt x="43" y="9"/>
                  <a:pt x="159" y="26"/>
                  <a:pt x="256" y="56"/>
                </a:cubicBezTo>
                <a:cubicBezTo>
                  <a:pt x="353" y="86"/>
                  <a:pt x="486" y="140"/>
                  <a:pt x="580" y="182"/>
                </a:cubicBezTo>
                <a:cubicBezTo>
                  <a:pt x="674" y="224"/>
                  <a:pt x="738" y="257"/>
                  <a:pt x="823" y="308"/>
                </a:cubicBezTo>
                <a:cubicBezTo>
                  <a:pt x="908" y="359"/>
                  <a:pt x="1005" y="421"/>
                  <a:pt x="1092" y="488"/>
                </a:cubicBezTo>
                <a:cubicBezTo>
                  <a:pt x="1179" y="555"/>
                  <a:pt x="1271" y="644"/>
                  <a:pt x="1344" y="713"/>
                </a:cubicBezTo>
                <a:cubicBezTo>
                  <a:pt x="1417" y="782"/>
                  <a:pt x="1472" y="833"/>
                  <a:pt x="1533" y="901"/>
                </a:cubicBezTo>
                <a:cubicBezTo>
                  <a:pt x="1594" y="969"/>
                  <a:pt x="1662" y="1046"/>
                  <a:pt x="1710" y="1120"/>
                </a:cubicBezTo>
                <a:cubicBezTo>
                  <a:pt x="1758" y="1194"/>
                  <a:pt x="1800" y="1273"/>
                  <a:pt x="1824" y="1344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3858866" y="5553075"/>
            <a:ext cx="1489075" cy="369888"/>
          </a:xfrm>
          <a:prstGeom prst="rect">
            <a:avLst/>
          </a:prstGeom>
          <a:solidFill>
            <a:srgbClr val="0000FF">
              <a:alpha val="27058"/>
            </a:srgbClr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000000"/>
                </a:solidFill>
                <a:latin typeface="Calibri" charset="0"/>
              </a:rPr>
              <a:t>Hadron Phase</a:t>
            </a:r>
            <a:endParaRPr lang="ja-JP" altLang="en-US" sz="18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7" name="Freeform 21"/>
          <p:cNvSpPr>
            <a:spLocks/>
          </p:cNvSpPr>
          <p:nvPr/>
        </p:nvSpPr>
        <p:spPr bwMode="auto">
          <a:xfrm>
            <a:off x="5708302" y="5410200"/>
            <a:ext cx="2362200" cy="381000"/>
          </a:xfrm>
          <a:custGeom>
            <a:avLst/>
            <a:gdLst>
              <a:gd name="T0" fmla="*/ 0 w 1872"/>
              <a:gd name="T1" fmla="*/ 2147483647 h 240"/>
              <a:gd name="T2" fmla="*/ 2147483647 w 1872"/>
              <a:gd name="T3" fmla="*/ 2147483647 h 240"/>
              <a:gd name="T4" fmla="*/ 2147483647 w 1872"/>
              <a:gd name="T5" fmla="*/ 0 h 240"/>
              <a:gd name="T6" fmla="*/ 0 60000 65536"/>
              <a:gd name="T7" fmla="*/ 0 60000 65536"/>
              <a:gd name="T8" fmla="*/ 0 60000 65536"/>
              <a:gd name="T9" fmla="*/ 0 w 1872"/>
              <a:gd name="T10" fmla="*/ 0 h 240"/>
              <a:gd name="T11" fmla="*/ 1872 w 1872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72" h="240">
                <a:moveTo>
                  <a:pt x="0" y="240"/>
                </a:moveTo>
                <a:cubicBezTo>
                  <a:pt x="612" y="164"/>
                  <a:pt x="1224" y="88"/>
                  <a:pt x="1536" y="48"/>
                </a:cubicBezTo>
                <a:cubicBezTo>
                  <a:pt x="1848" y="8"/>
                  <a:pt x="1860" y="4"/>
                  <a:pt x="1872" y="0"/>
                </a:cubicBezTo>
              </a:path>
            </a:pathLst>
          </a:custGeom>
          <a:solidFill>
            <a:srgbClr val="BFFDFF"/>
          </a:solidFill>
          <a:ln w="3175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6804174" y="5881653"/>
            <a:ext cx="2316163" cy="369888"/>
          </a:xfrm>
          <a:prstGeom prst="rect">
            <a:avLst/>
          </a:prstGeom>
          <a:solidFill>
            <a:srgbClr val="66FF66">
              <a:alpha val="30980"/>
            </a:srgbClr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rPr>
              <a:t>Color Super Conductor</a:t>
            </a:r>
            <a:endParaRPr lang="ja-JP" altLang="en-US" sz="180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</a:endParaRPr>
          </a:p>
        </p:txBody>
      </p:sp>
      <p:sp>
        <p:nvSpPr>
          <p:cNvPr id="9" name="Oval 37"/>
          <p:cNvSpPr>
            <a:spLocks noChangeArrowheads="1"/>
          </p:cNvSpPr>
          <p:nvPr/>
        </p:nvSpPr>
        <p:spPr bwMode="auto">
          <a:xfrm>
            <a:off x="3394846" y="4271382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10" name="Text Box 38"/>
          <p:cNvSpPr txBox="1">
            <a:spLocks noChangeArrowheads="1"/>
          </p:cNvSpPr>
          <p:nvPr/>
        </p:nvSpPr>
        <p:spPr bwMode="auto">
          <a:xfrm>
            <a:off x="2190403" y="4394200"/>
            <a:ext cx="1839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FF0000"/>
                </a:solidFill>
                <a:latin typeface="Calibri" charset="0"/>
              </a:rPr>
              <a:t>QCD Critical Point</a:t>
            </a:r>
            <a:endParaRPr lang="ja-JP" altLang="en-US" sz="180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11" name="Freeform 39"/>
          <p:cNvSpPr>
            <a:spLocks/>
          </p:cNvSpPr>
          <p:nvPr/>
        </p:nvSpPr>
        <p:spPr bwMode="auto">
          <a:xfrm>
            <a:off x="4717702" y="6205538"/>
            <a:ext cx="457200" cy="195262"/>
          </a:xfrm>
          <a:custGeom>
            <a:avLst/>
            <a:gdLst>
              <a:gd name="T0" fmla="*/ 0 w 288"/>
              <a:gd name="T1" fmla="*/ 2147483647 h 123"/>
              <a:gd name="T2" fmla="*/ 2147483647 w 288"/>
              <a:gd name="T3" fmla="*/ 2147483647 h 123"/>
              <a:gd name="T4" fmla="*/ 2147483647 w 288"/>
              <a:gd name="T5" fmla="*/ 2147483647 h 123"/>
              <a:gd name="T6" fmla="*/ 2147483647 w 288"/>
              <a:gd name="T7" fmla="*/ 2147483647 h 123"/>
              <a:gd name="T8" fmla="*/ 2147483647 w 288"/>
              <a:gd name="T9" fmla="*/ 2147483647 h 1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8"/>
              <a:gd name="T16" fmla="*/ 0 h 123"/>
              <a:gd name="T17" fmla="*/ 288 w 288"/>
              <a:gd name="T18" fmla="*/ 123 h 1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8" h="123">
                <a:moveTo>
                  <a:pt x="0" y="123"/>
                </a:moveTo>
                <a:cubicBezTo>
                  <a:pt x="11" y="107"/>
                  <a:pt x="41" y="45"/>
                  <a:pt x="64" y="25"/>
                </a:cubicBezTo>
                <a:cubicBezTo>
                  <a:pt x="87" y="5"/>
                  <a:pt x="113" y="0"/>
                  <a:pt x="140" y="1"/>
                </a:cubicBezTo>
                <a:cubicBezTo>
                  <a:pt x="167" y="2"/>
                  <a:pt x="199" y="9"/>
                  <a:pt x="224" y="29"/>
                </a:cubicBezTo>
                <a:cubicBezTo>
                  <a:pt x="249" y="49"/>
                  <a:pt x="275" y="104"/>
                  <a:pt x="288" y="123"/>
                </a:cubicBezTo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12" name="Line 40"/>
          <p:cNvSpPr>
            <a:spLocks noChangeShapeType="1"/>
          </p:cNvSpPr>
          <p:nvPr/>
        </p:nvSpPr>
        <p:spPr bwMode="auto">
          <a:xfrm>
            <a:off x="2018952" y="6400800"/>
            <a:ext cx="6172200" cy="0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" name="Freeform 54"/>
          <p:cNvSpPr>
            <a:spLocks/>
          </p:cNvSpPr>
          <p:nvPr/>
        </p:nvSpPr>
        <p:spPr bwMode="auto">
          <a:xfrm rot="2155377">
            <a:off x="4914552" y="4184650"/>
            <a:ext cx="304800" cy="158750"/>
          </a:xfrm>
          <a:custGeom>
            <a:avLst/>
            <a:gdLst>
              <a:gd name="T0" fmla="*/ 2147483647 w 1059"/>
              <a:gd name="T1" fmla="*/ 2147483647 h 336"/>
              <a:gd name="T2" fmla="*/ 2147483647 w 1059"/>
              <a:gd name="T3" fmla="*/ 2147483647 h 336"/>
              <a:gd name="T4" fmla="*/ 2147483647 w 1059"/>
              <a:gd name="T5" fmla="*/ 2147483647 h 336"/>
              <a:gd name="T6" fmla="*/ 2147483647 w 1059"/>
              <a:gd name="T7" fmla="*/ 2147483647 h 336"/>
              <a:gd name="T8" fmla="*/ 2147483647 w 1059"/>
              <a:gd name="T9" fmla="*/ 2147483647 h 336"/>
              <a:gd name="T10" fmla="*/ 2147483647 w 1059"/>
              <a:gd name="T11" fmla="*/ 2147483647 h 336"/>
              <a:gd name="T12" fmla="*/ 2147483647 w 1059"/>
              <a:gd name="T13" fmla="*/ 2147483647 h 336"/>
              <a:gd name="T14" fmla="*/ 2147483647 w 1059"/>
              <a:gd name="T15" fmla="*/ 2147483647 h 336"/>
              <a:gd name="T16" fmla="*/ 2147483647 w 1059"/>
              <a:gd name="T17" fmla="*/ 2147483647 h 336"/>
              <a:gd name="T18" fmla="*/ 2147483647 w 1059"/>
              <a:gd name="T19" fmla="*/ 2147483647 h 336"/>
              <a:gd name="T20" fmla="*/ 2147483647 w 1059"/>
              <a:gd name="T21" fmla="*/ 2147483647 h 336"/>
              <a:gd name="T22" fmla="*/ 2147483647 w 1059"/>
              <a:gd name="T23" fmla="*/ 2147483647 h 336"/>
              <a:gd name="T24" fmla="*/ 2147483647 w 1059"/>
              <a:gd name="T25" fmla="*/ 2147483647 h 336"/>
              <a:gd name="T26" fmla="*/ 2147483647 w 1059"/>
              <a:gd name="T27" fmla="*/ 2147483647 h 336"/>
              <a:gd name="T28" fmla="*/ 2147483647 w 1059"/>
              <a:gd name="T29" fmla="*/ 2147483647 h 336"/>
              <a:gd name="T30" fmla="*/ 2147483647 w 1059"/>
              <a:gd name="T31" fmla="*/ 2147483647 h 336"/>
              <a:gd name="T32" fmla="*/ 2147483647 w 1059"/>
              <a:gd name="T33" fmla="*/ 2147483647 h 336"/>
              <a:gd name="T34" fmla="*/ 2147483647 w 1059"/>
              <a:gd name="T35" fmla="*/ 2147483647 h 336"/>
              <a:gd name="T36" fmla="*/ 2147483647 w 1059"/>
              <a:gd name="T37" fmla="*/ 2147483647 h 336"/>
              <a:gd name="T38" fmla="*/ 2147483647 w 1059"/>
              <a:gd name="T39" fmla="*/ 2147483647 h 336"/>
              <a:gd name="T40" fmla="*/ 2147483647 w 1059"/>
              <a:gd name="T41" fmla="*/ 2147483647 h 336"/>
              <a:gd name="T42" fmla="*/ 2147483647 w 1059"/>
              <a:gd name="T43" fmla="*/ 2147483647 h 336"/>
              <a:gd name="T44" fmla="*/ 2147483647 w 1059"/>
              <a:gd name="T45" fmla="*/ 2147483647 h 336"/>
              <a:gd name="T46" fmla="*/ 2147483647 w 1059"/>
              <a:gd name="T47" fmla="*/ 2147483647 h 336"/>
              <a:gd name="T48" fmla="*/ 2147483647 w 1059"/>
              <a:gd name="T49" fmla="*/ 2147483647 h 336"/>
              <a:gd name="T50" fmla="*/ 2147483647 w 1059"/>
              <a:gd name="T51" fmla="*/ 2147483647 h 336"/>
              <a:gd name="T52" fmla="*/ 2147483647 w 1059"/>
              <a:gd name="T53" fmla="*/ 2147483647 h 336"/>
              <a:gd name="T54" fmla="*/ 2147483647 w 1059"/>
              <a:gd name="T55" fmla="*/ 2147483647 h 336"/>
              <a:gd name="T56" fmla="*/ 2147483647 w 1059"/>
              <a:gd name="T57" fmla="*/ 2147483647 h 336"/>
              <a:gd name="T58" fmla="*/ 2147483647 w 1059"/>
              <a:gd name="T59" fmla="*/ 2147483647 h 336"/>
              <a:gd name="T60" fmla="*/ 2147483647 w 1059"/>
              <a:gd name="T61" fmla="*/ 2147483647 h 336"/>
              <a:gd name="T62" fmla="*/ 2147483647 w 1059"/>
              <a:gd name="T63" fmla="*/ 2147483647 h 336"/>
              <a:gd name="T64" fmla="*/ 2147483647 w 1059"/>
              <a:gd name="T65" fmla="*/ 2147483647 h 336"/>
              <a:gd name="T66" fmla="*/ 2147483647 w 1059"/>
              <a:gd name="T67" fmla="*/ 2147483647 h 336"/>
              <a:gd name="T68" fmla="*/ 2147483647 w 1059"/>
              <a:gd name="T69" fmla="*/ 2147483647 h 336"/>
              <a:gd name="T70" fmla="*/ 2147483647 w 1059"/>
              <a:gd name="T71" fmla="*/ 2147483647 h 336"/>
              <a:gd name="T72" fmla="*/ 2147483647 w 1059"/>
              <a:gd name="T73" fmla="*/ 2147483647 h 336"/>
              <a:gd name="T74" fmla="*/ 2147483647 w 1059"/>
              <a:gd name="T75" fmla="*/ 2147483647 h 336"/>
              <a:gd name="T76" fmla="*/ 2147483647 w 1059"/>
              <a:gd name="T77" fmla="*/ 2147483647 h 336"/>
              <a:gd name="T78" fmla="*/ 2147483647 w 1059"/>
              <a:gd name="T79" fmla="*/ 2147483647 h 336"/>
              <a:gd name="T80" fmla="*/ 2147483647 w 1059"/>
              <a:gd name="T81" fmla="*/ 2147483647 h 336"/>
              <a:gd name="T82" fmla="*/ 2147483647 w 1059"/>
              <a:gd name="T83" fmla="*/ 2147483647 h 336"/>
              <a:gd name="T84" fmla="*/ 2147483647 w 1059"/>
              <a:gd name="T85" fmla="*/ 2147483647 h 336"/>
              <a:gd name="T86" fmla="*/ 2147483647 w 1059"/>
              <a:gd name="T87" fmla="*/ 2147483647 h 336"/>
              <a:gd name="T88" fmla="*/ 2147483647 w 1059"/>
              <a:gd name="T89" fmla="*/ 2147483647 h 336"/>
              <a:gd name="T90" fmla="*/ 2147483647 w 1059"/>
              <a:gd name="T91" fmla="*/ 2147483647 h 336"/>
              <a:gd name="T92" fmla="*/ 2147483647 w 1059"/>
              <a:gd name="T93" fmla="*/ 2147483647 h 336"/>
              <a:gd name="T94" fmla="*/ 2147483647 w 1059"/>
              <a:gd name="T95" fmla="*/ 2147483647 h 336"/>
              <a:gd name="T96" fmla="*/ 2147483647 w 1059"/>
              <a:gd name="T97" fmla="*/ 2147483647 h 336"/>
              <a:gd name="T98" fmla="*/ 2147483647 w 1059"/>
              <a:gd name="T99" fmla="*/ 2147483647 h 336"/>
              <a:gd name="T100" fmla="*/ 2147483647 w 1059"/>
              <a:gd name="T101" fmla="*/ 2147483647 h 336"/>
              <a:gd name="T102" fmla="*/ 2147483647 w 1059"/>
              <a:gd name="T103" fmla="*/ 2147483647 h 336"/>
              <a:gd name="T104" fmla="*/ 2147483647 w 1059"/>
              <a:gd name="T105" fmla="*/ 2147483647 h 336"/>
              <a:gd name="T106" fmla="*/ 2147483647 w 1059"/>
              <a:gd name="T107" fmla="*/ 2147483647 h 336"/>
              <a:gd name="T108" fmla="*/ 2147483647 w 1059"/>
              <a:gd name="T109" fmla="*/ 2147483647 h 336"/>
              <a:gd name="T110" fmla="*/ 2147483647 w 1059"/>
              <a:gd name="T111" fmla="*/ 2147483647 h 336"/>
              <a:gd name="T112" fmla="*/ 2147483647 w 1059"/>
              <a:gd name="T113" fmla="*/ 2147483647 h 3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059"/>
              <a:gd name="T172" fmla="*/ 0 h 336"/>
              <a:gd name="T173" fmla="*/ 1059 w 1059"/>
              <a:gd name="T174" fmla="*/ 336 h 3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059" h="336">
                <a:moveTo>
                  <a:pt x="51" y="4"/>
                </a:moveTo>
                <a:cubicBezTo>
                  <a:pt x="45" y="20"/>
                  <a:pt x="18" y="70"/>
                  <a:pt x="10" y="100"/>
                </a:cubicBezTo>
                <a:cubicBezTo>
                  <a:pt x="2" y="130"/>
                  <a:pt x="0" y="159"/>
                  <a:pt x="3" y="185"/>
                </a:cubicBezTo>
                <a:cubicBezTo>
                  <a:pt x="7" y="212"/>
                  <a:pt x="10" y="238"/>
                  <a:pt x="27" y="262"/>
                </a:cubicBezTo>
                <a:cubicBezTo>
                  <a:pt x="45" y="285"/>
                  <a:pt x="82" y="318"/>
                  <a:pt x="109" y="327"/>
                </a:cubicBezTo>
                <a:cubicBezTo>
                  <a:pt x="135" y="336"/>
                  <a:pt x="165" y="322"/>
                  <a:pt x="185" y="312"/>
                </a:cubicBezTo>
                <a:cubicBezTo>
                  <a:pt x="206" y="302"/>
                  <a:pt x="219" y="283"/>
                  <a:pt x="232" y="265"/>
                </a:cubicBezTo>
                <a:cubicBezTo>
                  <a:pt x="244" y="247"/>
                  <a:pt x="255" y="229"/>
                  <a:pt x="260" y="206"/>
                </a:cubicBezTo>
                <a:cubicBezTo>
                  <a:pt x="266" y="182"/>
                  <a:pt x="264" y="149"/>
                  <a:pt x="262" y="125"/>
                </a:cubicBezTo>
                <a:cubicBezTo>
                  <a:pt x="260" y="101"/>
                  <a:pt x="258" y="79"/>
                  <a:pt x="249" y="60"/>
                </a:cubicBezTo>
                <a:cubicBezTo>
                  <a:pt x="240" y="41"/>
                  <a:pt x="222" y="8"/>
                  <a:pt x="210" y="8"/>
                </a:cubicBezTo>
                <a:cubicBezTo>
                  <a:pt x="198" y="8"/>
                  <a:pt x="183" y="38"/>
                  <a:pt x="175" y="58"/>
                </a:cubicBezTo>
                <a:cubicBezTo>
                  <a:pt x="167" y="78"/>
                  <a:pt x="165" y="103"/>
                  <a:pt x="164" y="129"/>
                </a:cubicBezTo>
                <a:cubicBezTo>
                  <a:pt x="163" y="155"/>
                  <a:pt x="160" y="187"/>
                  <a:pt x="166" y="212"/>
                </a:cubicBezTo>
                <a:cubicBezTo>
                  <a:pt x="171" y="237"/>
                  <a:pt x="183" y="262"/>
                  <a:pt x="199" y="280"/>
                </a:cubicBezTo>
                <a:cubicBezTo>
                  <a:pt x="214" y="297"/>
                  <a:pt x="239" y="314"/>
                  <a:pt x="260" y="321"/>
                </a:cubicBezTo>
                <a:cubicBezTo>
                  <a:pt x="281" y="328"/>
                  <a:pt x="302" y="333"/>
                  <a:pt x="325" y="322"/>
                </a:cubicBezTo>
                <a:cubicBezTo>
                  <a:pt x="348" y="311"/>
                  <a:pt x="385" y="279"/>
                  <a:pt x="401" y="256"/>
                </a:cubicBezTo>
                <a:cubicBezTo>
                  <a:pt x="417" y="233"/>
                  <a:pt x="420" y="213"/>
                  <a:pt x="423" y="185"/>
                </a:cubicBezTo>
                <a:cubicBezTo>
                  <a:pt x="425" y="157"/>
                  <a:pt x="423" y="116"/>
                  <a:pt x="416" y="88"/>
                </a:cubicBezTo>
                <a:cubicBezTo>
                  <a:pt x="409" y="60"/>
                  <a:pt x="394" y="23"/>
                  <a:pt x="381" y="17"/>
                </a:cubicBezTo>
                <a:cubicBezTo>
                  <a:pt x="368" y="11"/>
                  <a:pt x="349" y="32"/>
                  <a:pt x="339" y="53"/>
                </a:cubicBezTo>
                <a:cubicBezTo>
                  <a:pt x="329" y="73"/>
                  <a:pt x="320" y="115"/>
                  <a:pt x="319" y="144"/>
                </a:cubicBezTo>
                <a:cubicBezTo>
                  <a:pt x="318" y="173"/>
                  <a:pt x="325" y="208"/>
                  <a:pt x="333" y="232"/>
                </a:cubicBezTo>
                <a:cubicBezTo>
                  <a:pt x="341" y="256"/>
                  <a:pt x="354" y="272"/>
                  <a:pt x="369" y="288"/>
                </a:cubicBezTo>
                <a:cubicBezTo>
                  <a:pt x="384" y="304"/>
                  <a:pt x="405" y="322"/>
                  <a:pt x="425" y="327"/>
                </a:cubicBezTo>
                <a:cubicBezTo>
                  <a:pt x="445" y="332"/>
                  <a:pt x="469" y="327"/>
                  <a:pt x="489" y="318"/>
                </a:cubicBezTo>
                <a:cubicBezTo>
                  <a:pt x="509" y="309"/>
                  <a:pt x="528" y="297"/>
                  <a:pt x="543" y="274"/>
                </a:cubicBezTo>
                <a:cubicBezTo>
                  <a:pt x="558" y="251"/>
                  <a:pt x="576" y="216"/>
                  <a:pt x="581" y="182"/>
                </a:cubicBezTo>
                <a:cubicBezTo>
                  <a:pt x="585" y="148"/>
                  <a:pt x="578" y="97"/>
                  <a:pt x="570" y="67"/>
                </a:cubicBezTo>
                <a:cubicBezTo>
                  <a:pt x="561" y="38"/>
                  <a:pt x="541" y="8"/>
                  <a:pt x="528" y="8"/>
                </a:cubicBezTo>
                <a:cubicBezTo>
                  <a:pt x="515" y="8"/>
                  <a:pt x="499" y="41"/>
                  <a:pt x="491" y="70"/>
                </a:cubicBezTo>
                <a:cubicBezTo>
                  <a:pt x="482" y="100"/>
                  <a:pt x="475" y="153"/>
                  <a:pt x="477" y="185"/>
                </a:cubicBezTo>
                <a:cubicBezTo>
                  <a:pt x="479" y="217"/>
                  <a:pt x="494" y="244"/>
                  <a:pt x="505" y="264"/>
                </a:cubicBezTo>
                <a:cubicBezTo>
                  <a:pt x="516" y="284"/>
                  <a:pt x="525" y="293"/>
                  <a:pt x="545" y="303"/>
                </a:cubicBezTo>
                <a:cubicBezTo>
                  <a:pt x="565" y="313"/>
                  <a:pt x="598" y="328"/>
                  <a:pt x="624" y="324"/>
                </a:cubicBezTo>
                <a:cubicBezTo>
                  <a:pt x="651" y="319"/>
                  <a:pt x="688" y="290"/>
                  <a:pt x="706" y="274"/>
                </a:cubicBezTo>
                <a:cubicBezTo>
                  <a:pt x="724" y="258"/>
                  <a:pt x="725" y="249"/>
                  <a:pt x="731" y="228"/>
                </a:cubicBezTo>
                <a:cubicBezTo>
                  <a:pt x="737" y="207"/>
                  <a:pt x="739" y="173"/>
                  <a:pt x="739" y="148"/>
                </a:cubicBezTo>
                <a:cubicBezTo>
                  <a:pt x="739" y="123"/>
                  <a:pt x="741" y="104"/>
                  <a:pt x="733" y="80"/>
                </a:cubicBezTo>
                <a:cubicBezTo>
                  <a:pt x="725" y="56"/>
                  <a:pt x="701" y="10"/>
                  <a:pt x="688" y="5"/>
                </a:cubicBezTo>
                <a:cubicBezTo>
                  <a:pt x="675" y="0"/>
                  <a:pt x="661" y="28"/>
                  <a:pt x="653" y="50"/>
                </a:cubicBezTo>
                <a:cubicBezTo>
                  <a:pt x="645" y="72"/>
                  <a:pt x="638" y="104"/>
                  <a:pt x="637" y="134"/>
                </a:cubicBezTo>
                <a:cubicBezTo>
                  <a:pt x="636" y="164"/>
                  <a:pt x="637" y="203"/>
                  <a:pt x="649" y="232"/>
                </a:cubicBezTo>
                <a:cubicBezTo>
                  <a:pt x="661" y="261"/>
                  <a:pt x="688" y="294"/>
                  <a:pt x="712" y="309"/>
                </a:cubicBezTo>
                <a:cubicBezTo>
                  <a:pt x="736" y="324"/>
                  <a:pt x="764" y="330"/>
                  <a:pt x="791" y="321"/>
                </a:cubicBezTo>
                <a:cubicBezTo>
                  <a:pt x="819" y="312"/>
                  <a:pt x="859" y="288"/>
                  <a:pt x="877" y="253"/>
                </a:cubicBezTo>
                <a:cubicBezTo>
                  <a:pt x="894" y="218"/>
                  <a:pt x="899" y="148"/>
                  <a:pt x="894" y="109"/>
                </a:cubicBezTo>
                <a:cubicBezTo>
                  <a:pt x="890" y="69"/>
                  <a:pt x="864" y="14"/>
                  <a:pt x="848" y="11"/>
                </a:cubicBezTo>
                <a:cubicBezTo>
                  <a:pt x="833" y="8"/>
                  <a:pt x="808" y="53"/>
                  <a:pt x="800" y="88"/>
                </a:cubicBezTo>
                <a:cubicBezTo>
                  <a:pt x="792" y="123"/>
                  <a:pt x="792" y="188"/>
                  <a:pt x="802" y="224"/>
                </a:cubicBezTo>
                <a:cubicBezTo>
                  <a:pt x="812" y="259"/>
                  <a:pt x="836" y="285"/>
                  <a:pt x="861" y="303"/>
                </a:cubicBezTo>
                <a:cubicBezTo>
                  <a:pt x="887" y="321"/>
                  <a:pt x="925" y="331"/>
                  <a:pt x="951" y="327"/>
                </a:cubicBezTo>
                <a:cubicBezTo>
                  <a:pt x="978" y="322"/>
                  <a:pt x="1002" y="299"/>
                  <a:pt x="1019" y="274"/>
                </a:cubicBezTo>
                <a:cubicBezTo>
                  <a:pt x="1037" y="249"/>
                  <a:pt x="1050" y="207"/>
                  <a:pt x="1055" y="176"/>
                </a:cubicBezTo>
                <a:cubicBezTo>
                  <a:pt x="1059" y="145"/>
                  <a:pt x="1054" y="116"/>
                  <a:pt x="1048" y="91"/>
                </a:cubicBezTo>
                <a:cubicBezTo>
                  <a:pt x="1043" y="66"/>
                  <a:pt x="1027" y="42"/>
                  <a:pt x="1022" y="2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14" name="Freeform 56"/>
          <p:cNvSpPr>
            <a:spLocks/>
          </p:cNvSpPr>
          <p:nvPr/>
        </p:nvSpPr>
        <p:spPr bwMode="auto">
          <a:xfrm rot="9209940">
            <a:off x="5555902" y="5029200"/>
            <a:ext cx="304800" cy="158750"/>
          </a:xfrm>
          <a:custGeom>
            <a:avLst/>
            <a:gdLst>
              <a:gd name="T0" fmla="*/ 2147483647 w 1059"/>
              <a:gd name="T1" fmla="*/ 2147483647 h 336"/>
              <a:gd name="T2" fmla="*/ 2147483647 w 1059"/>
              <a:gd name="T3" fmla="*/ 2147483647 h 336"/>
              <a:gd name="T4" fmla="*/ 2147483647 w 1059"/>
              <a:gd name="T5" fmla="*/ 2147483647 h 336"/>
              <a:gd name="T6" fmla="*/ 2147483647 w 1059"/>
              <a:gd name="T7" fmla="*/ 2147483647 h 336"/>
              <a:gd name="T8" fmla="*/ 2147483647 w 1059"/>
              <a:gd name="T9" fmla="*/ 2147483647 h 336"/>
              <a:gd name="T10" fmla="*/ 2147483647 w 1059"/>
              <a:gd name="T11" fmla="*/ 2147483647 h 336"/>
              <a:gd name="T12" fmla="*/ 2147483647 w 1059"/>
              <a:gd name="T13" fmla="*/ 2147483647 h 336"/>
              <a:gd name="T14" fmla="*/ 2147483647 w 1059"/>
              <a:gd name="T15" fmla="*/ 2147483647 h 336"/>
              <a:gd name="T16" fmla="*/ 2147483647 w 1059"/>
              <a:gd name="T17" fmla="*/ 2147483647 h 336"/>
              <a:gd name="T18" fmla="*/ 2147483647 w 1059"/>
              <a:gd name="T19" fmla="*/ 2147483647 h 336"/>
              <a:gd name="T20" fmla="*/ 2147483647 w 1059"/>
              <a:gd name="T21" fmla="*/ 2147483647 h 336"/>
              <a:gd name="T22" fmla="*/ 2147483647 w 1059"/>
              <a:gd name="T23" fmla="*/ 2147483647 h 336"/>
              <a:gd name="T24" fmla="*/ 2147483647 w 1059"/>
              <a:gd name="T25" fmla="*/ 2147483647 h 336"/>
              <a:gd name="T26" fmla="*/ 2147483647 w 1059"/>
              <a:gd name="T27" fmla="*/ 2147483647 h 336"/>
              <a:gd name="T28" fmla="*/ 2147483647 w 1059"/>
              <a:gd name="T29" fmla="*/ 2147483647 h 336"/>
              <a:gd name="T30" fmla="*/ 2147483647 w 1059"/>
              <a:gd name="T31" fmla="*/ 2147483647 h 336"/>
              <a:gd name="T32" fmla="*/ 2147483647 w 1059"/>
              <a:gd name="T33" fmla="*/ 2147483647 h 336"/>
              <a:gd name="T34" fmla="*/ 2147483647 w 1059"/>
              <a:gd name="T35" fmla="*/ 2147483647 h 336"/>
              <a:gd name="T36" fmla="*/ 2147483647 w 1059"/>
              <a:gd name="T37" fmla="*/ 2147483647 h 336"/>
              <a:gd name="T38" fmla="*/ 2147483647 w 1059"/>
              <a:gd name="T39" fmla="*/ 2147483647 h 336"/>
              <a:gd name="T40" fmla="*/ 2147483647 w 1059"/>
              <a:gd name="T41" fmla="*/ 2147483647 h 336"/>
              <a:gd name="T42" fmla="*/ 2147483647 w 1059"/>
              <a:gd name="T43" fmla="*/ 2147483647 h 336"/>
              <a:gd name="T44" fmla="*/ 2147483647 w 1059"/>
              <a:gd name="T45" fmla="*/ 2147483647 h 336"/>
              <a:gd name="T46" fmla="*/ 2147483647 w 1059"/>
              <a:gd name="T47" fmla="*/ 2147483647 h 336"/>
              <a:gd name="T48" fmla="*/ 2147483647 w 1059"/>
              <a:gd name="T49" fmla="*/ 2147483647 h 336"/>
              <a:gd name="T50" fmla="*/ 2147483647 w 1059"/>
              <a:gd name="T51" fmla="*/ 2147483647 h 336"/>
              <a:gd name="T52" fmla="*/ 2147483647 w 1059"/>
              <a:gd name="T53" fmla="*/ 2147483647 h 336"/>
              <a:gd name="T54" fmla="*/ 2147483647 w 1059"/>
              <a:gd name="T55" fmla="*/ 2147483647 h 336"/>
              <a:gd name="T56" fmla="*/ 2147483647 w 1059"/>
              <a:gd name="T57" fmla="*/ 2147483647 h 336"/>
              <a:gd name="T58" fmla="*/ 2147483647 w 1059"/>
              <a:gd name="T59" fmla="*/ 2147483647 h 336"/>
              <a:gd name="T60" fmla="*/ 2147483647 w 1059"/>
              <a:gd name="T61" fmla="*/ 2147483647 h 336"/>
              <a:gd name="T62" fmla="*/ 2147483647 w 1059"/>
              <a:gd name="T63" fmla="*/ 2147483647 h 336"/>
              <a:gd name="T64" fmla="*/ 2147483647 w 1059"/>
              <a:gd name="T65" fmla="*/ 2147483647 h 336"/>
              <a:gd name="T66" fmla="*/ 2147483647 w 1059"/>
              <a:gd name="T67" fmla="*/ 2147483647 h 336"/>
              <a:gd name="T68" fmla="*/ 2147483647 w 1059"/>
              <a:gd name="T69" fmla="*/ 2147483647 h 336"/>
              <a:gd name="T70" fmla="*/ 2147483647 w 1059"/>
              <a:gd name="T71" fmla="*/ 2147483647 h 336"/>
              <a:gd name="T72" fmla="*/ 2147483647 w 1059"/>
              <a:gd name="T73" fmla="*/ 2147483647 h 336"/>
              <a:gd name="T74" fmla="*/ 2147483647 w 1059"/>
              <a:gd name="T75" fmla="*/ 2147483647 h 336"/>
              <a:gd name="T76" fmla="*/ 2147483647 w 1059"/>
              <a:gd name="T77" fmla="*/ 2147483647 h 336"/>
              <a:gd name="T78" fmla="*/ 2147483647 w 1059"/>
              <a:gd name="T79" fmla="*/ 2147483647 h 336"/>
              <a:gd name="T80" fmla="*/ 2147483647 w 1059"/>
              <a:gd name="T81" fmla="*/ 2147483647 h 336"/>
              <a:gd name="T82" fmla="*/ 2147483647 w 1059"/>
              <a:gd name="T83" fmla="*/ 2147483647 h 336"/>
              <a:gd name="T84" fmla="*/ 2147483647 w 1059"/>
              <a:gd name="T85" fmla="*/ 2147483647 h 336"/>
              <a:gd name="T86" fmla="*/ 2147483647 w 1059"/>
              <a:gd name="T87" fmla="*/ 2147483647 h 336"/>
              <a:gd name="T88" fmla="*/ 2147483647 w 1059"/>
              <a:gd name="T89" fmla="*/ 2147483647 h 336"/>
              <a:gd name="T90" fmla="*/ 2147483647 w 1059"/>
              <a:gd name="T91" fmla="*/ 2147483647 h 336"/>
              <a:gd name="T92" fmla="*/ 2147483647 w 1059"/>
              <a:gd name="T93" fmla="*/ 2147483647 h 336"/>
              <a:gd name="T94" fmla="*/ 2147483647 w 1059"/>
              <a:gd name="T95" fmla="*/ 2147483647 h 336"/>
              <a:gd name="T96" fmla="*/ 2147483647 w 1059"/>
              <a:gd name="T97" fmla="*/ 2147483647 h 336"/>
              <a:gd name="T98" fmla="*/ 2147483647 w 1059"/>
              <a:gd name="T99" fmla="*/ 2147483647 h 336"/>
              <a:gd name="T100" fmla="*/ 2147483647 w 1059"/>
              <a:gd name="T101" fmla="*/ 2147483647 h 336"/>
              <a:gd name="T102" fmla="*/ 2147483647 w 1059"/>
              <a:gd name="T103" fmla="*/ 2147483647 h 336"/>
              <a:gd name="T104" fmla="*/ 2147483647 w 1059"/>
              <a:gd name="T105" fmla="*/ 2147483647 h 336"/>
              <a:gd name="T106" fmla="*/ 2147483647 w 1059"/>
              <a:gd name="T107" fmla="*/ 2147483647 h 336"/>
              <a:gd name="T108" fmla="*/ 2147483647 w 1059"/>
              <a:gd name="T109" fmla="*/ 2147483647 h 336"/>
              <a:gd name="T110" fmla="*/ 2147483647 w 1059"/>
              <a:gd name="T111" fmla="*/ 2147483647 h 336"/>
              <a:gd name="T112" fmla="*/ 2147483647 w 1059"/>
              <a:gd name="T113" fmla="*/ 2147483647 h 3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059"/>
              <a:gd name="T172" fmla="*/ 0 h 336"/>
              <a:gd name="T173" fmla="*/ 1059 w 1059"/>
              <a:gd name="T174" fmla="*/ 336 h 3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059" h="336">
                <a:moveTo>
                  <a:pt x="51" y="4"/>
                </a:moveTo>
                <a:cubicBezTo>
                  <a:pt x="45" y="20"/>
                  <a:pt x="18" y="70"/>
                  <a:pt x="10" y="100"/>
                </a:cubicBezTo>
                <a:cubicBezTo>
                  <a:pt x="2" y="130"/>
                  <a:pt x="0" y="159"/>
                  <a:pt x="3" y="185"/>
                </a:cubicBezTo>
                <a:cubicBezTo>
                  <a:pt x="7" y="212"/>
                  <a:pt x="10" y="238"/>
                  <a:pt x="27" y="262"/>
                </a:cubicBezTo>
                <a:cubicBezTo>
                  <a:pt x="45" y="285"/>
                  <a:pt x="82" y="318"/>
                  <a:pt x="109" y="327"/>
                </a:cubicBezTo>
                <a:cubicBezTo>
                  <a:pt x="135" y="336"/>
                  <a:pt x="165" y="322"/>
                  <a:pt x="185" y="312"/>
                </a:cubicBezTo>
                <a:cubicBezTo>
                  <a:pt x="206" y="302"/>
                  <a:pt x="219" y="283"/>
                  <a:pt x="232" y="265"/>
                </a:cubicBezTo>
                <a:cubicBezTo>
                  <a:pt x="244" y="247"/>
                  <a:pt x="255" y="229"/>
                  <a:pt x="260" y="206"/>
                </a:cubicBezTo>
                <a:cubicBezTo>
                  <a:pt x="266" y="182"/>
                  <a:pt x="264" y="149"/>
                  <a:pt x="262" y="125"/>
                </a:cubicBezTo>
                <a:cubicBezTo>
                  <a:pt x="260" y="101"/>
                  <a:pt x="258" y="79"/>
                  <a:pt x="249" y="60"/>
                </a:cubicBezTo>
                <a:cubicBezTo>
                  <a:pt x="240" y="41"/>
                  <a:pt x="222" y="8"/>
                  <a:pt x="210" y="8"/>
                </a:cubicBezTo>
                <a:cubicBezTo>
                  <a:pt x="198" y="8"/>
                  <a:pt x="183" y="38"/>
                  <a:pt x="175" y="58"/>
                </a:cubicBezTo>
                <a:cubicBezTo>
                  <a:pt x="167" y="78"/>
                  <a:pt x="165" y="103"/>
                  <a:pt x="164" y="129"/>
                </a:cubicBezTo>
                <a:cubicBezTo>
                  <a:pt x="163" y="155"/>
                  <a:pt x="160" y="187"/>
                  <a:pt x="166" y="212"/>
                </a:cubicBezTo>
                <a:cubicBezTo>
                  <a:pt x="171" y="237"/>
                  <a:pt x="183" y="262"/>
                  <a:pt x="199" y="280"/>
                </a:cubicBezTo>
                <a:cubicBezTo>
                  <a:pt x="214" y="297"/>
                  <a:pt x="239" y="314"/>
                  <a:pt x="260" y="321"/>
                </a:cubicBezTo>
                <a:cubicBezTo>
                  <a:pt x="281" y="328"/>
                  <a:pt x="302" y="333"/>
                  <a:pt x="325" y="322"/>
                </a:cubicBezTo>
                <a:cubicBezTo>
                  <a:pt x="348" y="311"/>
                  <a:pt x="385" y="279"/>
                  <a:pt x="401" y="256"/>
                </a:cubicBezTo>
                <a:cubicBezTo>
                  <a:pt x="417" y="233"/>
                  <a:pt x="420" y="213"/>
                  <a:pt x="423" y="185"/>
                </a:cubicBezTo>
                <a:cubicBezTo>
                  <a:pt x="425" y="157"/>
                  <a:pt x="423" y="116"/>
                  <a:pt x="416" y="88"/>
                </a:cubicBezTo>
                <a:cubicBezTo>
                  <a:pt x="409" y="60"/>
                  <a:pt x="394" y="23"/>
                  <a:pt x="381" y="17"/>
                </a:cubicBezTo>
                <a:cubicBezTo>
                  <a:pt x="368" y="11"/>
                  <a:pt x="349" y="32"/>
                  <a:pt x="339" y="53"/>
                </a:cubicBezTo>
                <a:cubicBezTo>
                  <a:pt x="329" y="73"/>
                  <a:pt x="320" y="115"/>
                  <a:pt x="319" y="144"/>
                </a:cubicBezTo>
                <a:cubicBezTo>
                  <a:pt x="318" y="173"/>
                  <a:pt x="325" y="208"/>
                  <a:pt x="333" y="232"/>
                </a:cubicBezTo>
                <a:cubicBezTo>
                  <a:pt x="341" y="256"/>
                  <a:pt x="354" y="272"/>
                  <a:pt x="369" y="288"/>
                </a:cubicBezTo>
                <a:cubicBezTo>
                  <a:pt x="384" y="304"/>
                  <a:pt x="405" y="322"/>
                  <a:pt x="425" y="327"/>
                </a:cubicBezTo>
                <a:cubicBezTo>
                  <a:pt x="445" y="332"/>
                  <a:pt x="469" y="327"/>
                  <a:pt x="489" y="318"/>
                </a:cubicBezTo>
                <a:cubicBezTo>
                  <a:pt x="509" y="309"/>
                  <a:pt x="528" y="297"/>
                  <a:pt x="543" y="274"/>
                </a:cubicBezTo>
                <a:cubicBezTo>
                  <a:pt x="558" y="251"/>
                  <a:pt x="576" y="216"/>
                  <a:pt x="581" y="182"/>
                </a:cubicBezTo>
                <a:cubicBezTo>
                  <a:pt x="585" y="148"/>
                  <a:pt x="578" y="97"/>
                  <a:pt x="570" y="67"/>
                </a:cubicBezTo>
                <a:cubicBezTo>
                  <a:pt x="561" y="38"/>
                  <a:pt x="541" y="8"/>
                  <a:pt x="528" y="8"/>
                </a:cubicBezTo>
                <a:cubicBezTo>
                  <a:pt x="515" y="8"/>
                  <a:pt x="499" y="41"/>
                  <a:pt x="491" y="70"/>
                </a:cubicBezTo>
                <a:cubicBezTo>
                  <a:pt x="482" y="100"/>
                  <a:pt x="475" y="153"/>
                  <a:pt x="477" y="185"/>
                </a:cubicBezTo>
                <a:cubicBezTo>
                  <a:pt x="479" y="217"/>
                  <a:pt x="494" y="244"/>
                  <a:pt x="505" y="264"/>
                </a:cubicBezTo>
                <a:cubicBezTo>
                  <a:pt x="516" y="284"/>
                  <a:pt x="525" y="293"/>
                  <a:pt x="545" y="303"/>
                </a:cubicBezTo>
                <a:cubicBezTo>
                  <a:pt x="565" y="313"/>
                  <a:pt x="598" y="328"/>
                  <a:pt x="624" y="324"/>
                </a:cubicBezTo>
                <a:cubicBezTo>
                  <a:pt x="651" y="319"/>
                  <a:pt x="688" y="290"/>
                  <a:pt x="706" y="274"/>
                </a:cubicBezTo>
                <a:cubicBezTo>
                  <a:pt x="724" y="258"/>
                  <a:pt x="725" y="249"/>
                  <a:pt x="731" y="228"/>
                </a:cubicBezTo>
                <a:cubicBezTo>
                  <a:pt x="737" y="207"/>
                  <a:pt x="739" y="173"/>
                  <a:pt x="739" y="148"/>
                </a:cubicBezTo>
                <a:cubicBezTo>
                  <a:pt x="739" y="123"/>
                  <a:pt x="741" y="104"/>
                  <a:pt x="733" y="80"/>
                </a:cubicBezTo>
                <a:cubicBezTo>
                  <a:pt x="725" y="56"/>
                  <a:pt x="701" y="10"/>
                  <a:pt x="688" y="5"/>
                </a:cubicBezTo>
                <a:cubicBezTo>
                  <a:pt x="675" y="0"/>
                  <a:pt x="661" y="28"/>
                  <a:pt x="653" y="50"/>
                </a:cubicBezTo>
                <a:cubicBezTo>
                  <a:pt x="645" y="72"/>
                  <a:pt x="638" y="104"/>
                  <a:pt x="637" y="134"/>
                </a:cubicBezTo>
                <a:cubicBezTo>
                  <a:pt x="636" y="164"/>
                  <a:pt x="637" y="203"/>
                  <a:pt x="649" y="232"/>
                </a:cubicBezTo>
                <a:cubicBezTo>
                  <a:pt x="661" y="261"/>
                  <a:pt x="688" y="294"/>
                  <a:pt x="712" y="309"/>
                </a:cubicBezTo>
                <a:cubicBezTo>
                  <a:pt x="736" y="324"/>
                  <a:pt x="764" y="330"/>
                  <a:pt x="791" y="321"/>
                </a:cubicBezTo>
                <a:cubicBezTo>
                  <a:pt x="819" y="312"/>
                  <a:pt x="859" y="288"/>
                  <a:pt x="877" y="253"/>
                </a:cubicBezTo>
                <a:cubicBezTo>
                  <a:pt x="894" y="218"/>
                  <a:pt x="899" y="148"/>
                  <a:pt x="894" y="109"/>
                </a:cubicBezTo>
                <a:cubicBezTo>
                  <a:pt x="890" y="69"/>
                  <a:pt x="864" y="14"/>
                  <a:pt x="848" y="11"/>
                </a:cubicBezTo>
                <a:cubicBezTo>
                  <a:pt x="833" y="8"/>
                  <a:pt x="808" y="53"/>
                  <a:pt x="800" y="88"/>
                </a:cubicBezTo>
                <a:cubicBezTo>
                  <a:pt x="792" y="123"/>
                  <a:pt x="792" y="188"/>
                  <a:pt x="802" y="224"/>
                </a:cubicBezTo>
                <a:cubicBezTo>
                  <a:pt x="812" y="259"/>
                  <a:pt x="836" y="285"/>
                  <a:pt x="861" y="303"/>
                </a:cubicBezTo>
                <a:cubicBezTo>
                  <a:pt x="887" y="321"/>
                  <a:pt x="925" y="331"/>
                  <a:pt x="951" y="327"/>
                </a:cubicBezTo>
                <a:cubicBezTo>
                  <a:pt x="978" y="322"/>
                  <a:pt x="1002" y="299"/>
                  <a:pt x="1019" y="274"/>
                </a:cubicBezTo>
                <a:cubicBezTo>
                  <a:pt x="1037" y="249"/>
                  <a:pt x="1050" y="207"/>
                  <a:pt x="1055" y="176"/>
                </a:cubicBezTo>
                <a:cubicBezTo>
                  <a:pt x="1059" y="145"/>
                  <a:pt x="1054" y="116"/>
                  <a:pt x="1048" y="91"/>
                </a:cubicBezTo>
                <a:cubicBezTo>
                  <a:pt x="1043" y="66"/>
                  <a:pt x="1027" y="42"/>
                  <a:pt x="1022" y="29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15" name="Freeform 59"/>
          <p:cNvSpPr>
            <a:spLocks/>
          </p:cNvSpPr>
          <p:nvPr/>
        </p:nvSpPr>
        <p:spPr bwMode="auto">
          <a:xfrm rot="-2753394">
            <a:off x="4917727" y="4797425"/>
            <a:ext cx="304800" cy="158750"/>
          </a:xfrm>
          <a:custGeom>
            <a:avLst/>
            <a:gdLst>
              <a:gd name="T0" fmla="*/ 2147483647 w 1059"/>
              <a:gd name="T1" fmla="*/ 2147483647 h 336"/>
              <a:gd name="T2" fmla="*/ 2147483647 w 1059"/>
              <a:gd name="T3" fmla="*/ 2147483647 h 336"/>
              <a:gd name="T4" fmla="*/ 2147483647 w 1059"/>
              <a:gd name="T5" fmla="*/ 2147483647 h 336"/>
              <a:gd name="T6" fmla="*/ 2147483647 w 1059"/>
              <a:gd name="T7" fmla="*/ 2147483647 h 336"/>
              <a:gd name="T8" fmla="*/ 2147483647 w 1059"/>
              <a:gd name="T9" fmla="*/ 2147483647 h 336"/>
              <a:gd name="T10" fmla="*/ 2147483647 w 1059"/>
              <a:gd name="T11" fmla="*/ 2147483647 h 336"/>
              <a:gd name="T12" fmla="*/ 2147483647 w 1059"/>
              <a:gd name="T13" fmla="*/ 2147483647 h 336"/>
              <a:gd name="T14" fmla="*/ 2147483647 w 1059"/>
              <a:gd name="T15" fmla="*/ 2147483647 h 336"/>
              <a:gd name="T16" fmla="*/ 2147483647 w 1059"/>
              <a:gd name="T17" fmla="*/ 2147483647 h 336"/>
              <a:gd name="T18" fmla="*/ 2147483647 w 1059"/>
              <a:gd name="T19" fmla="*/ 2147483647 h 336"/>
              <a:gd name="T20" fmla="*/ 2147483647 w 1059"/>
              <a:gd name="T21" fmla="*/ 2147483647 h 336"/>
              <a:gd name="T22" fmla="*/ 2147483647 w 1059"/>
              <a:gd name="T23" fmla="*/ 2147483647 h 336"/>
              <a:gd name="T24" fmla="*/ 2147483647 w 1059"/>
              <a:gd name="T25" fmla="*/ 2147483647 h 336"/>
              <a:gd name="T26" fmla="*/ 2147483647 w 1059"/>
              <a:gd name="T27" fmla="*/ 2147483647 h 336"/>
              <a:gd name="T28" fmla="*/ 2147483647 w 1059"/>
              <a:gd name="T29" fmla="*/ 2147483647 h 336"/>
              <a:gd name="T30" fmla="*/ 2147483647 w 1059"/>
              <a:gd name="T31" fmla="*/ 2147483647 h 336"/>
              <a:gd name="T32" fmla="*/ 2147483647 w 1059"/>
              <a:gd name="T33" fmla="*/ 2147483647 h 336"/>
              <a:gd name="T34" fmla="*/ 2147483647 w 1059"/>
              <a:gd name="T35" fmla="*/ 2147483647 h 336"/>
              <a:gd name="T36" fmla="*/ 2147483647 w 1059"/>
              <a:gd name="T37" fmla="*/ 2147483647 h 336"/>
              <a:gd name="T38" fmla="*/ 2147483647 w 1059"/>
              <a:gd name="T39" fmla="*/ 2147483647 h 336"/>
              <a:gd name="T40" fmla="*/ 2147483647 w 1059"/>
              <a:gd name="T41" fmla="*/ 2147483647 h 336"/>
              <a:gd name="T42" fmla="*/ 2147483647 w 1059"/>
              <a:gd name="T43" fmla="*/ 2147483647 h 336"/>
              <a:gd name="T44" fmla="*/ 2147483647 w 1059"/>
              <a:gd name="T45" fmla="*/ 2147483647 h 336"/>
              <a:gd name="T46" fmla="*/ 2147483647 w 1059"/>
              <a:gd name="T47" fmla="*/ 2147483647 h 336"/>
              <a:gd name="T48" fmla="*/ 2147483647 w 1059"/>
              <a:gd name="T49" fmla="*/ 2147483647 h 336"/>
              <a:gd name="T50" fmla="*/ 2147483647 w 1059"/>
              <a:gd name="T51" fmla="*/ 2147483647 h 336"/>
              <a:gd name="T52" fmla="*/ 2147483647 w 1059"/>
              <a:gd name="T53" fmla="*/ 2147483647 h 336"/>
              <a:gd name="T54" fmla="*/ 2147483647 w 1059"/>
              <a:gd name="T55" fmla="*/ 2147483647 h 336"/>
              <a:gd name="T56" fmla="*/ 2147483647 w 1059"/>
              <a:gd name="T57" fmla="*/ 2147483647 h 336"/>
              <a:gd name="T58" fmla="*/ 2147483647 w 1059"/>
              <a:gd name="T59" fmla="*/ 2147483647 h 336"/>
              <a:gd name="T60" fmla="*/ 2147483647 w 1059"/>
              <a:gd name="T61" fmla="*/ 2147483647 h 336"/>
              <a:gd name="T62" fmla="*/ 2147483647 w 1059"/>
              <a:gd name="T63" fmla="*/ 2147483647 h 336"/>
              <a:gd name="T64" fmla="*/ 2147483647 w 1059"/>
              <a:gd name="T65" fmla="*/ 2147483647 h 336"/>
              <a:gd name="T66" fmla="*/ 2147483647 w 1059"/>
              <a:gd name="T67" fmla="*/ 2147483647 h 336"/>
              <a:gd name="T68" fmla="*/ 2147483647 w 1059"/>
              <a:gd name="T69" fmla="*/ 2147483647 h 336"/>
              <a:gd name="T70" fmla="*/ 2147483647 w 1059"/>
              <a:gd name="T71" fmla="*/ 2147483647 h 336"/>
              <a:gd name="T72" fmla="*/ 2147483647 w 1059"/>
              <a:gd name="T73" fmla="*/ 2147483647 h 336"/>
              <a:gd name="T74" fmla="*/ 2147483647 w 1059"/>
              <a:gd name="T75" fmla="*/ 2147483647 h 336"/>
              <a:gd name="T76" fmla="*/ 2147483647 w 1059"/>
              <a:gd name="T77" fmla="*/ 2147483647 h 336"/>
              <a:gd name="T78" fmla="*/ 2147483647 w 1059"/>
              <a:gd name="T79" fmla="*/ 2147483647 h 336"/>
              <a:gd name="T80" fmla="*/ 2147483647 w 1059"/>
              <a:gd name="T81" fmla="*/ 2147483647 h 336"/>
              <a:gd name="T82" fmla="*/ 2147483647 w 1059"/>
              <a:gd name="T83" fmla="*/ 2147483647 h 336"/>
              <a:gd name="T84" fmla="*/ 2147483647 w 1059"/>
              <a:gd name="T85" fmla="*/ 2147483647 h 336"/>
              <a:gd name="T86" fmla="*/ 2147483647 w 1059"/>
              <a:gd name="T87" fmla="*/ 2147483647 h 336"/>
              <a:gd name="T88" fmla="*/ 2147483647 w 1059"/>
              <a:gd name="T89" fmla="*/ 2147483647 h 336"/>
              <a:gd name="T90" fmla="*/ 2147483647 w 1059"/>
              <a:gd name="T91" fmla="*/ 2147483647 h 336"/>
              <a:gd name="T92" fmla="*/ 2147483647 w 1059"/>
              <a:gd name="T93" fmla="*/ 2147483647 h 336"/>
              <a:gd name="T94" fmla="*/ 2147483647 w 1059"/>
              <a:gd name="T95" fmla="*/ 2147483647 h 336"/>
              <a:gd name="T96" fmla="*/ 2147483647 w 1059"/>
              <a:gd name="T97" fmla="*/ 2147483647 h 336"/>
              <a:gd name="T98" fmla="*/ 2147483647 w 1059"/>
              <a:gd name="T99" fmla="*/ 2147483647 h 336"/>
              <a:gd name="T100" fmla="*/ 2147483647 w 1059"/>
              <a:gd name="T101" fmla="*/ 2147483647 h 336"/>
              <a:gd name="T102" fmla="*/ 2147483647 w 1059"/>
              <a:gd name="T103" fmla="*/ 2147483647 h 336"/>
              <a:gd name="T104" fmla="*/ 2147483647 w 1059"/>
              <a:gd name="T105" fmla="*/ 2147483647 h 336"/>
              <a:gd name="T106" fmla="*/ 2147483647 w 1059"/>
              <a:gd name="T107" fmla="*/ 2147483647 h 336"/>
              <a:gd name="T108" fmla="*/ 2147483647 w 1059"/>
              <a:gd name="T109" fmla="*/ 2147483647 h 336"/>
              <a:gd name="T110" fmla="*/ 2147483647 w 1059"/>
              <a:gd name="T111" fmla="*/ 2147483647 h 336"/>
              <a:gd name="T112" fmla="*/ 2147483647 w 1059"/>
              <a:gd name="T113" fmla="*/ 2147483647 h 3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059"/>
              <a:gd name="T172" fmla="*/ 0 h 336"/>
              <a:gd name="T173" fmla="*/ 1059 w 1059"/>
              <a:gd name="T174" fmla="*/ 336 h 3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059" h="336">
                <a:moveTo>
                  <a:pt x="51" y="4"/>
                </a:moveTo>
                <a:cubicBezTo>
                  <a:pt x="45" y="20"/>
                  <a:pt x="18" y="70"/>
                  <a:pt x="10" y="100"/>
                </a:cubicBezTo>
                <a:cubicBezTo>
                  <a:pt x="2" y="130"/>
                  <a:pt x="0" y="159"/>
                  <a:pt x="3" y="185"/>
                </a:cubicBezTo>
                <a:cubicBezTo>
                  <a:pt x="7" y="212"/>
                  <a:pt x="10" y="238"/>
                  <a:pt x="27" y="262"/>
                </a:cubicBezTo>
                <a:cubicBezTo>
                  <a:pt x="45" y="285"/>
                  <a:pt x="82" y="318"/>
                  <a:pt x="109" y="327"/>
                </a:cubicBezTo>
                <a:cubicBezTo>
                  <a:pt x="135" y="336"/>
                  <a:pt x="165" y="322"/>
                  <a:pt x="185" y="312"/>
                </a:cubicBezTo>
                <a:cubicBezTo>
                  <a:pt x="206" y="302"/>
                  <a:pt x="219" y="283"/>
                  <a:pt x="232" y="265"/>
                </a:cubicBezTo>
                <a:cubicBezTo>
                  <a:pt x="244" y="247"/>
                  <a:pt x="255" y="229"/>
                  <a:pt x="260" y="206"/>
                </a:cubicBezTo>
                <a:cubicBezTo>
                  <a:pt x="266" y="182"/>
                  <a:pt x="264" y="149"/>
                  <a:pt x="262" y="125"/>
                </a:cubicBezTo>
                <a:cubicBezTo>
                  <a:pt x="260" y="101"/>
                  <a:pt x="258" y="79"/>
                  <a:pt x="249" y="60"/>
                </a:cubicBezTo>
                <a:cubicBezTo>
                  <a:pt x="240" y="41"/>
                  <a:pt x="222" y="8"/>
                  <a:pt x="210" y="8"/>
                </a:cubicBezTo>
                <a:cubicBezTo>
                  <a:pt x="198" y="8"/>
                  <a:pt x="183" y="38"/>
                  <a:pt x="175" y="58"/>
                </a:cubicBezTo>
                <a:cubicBezTo>
                  <a:pt x="167" y="78"/>
                  <a:pt x="165" y="103"/>
                  <a:pt x="164" y="129"/>
                </a:cubicBezTo>
                <a:cubicBezTo>
                  <a:pt x="163" y="155"/>
                  <a:pt x="160" y="187"/>
                  <a:pt x="166" y="212"/>
                </a:cubicBezTo>
                <a:cubicBezTo>
                  <a:pt x="171" y="237"/>
                  <a:pt x="183" y="262"/>
                  <a:pt x="199" y="280"/>
                </a:cubicBezTo>
                <a:cubicBezTo>
                  <a:pt x="214" y="297"/>
                  <a:pt x="239" y="314"/>
                  <a:pt x="260" y="321"/>
                </a:cubicBezTo>
                <a:cubicBezTo>
                  <a:pt x="281" y="328"/>
                  <a:pt x="302" y="333"/>
                  <a:pt x="325" y="322"/>
                </a:cubicBezTo>
                <a:cubicBezTo>
                  <a:pt x="348" y="311"/>
                  <a:pt x="385" y="279"/>
                  <a:pt x="401" y="256"/>
                </a:cubicBezTo>
                <a:cubicBezTo>
                  <a:pt x="417" y="233"/>
                  <a:pt x="420" y="213"/>
                  <a:pt x="423" y="185"/>
                </a:cubicBezTo>
                <a:cubicBezTo>
                  <a:pt x="425" y="157"/>
                  <a:pt x="423" y="116"/>
                  <a:pt x="416" y="88"/>
                </a:cubicBezTo>
                <a:cubicBezTo>
                  <a:pt x="409" y="60"/>
                  <a:pt x="394" y="23"/>
                  <a:pt x="381" y="17"/>
                </a:cubicBezTo>
                <a:cubicBezTo>
                  <a:pt x="368" y="11"/>
                  <a:pt x="349" y="32"/>
                  <a:pt x="339" y="53"/>
                </a:cubicBezTo>
                <a:cubicBezTo>
                  <a:pt x="329" y="73"/>
                  <a:pt x="320" y="115"/>
                  <a:pt x="319" y="144"/>
                </a:cubicBezTo>
                <a:cubicBezTo>
                  <a:pt x="318" y="173"/>
                  <a:pt x="325" y="208"/>
                  <a:pt x="333" y="232"/>
                </a:cubicBezTo>
                <a:cubicBezTo>
                  <a:pt x="341" y="256"/>
                  <a:pt x="354" y="272"/>
                  <a:pt x="369" y="288"/>
                </a:cubicBezTo>
                <a:cubicBezTo>
                  <a:pt x="384" y="304"/>
                  <a:pt x="405" y="322"/>
                  <a:pt x="425" y="327"/>
                </a:cubicBezTo>
                <a:cubicBezTo>
                  <a:pt x="445" y="332"/>
                  <a:pt x="469" y="327"/>
                  <a:pt x="489" y="318"/>
                </a:cubicBezTo>
                <a:cubicBezTo>
                  <a:pt x="509" y="309"/>
                  <a:pt x="528" y="297"/>
                  <a:pt x="543" y="274"/>
                </a:cubicBezTo>
                <a:cubicBezTo>
                  <a:pt x="558" y="251"/>
                  <a:pt x="576" y="216"/>
                  <a:pt x="581" y="182"/>
                </a:cubicBezTo>
                <a:cubicBezTo>
                  <a:pt x="585" y="148"/>
                  <a:pt x="578" y="97"/>
                  <a:pt x="570" y="67"/>
                </a:cubicBezTo>
                <a:cubicBezTo>
                  <a:pt x="561" y="38"/>
                  <a:pt x="541" y="8"/>
                  <a:pt x="528" y="8"/>
                </a:cubicBezTo>
                <a:cubicBezTo>
                  <a:pt x="515" y="8"/>
                  <a:pt x="499" y="41"/>
                  <a:pt x="491" y="70"/>
                </a:cubicBezTo>
                <a:cubicBezTo>
                  <a:pt x="482" y="100"/>
                  <a:pt x="475" y="153"/>
                  <a:pt x="477" y="185"/>
                </a:cubicBezTo>
                <a:cubicBezTo>
                  <a:pt x="479" y="217"/>
                  <a:pt x="494" y="244"/>
                  <a:pt x="505" y="264"/>
                </a:cubicBezTo>
                <a:cubicBezTo>
                  <a:pt x="516" y="284"/>
                  <a:pt x="525" y="293"/>
                  <a:pt x="545" y="303"/>
                </a:cubicBezTo>
                <a:cubicBezTo>
                  <a:pt x="565" y="313"/>
                  <a:pt x="598" y="328"/>
                  <a:pt x="624" y="324"/>
                </a:cubicBezTo>
                <a:cubicBezTo>
                  <a:pt x="651" y="319"/>
                  <a:pt x="688" y="290"/>
                  <a:pt x="706" y="274"/>
                </a:cubicBezTo>
                <a:cubicBezTo>
                  <a:pt x="724" y="258"/>
                  <a:pt x="725" y="249"/>
                  <a:pt x="731" y="228"/>
                </a:cubicBezTo>
                <a:cubicBezTo>
                  <a:pt x="737" y="207"/>
                  <a:pt x="739" y="173"/>
                  <a:pt x="739" y="148"/>
                </a:cubicBezTo>
                <a:cubicBezTo>
                  <a:pt x="739" y="123"/>
                  <a:pt x="741" y="104"/>
                  <a:pt x="733" y="80"/>
                </a:cubicBezTo>
                <a:cubicBezTo>
                  <a:pt x="725" y="56"/>
                  <a:pt x="701" y="10"/>
                  <a:pt x="688" y="5"/>
                </a:cubicBezTo>
                <a:cubicBezTo>
                  <a:pt x="675" y="0"/>
                  <a:pt x="661" y="28"/>
                  <a:pt x="653" y="50"/>
                </a:cubicBezTo>
                <a:cubicBezTo>
                  <a:pt x="645" y="72"/>
                  <a:pt x="638" y="104"/>
                  <a:pt x="637" y="134"/>
                </a:cubicBezTo>
                <a:cubicBezTo>
                  <a:pt x="636" y="164"/>
                  <a:pt x="637" y="203"/>
                  <a:pt x="649" y="232"/>
                </a:cubicBezTo>
                <a:cubicBezTo>
                  <a:pt x="661" y="261"/>
                  <a:pt x="688" y="294"/>
                  <a:pt x="712" y="309"/>
                </a:cubicBezTo>
                <a:cubicBezTo>
                  <a:pt x="736" y="324"/>
                  <a:pt x="764" y="330"/>
                  <a:pt x="791" y="321"/>
                </a:cubicBezTo>
                <a:cubicBezTo>
                  <a:pt x="819" y="312"/>
                  <a:pt x="859" y="288"/>
                  <a:pt x="877" y="253"/>
                </a:cubicBezTo>
                <a:cubicBezTo>
                  <a:pt x="894" y="218"/>
                  <a:pt x="899" y="148"/>
                  <a:pt x="894" y="109"/>
                </a:cubicBezTo>
                <a:cubicBezTo>
                  <a:pt x="890" y="69"/>
                  <a:pt x="864" y="14"/>
                  <a:pt x="848" y="11"/>
                </a:cubicBezTo>
                <a:cubicBezTo>
                  <a:pt x="833" y="8"/>
                  <a:pt x="808" y="53"/>
                  <a:pt x="800" y="88"/>
                </a:cubicBezTo>
                <a:cubicBezTo>
                  <a:pt x="792" y="123"/>
                  <a:pt x="792" y="188"/>
                  <a:pt x="802" y="224"/>
                </a:cubicBezTo>
                <a:cubicBezTo>
                  <a:pt x="812" y="259"/>
                  <a:pt x="836" y="285"/>
                  <a:pt x="861" y="303"/>
                </a:cubicBezTo>
                <a:cubicBezTo>
                  <a:pt x="887" y="321"/>
                  <a:pt x="925" y="331"/>
                  <a:pt x="951" y="327"/>
                </a:cubicBezTo>
                <a:cubicBezTo>
                  <a:pt x="978" y="322"/>
                  <a:pt x="1002" y="299"/>
                  <a:pt x="1019" y="274"/>
                </a:cubicBezTo>
                <a:cubicBezTo>
                  <a:pt x="1037" y="249"/>
                  <a:pt x="1050" y="207"/>
                  <a:pt x="1055" y="176"/>
                </a:cubicBezTo>
                <a:cubicBezTo>
                  <a:pt x="1059" y="145"/>
                  <a:pt x="1054" y="116"/>
                  <a:pt x="1048" y="91"/>
                </a:cubicBezTo>
                <a:cubicBezTo>
                  <a:pt x="1043" y="66"/>
                  <a:pt x="1027" y="42"/>
                  <a:pt x="1022" y="2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16" name="Oval 78"/>
          <p:cNvSpPr>
            <a:spLocks noChangeArrowheads="1"/>
          </p:cNvSpPr>
          <p:nvPr/>
        </p:nvSpPr>
        <p:spPr bwMode="auto">
          <a:xfrm>
            <a:off x="2136428" y="4800600"/>
            <a:ext cx="981075" cy="990600"/>
          </a:xfrm>
          <a:prstGeom prst="ellipse">
            <a:avLst/>
          </a:prstGeom>
          <a:solidFill>
            <a:srgbClr val="FFFEBA">
              <a:alpha val="96861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grpSp>
        <p:nvGrpSpPr>
          <p:cNvPr id="17" name="図形グループ 17"/>
          <p:cNvGrpSpPr>
            <a:grpSpLocks/>
          </p:cNvGrpSpPr>
          <p:nvPr/>
        </p:nvGrpSpPr>
        <p:grpSpPr bwMode="auto">
          <a:xfrm>
            <a:off x="2263427" y="4883150"/>
            <a:ext cx="736600" cy="762000"/>
            <a:chOff x="1311275" y="4883150"/>
            <a:chExt cx="736600" cy="762000"/>
          </a:xfrm>
        </p:grpSpPr>
        <p:sp>
          <p:nvSpPr>
            <p:cNvPr id="18" name="Freeform 55"/>
            <p:cNvSpPr>
              <a:spLocks/>
            </p:cNvSpPr>
            <p:nvPr/>
          </p:nvSpPr>
          <p:spPr bwMode="auto">
            <a:xfrm rot="5400000">
              <a:off x="1527175" y="5108575"/>
              <a:ext cx="304800" cy="158750"/>
            </a:xfrm>
            <a:custGeom>
              <a:avLst/>
              <a:gdLst>
                <a:gd name="T0" fmla="*/ 2147483647 w 1059"/>
                <a:gd name="T1" fmla="*/ 2147483647 h 336"/>
                <a:gd name="T2" fmla="*/ 2147483647 w 1059"/>
                <a:gd name="T3" fmla="*/ 2147483647 h 336"/>
                <a:gd name="T4" fmla="*/ 2147483647 w 1059"/>
                <a:gd name="T5" fmla="*/ 2147483647 h 336"/>
                <a:gd name="T6" fmla="*/ 2147483647 w 1059"/>
                <a:gd name="T7" fmla="*/ 2147483647 h 336"/>
                <a:gd name="T8" fmla="*/ 2147483647 w 1059"/>
                <a:gd name="T9" fmla="*/ 2147483647 h 336"/>
                <a:gd name="T10" fmla="*/ 2147483647 w 1059"/>
                <a:gd name="T11" fmla="*/ 2147483647 h 336"/>
                <a:gd name="T12" fmla="*/ 2147483647 w 1059"/>
                <a:gd name="T13" fmla="*/ 2147483647 h 336"/>
                <a:gd name="T14" fmla="*/ 2147483647 w 1059"/>
                <a:gd name="T15" fmla="*/ 2147483647 h 336"/>
                <a:gd name="T16" fmla="*/ 2147483647 w 1059"/>
                <a:gd name="T17" fmla="*/ 2147483647 h 336"/>
                <a:gd name="T18" fmla="*/ 2147483647 w 1059"/>
                <a:gd name="T19" fmla="*/ 2147483647 h 336"/>
                <a:gd name="T20" fmla="*/ 2147483647 w 1059"/>
                <a:gd name="T21" fmla="*/ 2147483647 h 336"/>
                <a:gd name="T22" fmla="*/ 2147483647 w 1059"/>
                <a:gd name="T23" fmla="*/ 2147483647 h 336"/>
                <a:gd name="T24" fmla="*/ 2147483647 w 1059"/>
                <a:gd name="T25" fmla="*/ 2147483647 h 336"/>
                <a:gd name="T26" fmla="*/ 2147483647 w 1059"/>
                <a:gd name="T27" fmla="*/ 2147483647 h 336"/>
                <a:gd name="T28" fmla="*/ 2147483647 w 1059"/>
                <a:gd name="T29" fmla="*/ 2147483647 h 336"/>
                <a:gd name="T30" fmla="*/ 2147483647 w 1059"/>
                <a:gd name="T31" fmla="*/ 2147483647 h 336"/>
                <a:gd name="T32" fmla="*/ 2147483647 w 1059"/>
                <a:gd name="T33" fmla="*/ 2147483647 h 336"/>
                <a:gd name="T34" fmla="*/ 2147483647 w 1059"/>
                <a:gd name="T35" fmla="*/ 2147483647 h 336"/>
                <a:gd name="T36" fmla="*/ 2147483647 w 1059"/>
                <a:gd name="T37" fmla="*/ 2147483647 h 336"/>
                <a:gd name="T38" fmla="*/ 2147483647 w 1059"/>
                <a:gd name="T39" fmla="*/ 2147483647 h 336"/>
                <a:gd name="T40" fmla="*/ 2147483647 w 1059"/>
                <a:gd name="T41" fmla="*/ 2147483647 h 336"/>
                <a:gd name="T42" fmla="*/ 2147483647 w 1059"/>
                <a:gd name="T43" fmla="*/ 2147483647 h 336"/>
                <a:gd name="T44" fmla="*/ 2147483647 w 1059"/>
                <a:gd name="T45" fmla="*/ 2147483647 h 336"/>
                <a:gd name="T46" fmla="*/ 2147483647 w 1059"/>
                <a:gd name="T47" fmla="*/ 2147483647 h 336"/>
                <a:gd name="T48" fmla="*/ 2147483647 w 1059"/>
                <a:gd name="T49" fmla="*/ 2147483647 h 336"/>
                <a:gd name="T50" fmla="*/ 2147483647 w 1059"/>
                <a:gd name="T51" fmla="*/ 2147483647 h 336"/>
                <a:gd name="T52" fmla="*/ 2147483647 w 1059"/>
                <a:gd name="T53" fmla="*/ 2147483647 h 336"/>
                <a:gd name="T54" fmla="*/ 2147483647 w 1059"/>
                <a:gd name="T55" fmla="*/ 2147483647 h 336"/>
                <a:gd name="T56" fmla="*/ 2147483647 w 1059"/>
                <a:gd name="T57" fmla="*/ 2147483647 h 336"/>
                <a:gd name="T58" fmla="*/ 2147483647 w 1059"/>
                <a:gd name="T59" fmla="*/ 2147483647 h 336"/>
                <a:gd name="T60" fmla="*/ 2147483647 w 1059"/>
                <a:gd name="T61" fmla="*/ 2147483647 h 336"/>
                <a:gd name="T62" fmla="*/ 2147483647 w 1059"/>
                <a:gd name="T63" fmla="*/ 2147483647 h 336"/>
                <a:gd name="T64" fmla="*/ 2147483647 w 1059"/>
                <a:gd name="T65" fmla="*/ 2147483647 h 336"/>
                <a:gd name="T66" fmla="*/ 2147483647 w 1059"/>
                <a:gd name="T67" fmla="*/ 2147483647 h 336"/>
                <a:gd name="T68" fmla="*/ 2147483647 w 1059"/>
                <a:gd name="T69" fmla="*/ 2147483647 h 336"/>
                <a:gd name="T70" fmla="*/ 2147483647 w 1059"/>
                <a:gd name="T71" fmla="*/ 2147483647 h 336"/>
                <a:gd name="T72" fmla="*/ 2147483647 w 1059"/>
                <a:gd name="T73" fmla="*/ 2147483647 h 336"/>
                <a:gd name="T74" fmla="*/ 2147483647 w 1059"/>
                <a:gd name="T75" fmla="*/ 2147483647 h 336"/>
                <a:gd name="T76" fmla="*/ 2147483647 w 1059"/>
                <a:gd name="T77" fmla="*/ 2147483647 h 336"/>
                <a:gd name="T78" fmla="*/ 2147483647 w 1059"/>
                <a:gd name="T79" fmla="*/ 2147483647 h 336"/>
                <a:gd name="T80" fmla="*/ 2147483647 w 1059"/>
                <a:gd name="T81" fmla="*/ 2147483647 h 336"/>
                <a:gd name="T82" fmla="*/ 2147483647 w 1059"/>
                <a:gd name="T83" fmla="*/ 2147483647 h 336"/>
                <a:gd name="T84" fmla="*/ 2147483647 w 1059"/>
                <a:gd name="T85" fmla="*/ 2147483647 h 336"/>
                <a:gd name="T86" fmla="*/ 2147483647 w 1059"/>
                <a:gd name="T87" fmla="*/ 2147483647 h 336"/>
                <a:gd name="T88" fmla="*/ 2147483647 w 1059"/>
                <a:gd name="T89" fmla="*/ 2147483647 h 336"/>
                <a:gd name="T90" fmla="*/ 2147483647 w 1059"/>
                <a:gd name="T91" fmla="*/ 2147483647 h 336"/>
                <a:gd name="T92" fmla="*/ 2147483647 w 1059"/>
                <a:gd name="T93" fmla="*/ 2147483647 h 336"/>
                <a:gd name="T94" fmla="*/ 2147483647 w 1059"/>
                <a:gd name="T95" fmla="*/ 2147483647 h 336"/>
                <a:gd name="T96" fmla="*/ 2147483647 w 1059"/>
                <a:gd name="T97" fmla="*/ 2147483647 h 336"/>
                <a:gd name="T98" fmla="*/ 2147483647 w 1059"/>
                <a:gd name="T99" fmla="*/ 2147483647 h 336"/>
                <a:gd name="T100" fmla="*/ 2147483647 w 1059"/>
                <a:gd name="T101" fmla="*/ 2147483647 h 336"/>
                <a:gd name="T102" fmla="*/ 2147483647 w 1059"/>
                <a:gd name="T103" fmla="*/ 2147483647 h 336"/>
                <a:gd name="T104" fmla="*/ 2147483647 w 1059"/>
                <a:gd name="T105" fmla="*/ 2147483647 h 336"/>
                <a:gd name="T106" fmla="*/ 2147483647 w 1059"/>
                <a:gd name="T107" fmla="*/ 2147483647 h 336"/>
                <a:gd name="T108" fmla="*/ 2147483647 w 1059"/>
                <a:gd name="T109" fmla="*/ 2147483647 h 336"/>
                <a:gd name="T110" fmla="*/ 2147483647 w 1059"/>
                <a:gd name="T111" fmla="*/ 2147483647 h 336"/>
                <a:gd name="T112" fmla="*/ 2147483647 w 1059"/>
                <a:gd name="T113" fmla="*/ 2147483647 h 3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59"/>
                <a:gd name="T172" fmla="*/ 0 h 336"/>
                <a:gd name="T173" fmla="*/ 1059 w 1059"/>
                <a:gd name="T174" fmla="*/ 336 h 3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59" h="336">
                  <a:moveTo>
                    <a:pt x="51" y="4"/>
                  </a:moveTo>
                  <a:cubicBezTo>
                    <a:pt x="45" y="20"/>
                    <a:pt x="18" y="70"/>
                    <a:pt x="10" y="100"/>
                  </a:cubicBezTo>
                  <a:cubicBezTo>
                    <a:pt x="2" y="130"/>
                    <a:pt x="0" y="159"/>
                    <a:pt x="3" y="185"/>
                  </a:cubicBezTo>
                  <a:cubicBezTo>
                    <a:pt x="7" y="212"/>
                    <a:pt x="10" y="238"/>
                    <a:pt x="27" y="262"/>
                  </a:cubicBezTo>
                  <a:cubicBezTo>
                    <a:pt x="45" y="285"/>
                    <a:pt x="82" y="318"/>
                    <a:pt x="109" y="327"/>
                  </a:cubicBezTo>
                  <a:cubicBezTo>
                    <a:pt x="135" y="336"/>
                    <a:pt x="165" y="322"/>
                    <a:pt x="185" y="312"/>
                  </a:cubicBezTo>
                  <a:cubicBezTo>
                    <a:pt x="206" y="302"/>
                    <a:pt x="219" y="283"/>
                    <a:pt x="232" y="265"/>
                  </a:cubicBezTo>
                  <a:cubicBezTo>
                    <a:pt x="244" y="247"/>
                    <a:pt x="255" y="229"/>
                    <a:pt x="260" y="206"/>
                  </a:cubicBezTo>
                  <a:cubicBezTo>
                    <a:pt x="266" y="182"/>
                    <a:pt x="264" y="149"/>
                    <a:pt x="262" y="125"/>
                  </a:cubicBezTo>
                  <a:cubicBezTo>
                    <a:pt x="260" y="101"/>
                    <a:pt x="258" y="79"/>
                    <a:pt x="249" y="60"/>
                  </a:cubicBezTo>
                  <a:cubicBezTo>
                    <a:pt x="240" y="41"/>
                    <a:pt x="222" y="8"/>
                    <a:pt x="210" y="8"/>
                  </a:cubicBezTo>
                  <a:cubicBezTo>
                    <a:pt x="198" y="8"/>
                    <a:pt x="183" y="38"/>
                    <a:pt x="175" y="58"/>
                  </a:cubicBezTo>
                  <a:cubicBezTo>
                    <a:pt x="167" y="78"/>
                    <a:pt x="165" y="103"/>
                    <a:pt x="164" y="129"/>
                  </a:cubicBezTo>
                  <a:cubicBezTo>
                    <a:pt x="163" y="155"/>
                    <a:pt x="160" y="187"/>
                    <a:pt x="166" y="212"/>
                  </a:cubicBezTo>
                  <a:cubicBezTo>
                    <a:pt x="171" y="237"/>
                    <a:pt x="183" y="262"/>
                    <a:pt x="199" y="280"/>
                  </a:cubicBezTo>
                  <a:cubicBezTo>
                    <a:pt x="214" y="297"/>
                    <a:pt x="239" y="314"/>
                    <a:pt x="260" y="321"/>
                  </a:cubicBezTo>
                  <a:cubicBezTo>
                    <a:pt x="281" y="328"/>
                    <a:pt x="302" y="333"/>
                    <a:pt x="325" y="322"/>
                  </a:cubicBezTo>
                  <a:cubicBezTo>
                    <a:pt x="348" y="311"/>
                    <a:pt x="385" y="279"/>
                    <a:pt x="401" y="256"/>
                  </a:cubicBezTo>
                  <a:cubicBezTo>
                    <a:pt x="417" y="233"/>
                    <a:pt x="420" y="213"/>
                    <a:pt x="423" y="185"/>
                  </a:cubicBezTo>
                  <a:cubicBezTo>
                    <a:pt x="425" y="157"/>
                    <a:pt x="423" y="116"/>
                    <a:pt x="416" y="88"/>
                  </a:cubicBezTo>
                  <a:cubicBezTo>
                    <a:pt x="409" y="60"/>
                    <a:pt x="394" y="23"/>
                    <a:pt x="381" y="17"/>
                  </a:cubicBezTo>
                  <a:cubicBezTo>
                    <a:pt x="368" y="11"/>
                    <a:pt x="349" y="32"/>
                    <a:pt x="339" y="53"/>
                  </a:cubicBezTo>
                  <a:cubicBezTo>
                    <a:pt x="329" y="73"/>
                    <a:pt x="320" y="115"/>
                    <a:pt x="319" y="144"/>
                  </a:cubicBezTo>
                  <a:cubicBezTo>
                    <a:pt x="318" y="173"/>
                    <a:pt x="325" y="208"/>
                    <a:pt x="333" y="232"/>
                  </a:cubicBezTo>
                  <a:cubicBezTo>
                    <a:pt x="341" y="256"/>
                    <a:pt x="354" y="272"/>
                    <a:pt x="369" y="288"/>
                  </a:cubicBezTo>
                  <a:cubicBezTo>
                    <a:pt x="384" y="304"/>
                    <a:pt x="405" y="322"/>
                    <a:pt x="425" y="327"/>
                  </a:cubicBezTo>
                  <a:cubicBezTo>
                    <a:pt x="445" y="332"/>
                    <a:pt x="469" y="327"/>
                    <a:pt x="489" y="318"/>
                  </a:cubicBezTo>
                  <a:cubicBezTo>
                    <a:pt x="509" y="309"/>
                    <a:pt x="528" y="297"/>
                    <a:pt x="543" y="274"/>
                  </a:cubicBezTo>
                  <a:cubicBezTo>
                    <a:pt x="558" y="251"/>
                    <a:pt x="576" y="216"/>
                    <a:pt x="581" y="182"/>
                  </a:cubicBezTo>
                  <a:cubicBezTo>
                    <a:pt x="585" y="148"/>
                    <a:pt x="578" y="97"/>
                    <a:pt x="570" y="67"/>
                  </a:cubicBezTo>
                  <a:cubicBezTo>
                    <a:pt x="561" y="38"/>
                    <a:pt x="541" y="8"/>
                    <a:pt x="528" y="8"/>
                  </a:cubicBezTo>
                  <a:cubicBezTo>
                    <a:pt x="515" y="8"/>
                    <a:pt x="499" y="41"/>
                    <a:pt x="491" y="70"/>
                  </a:cubicBezTo>
                  <a:cubicBezTo>
                    <a:pt x="482" y="100"/>
                    <a:pt x="475" y="153"/>
                    <a:pt x="477" y="185"/>
                  </a:cubicBezTo>
                  <a:cubicBezTo>
                    <a:pt x="479" y="217"/>
                    <a:pt x="494" y="244"/>
                    <a:pt x="505" y="264"/>
                  </a:cubicBezTo>
                  <a:cubicBezTo>
                    <a:pt x="516" y="284"/>
                    <a:pt x="525" y="293"/>
                    <a:pt x="545" y="303"/>
                  </a:cubicBezTo>
                  <a:cubicBezTo>
                    <a:pt x="565" y="313"/>
                    <a:pt x="598" y="328"/>
                    <a:pt x="624" y="324"/>
                  </a:cubicBezTo>
                  <a:cubicBezTo>
                    <a:pt x="651" y="319"/>
                    <a:pt x="688" y="290"/>
                    <a:pt x="706" y="274"/>
                  </a:cubicBezTo>
                  <a:cubicBezTo>
                    <a:pt x="724" y="258"/>
                    <a:pt x="725" y="249"/>
                    <a:pt x="731" y="228"/>
                  </a:cubicBezTo>
                  <a:cubicBezTo>
                    <a:pt x="737" y="207"/>
                    <a:pt x="739" y="173"/>
                    <a:pt x="739" y="148"/>
                  </a:cubicBezTo>
                  <a:cubicBezTo>
                    <a:pt x="739" y="123"/>
                    <a:pt x="741" y="104"/>
                    <a:pt x="733" y="80"/>
                  </a:cubicBezTo>
                  <a:cubicBezTo>
                    <a:pt x="725" y="56"/>
                    <a:pt x="701" y="10"/>
                    <a:pt x="688" y="5"/>
                  </a:cubicBezTo>
                  <a:cubicBezTo>
                    <a:pt x="675" y="0"/>
                    <a:pt x="661" y="28"/>
                    <a:pt x="653" y="50"/>
                  </a:cubicBezTo>
                  <a:cubicBezTo>
                    <a:pt x="645" y="72"/>
                    <a:pt x="638" y="104"/>
                    <a:pt x="637" y="134"/>
                  </a:cubicBezTo>
                  <a:cubicBezTo>
                    <a:pt x="636" y="164"/>
                    <a:pt x="637" y="203"/>
                    <a:pt x="649" y="232"/>
                  </a:cubicBezTo>
                  <a:cubicBezTo>
                    <a:pt x="661" y="261"/>
                    <a:pt x="688" y="294"/>
                    <a:pt x="712" y="309"/>
                  </a:cubicBezTo>
                  <a:cubicBezTo>
                    <a:pt x="736" y="324"/>
                    <a:pt x="764" y="330"/>
                    <a:pt x="791" y="321"/>
                  </a:cubicBezTo>
                  <a:cubicBezTo>
                    <a:pt x="819" y="312"/>
                    <a:pt x="859" y="288"/>
                    <a:pt x="877" y="253"/>
                  </a:cubicBezTo>
                  <a:cubicBezTo>
                    <a:pt x="894" y="218"/>
                    <a:pt x="899" y="148"/>
                    <a:pt x="894" y="109"/>
                  </a:cubicBezTo>
                  <a:cubicBezTo>
                    <a:pt x="890" y="69"/>
                    <a:pt x="864" y="14"/>
                    <a:pt x="848" y="11"/>
                  </a:cubicBezTo>
                  <a:cubicBezTo>
                    <a:pt x="833" y="8"/>
                    <a:pt x="808" y="53"/>
                    <a:pt x="800" y="88"/>
                  </a:cubicBezTo>
                  <a:cubicBezTo>
                    <a:pt x="792" y="123"/>
                    <a:pt x="792" y="188"/>
                    <a:pt x="802" y="224"/>
                  </a:cubicBezTo>
                  <a:cubicBezTo>
                    <a:pt x="812" y="259"/>
                    <a:pt x="836" y="285"/>
                    <a:pt x="861" y="303"/>
                  </a:cubicBezTo>
                  <a:cubicBezTo>
                    <a:pt x="887" y="321"/>
                    <a:pt x="925" y="331"/>
                    <a:pt x="951" y="327"/>
                  </a:cubicBezTo>
                  <a:cubicBezTo>
                    <a:pt x="978" y="322"/>
                    <a:pt x="1002" y="299"/>
                    <a:pt x="1019" y="274"/>
                  </a:cubicBezTo>
                  <a:cubicBezTo>
                    <a:pt x="1037" y="249"/>
                    <a:pt x="1050" y="207"/>
                    <a:pt x="1055" y="176"/>
                  </a:cubicBezTo>
                  <a:cubicBezTo>
                    <a:pt x="1059" y="145"/>
                    <a:pt x="1054" y="116"/>
                    <a:pt x="1048" y="91"/>
                  </a:cubicBezTo>
                  <a:cubicBezTo>
                    <a:pt x="1043" y="66"/>
                    <a:pt x="1027" y="42"/>
                    <a:pt x="1022" y="2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latin typeface="Calibri" charset="0"/>
              </a:endParaRPr>
            </a:p>
          </p:txBody>
        </p:sp>
        <p:sp>
          <p:nvSpPr>
            <p:cNvPr id="19" name="Freeform 61"/>
            <p:cNvSpPr>
              <a:spLocks/>
            </p:cNvSpPr>
            <p:nvPr/>
          </p:nvSpPr>
          <p:spPr bwMode="auto">
            <a:xfrm rot="-1939197">
              <a:off x="1374775" y="5340350"/>
              <a:ext cx="304800" cy="158750"/>
            </a:xfrm>
            <a:custGeom>
              <a:avLst/>
              <a:gdLst>
                <a:gd name="T0" fmla="*/ 2147483647 w 1059"/>
                <a:gd name="T1" fmla="*/ 2147483647 h 336"/>
                <a:gd name="T2" fmla="*/ 2147483647 w 1059"/>
                <a:gd name="T3" fmla="*/ 2147483647 h 336"/>
                <a:gd name="T4" fmla="*/ 2147483647 w 1059"/>
                <a:gd name="T5" fmla="*/ 2147483647 h 336"/>
                <a:gd name="T6" fmla="*/ 2147483647 w 1059"/>
                <a:gd name="T7" fmla="*/ 2147483647 h 336"/>
                <a:gd name="T8" fmla="*/ 2147483647 w 1059"/>
                <a:gd name="T9" fmla="*/ 2147483647 h 336"/>
                <a:gd name="T10" fmla="*/ 2147483647 w 1059"/>
                <a:gd name="T11" fmla="*/ 2147483647 h 336"/>
                <a:gd name="T12" fmla="*/ 2147483647 w 1059"/>
                <a:gd name="T13" fmla="*/ 2147483647 h 336"/>
                <a:gd name="T14" fmla="*/ 2147483647 w 1059"/>
                <a:gd name="T15" fmla="*/ 2147483647 h 336"/>
                <a:gd name="T16" fmla="*/ 2147483647 w 1059"/>
                <a:gd name="T17" fmla="*/ 2147483647 h 336"/>
                <a:gd name="T18" fmla="*/ 2147483647 w 1059"/>
                <a:gd name="T19" fmla="*/ 2147483647 h 336"/>
                <a:gd name="T20" fmla="*/ 2147483647 w 1059"/>
                <a:gd name="T21" fmla="*/ 2147483647 h 336"/>
                <a:gd name="T22" fmla="*/ 2147483647 w 1059"/>
                <a:gd name="T23" fmla="*/ 2147483647 h 336"/>
                <a:gd name="T24" fmla="*/ 2147483647 w 1059"/>
                <a:gd name="T25" fmla="*/ 2147483647 h 336"/>
                <a:gd name="T26" fmla="*/ 2147483647 w 1059"/>
                <a:gd name="T27" fmla="*/ 2147483647 h 336"/>
                <a:gd name="T28" fmla="*/ 2147483647 w 1059"/>
                <a:gd name="T29" fmla="*/ 2147483647 h 336"/>
                <a:gd name="T30" fmla="*/ 2147483647 w 1059"/>
                <a:gd name="T31" fmla="*/ 2147483647 h 336"/>
                <a:gd name="T32" fmla="*/ 2147483647 w 1059"/>
                <a:gd name="T33" fmla="*/ 2147483647 h 336"/>
                <a:gd name="T34" fmla="*/ 2147483647 w 1059"/>
                <a:gd name="T35" fmla="*/ 2147483647 h 336"/>
                <a:gd name="T36" fmla="*/ 2147483647 w 1059"/>
                <a:gd name="T37" fmla="*/ 2147483647 h 336"/>
                <a:gd name="T38" fmla="*/ 2147483647 w 1059"/>
                <a:gd name="T39" fmla="*/ 2147483647 h 336"/>
                <a:gd name="T40" fmla="*/ 2147483647 w 1059"/>
                <a:gd name="T41" fmla="*/ 2147483647 h 336"/>
                <a:gd name="T42" fmla="*/ 2147483647 w 1059"/>
                <a:gd name="T43" fmla="*/ 2147483647 h 336"/>
                <a:gd name="T44" fmla="*/ 2147483647 w 1059"/>
                <a:gd name="T45" fmla="*/ 2147483647 h 336"/>
                <a:gd name="T46" fmla="*/ 2147483647 w 1059"/>
                <a:gd name="T47" fmla="*/ 2147483647 h 336"/>
                <a:gd name="T48" fmla="*/ 2147483647 w 1059"/>
                <a:gd name="T49" fmla="*/ 2147483647 h 336"/>
                <a:gd name="T50" fmla="*/ 2147483647 w 1059"/>
                <a:gd name="T51" fmla="*/ 2147483647 h 336"/>
                <a:gd name="T52" fmla="*/ 2147483647 w 1059"/>
                <a:gd name="T53" fmla="*/ 2147483647 h 336"/>
                <a:gd name="T54" fmla="*/ 2147483647 w 1059"/>
                <a:gd name="T55" fmla="*/ 2147483647 h 336"/>
                <a:gd name="T56" fmla="*/ 2147483647 w 1059"/>
                <a:gd name="T57" fmla="*/ 2147483647 h 336"/>
                <a:gd name="T58" fmla="*/ 2147483647 w 1059"/>
                <a:gd name="T59" fmla="*/ 2147483647 h 336"/>
                <a:gd name="T60" fmla="*/ 2147483647 w 1059"/>
                <a:gd name="T61" fmla="*/ 2147483647 h 336"/>
                <a:gd name="T62" fmla="*/ 2147483647 w 1059"/>
                <a:gd name="T63" fmla="*/ 2147483647 h 336"/>
                <a:gd name="T64" fmla="*/ 2147483647 w 1059"/>
                <a:gd name="T65" fmla="*/ 2147483647 h 336"/>
                <a:gd name="T66" fmla="*/ 2147483647 w 1059"/>
                <a:gd name="T67" fmla="*/ 2147483647 h 336"/>
                <a:gd name="T68" fmla="*/ 2147483647 w 1059"/>
                <a:gd name="T69" fmla="*/ 2147483647 h 336"/>
                <a:gd name="T70" fmla="*/ 2147483647 w 1059"/>
                <a:gd name="T71" fmla="*/ 2147483647 h 336"/>
                <a:gd name="T72" fmla="*/ 2147483647 w 1059"/>
                <a:gd name="T73" fmla="*/ 2147483647 h 336"/>
                <a:gd name="T74" fmla="*/ 2147483647 w 1059"/>
                <a:gd name="T75" fmla="*/ 2147483647 h 336"/>
                <a:gd name="T76" fmla="*/ 2147483647 w 1059"/>
                <a:gd name="T77" fmla="*/ 2147483647 h 336"/>
                <a:gd name="T78" fmla="*/ 2147483647 w 1059"/>
                <a:gd name="T79" fmla="*/ 2147483647 h 336"/>
                <a:gd name="T80" fmla="*/ 2147483647 w 1059"/>
                <a:gd name="T81" fmla="*/ 2147483647 h 336"/>
                <a:gd name="T82" fmla="*/ 2147483647 w 1059"/>
                <a:gd name="T83" fmla="*/ 2147483647 h 336"/>
                <a:gd name="T84" fmla="*/ 2147483647 w 1059"/>
                <a:gd name="T85" fmla="*/ 2147483647 h 336"/>
                <a:gd name="T86" fmla="*/ 2147483647 w 1059"/>
                <a:gd name="T87" fmla="*/ 2147483647 h 336"/>
                <a:gd name="T88" fmla="*/ 2147483647 w 1059"/>
                <a:gd name="T89" fmla="*/ 2147483647 h 336"/>
                <a:gd name="T90" fmla="*/ 2147483647 w 1059"/>
                <a:gd name="T91" fmla="*/ 2147483647 h 336"/>
                <a:gd name="T92" fmla="*/ 2147483647 w 1059"/>
                <a:gd name="T93" fmla="*/ 2147483647 h 336"/>
                <a:gd name="T94" fmla="*/ 2147483647 w 1059"/>
                <a:gd name="T95" fmla="*/ 2147483647 h 336"/>
                <a:gd name="T96" fmla="*/ 2147483647 w 1059"/>
                <a:gd name="T97" fmla="*/ 2147483647 h 336"/>
                <a:gd name="T98" fmla="*/ 2147483647 w 1059"/>
                <a:gd name="T99" fmla="*/ 2147483647 h 336"/>
                <a:gd name="T100" fmla="*/ 2147483647 w 1059"/>
                <a:gd name="T101" fmla="*/ 2147483647 h 336"/>
                <a:gd name="T102" fmla="*/ 2147483647 w 1059"/>
                <a:gd name="T103" fmla="*/ 2147483647 h 336"/>
                <a:gd name="T104" fmla="*/ 2147483647 w 1059"/>
                <a:gd name="T105" fmla="*/ 2147483647 h 336"/>
                <a:gd name="T106" fmla="*/ 2147483647 w 1059"/>
                <a:gd name="T107" fmla="*/ 2147483647 h 336"/>
                <a:gd name="T108" fmla="*/ 2147483647 w 1059"/>
                <a:gd name="T109" fmla="*/ 2147483647 h 336"/>
                <a:gd name="T110" fmla="*/ 2147483647 w 1059"/>
                <a:gd name="T111" fmla="*/ 2147483647 h 336"/>
                <a:gd name="T112" fmla="*/ 2147483647 w 1059"/>
                <a:gd name="T113" fmla="*/ 2147483647 h 3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59"/>
                <a:gd name="T172" fmla="*/ 0 h 336"/>
                <a:gd name="T173" fmla="*/ 1059 w 1059"/>
                <a:gd name="T174" fmla="*/ 336 h 3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59" h="336">
                  <a:moveTo>
                    <a:pt x="51" y="4"/>
                  </a:moveTo>
                  <a:cubicBezTo>
                    <a:pt x="45" y="20"/>
                    <a:pt x="18" y="70"/>
                    <a:pt x="10" y="100"/>
                  </a:cubicBezTo>
                  <a:cubicBezTo>
                    <a:pt x="2" y="130"/>
                    <a:pt x="0" y="159"/>
                    <a:pt x="3" y="185"/>
                  </a:cubicBezTo>
                  <a:cubicBezTo>
                    <a:pt x="7" y="212"/>
                    <a:pt x="10" y="238"/>
                    <a:pt x="27" y="262"/>
                  </a:cubicBezTo>
                  <a:cubicBezTo>
                    <a:pt x="45" y="285"/>
                    <a:pt x="82" y="318"/>
                    <a:pt x="109" y="327"/>
                  </a:cubicBezTo>
                  <a:cubicBezTo>
                    <a:pt x="135" y="336"/>
                    <a:pt x="165" y="322"/>
                    <a:pt x="185" y="312"/>
                  </a:cubicBezTo>
                  <a:cubicBezTo>
                    <a:pt x="206" y="302"/>
                    <a:pt x="219" y="283"/>
                    <a:pt x="232" y="265"/>
                  </a:cubicBezTo>
                  <a:cubicBezTo>
                    <a:pt x="244" y="247"/>
                    <a:pt x="255" y="229"/>
                    <a:pt x="260" y="206"/>
                  </a:cubicBezTo>
                  <a:cubicBezTo>
                    <a:pt x="266" y="182"/>
                    <a:pt x="264" y="149"/>
                    <a:pt x="262" y="125"/>
                  </a:cubicBezTo>
                  <a:cubicBezTo>
                    <a:pt x="260" y="101"/>
                    <a:pt x="258" y="79"/>
                    <a:pt x="249" y="60"/>
                  </a:cubicBezTo>
                  <a:cubicBezTo>
                    <a:pt x="240" y="41"/>
                    <a:pt x="222" y="8"/>
                    <a:pt x="210" y="8"/>
                  </a:cubicBezTo>
                  <a:cubicBezTo>
                    <a:pt x="198" y="8"/>
                    <a:pt x="183" y="38"/>
                    <a:pt x="175" y="58"/>
                  </a:cubicBezTo>
                  <a:cubicBezTo>
                    <a:pt x="167" y="78"/>
                    <a:pt x="165" y="103"/>
                    <a:pt x="164" y="129"/>
                  </a:cubicBezTo>
                  <a:cubicBezTo>
                    <a:pt x="163" y="155"/>
                    <a:pt x="160" y="187"/>
                    <a:pt x="166" y="212"/>
                  </a:cubicBezTo>
                  <a:cubicBezTo>
                    <a:pt x="171" y="237"/>
                    <a:pt x="183" y="262"/>
                    <a:pt x="199" y="280"/>
                  </a:cubicBezTo>
                  <a:cubicBezTo>
                    <a:pt x="214" y="297"/>
                    <a:pt x="239" y="314"/>
                    <a:pt x="260" y="321"/>
                  </a:cubicBezTo>
                  <a:cubicBezTo>
                    <a:pt x="281" y="328"/>
                    <a:pt x="302" y="333"/>
                    <a:pt x="325" y="322"/>
                  </a:cubicBezTo>
                  <a:cubicBezTo>
                    <a:pt x="348" y="311"/>
                    <a:pt x="385" y="279"/>
                    <a:pt x="401" y="256"/>
                  </a:cubicBezTo>
                  <a:cubicBezTo>
                    <a:pt x="417" y="233"/>
                    <a:pt x="420" y="213"/>
                    <a:pt x="423" y="185"/>
                  </a:cubicBezTo>
                  <a:cubicBezTo>
                    <a:pt x="425" y="157"/>
                    <a:pt x="423" y="116"/>
                    <a:pt x="416" y="88"/>
                  </a:cubicBezTo>
                  <a:cubicBezTo>
                    <a:pt x="409" y="60"/>
                    <a:pt x="394" y="23"/>
                    <a:pt x="381" y="17"/>
                  </a:cubicBezTo>
                  <a:cubicBezTo>
                    <a:pt x="368" y="11"/>
                    <a:pt x="349" y="32"/>
                    <a:pt x="339" y="53"/>
                  </a:cubicBezTo>
                  <a:cubicBezTo>
                    <a:pt x="329" y="73"/>
                    <a:pt x="320" y="115"/>
                    <a:pt x="319" y="144"/>
                  </a:cubicBezTo>
                  <a:cubicBezTo>
                    <a:pt x="318" y="173"/>
                    <a:pt x="325" y="208"/>
                    <a:pt x="333" y="232"/>
                  </a:cubicBezTo>
                  <a:cubicBezTo>
                    <a:pt x="341" y="256"/>
                    <a:pt x="354" y="272"/>
                    <a:pt x="369" y="288"/>
                  </a:cubicBezTo>
                  <a:cubicBezTo>
                    <a:pt x="384" y="304"/>
                    <a:pt x="405" y="322"/>
                    <a:pt x="425" y="327"/>
                  </a:cubicBezTo>
                  <a:cubicBezTo>
                    <a:pt x="445" y="332"/>
                    <a:pt x="469" y="327"/>
                    <a:pt x="489" y="318"/>
                  </a:cubicBezTo>
                  <a:cubicBezTo>
                    <a:pt x="509" y="309"/>
                    <a:pt x="528" y="297"/>
                    <a:pt x="543" y="274"/>
                  </a:cubicBezTo>
                  <a:cubicBezTo>
                    <a:pt x="558" y="251"/>
                    <a:pt x="576" y="216"/>
                    <a:pt x="581" y="182"/>
                  </a:cubicBezTo>
                  <a:cubicBezTo>
                    <a:pt x="585" y="148"/>
                    <a:pt x="578" y="97"/>
                    <a:pt x="570" y="67"/>
                  </a:cubicBezTo>
                  <a:cubicBezTo>
                    <a:pt x="561" y="38"/>
                    <a:pt x="541" y="8"/>
                    <a:pt x="528" y="8"/>
                  </a:cubicBezTo>
                  <a:cubicBezTo>
                    <a:pt x="515" y="8"/>
                    <a:pt x="499" y="41"/>
                    <a:pt x="491" y="70"/>
                  </a:cubicBezTo>
                  <a:cubicBezTo>
                    <a:pt x="482" y="100"/>
                    <a:pt x="475" y="153"/>
                    <a:pt x="477" y="185"/>
                  </a:cubicBezTo>
                  <a:cubicBezTo>
                    <a:pt x="479" y="217"/>
                    <a:pt x="494" y="244"/>
                    <a:pt x="505" y="264"/>
                  </a:cubicBezTo>
                  <a:cubicBezTo>
                    <a:pt x="516" y="284"/>
                    <a:pt x="525" y="293"/>
                    <a:pt x="545" y="303"/>
                  </a:cubicBezTo>
                  <a:cubicBezTo>
                    <a:pt x="565" y="313"/>
                    <a:pt x="598" y="328"/>
                    <a:pt x="624" y="324"/>
                  </a:cubicBezTo>
                  <a:cubicBezTo>
                    <a:pt x="651" y="319"/>
                    <a:pt x="688" y="290"/>
                    <a:pt x="706" y="274"/>
                  </a:cubicBezTo>
                  <a:cubicBezTo>
                    <a:pt x="724" y="258"/>
                    <a:pt x="725" y="249"/>
                    <a:pt x="731" y="228"/>
                  </a:cubicBezTo>
                  <a:cubicBezTo>
                    <a:pt x="737" y="207"/>
                    <a:pt x="739" y="173"/>
                    <a:pt x="739" y="148"/>
                  </a:cubicBezTo>
                  <a:cubicBezTo>
                    <a:pt x="739" y="123"/>
                    <a:pt x="741" y="104"/>
                    <a:pt x="733" y="80"/>
                  </a:cubicBezTo>
                  <a:cubicBezTo>
                    <a:pt x="725" y="56"/>
                    <a:pt x="701" y="10"/>
                    <a:pt x="688" y="5"/>
                  </a:cubicBezTo>
                  <a:cubicBezTo>
                    <a:pt x="675" y="0"/>
                    <a:pt x="661" y="28"/>
                    <a:pt x="653" y="50"/>
                  </a:cubicBezTo>
                  <a:cubicBezTo>
                    <a:pt x="645" y="72"/>
                    <a:pt x="638" y="104"/>
                    <a:pt x="637" y="134"/>
                  </a:cubicBezTo>
                  <a:cubicBezTo>
                    <a:pt x="636" y="164"/>
                    <a:pt x="637" y="203"/>
                    <a:pt x="649" y="232"/>
                  </a:cubicBezTo>
                  <a:cubicBezTo>
                    <a:pt x="661" y="261"/>
                    <a:pt x="688" y="294"/>
                    <a:pt x="712" y="309"/>
                  </a:cubicBezTo>
                  <a:cubicBezTo>
                    <a:pt x="736" y="324"/>
                    <a:pt x="764" y="330"/>
                    <a:pt x="791" y="321"/>
                  </a:cubicBezTo>
                  <a:cubicBezTo>
                    <a:pt x="819" y="312"/>
                    <a:pt x="859" y="288"/>
                    <a:pt x="877" y="253"/>
                  </a:cubicBezTo>
                  <a:cubicBezTo>
                    <a:pt x="894" y="218"/>
                    <a:pt x="899" y="148"/>
                    <a:pt x="894" y="109"/>
                  </a:cubicBezTo>
                  <a:cubicBezTo>
                    <a:pt x="890" y="69"/>
                    <a:pt x="864" y="14"/>
                    <a:pt x="848" y="11"/>
                  </a:cubicBezTo>
                  <a:cubicBezTo>
                    <a:pt x="833" y="8"/>
                    <a:pt x="808" y="53"/>
                    <a:pt x="800" y="88"/>
                  </a:cubicBezTo>
                  <a:cubicBezTo>
                    <a:pt x="792" y="123"/>
                    <a:pt x="792" y="188"/>
                    <a:pt x="802" y="224"/>
                  </a:cubicBezTo>
                  <a:cubicBezTo>
                    <a:pt x="812" y="259"/>
                    <a:pt x="836" y="285"/>
                    <a:pt x="861" y="303"/>
                  </a:cubicBezTo>
                  <a:cubicBezTo>
                    <a:pt x="887" y="321"/>
                    <a:pt x="925" y="331"/>
                    <a:pt x="951" y="327"/>
                  </a:cubicBezTo>
                  <a:cubicBezTo>
                    <a:pt x="978" y="322"/>
                    <a:pt x="1002" y="299"/>
                    <a:pt x="1019" y="274"/>
                  </a:cubicBezTo>
                  <a:cubicBezTo>
                    <a:pt x="1037" y="249"/>
                    <a:pt x="1050" y="207"/>
                    <a:pt x="1055" y="176"/>
                  </a:cubicBezTo>
                  <a:cubicBezTo>
                    <a:pt x="1059" y="145"/>
                    <a:pt x="1054" y="116"/>
                    <a:pt x="1048" y="91"/>
                  </a:cubicBezTo>
                  <a:cubicBezTo>
                    <a:pt x="1043" y="66"/>
                    <a:pt x="1027" y="42"/>
                    <a:pt x="1022" y="2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latin typeface="Calibri" charset="0"/>
              </a:endParaRPr>
            </a:p>
          </p:txBody>
        </p:sp>
        <p:sp>
          <p:nvSpPr>
            <p:cNvPr id="20" name="Freeform 62"/>
            <p:cNvSpPr>
              <a:spLocks/>
            </p:cNvSpPr>
            <p:nvPr/>
          </p:nvSpPr>
          <p:spPr bwMode="auto">
            <a:xfrm rot="-8190077">
              <a:off x="1676400" y="5337175"/>
              <a:ext cx="304800" cy="158750"/>
            </a:xfrm>
            <a:custGeom>
              <a:avLst/>
              <a:gdLst>
                <a:gd name="T0" fmla="*/ 2147483647 w 1059"/>
                <a:gd name="T1" fmla="*/ 2147483647 h 336"/>
                <a:gd name="T2" fmla="*/ 2147483647 w 1059"/>
                <a:gd name="T3" fmla="*/ 2147483647 h 336"/>
                <a:gd name="T4" fmla="*/ 2147483647 w 1059"/>
                <a:gd name="T5" fmla="*/ 2147483647 h 336"/>
                <a:gd name="T6" fmla="*/ 2147483647 w 1059"/>
                <a:gd name="T7" fmla="*/ 2147483647 h 336"/>
                <a:gd name="T8" fmla="*/ 2147483647 w 1059"/>
                <a:gd name="T9" fmla="*/ 2147483647 h 336"/>
                <a:gd name="T10" fmla="*/ 2147483647 w 1059"/>
                <a:gd name="T11" fmla="*/ 2147483647 h 336"/>
                <a:gd name="T12" fmla="*/ 2147483647 w 1059"/>
                <a:gd name="T13" fmla="*/ 2147483647 h 336"/>
                <a:gd name="T14" fmla="*/ 2147483647 w 1059"/>
                <a:gd name="T15" fmla="*/ 2147483647 h 336"/>
                <a:gd name="T16" fmla="*/ 2147483647 w 1059"/>
                <a:gd name="T17" fmla="*/ 2147483647 h 336"/>
                <a:gd name="T18" fmla="*/ 2147483647 w 1059"/>
                <a:gd name="T19" fmla="*/ 2147483647 h 336"/>
                <a:gd name="T20" fmla="*/ 2147483647 w 1059"/>
                <a:gd name="T21" fmla="*/ 2147483647 h 336"/>
                <a:gd name="T22" fmla="*/ 2147483647 w 1059"/>
                <a:gd name="T23" fmla="*/ 2147483647 h 336"/>
                <a:gd name="T24" fmla="*/ 2147483647 w 1059"/>
                <a:gd name="T25" fmla="*/ 2147483647 h 336"/>
                <a:gd name="T26" fmla="*/ 2147483647 w 1059"/>
                <a:gd name="T27" fmla="*/ 2147483647 h 336"/>
                <a:gd name="T28" fmla="*/ 2147483647 w 1059"/>
                <a:gd name="T29" fmla="*/ 2147483647 h 336"/>
                <a:gd name="T30" fmla="*/ 2147483647 w 1059"/>
                <a:gd name="T31" fmla="*/ 2147483647 h 336"/>
                <a:gd name="T32" fmla="*/ 2147483647 w 1059"/>
                <a:gd name="T33" fmla="*/ 2147483647 h 336"/>
                <a:gd name="T34" fmla="*/ 2147483647 w 1059"/>
                <a:gd name="T35" fmla="*/ 2147483647 h 336"/>
                <a:gd name="T36" fmla="*/ 2147483647 w 1059"/>
                <a:gd name="T37" fmla="*/ 2147483647 h 336"/>
                <a:gd name="T38" fmla="*/ 2147483647 w 1059"/>
                <a:gd name="T39" fmla="*/ 2147483647 h 336"/>
                <a:gd name="T40" fmla="*/ 2147483647 w 1059"/>
                <a:gd name="T41" fmla="*/ 2147483647 h 336"/>
                <a:gd name="T42" fmla="*/ 2147483647 w 1059"/>
                <a:gd name="T43" fmla="*/ 2147483647 h 336"/>
                <a:gd name="T44" fmla="*/ 2147483647 w 1059"/>
                <a:gd name="T45" fmla="*/ 2147483647 h 336"/>
                <a:gd name="T46" fmla="*/ 2147483647 w 1059"/>
                <a:gd name="T47" fmla="*/ 2147483647 h 336"/>
                <a:gd name="T48" fmla="*/ 2147483647 w 1059"/>
                <a:gd name="T49" fmla="*/ 2147483647 h 336"/>
                <a:gd name="T50" fmla="*/ 2147483647 w 1059"/>
                <a:gd name="T51" fmla="*/ 2147483647 h 336"/>
                <a:gd name="T52" fmla="*/ 2147483647 w 1059"/>
                <a:gd name="T53" fmla="*/ 2147483647 h 336"/>
                <a:gd name="T54" fmla="*/ 2147483647 w 1059"/>
                <a:gd name="T55" fmla="*/ 2147483647 h 336"/>
                <a:gd name="T56" fmla="*/ 2147483647 w 1059"/>
                <a:gd name="T57" fmla="*/ 2147483647 h 336"/>
                <a:gd name="T58" fmla="*/ 2147483647 w 1059"/>
                <a:gd name="T59" fmla="*/ 2147483647 h 336"/>
                <a:gd name="T60" fmla="*/ 2147483647 w 1059"/>
                <a:gd name="T61" fmla="*/ 2147483647 h 336"/>
                <a:gd name="T62" fmla="*/ 2147483647 w 1059"/>
                <a:gd name="T63" fmla="*/ 2147483647 h 336"/>
                <a:gd name="T64" fmla="*/ 2147483647 w 1059"/>
                <a:gd name="T65" fmla="*/ 2147483647 h 336"/>
                <a:gd name="T66" fmla="*/ 2147483647 w 1059"/>
                <a:gd name="T67" fmla="*/ 2147483647 h 336"/>
                <a:gd name="T68" fmla="*/ 2147483647 w 1059"/>
                <a:gd name="T69" fmla="*/ 2147483647 h 336"/>
                <a:gd name="T70" fmla="*/ 2147483647 w 1059"/>
                <a:gd name="T71" fmla="*/ 2147483647 h 336"/>
                <a:gd name="T72" fmla="*/ 2147483647 w 1059"/>
                <a:gd name="T73" fmla="*/ 2147483647 h 336"/>
                <a:gd name="T74" fmla="*/ 2147483647 w 1059"/>
                <a:gd name="T75" fmla="*/ 2147483647 h 336"/>
                <a:gd name="T76" fmla="*/ 2147483647 w 1059"/>
                <a:gd name="T77" fmla="*/ 2147483647 h 336"/>
                <a:gd name="T78" fmla="*/ 2147483647 w 1059"/>
                <a:gd name="T79" fmla="*/ 2147483647 h 336"/>
                <a:gd name="T80" fmla="*/ 2147483647 w 1059"/>
                <a:gd name="T81" fmla="*/ 2147483647 h 336"/>
                <a:gd name="T82" fmla="*/ 2147483647 w 1059"/>
                <a:gd name="T83" fmla="*/ 2147483647 h 336"/>
                <a:gd name="T84" fmla="*/ 2147483647 w 1059"/>
                <a:gd name="T85" fmla="*/ 2147483647 h 336"/>
                <a:gd name="T86" fmla="*/ 2147483647 w 1059"/>
                <a:gd name="T87" fmla="*/ 2147483647 h 336"/>
                <a:gd name="T88" fmla="*/ 2147483647 w 1059"/>
                <a:gd name="T89" fmla="*/ 2147483647 h 336"/>
                <a:gd name="T90" fmla="*/ 2147483647 w 1059"/>
                <a:gd name="T91" fmla="*/ 2147483647 h 336"/>
                <a:gd name="T92" fmla="*/ 2147483647 w 1059"/>
                <a:gd name="T93" fmla="*/ 2147483647 h 336"/>
                <a:gd name="T94" fmla="*/ 2147483647 w 1059"/>
                <a:gd name="T95" fmla="*/ 2147483647 h 336"/>
                <a:gd name="T96" fmla="*/ 2147483647 w 1059"/>
                <a:gd name="T97" fmla="*/ 2147483647 h 336"/>
                <a:gd name="T98" fmla="*/ 2147483647 w 1059"/>
                <a:gd name="T99" fmla="*/ 2147483647 h 336"/>
                <a:gd name="T100" fmla="*/ 2147483647 w 1059"/>
                <a:gd name="T101" fmla="*/ 2147483647 h 336"/>
                <a:gd name="T102" fmla="*/ 2147483647 w 1059"/>
                <a:gd name="T103" fmla="*/ 2147483647 h 336"/>
                <a:gd name="T104" fmla="*/ 2147483647 w 1059"/>
                <a:gd name="T105" fmla="*/ 2147483647 h 336"/>
                <a:gd name="T106" fmla="*/ 2147483647 w 1059"/>
                <a:gd name="T107" fmla="*/ 2147483647 h 336"/>
                <a:gd name="T108" fmla="*/ 2147483647 w 1059"/>
                <a:gd name="T109" fmla="*/ 2147483647 h 336"/>
                <a:gd name="T110" fmla="*/ 2147483647 w 1059"/>
                <a:gd name="T111" fmla="*/ 2147483647 h 336"/>
                <a:gd name="T112" fmla="*/ 2147483647 w 1059"/>
                <a:gd name="T113" fmla="*/ 2147483647 h 3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59"/>
                <a:gd name="T172" fmla="*/ 0 h 336"/>
                <a:gd name="T173" fmla="*/ 1059 w 1059"/>
                <a:gd name="T174" fmla="*/ 336 h 3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59" h="336">
                  <a:moveTo>
                    <a:pt x="51" y="4"/>
                  </a:moveTo>
                  <a:cubicBezTo>
                    <a:pt x="45" y="20"/>
                    <a:pt x="18" y="70"/>
                    <a:pt x="10" y="100"/>
                  </a:cubicBezTo>
                  <a:cubicBezTo>
                    <a:pt x="2" y="130"/>
                    <a:pt x="0" y="159"/>
                    <a:pt x="3" y="185"/>
                  </a:cubicBezTo>
                  <a:cubicBezTo>
                    <a:pt x="7" y="212"/>
                    <a:pt x="10" y="238"/>
                    <a:pt x="27" y="262"/>
                  </a:cubicBezTo>
                  <a:cubicBezTo>
                    <a:pt x="45" y="285"/>
                    <a:pt x="82" y="318"/>
                    <a:pt x="109" y="327"/>
                  </a:cubicBezTo>
                  <a:cubicBezTo>
                    <a:pt x="135" y="336"/>
                    <a:pt x="165" y="322"/>
                    <a:pt x="185" y="312"/>
                  </a:cubicBezTo>
                  <a:cubicBezTo>
                    <a:pt x="206" y="302"/>
                    <a:pt x="219" y="283"/>
                    <a:pt x="232" y="265"/>
                  </a:cubicBezTo>
                  <a:cubicBezTo>
                    <a:pt x="244" y="247"/>
                    <a:pt x="255" y="229"/>
                    <a:pt x="260" y="206"/>
                  </a:cubicBezTo>
                  <a:cubicBezTo>
                    <a:pt x="266" y="182"/>
                    <a:pt x="264" y="149"/>
                    <a:pt x="262" y="125"/>
                  </a:cubicBezTo>
                  <a:cubicBezTo>
                    <a:pt x="260" y="101"/>
                    <a:pt x="258" y="79"/>
                    <a:pt x="249" y="60"/>
                  </a:cubicBezTo>
                  <a:cubicBezTo>
                    <a:pt x="240" y="41"/>
                    <a:pt x="222" y="8"/>
                    <a:pt x="210" y="8"/>
                  </a:cubicBezTo>
                  <a:cubicBezTo>
                    <a:pt x="198" y="8"/>
                    <a:pt x="183" y="38"/>
                    <a:pt x="175" y="58"/>
                  </a:cubicBezTo>
                  <a:cubicBezTo>
                    <a:pt x="167" y="78"/>
                    <a:pt x="165" y="103"/>
                    <a:pt x="164" y="129"/>
                  </a:cubicBezTo>
                  <a:cubicBezTo>
                    <a:pt x="163" y="155"/>
                    <a:pt x="160" y="187"/>
                    <a:pt x="166" y="212"/>
                  </a:cubicBezTo>
                  <a:cubicBezTo>
                    <a:pt x="171" y="237"/>
                    <a:pt x="183" y="262"/>
                    <a:pt x="199" y="280"/>
                  </a:cubicBezTo>
                  <a:cubicBezTo>
                    <a:pt x="214" y="297"/>
                    <a:pt x="239" y="314"/>
                    <a:pt x="260" y="321"/>
                  </a:cubicBezTo>
                  <a:cubicBezTo>
                    <a:pt x="281" y="328"/>
                    <a:pt x="302" y="333"/>
                    <a:pt x="325" y="322"/>
                  </a:cubicBezTo>
                  <a:cubicBezTo>
                    <a:pt x="348" y="311"/>
                    <a:pt x="385" y="279"/>
                    <a:pt x="401" y="256"/>
                  </a:cubicBezTo>
                  <a:cubicBezTo>
                    <a:pt x="417" y="233"/>
                    <a:pt x="420" y="213"/>
                    <a:pt x="423" y="185"/>
                  </a:cubicBezTo>
                  <a:cubicBezTo>
                    <a:pt x="425" y="157"/>
                    <a:pt x="423" y="116"/>
                    <a:pt x="416" y="88"/>
                  </a:cubicBezTo>
                  <a:cubicBezTo>
                    <a:pt x="409" y="60"/>
                    <a:pt x="394" y="23"/>
                    <a:pt x="381" y="17"/>
                  </a:cubicBezTo>
                  <a:cubicBezTo>
                    <a:pt x="368" y="11"/>
                    <a:pt x="349" y="32"/>
                    <a:pt x="339" y="53"/>
                  </a:cubicBezTo>
                  <a:cubicBezTo>
                    <a:pt x="329" y="73"/>
                    <a:pt x="320" y="115"/>
                    <a:pt x="319" y="144"/>
                  </a:cubicBezTo>
                  <a:cubicBezTo>
                    <a:pt x="318" y="173"/>
                    <a:pt x="325" y="208"/>
                    <a:pt x="333" y="232"/>
                  </a:cubicBezTo>
                  <a:cubicBezTo>
                    <a:pt x="341" y="256"/>
                    <a:pt x="354" y="272"/>
                    <a:pt x="369" y="288"/>
                  </a:cubicBezTo>
                  <a:cubicBezTo>
                    <a:pt x="384" y="304"/>
                    <a:pt x="405" y="322"/>
                    <a:pt x="425" y="327"/>
                  </a:cubicBezTo>
                  <a:cubicBezTo>
                    <a:pt x="445" y="332"/>
                    <a:pt x="469" y="327"/>
                    <a:pt x="489" y="318"/>
                  </a:cubicBezTo>
                  <a:cubicBezTo>
                    <a:pt x="509" y="309"/>
                    <a:pt x="528" y="297"/>
                    <a:pt x="543" y="274"/>
                  </a:cubicBezTo>
                  <a:cubicBezTo>
                    <a:pt x="558" y="251"/>
                    <a:pt x="576" y="216"/>
                    <a:pt x="581" y="182"/>
                  </a:cubicBezTo>
                  <a:cubicBezTo>
                    <a:pt x="585" y="148"/>
                    <a:pt x="578" y="97"/>
                    <a:pt x="570" y="67"/>
                  </a:cubicBezTo>
                  <a:cubicBezTo>
                    <a:pt x="561" y="38"/>
                    <a:pt x="541" y="8"/>
                    <a:pt x="528" y="8"/>
                  </a:cubicBezTo>
                  <a:cubicBezTo>
                    <a:pt x="515" y="8"/>
                    <a:pt x="499" y="41"/>
                    <a:pt x="491" y="70"/>
                  </a:cubicBezTo>
                  <a:cubicBezTo>
                    <a:pt x="482" y="100"/>
                    <a:pt x="475" y="153"/>
                    <a:pt x="477" y="185"/>
                  </a:cubicBezTo>
                  <a:cubicBezTo>
                    <a:pt x="479" y="217"/>
                    <a:pt x="494" y="244"/>
                    <a:pt x="505" y="264"/>
                  </a:cubicBezTo>
                  <a:cubicBezTo>
                    <a:pt x="516" y="284"/>
                    <a:pt x="525" y="293"/>
                    <a:pt x="545" y="303"/>
                  </a:cubicBezTo>
                  <a:cubicBezTo>
                    <a:pt x="565" y="313"/>
                    <a:pt x="598" y="328"/>
                    <a:pt x="624" y="324"/>
                  </a:cubicBezTo>
                  <a:cubicBezTo>
                    <a:pt x="651" y="319"/>
                    <a:pt x="688" y="290"/>
                    <a:pt x="706" y="274"/>
                  </a:cubicBezTo>
                  <a:cubicBezTo>
                    <a:pt x="724" y="258"/>
                    <a:pt x="725" y="249"/>
                    <a:pt x="731" y="228"/>
                  </a:cubicBezTo>
                  <a:cubicBezTo>
                    <a:pt x="737" y="207"/>
                    <a:pt x="739" y="173"/>
                    <a:pt x="739" y="148"/>
                  </a:cubicBezTo>
                  <a:cubicBezTo>
                    <a:pt x="739" y="123"/>
                    <a:pt x="741" y="104"/>
                    <a:pt x="733" y="80"/>
                  </a:cubicBezTo>
                  <a:cubicBezTo>
                    <a:pt x="725" y="56"/>
                    <a:pt x="701" y="10"/>
                    <a:pt x="688" y="5"/>
                  </a:cubicBezTo>
                  <a:cubicBezTo>
                    <a:pt x="675" y="0"/>
                    <a:pt x="661" y="28"/>
                    <a:pt x="653" y="50"/>
                  </a:cubicBezTo>
                  <a:cubicBezTo>
                    <a:pt x="645" y="72"/>
                    <a:pt x="638" y="104"/>
                    <a:pt x="637" y="134"/>
                  </a:cubicBezTo>
                  <a:cubicBezTo>
                    <a:pt x="636" y="164"/>
                    <a:pt x="637" y="203"/>
                    <a:pt x="649" y="232"/>
                  </a:cubicBezTo>
                  <a:cubicBezTo>
                    <a:pt x="661" y="261"/>
                    <a:pt x="688" y="294"/>
                    <a:pt x="712" y="309"/>
                  </a:cubicBezTo>
                  <a:cubicBezTo>
                    <a:pt x="736" y="324"/>
                    <a:pt x="764" y="330"/>
                    <a:pt x="791" y="321"/>
                  </a:cubicBezTo>
                  <a:cubicBezTo>
                    <a:pt x="819" y="312"/>
                    <a:pt x="859" y="288"/>
                    <a:pt x="877" y="253"/>
                  </a:cubicBezTo>
                  <a:cubicBezTo>
                    <a:pt x="894" y="218"/>
                    <a:pt x="899" y="148"/>
                    <a:pt x="894" y="109"/>
                  </a:cubicBezTo>
                  <a:cubicBezTo>
                    <a:pt x="890" y="69"/>
                    <a:pt x="864" y="14"/>
                    <a:pt x="848" y="11"/>
                  </a:cubicBezTo>
                  <a:cubicBezTo>
                    <a:pt x="833" y="8"/>
                    <a:pt x="808" y="53"/>
                    <a:pt x="800" y="88"/>
                  </a:cubicBezTo>
                  <a:cubicBezTo>
                    <a:pt x="792" y="123"/>
                    <a:pt x="792" y="188"/>
                    <a:pt x="802" y="224"/>
                  </a:cubicBezTo>
                  <a:cubicBezTo>
                    <a:pt x="812" y="259"/>
                    <a:pt x="836" y="285"/>
                    <a:pt x="861" y="303"/>
                  </a:cubicBezTo>
                  <a:cubicBezTo>
                    <a:pt x="887" y="321"/>
                    <a:pt x="925" y="331"/>
                    <a:pt x="951" y="327"/>
                  </a:cubicBezTo>
                  <a:cubicBezTo>
                    <a:pt x="978" y="322"/>
                    <a:pt x="1002" y="299"/>
                    <a:pt x="1019" y="274"/>
                  </a:cubicBezTo>
                  <a:cubicBezTo>
                    <a:pt x="1037" y="249"/>
                    <a:pt x="1050" y="207"/>
                    <a:pt x="1055" y="176"/>
                  </a:cubicBezTo>
                  <a:cubicBezTo>
                    <a:pt x="1059" y="145"/>
                    <a:pt x="1054" y="116"/>
                    <a:pt x="1048" y="91"/>
                  </a:cubicBezTo>
                  <a:cubicBezTo>
                    <a:pt x="1043" y="66"/>
                    <a:pt x="1027" y="42"/>
                    <a:pt x="1022" y="2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latin typeface="Calibri" charset="0"/>
              </a:endParaRPr>
            </a:p>
          </p:txBody>
        </p:sp>
        <p:sp>
          <p:nvSpPr>
            <p:cNvPr id="21" name="Oval 63"/>
            <p:cNvSpPr>
              <a:spLocks noChangeArrowheads="1"/>
            </p:cNvSpPr>
            <p:nvPr/>
          </p:nvSpPr>
          <p:spPr bwMode="auto">
            <a:xfrm>
              <a:off x="1566863" y="4883150"/>
              <a:ext cx="215900" cy="215900"/>
            </a:xfrm>
            <a:prstGeom prst="ellipse">
              <a:avLst/>
            </a:prstGeom>
            <a:gradFill rotWithShape="0">
              <a:gsLst>
                <a:gs pos="0">
                  <a:srgbClr val="FFD2D2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latin typeface="Calibri" charset="0"/>
              </a:endParaRPr>
            </a:p>
          </p:txBody>
        </p:sp>
        <p:sp>
          <p:nvSpPr>
            <p:cNvPr id="22" name="Oval 64"/>
            <p:cNvSpPr>
              <a:spLocks noChangeArrowheads="1"/>
            </p:cNvSpPr>
            <p:nvPr/>
          </p:nvSpPr>
          <p:spPr bwMode="auto">
            <a:xfrm>
              <a:off x="1311275" y="5429250"/>
              <a:ext cx="215900" cy="215900"/>
            </a:xfrm>
            <a:prstGeom prst="ellipse">
              <a:avLst/>
            </a:prstGeom>
            <a:gradFill rotWithShape="0">
              <a:gsLst>
                <a:gs pos="0">
                  <a:srgbClr val="E4FFE4"/>
                </a:gs>
                <a:gs pos="100000">
                  <a:srgbClr val="66FF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FF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solidFill>
                  <a:srgbClr val="66FF66"/>
                </a:solidFill>
                <a:latin typeface="Calibri" charset="0"/>
              </a:endParaRPr>
            </a:p>
          </p:txBody>
        </p:sp>
        <p:sp>
          <p:nvSpPr>
            <p:cNvPr id="23" name="Oval 65"/>
            <p:cNvSpPr>
              <a:spLocks noChangeArrowheads="1"/>
            </p:cNvSpPr>
            <p:nvPr/>
          </p:nvSpPr>
          <p:spPr bwMode="auto">
            <a:xfrm>
              <a:off x="1831975" y="5429250"/>
              <a:ext cx="215900" cy="215900"/>
            </a:xfrm>
            <a:prstGeom prst="ellipse">
              <a:avLst/>
            </a:prstGeom>
            <a:gradFill rotWithShape="0">
              <a:gsLst>
                <a:gs pos="0">
                  <a:srgbClr val="D2D2FF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latin typeface="Calibri" charset="0"/>
              </a:endParaRPr>
            </a:p>
          </p:txBody>
        </p:sp>
      </p:grpSp>
      <p:sp>
        <p:nvSpPr>
          <p:cNvPr id="24" name="Oval 67"/>
          <p:cNvSpPr>
            <a:spLocks noChangeArrowheads="1"/>
          </p:cNvSpPr>
          <p:nvPr/>
        </p:nvSpPr>
        <p:spPr bwMode="auto">
          <a:xfrm>
            <a:off x="5219352" y="4737100"/>
            <a:ext cx="215900" cy="215900"/>
          </a:xfrm>
          <a:prstGeom prst="ellipse">
            <a:avLst/>
          </a:prstGeom>
          <a:gradFill rotWithShape="0">
            <a:gsLst>
              <a:gs pos="0">
                <a:srgbClr val="FFD2D2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>
              <a:latin typeface="Calibri" charset="0"/>
            </a:endParaRPr>
          </a:p>
        </p:txBody>
      </p:sp>
      <p:sp>
        <p:nvSpPr>
          <p:cNvPr id="25" name="Oval 68"/>
          <p:cNvSpPr>
            <a:spLocks noChangeArrowheads="1"/>
          </p:cNvSpPr>
          <p:nvPr/>
        </p:nvSpPr>
        <p:spPr bwMode="auto">
          <a:xfrm>
            <a:off x="4489102" y="4038600"/>
            <a:ext cx="215900" cy="215900"/>
          </a:xfrm>
          <a:prstGeom prst="ellipse">
            <a:avLst/>
          </a:prstGeom>
          <a:gradFill rotWithShape="0">
            <a:gsLst>
              <a:gs pos="0">
                <a:srgbClr val="FFD2D2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>
              <a:latin typeface="Calibri" charset="0"/>
            </a:endParaRPr>
          </a:p>
        </p:txBody>
      </p:sp>
      <p:sp>
        <p:nvSpPr>
          <p:cNvPr id="26" name="Oval 69"/>
          <p:cNvSpPr>
            <a:spLocks noChangeArrowheads="1"/>
          </p:cNvSpPr>
          <p:nvPr/>
        </p:nvSpPr>
        <p:spPr bwMode="auto">
          <a:xfrm>
            <a:off x="5860702" y="5257800"/>
            <a:ext cx="215900" cy="215900"/>
          </a:xfrm>
          <a:prstGeom prst="ellipse">
            <a:avLst/>
          </a:prstGeom>
          <a:gradFill rotWithShape="0">
            <a:gsLst>
              <a:gs pos="0">
                <a:srgbClr val="E4FFE4"/>
              </a:gs>
              <a:gs pos="100000">
                <a:srgbClr val="66FF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>
              <a:solidFill>
                <a:srgbClr val="66FF66"/>
              </a:solidFill>
              <a:latin typeface="Calibri" charset="0"/>
            </a:endParaRPr>
          </a:p>
        </p:txBody>
      </p:sp>
      <p:sp>
        <p:nvSpPr>
          <p:cNvPr id="27" name="Oval 72"/>
          <p:cNvSpPr>
            <a:spLocks noChangeArrowheads="1"/>
          </p:cNvSpPr>
          <p:nvPr/>
        </p:nvSpPr>
        <p:spPr bwMode="auto">
          <a:xfrm>
            <a:off x="4622452" y="4432300"/>
            <a:ext cx="215900" cy="215900"/>
          </a:xfrm>
          <a:prstGeom prst="ellipse">
            <a:avLst/>
          </a:prstGeom>
          <a:gradFill rotWithShape="0">
            <a:gsLst>
              <a:gs pos="0">
                <a:srgbClr val="E4FFE4"/>
              </a:gs>
              <a:gs pos="100000">
                <a:srgbClr val="66FF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>
              <a:solidFill>
                <a:srgbClr val="66FF66"/>
              </a:solidFill>
              <a:latin typeface="Calibri" charset="0"/>
            </a:endParaRPr>
          </a:p>
        </p:txBody>
      </p:sp>
      <p:sp>
        <p:nvSpPr>
          <p:cNvPr id="28" name="Oval 74"/>
          <p:cNvSpPr>
            <a:spLocks noChangeArrowheads="1"/>
          </p:cNvSpPr>
          <p:nvPr/>
        </p:nvSpPr>
        <p:spPr bwMode="auto">
          <a:xfrm>
            <a:off x="6254402" y="4965700"/>
            <a:ext cx="215900" cy="215900"/>
          </a:xfrm>
          <a:prstGeom prst="ellipse">
            <a:avLst/>
          </a:prstGeom>
          <a:gradFill rotWithShape="0">
            <a:gsLst>
              <a:gs pos="0">
                <a:srgbClr val="D2D2FF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>
              <a:latin typeface="Calibri" charset="0"/>
            </a:endParaRPr>
          </a:p>
        </p:txBody>
      </p:sp>
      <p:sp>
        <p:nvSpPr>
          <p:cNvPr id="29" name="Oval 75"/>
          <p:cNvSpPr>
            <a:spLocks noChangeArrowheads="1"/>
          </p:cNvSpPr>
          <p:nvPr/>
        </p:nvSpPr>
        <p:spPr bwMode="auto">
          <a:xfrm>
            <a:off x="5327302" y="4191000"/>
            <a:ext cx="215900" cy="215900"/>
          </a:xfrm>
          <a:prstGeom prst="ellipse">
            <a:avLst/>
          </a:prstGeom>
          <a:gradFill rotWithShape="0">
            <a:gsLst>
              <a:gs pos="0">
                <a:srgbClr val="D2D2FF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>
              <a:latin typeface="Calibri" charset="0"/>
            </a:endParaRPr>
          </a:p>
        </p:txBody>
      </p:sp>
      <p:sp>
        <p:nvSpPr>
          <p:cNvPr id="30" name="Oval 79"/>
          <p:cNvSpPr>
            <a:spLocks noChangeArrowheads="1"/>
          </p:cNvSpPr>
          <p:nvPr/>
        </p:nvSpPr>
        <p:spPr bwMode="auto">
          <a:xfrm>
            <a:off x="2965102" y="5715000"/>
            <a:ext cx="609600" cy="609600"/>
          </a:xfrm>
          <a:prstGeom prst="ellipse">
            <a:avLst/>
          </a:prstGeom>
          <a:solidFill>
            <a:srgbClr val="FFFEB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31" name="Freeform 60"/>
          <p:cNvSpPr>
            <a:spLocks/>
          </p:cNvSpPr>
          <p:nvPr/>
        </p:nvSpPr>
        <p:spPr bwMode="auto">
          <a:xfrm>
            <a:off x="3193702" y="5943600"/>
            <a:ext cx="304800" cy="158750"/>
          </a:xfrm>
          <a:custGeom>
            <a:avLst/>
            <a:gdLst>
              <a:gd name="T0" fmla="*/ 2147483647 w 1059"/>
              <a:gd name="T1" fmla="*/ 2147483647 h 336"/>
              <a:gd name="T2" fmla="*/ 2147483647 w 1059"/>
              <a:gd name="T3" fmla="*/ 2147483647 h 336"/>
              <a:gd name="T4" fmla="*/ 2147483647 w 1059"/>
              <a:gd name="T5" fmla="*/ 2147483647 h 336"/>
              <a:gd name="T6" fmla="*/ 2147483647 w 1059"/>
              <a:gd name="T7" fmla="*/ 2147483647 h 336"/>
              <a:gd name="T8" fmla="*/ 2147483647 w 1059"/>
              <a:gd name="T9" fmla="*/ 2147483647 h 336"/>
              <a:gd name="T10" fmla="*/ 2147483647 w 1059"/>
              <a:gd name="T11" fmla="*/ 2147483647 h 336"/>
              <a:gd name="T12" fmla="*/ 2147483647 w 1059"/>
              <a:gd name="T13" fmla="*/ 2147483647 h 336"/>
              <a:gd name="T14" fmla="*/ 2147483647 w 1059"/>
              <a:gd name="T15" fmla="*/ 2147483647 h 336"/>
              <a:gd name="T16" fmla="*/ 2147483647 w 1059"/>
              <a:gd name="T17" fmla="*/ 2147483647 h 336"/>
              <a:gd name="T18" fmla="*/ 2147483647 w 1059"/>
              <a:gd name="T19" fmla="*/ 2147483647 h 336"/>
              <a:gd name="T20" fmla="*/ 2147483647 w 1059"/>
              <a:gd name="T21" fmla="*/ 2147483647 h 336"/>
              <a:gd name="T22" fmla="*/ 2147483647 w 1059"/>
              <a:gd name="T23" fmla="*/ 2147483647 h 336"/>
              <a:gd name="T24" fmla="*/ 2147483647 w 1059"/>
              <a:gd name="T25" fmla="*/ 2147483647 h 336"/>
              <a:gd name="T26" fmla="*/ 2147483647 w 1059"/>
              <a:gd name="T27" fmla="*/ 2147483647 h 336"/>
              <a:gd name="T28" fmla="*/ 2147483647 w 1059"/>
              <a:gd name="T29" fmla="*/ 2147483647 h 336"/>
              <a:gd name="T30" fmla="*/ 2147483647 w 1059"/>
              <a:gd name="T31" fmla="*/ 2147483647 h 336"/>
              <a:gd name="T32" fmla="*/ 2147483647 w 1059"/>
              <a:gd name="T33" fmla="*/ 2147483647 h 336"/>
              <a:gd name="T34" fmla="*/ 2147483647 w 1059"/>
              <a:gd name="T35" fmla="*/ 2147483647 h 336"/>
              <a:gd name="T36" fmla="*/ 2147483647 w 1059"/>
              <a:gd name="T37" fmla="*/ 2147483647 h 336"/>
              <a:gd name="T38" fmla="*/ 2147483647 w 1059"/>
              <a:gd name="T39" fmla="*/ 2147483647 h 336"/>
              <a:gd name="T40" fmla="*/ 2147483647 w 1059"/>
              <a:gd name="T41" fmla="*/ 2147483647 h 336"/>
              <a:gd name="T42" fmla="*/ 2147483647 w 1059"/>
              <a:gd name="T43" fmla="*/ 2147483647 h 336"/>
              <a:gd name="T44" fmla="*/ 2147483647 w 1059"/>
              <a:gd name="T45" fmla="*/ 2147483647 h 336"/>
              <a:gd name="T46" fmla="*/ 2147483647 w 1059"/>
              <a:gd name="T47" fmla="*/ 2147483647 h 336"/>
              <a:gd name="T48" fmla="*/ 2147483647 w 1059"/>
              <a:gd name="T49" fmla="*/ 2147483647 h 336"/>
              <a:gd name="T50" fmla="*/ 2147483647 w 1059"/>
              <a:gd name="T51" fmla="*/ 2147483647 h 336"/>
              <a:gd name="T52" fmla="*/ 2147483647 w 1059"/>
              <a:gd name="T53" fmla="*/ 2147483647 h 336"/>
              <a:gd name="T54" fmla="*/ 2147483647 w 1059"/>
              <a:gd name="T55" fmla="*/ 2147483647 h 336"/>
              <a:gd name="T56" fmla="*/ 2147483647 w 1059"/>
              <a:gd name="T57" fmla="*/ 2147483647 h 336"/>
              <a:gd name="T58" fmla="*/ 2147483647 w 1059"/>
              <a:gd name="T59" fmla="*/ 2147483647 h 336"/>
              <a:gd name="T60" fmla="*/ 2147483647 w 1059"/>
              <a:gd name="T61" fmla="*/ 2147483647 h 336"/>
              <a:gd name="T62" fmla="*/ 2147483647 w 1059"/>
              <a:gd name="T63" fmla="*/ 2147483647 h 336"/>
              <a:gd name="T64" fmla="*/ 2147483647 w 1059"/>
              <a:gd name="T65" fmla="*/ 2147483647 h 336"/>
              <a:gd name="T66" fmla="*/ 2147483647 w 1059"/>
              <a:gd name="T67" fmla="*/ 2147483647 h 336"/>
              <a:gd name="T68" fmla="*/ 2147483647 w 1059"/>
              <a:gd name="T69" fmla="*/ 2147483647 h 336"/>
              <a:gd name="T70" fmla="*/ 2147483647 w 1059"/>
              <a:gd name="T71" fmla="*/ 2147483647 h 336"/>
              <a:gd name="T72" fmla="*/ 2147483647 w 1059"/>
              <a:gd name="T73" fmla="*/ 2147483647 h 336"/>
              <a:gd name="T74" fmla="*/ 2147483647 w 1059"/>
              <a:gd name="T75" fmla="*/ 2147483647 h 336"/>
              <a:gd name="T76" fmla="*/ 2147483647 w 1059"/>
              <a:gd name="T77" fmla="*/ 2147483647 h 336"/>
              <a:gd name="T78" fmla="*/ 2147483647 w 1059"/>
              <a:gd name="T79" fmla="*/ 2147483647 h 336"/>
              <a:gd name="T80" fmla="*/ 2147483647 w 1059"/>
              <a:gd name="T81" fmla="*/ 2147483647 h 336"/>
              <a:gd name="T82" fmla="*/ 2147483647 w 1059"/>
              <a:gd name="T83" fmla="*/ 2147483647 h 336"/>
              <a:gd name="T84" fmla="*/ 2147483647 w 1059"/>
              <a:gd name="T85" fmla="*/ 2147483647 h 336"/>
              <a:gd name="T86" fmla="*/ 2147483647 w 1059"/>
              <a:gd name="T87" fmla="*/ 2147483647 h 336"/>
              <a:gd name="T88" fmla="*/ 2147483647 w 1059"/>
              <a:gd name="T89" fmla="*/ 2147483647 h 336"/>
              <a:gd name="T90" fmla="*/ 2147483647 w 1059"/>
              <a:gd name="T91" fmla="*/ 2147483647 h 336"/>
              <a:gd name="T92" fmla="*/ 2147483647 w 1059"/>
              <a:gd name="T93" fmla="*/ 2147483647 h 336"/>
              <a:gd name="T94" fmla="*/ 2147483647 w 1059"/>
              <a:gd name="T95" fmla="*/ 2147483647 h 336"/>
              <a:gd name="T96" fmla="*/ 2147483647 w 1059"/>
              <a:gd name="T97" fmla="*/ 2147483647 h 336"/>
              <a:gd name="T98" fmla="*/ 2147483647 w 1059"/>
              <a:gd name="T99" fmla="*/ 2147483647 h 336"/>
              <a:gd name="T100" fmla="*/ 2147483647 w 1059"/>
              <a:gd name="T101" fmla="*/ 2147483647 h 336"/>
              <a:gd name="T102" fmla="*/ 2147483647 w 1059"/>
              <a:gd name="T103" fmla="*/ 2147483647 h 336"/>
              <a:gd name="T104" fmla="*/ 2147483647 w 1059"/>
              <a:gd name="T105" fmla="*/ 2147483647 h 336"/>
              <a:gd name="T106" fmla="*/ 2147483647 w 1059"/>
              <a:gd name="T107" fmla="*/ 2147483647 h 336"/>
              <a:gd name="T108" fmla="*/ 2147483647 w 1059"/>
              <a:gd name="T109" fmla="*/ 2147483647 h 336"/>
              <a:gd name="T110" fmla="*/ 2147483647 w 1059"/>
              <a:gd name="T111" fmla="*/ 2147483647 h 336"/>
              <a:gd name="T112" fmla="*/ 2147483647 w 1059"/>
              <a:gd name="T113" fmla="*/ 2147483647 h 3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059"/>
              <a:gd name="T172" fmla="*/ 0 h 336"/>
              <a:gd name="T173" fmla="*/ 1059 w 1059"/>
              <a:gd name="T174" fmla="*/ 336 h 3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059" h="336">
                <a:moveTo>
                  <a:pt x="51" y="4"/>
                </a:moveTo>
                <a:cubicBezTo>
                  <a:pt x="45" y="20"/>
                  <a:pt x="18" y="70"/>
                  <a:pt x="10" y="100"/>
                </a:cubicBezTo>
                <a:cubicBezTo>
                  <a:pt x="2" y="130"/>
                  <a:pt x="0" y="159"/>
                  <a:pt x="3" y="185"/>
                </a:cubicBezTo>
                <a:cubicBezTo>
                  <a:pt x="7" y="212"/>
                  <a:pt x="10" y="238"/>
                  <a:pt x="27" y="262"/>
                </a:cubicBezTo>
                <a:cubicBezTo>
                  <a:pt x="45" y="285"/>
                  <a:pt x="82" y="318"/>
                  <a:pt x="109" y="327"/>
                </a:cubicBezTo>
                <a:cubicBezTo>
                  <a:pt x="135" y="336"/>
                  <a:pt x="165" y="322"/>
                  <a:pt x="185" y="312"/>
                </a:cubicBezTo>
                <a:cubicBezTo>
                  <a:pt x="206" y="302"/>
                  <a:pt x="219" y="283"/>
                  <a:pt x="232" y="265"/>
                </a:cubicBezTo>
                <a:cubicBezTo>
                  <a:pt x="244" y="247"/>
                  <a:pt x="255" y="229"/>
                  <a:pt x="260" y="206"/>
                </a:cubicBezTo>
                <a:cubicBezTo>
                  <a:pt x="266" y="182"/>
                  <a:pt x="264" y="149"/>
                  <a:pt x="262" y="125"/>
                </a:cubicBezTo>
                <a:cubicBezTo>
                  <a:pt x="260" y="101"/>
                  <a:pt x="258" y="79"/>
                  <a:pt x="249" y="60"/>
                </a:cubicBezTo>
                <a:cubicBezTo>
                  <a:pt x="240" y="41"/>
                  <a:pt x="222" y="8"/>
                  <a:pt x="210" y="8"/>
                </a:cubicBezTo>
                <a:cubicBezTo>
                  <a:pt x="198" y="8"/>
                  <a:pt x="183" y="38"/>
                  <a:pt x="175" y="58"/>
                </a:cubicBezTo>
                <a:cubicBezTo>
                  <a:pt x="167" y="78"/>
                  <a:pt x="165" y="103"/>
                  <a:pt x="164" y="129"/>
                </a:cubicBezTo>
                <a:cubicBezTo>
                  <a:pt x="163" y="155"/>
                  <a:pt x="160" y="187"/>
                  <a:pt x="166" y="212"/>
                </a:cubicBezTo>
                <a:cubicBezTo>
                  <a:pt x="171" y="237"/>
                  <a:pt x="183" y="262"/>
                  <a:pt x="199" y="280"/>
                </a:cubicBezTo>
                <a:cubicBezTo>
                  <a:pt x="214" y="297"/>
                  <a:pt x="239" y="314"/>
                  <a:pt x="260" y="321"/>
                </a:cubicBezTo>
                <a:cubicBezTo>
                  <a:pt x="281" y="328"/>
                  <a:pt x="302" y="333"/>
                  <a:pt x="325" y="322"/>
                </a:cubicBezTo>
                <a:cubicBezTo>
                  <a:pt x="348" y="311"/>
                  <a:pt x="385" y="279"/>
                  <a:pt x="401" y="256"/>
                </a:cubicBezTo>
                <a:cubicBezTo>
                  <a:pt x="417" y="233"/>
                  <a:pt x="420" y="213"/>
                  <a:pt x="423" y="185"/>
                </a:cubicBezTo>
                <a:cubicBezTo>
                  <a:pt x="425" y="157"/>
                  <a:pt x="423" y="116"/>
                  <a:pt x="416" y="88"/>
                </a:cubicBezTo>
                <a:cubicBezTo>
                  <a:pt x="409" y="60"/>
                  <a:pt x="394" y="23"/>
                  <a:pt x="381" y="17"/>
                </a:cubicBezTo>
                <a:cubicBezTo>
                  <a:pt x="368" y="11"/>
                  <a:pt x="349" y="32"/>
                  <a:pt x="339" y="53"/>
                </a:cubicBezTo>
                <a:cubicBezTo>
                  <a:pt x="329" y="73"/>
                  <a:pt x="320" y="115"/>
                  <a:pt x="319" y="144"/>
                </a:cubicBezTo>
                <a:cubicBezTo>
                  <a:pt x="318" y="173"/>
                  <a:pt x="325" y="208"/>
                  <a:pt x="333" y="232"/>
                </a:cubicBezTo>
                <a:cubicBezTo>
                  <a:pt x="341" y="256"/>
                  <a:pt x="354" y="272"/>
                  <a:pt x="369" y="288"/>
                </a:cubicBezTo>
                <a:cubicBezTo>
                  <a:pt x="384" y="304"/>
                  <a:pt x="405" y="322"/>
                  <a:pt x="425" y="327"/>
                </a:cubicBezTo>
                <a:cubicBezTo>
                  <a:pt x="445" y="332"/>
                  <a:pt x="469" y="327"/>
                  <a:pt x="489" y="318"/>
                </a:cubicBezTo>
                <a:cubicBezTo>
                  <a:pt x="509" y="309"/>
                  <a:pt x="528" y="297"/>
                  <a:pt x="543" y="274"/>
                </a:cubicBezTo>
                <a:cubicBezTo>
                  <a:pt x="558" y="251"/>
                  <a:pt x="576" y="216"/>
                  <a:pt x="581" y="182"/>
                </a:cubicBezTo>
                <a:cubicBezTo>
                  <a:pt x="585" y="148"/>
                  <a:pt x="578" y="97"/>
                  <a:pt x="570" y="67"/>
                </a:cubicBezTo>
                <a:cubicBezTo>
                  <a:pt x="561" y="38"/>
                  <a:pt x="541" y="8"/>
                  <a:pt x="528" y="8"/>
                </a:cubicBezTo>
                <a:cubicBezTo>
                  <a:pt x="515" y="8"/>
                  <a:pt x="499" y="41"/>
                  <a:pt x="491" y="70"/>
                </a:cubicBezTo>
                <a:cubicBezTo>
                  <a:pt x="482" y="100"/>
                  <a:pt x="475" y="153"/>
                  <a:pt x="477" y="185"/>
                </a:cubicBezTo>
                <a:cubicBezTo>
                  <a:pt x="479" y="217"/>
                  <a:pt x="494" y="244"/>
                  <a:pt x="505" y="264"/>
                </a:cubicBezTo>
                <a:cubicBezTo>
                  <a:pt x="516" y="284"/>
                  <a:pt x="525" y="293"/>
                  <a:pt x="545" y="303"/>
                </a:cubicBezTo>
                <a:cubicBezTo>
                  <a:pt x="565" y="313"/>
                  <a:pt x="598" y="328"/>
                  <a:pt x="624" y="324"/>
                </a:cubicBezTo>
                <a:cubicBezTo>
                  <a:pt x="651" y="319"/>
                  <a:pt x="688" y="290"/>
                  <a:pt x="706" y="274"/>
                </a:cubicBezTo>
                <a:cubicBezTo>
                  <a:pt x="724" y="258"/>
                  <a:pt x="725" y="249"/>
                  <a:pt x="731" y="228"/>
                </a:cubicBezTo>
                <a:cubicBezTo>
                  <a:pt x="737" y="207"/>
                  <a:pt x="739" y="173"/>
                  <a:pt x="739" y="148"/>
                </a:cubicBezTo>
                <a:cubicBezTo>
                  <a:pt x="739" y="123"/>
                  <a:pt x="741" y="104"/>
                  <a:pt x="733" y="80"/>
                </a:cubicBezTo>
                <a:cubicBezTo>
                  <a:pt x="725" y="56"/>
                  <a:pt x="701" y="10"/>
                  <a:pt x="688" y="5"/>
                </a:cubicBezTo>
                <a:cubicBezTo>
                  <a:pt x="675" y="0"/>
                  <a:pt x="661" y="28"/>
                  <a:pt x="653" y="50"/>
                </a:cubicBezTo>
                <a:cubicBezTo>
                  <a:pt x="645" y="72"/>
                  <a:pt x="638" y="104"/>
                  <a:pt x="637" y="134"/>
                </a:cubicBezTo>
                <a:cubicBezTo>
                  <a:pt x="636" y="164"/>
                  <a:pt x="637" y="203"/>
                  <a:pt x="649" y="232"/>
                </a:cubicBezTo>
                <a:cubicBezTo>
                  <a:pt x="661" y="261"/>
                  <a:pt x="688" y="294"/>
                  <a:pt x="712" y="309"/>
                </a:cubicBezTo>
                <a:cubicBezTo>
                  <a:pt x="736" y="324"/>
                  <a:pt x="764" y="330"/>
                  <a:pt x="791" y="321"/>
                </a:cubicBezTo>
                <a:cubicBezTo>
                  <a:pt x="819" y="312"/>
                  <a:pt x="859" y="288"/>
                  <a:pt x="877" y="253"/>
                </a:cubicBezTo>
                <a:cubicBezTo>
                  <a:pt x="894" y="218"/>
                  <a:pt x="899" y="148"/>
                  <a:pt x="894" y="109"/>
                </a:cubicBezTo>
                <a:cubicBezTo>
                  <a:pt x="890" y="69"/>
                  <a:pt x="864" y="14"/>
                  <a:pt x="848" y="11"/>
                </a:cubicBezTo>
                <a:cubicBezTo>
                  <a:pt x="833" y="8"/>
                  <a:pt x="808" y="53"/>
                  <a:pt x="800" y="88"/>
                </a:cubicBezTo>
                <a:cubicBezTo>
                  <a:pt x="792" y="123"/>
                  <a:pt x="792" y="188"/>
                  <a:pt x="802" y="224"/>
                </a:cubicBezTo>
                <a:cubicBezTo>
                  <a:pt x="812" y="259"/>
                  <a:pt x="836" y="285"/>
                  <a:pt x="861" y="303"/>
                </a:cubicBezTo>
                <a:cubicBezTo>
                  <a:pt x="887" y="321"/>
                  <a:pt x="925" y="331"/>
                  <a:pt x="951" y="327"/>
                </a:cubicBezTo>
                <a:cubicBezTo>
                  <a:pt x="978" y="322"/>
                  <a:pt x="1002" y="299"/>
                  <a:pt x="1019" y="274"/>
                </a:cubicBezTo>
                <a:cubicBezTo>
                  <a:pt x="1037" y="249"/>
                  <a:pt x="1050" y="207"/>
                  <a:pt x="1055" y="176"/>
                </a:cubicBezTo>
                <a:cubicBezTo>
                  <a:pt x="1059" y="145"/>
                  <a:pt x="1054" y="116"/>
                  <a:pt x="1048" y="91"/>
                </a:cubicBezTo>
                <a:cubicBezTo>
                  <a:pt x="1043" y="66"/>
                  <a:pt x="1027" y="42"/>
                  <a:pt x="1022" y="2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32" name="Oval 70"/>
          <p:cNvSpPr>
            <a:spLocks noChangeArrowheads="1"/>
          </p:cNvSpPr>
          <p:nvPr/>
        </p:nvSpPr>
        <p:spPr bwMode="auto">
          <a:xfrm>
            <a:off x="2977802" y="5943600"/>
            <a:ext cx="215900" cy="215900"/>
          </a:xfrm>
          <a:prstGeom prst="ellipse">
            <a:avLst/>
          </a:prstGeom>
          <a:gradFill rotWithShape="0">
            <a:gsLst>
              <a:gs pos="0">
                <a:srgbClr val="E4FFE4"/>
              </a:gs>
              <a:gs pos="100000">
                <a:srgbClr val="66FF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>
              <a:solidFill>
                <a:srgbClr val="66FF66"/>
              </a:solidFill>
              <a:latin typeface="Calibri" charset="0"/>
            </a:endParaRPr>
          </a:p>
        </p:txBody>
      </p:sp>
      <p:sp>
        <p:nvSpPr>
          <p:cNvPr id="33" name="Oval 76"/>
          <p:cNvSpPr>
            <a:spLocks noChangeArrowheads="1"/>
          </p:cNvSpPr>
          <p:nvPr/>
        </p:nvSpPr>
        <p:spPr bwMode="auto">
          <a:xfrm>
            <a:off x="3358802" y="5943600"/>
            <a:ext cx="215900" cy="215900"/>
          </a:xfrm>
          <a:prstGeom prst="ellipse">
            <a:avLst/>
          </a:prstGeom>
          <a:gradFill rotWithShape="0">
            <a:gsLst>
              <a:gs pos="0">
                <a:srgbClr val="FFD2D2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>
              <a:latin typeface="Calibri" charset="0"/>
            </a:endParaRPr>
          </a:p>
        </p:txBody>
      </p:sp>
      <p:sp>
        <p:nvSpPr>
          <p:cNvPr id="35" name="Text Box 93"/>
          <p:cNvSpPr txBox="1">
            <a:spLocks noChangeArrowheads="1"/>
          </p:cNvSpPr>
          <p:nvPr/>
        </p:nvSpPr>
        <p:spPr bwMode="auto">
          <a:xfrm>
            <a:off x="1630015" y="2039938"/>
            <a:ext cx="488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>
                <a:solidFill>
                  <a:srgbClr val="FFFFFF"/>
                </a:solidFill>
                <a:latin typeface="Calibri" charset="0"/>
              </a:rPr>
              <a:t>高</a:t>
            </a:r>
          </a:p>
        </p:txBody>
      </p:sp>
      <p:sp>
        <p:nvSpPr>
          <p:cNvPr id="36" name="Text Box 96"/>
          <p:cNvSpPr txBox="1">
            <a:spLocks noChangeArrowheads="1"/>
          </p:cNvSpPr>
          <p:nvPr/>
        </p:nvSpPr>
        <p:spPr bwMode="auto">
          <a:xfrm>
            <a:off x="3085753" y="5029200"/>
            <a:ext cx="1698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600">
                <a:solidFill>
                  <a:schemeClr val="bg1"/>
                </a:solidFill>
                <a:latin typeface="Calibri" charset="0"/>
              </a:rPr>
              <a:t>陽子、中間子など</a:t>
            </a:r>
          </a:p>
        </p:txBody>
      </p:sp>
      <p:sp>
        <p:nvSpPr>
          <p:cNvPr id="37" name="テキスト ボックス 42"/>
          <p:cNvSpPr txBox="1">
            <a:spLocks noChangeArrowheads="1"/>
          </p:cNvSpPr>
          <p:nvPr/>
        </p:nvSpPr>
        <p:spPr bwMode="auto">
          <a:xfrm>
            <a:off x="1630016" y="2336800"/>
            <a:ext cx="300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latin typeface="Calibri" charset="0"/>
              </a:rPr>
              <a:t>T</a:t>
            </a:r>
            <a:endParaRPr lang="ja-JP" altLang="en-US" sz="1800">
              <a:latin typeface="Calibri" charset="0"/>
            </a:endParaRPr>
          </a:p>
        </p:txBody>
      </p:sp>
      <p:sp>
        <p:nvSpPr>
          <p:cNvPr id="38" name="テキスト ボックス 43"/>
          <p:cNvSpPr txBox="1">
            <a:spLocks noChangeArrowheads="1"/>
          </p:cNvSpPr>
          <p:nvPr/>
        </p:nvSpPr>
        <p:spPr bwMode="auto">
          <a:xfrm>
            <a:off x="7854602" y="6500814"/>
            <a:ext cx="4016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latin typeface="Symbol" charset="0"/>
                <a:cs typeface="Symbol" charset="0"/>
              </a:rPr>
              <a:t>μ</a:t>
            </a:r>
            <a:r>
              <a:rPr lang="en-US" altLang="ja-JP" sz="1800" baseline="-25000">
                <a:latin typeface="Calibri" charset="0"/>
              </a:rPr>
              <a:t>B</a:t>
            </a:r>
            <a:endParaRPr lang="ja-JP" altLang="en-US" sz="1800" baseline="-25000">
              <a:latin typeface="Calibri" charset="0"/>
            </a:endParaRPr>
          </a:p>
        </p:txBody>
      </p:sp>
      <p:sp>
        <p:nvSpPr>
          <p:cNvPr id="40" name="テキスト ボックス 6"/>
          <p:cNvSpPr txBox="1"/>
          <p:nvPr/>
        </p:nvSpPr>
        <p:spPr>
          <a:xfrm>
            <a:off x="5810376" y="6372036"/>
            <a:ext cx="1797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>
                <a:solidFill>
                  <a:srgbClr val="0432FF"/>
                </a:solidFill>
              </a:rPr>
              <a:t>Neutron star</a:t>
            </a:r>
            <a:endParaRPr lang="ja-JP" altLang="en-US">
              <a:solidFill>
                <a:srgbClr val="0432FF"/>
              </a:solidFill>
            </a:endParaRPr>
          </a:p>
        </p:txBody>
      </p:sp>
      <p:sp>
        <p:nvSpPr>
          <p:cNvPr id="41" name="テキスト ボックス 10"/>
          <p:cNvSpPr txBox="1"/>
          <p:nvPr/>
        </p:nvSpPr>
        <p:spPr>
          <a:xfrm>
            <a:off x="5469067" y="5222814"/>
            <a:ext cx="1364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/>
              <a:t>?</a:t>
            </a:r>
            <a:endParaRPr lang="ja-JP" altLang="en-US" sz="4800" dirty="0"/>
          </a:p>
        </p:txBody>
      </p:sp>
      <p:pic>
        <p:nvPicPr>
          <p:cNvPr id="42" name="Picture 123" descr="qgp"/>
          <p:cNvPicPr>
            <a:picLocks noChangeAspect="1" noChangeArrowheads="1"/>
          </p:cNvPicPr>
          <p:nvPr/>
        </p:nvPicPr>
        <p:blipFill rotWithShape="1">
          <a:blip r:embed="rId2"/>
          <a:srcRect t="7138" b="24387"/>
          <a:stretch/>
        </p:blipFill>
        <p:spPr bwMode="auto">
          <a:xfrm>
            <a:off x="4230104" y="2050346"/>
            <a:ext cx="4480396" cy="1790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 Box 89"/>
          <p:cNvSpPr txBox="1">
            <a:spLocks noChangeArrowheads="1"/>
          </p:cNvSpPr>
          <p:nvPr/>
        </p:nvSpPr>
        <p:spPr bwMode="auto">
          <a:xfrm>
            <a:off x="5754435" y="3955476"/>
            <a:ext cx="3789051" cy="584775"/>
          </a:xfrm>
          <a:prstGeom prst="rect">
            <a:avLst/>
          </a:prstGeom>
          <a:solidFill>
            <a:srgbClr val="FF0000">
              <a:alpha val="27843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3200" dirty="0">
                <a:solidFill>
                  <a:srgbClr val="000000"/>
                </a:solidFill>
                <a:latin typeface="Calibri" charset="0"/>
              </a:rPr>
              <a:t>Quark-Gluon Plasma?</a:t>
            </a:r>
            <a:endParaRPr lang="ja-JP" altLang="en-US" sz="32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543572" y="3284008"/>
            <a:ext cx="73803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556346" y="2846713"/>
            <a:ext cx="288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34" name="スライド番号プレースホルダー 33">
            <a:extLst>
              <a:ext uri="{FF2B5EF4-FFF2-40B4-BE49-F238E27FC236}">
                <a16:creationId xmlns:a16="http://schemas.microsoft.com/office/drawing/2014/main" id="{0A0B7725-995B-D499-4233-EC23C52CD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349179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B016A3-36CC-9D6F-8F6E-4FBEB34E9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Understanding of QGP</a:t>
            </a:r>
            <a:r>
              <a:rPr lang="en-US" altLang="ja-JP" dirty="0"/>
              <a:t> Property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F6AED00-70EE-A0E2-15F4-3B9221F8AE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9093" y="592419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/>
              <a:t>2023/2/2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80D6F72-3EA1-C775-51B9-00143BC9E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37528" y="6407150"/>
            <a:ext cx="2057400" cy="365125"/>
          </a:xfrm>
        </p:spPr>
        <p:txBody>
          <a:bodyPr/>
          <a:lstStyle/>
          <a:p>
            <a:fld id="{E54C1F97-1234-D940-9288-ED113C9D9152}" type="slidenum">
              <a:rPr kumimoji="1" lang="ja-JP" altLang="en-US" smtClean="0"/>
              <a:t>30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 7">
                <a:extLst>
                  <a:ext uri="{FF2B5EF4-FFF2-40B4-BE49-F238E27FC236}">
                    <a16:creationId xmlns:a16="http://schemas.microsoft.com/office/drawing/2014/main" id="{B7B26228-951B-21A5-B834-0AA10AD4700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7240643"/>
                  </p:ext>
                </p:extLst>
              </p:nvPr>
            </p:nvGraphicFramePr>
            <p:xfrm>
              <a:off x="1437318" y="3657373"/>
              <a:ext cx="9670998" cy="2231276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3223666">
                      <a:extLst>
                        <a:ext uri="{9D8B030D-6E8A-4147-A177-3AD203B41FA5}">
                          <a16:colId xmlns:a16="http://schemas.microsoft.com/office/drawing/2014/main" val="3603013541"/>
                        </a:ext>
                      </a:extLst>
                    </a:gridCol>
                    <a:gridCol w="3223666">
                      <a:extLst>
                        <a:ext uri="{9D8B030D-6E8A-4147-A177-3AD203B41FA5}">
                          <a16:colId xmlns:a16="http://schemas.microsoft.com/office/drawing/2014/main" val="1878879763"/>
                        </a:ext>
                      </a:extLst>
                    </a:gridCol>
                    <a:gridCol w="3223666">
                      <a:extLst>
                        <a:ext uri="{9D8B030D-6E8A-4147-A177-3AD203B41FA5}">
                          <a16:colId xmlns:a16="http://schemas.microsoft.com/office/drawing/2014/main" val="3722628282"/>
                        </a:ext>
                      </a:extLst>
                    </a:gridCol>
                  </a:tblGrid>
                  <a:tr h="362851"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Physical property</a:t>
                          </a:r>
                          <a:endParaRPr kumimoji="1" lang="ja-JP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Observables</a:t>
                          </a:r>
                          <a:endParaRPr kumimoji="1" lang="ja-JP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Quantitative analysis</a:t>
                          </a:r>
                          <a:endParaRPr kumimoji="1" lang="ja-JP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35561349"/>
                      </a:ext>
                    </a:extLst>
                  </a:tr>
                  <a:tr h="362851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b="1" dirty="0">
                              <a:solidFill>
                                <a:schemeClr val="accent2"/>
                              </a:solidFill>
                            </a:rPr>
                            <a:t>Charge conductivity</a:t>
                          </a:r>
                          <a:endParaRPr kumimoji="1" lang="ja-JP" altLang="en-US" b="1" dirty="0">
                            <a:solidFill>
                              <a:schemeClr val="accent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ja-JP" altLang="en-US" dirty="0"/>
                            <a:t>？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dirty="0"/>
                            <a:t>×</a:t>
                          </a:r>
                          <a:endParaRPr kumimoji="1" lang="ja-JP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94774988"/>
                      </a:ext>
                    </a:extLst>
                  </a:tr>
                  <a:tr h="517675">
                    <a:tc>
                      <a:txBody>
                        <a:bodyPr/>
                        <a:lstStyle/>
                        <a:p>
                          <a:r>
                            <a:rPr kumimoji="1" lang="en-US" altLang="ja-JP" b="1" dirty="0"/>
                            <a:t>Shear viscosity </a:t>
                          </a:r>
                          <a:endParaRPr kumimoji="1" lang="ja-JP" altLang="en-US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kumimoji="1" lang="en-US" altLang="ja-JP" b="0" i="0" smtClean="0">
                                    <a:latin typeface="Cambria Math" panose="02040503050406030204" pitchFamily="18" charset="0"/>
                                  </a:rPr>
                                  <m:t>Azumithal</m:t>
                                </m:r>
                                <m:r>
                                  <a:rPr kumimoji="1" lang="en-US" altLang="ja-JP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kumimoji="1" lang="en-US" altLang="ja-JP" b="0" i="0" smtClean="0">
                                    <a:latin typeface="Cambria Math" panose="02040503050406030204" pitchFamily="18" charset="0"/>
                                  </a:rPr>
                                  <m:t>anisotoropy</m:t>
                                </m:r>
                                <m:r>
                                  <a:rPr kumimoji="1" lang="en-US" altLang="ja-JP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b="0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kumimoji="1" lang="en-US" altLang="ja-JP" b="0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1" lang="ja-JP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ja-JP" altLang="en-US" dirty="0"/>
                            <a:t>〇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43507217"/>
                      </a:ext>
                    </a:extLst>
                  </a:tr>
                  <a:tr h="362851">
                    <a:tc>
                      <a:txBody>
                        <a:bodyPr/>
                        <a:lstStyle/>
                        <a:p>
                          <a:r>
                            <a:rPr kumimoji="1" lang="en-US" altLang="ja-JP" b="1" dirty="0"/>
                            <a:t>Bulk viscosity</a:t>
                          </a:r>
                          <a:endParaRPr kumimoji="1" lang="ja-JP" altLang="en-US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i="1" dirty="0"/>
                            <a:t>P</a:t>
                          </a:r>
                          <a:r>
                            <a:rPr kumimoji="1" lang="en-US" altLang="ja-JP" baseline="-25000" dirty="0"/>
                            <a:t>T</a:t>
                          </a:r>
                          <a:r>
                            <a:rPr kumimoji="1" lang="en-US" altLang="ja-JP" dirty="0"/>
                            <a:t> distributions</a:t>
                          </a:r>
                          <a:endParaRPr kumimoji="1" lang="ja-JP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ja-JP" altLang="en-US" dirty="0"/>
                            <a:t>〇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87765256"/>
                      </a:ext>
                    </a:extLst>
                  </a:tr>
                  <a:tr h="616321">
                    <a:tc>
                      <a:txBody>
                        <a:bodyPr/>
                        <a:lstStyle/>
                        <a:p>
                          <a:r>
                            <a:rPr kumimoji="1" lang="en-US" altLang="ja-JP" b="1" dirty="0"/>
                            <a:t>Diffusion coefficient</a:t>
                          </a:r>
                          <a:endParaRPr kumimoji="1" lang="ja-JP" altLang="en-US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/>
                            <a:t>Jet energy loss</a:t>
                          </a:r>
                          <a:endParaRPr kumimoji="1" lang="ja-JP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ja-JP" altLang="en-US" dirty="0"/>
                            <a:t>〇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491188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 7">
                <a:extLst>
                  <a:ext uri="{FF2B5EF4-FFF2-40B4-BE49-F238E27FC236}">
                    <a16:creationId xmlns:a16="http://schemas.microsoft.com/office/drawing/2014/main" id="{B7B26228-951B-21A5-B834-0AA10AD4700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7240643"/>
                  </p:ext>
                </p:extLst>
              </p:nvPr>
            </p:nvGraphicFramePr>
            <p:xfrm>
              <a:off x="1437318" y="3657373"/>
              <a:ext cx="9670998" cy="2231276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3223666">
                      <a:extLst>
                        <a:ext uri="{9D8B030D-6E8A-4147-A177-3AD203B41FA5}">
                          <a16:colId xmlns:a16="http://schemas.microsoft.com/office/drawing/2014/main" val="3603013541"/>
                        </a:ext>
                      </a:extLst>
                    </a:gridCol>
                    <a:gridCol w="3223666">
                      <a:extLst>
                        <a:ext uri="{9D8B030D-6E8A-4147-A177-3AD203B41FA5}">
                          <a16:colId xmlns:a16="http://schemas.microsoft.com/office/drawing/2014/main" val="1878879763"/>
                        </a:ext>
                      </a:extLst>
                    </a:gridCol>
                    <a:gridCol w="3223666">
                      <a:extLst>
                        <a:ext uri="{9D8B030D-6E8A-4147-A177-3AD203B41FA5}">
                          <a16:colId xmlns:a16="http://schemas.microsoft.com/office/drawing/2014/main" val="3722628282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Physical property</a:t>
                          </a:r>
                          <a:endParaRPr kumimoji="1" lang="ja-JP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Observables</a:t>
                          </a:r>
                          <a:endParaRPr kumimoji="1" lang="ja-JP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Quantitative analysis</a:t>
                          </a:r>
                          <a:endParaRPr kumimoji="1" lang="ja-JP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35561349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b="1" dirty="0">
                              <a:solidFill>
                                <a:schemeClr val="accent2"/>
                              </a:solidFill>
                            </a:rPr>
                            <a:t>Charge conductivity</a:t>
                          </a:r>
                          <a:endParaRPr kumimoji="1" lang="ja-JP" altLang="en-US" b="1" dirty="0">
                            <a:solidFill>
                              <a:schemeClr val="accent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ja-JP" altLang="en-US" dirty="0"/>
                            <a:t>？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dirty="0"/>
                            <a:t>×</a:t>
                          </a:r>
                          <a:endParaRPr kumimoji="1" lang="ja-JP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94774988"/>
                      </a:ext>
                    </a:extLst>
                  </a:tr>
                  <a:tr h="517675">
                    <a:tc>
                      <a:txBody>
                        <a:bodyPr/>
                        <a:lstStyle/>
                        <a:p>
                          <a:r>
                            <a:rPr kumimoji="1" lang="en-US" altLang="ja-JP" b="1" dirty="0"/>
                            <a:t>Shear viscosity </a:t>
                          </a:r>
                          <a:endParaRPr kumimoji="1" lang="ja-JP" altLang="en-US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00394" t="-143902" r="-100787" b="-1951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ja-JP" altLang="en-US" dirty="0"/>
                            <a:t>〇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4350721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kumimoji="1" lang="en-US" altLang="ja-JP" b="1" dirty="0"/>
                            <a:t>Bulk viscosity</a:t>
                          </a:r>
                          <a:endParaRPr kumimoji="1" lang="ja-JP" altLang="en-US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i="1" dirty="0"/>
                            <a:t>P</a:t>
                          </a:r>
                          <a:r>
                            <a:rPr kumimoji="1" lang="en-US" altLang="ja-JP" baseline="-25000" dirty="0"/>
                            <a:t>T</a:t>
                          </a:r>
                          <a:r>
                            <a:rPr kumimoji="1" lang="en-US" altLang="ja-JP" dirty="0"/>
                            <a:t> distributions</a:t>
                          </a:r>
                          <a:endParaRPr kumimoji="1" lang="ja-JP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ja-JP" altLang="en-US" dirty="0"/>
                            <a:t>〇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87765256"/>
                      </a:ext>
                    </a:extLst>
                  </a:tr>
                  <a:tr h="616321">
                    <a:tc>
                      <a:txBody>
                        <a:bodyPr/>
                        <a:lstStyle/>
                        <a:p>
                          <a:r>
                            <a:rPr kumimoji="1" lang="en-US" altLang="ja-JP" b="1" dirty="0"/>
                            <a:t>Diffusion coefficient</a:t>
                          </a:r>
                          <a:endParaRPr kumimoji="1" lang="ja-JP" altLang="en-US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/>
                            <a:t>Jet energy loss</a:t>
                          </a:r>
                          <a:endParaRPr kumimoji="1" lang="ja-JP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ja-JP" altLang="en-US" dirty="0"/>
                            <a:t>〇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491188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83DF5C8-2620-CDDF-7C0B-666F7B5CB6E8}"/>
              </a:ext>
            </a:extLst>
          </p:cNvPr>
          <p:cNvSpPr txBox="1"/>
          <p:nvPr/>
        </p:nvSpPr>
        <p:spPr>
          <a:xfrm>
            <a:off x="327952" y="1403132"/>
            <a:ext cx="11666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Charge conductivity of QGP </a:t>
            </a:r>
            <a:r>
              <a:rPr lang="en-US" altLang="ja-JP" sz="2400" b="1" dirty="0"/>
              <a:t>from analysis of high-energy heavy-ion collisions</a:t>
            </a:r>
            <a:endParaRPr kumimoji="1" lang="ja-JP" altLang="en-US" sz="2400" b="1" dirty="0"/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D74B1837-F4AD-FA8B-24CB-A37DF1D25DA2}"/>
              </a:ext>
            </a:extLst>
          </p:cNvPr>
          <p:cNvSpPr/>
          <p:nvPr/>
        </p:nvSpPr>
        <p:spPr>
          <a:xfrm rot="5400000">
            <a:off x="5541857" y="1989456"/>
            <a:ext cx="548313" cy="36512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849CEBA-99B4-8907-CCF5-C0A4D6E438F0}"/>
              </a:ext>
            </a:extLst>
          </p:cNvPr>
          <p:cNvSpPr txBox="1"/>
          <p:nvPr/>
        </p:nvSpPr>
        <p:spPr>
          <a:xfrm>
            <a:off x="998290" y="2614330"/>
            <a:ext cx="10195420" cy="46166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400" b="1" dirty="0"/>
              <a:t>	</a:t>
            </a:r>
            <a:r>
              <a:rPr kumimoji="1" lang="en-US" altLang="ja-JP" sz="2400" b="1" dirty="0"/>
              <a:t>Construction of relativistic resistive magnetohydrodynamics </a:t>
            </a:r>
          </a:p>
        </p:txBody>
      </p:sp>
    </p:spTree>
    <p:extLst>
      <p:ext uri="{BB962C8B-B14F-4D97-AF65-F5344CB8AC3E}">
        <p14:creationId xmlns:p14="http://schemas.microsoft.com/office/powerpoint/2010/main" val="12841437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テキスト ボックス 343"/>
          <p:cNvSpPr txBox="1"/>
          <p:nvPr/>
        </p:nvSpPr>
        <p:spPr>
          <a:xfrm>
            <a:off x="2144462" y="3776851"/>
            <a:ext cx="2298152" cy="40011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Initial conditions</a:t>
            </a:r>
            <a:endParaRPr lang="ja-JP" altLang="en-US" sz="2000" dirty="0"/>
          </a:p>
        </p:txBody>
      </p:sp>
      <p:sp>
        <p:nvSpPr>
          <p:cNvPr id="349" name="テキスト ボックス 344"/>
          <p:cNvSpPr txBox="1"/>
          <p:nvPr/>
        </p:nvSpPr>
        <p:spPr>
          <a:xfrm>
            <a:off x="5066897" y="3748959"/>
            <a:ext cx="2580490" cy="40011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Hydrodynamics</a:t>
            </a:r>
            <a:endParaRPr lang="ja-JP" altLang="en-US" sz="2000" dirty="0"/>
          </a:p>
        </p:txBody>
      </p:sp>
      <p:pic>
        <p:nvPicPr>
          <p:cNvPr id="353" name="コンテンツ プレースホルダー 352">
            <a:extLst>
              <a:ext uri="{FF2B5EF4-FFF2-40B4-BE49-F238E27FC236}">
                <a16:creationId xmlns:a16="http://schemas.microsoft.com/office/drawing/2014/main" id="{C8AC8654-ACA8-D555-DE2D-6C2FBF9E34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672" y="4792576"/>
            <a:ext cx="1812846" cy="325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図 361">
            <a:extLst>
              <a:ext uri="{FF2B5EF4-FFF2-40B4-BE49-F238E27FC236}">
                <a16:creationId xmlns:a16="http://schemas.microsoft.com/office/drawing/2014/main" id="{326455C7-AF3E-05B9-215F-3191CE221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512" y="4838339"/>
            <a:ext cx="1204268" cy="236254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Rectangle 1">
            <a:extLst>
              <a:ext uri="{FF2B5EF4-FFF2-40B4-BE49-F238E27FC236}">
                <a16:creationId xmlns:a16="http://schemas.microsoft.com/office/drawing/2014/main" id="{C5C56FA7-04CB-B5DD-7C96-F19632FD0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5237" y="1076892"/>
            <a:ext cx="6880410" cy="40647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15870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i="1" dirty="0">
                <a:latin typeface="Arial Unicode MS"/>
                <a:ea typeface="SFMono-Regular"/>
              </a:rPr>
              <a:t>Nakamura, </a:t>
            </a:r>
            <a:r>
              <a:rPr kumimoji="0" lang="ja-JP" altLang="ja-JP" sz="1600" i="1">
                <a:latin typeface="Arial Unicode MS"/>
                <a:ea typeface="SFMono-Regular"/>
              </a:rPr>
              <a:t>Miyoshi</a:t>
            </a:r>
            <a:r>
              <a:rPr kumimoji="0" lang="ja-JP" altLang="ja-JP" sz="1600" i="1" dirty="0">
                <a:latin typeface="Arial Unicode MS"/>
                <a:ea typeface="SFMono-Regular"/>
              </a:rPr>
              <a:t>, C</a:t>
            </a:r>
            <a:r>
              <a:rPr kumimoji="0" lang="ja-JP" altLang="ja-JP" sz="1600" i="1">
                <a:latin typeface="Arial Unicode MS"/>
                <a:ea typeface="SFMono-Regular"/>
              </a:rPr>
              <a:t>.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 </a:t>
            </a:r>
            <a:r>
              <a:rPr kumimoji="0" lang="ja-JP" altLang="ja-JP" sz="1600" i="1">
                <a:latin typeface="Arial Unicode MS"/>
                <a:ea typeface="SFMono-Regular"/>
              </a:rPr>
              <a:t>N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.</a:t>
            </a:r>
            <a:r>
              <a:rPr kumimoji="0" lang="ja-JP" altLang="ja-JP" sz="1600" i="1">
                <a:latin typeface="Arial Unicode MS"/>
                <a:ea typeface="SFMono-Regular"/>
              </a:rPr>
              <a:t> and Takahashi, PRC107</a:t>
            </a:r>
            <a:r>
              <a:rPr kumimoji="0" lang="ja-JP" altLang="ja-JP" sz="1600" i="1" dirty="0">
                <a:latin typeface="Arial Unicode MS"/>
                <a:ea typeface="SFMono-Regular"/>
              </a:rPr>
              <a:t>, no.1, 014901 (2023)</a:t>
            </a:r>
            <a:r>
              <a:rPr kumimoji="0" lang="ja-JP" altLang="ja-JP" sz="1600" i="1" dirty="0"/>
              <a:t> </a:t>
            </a:r>
            <a:endParaRPr kumimoji="0" lang="en-US" altLang="ja-JP" sz="1600" i="1" dirty="0"/>
          </a:p>
        </p:txBody>
      </p:sp>
      <p:sp>
        <p:nvSpPr>
          <p:cNvPr id="368" name="テキスト ボックス 367">
            <a:extLst>
              <a:ext uri="{FF2B5EF4-FFF2-40B4-BE49-F238E27FC236}">
                <a16:creationId xmlns:a16="http://schemas.microsoft.com/office/drawing/2014/main" id="{5EB7D812-B075-15EE-1C02-6F84F98E4F8E}"/>
              </a:ext>
            </a:extLst>
          </p:cNvPr>
          <p:cNvSpPr txBox="1"/>
          <p:nvPr/>
        </p:nvSpPr>
        <p:spPr>
          <a:xfrm>
            <a:off x="6154136" y="4363420"/>
            <a:ext cx="5067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Hydrodynamic eq. + Maxwell eq. + Ohm’s law</a:t>
            </a:r>
            <a:endParaRPr lang="ja-JP" altLang="en-US"/>
          </a:p>
        </p:txBody>
      </p:sp>
      <p:sp>
        <p:nvSpPr>
          <p:cNvPr id="369" name="テキスト ボックス 368">
            <a:extLst>
              <a:ext uri="{FF2B5EF4-FFF2-40B4-BE49-F238E27FC236}">
                <a16:creationId xmlns:a16="http://schemas.microsoft.com/office/drawing/2014/main" id="{0409CAC7-9D73-1C28-580A-3DA6DD1BCC89}"/>
              </a:ext>
            </a:extLst>
          </p:cNvPr>
          <p:cNvSpPr txBox="1"/>
          <p:nvPr/>
        </p:nvSpPr>
        <p:spPr>
          <a:xfrm>
            <a:off x="1121060" y="4397851"/>
            <a:ext cx="4314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Glauber model </a:t>
            </a:r>
          </a:p>
          <a:p>
            <a:r>
              <a:rPr lang="en-US" altLang="ja-JP" dirty="0"/>
              <a:t>+approximate solutions of Maxwell eq.</a:t>
            </a:r>
            <a:endParaRPr lang="ja-JP" altLang="en-US"/>
          </a:p>
        </p:txBody>
      </p:sp>
      <p:sp>
        <p:nvSpPr>
          <p:cNvPr id="370" name="スライド番号プレースホルダー 369">
            <a:extLst>
              <a:ext uri="{FF2B5EF4-FFF2-40B4-BE49-F238E27FC236}">
                <a16:creationId xmlns:a16="http://schemas.microsoft.com/office/drawing/2014/main" id="{09611ADF-75D0-9AEF-1B30-CE72937EC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31</a:t>
            </a:fld>
            <a:endParaRPr lang="ja-JP" altLang="en-US"/>
          </a:p>
        </p:txBody>
      </p:sp>
      <p:sp>
        <p:nvSpPr>
          <p:cNvPr id="351" name="タイトル 1">
            <a:extLst>
              <a:ext uri="{FF2B5EF4-FFF2-40B4-BE49-F238E27FC236}">
                <a16:creationId xmlns:a16="http://schemas.microsoft.com/office/drawing/2014/main" id="{5ADB85CC-40CE-39BB-4B76-CCC33CB4D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688" y="121962"/>
            <a:ext cx="11846312" cy="762000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Relativistic Resistive  </a:t>
            </a:r>
            <a:br>
              <a:rPr lang="en-US" altLang="ja-JP" sz="4000" dirty="0"/>
            </a:br>
            <a:r>
              <a:rPr lang="en-US" altLang="ja-JP" sz="4000" dirty="0"/>
              <a:t>                        Magneto-Hydrodynamics (RRMHD)</a:t>
            </a:r>
            <a:endParaRPr kumimoji="1" lang="ja-JP" altLang="en-US" sz="4000"/>
          </a:p>
        </p:txBody>
      </p:sp>
      <p:grpSp>
        <p:nvGrpSpPr>
          <p:cNvPr id="2" name="Group 347">
            <a:extLst>
              <a:ext uri="{FF2B5EF4-FFF2-40B4-BE49-F238E27FC236}">
                <a16:creationId xmlns:a16="http://schemas.microsoft.com/office/drawing/2014/main" id="{6F148B99-9916-02F4-6805-9DBE6D0380EA}"/>
              </a:ext>
            </a:extLst>
          </p:cNvPr>
          <p:cNvGrpSpPr/>
          <p:nvPr/>
        </p:nvGrpSpPr>
        <p:grpSpPr>
          <a:xfrm>
            <a:off x="1551531" y="1619468"/>
            <a:ext cx="9465337" cy="1900960"/>
            <a:chOff x="166920" y="4203956"/>
            <a:chExt cx="9465337" cy="1900960"/>
          </a:xfrm>
        </p:grpSpPr>
        <p:grpSp>
          <p:nvGrpSpPr>
            <p:cNvPr id="3" name="図形グループ 59">
              <a:extLst>
                <a:ext uri="{FF2B5EF4-FFF2-40B4-BE49-F238E27FC236}">
                  <a16:creationId xmlns:a16="http://schemas.microsoft.com/office/drawing/2014/main" id="{54E79139-8864-A532-1B83-3D7F0A6183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2262" y="4930254"/>
              <a:ext cx="822100" cy="1034802"/>
              <a:chOff x="5035571" y="1919524"/>
              <a:chExt cx="3078964" cy="2532173"/>
            </a:xfrm>
          </p:grpSpPr>
          <p:grpSp>
            <p:nvGrpSpPr>
              <p:cNvPr id="617" name="図形グループ 123">
                <a:extLst>
                  <a:ext uri="{FF2B5EF4-FFF2-40B4-BE49-F238E27FC236}">
                    <a16:creationId xmlns:a16="http://schemas.microsoft.com/office/drawing/2014/main" id="{38A5DFCB-19BC-5CA5-5F9B-0C5F80A27B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35571" y="1919524"/>
                <a:ext cx="510390" cy="2528732"/>
                <a:chOff x="5270078" y="1839496"/>
                <a:chExt cx="510390" cy="2528732"/>
              </a:xfrm>
            </p:grpSpPr>
            <p:sp>
              <p:nvSpPr>
                <p:cNvPr id="659" name="円/楕円 47">
                  <a:extLst>
                    <a:ext uri="{FF2B5EF4-FFF2-40B4-BE49-F238E27FC236}">
                      <a16:creationId xmlns:a16="http://schemas.microsoft.com/office/drawing/2014/main" id="{889CD3CE-B48E-7BF9-04D7-96BA6BF42C10}"/>
                    </a:ext>
                  </a:extLst>
                </p:cNvPr>
                <p:cNvSpPr/>
                <p:nvPr/>
              </p:nvSpPr>
              <p:spPr>
                <a:xfrm>
                  <a:off x="5270078" y="1839496"/>
                  <a:ext cx="508339" cy="2529072"/>
                </a:xfrm>
                <a:prstGeom prst="ellipse">
                  <a:avLst/>
                </a:prstGeom>
                <a:solidFill>
                  <a:srgbClr val="FFF7A2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60" name="円/楕円 48">
                  <a:extLst>
                    <a:ext uri="{FF2B5EF4-FFF2-40B4-BE49-F238E27FC236}">
                      <a16:creationId xmlns:a16="http://schemas.microsoft.com/office/drawing/2014/main" id="{295438C0-29D4-39ED-270C-CE03215B9DA5}"/>
                    </a:ext>
                  </a:extLst>
                </p:cNvPr>
                <p:cNvSpPr/>
                <p:nvPr/>
              </p:nvSpPr>
              <p:spPr>
                <a:xfrm>
                  <a:off x="5575908" y="2183525"/>
                  <a:ext cx="45460" cy="3006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61" name="円/楕円 49">
                  <a:extLst>
                    <a:ext uri="{FF2B5EF4-FFF2-40B4-BE49-F238E27FC236}">
                      <a16:creationId xmlns:a16="http://schemas.microsoft.com/office/drawing/2014/main" id="{08CF3447-3376-FF3E-5D99-D1672160AACB}"/>
                    </a:ext>
                  </a:extLst>
                </p:cNvPr>
                <p:cNvSpPr/>
                <p:nvPr/>
              </p:nvSpPr>
              <p:spPr>
                <a:xfrm>
                  <a:off x="5480852" y="2347790"/>
                  <a:ext cx="45463" cy="3006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62" name="円/楕円 50">
                  <a:extLst>
                    <a:ext uri="{FF2B5EF4-FFF2-40B4-BE49-F238E27FC236}">
                      <a16:creationId xmlns:a16="http://schemas.microsoft.com/office/drawing/2014/main" id="{0497ACF7-1EBC-63EA-9C9B-8F4F3F3A68BF}"/>
                    </a:ext>
                  </a:extLst>
                </p:cNvPr>
                <p:cNvSpPr/>
                <p:nvPr/>
              </p:nvSpPr>
              <p:spPr>
                <a:xfrm>
                  <a:off x="5654431" y="2490360"/>
                  <a:ext cx="45463" cy="3006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63" name="円/楕円 51">
                  <a:extLst>
                    <a:ext uri="{FF2B5EF4-FFF2-40B4-BE49-F238E27FC236}">
                      <a16:creationId xmlns:a16="http://schemas.microsoft.com/office/drawing/2014/main" id="{B5C46F06-6C8B-7A8F-77B2-0513D1A90E10}"/>
                    </a:ext>
                  </a:extLst>
                </p:cNvPr>
                <p:cNvSpPr/>
                <p:nvPr/>
              </p:nvSpPr>
              <p:spPr>
                <a:xfrm>
                  <a:off x="5431258" y="2595738"/>
                  <a:ext cx="45463" cy="3006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64" name="円/楕円 52">
                  <a:extLst>
                    <a:ext uri="{FF2B5EF4-FFF2-40B4-BE49-F238E27FC236}">
                      <a16:creationId xmlns:a16="http://schemas.microsoft.com/office/drawing/2014/main" id="{B15298C5-7D48-0F75-7D3A-6CE307559E0A}"/>
                    </a:ext>
                  </a:extLst>
                </p:cNvPr>
                <p:cNvSpPr/>
                <p:nvPr/>
              </p:nvSpPr>
              <p:spPr>
                <a:xfrm>
                  <a:off x="5551111" y="2595738"/>
                  <a:ext cx="45460" cy="3006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65" name="円/楕円 53">
                  <a:extLst>
                    <a:ext uri="{FF2B5EF4-FFF2-40B4-BE49-F238E27FC236}">
                      <a16:creationId xmlns:a16="http://schemas.microsoft.com/office/drawing/2014/main" id="{6DCEED6A-215F-9F86-F632-CD649B2EA66F}"/>
                    </a:ext>
                  </a:extLst>
                </p:cNvPr>
                <p:cNvSpPr/>
                <p:nvPr/>
              </p:nvSpPr>
              <p:spPr>
                <a:xfrm>
                  <a:off x="5373398" y="2998654"/>
                  <a:ext cx="45463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66" name="円/楕円 54">
                  <a:extLst>
                    <a:ext uri="{FF2B5EF4-FFF2-40B4-BE49-F238E27FC236}">
                      <a16:creationId xmlns:a16="http://schemas.microsoft.com/office/drawing/2014/main" id="{F1E9DEC1-3E49-832F-4A9E-72DDEF62A62B}"/>
                    </a:ext>
                  </a:extLst>
                </p:cNvPr>
                <p:cNvSpPr/>
                <p:nvPr/>
              </p:nvSpPr>
              <p:spPr>
                <a:xfrm>
                  <a:off x="5563509" y="3035846"/>
                  <a:ext cx="45463" cy="3006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67" name="円/楕円 55">
                  <a:extLst>
                    <a:ext uri="{FF2B5EF4-FFF2-40B4-BE49-F238E27FC236}">
                      <a16:creationId xmlns:a16="http://schemas.microsoft.com/office/drawing/2014/main" id="{579E529D-3F38-B981-6080-0AF63F29A3E4}"/>
                    </a:ext>
                  </a:extLst>
                </p:cNvPr>
                <p:cNvSpPr/>
                <p:nvPr/>
              </p:nvSpPr>
              <p:spPr>
                <a:xfrm>
                  <a:off x="5608971" y="3271397"/>
                  <a:ext cx="45460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68" name="円/楕円 56">
                  <a:extLst>
                    <a:ext uri="{FF2B5EF4-FFF2-40B4-BE49-F238E27FC236}">
                      <a16:creationId xmlns:a16="http://schemas.microsoft.com/office/drawing/2014/main" id="{DAB64ADB-EF0B-07D1-F4A9-CF6914F75D3C}"/>
                    </a:ext>
                  </a:extLst>
                </p:cNvPr>
                <p:cNvSpPr/>
                <p:nvPr/>
              </p:nvSpPr>
              <p:spPr>
                <a:xfrm>
                  <a:off x="5443657" y="3342683"/>
                  <a:ext cx="45460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69" name="円/楕円 57">
                  <a:extLst>
                    <a:ext uri="{FF2B5EF4-FFF2-40B4-BE49-F238E27FC236}">
                      <a16:creationId xmlns:a16="http://schemas.microsoft.com/office/drawing/2014/main" id="{B5937611-1BD5-3B86-B596-65287F3EBACB}"/>
                    </a:ext>
                  </a:extLst>
                </p:cNvPr>
                <p:cNvSpPr/>
                <p:nvPr/>
              </p:nvSpPr>
              <p:spPr>
                <a:xfrm>
                  <a:off x="5456055" y="3748697"/>
                  <a:ext cx="45463" cy="3006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70" name="円/楕円 58">
                  <a:extLst>
                    <a:ext uri="{FF2B5EF4-FFF2-40B4-BE49-F238E27FC236}">
                      <a16:creationId xmlns:a16="http://schemas.microsoft.com/office/drawing/2014/main" id="{27F9879B-9691-E4AA-7311-9498DD3ED43B}"/>
                    </a:ext>
                  </a:extLst>
                </p:cNvPr>
                <p:cNvSpPr/>
                <p:nvPr/>
              </p:nvSpPr>
              <p:spPr>
                <a:xfrm>
                  <a:off x="5608971" y="3556537"/>
                  <a:ext cx="45460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71" name="円/楕円 59">
                  <a:extLst>
                    <a:ext uri="{FF2B5EF4-FFF2-40B4-BE49-F238E27FC236}">
                      <a16:creationId xmlns:a16="http://schemas.microsoft.com/office/drawing/2014/main" id="{A7B54487-F8C3-FC33-8CEC-1BA0E4132F66}"/>
                    </a:ext>
                  </a:extLst>
                </p:cNvPr>
                <p:cNvSpPr/>
                <p:nvPr/>
              </p:nvSpPr>
              <p:spPr>
                <a:xfrm>
                  <a:off x="5468455" y="2003763"/>
                  <a:ext cx="45460" cy="30063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72" name="円/楕円 60">
                  <a:extLst>
                    <a:ext uri="{FF2B5EF4-FFF2-40B4-BE49-F238E27FC236}">
                      <a16:creationId xmlns:a16="http://schemas.microsoft.com/office/drawing/2014/main" id="{1381E5D7-5415-ECC0-5296-EAC002ABEFA6}"/>
                    </a:ext>
                  </a:extLst>
                </p:cNvPr>
                <p:cNvSpPr/>
                <p:nvPr/>
              </p:nvSpPr>
              <p:spPr>
                <a:xfrm>
                  <a:off x="5418860" y="2332294"/>
                  <a:ext cx="45460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73" name="円/楕円 61">
                  <a:extLst>
                    <a:ext uri="{FF2B5EF4-FFF2-40B4-BE49-F238E27FC236}">
                      <a16:creationId xmlns:a16="http://schemas.microsoft.com/office/drawing/2014/main" id="{AA5FF558-3DC9-30AA-C6EA-78A690DA24E5}"/>
                    </a:ext>
                  </a:extLst>
                </p:cNvPr>
                <p:cNvSpPr/>
                <p:nvPr/>
              </p:nvSpPr>
              <p:spPr>
                <a:xfrm>
                  <a:off x="5534580" y="2403578"/>
                  <a:ext cx="45460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74" name="円/楕円 62">
                  <a:extLst>
                    <a:ext uri="{FF2B5EF4-FFF2-40B4-BE49-F238E27FC236}">
                      <a16:creationId xmlns:a16="http://schemas.microsoft.com/office/drawing/2014/main" id="{8040491F-F45E-1012-7072-66C2C52F0C1C}"/>
                    </a:ext>
                  </a:extLst>
                </p:cNvPr>
                <p:cNvSpPr/>
                <p:nvPr/>
              </p:nvSpPr>
              <p:spPr>
                <a:xfrm>
                  <a:off x="5617237" y="2747607"/>
                  <a:ext cx="45460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75" name="円/楕円 63">
                  <a:extLst>
                    <a:ext uri="{FF2B5EF4-FFF2-40B4-BE49-F238E27FC236}">
                      <a16:creationId xmlns:a16="http://schemas.microsoft.com/office/drawing/2014/main" id="{DA784A46-E053-2108-0404-6C0A341D1326}"/>
                    </a:ext>
                  </a:extLst>
                </p:cNvPr>
                <p:cNvSpPr/>
                <p:nvPr/>
              </p:nvSpPr>
              <p:spPr>
                <a:xfrm>
                  <a:off x="5476720" y="2899475"/>
                  <a:ext cx="45460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76" name="円/楕円 64">
                  <a:extLst>
                    <a:ext uri="{FF2B5EF4-FFF2-40B4-BE49-F238E27FC236}">
                      <a16:creationId xmlns:a16="http://schemas.microsoft.com/office/drawing/2014/main" id="{71CFE230-8798-47C2-5B65-17B1FE2FEE91}"/>
                    </a:ext>
                  </a:extLst>
                </p:cNvPr>
                <p:cNvSpPr/>
                <p:nvPr/>
              </p:nvSpPr>
              <p:spPr>
                <a:xfrm>
                  <a:off x="5637900" y="3100933"/>
                  <a:ext cx="45463" cy="30063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77" name="円/楕円 65">
                  <a:extLst>
                    <a:ext uri="{FF2B5EF4-FFF2-40B4-BE49-F238E27FC236}">
                      <a16:creationId xmlns:a16="http://schemas.microsoft.com/office/drawing/2014/main" id="{75584050-F352-0A4A-A0D8-C5B99A071F94}"/>
                    </a:ext>
                  </a:extLst>
                </p:cNvPr>
                <p:cNvSpPr/>
                <p:nvPr/>
              </p:nvSpPr>
              <p:spPr>
                <a:xfrm>
                  <a:off x="5410595" y="3252801"/>
                  <a:ext cx="45460" cy="300638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78" name="円/楕円 66">
                  <a:extLst>
                    <a:ext uri="{FF2B5EF4-FFF2-40B4-BE49-F238E27FC236}">
                      <a16:creationId xmlns:a16="http://schemas.microsoft.com/office/drawing/2014/main" id="{87873284-694E-1BE0-DF7D-71E0ACB0EABB}"/>
                    </a:ext>
                  </a:extLst>
                </p:cNvPr>
                <p:cNvSpPr/>
                <p:nvPr/>
              </p:nvSpPr>
              <p:spPr>
                <a:xfrm>
                  <a:off x="5518049" y="3500749"/>
                  <a:ext cx="45460" cy="300638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79" name="円/楕円 67">
                  <a:extLst>
                    <a:ext uri="{FF2B5EF4-FFF2-40B4-BE49-F238E27FC236}">
                      <a16:creationId xmlns:a16="http://schemas.microsoft.com/office/drawing/2014/main" id="{5BDCE258-9F06-E739-49E7-515172CAD827}"/>
                    </a:ext>
                  </a:extLst>
                </p:cNvPr>
                <p:cNvSpPr/>
                <p:nvPr/>
              </p:nvSpPr>
              <p:spPr>
                <a:xfrm>
                  <a:off x="5410595" y="3581332"/>
                  <a:ext cx="45460" cy="300638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80" name="円/楕円 68">
                  <a:extLst>
                    <a:ext uri="{FF2B5EF4-FFF2-40B4-BE49-F238E27FC236}">
                      <a16:creationId xmlns:a16="http://schemas.microsoft.com/office/drawing/2014/main" id="{0EE26089-A8CF-488C-8781-5401E233B34F}"/>
                    </a:ext>
                  </a:extLst>
                </p:cNvPr>
                <p:cNvSpPr/>
                <p:nvPr/>
              </p:nvSpPr>
              <p:spPr>
                <a:xfrm>
                  <a:off x="5538712" y="3757996"/>
                  <a:ext cx="45463" cy="30063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81" name="円/楕円 69">
                  <a:extLst>
                    <a:ext uri="{FF2B5EF4-FFF2-40B4-BE49-F238E27FC236}">
                      <a16:creationId xmlns:a16="http://schemas.microsoft.com/office/drawing/2014/main" id="{8BF828AD-08D9-ACBE-A240-1F4A4BE7BD94}"/>
                    </a:ext>
                  </a:extLst>
                </p:cNvPr>
                <p:cNvSpPr/>
                <p:nvPr/>
              </p:nvSpPr>
              <p:spPr>
                <a:xfrm>
                  <a:off x="5497383" y="3956355"/>
                  <a:ext cx="45463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82" name="円/楕円 70">
                  <a:extLst>
                    <a:ext uri="{FF2B5EF4-FFF2-40B4-BE49-F238E27FC236}">
                      <a16:creationId xmlns:a16="http://schemas.microsoft.com/office/drawing/2014/main" id="{F45D9846-7423-196E-7AAB-C6694848A4FB}"/>
                    </a:ext>
                  </a:extLst>
                </p:cNvPr>
                <p:cNvSpPr/>
                <p:nvPr/>
              </p:nvSpPr>
              <p:spPr>
                <a:xfrm>
                  <a:off x="5348601" y="2419076"/>
                  <a:ext cx="45463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83" name="円/楕円 71">
                  <a:extLst>
                    <a:ext uri="{FF2B5EF4-FFF2-40B4-BE49-F238E27FC236}">
                      <a16:creationId xmlns:a16="http://schemas.microsoft.com/office/drawing/2014/main" id="{70D5497B-843A-EEDC-352E-3AD42A17DCDA}"/>
                    </a:ext>
                  </a:extLst>
                </p:cNvPr>
                <p:cNvSpPr/>
                <p:nvPr/>
              </p:nvSpPr>
              <p:spPr>
                <a:xfrm>
                  <a:off x="5699894" y="2617434"/>
                  <a:ext cx="45460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84" name="円/楕円 72">
                  <a:extLst>
                    <a:ext uri="{FF2B5EF4-FFF2-40B4-BE49-F238E27FC236}">
                      <a16:creationId xmlns:a16="http://schemas.microsoft.com/office/drawing/2014/main" id="{D38CC16A-4A43-437B-0B2A-6801B654D868}"/>
                    </a:ext>
                  </a:extLst>
                </p:cNvPr>
                <p:cNvSpPr/>
                <p:nvPr/>
              </p:nvSpPr>
              <p:spPr>
                <a:xfrm>
                  <a:off x="5497383" y="2747607"/>
                  <a:ext cx="45463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85" name="円/楕円 73">
                  <a:extLst>
                    <a:ext uri="{FF2B5EF4-FFF2-40B4-BE49-F238E27FC236}">
                      <a16:creationId xmlns:a16="http://schemas.microsoft.com/office/drawing/2014/main" id="{E9ED3301-ADDB-694A-9886-62842403AC98}"/>
                    </a:ext>
                  </a:extLst>
                </p:cNvPr>
                <p:cNvSpPr/>
                <p:nvPr/>
              </p:nvSpPr>
              <p:spPr>
                <a:xfrm>
                  <a:off x="5460189" y="3054442"/>
                  <a:ext cx="45460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86" name="円/楕円 74">
                  <a:extLst>
                    <a:ext uri="{FF2B5EF4-FFF2-40B4-BE49-F238E27FC236}">
                      <a16:creationId xmlns:a16="http://schemas.microsoft.com/office/drawing/2014/main" id="{79F3E5E5-F09C-F6DB-C232-AB7719903CBE}"/>
                    </a:ext>
                  </a:extLst>
                </p:cNvPr>
                <p:cNvSpPr/>
                <p:nvPr/>
              </p:nvSpPr>
              <p:spPr>
                <a:xfrm>
                  <a:off x="5567643" y="3218709"/>
                  <a:ext cx="45460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87" name="円/楕円 75">
                  <a:extLst>
                    <a:ext uri="{FF2B5EF4-FFF2-40B4-BE49-F238E27FC236}">
                      <a16:creationId xmlns:a16="http://schemas.microsoft.com/office/drawing/2014/main" id="{B90AC7AF-4D0F-9FB9-554F-4520F297AB8A}"/>
                    </a:ext>
                  </a:extLst>
                </p:cNvPr>
                <p:cNvSpPr/>
                <p:nvPr/>
              </p:nvSpPr>
              <p:spPr>
                <a:xfrm>
                  <a:off x="5658565" y="3370576"/>
                  <a:ext cx="45460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88" name="円/楕円 76">
                  <a:extLst>
                    <a:ext uri="{FF2B5EF4-FFF2-40B4-BE49-F238E27FC236}">
                      <a16:creationId xmlns:a16="http://schemas.microsoft.com/office/drawing/2014/main" id="{5E2ABE3C-ACFB-A823-BDF3-ADCAD8ED8832}"/>
                    </a:ext>
                  </a:extLst>
                </p:cNvPr>
                <p:cNvSpPr/>
                <p:nvPr/>
              </p:nvSpPr>
              <p:spPr>
                <a:xfrm>
                  <a:off x="5584174" y="3665016"/>
                  <a:ext cx="45460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89" name="円/楕円 77">
                  <a:extLst>
                    <a:ext uri="{FF2B5EF4-FFF2-40B4-BE49-F238E27FC236}">
                      <a16:creationId xmlns:a16="http://schemas.microsoft.com/office/drawing/2014/main" id="{C66AE248-F725-78E6-9782-0CB43E99AED2}"/>
                    </a:ext>
                  </a:extLst>
                </p:cNvPr>
                <p:cNvSpPr/>
                <p:nvPr/>
              </p:nvSpPr>
              <p:spPr>
                <a:xfrm>
                  <a:off x="5406461" y="3816883"/>
                  <a:ext cx="45463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90" name="円/楕円 78">
                  <a:extLst>
                    <a:ext uri="{FF2B5EF4-FFF2-40B4-BE49-F238E27FC236}">
                      <a16:creationId xmlns:a16="http://schemas.microsoft.com/office/drawing/2014/main" id="{902886ED-4FF9-ED16-9EA5-C3E43E3E0EA2}"/>
                    </a:ext>
                  </a:extLst>
                </p:cNvPr>
                <p:cNvSpPr/>
                <p:nvPr/>
              </p:nvSpPr>
              <p:spPr>
                <a:xfrm>
                  <a:off x="5361001" y="2725911"/>
                  <a:ext cx="45460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91" name="円/楕円 79">
                  <a:extLst>
                    <a:ext uri="{FF2B5EF4-FFF2-40B4-BE49-F238E27FC236}">
                      <a16:creationId xmlns:a16="http://schemas.microsoft.com/office/drawing/2014/main" id="{7C1E787F-8C71-8885-6839-E2DAB872A764}"/>
                    </a:ext>
                  </a:extLst>
                </p:cNvPr>
                <p:cNvSpPr/>
                <p:nvPr/>
              </p:nvSpPr>
              <p:spPr>
                <a:xfrm>
                  <a:off x="5319672" y="3197012"/>
                  <a:ext cx="45460" cy="30373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92" name="円/楕円 80">
                  <a:extLst>
                    <a:ext uri="{FF2B5EF4-FFF2-40B4-BE49-F238E27FC236}">
                      <a16:creationId xmlns:a16="http://schemas.microsoft.com/office/drawing/2014/main" id="{433C7A6C-5D02-1C33-A5BA-F119FD5DD74F}"/>
                    </a:ext>
                  </a:extLst>
                </p:cNvPr>
                <p:cNvSpPr/>
                <p:nvPr/>
              </p:nvSpPr>
              <p:spPr>
                <a:xfrm>
                  <a:off x="5456055" y="2964562"/>
                  <a:ext cx="45463" cy="3006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93" name="円/楕円 81">
                  <a:extLst>
                    <a:ext uri="{FF2B5EF4-FFF2-40B4-BE49-F238E27FC236}">
                      <a16:creationId xmlns:a16="http://schemas.microsoft.com/office/drawing/2014/main" id="{888D4145-5336-366D-0546-23F4DF8F453D}"/>
                    </a:ext>
                  </a:extLst>
                </p:cNvPr>
                <p:cNvSpPr/>
                <p:nvPr/>
              </p:nvSpPr>
              <p:spPr>
                <a:xfrm>
                  <a:off x="5340335" y="2812693"/>
                  <a:ext cx="45463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94" name="円/楕円 82">
                  <a:extLst>
                    <a:ext uri="{FF2B5EF4-FFF2-40B4-BE49-F238E27FC236}">
                      <a16:creationId xmlns:a16="http://schemas.microsoft.com/office/drawing/2014/main" id="{90E787E9-290A-23ED-7DA4-982A380741C7}"/>
                    </a:ext>
                  </a:extLst>
                </p:cNvPr>
                <p:cNvSpPr/>
                <p:nvPr/>
              </p:nvSpPr>
              <p:spPr>
                <a:xfrm>
                  <a:off x="5315538" y="3472856"/>
                  <a:ext cx="45463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95" name="円/楕円 83">
                  <a:extLst>
                    <a:ext uri="{FF2B5EF4-FFF2-40B4-BE49-F238E27FC236}">
                      <a16:creationId xmlns:a16="http://schemas.microsoft.com/office/drawing/2014/main" id="{91D0738C-34B3-5258-EA22-1D95D880E4EF}"/>
                    </a:ext>
                  </a:extLst>
                </p:cNvPr>
                <p:cNvSpPr/>
                <p:nvPr/>
              </p:nvSpPr>
              <p:spPr>
                <a:xfrm>
                  <a:off x="5369266" y="3482153"/>
                  <a:ext cx="45460" cy="30373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96" name="円/楕円 84">
                  <a:extLst>
                    <a:ext uri="{FF2B5EF4-FFF2-40B4-BE49-F238E27FC236}">
                      <a16:creationId xmlns:a16="http://schemas.microsoft.com/office/drawing/2014/main" id="{FFEC6AE7-AC70-94BE-ADEB-F221AA249169}"/>
                    </a:ext>
                  </a:extLst>
                </p:cNvPr>
                <p:cNvSpPr/>
                <p:nvPr/>
              </p:nvSpPr>
              <p:spPr>
                <a:xfrm>
                  <a:off x="5559377" y="2081246"/>
                  <a:ext cx="45460" cy="30373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</p:grpSp>
          <p:grpSp>
            <p:nvGrpSpPr>
              <p:cNvPr id="618" name="図形グループ 124">
                <a:extLst>
                  <a:ext uri="{FF2B5EF4-FFF2-40B4-BE49-F238E27FC236}">
                    <a16:creationId xmlns:a16="http://schemas.microsoft.com/office/drawing/2014/main" id="{DBBD5119-8B09-56E8-0E4B-29D7B87D25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04145" y="1922965"/>
                <a:ext cx="510390" cy="2528732"/>
                <a:chOff x="5270078" y="1839496"/>
                <a:chExt cx="510390" cy="2528732"/>
              </a:xfrm>
            </p:grpSpPr>
            <p:sp>
              <p:nvSpPr>
                <p:cNvPr id="621" name="円/楕円 9">
                  <a:extLst>
                    <a:ext uri="{FF2B5EF4-FFF2-40B4-BE49-F238E27FC236}">
                      <a16:creationId xmlns:a16="http://schemas.microsoft.com/office/drawing/2014/main" id="{B479657C-919E-C998-816B-6A9FFACC81FC}"/>
                    </a:ext>
                  </a:extLst>
                </p:cNvPr>
                <p:cNvSpPr/>
                <p:nvPr/>
              </p:nvSpPr>
              <p:spPr>
                <a:xfrm>
                  <a:off x="5272129" y="1839156"/>
                  <a:ext cx="508339" cy="2529072"/>
                </a:xfrm>
                <a:prstGeom prst="ellipse">
                  <a:avLst/>
                </a:prstGeom>
                <a:solidFill>
                  <a:srgbClr val="FFF7A2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22" name="円/楕円 10">
                  <a:extLst>
                    <a:ext uri="{FF2B5EF4-FFF2-40B4-BE49-F238E27FC236}">
                      <a16:creationId xmlns:a16="http://schemas.microsoft.com/office/drawing/2014/main" id="{0B126D63-B632-35AA-007A-51069BD8B999}"/>
                    </a:ext>
                  </a:extLst>
                </p:cNvPr>
                <p:cNvSpPr/>
                <p:nvPr/>
              </p:nvSpPr>
              <p:spPr>
                <a:xfrm>
                  <a:off x="5577960" y="2183183"/>
                  <a:ext cx="45460" cy="3006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23" name="円/楕円 11">
                  <a:extLst>
                    <a:ext uri="{FF2B5EF4-FFF2-40B4-BE49-F238E27FC236}">
                      <a16:creationId xmlns:a16="http://schemas.microsoft.com/office/drawing/2014/main" id="{23243A52-E2B7-9B16-C714-E035572641D9}"/>
                    </a:ext>
                  </a:extLst>
                </p:cNvPr>
                <p:cNvSpPr/>
                <p:nvPr/>
              </p:nvSpPr>
              <p:spPr>
                <a:xfrm>
                  <a:off x="5482903" y="2347450"/>
                  <a:ext cx="45463" cy="3006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24" name="円/楕円 12">
                  <a:extLst>
                    <a:ext uri="{FF2B5EF4-FFF2-40B4-BE49-F238E27FC236}">
                      <a16:creationId xmlns:a16="http://schemas.microsoft.com/office/drawing/2014/main" id="{61E578F3-E549-D81A-2CA7-0E089B66C2FD}"/>
                    </a:ext>
                  </a:extLst>
                </p:cNvPr>
                <p:cNvSpPr/>
                <p:nvPr/>
              </p:nvSpPr>
              <p:spPr>
                <a:xfrm>
                  <a:off x="5656483" y="2490020"/>
                  <a:ext cx="45463" cy="3006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25" name="円/楕円 13">
                  <a:extLst>
                    <a:ext uri="{FF2B5EF4-FFF2-40B4-BE49-F238E27FC236}">
                      <a16:creationId xmlns:a16="http://schemas.microsoft.com/office/drawing/2014/main" id="{7FFF350F-49AC-6310-58EA-0550DA5708EE}"/>
                    </a:ext>
                  </a:extLst>
                </p:cNvPr>
                <p:cNvSpPr/>
                <p:nvPr/>
              </p:nvSpPr>
              <p:spPr>
                <a:xfrm>
                  <a:off x="5433309" y="2595398"/>
                  <a:ext cx="45463" cy="3006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26" name="円/楕円 14">
                  <a:extLst>
                    <a:ext uri="{FF2B5EF4-FFF2-40B4-BE49-F238E27FC236}">
                      <a16:creationId xmlns:a16="http://schemas.microsoft.com/office/drawing/2014/main" id="{E0C4B691-DFCD-D333-C5BF-9800BA3AE1BA}"/>
                    </a:ext>
                  </a:extLst>
                </p:cNvPr>
                <p:cNvSpPr/>
                <p:nvPr/>
              </p:nvSpPr>
              <p:spPr>
                <a:xfrm>
                  <a:off x="5553163" y="2595398"/>
                  <a:ext cx="45460" cy="3006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27" name="円/楕円 15">
                  <a:extLst>
                    <a:ext uri="{FF2B5EF4-FFF2-40B4-BE49-F238E27FC236}">
                      <a16:creationId xmlns:a16="http://schemas.microsoft.com/office/drawing/2014/main" id="{D6CB23A5-C07F-F832-7F31-F5E2F156D7BD}"/>
                    </a:ext>
                  </a:extLst>
                </p:cNvPr>
                <p:cNvSpPr/>
                <p:nvPr/>
              </p:nvSpPr>
              <p:spPr>
                <a:xfrm>
                  <a:off x="5375449" y="2998314"/>
                  <a:ext cx="45463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28" name="円/楕円 16">
                  <a:extLst>
                    <a:ext uri="{FF2B5EF4-FFF2-40B4-BE49-F238E27FC236}">
                      <a16:creationId xmlns:a16="http://schemas.microsoft.com/office/drawing/2014/main" id="{14E13F3E-5BED-F4AB-91D6-3A89040EF48B}"/>
                    </a:ext>
                  </a:extLst>
                </p:cNvPr>
                <p:cNvSpPr/>
                <p:nvPr/>
              </p:nvSpPr>
              <p:spPr>
                <a:xfrm>
                  <a:off x="5565560" y="3035506"/>
                  <a:ext cx="45463" cy="3006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29" name="円/楕円 17">
                  <a:extLst>
                    <a:ext uri="{FF2B5EF4-FFF2-40B4-BE49-F238E27FC236}">
                      <a16:creationId xmlns:a16="http://schemas.microsoft.com/office/drawing/2014/main" id="{C4AE8F09-6705-82DA-D98D-C3FC7FE08D9B}"/>
                    </a:ext>
                  </a:extLst>
                </p:cNvPr>
                <p:cNvSpPr/>
                <p:nvPr/>
              </p:nvSpPr>
              <p:spPr>
                <a:xfrm>
                  <a:off x="5611023" y="3271057"/>
                  <a:ext cx="45460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30" name="円/楕円 18">
                  <a:extLst>
                    <a:ext uri="{FF2B5EF4-FFF2-40B4-BE49-F238E27FC236}">
                      <a16:creationId xmlns:a16="http://schemas.microsoft.com/office/drawing/2014/main" id="{B41141CB-020C-FE87-81BC-6B6C21EB32F8}"/>
                    </a:ext>
                  </a:extLst>
                </p:cNvPr>
                <p:cNvSpPr/>
                <p:nvPr/>
              </p:nvSpPr>
              <p:spPr>
                <a:xfrm>
                  <a:off x="5445709" y="3342341"/>
                  <a:ext cx="45460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31" name="円/楕円 19">
                  <a:extLst>
                    <a:ext uri="{FF2B5EF4-FFF2-40B4-BE49-F238E27FC236}">
                      <a16:creationId xmlns:a16="http://schemas.microsoft.com/office/drawing/2014/main" id="{FBDDC7A7-0EC4-5ADC-190D-E6172491EB90}"/>
                    </a:ext>
                  </a:extLst>
                </p:cNvPr>
                <p:cNvSpPr/>
                <p:nvPr/>
              </p:nvSpPr>
              <p:spPr>
                <a:xfrm>
                  <a:off x="5458106" y="3748357"/>
                  <a:ext cx="45463" cy="30063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32" name="円/楕円 20">
                  <a:extLst>
                    <a:ext uri="{FF2B5EF4-FFF2-40B4-BE49-F238E27FC236}">
                      <a16:creationId xmlns:a16="http://schemas.microsoft.com/office/drawing/2014/main" id="{C3DFCA6D-D46A-56ED-3FDB-3626103C846D}"/>
                    </a:ext>
                  </a:extLst>
                </p:cNvPr>
                <p:cNvSpPr/>
                <p:nvPr/>
              </p:nvSpPr>
              <p:spPr>
                <a:xfrm>
                  <a:off x="5611023" y="3556198"/>
                  <a:ext cx="45460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33" name="円/楕円 21">
                  <a:extLst>
                    <a:ext uri="{FF2B5EF4-FFF2-40B4-BE49-F238E27FC236}">
                      <a16:creationId xmlns:a16="http://schemas.microsoft.com/office/drawing/2014/main" id="{D292D706-76F3-8573-085B-1912B06FC2D8}"/>
                    </a:ext>
                  </a:extLst>
                </p:cNvPr>
                <p:cNvSpPr/>
                <p:nvPr/>
              </p:nvSpPr>
              <p:spPr>
                <a:xfrm>
                  <a:off x="5470506" y="2003421"/>
                  <a:ext cx="45460" cy="300638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34" name="円/楕円 22">
                  <a:extLst>
                    <a:ext uri="{FF2B5EF4-FFF2-40B4-BE49-F238E27FC236}">
                      <a16:creationId xmlns:a16="http://schemas.microsoft.com/office/drawing/2014/main" id="{F0E4CED9-75DB-C012-8FCA-779CCBF68B5D}"/>
                    </a:ext>
                  </a:extLst>
                </p:cNvPr>
                <p:cNvSpPr/>
                <p:nvPr/>
              </p:nvSpPr>
              <p:spPr>
                <a:xfrm>
                  <a:off x="5420912" y="2331952"/>
                  <a:ext cx="45460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35" name="円/楕円 23">
                  <a:extLst>
                    <a:ext uri="{FF2B5EF4-FFF2-40B4-BE49-F238E27FC236}">
                      <a16:creationId xmlns:a16="http://schemas.microsoft.com/office/drawing/2014/main" id="{955D2A87-DFB3-1401-4D5A-C72B9555A076}"/>
                    </a:ext>
                  </a:extLst>
                </p:cNvPr>
                <p:cNvSpPr/>
                <p:nvPr/>
              </p:nvSpPr>
              <p:spPr>
                <a:xfrm>
                  <a:off x="5536631" y="2403238"/>
                  <a:ext cx="45460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36" name="円/楕円 24">
                  <a:extLst>
                    <a:ext uri="{FF2B5EF4-FFF2-40B4-BE49-F238E27FC236}">
                      <a16:creationId xmlns:a16="http://schemas.microsoft.com/office/drawing/2014/main" id="{A8FE6DBB-DFD7-9B47-8D84-3EFABFE5C525}"/>
                    </a:ext>
                  </a:extLst>
                </p:cNvPr>
                <p:cNvSpPr/>
                <p:nvPr/>
              </p:nvSpPr>
              <p:spPr>
                <a:xfrm>
                  <a:off x="5619288" y="2747266"/>
                  <a:ext cx="45460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37" name="円/楕円 25">
                  <a:extLst>
                    <a:ext uri="{FF2B5EF4-FFF2-40B4-BE49-F238E27FC236}">
                      <a16:creationId xmlns:a16="http://schemas.microsoft.com/office/drawing/2014/main" id="{92A875C8-C02F-A7C3-812A-58F1AF12BF53}"/>
                    </a:ext>
                  </a:extLst>
                </p:cNvPr>
                <p:cNvSpPr/>
                <p:nvPr/>
              </p:nvSpPr>
              <p:spPr>
                <a:xfrm>
                  <a:off x="5478772" y="2899135"/>
                  <a:ext cx="45460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38" name="円/楕円 26">
                  <a:extLst>
                    <a:ext uri="{FF2B5EF4-FFF2-40B4-BE49-F238E27FC236}">
                      <a16:creationId xmlns:a16="http://schemas.microsoft.com/office/drawing/2014/main" id="{B267E75A-0B1C-F18E-0F9C-BADBA17466F5}"/>
                    </a:ext>
                  </a:extLst>
                </p:cNvPr>
                <p:cNvSpPr/>
                <p:nvPr/>
              </p:nvSpPr>
              <p:spPr>
                <a:xfrm>
                  <a:off x="5639951" y="3100592"/>
                  <a:ext cx="45463" cy="300638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39" name="円/楕円 27">
                  <a:extLst>
                    <a:ext uri="{FF2B5EF4-FFF2-40B4-BE49-F238E27FC236}">
                      <a16:creationId xmlns:a16="http://schemas.microsoft.com/office/drawing/2014/main" id="{25AB3809-B85B-BE30-4915-395E3EE01EB4}"/>
                    </a:ext>
                  </a:extLst>
                </p:cNvPr>
                <p:cNvSpPr/>
                <p:nvPr/>
              </p:nvSpPr>
              <p:spPr>
                <a:xfrm>
                  <a:off x="5412646" y="3252461"/>
                  <a:ext cx="45460" cy="30063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40" name="円/楕円 28">
                  <a:extLst>
                    <a:ext uri="{FF2B5EF4-FFF2-40B4-BE49-F238E27FC236}">
                      <a16:creationId xmlns:a16="http://schemas.microsoft.com/office/drawing/2014/main" id="{9F338603-D7C9-C08E-C620-1789F6692E59}"/>
                    </a:ext>
                  </a:extLst>
                </p:cNvPr>
                <p:cNvSpPr/>
                <p:nvPr/>
              </p:nvSpPr>
              <p:spPr>
                <a:xfrm>
                  <a:off x="5520100" y="3500409"/>
                  <a:ext cx="45460" cy="30063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41" name="円/楕円 29">
                  <a:extLst>
                    <a:ext uri="{FF2B5EF4-FFF2-40B4-BE49-F238E27FC236}">
                      <a16:creationId xmlns:a16="http://schemas.microsoft.com/office/drawing/2014/main" id="{4BAF2706-0264-EFBB-24BA-4F6944500017}"/>
                    </a:ext>
                  </a:extLst>
                </p:cNvPr>
                <p:cNvSpPr/>
                <p:nvPr/>
              </p:nvSpPr>
              <p:spPr>
                <a:xfrm>
                  <a:off x="5412646" y="3580992"/>
                  <a:ext cx="45460" cy="30063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42" name="円/楕円 30">
                  <a:extLst>
                    <a:ext uri="{FF2B5EF4-FFF2-40B4-BE49-F238E27FC236}">
                      <a16:creationId xmlns:a16="http://schemas.microsoft.com/office/drawing/2014/main" id="{922C318C-1364-A665-B476-EFDCBB40044F}"/>
                    </a:ext>
                  </a:extLst>
                </p:cNvPr>
                <p:cNvSpPr/>
                <p:nvPr/>
              </p:nvSpPr>
              <p:spPr>
                <a:xfrm>
                  <a:off x="5540763" y="3757655"/>
                  <a:ext cx="45463" cy="300638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43" name="円/楕円 31">
                  <a:extLst>
                    <a:ext uri="{FF2B5EF4-FFF2-40B4-BE49-F238E27FC236}">
                      <a16:creationId xmlns:a16="http://schemas.microsoft.com/office/drawing/2014/main" id="{7C25ACA2-FF6C-CB2B-2860-56CAE7D852EF}"/>
                    </a:ext>
                  </a:extLst>
                </p:cNvPr>
                <p:cNvSpPr/>
                <p:nvPr/>
              </p:nvSpPr>
              <p:spPr>
                <a:xfrm>
                  <a:off x="5499435" y="3956013"/>
                  <a:ext cx="45463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44" name="円/楕円 32">
                  <a:extLst>
                    <a:ext uri="{FF2B5EF4-FFF2-40B4-BE49-F238E27FC236}">
                      <a16:creationId xmlns:a16="http://schemas.microsoft.com/office/drawing/2014/main" id="{7EEFC5A2-BA8C-E9BC-0388-964D46E5B9A1}"/>
                    </a:ext>
                  </a:extLst>
                </p:cNvPr>
                <p:cNvSpPr/>
                <p:nvPr/>
              </p:nvSpPr>
              <p:spPr>
                <a:xfrm>
                  <a:off x="5350652" y="2418734"/>
                  <a:ext cx="45463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45" name="円/楕円 33">
                  <a:extLst>
                    <a:ext uri="{FF2B5EF4-FFF2-40B4-BE49-F238E27FC236}">
                      <a16:creationId xmlns:a16="http://schemas.microsoft.com/office/drawing/2014/main" id="{8797A76B-8F4D-03BE-642E-08635EF00914}"/>
                    </a:ext>
                  </a:extLst>
                </p:cNvPr>
                <p:cNvSpPr/>
                <p:nvPr/>
              </p:nvSpPr>
              <p:spPr>
                <a:xfrm>
                  <a:off x="5701945" y="2617093"/>
                  <a:ext cx="45460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46" name="円/楕円 34">
                  <a:extLst>
                    <a:ext uri="{FF2B5EF4-FFF2-40B4-BE49-F238E27FC236}">
                      <a16:creationId xmlns:a16="http://schemas.microsoft.com/office/drawing/2014/main" id="{2A7793DF-EA79-33DF-6030-634124C66F8F}"/>
                    </a:ext>
                  </a:extLst>
                </p:cNvPr>
                <p:cNvSpPr/>
                <p:nvPr/>
              </p:nvSpPr>
              <p:spPr>
                <a:xfrm>
                  <a:off x="5499435" y="2747266"/>
                  <a:ext cx="45463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47" name="円/楕円 35">
                  <a:extLst>
                    <a:ext uri="{FF2B5EF4-FFF2-40B4-BE49-F238E27FC236}">
                      <a16:creationId xmlns:a16="http://schemas.microsoft.com/office/drawing/2014/main" id="{869105C0-43BB-8946-F38E-7BEA11B21728}"/>
                    </a:ext>
                  </a:extLst>
                </p:cNvPr>
                <p:cNvSpPr/>
                <p:nvPr/>
              </p:nvSpPr>
              <p:spPr>
                <a:xfrm>
                  <a:off x="5462240" y="3054103"/>
                  <a:ext cx="45460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48" name="円/楕円 36">
                  <a:extLst>
                    <a:ext uri="{FF2B5EF4-FFF2-40B4-BE49-F238E27FC236}">
                      <a16:creationId xmlns:a16="http://schemas.microsoft.com/office/drawing/2014/main" id="{5950C0E2-993D-3369-11D5-F641C02A0232}"/>
                    </a:ext>
                  </a:extLst>
                </p:cNvPr>
                <p:cNvSpPr/>
                <p:nvPr/>
              </p:nvSpPr>
              <p:spPr>
                <a:xfrm>
                  <a:off x="5569694" y="3218367"/>
                  <a:ext cx="45460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49" name="円/楕円 37">
                  <a:extLst>
                    <a:ext uri="{FF2B5EF4-FFF2-40B4-BE49-F238E27FC236}">
                      <a16:creationId xmlns:a16="http://schemas.microsoft.com/office/drawing/2014/main" id="{D637F6CB-511F-C4AB-3FE1-92C979A409D4}"/>
                    </a:ext>
                  </a:extLst>
                </p:cNvPr>
                <p:cNvSpPr/>
                <p:nvPr/>
              </p:nvSpPr>
              <p:spPr>
                <a:xfrm>
                  <a:off x="5660617" y="3370236"/>
                  <a:ext cx="45460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50" name="円/楕円 38">
                  <a:extLst>
                    <a:ext uri="{FF2B5EF4-FFF2-40B4-BE49-F238E27FC236}">
                      <a16:creationId xmlns:a16="http://schemas.microsoft.com/office/drawing/2014/main" id="{48BE847B-CC62-53E4-E134-450838A96DC2}"/>
                    </a:ext>
                  </a:extLst>
                </p:cNvPr>
                <p:cNvSpPr/>
                <p:nvPr/>
              </p:nvSpPr>
              <p:spPr>
                <a:xfrm>
                  <a:off x="5586226" y="3664674"/>
                  <a:ext cx="45460" cy="30063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51" name="円/楕円 39">
                  <a:extLst>
                    <a:ext uri="{FF2B5EF4-FFF2-40B4-BE49-F238E27FC236}">
                      <a16:creationId xmlns:a16="http://schemas.microsoft.com/office/drawing/2014/main" id="{716DE639-EB54-A028-3AC8-BBA1A9B3E398}"/>
                    </a:ext>
                  </a:extLst>
                </p:cNvPr>
                <p:cNvSpPr/>
                <p:nvPr/>
              </p:nvSpPr>
              <p:spPr>
                <a:xfrm>
                  <a:off x="5408512" y="3816543"/>
                  <a:ext cx="45463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52" name="円/楕円 40">
                  <a:extLst>
                    <a:ext uri="{FF2B5EF4-FFF2-40B4-BE49-F238E27FC236}">
                      <a16:creationId xmlns:a16="http://schemas.microsoft.com/office/drawing/2014/main" id="{32E22CCD-5DCD-020C-9A40-00626E5AF3EC}"/>
                    </a:ext>
                  </a:extLst>
                </p:cNvPr>
                <p:cNvSpPr/>
                <p:nvPr/>
              </p:nvSpPr>
              <p:spPr>
                <a:xfrm>
                  <a:off x="5363052" y="2725571"/>
                  <a:ext cx="45460" cy="3006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53" name="円/楕円 41">
                  <a:extLst>
                    <a:ext uri="{FF2B5EF4-FFF2-40B4-BE49-F238E27FC236}">
                      <a16:creationId xmlns:a16="http://schemas.microsoft.com/office/drawing/2014/main" id="{D72F410F-BBD5-D7BB-494A-E9AB4F7AFFA9}"/>
                    </a:ext>
                  </a:extLst>
                </p:cNvPr>
                <p:cNvSpPr/>
                <p:nvPr/>
              </p:nvSpPr>
              <p:spPr>
                <a:xfrm>
                  <a:off x="5321724" y="3196673"/>
                  <a:ext cx="45460" cy="30373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54" name="円/楕円 42">
                  <a:extLst>
                    <a:ext uri="{FF2B5EF4-FFF2-40B4-BE49-F238E27FC236}">
                      <a16:creationId xmlns:a16="http://schemas.microsoft.com/office/drawing/2014/main" id="{9AB2EAB0-04FF-31E4-F5E0-937153C36273}"/>
                    </a:ext>
                  </a:extLst>
                </p:cNvPr>
                <p:cNvSpPr/>
                <p:nvPr/>
              </p:nvSpPr>
              <p:spPr>
                <a:xfrm>
                  <a:off x="5458106" y="2964220"/>
                  <a:ext cx="45463" cy="3006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55" name="円/楕円 43">
                  <a:extLst>
                    <a:ext uri="{FF2B5EF4-FFF2-40B4-BE49-F238E27FC236}">
                      <a16:creationId xmlns:a16="http://schemas.microsoft.com/office/drawing/2014/main" id="{4B1DBC90-530E-7B5B-EE2A-9B54542D8355}"/>
                    </a:ext>
                  </a:extLst>
                </p:cNvPr>
                <p:cNvSpPr/>
                <p:nvPr/>
              </p:nvSpPr>
              <p:spPr>
                <a:xfrm>
                  <a:off x="5342387" y="2812353"/>
                  <a:ext cx="45463" cy="30373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56" name="円/楕円 44">
                  <a:extLst>
                    <a:ext uri="{FF2B5EF4-FFF2-40B4-BE49-F238E27FC236}">
                      <a16:creationId xmlns:a16="http://schemas.microsoft.com/office/drawing/2014/main" id="{2A618495-D6CE-8C5E-3D6E-CC2452C6B359}"/>
                    </a:ext>
                  </a:extLst>
                </p:cNvPr>
                <p:cNvSpPr/>
                <p:nvPr/>
              </p:nvSpPr>
              <p:spPr>
                <a:xfrm>
                  <a:off x="5317589" y="3472514"/>
                  <a:ext cx="45463" cy="3037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57" name="円/楕円 45">
                  <a:extLst>
                    <a:ext uri="{FF2B5EF4-FFF2-40B4-BE49-F238E27FC236}">
                      <a16:creationId xmlns:a16="http://schemas.microsoft.com/office/drawing/2014/main" id="{807DCC5A-D2D7-4E35-4BBA-97956BDC06DA}"/>
                    </a:ext>
                  </a:extLst>
                </p:cNvPr>
                <p:cNvSpPr/>
                <p:nvPr/>
              </p:nvSpPr>
              <p:spPr>
                <a:xfrm>
                  <a:off x="5371318" y="3481813"/>
                  <a:ext cx="45460" cy="30373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58" name="円/楕円 46">
                  <a:extLst>
                    <a:ext uri="{FF2B5EF4-FFF2-40B4-BE49-F238E27FC236}">
                      <a16:creationId xmlns:a16="http://schemas.microsoft.com/office/drawing/2014/main" id="{B35F6BB6-270A-CB50-C32B-ED4DE6693139}"/>
                    </a:ext>
                  </a:extLst>
                </p:cNvPr>
                <p:cNvSpPr/>
                <p:nvPr/>
              </p:nvSpPr>
              <p:spPr>
                <a:xfrm>
                  <a:off x="5561429" y="2080906"/>
                  <a:ext cx="45460" cy="30373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</p:grpSp>
          <p:sp>
            <p:nvSpPr>
              <p:cNvPr id="619" name="右矢印 7">
                <a:extLst>
                  <a:ext uri="{FF2B5EF4-FFF2-40B4-BE49-F238E27FC236}">
                    <a16:creationId xmlns:a16="http://schemas.microsoft.com/office/drawing/2014/main" id="{A134E05F-73F0-A191-807E-6D860CCD3F03}"/>
                  </a:ext>
                </a:extLst>
              </p:cNvPr>
              <p:cNvSpPr/>
              <p:nvPr/>
            </p:nvSpPr>
            <p:spPr>
              <a:xfrm>
                <a:off x="5713357" y="2976405"/>
                <a:ext cx="351290" cy="306835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20" name="右矢印 8">
                <a:extLst>
                  <a:ext uri="{FF2B5EF4-FFF2-40B4-BE49-F238E27FC236}">
                    <a16:creationId xmlns:a16="http://schemas.microsoft.com/office/drawing/2014/main" id="{F00970D0-2E13-9E3F-E9FF-C1D5BF109EED}"/>
                  </a:ext>
                </a:extLst>
              </p:cNvPr>
              <p:cNvSpPr/>
              <p:nvPr/>
            </p:nvSpPr>
            <p:spPr>
              <a:xfrm rot="10800000">
                <a:off x="7085459" y="2973304"/>
                <a:ext cx="355424" cy="309935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grpSp>
          <p:nvGrpSpPr>
            <p:cNvPr id="343" name="図形グループ 392">
              <a:extLst>
                <a:ext uri="{FF2B5EF4-FFF2-40B4-BE49-F238E27FC236}">
                  <a16:creationId xmlns:a16="http://schemas.microsoft.com/office/drawing/2014/main" id="{9B4D1981-43B8-254B-AEF4-4874FCADCF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6505" y="4956590"/>
              <a:ext cx="1069844" cy="1106252"/>
              <a:chOff x="1495837" y="1285113"/>
              <a:chExt cx="1211714" cy="1254924"/>
            </a:xfrm>
          </p:grpSpPr>
          <p:grpSp>
            <p:nvGrpSpPr>
              <p:cNvPr id="526" name="図形グループ 123">
                <a:extLst>
                  <a:ext uri="{FF2B5EF4-FFF2-40B4-BE49-F238E27FC236}">
                    <a16:creationId xmlns:a16="http://schemas.microsoft.com/office/drawing/2014/main" id="{90C6F21B-C835-BFDB-DB25-94187E012C2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63469" y="1285113"/>
                <a:ext cx="253289" cy="1254924"/>
                <a:chOff x="5270078" y="1839496"/>
                <a:chExt cx="510390" cy="2528732"/>
              </a:xfrm>
            </p:grpSpPr>
            <p:sp>
              <p:nvSpPr>
                <p:cNvPr id="579" name="円/楕円 139">
                  <a:extLst>
                    <a:ext uri="{FF2B5EF4-FFF2-40B4-BE49-F238E27FC236}">
                      <a16:creationId xmlns:a16="http://schemas.microsoft.com/office/drawing/2014/main" id="{4E193D4A-0B6D-468C-A103-0AD02F0DDE9D}"/>
                    </a:ext>
                  </a:extLst>
                </p:cNvPr>
                <p:cNvSpPr/>
                <p:nvPr/>
              </p:nvSpPr>
              <p:spPr>
                <a:xfrm>
                  <a:off x="5270893" y="1839496"/>
                  <a:ext cx="508147" cy="2528732"/>
                </a:xfrm>
                <a:prstGeom prst="ellipse">
                  <a:avLst/>
                </a:prstGeom>
                <a:solidFill>
                  <a:srgbClr val="FFF7A2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80" name="円/楕円 140">
                  <a:extLst>
                    <a:ext uri="{FF2B5EF4-FFF2-40B4-BE49-F238E27FC236}">
                      <a16:creationId xmlns:a16="http://schemas.microsoft.com/office/drawing/2014/main" id="{958A9477-78AA-D95E-655B-85647419C845}"/>
                    </a:ext>
                  </a:extLst>
                </p:cNvPr>
                <p:cNvSpPr/>
                <p:nvPr/>
              </p:nvSpPr>
              <p:spPr>
                <a:xfrm>
                  <a:off x="5577700" y="2181996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81" name="円/楕円 141">
                  <a:extLst>
                    <a:ext uri="{FF2B5EF4-FFF2-40B4-BE49-F238E27FC236}">
                      <a16:creationId xmlns:a16="http://schemas.microsoft.com/office/drawing/2014/main" id="{7AC2492A-E551-5156-9434-1D86C24AC59D}"/>
                    </a:ext>
                  </a:extLst>
                </p:cNvPr>
                <p:cNvSpPr/>
                <p:nvPr/>
              </p:nvSpPr>
              <p:spPr>
                <a:xfrm>
                  <a:off x="5478626" y="2345242"/>
                  <a:ext cx="47940" cy="3040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82" name="円/楕円 142">
                  <a:extLst>
                    <a:ext uri="{FF2B5EF4-FFF2-40B4-BE49-F238E27FC236}">
                      <a16:creationId xmlns:a16="http://schemas.microsoft.com/office/drawing/2014/main" id="{BE89A231-6C60-2B09-9933-57E8B47C6FE5}"/>
                    </a:ext>
                  </a:extLst>
                </p:cNvPr>
                <p:cNvSpPr/>
                <p:nvPr/>
              </p:nvSpPr>
              <p:spPr>
                <a:xfrm>
                  <a:off x="5657596" y="2489285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83" name="円/楕円 143">
                  <a:extLst>
                    <a:ext uri="{FF2B5EF4-FFF2-40B4-BE49-F238E27FC236}">
                      <a16:creationId xmlns:a16="http://schemas.microsoft.com/office/drawing/2014/main" id="{3EECFA7E-1B64-247D-CE61-EB325E3FEA6D}"/>
                    </a:ext>
                  </a:extLst>
                </p:cNvPr>
                <p:cNvSpPr/>
                <p:nvPr/>
              </p:nvSpPr>
              <p:spPr>
                <a:xfrm>
                  <a:off x="5433883" y="2594915"/>
                  <a:ext cx="44743" cy="3040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84" name="円/楕円 144">
                  <a:extLst>
                    <a:ext uri="{FF2B5EF4-FFF2-40B4-BE49-F238E27FC236}">
                      <a16:creationId xmlns:a16="http://schemas.microsoft.com/office/drawing/2014/main" id="{664C2500-ED13-13D0-00D6-F589B18F250E}"/>
                    </a:ext>
                  </a:extLst>
                </p:cNvPr>
                <p:cNvSpPr/>
                <p:nvPr/>
              </p:nvSpPr>
              <p:spPr>
                <a:xfrm>
                  <a:off x="5552133" y="2594915"/>
                  <a:ext cx="44743" cy="3040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85" name="円/楕円 145">
                  <a:extLst>
                    <a:ext uri="{FF2B5EF4-FFF2-40B4-BE49-F238E27FC236}">
                      <a16:creationId xmlns:a16="http://schemas.microsoft.com/office/drawing/2014/main" id="{3156400A-8D62-54AE-D53A-55608A38A507}"/>
                    </a:ext>
                  </a:extLst>
                </p:cNvPr>
                <p:cNvSpPr/>
                <p:nvPr/>
              </p:nvSpPr>
              <p:spPr>
                <a:xfrm>
                  <a:off x="5373162" y="2998231"/>
                  <a:ext cx="44743" cy="3040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86" name="円/楕円 146">
                  <a:extLst>
                    <a:ext uri="{FF2B5EF4-FFF2-40B4-BE49-F238E27FC236}">
                      <a16:creationId xmlns:a16="http://schemas.microsoft.com/office/drawing/2014/main" id="{79F0C9DC-E32D-760A-7353-9362BB47075C}"/>
                    </a:ext>
                  </a:extLst>
                </p:cNvPr>
                <p:cNvSpPr/>
                <p:nvPr/>
              </p:nvSpPr>
              <p:spPr>
                <a:xfrm>
                  <a:off x="5561719" y="3033443"/>
                  <a:ext cx="44743" cy="3040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87" name="円/楕円 147">
                  <a:extLst>
                    <a:ext uri="{FF2B5EF4-FFF2-40B4-BE49-F238E27FC236}">
                      <a16:creationId xmlns:a16="http://schemas.microsoft.com/office/drawing/2014/main" id="{E01F59B9-154A-F0E5-66F9-0BC17E4517AB}"/>
                    </a:ext>
                  </a:extLst>
                </p:cNvPr>
                <p:cNvSpPr/>
                <p:nvPr/>
              </p:nvSpPr>
              <p:spPr>
                <a:xfrm>
                  <a:off x="5609659" y="3273511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88" name="円/楕円 148">
                  <a:extLst>
                    <a:ext uri="{FF2B5EF4-FFF2-40B4-BE49-F238E27FC236}">
                      <a16:creationId xmlns:a16="http://schemas.microsoft.com/office/drawing/2014/main" id="{14B528B9-73E9-F4C3-7FE6-B6A40D70C231}"/>
                    </a:ext>
                  </a:extLst>
                </p:cNvPr>
                <p:cNvSpPr/>
                <p:nvPr/>
              </p:nvSpPr>
              <p:spPr>
                <a:xfrm>
                  <a:off x="5443472" y="3343931"/>
                  <a:ext cx="47938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89" name="円/楕円 149">
                  <a:extLst>
                    <a:ext uri="{FF2B5EF4-FFF2-40B4-BE49-F238E27FC236}">
                      <a16:creationId xmlns:a16="http://schemas.microsoft.com/office/drawing/2014/main" id="{31E2545C-907F-AA24-D447-F17EFBB6D7E7}"/>
                    </a:ext>
                  </a:extLst>
                </p:cNvPr>
                <p:cNvSpPr/>
                <p:nvPr/>
              </p:nvSpPr>
              <p:spPr>
                <a:xfrm>
                  <a:off x="5456256" y="3747248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90" name="円/楕円 150">
                  <a:extLst>
                    <a:ext uri="{FF2B5EF4-FFF2-40B4-BE49-F238E27FC236}">
                      <a16:creationId xmlns:a16="http://schemas.microsoft.com/office/drawing/2014/main" id="{D9E98344-33CA-5BA1-A6AB-C790F81E51E9}"/>
                    </a:ext>
                  </a:extLst>
                </p:cNvPr>
                <p:cNvSpPr/>
                <p:nvPr/>
              </p:nvSpPr>
              <p:spPr>
                <a:xfrm>
                  <a:off x="5609659" y="3558395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91" name="円/楕円 151">
                  <a:extLst>
                    <a:ext uri="{FF2B5EF4-FFF2-40B4-BE49-F238E27FC236}">
                      <a16:creationId xmlns:a16="http://schemas.microsoft.com/office/drawing/2014/main" id="{17C6E0BB-2586-4F92-8AC2-4677C7C8FBC6}"/>
                    </a:ext>
                  </a:extLst>
                </p:cNvPr>
                <p:cNvSpPr/>
                <p:nvPr/>
              </p:nvSpPr>
              <p:spPr>
                <a:xfrm>
                  <a:off x="5469039" y="2002744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92" name="円/楕円 152">
                  <a:extLst>
                    <a:ext uri="{FF2B5EF4-FFF2-40B4-BE49-F238E27FC236}">
                      <a16:creationId xmlns:a16="http://schemas.microsoft.com/office/drawing/2014/main" id="{C3558858-9B83-927E-7F63-61DE1A0AFE05}"/>
                    </a:ext>
                  </a:extLst>
                </p:cNvPr>
                <p:cNvSpPr/>
                <p:nvPr/>
              </p:nvSpPr>
              <p:spPr>
                <a:xfrm>
                  <a:off x="5417905" y="2332439"/>
                  <a:ext cx="47938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93" name="円/楕円 153">
                  <a:extLst>
                    <a:ext uri="{FF2B5EF4-FFF2-40B4-BE49-F238E27FC236}">
                      <a16:creationId xmlns:a16="http://schemas.microsoft.com/office/drawing/2014/main" id="{3A9E91C7-E32F-F533-D1B2-F9F883D24687}"/>
                    </a:ext>
                  </a:extLst>
                </p:cNvPr>
                <p:cNvSpPr/>
                <p:nvPr/>
              </p:nvSpPr>
              <p:spPr>
                <a:xfrm>
                  <a:off x="5536152" y="2402859"/>
                  <a:ext cx="47940" cy="304089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94" name="円/楕円 154">
                  <a:extLst>
                    <a:ext uri="{FF2B5EF4-FFF2-40B4-BE49-F238E27FC236}">
                      <a16:creationId xmlns:a16="http://schemas.microsoft.com/office/drawing/2014/main" id="{AECC3457-0858-95DC-5A6C-A8000DB847EA}"/>
                    </a:ext>
                  </a:extLst>
                </p:cNvPr>
                <p:cNvSpPr/>
                <p:nvPr/>
              </p:nvSpPr>
              <p:spPr>
                <a:xfrm>
                  <a:off x="5619246" y="2748559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95" name="円/楕円 155">
                  <a:extLst>
                    <a:ext uri="{FF2B5EF4-FFF2-40B4-BE49-F238E27FC236}">
                      <a16:creationId xmlns:a16="http://schemas.microsoft.com/office/drawing/2014/main" id="{8BD96ADE-2286-85EA-5595-285FEEF1B5D8}"/>
                    </a:ext>
                  </a:extLst>
                </p:cNvPr>
                <p:cNvSpPr/>
                <p:nvPr/>
              </p:nvSpPr>
              <p:spPr>
                <a:xfrm>
                  <a:off x="5475431" y="2899004"/>
                  <a:ext cx="44743" cy="3040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96" name="円/楕円 156">
                  <a:extLst>
                    <a:ext uri="{FF2B5EF4-FFF2-40B4-BE49-F238E27FC236}">
                      <a16:creationId xmlns:a16="http://schemas.microsoft.com/office/drawing/2014/main" id="{10A99C9C-EE0A-4FA0-EA20-0287A0796D8F}"/>
                    </a:ext>
                  </a:extLst>
                </p:cNvPr>
                <p:cNvSpPr/>
                <p:nvPr/>
              </p:nvSpPr>
              <p:spPr>
                <a:xfrm>
                  <a:off x="5638421" y="3100661"/>
                  <a:ext cx="47940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97" name="円/楕円 157">
                  <a:extLst>
                    <a:ext uri="{FF2B5EF4-FFF2-40B4-BE49-F238E27FC236}">
                      <a16:creationId xmlns:a16="http://schemas.microsoft.com/office/drawing/2014/main" id="{CEE99F2D-1375-ABBD-9BEC-B2B825BADC36}"/>
                    </a:ext>
                  </a:extLst>
                </p:cNvPr>
                <p:cNvSpPr/>
                <p:nvPr/>
              </p:nvSpPr>
              <p:spPr>
                <a:xfrm>
                  <a:off x="5411513" y="3254306"/>
                  <a:ext cx="47938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98" name="円/楕円 158">
                  <a:extLst>
                    <a:ext uri="{FF2B5EF4-FFF2-40B4-BE49-F238E27FC236}">
                      <a16:creationId xmlns:a16="http://schemas.microsoft.com/office/drawing/2014/main" id="{D9B8E343-9F3F-2554-1DED-9C13A320E649}"/>
                    </a:ext>
                  </a:extLst>
                </p:cNvPr>
                <p:cNvSpPr/>
                <p:nvPr/>
              </p:nvSpPr>
              <p:spPr>
                <a:xfrm>
                  <a:off x="5516977" y="3500778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99" name="円/楕円 159">
                  <a:extLst>
                    <a:ext uri="{FF2B5EF4-FFF2-40B4-BE49-F238E27FC236}">
                      <a16:creationId xmlns:a16="http://schemas.microsoft.com/office/drawing/2014/main" id="{1EAD7BB9-EFB6-DDCC-486B-95B26A385CBC}"/>
                    </a:ext>
                  </a:extLst>
                </p:cNvPr>
                <p:cNvSpPr/>
                <p:nvPr/>
              </p:nvSpPr>
              <p:spPr>
                <a:xfrm>
                  <a:off x="5408316" y="3580800"/>
                  <a:ext cx="47940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00" name="円/楕円 160">
                  <a:extLst>
                    <a:ext uri="{FF2B5EF4-FFF2-40B4-BE49-F238E27FC236}">
                      <a16:creationId xmlns:a16="http://schemas.microsoft.com/office/drawing/2014/main" id="{E6C9E664-985E-329E-6084-F690E3CC1044}"/>
                    </a:ext>
                  </a:extLst>
                </p:cNvPr>
                <p:cNvSpPr/>
                <p:nvPr/>
              </p:nvSpPr>
              <p:spPr>
                <a:xfrm>
                  <a:off x="5536152" y="3756852"/>
                  <a:ext cx="47940" cy="3040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01" name="円/楕円 161">
                  <a:extLst>
                    <a:ext uri="{FF2B5EF4-FFF2-40B4-BE49-F238E27FC236}">
                      <a16:creationId xmlns:a16="http://schemas.microsoft.com/office/drawing/2014/main" id="{B2F375D4-EB02-33EA-93A7-D566EAE3BDC9}"/>
                    </a:ext>
                  </a:extLst>
                </p:cNvPr>
                <p:cNvSpPr/>
                <p:nvPr/>
              </p:nvSpPr>
              <p:spPr>
                <a:xfrm>
                  <a:off x="5500998" y="3958509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02" name="円/楕円 162">
                  <a:extLst>
                    <a:ext uri="{FF2B5EF4-FFF2-40B4-BE49-F238E27FC236}">
                      <a16:creationId xmlns:a16="http://schemas.microsoft.com/office/drawing/2014/main" id="{45DF6705-995B-5A3D-D07E-560521450A83}"/>
                    </a:ext>
                  </a:extLst>
                </p:cNvPr>
                <p:cNvSpPr/>
                <p:nvPr/>
              </p:nvSpPr>
              <p:spPr>
                <a:xfrm>
                  <a:off x="5350790" y="2418865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03" name="円/楕円 163">
                  <a:extLst>
                    <a:ext uri="{FF2B5EF4-FFF2-40B4-BE49-F238E27FC236}">
                      <a16:creationId xmlns:a16="http://schemas.microsoft.com/office/drawing/2014/main" id="{1E918E9D-1BD2-E9FC-BF50-566053140A60}"/>
                    </a:ext>
                  </a:extLst>
                </p:cNvPr>
                <p:cNvSpPr/>
                <p:nvPr/>
              </p:nvSpPr>
              <p:spPr>
                <a:xfrm>
                  <a:off x="5702339" y="2617322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04" name="円/楕円 164">
                  <a:extLst>
                    <a:ext uri="{FF2B5EF4-FFF2-40B4-BE49-F238E27FC236}">
                      <a16:creationId xmlns:a16="http://schemas.microsoft.com/office/drawing/2014/main" id="{916DA91E-E2F3-4375-A602-B371281B3047}"/>
                    </a:ext>
                  </a:extLst>
                </p:cNvPr>
                <p:cNvSpPr/>
                <p:nvPr/>
              </p:nvSpPr>
              <p:spPr>
                <a:xfrm>
                  <a:off x="5500998" y="2745359"/>
                  <a:ext cx="44743" cy="3040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05" name="円/楕円 165">
                  <a:extLst>
                    <a:ext uri="{FF2B5EF4-FFF2-40B4-BE49-F238E27FC236}">
                      <a16:creationId xmlns:a16="http://schemas.microsoft.com/office/drawing/2014/main" id="{62C208FC-AC64-5032-0F0F-F61DEE82C603}"/>
                    </a:ext>
                  </a:extLst>
                </p:cNvPr>
                <p:cNvSpPr/>
                <p:nvPr/>
              </p:nvSpPr>
              <p:spPr>
                <a:xfrm>
                  <a:off x="5462647" y="3052648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06" name="円/楕円 166">
                  <a:extLst>
                    <a:ext uri="{FF2B5EF4-FFF2-40B4-BE49-F238E27FC236}">
                      <a16:creationId xmlns:a16="http://schemas.microsoft.com/office/drawing/2014/main" id="{6C9B325E-7E44-3C8C-A7BB-51A1BB3B3E71}"/>
                    </a:ext>
                  </a:extLst>
                </p:cNvPr>
                <p:cNvSpPr/>
                <p:nvPr/>
              </p:nvSpPr>
              <p:spPr>
                <a:xfrm>
                  <a:off x="5568111" y="3215894"/>
                  <a:ext cx="44743" cy="304089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07" name="円/楕円 167">
                  <a:extLst>
                    <a:ext uri="{FF2B5EF4-FFF2-40B4-BE49-F238E27FC236}">
                      <a16:creationId xmlns:a16="http://schemas.microsoft.com/office/drawing/2014/main" id="{33740609-DF99-6539-3E80-DF771066CF2F}"/>
                    </a:ext>
                  </a:extLst>
                </p:cNvPr>
                <p:cNvSpPr/>
                <p:nvPr/>
              </p:nvSpPr>
              <p:spPr>
                <a:xfrm>
                  <a:off x="5660793" y="3369539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08" name="円/楕円 168">
                  <a:extLst>
                    <a:ext uri="{FF2B5EF4-FFF2-40B4-BE49-F238E27FC236}">
                      <a16:creationId xmlns:a16="http://schemas.microsoft.com/office/drawing/2014/main" id="{0034E5C8-CEF0-7D70-1D5E-9B21709C8135}"/>
                    </a:ext>
                  </a:extLst>
                </p:cNvPr>
                <p:cNvSpPr/>
                <p:nvPr/>
              </p:nvSpPr>
              <p:spPr>
                <a:xfrm>
                  <a:off x="5587287" y="3664024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09" name="円/楕円 169">
                  <a:extLst>
                    <a:ext uri="{FF2B5EF4-FFF2-40B4-BE49-F238E27FC236}">
                      <a16:creationId xmlns:a16="http://schemas.microsoft.com/office/drawing/2014/main" id="{46A12261-3D2B-5D9D-DCFB-351681EBCD1C}"/>
                    </a:ext>
                  </a:extLst>
                </p:cNvPr>
                <p:cNvSpPr/>
                <p:nvPr/>
              </p:nvSpPr>
              <p:spPr>
                <a:xfrm>
                  <a:off x="5408316" y="3817669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10" name="円/楕円 170">
                  <a:extLst>
                    <a:ext uri="{FF2B5EF4-FFF2-40B4-BE49-F238E27FC236}">
                      <a16:creationId xmlns:a16="http://schemas.microsoft.com/office/drawing/2014/main" id="{E0A09470-9A7F-C283-F735-83F4332BCE0E}"/>
                    </a:ext>
                  </a:extLst>
                </p:cNvPr>
                <p:cNvSpPr/>
                <p:nvPr/>
              </p:nvSpPr>
              <p:spPr>
                <a:xfrm>
                  <a:off x="5360379" y="2722952"/>
                  <a:ext cx="44743" cy="304089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11" name="円/楕円 171">
                  <a:extLst>
                    <a:ext uri="{FF2B5EF4-FFF2-40B4-BE49-F238E27FC236}">
                      <a16:creationId xmlns:a16="http://schemas.microsoft.com/office/drawing/2014/main" id="{C2EA0C15-CB58-61E6-E2B5-2E321814E835}"/>
                    </a:ext>
                  </a:extLst>
                </p:cNvPr>
                <p:cNvSpPr/>
                <p:nvPr/>
              </p:nvSpPr>
              <p:spPr>
                <a:xfrm>
                  <a:off x="5322028" y="3196689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12" name="円/楕円 172">
                  <a:extLst>
                    <a:ext uri="{FF2B5EF4-FFF2-40B4-BE49-F238E27FC236}">
                      <a16:creationId xmlns:a16="http://schemas.microsoft.com/office/drawing/2014/main" id="{F03C6867-F3D8-2E07-01FA-F24A19D62700}"/>
                    </a:ext>
                  </a:extLst>
                </p:cNvPr>
                <p:cNvSpPr/>
                <p:nvPr/>
              </p:nvSpPr>
              <p:spPr>
                <a:xfrm>
                  <a:off x="5456256" y="2963022"/>
                  <a:ext cx="44743" cy="3040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13" name="円/楕円 173">
                  <a:extLst>
                    <a:ext uri="{FF2B5EF4-FFF2-40B4-BE49-F238E27FC236}">
                      <a16:creationId xmlns:a16="http://schemas.microsoft.com/office/drawing/2014/main" id="{3E40EDC3-F6C9-AE43-B419-FD53190AE8BD}"/>
                    </a:ext>
                  </a:extLst>
                </p:cNvPr>
                <p:cNvSpPr/>
                <p:nvPr/>
              </p:nvSpPr>
              <p:spPr>
                <a:xfrm>
                  <a:off x="5341203" y="2812578"/>
                  <a:ext cx="47938" cy="304089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14" name="円/楕円 174">
                  <a:extLst>
                    <a:ext uri="{FF2B5EF4-FFF2-40B4-BE49-F238E27FC236}">
                      <a16:creationId xmlns:a16="http://schemas.microsoft.com/office/drawing/2014/main" id="{81140D25-3797-99C3-ACFF-6CD0B1D97748}"/>
                    </a:ext>
                  </a:extLst>
                </p:cNvPr>
                <p:cNvSpPr/>
                <p:nvPr/>
              </p:nvSpPr>
              <p:spPr>
                <a:xfrm>
                  <a:off x="5315636" y="3475170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15" name="円/楕円 175">
                  <a:extLst>
                    <a:ext uri="{FF2B5EF4-FFF2-40B4-BE49-F238E27FC236}">
                      <a16:creationId xmlns:a16="http://schemas.microsoft.com/office/drawing/2014/main" id="{1610792A-9ED1-DD2F-5751-FD6AA4BD9B02}"/>
                    </a:ext>
                  </a:extLst>
                </p:cNvPr>
                <p:cNvSpPr/>
                <p:nvPr/>
              </p:nvSpPr>
              <p:spPr>
                <a:xfrm>
                  <a:off x="5369965" y="3481572"/>
                  <a:ext cx="44743" cy="3040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616" name="円/楕円 176">
                  <a:extLst>
                    <a:ext uri="{FF2B5EF4-FFF2-40B4-BE49-F238E27FC236}">
                      <a16:creationId xmlns:a16="http://schemas.microsoft.com/office/drawing/2014/main" id="{BAAD7983-D8B4-5730-6AD0-696C1F4F5109}"/>
                    </a:ext>
                  </a:extLst>
                </p:cNvPr>
                <p:cNvSpPr/>
                <p:nvPr/>
              </p:nvSpPr>
              <p:spPr>
                <a:xfrm>
                  <a:off x="5558524" y="2082766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</p:grpSp>
          <p:grpSp>
            <p:nvGrpSpPr>
              <p:cNvPr id="527" name="図形グループ 124">
                <a:extLst>
                  <a:ext uri="{FF2B5EF4-FFF2-40B4-BE49-F238E27FC236}">
                    <a16:creationId xmlns:a16="http://schemas.microsoft.com/office/drawing/2014/main" id="{201CEDBE-D301-BC07-CB27-E5A8CA7994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08838" y="1285113"/>
                <a:ext cx="253289" cy="1254924"/>
                <a:chOff x="5270078" y="1839496"/>
                <a:chExt cx="510390" cy="2528732"/>
              </a:xfrm>
            </p:grpSpPr>
            <p:sp>
              <p:nvSpPr>
                <p:cNvPr id="541" name="円/楕円 101">
                  <a:extLst>
                    <a:ext uri="{FF2B5EF4-FFF2-40B4-BE49-F238E27FC236}">
                      <a16:creationId xmlns:a16="http://schemas.microsoft.com/office/drawing/2014/main" id="{5234921A-B64B-9A56-F808-EA93696C9D81}"/>
                    </a:ext>
                  </a:extLst>
                </p:cNvPr>
                <p:cNvSpPr/>
                <p:nvPr/>
              </p:nvSpPr>
              <p:spPr>
                <a:xfrm>
                  <a:off x="5268794" y="1839496"/>
                  <a:ext cx="511344" cy="2528732"/>
                </a:xfrm>
                <a:prstGeom prst="ellipse">
                  <a:avLst/>
                </a:prstGeom>
                <a:solidFill>
                  <a:srgbClr val="FFF7A2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42" name="円/楕円 102">
                  <a:extLst>
                    <a:ext uri="{FF2B5EF4-FFF2-40B4-BE49-F238E27FC236}">
                      <a16:creationId xmlns:a16="http://schemas.microsoft.com/office/drawing/2014/main" id="{6243E99B-9F04-DC38-4DF3-E4385C7C64D3}"/>
                    </a:ext>
                  </a:extLst>
                </p:cNvPr>
                <p:cNvSpPr/>
                <p:nvPr/>
              </p:nvSpPr>
              <p:spPr>
                <a:xfrm>
                  <a:off x="5575600" y="2181996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43" name="円/楕円 103">
                  <a:extLst>
                    <a:ext uri="{FF2B5EF4-FFF2-40B4-BE49-F238E27FC236}">
                      <a16:creationId xmlns:a16="http://schemas.microsoft.com/office/drawing/2014/main" id="{6EB7B129-C913-1391-55AD-84C9C710CEDB}"/>
                    </a:ext>
                  </a:extLst>
                </p:cNvPr>
                <p:cNvSpPr/>
                <p:nvPr/>
              </p:nvSpPr>
              <p:spPr>
                <a:xfrm>
                  <a:off x="5479723" y="2345242"/>
                  <a:ext cx="44743" cy="3040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44" name="円/楕円 104">
                  <a:extLst>
                    <a:ext uri="{FF2B5EF4-FFF2-40B4-BE49-F238E27FC236}">
                      <a16:creationId xmlns:a16="http://schemas.microsoft.com/office/drawing/2014/main" id="{BA360799-9CFF-3F16-1ACE-178708109D3D}"/>
                    </a:ext>
                  </a:extLst>
                </p:cNvPr>
                <p:cNvSpPr/>
                <p:nvPr/>
              </p:nvSpPr>
              <p:spPr>
                <a:xfrm>
                  <a:off x="5658694" y="2489285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45" name="円/楕円 105">
                  <a:extLst>
                    <a:ext uri="{FF2B5EF4-FFF2-40B4-BE49-F238E27FC236}">
                      <a16:creationId xmlns:a16="http://schemas.microsoft.com/office/drawing/2014/main" id="{2A197729-8652-5ECD-E5DE-884EA4C41106}"/>
                    </a:ext>
                  </a:extLst>
                </p:cNvPr>
                <p:cNvSpPr/>
                <p:nvPr/>
              </p:nvSpPr>
              <p:spPr>
                <a:xfrm>
                  <a:off x="5431786" y="2594915"/>
                  <a:ext cx="44743" cy="3040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46" name="円/楕円 106">
                  <a:extLst>
                    <a:ext uri="{FF2B5EF4-FFF2-40B4-BE49-F238E27FC236}">
                      <a16:creationId xmlns:a16="http://schemas.microsoft.com/office/drawing/2014/main" id="{8E0EC8AC-09F3-4C75-82D5-5210E7FB2839}"/>
                    </a:ext>
                  </a:extLst>
                </p:cNvPr>
                <p:cNvSpPr/>
                <p:nvPr/>
              </p:nvSpPr>
              <p:spPr>
                <a:xfrm>
                  <a:off x="5550033" y="2594915"/>
                  <a:ext cx="44743" cy="3040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47" name="円/楕円 107">
                  <a:extLst>
                    <a:ext uri="{FF2B5EF4-FFF2-40B4-BE49-F238E27FC236}">
                      <a16:creationId xmlns:a16="http://schemas.microsoft.com/office/drawing/2014/main" id="{2E526590-219F-F5AB-F4FE-1D460DC7DE4E}"/>
                    </a:ext>
                  </a:extLst>
                </p:cNvPr>
                <p:cNvSpPr/>
                <p:nvPr/>
              </p:nvSpPr>
              <p:spPr>
                <a:xfrm>
                  <a:off x="5371062" y="2998231"/>
                  <a:ext cx="47940" cy="3040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48" name="円/楕円 108">
                  <a:extLst>
                    <a:ext uri="{FF2B5EF4-FFF2-40B4-BE49-F238E27FC236}">
                      <a16:creationId xmlns:a16="http://schemas.microsoft.com/office/drawing/2014/main" id="{D6AD3EEB-2B09-C4EB-B327-E8F5BA1B8A5F}"/>
                    </a:ext>
                  </a:extLst>
                </p:cNvPr>
                <p:cNvSpPr/>
                <p:nvPr/>
              </p:nvSpPr>
              <p:spPr>
                <a:xfrm>
                  <a:off x="5562817" y="3033443"/>
                  <a:ext cx="44743" cy="3040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49" name="円/楕円 109">
                  <a:extLst>
                    <a:ext uri="{FF2B5EF4-FFF2-40B4-BE49-F238E27FC236}">
                      <a16:creationId xmlns:a16="http://schemas.microsoft.com/office/drawing/2014/main" id="{20E8A3C2-853D-778A-86E1-559284D52BAE}"/>
                    </a:ext>
                  </a:extLst>
                </p:cNvPr>
                <p:cNvSpPr/>
                <p:nvPr/>
              </p:nvSpPr>
              <p:spPr>
                <a:xfrm>
                  <a:off x="5610756" y="3273511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50" name="円/楕円 110">
                  <a:extLst>
                    <a:ext uri="{FF2B5EF4-FFF2-40B4-BE49-F238E27FC236}">
                      <a16:creationId xmlns:a16="http://schemas.microsoft.com/office/drawing/2014/main" id="{CC2E17E6-C3EE-AA14-8A51-3E3E4F01EEF1}"/>
                    </a:ext>
                  </a:extLst>
                </p:cNvPr>
                <p:cNvSpPr/>
                <p:nvPr/>
              </p:nvSpPr>
              <p:spPr>
                <a:xfrm>
                  <a:off x="5444569" y="3343931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51" name="円/楕円 111">
                  <a:extLst>
                    <a:ext uri="{FF2B5EF4-FFF2-40B4-BE49-F238E27FC236}">
                      <a16:creationId xmlns:a16="http://schemas.microsoft.com/office/drawing/2014/main" id="{9D3C41E4-A00F-D6BC-92ED-AF136D5E0CFA}"/>
                    </a:ext>
                  </a:extLst>
                </p:cNvPr>
                <p:cNvSpPr/>
                <p:nvPr/>
              </p:nvSpPr>
              <p:spPr>
                <a:xfrm>
                  <a:off x="5454156" y="3747248"/>
                  <a:ext cx="47940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52" name="円/楕円 112">
                  <a:extLst>
                    <a:ext uri="{FF2B5EF4-FFF2-40B4-BE49-F238E27FC236}">
                      <a16:creationId xmlns:a16="http://schemas.microsoft.com/office/drawing/2014/main" id="{66DA6C94-8C9F-F66E-4344-F3BD4CD851C3}"/>
                    </a:ext>
                  </a:extLst>
                </p:cNvPr>
                <p:cNvSpPr/>
                <p:nvPr/>
              </p:nvSpPr>
              <p:spPr>
                <a:xfrm>
                  <a:off x="5610756" y="3558395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53" name="円/楕円 113">
                  <a:extLst>
                    <a:ext uri="{FF2B5EF4-FFF2-40B4-BE49-F238E27FC236}">
                      <a16:creationId xmlns:a16="http://schemas.microsoft.com/office/drawing/2014/main" id="{CB04E866-967A-0088-5B3B-DB703C96D44B}"/>
                    </a:ext>
                  </a:extLst>
                </p:cNvPr>
                <p:cNvSpPr/>
                <p:nvPr/>
              </p:nvSpPr>
              <p:spPr>
                <a:xfrm>
                  <a:off x="5466939" y="2002744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54" name="円/楕円 114">
                  <a:extLst>
                    <a:ext uri="{FF2B5EF4-FFF2-40B4-BE49-F238E27FC236}">
                      <a16:creationId xmlns:a16="http://schemas.microsoft.com/office/drawing/2014/main" id="{1ECF1AA6-EA45-A63E-CAB5-6D0226A3A79C}"/>
                    </a:ext>
                  </a:extLst>
                </p:cNvPr>
                <p:cNvSpPr/>
                <p:nvPr/>
              </p:nvSpPr>
              <p:spPr>
                <a:xfrm>
                  <a:off x="5419002" y="2332439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55" name="円/楕円 115">
                  <a:extLst>
                    <a:ext uri="{FF2B5EF4-FFF2-40B4-BE49-F238E27FC236}">
                      <a16:creationId xmlns:a16="http://schemas.microsoft.com/office/drawing/2014/main" id="{C277DE50-30DA-38F3-E341-098CAE389DD6}"/>
                    </a:ext>
                  </a:extLst>
                </p:cNvPr>
                <p:cNvSpPr/>
                <p:nvPr/>
              </p:nvSpPr>
              <p:spPr>
                <a:xfrm>
                  <a:off x="5537249" y="2402859"/>
                  <a:ext cx="44743" cy="304089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56" name="円/楕円 116">
                  <a:extLst>
                    <a:ext uri="{FF2B5EF4-FFF2-40B4-BE49-F238E27FC236}">
                      <a16:creationId xmlns:a16="http://schemas.microsoft.com/office/drawing/2014/main" id="{8A1AB942-E0B6-047C-AEDE-5A5538722EDE}"/>
                    </a:ext>
                  </a:extLst>
                </p:cNvPr>
                <p:cNvSpPr/>
                <p:nvPr/>
              </p:nvSpPr>
              <p:spPr>
                <a:xfrm>
                  <a:off x="5620343" y="2748559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57" name="円/楕円 117">
                  <a:extLst>
                    <a:ext uri="{FF2B5EF4-FFF2-40B4-BE49-F238E27FC236}">
                      <a16:creationId xmlns:a16="http://schemas.microsoft.com/office/drawing/2014/main" id="{64FE329E-050F-0CE5-8FF3-ACEABA152613}"/>
                    </a:ext>
                  </a:extLst>
                </p:cNvPr>
                <p:cNvSpPr/>
                <p:nvPr/>
              </p:nvSpPr>
              <p:spPr>
                <a:xfrm>
                  <a:off x="5476528" y="2899004"/>
                  <a:ext cx="44743" cy="3040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58" name="円/楕円 118">
                  <a:extLst>
                    <a:ext uri="{FF2B5EF4-FFF2-40B4-BE49-F238E27FC236}">
                      <a16:creationId xmlns:a16="http://schemas.microsoft.com/office/drawing/2014/main" id="{97C4A30C-83A0-BB9C-2FCF-9CD262712891}"/>
                    </a:ext>
                  </a:extLst>
                </p:cNvPr>
                <p:cNvSpPr/>
                <p:nvPr/>
              </p:nvSpPr>
              <p:spPr>
                <a:xfrm>
                  <a:off x="5639518" y="3100661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59" name="円/楕円 119">
                  <a:extLst>
                    <a:ext uri="{FF2B5EF4-FFF2-40B4-BE49-F238E27FC236}">
                      <a16:creationId xmlns:a16="http://schemas.microsoft.com/office/drawing/2014/main" id="{CAC59F40-8496-1798-6CB3-BCEE56145CCA}"/>
                    </a:ext>
                  </a:extLst>
                </p:cNvPr>
                <p:cNvSpPr/>
                <p:nvPr/>
              </p:nvSpPr>
              <p:spPr>
                <a:xfrm>
                  <a:off x="5412610" y="3254306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60" name="円/楕円 120">
                  <a:extLst>
                    <a:ext uri="{FF2B5EF4-FFF2-40B4-BE49-F238E27FC236}">
                      <a16:creationId xmlns:a16="http://schemas.microsoft.com/office/drawing/2014/main" id="{597E228B-0301-221C-DF13-F2ECD5CD482F}"/>
                    </a:ext>
                  </a:extLst>
                </p:cNvPr>
                <p:cNvSpPr/>
                <p:nvPr/>
              </p:nvSpPr>
              <p:spPr>
                <a:xfrm>
                  <a:off x="5518074" y="3500778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61" name="円/楕円 121">
                  <a:extLst>
                    <a:ext uri="{FF2B5EF4-FFF2-40B4-BE49-F238E27FC236}">
                      <a16:creationId xmlns:a16="http://schemas.microsoft.com/office/drawing/2014/main" id="{63093F67-6CD2-F4E3-2D6C-0CB25BF341A8}"/>
                    </a:ext>
                  </a:extLst>
                </p:cNvPr>
                <p:cNvSpPr/>
                <p:nvPr/>
              </p:nvSpPr>
              <p:spPr>
                <a:xfrm>
                  <a:off x="5409413" y="3580800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62" name="円/楕円 122">
                  <a:extLst>
                    <a:ext uri="{FF2B5EF4-FFF2-40B4-BE49-F238E27FC236}">
                      <a16:creationId xmlns:a16="http://schemas.microsoft.com/office/drawing/2014/main" id="{080C6741-2195-8001-15A1-01A1179B127B}"/>
                    </a:ext>
                  </a:extLst>
                </p:cNvPr>
                <p:cNvSpPr/>
                <p:nvPr/>
              </p:nvSpPr>
              <p:spPr>
                <a:xfrm>
                  <a:off x="5537249" y="3756852"/>
                  <a:ext cx="44743" cy="3040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63" name="円/楕円 123">
                  <a:extLst>
                    <a:ext uri="{FF2B5EF4-FFF2-40B4-BE49-F238E27FC236}">
                      <a16:creationId xmlns:a16="http://schemas.microsoft.com/office/drawing/2014/main" id="{642F27AA-01C3-04B5-C989-B6865D1DF8FC}"/>
                    </a:ext>
                  </a:extLst>
                </p:cNvPr>
                <p:cNvSpPr/>
                <p:nvPr/>
              </p:nvSpPr>
              <p:spPr>
                <a:xfrm>
                  <a:off x="5498899" y="3958509"/>
                  <a:ext cx="44743" cy="30088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64" name="円/楕円 124">
                  <a:extLst>
                    <a:ext uri="{FF2B5EF4-FFF2-40B4-BE49-F238E27FC236}">
                      <a16:creationId xmlns:a16="http://schemas.microsoft.com/office/drawing/2014/main" id="{AECC17D5-DCAE-B711-AC84-3AD87C14FD3E}"/>
                    </a:ext>
                  </a:extLst>
                </p:cNvPr>
                <p:cNvSpPr/>
                <p:nvPr/>
              </p:nvSpPr>
              <p:spPr>
                <a:xfrm>
                  <a:off x="5348692" y="2418865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65" name="円/楕円 125">
                  <a:extLst>
                    <a:ext uri="{FF2B5EF4-FFF2-40B4-BE49-F238E27FC236}">
                      <a16:creationId xmlns:a16="http://schemas.microsoft.com/office/drawing/2014/main" id="{09626165-4C34-3261-5DF7-59384473AD60}"/>
                    </a:ext>
                  </a:extLst>
                </p:cNvPr>
                <p:cNvSpPr/>
                <p:nvPr/>
              </p:nvSpPr>
              <p:spPr>
                <a:xfrm>
                  <a:off x="5703436" y="2617322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66" name="円/楕円 126">
                  <a:extLst>
                    <a:ext uri="{FF2B5EF4-FFF2-40B4-BE49-F238E27FC236}">
                      <a16:creationId xmlns:a16="http://schemas.microsoft.com/office/drawing/2014/main" id="{E34781A0-1637-C971-8D64-3E8EA7DCE6CA}"/>
                    </a:ext>
                  </a:extLst>
                </p:cNvPr>
                <p:cNvSpPr/>
                <p:nvPr/>
              </p:nvSpPr>
              <p:spPr>
                <a:xfrm>
                  <a:off x="5498899" y="2745359"/>
                  <a:ext cx="44743" cy="3040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67" name="円/楕円 127">
                  <a:extLst>
                    <a:ext uri="{FF2B5EF4-FFF2-40B4-BE49-F238E27FC236}">
                      <a16:creationId xmlns:a16="http://schemas.microsoft.com/office/drawing/2014/main" id="{3881948A-C345-4687-D690-29FEF254E349}"/>
                    </a:ext>
                  </a:extLst>
                </p:cNvPr>
                <p:cNvSpPr/>
                <p:nvPr/>
              </p:nvSpPr>
              <p:spPr>
                <a:xfrm>
                  <a:off x="5460548" y="3052648"/>
                  <a:ext cx="47940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68" name="円/楕円 128">
                  <a:extLst>
                    <a:ext uri="{FF2B5EF4-FFF2-40B4-BE49-F238E27FC236}">
                      <a16:creationId xmlns:a16="http://schemas.microsoft.com/office/drawing/2014/main" id="{DEAB4022-EA73-359A-29CC-9A1549356888}"/>
                    </a:ext>
                  </a:extLst>
                </p:cNvPr>
                <p:cNvSpPr/>
                <p:nvPr/>
              </p:nvSpPr>
              <p:spPr>
                <a:xfrm>
                  <a:off x="5566013" y="3215894"/>
                  <a:ext cx="44743" cy="304089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69" name="円/楕円 129">
                  <a:extLst>
                    <a:ext uri="{FF2B5EF4-FFF2-40B4-BE49-F238E27FC236}">
                      <a16:creationId xmlns:a16="http://schemas.microsoft.com/office/drawing/2014/main" id="{3D10A5E1-18EF-85E8-8105-641036759568}"/>
                    </a:ext>
                  </a:extLst>
                </p:cNvPr>
                <p:cNvSpPr/>
                <p:nvPr/>
              </p:nvSpPr>
              <p:spPr>
                <a:xfrm>
                  <a:off x="5658694" y="3369539"/>
                  <a:ext cx="47940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70" name="円/楕円 130">
                  <a:extLst>
                    <a:ext uri="{FF2B5EF4-FFF2-40B4-BE49-F238E27FC236}">
                      <a16:creationId xmlns:a16="http://schemas.microsoft.com/office/drawing/2014/main" id="{206592A6-522A-C587-BA5C-CFCC029C86F7}"/>
                    </a:ext>
                  </a:extLst>
                </p:cNvPr>
                <p:cNvSpPr/>
                <p:nvPr/>
              </p:nvSpPr>
              <p:spPr>
                <a:xfrm>
                  <a:off x="5585189" y="3664024"/>
                  <a:ext cx="47938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71" name="円/楕円 131">
                  <a:extLst>
                    <a:ext uri="{FF2B5EF4-FFF2-40B4-BE49-F238E27FC236}">
                      <a16:creationId xmlns:a16="http://schemas.microsoft.com/office/drawing/2014/main" id="{E0ED3905-9185-F76D-FA3E-7357CE9DE630}"/>
                    </a:ext>
                  </a:extLst>
                </p:cNvPr>
                <p:cNvSpPr/>
                <p:nvPr/>
              </p:nvSpPr>
              <p:spPr>
                <a:xfrm>
                  <a:off x="5406218" y="3817669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72" name="円/楕円 132">
                  <a:extLst>
                    <a:ext uri="{FF2B5EF4-FFF2-40B4-BE49-F238E27FC236}">
                      <a16:creationId xmlns:a16="http://schemas.microsoft.com/office/drawing/2014/main" id="{2E299223-788A-BC47-A4CB-0D0641415C4C}"/>
                    </a:ext>
                  </a:extLst>
                </p:cNvPr>
                <p:cNvSpPr/>
                <p:nvPr/>
              </p:nvSpPr>
              <p:spPr>
                <a:xfrm>
                  <a:off x="5358279" y="2722952"/>
                  <a:ext cx="44743" cy="304089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73" name="円/楕円 133">
                  <a:extLst>
                    <a:ext uri="{FF2B5EF4-FFF2-40B4-BE49-F238E27FC236}">
                      <a16:creationId xmlns:a16="http://schemas.microsoft.com/office/drawing/2014/main" id="{75E0A620-CBC9-65D8-D20A-4E72BDF96DC8}"/>
                    </a:ext>
                  </a:extLst>
                </p:cNvPr>
                <p:cNvSpPr/>
                <p:nvPr/>
              </p:nvSpPr>
              <p:spPr>
                <a:xfrm>
                  <a:off x="5319928" y="3196689"/>
                  <a:ext cx="47940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74" name="円/楕円 134">
                  <a:extLst>
                    <a:ext uri="{FF2B5EF4-FFF2-40B4-BE49-F238E27FC236}">
                      <a16:creationId xmlns:a16="http://schemas.microsoft.com/office/drawing/2014/main" id="{0DC3CBC7-89AE-1BA8-B00E-FDBDC6C48B62}"/>
                    </a:ext>
                  </a:extLst>
                </p:cNvPr>
                <p:cNvSpPr/>
                <p:nvPr/>
              </p:nvSpPr>
              <p:spPr>
                <a:xfrm>
                  <a:off x="5454156" y="2963022"/>
                  <a:ext cx="47940" cy="3040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75" name="円/楕円 135">
                  <a:extLst>
                    <a:ext uri="{FF2B5EF4-FFF2-40B4-BE49-F238E27FC236}">
                      <a16:creationId xmlns:a16="http://schemas.microsoft.com/office/drawing/2014/main" id="{B651FF75-9695-10F8-B4D8-0AE1FFA576D2}"/>
                    </a:ext>
                  </a:extLst>
                </p:cNvPr>
                <p:cNvSpPr/>
                <p:nvPr/>
              </p:nvSpPr>
              <p:spPr>
                <a:xfrm>
                  <a:off x="5339103" y="2812578"/>
                  <a:ext cx="47940" cy="304089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76" name="円/楕円 136">
                  <a:extLst>
                    <a:ext uri="{FF2B5EF4-FFF2-40B4-BE49-F238E27FC236}">
                      <a16:creationId xmlns:a16="http://schemas.microsoft.com/office/drawing/2014/main" id="{4D261537-14AB-CC78-184B-0B66CF9B077A}"/>
                    </a:ext>
                  </a:extLst>
                </p:cNvPr>
                <p:cNvSpPr/>
                <p:nvPr/>
              </p:nvSpPr>
              <p:spPr>
                <a:xfrm>
                  <a:off x="5313536" y="3475170"/>
                  <a:ext cx="44743" cy="3008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77" name="円/楕円 137">
                  <a:extLst>
                    <a:ext uri="{FF2B5EF4-FFF2-40B4-BE49-F238E27FC236}">
                      <a16:creationId xmlns:a16="http://schemas.microsoft.com/office/drawing/2014/main" id="{042802CF-E30F-0D8B-236D-0AAF5CE46F28}"/>
                    </a:ext>
                  </a:extLst>
                </p:cNvPr>
                <p:cNvSpPr/>
                <p:nvPr/>
              </p:nvSpPr>
              <p:spPr>
                <a:xfrm>
                  <a:off x="5367868" y="3481572"/>
                  <a:ext cx="47938" cy="3040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  <p:sp>
              <p:nvSpPr>
                <p:cNvPr id="578" name="円/楕円 138">
                  <a:extLst>
                    <a:ext uri="{FF2B5EF4-FFF2-40B4-BE49-F238E27FC236}">
                      <a16:creationId xmlns:a16="http://schemas.microsoft.com/office/drawing/2014/main" id="{BFAEC5C0-1CA4-479E-ED53-61F00F4553A7}"/>
                    </a:ext>
                  </a:extLst>
                </p:cNvPr>
                <p:cNvSpPr/>
                <p:nvPr/>
              </p:nvSpPr>
              <p:spPr>
                <a:xfrm>
                  <a:off x="5559622" y="2082766"/>
                  <a:ext cx="44743" cy="3008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  <a:cs typeface="ＭＳ Ｐゴシック" pitchFamily="-108" charset="-128"/>
                  </a:endParaRPr>
                </a:p>
              </p:txBody>
            </p:sp>
          </p:grpSp>
          <p:cxnSp>
            <p:nvCxnSpPr>
              <p:cNvPr id="528" name="直線矢印コネクタ 88">
                <a:extLst>
                  <a:ext uri="{FF2B5EF4-FFF2-40B4-BE49-F238E27FC236}">
                    <a16:creationId xmlns:a16="http://schemas.microsoft.com/office/drawing/2014/main" id="{33046A62-962A-A148-3B03-59747152325F}"/>
                  </a:ext>
                </a:extLst>
              </p:cNvPr>
              <p:cNvCxnSpPr/>
              <p:nvPr/>
            </p:nvCxnSpPr>
            <p:spPr>
              <a:xfrm rot="10800000" flipH="1">
                <a:off x="1908200" y="1515448"/>
                <a:ext cx="355267" cy="397128"/>
              </a:xfrm>
              <a:prstGeom prst="straightConnector1">
                <a:avLst/>
              </a:prstGeom>
              <a:ln w="41275" cap="flat" cmpd="sng" algn="ctr">
                <a:solidFill>
                  <a:srgbClr val="FF6FCF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9" name="直線矢印コネクタ 89">
                <a:extLst>
                  <a:ext uri="{FF2B5EF4-FFF2-40B4-BE49-F238E27FC236}">
                    <a16:creationId xmlns:a16="http://schemas.microsoft.com/office/drawing/2014/main" id="{ECFA8473-8FC6-E1D8-59CA-F08B032381CB}"/>
                  </a:ext>
                </a:extLst>
              </p:cNvPr>
              <p:cNvCxnSpPr/>
              <p:nvPr/>
            </p:nvCxnSpPr>
            <p:spPr>
              <a:xfrm rot="10800000" flipV="1">
                <a:off x="1495837" y="1912576"/>
                <a:ext cx="412363" cy="468610"/>
              </a:xfrm>
              <a:prstGeom prst="straightConnector1">
                <a:avLst/>
              </a:prstGeom>
              <a:ln w="41275" cap="flat" cmpd="sng" algn="ctr">
                <a:solidFill>
                  <a:srgbClr val="FF6FCF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30" name="図形グループ 167">
                <a:extLst>
                  <a:ext uri="{FF2B5EF4-FFF2-40B4-BE49-F238E27FC236}">
                    <a16:creationId xmlns:a16="http://schemas.microsoft.com/office/drawing/2014/main" id="{704B9354-D8DC-094D-4E47-13B59E0FCD35}"/>
                  </a:ext>
                </a:extLst>
              </p:cNvPr>
              <p:cNvGrpSpPr/>
              <p:nvPr/>
            </p:nvGrpSpPr>
            <p:grpSpPr>
              <a:xfrm>
                <a:off x="1916326" y="2019239"/>
                <a:ext cx="791225" cy="114467"/>
                <a:chOff x="152400" y="1765300"/>
                <a:chExt cx="3632198" cy="736600"/>
              </a:xfrm>
              <a:scene3d>
                <a:camera prst="orthographicFront">
                  <a:rot lat="0" lon="0" rev="19074000"/>
                </a:camera>
                <a:lightRig rig="threePt" dir="t"/>
              </a:scene3d>
            </p:grpSpPr>
            <p:grpSp>
              <p:nvGrpSpPr>
                <p:cNvPr id="531" name="図形グループ 47">
                  <a:extLst>
                    <a:ext uri="{FF2B5EF4-FFF2-40B4-BE49-F238E27FC236}">
                      <a16:creationId xmlns:a16="http://schemas.microsoft.com/office/drawing/2014/main" id="{DC24CDA8-29C8-D917-C82E-189E6DCEE89D}"/>
                    </a:ext>
                  </a:extLst>
                </p:cNvPr>
                <p:cNvGrpSpPr/>
                <p:nvPr/>
              </p:nvGrpSpPr>
              <p:grpSpPr>
                <a:xfrm>
                  <a:off x="152400" y="1765300"/>
                  <a:ext cx="1828798" cy="736600"/>
                  <a:chOff x="152400" y="1092200"/>
                  <a:chExt cx="8513392" cy="2222500"/>
                </a:xfrm>
              </p:grpSpPr>
              <p:sp>
                <p:nvSpPr>
                  <p:cNvPr id="537" name="フリーフォーム 97">
                    <a:extLst>
                      <a:ext uri="{FF2B5EF4-FFF2-40B4-BE49-F238E27FC236}">
                        <a16:creationId xmlns:a16="http://schemas.microsoft.com/office/drawing/2014/main" id="{E77ED934-AF9A-67D7-DDB8-AE7713ED355F}"/>
                      </a:ext>
                    </a:extLst>
                  </p:cNvPr>
                  <p:cNvSpPr/>
                  <p:nvPr/>
                </p:nvSpPr>
                <p:spPr>
                  <a:xfrm>
                    <a:off x="1524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538" name="フリーフォーム 98">
                    <a:extLst>
                      <a:ext uri="{FF2B5EF4-FFF2-40B4-BE49-F238E27FC236}">
                        <a16:creationId xmlns:a16="http://schemas.microsoft.com/office/drawing/2014/main" id="{72F94FC5-1E63-78B9-12E6-A4F1C091DE54}"/>
                      </a:ext>
                    </a:extLst>
                  </p:cNvPr>
                  <p:cNvSpPr/>
                  <p:nvPr/>
                </p:nvSpPr>
                <p:spPr>
                  <a:xfrm>
                    <a:off x="22479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539" name="フリーフォーム 99">
                    <a:extLst>
                      <a:ext uri="{FF2B5EF4-FFF2-40B4-BE49-F238E27FC236}">
                        <a16:creationId xmlns:a16="http://schemas.microsoft.com/office/drawing/2014/main" id="{C2FE2123-95FD-7770-FDD5-0E9EC245FCFF}"/>
                      </a:ext>
                    </a:extLst>
                  </p:cNvPr>
                  <p:cNvSpPr/>
                  <p:nvPr/>
                </p:nvSpPr>
                <p:spPr>
                  <a:xfrm>
                    <a:off x="43180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540" name="フリーフォーム 100">
                    <a:extLst>
                      <a:ext uri="{FF2B5EF4-FFF2-40B4-BE49-F238E27FC236}">
                        <a16:creationId xmlns:a16="http://schemas.microsoft.com/office/drawing/2014/main" id="{9D84A042-4C71-E0B3-7CCE-D88EFEB15026}"/>
                      </a:ext>
                    </a:extLst>
                  </p:cNvPr>
                  <p:cNvSpPr/>
                  <p:nvPr/>
                </p:nvSpPr>
                <p:spPr>
                  <a:xfrm>
                    <a:off x="6402996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</p:grpSp>
            <p:grpSp>
              <p:nvGrpSpPr>
                <p:cNvPr id="532" name="図形グループ 53">
                  <a:extLst>
                    <a:ext uri="{FF2B5EF4-FFF2-40B4-BE49-F238E27FC236}">
                      <a16:creationId xmlns:a16="http://schemas.microsoft.com/office/drawing/2014/main" id="{BA28FDAA-7738-571F-48C6-76E2D59C0F7B}"/>
                    </a:ext>
                  </a:extLst>
                </p:cNvPr>
                <p:cNvGrpSpPr/>
                <p:nvPr/>
              </p:nvGrpSpPr>
              <p:grpSpPr>
                <a:xfrm>
                  <a:off x="1955800" y="1765300"/>
                  <a:ext cx="1828798" cy="736600"/>
                  <a:chOff x="152400" y="1092200"/>
                  <a:chExt cx="8513392" cy="2222500"/>
                </a:xfrm>
              </p:grpSpPr>
              <p:sp>
                <p:nvSpPr>
                  <p:cNvPr id="533" name="フリーフォーム 93">
                    <a:extLst>
                      <a:ext uri="{FF2B5EF4-FFF2-40B4-BE49-F238E27FC236}">
                        <a16:creationId xmlns:a16="http://schemas.microsoft.com/office/drawing/2014/main" id="{1AF0F50F-7F6A-3394-F7D7-DF276E10B36D}"/>
                      </a:ext>
                    </a:extLst>
                  </p:cNvPr>
                  <p:cNvSpPr/>
                  <p:nvPr/>
                </p:nvSpPr>
                <p:spPr>
                  <a:xfrm>
                    <a:off x="1524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534" name="フリーフォーム 94">
                    <a:extLst>
                      <a:ext uri="{FF2B5EF4-FFF2-40B4-BE49-F238E27FC236}">
                        <a16:creationId xmlns:a16="http://schemas.microsoft.com/office/drawing/2014/main" id="{94AE7DE4-4A56-F1DA-645B-B9E3B4A1CC96}"/>
                      </a:ext>
                    </a:extLst>
                  </p:cNvPr>
                  <p:cNvSpPr/>
                  <p:nvPr/>
                </p:nvSpPr>
                <p:spPr>
                  <a:xfrm>
                    <a:off x="22479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535" name="フリーフォーム 95">
                    <a:extLst>
                      <a:ext uri="{FF2B5EF4-FFF2-40B4-BE49-F238E27FC236}">
                        <a16:creationId xmlns:a16="http://schemas.microsoft.com/office/drawing/2014/main" id="{F058C8CE-A4CA-A019-7F2C-1DA9D69DF30C}"/>
                      </a:ext>
                    </a:extLst>
                  </p:cNvPr>
                  <p:cNvSpPr/>
                  <p:nvPr/>
                </p:nvSpPr>
                <p:spPr>
                  <a:xfrm>
                    <a:off x="43180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536" name="フリーフォーム 96">
                    <a:extLst>
                      <a:ext uri="{FF2B5EF4-FFF2-40B4-BE49-F238E27FC236}">
                        <a16:creationId xmlns:a16="http://schemas.microsoft.com/office/drawing/2014/main" id="{5EC191EE-4C0A-796F-7699-2B1F8B8C7BCE}"/>
                      </a:ext>
                    </a:extLst>
                  </p:cNvPr>
                  <p:cNvSpPr/>
                  <p:nvPr/>
                </p:nvSpPr>
                <p:spPr>
                  <a:xfrm>
                    <a:off x="6402996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</p:grpSp>
          </p:grpSp>
        </p:grpSp>
        <p:grpSp>
          <p:nvGrpSpPr>
            <p:cNvPr id="350" name="図形グループ 393">
              <a:extLst>
                <a:ext uri="{FF2B5EF4-FFF2-40B4-BE49-F238E27FC236}">
                  <a16:creationId xmlns:a16="http://schemas.microsoft.com/office/drawing/2014/main" id="{F167462F-DA0B-C1D8-D83C-04F79F2CAE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0644" y="4947784"/>
              <a:ext cx="1342070" cy="1157132"/>
              <a:chOff x="2369919" y="1245302"/>
              <a:chExt cx="1719350" cy="1334547"/>
            </a:xfrm>
          </p:grpSpPr>
          <p:sp>
            <p:nvSpPr>
              <p:cNvPr id="508" name="右矢印 178">
                <a:extLst>
                  <a:ext uri="{FF2B5EF4-FFF2-40B4-BE49-F238E27FC236}">
                    <a16:creationId xmlns:a16="http://schemas.microsoft.com/office/drawing/2014/main" id="{B6DAF3A5-6AB0-B9C8-ABD9-B7E1C30725B4}"/>
                  </a:ext>
                </a:extLst>
              </p:cNvPr>
              <p:cNvSpPr/>
              <p:nvPr/>
            </p:nvSpPr>
            <p:spPr>
              <a:xfrm>
                <a:off x="3903522" y="1827679"/>
                <a:ext cx="185747" cy="163446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09" name="右矢印 179">
                <a:extLst>
                  <a:ext uri="{FF2B5EF4-FFF2-40B4-BE49-F238E27FC236}">
                    <a16:creationId xmlns:a16="http://schemas.microsoft.com/office/drawing/2014/main" id="{8F92D18E-E830-D219-8D05-D736D23877CD}"/>
                  </a:ext>
                </a:extLst>
              </p:cNvPr>
              <p:cNvSpPr/>
              <p:nvPr/>
            </p:nvSpPr>
            <p:spPr>
              <a:xfrm rot="10800000">
                <a:off x="2369919" y="1827679"/>
                <a:ext cx="185747" cy="161859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10" name="正方形/長方形 180">
                <a:extLst>
                  <a:ext uri="{FF2B5EF4-FFF2-40B4-BE49-F238E27FC236}">
                    <a16:creationId xmlns:a16="http://schemas.microsoft.com/office/drawing/2014/main" id="{DA75F1A1-7EC8-FB0E-4F86-469351EFB8C8}"/>
                  </a:ext>
                </a:extLst>
              </p:cNvPr>
              <p:cNvSpPr/>
              <p:nvPr/>
            </p:nvSpPr>
            <p:spPr>
              <a:xfrm>
                <a:off x="2823967" y="1245302"/>
                <a:ext cx="835068" cy="1329786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7A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11" name="円/楕円 181">
                <a:extLst>
                  <a:ext uri="{FF2B5EF4-FFF2-40B4-BE49-F238E27FC236}">
                    <a16:creationId xmlns:a16="http://schemas.microsoft.com/office/drawing/2014/main" id="{0322AE53-800A-F6B8-C186-68E293FD0880}"/>
                  </a:ext>
                </a:extLst>
              </p:cNvPr>
              <p:cNvSpPr/>
              <p:nvPr/>
            </p:nvSpPr>
            <p:spPr>
              <a:xfrm>
                <a:off x="2701723" y="1246889"/>
                <a:ext cx="268302" cy="1328199"/>
              </a:xfrm>
              <a:prstGeom prst="ellipse">
                <a:avLst/>
              </a:prstGeom>
              <a:blipFill rotWithShape="1">
                <a:blip r:embed="rId4"/>
                <a:tile tx="0" ty="0" sx="100000" sy="100000" flip="none" algn="tl"/>
              </a:blip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12" name="円/楕円 182">
                <a:extLst>
                  <a:ext uri="{FF2B5EF4-FFF2-40B4-BE49-F238E27FC236}">
                    <a16:creationId xmlns:a16="http://schemas.microsoft.com/office/drawing/2014/main" id="{9D15183D-004A-ED4A-53AA-1C2F9D2FA2C8}"/>
                  </a:ext>
                </a:extLst>
              </p:cNvPr>
              <p:cNvSpPr/>
              <p:nvPr/>
            </p:nvSpPr>
            <p:spPr>
              <a:xfrm>
                <a:off x="3505039" y="1251649"/>
                <a:ext cx="266714" cy="1328200"/>
              </a:xfrm>
              <a:prstGeom prst="ellipse">
                <a:avLst/>
              </a:prstGeom>
              <a:blipFill rotWithShape="1">
                <a:blip r:embed="rId4"/>
                <a:tile tx="0" ty="0" sx="100000" sy="100000" flip="none" algn="tl"/>
              </a:blip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cxnSp>
            <p:nvCxnSpPr>
              <p:cNvPr id="513" name="直線矢印コネクタ 183">
                <a:extLst>
                  <a:ext uri="{FF2B5EF4-FFF2-40B4-BE49-F238E27FC236}">
                    <a16:creationId xmlns:a16="http://schemas.microsoft.com/office/drawing/2014/main" id="{22E99853-3FC6-9A01-1F79-F1B8B0A8F5E5}"/>
                  </a:ext>
                </a:extLst>
              </p:cNvPr>
              <p:cNvCxnSpPr/>
              <p:nvPr/>
            </p:nvCxnSpPr>
            <p:spPr>
              <a:xfrm rot="16200000" flipV="1">
                <a:off x="2805796" y="1434854"/>
                <a:ext cx="376086" cy="339742"/>
              </a:xfrm>
              <a:prstGeom prst="straightConnector1">
                <a:avLst/>
              </a:prstGeom>
              <a:ln w="41275" cap="flat" cmpd="sng" algn="ctr">
                <a:solidFill>
                  <a:srgbClr val="FF6FCF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4" name="直線矢印コネクタ 184">
                <a:extLst>
                  <a:ext uri="{FF2B5EF4-FFF2-40B4-BE49-F238E27FC236}">
                    <a16:creationId xmlns:a16="http://schemas.microsoft.com/office/drawing/2014/main" id="{92AD5C23-D363-CA93-9C32-2BCDB23B7836}"/>
                  </a:ext>
                </a:extLst>
              </p:cNvPr>
              <p:cNvCxnSpPr/>
              <p:nvPr/>
            </p:nvCxnSpPr>
            <p:spPr>
              <a:xfrm rot="16200000" flipH="1">
                <a:off x="3143156" y="1813322"/>
                <a:ext cx="368151" cy="327042"/>
              </a:xfrm>
              <a:prstGeom prst="straightConnector1">
                <a:avLst/>
              </a:prstGeom>
              <a:ln w="41275" cap="flat" cmpd="sng" algn="ctr">
                <a:solidFill>
                  <a:srgbClr val="FF6FCF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5" name="図形グループ 92">
                <a:extLst>
                  <a:ext uri="{FF2B5EF4-FFF2-40B4-BE49-F238E27FC236}">
                    <a16:creationId xmlns:a16="http://schemas.microsoft.com/office/drawing/2014/main" id="{9F30EDE9-4425-F690-9CC0-B01D57E8DE19}"/>
                  </a:ext>
                </a:extLst>
              </p:cNvPr>
              <p:cNvGrpSpPr/>
              <p:nvPr/>
            </p:nvGrpSpPr>
            <p:grpSpPr>
              <a:xfrm>
                <a:off x="3076485" y="1455223"/>
                <a:ext cx="836991" cy="121088"/>
                <a:chOff x="152400" y="1765300"/>
                <a:chExt cx="3632198" cy="736600"/>
              </a:xfrm>
              <a:scene3d>
                <a:camera prst="orthographicFront">
                  <a:rot lat="0" lon="0" rev="1920000"/>
                </a:camera>
                <a:lightRig rig="threePt" dir="t"/>
              </a:scene3d>
            </p:grpSpPr>
            <p:grpSp>
              <p:nvGrpSpPr>
                <p:cNvPr id="516" name="図形グループ 47">
                  <a:extLst>
                    <a:ext uri="{FF2B5EF4-FFF2-40B4-BE49-F238E27FC236}">
                      <a16:creationId xmlns:a16="http://schemas.microsoft.com/office/drawing/2014/main" id="{453B4FB3-A154-EF7E-6B25-DFAAAEE4EF6F}"/>
                    </a:ext>
                  </a:extLst>
                </p:cNvPr>
                <p:cNvGrpSpPr/>
                <p:nvPr/>
              </p:nvGrpSpPr>
              <p:grpSpPr>
                <a:xfrm>
                  <a:off x="152400" y="1765300"/>
                  <a:ext cx="1828798" cy="736600"/>
                  <a:chOff x="152400" y="1092200"/>
                  <a:chExt cx="8513392" cy="2222500"/>
                </a:xfrm>
              </p:grpSpPr>
              <p:sp>
                <p:nvSpPr>
                  <p:cNvPr id="522" name="フリーフォーム 192">
                    <a:extLst>
                      <a:ext uri="{FF2B5EF4-FFF2-40B4-BE49-F238E27FC236}">
                        <a16:creationId xmlns:a16="http://schemas.microsoft.com/office/drawing/2014/main" id="{9A53C5E9-7A10-F944-4EA9-CEB08F9C8F3E}"/>
                      </a:ext>
                    </a:extLst>
                  </p:cNvPr>
                  <p:cNvSpPr/>
                  <p:nvPr/>
                </p:nvSpPr>
                <p:spPr>
                  <a:xfrm>
                    <a:off x="1524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523" name="フリーフォーム 193">
                    <a:extLst>
                      <a:ext uri="{FF2B5EF4-FFF2-40B4-BE49-F238E27FC236}">
                        <a16:creationId xmlns:a16="http://schemas.microsoft.com/office/drawing/2014/main" id="{E827859D-E152-B3CB-354B-9BD5F0D725A6}"/>
                      </a:ext>
                    </a:extLst>
                  </p:cNvPr>
                  <p:cNvSpPr/>
                  <p:nvPr/>
                </p:nvSpPr>
                <p:spPr>
                  <a:xfrm>
                    <a:off x="22479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524" name="フリーフォーム 194">
                    <a:extLst>
                      <a:ext uri="{FF2B5EF4-FFF2-40B4-BE49-F238E27FC236}">
                        <a16:creationId xmlns:a16="http://schemas.microsoft.com/office/drawing/2014/main" id="{AEBE0B43-746E-1624-1DE6-ABA24207AF75}"/>
                      </a:ext>
                    </a:extLst>
                  </p:cNvPr>
                  <p:cNvSpPr/>
                  <p:nvPr/>
                </p:nvSpPr>
                <p:spPr>
                  <a:xfrm>
                    <a:off x="43180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525" name="フリーフォーム 195">
                    <a:extLst>
                      <a:ext uri="{FF2B5EF4-FFF2-40B4-BE49-F238E27FC236}">
                        <a16:creationId xmlns:a16="http://schemas.microsoft.com/office/drawing/2014/main" id="{EC4EFB98-2D5F-11E5-CB98-2F02A2386D37}"/>
                      </a:ext>
                    </a:extLst>
                  </p:cNvPr>
                  <p:cNvSpPr/>
                  <p:nvPr/>
                </p:nvSpPr>
                <p:spPr>
                  <a:xfrm>
                    <a:off x="6402996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</p:grpSp>
            <p:grpSp>
              <p:nvGrpSpPr>
                <p:cNvPr id="517" name="図形グループ 53">
                  <a:extLst>
                    <a:ext uri="{FF2B5EF4-FFF2-40B4-BE49-F238E27FC236}">
                      <a16:creationId xmlns:a16="http://schemas.microsoft.com/office/drawing/2014/main" id="{01FDB3B8-0B90-248B-0E52-BB3D9BEE5A59}"/>
                    </a:ext>
                  </a:extLst>
                </p:cNvPr>
                <p:cNvGrpSpPr/>
                <p:nvPr/>
              </p:nvGrpSpPr>
              <p:grpSpPr>
                <a:xfrm>
                  <a:off x="1955800" y="1765300"/>
                  <a:ext cx="1828798" cy="736600"/>
                  <a:chOff x="152400" y="1092200"/>
                  <a:chExt cx="8513392" cy="2222500"/>
                </a:xfrm>
              </p:grpSpPr>
              <p:sp>
                <p:nvSpPr>
                  <p:cNvPr id="518" name="フリーフォーム 188">
                    <a:extLst>
                      <a:ext uri="{FF2B5EF4-FFF2-40B4-BE49-F238E27FC236}">
                        <a16:creationId xmlns:a16="http://schemas.microsoft.com/office/drawing/2014/main" id="{79282463-42DD-23D0-6F4C-03F84F1E7F2C}"/>
                      </a:ext>
                    </a:extLst>
                  </p:cNvPr>
                  <p:cNvSpPr/>
                  <p:nvPr/>
                </p:nvSpPr>
                <p:spPr>
                  <a:xfrm>
                    <a:off x="1524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519" name="フリーフォーム 189">
                    <a:extLst>
                      <a:ext uri="{FF2B5EF4-FFF2-40B4-BE49-F238E27FC236}">
                        <a16:creationId xmlns:a16="http://schemas.microsoft.com/office/drawing/2014/main" id="{83F510D4-32D4-D19E-B5B1-E8216D50B264}"/>
                      </a:ext>
                    </a:extLst>
                  </p:cNvPr>
                  <p:cNvSpPr/>
                  <p:nvPr/>
                </p:nvSpPr>
                <p:spPr>
                  <a:xfrm>
                    <a:off x="22479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520" name="フリーフォーム 190">
                    <a:extLst>
                      <a:ext uri="{FF2B5EF4-FFF2-40B4-BE49-F238E27FC236}">
                        <a16:creationId xmlns:a16="http://schemas.microsoft.com/office/drawing/2014/main" id="{C51E1905-2A38-4191-0CE7-2856BCABE741}"/>
                      </a:ext>
                    </a:extLst>
                  </p:cNvPr>
                  <p:cNvSpPr/>
                  <p:nvPr/>
                </p:nvSpPr>
                <p:spPr>
                  <a:xfrm>
                    <a:off x="43180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521" name="フリーフォーム 191">
                    <a:extLst>
                      <a:ext uri="{FF2B5EF4-FFF2-40B4-BE49-F238E27FC236}">
                        <a16:creationId xmlns:a16="http://schemas.microsoft.com/office/drawing/2014/main" id="{C4018459-EDAF-1C11-8FC3-C087B35AAB86}"/>
                      </a:ext>
                    </a:extLst>
                  </p:cNvPr>
                  <p:cNvSpPr/>
                  <p:nvPr/>
                </p:nvSpPr>
                <p:spPr>
                  <a:xfrm>
                    <a:off x="6402996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</p:grpSp>
          </p:grpSp>
        </p:grpSp>
        <p:grpSp>
          <p:nvGrpSpPr>
            <p:cNvPr id="352" name="図形グループ 394">
              <a:extLst>
                <a:ext uri="{FF2B5EF4-FFF2-40B4-BE49-F238E27FC236}">
                  <a16:creationId xmlns:a16="http://schemas.microsoft.com/office/drawing/2014/main" id="{D02B7B84-1C69-8E73-8BBC-16712D5D54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53992" y="4993199"/>
              <a:ext cx="1387919" cy="1041616"/>
              <a:chOff x="4112845" y="1301610"/>
              <a:chExt cx="1628650" cy="1221931"/>
            </a:xfrm>
          </p:grpSpPr>
          <p:sp>
            <p:nvSpPr>
              <p:cNvPr id="489" name="円/楕円 197">
                <a:extLst>
                  <a:ext uri="{FF2B5EF4-FFF2-40B4-BE49-F238E27FC236}">
                    <a16:creationId xmlns:a16="http://schemas.microsoft.com/office/drawing/2014/main" id="{4A4F888C-9A39-8AC3-1A08-7CD9AA81C915}"/>
                  </a:ext>
                </a:extLst>
              </p:cNvPr>
              <p:cNvSpPr/>
              <p:nvPr/>
            </p:nvSpPr>
            <p:spPr>
              <a:xfrm>
                <a:off x="4172296" y="1301610"/>
                <a:ext cx="1247561" cy="1221931"/>
              </a:xfrm>
              <a:prstGeom prst="ellipse">
                <a:avLst/>
              </a:prstGeom>
              <a:gradFill flip="none" rotWithShape="1">
                <a:gsLst>
                  <a:gs pos="62000">
                    <a:srgbClr val="FFFF00"/>
                  </a:gs>
                  <a:gs pos="91000">
                    <a:srgbClr val="FFFF00"/>
                  </a:gs>
                  <a:gs pos="3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cxnSp>
            <p:nvCxnSpPr>
              <p:cNvPr id="490" name="直線矢印コネクタ 198">
                <a:extLst>
                  <a:ext uri="{FF2B5EF4-FFF2-40B4-BE49-F238E27FC236}">
                    <a16:creationId xmlns:a16="http://schemas.microsoft.com/office/drawing/2014/main" id="{1EDFF041-B74C-E2A2-D3C1-AD7D8B36F4ED}"/>
                  </a:ext>
                </a:extLst>
              </p:cNvPr>
              <p:cNvCxnSpPr/>
              <p:nvPr/>
            </p:nvCxnSpPr>
            <p:spPr>
              <a:xfrm rot="10800000" flipH="1">
                <a:off x="4962092" y="1301610"/>
                <a:ext cx="395258" cy="442752"/>
              </a:xfrm>
              <a:prstGeom prst="straightConnector1">
                <a:avLst/>
              </a:prstGeom>
              <a:ln w="41275" cap="flat" cmpd="sng" algn="ctr">
                <a:solidFill>
                  <a:srgbClr val="FF6FCF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1" name="直線矢印コネクタ 199">
                <a:extLst>
                  <a:ext uri="{FF2B5EF4-FFF2-40B4-BE49-F238E27FC236}">
                    <a16:creationId xmlns:a16="http://schemas.microsoft.com/office/drawing/2014/main" id="{B70B8784-0CE2-929E-CA8B-AC682D67B903}"/>
                  </a:ext>
                </a:extLst>
              </p:cNvPr>
              <p:cNvCxnSpPr/>
              <p:nvPr/>
            </p:nvCxnSpPr>
            <p:spPr>
              <a:xfrm rot="10800000" flipV="1">
                <a:off x="4447781" y="1936379"/>
                <a:ext cx="234932" cy="220583"/>
              </a:xfrm>
              <a:prstGeom prst="straightConnector1">
                <a:avLst/>
              </a:prstGeom>
              <a:ln w="41275" cap="flat" cmpd="sng" algn="ctr">
                <a:solidFill>
                  <a:srgbClr val="FF6FCF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2" name="図形グループ 100">
                <a:extLst>
                  <a:ext uri="{FF2B5EF4-FFF2-40B4-BE49-F238E27FC236}">
                    <a16:creationId xmlns:a16="http://schemas.microsoft.com/office/drawing/2014/main" id="{C4C647AB-F34C-35BC-5FB5-F656FAC34290}"/>
                  </a:ext>
                </a:extLst>
              </p:cNvPr>
              <p:cNvGrpSpPr/>
              <p:nvPr/>
            </p:nvGrpSpPr>
            <p:grpSpPr>
              <a:xfrm>
                <a:off x="4859104" y="2204598"/>
                <a:ext cx="882391" cy="127656"/>
                <a:chOff x="152400" y="1765300"/>
                <a:chExt cx="3632198" cy="736600"/>
              </a:xfrm>
              <a:scene3d>
                <a:camera prst="orthographicFront">
                  <a:rot lat="0" lon="0" rev="19074000"/>
                </a:camera>
                <a:lightRig rig="threePt" dir="t"/>
              </a:scene3d>
            </p:grpSpPr>
            <p:grpSp>
              <p:nvGrpSpPr>
                <p:cNvPr id="498" name="図形グループ 47">
                  <a:extLst>
                    <a:ext uri="{FF2B5EF4-FFF2-40B4-BE49-F238E27FC236}">
                      <a16:creationId xmlns:a16="http://schemas.microsoft.com/office/drawing/2014/main" id="{9A6A3708-A0A8-B220-BBED-B06E17571514}"/>
                    </a:ext>
                  </a:extLst>
                </p:cNvPr>
                <p:cNvGrpSpPr/>
                <p:nvPr/>
              </p:nvGrpSpPr>
              <p:grpSpPr>
                <a:xfrm>
                  <a:off x="152400" y="1765300"/>
                  <a:ext cx="1828798" cy="736600"/>
                  <a:chOff x="152400" y="1092200"/>
                  <a:chExt cx="8513392" cy="2222500"/>
                </a:xfrm>
              </p:grpSpPr>
              <p:sp>
                <p:nvSpPr>
                  <p:cNvPr id="504" name="フリーフォーム 212">
                    <a:extLst>
                      <a:ext uri="{FF2B5EF4-FFF2-40B4-BE49-F238E27FC236}">
                        <a16:creationId xmlns:a16="http://schemas.microsoft.com/office/drawing/2014/main" id="{D95EFBC4-266C-49C0-0946-2FC30FC6B76F}"/>
                      </a:ext>
                    </a:extLst>
                  </p:cNvPr>
                  <p:cNvSpPr/>
                  <p:nvPr/>
                </p:nvSpPr>
                <p:spPr>
                  <a:xfrm>
                    <a:off x="1524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505" name="フリーフォーム 213">
                    <a:extLst>
                      <a:ext uri="{FF2B5EF4-FFF2-40B4-BE49-F238E27FC236}">
                        <a16:creationId xmlns:a16="http://schemas.microsoft.com/office/drawing/2014/main" id="{DA2162DD-A946-254B-C9CE-904B8EBB8EAE}"/>
                      </a:ext>
                    </a:extLst>
                  </p:cNvPr>
                  <p:cNvSpPr/>
                  <p:nvPr/>
                </p:nvSpPr>
                <p:spPr>
                  <a:xfrm>
                    <a:off x="22479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506" name="フリーフォーム 214">
                    <a:extLst>
                      <a:ext uri="{FF2B5EF4-FFF2-40B4-BE49-F238E27FC236}">
                        <a16:creationId xmlns:a16="http://schemas.microsoft.com/office/drawing/2014/main" id="{2F346DD0-E78E-BC5D-DFC5-5EEE4AA17D42}"/>
                      </a:ext>
                    </a:extLst>
                  </p:cNvPr>
                  <p:cNvSpPr/>
                  <p:nvPr/>
                </p:nvSpPr>
                <p:spPr>
                  <a:xfrm>
                    <a:off x="43180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507" name="フリーフォーム 215">
                    <a:extLst>
                      <a:ext uri="{FF2B5EF4-FFF2-40B4-BE49-F238E27FC236}">
                        <a16:creationId xmlns:a16="http://schemas.microsoft.com/office/drawing/2014/main" id="{040C6B44-C213-935F-2803-B8B76A26A30C}"/>
                      </a:ext>
                    </a:extLst>
                  </p:cNvPr>
                  <p:cNvSpPr/>
                  <p:nvPr/>
                </p:nvSpPr>
                <p:spPr>
                  <a:xfrm>
                    <a:off x="6402996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</p:grpSp>
            <p:grpSp>
              <p:nvGrpSpPr>
                <p:cNvPr id="499" name="図形グループ 53">
                  <a:extLst>
                    <a:ext uri="{FF2B5EF4-FFF2-40B4-BE49-F238E27FC236}">
                      <a16:creationId xmlns:a16="http://schemas.microsoft.com/office/drawing/2014/main" id="{99DE20CF-09A8-34E4-F2BD-D6DF24647D6E}"/>
                    </a:ext>
                  </a:extLst>
                </p:cNvPr>
                <p:cNvGrpSpPr/>
                <p:nvPr/>
              </p:nvGrpSpPr>
              <p:grpSpPr>
                <a:xfrm>
                  <a:off x="1955800" y="1765300"/>
                  <a:ext cx="1828798" cy="736600"/>
                  <a:chOff x="152400" y="1092200"/>
                  <a:chExt cx="8513392" cy="2222500"/>
                </a:xfrm>
              </p:grpSpPr>
              <p:sp>
                <p:nvSpPr>
                  <p:cNvPr id="500" name="フリーフォーム 208">
                    <a:extLst>
                      <a:ext uri="{FF2B5EF4-FFF2-40B4-BE49-F238E27FC236}">
                        <a16:creationId xmlns:a16="http://schemas.microsoft.com/office/drawing/2014/main" id="{AE8F9E13-7CE0-6BB7-5F5C-3AFCE7D7AB55}"/>
                      </a:ext>
                    </a:extLst>
                  </p:cNvPr>
                  <p:cNvSpPr/>
                  <p:nvPr/>
                </p:nvSpPr>
                <p:spPr>
                  <a:xfrm>
                    <a:off x="1524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501" name="フリーフォーム 209">
                    <a:extLst>
                      <a:ext uri="{FF2B5EF4-FFF2-40B4-BE49-F238E27FC236}">
                        <a16:creationId xmlns:a16="http://schemas.microsoft.com/office/drawing/2014/main" id="{081D6C11-DDAC-2E8D-68ED-1FA54DA399DB}"/>
                      </a:ext>
                    </a:extLst>
                  </p:cNvPr>
                  <p:cNvSpPr/>
                  <p:nvPr/>
                </p:nvSpPr>
                <p:spPr>
                  <a:xfrm>
                    <a:off x="22479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502" name="フリーフォーム 210">
                    <a:extLst>
                      <a:ext uri="{FF2B5EF4-FFF2-40B4-BE49-F238E27FC236}">
                        <a16:creationId xmlns:a16="http://schemas.microsoft.com/office/drawing/2014/main" id="{68C96D9F-A7A6-D05B-6D03-3E3F26F5771E}"/>
                      </a:ext>
                    </a:extLst>
                  </p:cNvPr>
                  <p:cNvSpPr/>
                  <p:nvPr/>
                </p:nvSpPr>
                <p:spPr>
                  <a:xfrm>
                    <a:off x="4318000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503" name="フリーフォーム 211">
                    <a:extLst>
                      <a:ext uri="{FF2B5EF4-FFF2-40B4-BE49-F238E27FC236}">
                        <a16:creationId xmlns:a16="http://schemas.microsoft.com/office/drawing/2014/main" id="{793D04E3-D0AF-F302-2542-F5BC3B05A4E5}"/>
                      </a:ext>
                    </a:extLst>
                  </p:cNvPr>
                  <p:cNvSpPr/>
                  <p:nvPr/>
                </p:nvSpPr>
                <p:spPr>
                  <a:xfrm>
                    <a:off x="6402996" y="1092200"/>
                    <a:ext cx="2262796" cy="2222500"/>
                  </a:xfrm>
                  <a:custGeom>
                    <a:avLst/>
                    <a:gdLst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  <a:gd name="connsiteX0" fmla="*/ 0 w 4635500"/>
                      <a:gd name="connsiteY0" fmla="*/ 88900 h 4552950"/>
                      <a:gd name="connsiteX1" fmla="*/ 152400 w 4635500"/>
                      <a:gd name="connsiteY1" fmla="*/ 12700 h 4552950"/>
                      <a:gd name="connsiteX2" fmla="*/ 292100 w 4635500"/>
                      <a:gd name="connsiteY2" fmla="*/ 38100 h 4552950"/>
                      <a:gd name="connsiteX3" fmla="*/ 457200 w 4635500"/>
                      <a:gd name="connsiteY3" fmla="*/ 165100 h 4552950"/>
                      <a:gd name="connsiteX4" fmla="*/ 596900 w 4635500"/>
                      <a:gd name="connsiteY4" fmla="*/ 368300 h 4552950"/>
                      <a:gd name="connsiteX5" fmla="*/ 749300 w 4635500"/>
                      <a:gd name="connsiteY5" fmla="*/ 698500 h 4552950"/>
                      <a:gd name="connsiteX6" fmla="*/ 876300 w 4635500"/>
                      <a:gd name="connsiteY6" fmla="*/ 1028700 h 4552950"/>
                      <a:gd name="connsiteX7" fmla="*/ 1016000 w 4635500"/>
                      <a:gd name="connsiteY7" fmla="*/ 1435100 h 4552950"/>
                      <a:gd name="connsiteX8" fmla="*/ 1143000 w 4635500"/>
                      <a:gd name="connsiteY8" fmla="*/ 1828800 h 4552950"/>
                      <a:gd name="connsiteX9" fmla="*/ 1257300 w 4635500"/>
                      <a:gd name="connsiteY9" fmla="*/ 2235200 h 4552950"/>
                      <a:gd name="connsiteX10" fmla="*/ 1384300 w 4635500"/>
                      <a:gd name="connsiteY10" fmla="*/ 2654300 h 4552950"/>
                      <a:gd name="connsiteX11" fmla="*/ 1511300 w 4635500"/>
                      <a:gd name="connsiteY11" fmla="*/ 3098800 h 4552950"/>
                      <a:gd name="connsiteX12" fmla="*/ 1676400 w 4635500"/>
                      <a:gd name="connsiteY12" fmla="*/ 3556000 h 4552950"/>
                      <a:gd name="connsiteX13" fmla="*/ 1866900 w 4635500"/>
                      <a:gd name="connsiteY13" fmla="*/ 3962400 h 4552950"/>
                      <a:gd name="connsiteX14" fmla="*/ 2006600 w 4635500"/>
                      <a:gd name="connsiteY14" fmla="*/ 4267200 h 4552950"/>
                      <a:gd name="connsiteX15" fmla="*/ 2159000 w 4635500"/>
                      <a:gd name="connsiteY15" fmla="*/ 4432300 h 4552950"/>
                      <a:gd name="connsiteX16" fmla="*/ 2311400 w 4635500"/>
                      <a:gd name="connsiteY16" fmla="*/ 4546600 h 4552950"/>
                      <a:gd name="connsiteX17" fmla="*/ 2527300 w 4635500"/>
                      <a:gd name="connsiteY17" fmla="*/ 4470400 h 4552950"/>
                      <a:gd name="connsiteX18" fmla="*/ 2730500 w 4635500"/>
                      <a:gd name="connsiteY18" fmla="*/ 4152900 h 4552950"/>
                      <a:gd name="connsiteX19" fmla="*/ 2908300 w 4635500"/>
                      <a:gd name="connsiteY19" fmla="*/ 3771900 h 4552950"/>
                      <a:gd name="connsiteX20" fmla="*/ 3022600 w 4635500"/>
                      <a:gd name="connsiteY20" fmla="*/ 3429000 h 4552950"/>
                      <a:gd name="connsiteX21" fmla="*/ 3162300 w 4635500"/>
                      <a:gd name="connsiteY21" fmla="*/ 3022600 h 4552950"/>
                      <a:gd name="connsiteX22" fmla="*/ 3327400 w 4635500"/>
                      <a:gd name="connsiteY22" fmla="*/ 2552700 h 4552950"/>
                      <a:gd name="connsiteX23" fmla="*/ 3492500 w 4635500"/>
                      <a:gd name="connsiteY23" fmla="*/ 1993900 h 4552950"/>
                      <a:gd name="connsiteX24" fmla="*/ 3619500 w 4635500"/>
                      <a:gd name="connsiteY24" fmla="*/ 1524000 h 4552950"/>
                      <a:gd name="connsiteX25" fmla="*/ 3797300 w 4635500"/>
                      <a:gd name="connsiteY25" fmla="*/ 977900 h 4552950"/>
                      <a:gd name="connsiteX26" fmla="*/ 3962400 w 4635500"/>
                      <a:gd name="connsiteY26" fmla="*/ 596900 h 4552950"/>
                      <a:gd name="connsiteX27" fmla="*/ 4127500 w 4635500"/>
                      <a:gd name="connsiteY27" fmla="*/ 317500 h 4552950"/>
                      <a:gd name="connsiteX28" fmla="*/ 4203700 w 4635500"/>
                      <a:gd name="connsiteY28" fmla="*/ 203200 h 4552950"/>
                      <a:gd name="connsiteX29" fmla="*/ 4343400 w 4635500"/>
                      <a:gd name="connsiteY29" fmla="*/ 50800 h 4552950"/>
                      <a:gd name="connsiteX30" fmla="*/ 4521200 w 4635500"/>
                      <a:gd name="connsiteY30" fmla="*/ 12700 h 4552950"/>
                      <a:gd name="connsiteX31" fmla="*/ 4635500 w 4635500"/>
                      <a:gd name="connsiteY31" fmla="*/ 127000 h 455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35500" h="4552950">
                        <a:moveTo>
                          <a:pt x="0" y="88900"/>
                        </a:moveTo>
                        <a:cubicBezTo>
                          <a:pt x="51858" y="55033"/>
                          <a:pt x="103717" y="21167"/>
                          <a:pt x="152400" y="12700"/>
                        </a:cubicBezTo>
                        <a:cubicBezTo>
                          <a:pt x="201083" y="4233"/>
                          <a:pt x="241300" y="12700"/>
                          <a:pt x="292100" y="38100"/>
                        </a:cubicBezTo>
                        <a:cubicBezTo>
                          <a:pt x="342900" y="63500"/>
                          <a:pt x="406400" y="110067"/>
                          <a:pt x="457200" y="165100"/>
                        </a:cubicBezTo>
                        <a:cubicBezTo>
                          <a:pt x="508000" y="220133"/>
                          <a:pt x="548217" y="279400"/>
                          <a:pt x="596900" y="368300"/>
                        </a:cubicBezTo>
                        <a:cubicBezTo>
                          <a:pt x="645583" y="457200"/>
                          <a:pt x="702733" y="588433"/>
                          <a:pt x="749300" y="698500"/>
                        </a:cubicBezTo>
                        <a:cubicBezTo>
                          <a:pt x="795867" y="808567"/>
                          <a:pt x="831850" y="905933"/>
                          <a:pt x="876300" y="1028700"/>
                        </a:cubicBezTo>
                        <a:cubicBezTo>
                          <a:pt x="920750" y="1151467"/>
                          <a:pt x="971550" y="1301750"/>
                          <a:pt x="1016000" y="1435100"/>
                        </a:cubicBezTo>
                        <a:cubicBezTo>
                          <a:pt x="1060450" y="1568450"/>
                          <a:pt x="1102783" y="1695450"/>
                          <a:pt x="1143000" y="1828800"/>
                        </a:cubicBezTo>
                        <a:cubicBezTo>
                          <a:pt x="1183217" y="1962150"/>
                          <a:pt x="1217083" y="2097617"/>
                          <a:pt x="1257300" y="2235200"/>
                        </a:cubicBezTo>
                        <a:cubicBezTo>
                          <a:pt x="1297517" y="2372783"/>
                          <a:pt x="1341967" y="2510367"/>
                          <a:pt x="1384300" y="2654300"/>
                        </a:cubicBezTo>
                        <a:cubicBezTo>
                          <a:pt x="1426633" y="2798233"/>
                          <a:pt x="1462617" y="2948517"/>
                          <a:pt x="1511300" y="3098800"/>
                        </a:cubicBezTo>
                        <a:cubicBezTo>
                          <a:pt x="1559983" y="3249083"/>
                          <a:pt x="1617133" y="3412067"/>
                          <a:pt x="1676400" y="3556000"/>
                        </a:cubicBezTo>
                        <a:cubicBezTo>
                          <a:pt x="1735667" y="3699933"/>
                          <a:pt x="1811867" y="3843867"/>
                          <a:pt x="1866900" y="3962400"/>
                        </a:cubicBezTo>
                        <a:cubicBezTo>
                          <a:pt x="1921933" y="4080933"/>
                          <a:pt x="1957917" y="4188883"/>
                          <a:pt x="2006600" y="4267200"/>
                        </a:cubicBezTo>
                        <a:cubicBezTo>
                          <a:pt x="2055283" y="4345517"/>
                          <a:pt x="2108200" y="4385733"/>
                          <a:pt x="2159000" y="4432300"/>
                        </a:cubicBezTo>
                        <a:cubicBezTo>
                          <a:pt x="2209800" y="4478867"/>
                          <a:pt x="2250017" y="4540250"/>
                          <a:pt x="2311400" y="4546600"/>
                        </a:cubicBezTo>
                        <a:cubicBezTo>
                          <a:pt x="2372783" y="4552950"/>
                          <a:pt x="2457450" y="4536017"/>
                          <a:pt x="2527300" y="4470400"/>
                        </a:cubicBezTo>
                        <a:cubicBezTo>
                          <a:pt x="2597150" y="4404783"/>
                          <a:pt x="2667000" y="4269317"/>
                          <a:pt x="2730500" y="4152900"/>
                        </a:cubicBezTo>
                        <a:cubicBezTo>
                          <a:pt x="2794000" y="4036483"/>
                          <a:pt x="2859617" y="3892550"/>
                          <a:pt x="2908300" y="3771900"/>
                        </a:cubicBezTo>
                        <a:cubicBezTo>
                          <a:pt x="2956983" y="3651250"/>
                          <a:pt x="2980267" y="3553883"/>
                          <a:pt x="3022600" y="3429000"/>
                        </a:cubicBezTo>
                        <a:cubicBezTo>
                          <a:pt x="3064933" y="3304117"/>
                          <a:pt x="3111500" y="3168650"/>
                          <a:pt x="3162300" y="3022600"/>
                        </a:cubicBezTo>
                        <a:cubicBezTo>
                          <a:pt x="3213100" y="2876550"/>
                          <a:pt x="3272367" y="2724150"/>
                          <a:pt x="3327400" y="2552700"/>
                        </a:cubicBezTo>
                        <a:cubicBezTo>
                          <a:pt x="3382433" y="2381250"/>
                          <a:pt x="3443817" y="2165350"/>
                          <a:pt x="3492500" y="1993900"/>
                        </a:cubicBezTo>
                        <a:cubicBezTo>
                          <a:pt x="3541183" y="1822450"/>
                          <a:pt x="3568700" y="1693333"/>
                          <a:pt x="3619500" y="1524000"/>
                        </a:cubicBezTo>
                        <a:cubicBezTo>
                          <a:pt x="3670300" y="1354667"/>
                          <a:pt x="3740150" y="1132417"/>
                          <a:pt x="3797300" y="977900"/>
                        </a:cubicBezTo>
                        <a:cubicBezTo>
                          <a:pt x="3854450" y="823383"/>
                          <a:pt x="3907367" y="706967"/>
                          <a:pt x="3962400" y="596900"/>
                        </a:cubicBezTo>
                        <a:cubicBezTo>
                          <a:pt x="4017433" y="486833"/>
                          <a:pt x="4087283" y="383117"/>
                          <a:pt x="4127500" y="317500"/>
                        </a:cubicBezTo>
                        <a:cubicBezTo>
                          <a:pt x="4167717" y="251883"/>
                          <a:pt x="4167717" y="247650"/>
                          <a:pt x="4203700" y="203200"/>
                        </a:cubicBezTo>
                        <a:cubicBezTo>
                          <a:pt x="4239683" y="158750"/>
                          <a:pt x="4290483" y="82550"/>
                          <a:pt x="4343400" y="50800"/>
                        </a:cubicBezTo>
                        <a:cubicBezTo>
                          <a:pt x="4396317" y="19050"/>
                          <a:pt x="4472517" y="0"/>
                          <a:pt x="4521200" y="12700"/>
                        </a:cubicBezTo>
                        <a:cubicBezTo>
                          <a:pt x="4569883" y="25400"/>
                          <a:pt x="4635500" y="127000"/>
                          <a:pt x="4635500" y="127000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</p:grpSp>
          </p:grpSp>
          <p:grpSp>
            <p:nvGrpSpPr>
              <p:cNvPr id="493" name="図形グループ 47">
                <a:extLst>
                  <a:ext uri="{FF2B5EF4-FFF2-40B4-BE49-F238E27FC236}">
                    <a16:creationId xmlns:a16="http://schemas.microsoft.com/office/drawing/2014/main" id="{431F0FED-9E43-ACC6-5987-87A09930EDE6}"/>
                  </a:ext>
                </a:extLst>
              </p:cNvPr>
              <p:cNvGrpSpPr/>
              <p:nvPr/>
            </p:nvGrpSpPr>
            <p:grpSpPr>
              <a:xfrm>
                <a:off x="4112845" y="2262353"/>
                <a:ext cx="444279" cy="127656"/>
                <a:chOff x="152400" y="1092200"/>
                <a:chExt cx="8513392" cy="2222500"/>
              </a:xfrm>
              <a:scene3d>
                <a:camera prst="orthographicFront">
                  <a:rot lat="0" lon="0" rev="2340000"/>
                </a:camera>
                <a:lightRig rig="threePt" dir="t"/>
              </a:scene3d>
            </p:grpSpPr>
            <p:sp>
              <p:nvSpPr>
                <p:cNvPr id="494" name="フリーフォーム 202">
                  <a:extLst>
                    <a:ext uri="{FF2B5EF4-FFF2-40B4-BE49-F238E27FC236}">
                      <a16:creationId xmlns:a16="http://schemas.microsoft.com/office/drawing/2014/main" id="{7F16EDC5-1956-4282-59CA-508D216FC487}"/>
                    </a:ext>
                  </a:extLst>
                </p:cNvPr>
                <p:cNvSpPr/>
                <p:nvPr/>
              </p:nvSpPr>
              <p:spPr>
                <a:xfrm>
                  <a:off x="1524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/>
                </a:p>
              </p:txBody>
            </p:sp>
            <p:sp>
              <p:nvSpPr>
                <p:cNvPr id="495" name="フリーフォーム 203">
                  <a:extLst>
                    <a:ext uri="{FF2B5EF4-FFF2-40B4-BE49-F238E27FC236}">
                      <a16:creationId xmlns:a16="http://schemas.microsoft.com/office/drawing/2014/main" id="{321815BF-664A-E431-47DE-4535C5C48E5F}"/>
                    </a:ext>
                  </a:extLst>
                </p:cNvPr>
                <p:cNvSpPr/>
                <p:nvPr/>
              </p:nvSpPr>
              <p:spPr>
                <a:xfrm>
                  <a:off x="22479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/>
                </a:p>
              </p:txBody>
            </p:sp>
            <p:sp>
              <p:nvSpPr>
                <p:cNvPr id="496" name="フリーフォーム 204">
                  <a:extLst>
                    <a:ext uri="{FF2B5EF4-FFF2-40B4-BE49-F238E27FC236}">
                      <a16:creationId xmlns:a16="http://schemas.microsoft.com/office/drawing/2014/main" id="{F4CF4517-4E47-A8B1-B5B5-75539D1A14EF}"/>
                    </a:ext>
                  </a:extLst>
                </p:cNvPr>
                <p:cNvSpPr/>
                <p:nvPr/>
              </p:nvSpPr>
              <p:spPr>
                <a:xfrm>
                  <a:off x="4318000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/>
                </a:p>
              </p:txBody>
            </p:sp>
            <p:sp>
              <p:nvSpPr>
                <p:cNvPr id="497" name="フリーフォーム 205">
                  <a:extLst>
                    <a:ext uri="{FF2B5EF4-FFF2-40B4-BE49-F238E27FC236}">
                      <a16:creationId xmlns:a16="http://schemas.microsoft.com/office/drawing/2014/main" id="{2B310F3D-F2E9-18F8-C28F-713EC375C229}"/>
                    </a:ext>
                  </a:extLst>
                </p:cNvPr>
                <p:cNvSpPr/>
                <p:nvPr/>
              </p:nvSpPr>
              <p:spPr>
                <a:xfrm>
                  <a:off x="6402996" y="1092200"/>
                  <a:ext cx="2262796" cy="2222500"/>
                </a:xfrm>
                <a:custGeom>
                  <a:avLst/>
                  <a:gdLst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  <a:gd name="connsiteX0" fmla="*/ 0 w 4635500"/>
                    <a:gd name="connsiteY0" fmla="*/ 88900 h 4552950"/>
                    <a:gd name="connsiteX1" fmla="*/ 152400 w 4635500"/>
                    <a:gd name="connsiteY1" fmla="*/ 12700 h 4552950"/>
                    <a:gd name="connsiteX2" fmla="*/ 292100 w 4635500"/>
                    <a:gd name="connsiteY2" fmla="*/ 38100 h 4552950"/>
                    <a:gd name="connsiteX3" fmla="*/ 457200 w 4635500"/>
                    <a:gd name="connsiteY3" fmla="*/ 165100 h 4552950"/>
                    <a:gd name="connsiteX4" fmla="*/ 596900 w 4635500"/>
                    <a:gd name="connsiteY4" fmla="*/ 368300 h 4552950"/>
                    <a:gd name="connsiteX5" fmla="*/ 749300 w 4635500"/>
                    <a:gd name="connsiteY5" fmla="*/ 698500 h 4552950"/>
                    <a:gd name="connsiteX6" fmla="*/ 876300 w 4635500"/>
                    <a:gd name="connsiteY6" fmla="*/ 1028700 h 4552950"/>
                    <a:gd name="connsiteX7" fmla="*/ 1016000 w 4635500"/>
                    <a:gd name="connsiteY7" fmla="*/ 1435100 h 4552950"/>
                    <a:gd name="connsiteX8" fmla="*/ 1143000 w 4635500"/>
                    <a:gd name="connsiteY8" fmla="*/ 1828800 h 4552950"/>
                    <a:gd name="connsiteX9" fmla="*/ 1257300 w 4635500"/>
                    <a:gd name="connsiteY9" fmla="*/ 2235200 h 4552950"/>
                    <a:gd name="connsiteX10" fmla="*/ 1384300 w 4635500"/>
                    <a:gd name="connsiteY10" fmla="*/ 2654300 h 4552950"/>
                    <a:gd name="connsiteX11" fmla="*/ 1511300 w 4635500"/>
                    <a:gd name="connsiteY11" fmla="*/ 3098800 h 4552950"/>
                    <a:gd name="connsiteX12" fmla="*/ 1676400 w 4635500"/>
                    <a:gd name="connsiteY12" fmla="*/ 3556000 h 4552950"/>
                    <a:gd name="connsiteX13" fmla="*/ 1866900 w 4635500"/>
                    <a:gd name="connsiteY13" fmla="*/ 3962400 h 4552950"/>
                    <a:gd name="connsiteX14" fmla="*/ 2006600 w 4635500"/>
                    <a:gd name="connsiteY14" fmla="*/ 4267200 h 4552950"/>
                    <a:gd name="connsiteX15" fmla="*/ 2159000 w 4635500"/>
                    <a:gd name="connsiteY15" fmla="*/ 4432300 h 4552950"/>
                    <a:gd name="connsiteX16" fmla="*/ 2311400 w 4635500"/>
                    <a:gd name="connsiteY16" fmla="*/ 4546600 h 4552950"/>
                    <a:gd name="connsiteX17" fmla="*/ 2527300 w 4635500"/>
                    <a:gd name="connsiteY17" fmla="*/ 4470400 h 4552950"/>
                    <a:gd name="connsiteX18" fmla="*/ 2730500 w 4635500"/>
                    <a:gd name="connsiteY18" fmla="*/ 4152900 h 4552950"/>
                    <a:gd name="connsiteX19" fmla="*/ 2908300 w 4635500"/>
                    <a:gd name="connsiteY19" fmla="*/ 3771900 h 4552950"/>
                    <a:gd name="connsiteX20" fmla="*/ 3022600 w 4635500"/>
                    <a:gd name="connsiteY20" fmla="*/ 3429000 h 4552950"/>
                    <a:gd name="connsiteX21" fmla="*/ 3162300 w 4635500"/>
                    <a:gd name="connsiteY21" fmla="*/ 3022600 h 4552950"/>
                    <a:gd name="connsiteX22" fmla="*/ 3327400 w 4635500"/>
                    <a:gd name="connsiteY22" fmla="*/ 2552700 h 4552950"/>
                    <a:gd name="connsiteX23" fmla="*/ 3492500 w 4635500"/>
                    <a:gd name="connsiteY23" fmla="*/ 1993900 h 4552950"/>
                    <a:gd name="connsiteX24" fmla="*/ 3619500 w 4635500"/>
                    <a:gd name="connsiteY24" fmla="*/ 1524000 h 4552950"/>
                    <a:gd name="connsiteX25" fmla="*/ 3797300 w 4635500"/>
                    <a:gd name="connsiteY25" fmla="*/ 977900 h 4552950"/>
                    <a:gd name="connsiteX26" fmla="*/ 3962400 w 4635500"/>
                    <a:gd name="connsiteY26" fmla="*/ 596900 h 4552950"/>
                    <a:gd name="connsiteX27" fmla="*/ 4127500 w 4635500"/>
                    <a:gd name="connsiteY27" fmla="*/ 317500 h 4552950"/>
                    <a:gd name="connsiteX28" fmla="*/ 4203700 w 4635500"/>
                    <a:gd name="connsiteY28" fmla="*/ 203200 h 4552950"/>
                    <a:gd name="connsiteX29" fmla="*/ 4343400 w 4635500"/>
                    <a:gd name="connsiteY29" fmla="*/ 50800 h 4552950"/>
                    <a:gd name="connsiteX30" fmla="*/ 4521200 w 4635500"/>
                    <a:gd name="connsiteY30" fmla="*/ 12700 h 4552950"/>
                    <a:gd name="connsiteX31" fmla="*/ 4635500 w 4635500"/>
                    <a:gd name="connsiteY31" fmla="*/ 127000 h 455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35500" h="4552950">
                      <a:moveTo>
                        <a:pt x="0" y="88900"/>
                      </a:moveTo>
                      <a:cubicBezTo>
                        <a:pt x="51858" y="55033"/>
                        <a:pt x="103717" y="21167"/>
                        <a:pt x="152400" y="12700"/>
                      </a:cubicBezTo>
                      <a:cubicBezTo>
                        <a:pt x="201083" y="4233"/>
                        <a:pt x="241300" y="12700"/>
                        <a:pt x="292100" y="38100"/>
                      </a:cubicBezTo>
                      <a:cubicBezTo>
                        <a:pt x="342900" y="63500"/>
                        <a:pt x="406400" y="110067"/>
                        <a:pt x="457200" y="165100"/>
                      </a:cubicBezTo>
                      <a:cubicBezTo>
                        <a:pt x="508000" y="220133"/>
                        <a:pt x="548217" y="279400"/>
                        <a:pt x="596900" y="368300"/>
                      </a:cubicBezTo>
                      <a:cubicBezTo>
                        <a:pt x="645583" y="457200"/>
                        <a:pt x="702733" y="588433"/>
                        <a:pt x="749300" y="698500"/>
                      </a:cubicBezTo>
                      <a:cubicBezTo>
                        <a:pt x="795867" y="808567"/>
                        <a:pt x="831850" y="905933"/>
                        <a:pt x="876300" y="1028700"/>
                      </a:cubicBezTo>
                      <a:cubicBezTo>
                        <a:pt x="920750" y="1151467"/>
                        <a:pt x="971550" y="1301750"/>
                        <a:pt x="1016000" y="1435100"/>
                      </a:cubicBezTo>
                      <a:cubicBezTo>
                        <a:pt x="1060450" y="1568450"/>
                        <a:pt x="1102783" y="1695450"/>
                        <a:pt x="1143000" y="1828800"/>
                      </a:cubicBezTo>
                      <a:cubicBezTo>
                        <a:pt x="1183217" y="1962150"/>
                        <a:pt x="1217083" y="2097617"/>
                        <a:pt x="1257300" y="2235200"/>
                      </a:cubicBezTo>
                      <a:cubicBezTo>
                        <a:pt x="1297517" y="2372783"/>
                        <a:pt x="1341967" y="2510367"/>
                        <a:pt x="1384300" y="2654300"/>
                      </a:cubicBezTo>
                      <a:cubicBezTo>
                        <a:pt x="1426633" y="2798233"/>
                        <a:pt x="1462617" y="2948517"/>
                        <a:pt x="1511300" y="3098800"/>
                      </a:cubicBezTo>
                      <a:cubicBezTo>
                        <a:pt x="1559983" y="3249083"/>
                        <a:pt x="1617133" y="3412067"/>
                        <a:pt x="1676400" y="3556000"/>
                      </a:cubicBezTo>
                      <a:cubicBezTo>
                        <a:pt x="1735667" y="3699933"/>
                        <a:pt x="1811867" y="3843867"/>
                        <a:pt x="1866900" y="3962400"/>
                      </a:cubicBezTo>
                      <a:cubicBezTo>
                        <a:pt x="1921933" y="4080933"/>
                        <a:pt x="1957917" y="4188883"/>
                        <a:pt x="2006600" y="4267200"/>
                      </a:cubicBezTo>
                      <a:cubicBezTo>
                        <a:pt x="2055283" y="4345517"/>
                        <a:pt x="2108200" y="4385733"/>
                        <a:pt x="2159000" y="4432300"/>
                      </a:cubicBezTo>
                      <a:cubicBezTo>
                        <a:pt x="2209800" y="4478867"/>
                        <a:pt x="2250017" y="4540250"/>
                        <a:pt x="2311400" y="4546600"/>
                      </a:cubicBezTo>
                      <a:cubicBezTo>
                        <a:pt x="2372783" y="4552950"/>
                        <a:pt x="2457450" y="4536017"/>
                        <a:pt x="2527300" y="4470400"/>
                      </a:cubicBezTo>
                      <a:cubicBezTo>
                        <a:pt x="2597150" y="4404783"/>
                        <a:pt x="2667000" y="4269317"/>
                        <a:pt x="2730500" y="4152900"/>
                      </a:cubicBezTo>
                      <a:cubicBezTo>
                        <a:pt x="2794000" y="4036483"/>
                        <a:pt x="2859617" y="3892550"/>
                        <a:pt x="2908300" y="3771900"/>
                      </a:cubicBezTo>
                      <a:cubicBezTo>
                        <a:pt x="2956983" y="3651250"/>
                        <a:pt x="2980267" y="3553883"/>
                        <a:pt x="3022600" y="3429000"/>
                      </a:cubicBezTo>
                      <a:cubicBezTo>
                        <a:pt x="3064933" y="3304117"/>
                        <a:pt x="3111500" y="3168650"/>
                        <a:pt x="3162300" y="3022600"/>
                      </a:cubicBezTo>
                      <a:cubicBezTo>
                        <a:pt x="3213100" y="2876550"/>
                        <a:pt x="3272367" y="2724150"/>
                        <a:pt x="3327400" y="2552700"/>
                      </a:cubicBezTo>
                      <a:cubicBezTo>
                        <a:pt x="3382433" y="2381250"/>
                        <a:pt x="3443817" y="2165350"/>
                        <a:pt x="3492500" y="1993900"/>
                      </a:cubicBezTo>
                      <a:cubicBezTo>
                        <a:pt x="3541183" y="1822450"/>
                        <a:pt x="3568700" y="1693333"/>
                        <a:pt x="3619500" y="1524000"/>
                      </a:cubicBezTo>
                      <a:cubicBezTo>
                        <a:pt x="3670300" y="1354667"/>
                        <a:pt x="3740150" y="1132417"/>
                        <a:pt x="3797300" y="977900"/>
                      </a:cubicBezTo>
                      <a:cubicBezTo>
                        <a:pt x="3854450" y="823383"/>
                        <a:pt x="3907367" y="706967"/>
                        <a:pt x="3962400" y="596900"/>
                      </a:cubicBezTo>
                      <a:cubicBezTo>
                        <a:pt x="4017433" y="486833"/>
                        <a:pt x="4087283" y="383117"/>
                        <a:pt x="4127500" y="317500"/>
                      </a:cubicBezTo>
                      <a:cubicBezTo>
                        <a:pt x="4167717" y="251883"/>
                        <a:pt x="4167717" y="247650"/>
                        <a:pt x="4203700" y="203200"/>
                      </a:cubicBezTo>
                      <a:cubicBezTo>
                        <a:pt x="4239683" y="158750"/>
                        <a:pt x="4290483" y="82550"/>
                        <a:pt x="4343400" y="50800"/>
                      </a:cubicBezTo>
                      <a:cubicBezTo>
                        <a:pt x="4396317" y="19050"/>
                        <a:pt x="4472517" y="0"/>
                        <a:pt x="4521200" y="12700"/>
                      </a:cubicBezTo>
                      <a:cubicBezTo>
                        <a:pt x="4569883" y="25400"/>
                        <a:pt x="4635500" y="127000"/>
                        <a:pt x="4635500" y="127000"/>
                      </a:cubicBezTo>
                    </a:path>
                  </a:pathLst>
                </a:cu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/>
                </a:p>
              </p:txBody>
            </p:sp>
          </p:grpSp>
        </p:grpSp>
        <p:grpSp>
          <p:nvGrpSpPr>
            <p:cNvPr id="354" name="図形グループ 271">
              <a:extLst>
                <a:ext uri="{FF2B5EF4-FFF2-40B4-BE49-F238E27FC236}">
                  <a16:creationId xmlns:a16="http://schemas.microsoft.com/office/drawing/2014/main" id="{3C454577-4570-A21A-7578-A79CA81B8E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68983" y="5031446"/>
              <a:ext cx="1125648" cy="867805"/>
              <a:chOff x="5246368" y="1922972"/>
              <a:chExt cx="2931748" cy="2261260"/>
            </a:xfrm>
          </p:grpSpPr>
          <p:sp>
            <p:nvSpPr>
              <p:cNvPr id="419" name="円/楕円 217">
                <a:extLst>
                  <a:ext uri="{FF2B5EF4-FFF2-40B4-BE49-F238E27FC236}">
                    <a16:creationId xmlns:a16="http://schemas.microsoft.com/office/drawing/2014/main" id="{6583420F-EB02-0E4B-AC0C-2F7DBB9C4771}"/>
                  </a:ext>
                </a:extLst>
              </p:cNvPr>
              <p:cNvSpPr/>
              <p:nvPr/>
            </p:nvSpPr>
            <p:spPr>
              <a:xfrm>
                <a:off x="5246368" y="1922972"/>
                <a:ext cx="2931748" cy="2261260"/>
              </a:xfrm>
              <a:prstGeom prst="ellipse">
                <a:avLst/>
              </a:prstGeom>
              <a:gradFill flip="none" rotWithShape="1">
                <a:gsLst>
                  <a:gs pos="30000">
                    <a:srgbClr val="FFFF00"/>
                  </a:gs>
                  <a:gs pos="91000">
                    <a:srgbClr val="008000"/>
                  </a:gs>
                  <a:gs pos="3000">
                    <a:srgbClr val="FFFF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grpSp>
            <p:nvGrpSpPr>
              <p:cNvPr id="420" name="図形グループ 85">
                <a:extLst>
                  <a:ext uri="{FF2B5EF4-FFF2-40B4-BE49-F238E27FC236}">
                    <a16:creationId xmlns:a16="http://schemas.microsoft.com/office/drawing/2014/main" id="{70A8CE50-F8F0-4032-BA0F-B88ABB3A20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38246" y="2776843"/>
                <a:ext cx="432193" cy="433387"/>
                <a:chOff x="492125" y="4910138"/>
                <a:chExt cx="574675" cy="576262"/>
              </a:xfrm>
            </p:grpSpPr>
            <p:sp>
              <p:nvSpPr>
                <p:cNvPr id="485" name="Oval 78">
                  <a:extLst>
                    <a:ext uri="{FF2B5EF4-FFF2-40B4-BE49-F238E27FC236}">
                      <a16:creationId xmlns:a16="http://schemas.microsoft.com/office/drawing/2014/main" id="{446193AD-DAAE-DA2A-C4B7-1782AB3489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2125" y="4910138"/>
                  <a:ext cx="574675" cy="57626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486" name="Oval 79">
                  <a:extLst>
                    <a:ext uri="{FF2B5EF4-FFF2-40B4-BE49-F238E27FC236}">
                      <a16:creationId xmlns:a16="http://schemas.microsoft.com/office/drawing/2014/main" id="{1F624E8D-D4C9-8174-5CFF-359E33B770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4838" y="4983163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487" name="Oval 80">
                  <a:extLst>
                    <a:ext uri="{FF2B5EF4-FFF2-40B4-BE49-F238E27FC236}">
                      <a16:creationId xmlns:a16="http://schemas.microsoft.com/office/drawing/2014/main" id="{617299D1-5BE2-4599-9F34-6E27EF49CC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175" y="5054600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00CC6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CC66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488" name="Oval 81">
                  <a:extLst>
                    <a:ext uri="{FF2B5EF4-FFF2-40B4-BE49-F238E27FC236}">
                      <a16:creationId xmlns:a16="http://schemas.microsoft.com/office/drawing/2014/main" id="{B619F7BC-EA24-45E3-D494-1D18A639D9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5800" y="5214938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0000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</p:grpSp>
          <p:grpSp>
            <p:nvGrpSpPr>
              <p:cNvPr id="421" name="図形グループ 91">
                <a:extLst>
                  <a:ext uri="{FF2B5EF4-FFF2-40B4-BE49-F238E27FC236}">
                    <a16:creationId xmlns:a16="http://schemas.microsoft.com/office/drawing/2014/main" id="{97C4F527-EC5B-1DDD-5037-3F8A4BC6F1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55967" y="2103940"/>
                <a:ext cx="432193" cy="433387"/>
                <a:chOff x="1101725" y="4452938"/>
                <a:chExt cx="574675" cy="576262"/>
              </a:xfrm>
            </p:grpSpPr>
            <p:sp>
              <p:nvSpPr>
                <p:cNvPr id="482" name="Oval 82">
                  <a:extLst>
                    <a:ext uri="{FF2B5EF4-FFF2-40B4-BE49-F238E27FC236}">
                      <a16:creationId xmlns:a16="http://schemas.microsoft.com/office/drawing/2014/main" id="{4EBAA545-A519-F543-4D50-5F9EB75130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1725" y="4452938"/>
                  <a:ext cx="574675" cy="57626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483" name="Oval 83">
                  <a:extLst>
                    <a:ext uri="{FF2B5EF4-FFF2-40B4-BE49-F238E27FC236}">
                      <a16:creationId xmlns:a16="http://schemas.microsoft.com/office/drawing/2014/main" id="{D08D10D0-09BA-7A62-4E65-5267911F4E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4600" y="4595813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484" name="Oval 84">
                  <a:extLst>
                    <a:ext uri="{FF2B5EF4-FFF2-40B4-BE49-F238E27FC236}">
                      <a16:creationId xmlns:a16="http://schemas.microsoft.com/office/drawing/2014/main" id="{6594EC11-CF07-D682-444B-C76F25C7D8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4938" y="4762500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80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</p:grpSp>
          <p:grpSp>
            <p:nvGrpSpPr>
              <p:cNvPr id="422" name="図形グループ 95">
                <a:extLst>
                  <a:ext uri="{FF2B5EF4-FFF2-40B4-BE49-F238E27FC236}">
                    <a16:creationId xmlns:a16="http://schemas.microsoft.com/office/drawing/2014/main" id="{CFDFB5A1-C0C8-6FEE-0869-34B04FB8C4A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84567" y="3539040"/>
                <a:ext cx="432193" cy="433387"/>
                <a:chOff x="1101725" y="4452938"/>
                <a:chExt cx="574675" cy="576262"/>
              </a:xfrm>
            </p:grpSpPr>
            <p:sp>
              <p:nvSpPr>
                <p:cNvPr id="479" name="Oval 82">
                  <a:extLst>
                    <a:ext uri="{FF2B5EF4-FFF2-40B4-BE49-F238E27FC236}">
                      <a16:creationId xmlns:a16="http://schemas.microsoft.com/office/drawing/2014/main" id="{C0D1FEE1-46D0-5DD7-D025-1BEA817DB3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1725" y="4452938"/>
                  <a:ext cx="574675" cy="57626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480" name="Oval 83">
                  <a:extLst>
                    <a:ext uri="{FF2B5EF4-FFF2-40B4-BE49-F238E27FC236}">
                      <a16:creationId xmlns:a16="http://schemas.microsoft.com/office/drawing/2014/main" id="{95F507DA-74FC-6D3D-3FFD-E049F016EA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4600" y="4595813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481" name="Oval 84">
                  <a:extLst>
                    <a:ext uri="{FF2B5EF4-FFF2-40B4-BE49-F238E27FC236}">
                      <a16:creationId xmlns:a16="http://schemas.microsoft.com/office/drawing/2014/main" id="{8993C1C5-597C-255A-6E04-9E2E8D5370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4938" y="4762500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80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</p:grpSp>
          <p:grpSp>
            <p:nvGrpSpPr>
              <p:cNvPr id="423" name="図形グループ 99">
                <a:extLst>
                  <a:ext uri="{FF2B5EF4-FFF2-40B4-BE49-F238E27FC236}">
                    <a16:creationId xmlns:a16="http://schemas.microsoft.com/office/drawing/2014/main" id="{432BA9A5-FC54-1073-8634-DF1506BD7A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46891" y="3322346"/>
                <a:ext cx="432193" cy="433387"/>
                <a:chOff x="1101725" y="4452938"/>
                <a:chExt cx="574675" cy="576262"/>
              </a:xfrm>
            </p:grpSpPr>
            <p:sp>
              <p:nvSpPr>
                <p:cNvPr id="476" name="Oval 82">
                  <a:extLst>
                    <a:ext uri="{FF2B5EF4-FFF2-40B4-BE49-F238E27FC236}">
                      <a16:creationId xmlns:a16="http://schemas.microsoft.com/office/drawing/2014/main" id="{DCC59349-EC30-D758-C67B-E9345D4A2F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1725" y="4452938"/>
                  <a:ext cx="574675" cy="57626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477" name="Oval 83">
                  <a:extLst>
                    <a:ext uri="{FF2B5EF4-FFF2-40B4-BE49-F238E27FC236}">
                      <a16:creationId xmlns:a16="http://schemas.microsoft.com/office/drawing/2014/main" id="{9D97BEE4-F11D-EDCE-466F-1A337DD328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4600" y="4595813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478" name="Oval 84">
                  <a:extLst>
                    <a:ext uri="{FF2B5EF4-FFF2-40B4-BE49-F238E27FC236}">
                      <a16:creationId xmlns:a16="http://schemas.microsoft.com/office/drawing/2014/main" id="{46F8AF96-7A64-7361-B8DA-4358058D64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4938" y="4762500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80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</p:grpSp>
          <p:grpSp>
            <p:nvGrpSpPr>
              <p:cNvPr id="424" name="図形グループ 103">
                <a:extLst>
                  <a:ext uri="{FF2B5EF4-FFF2-40B4-BE49-F238E27FC236}">
                    <a16:creationId xmlns:a16="http://schemas.microsoft.com/office/drawing/2014/main" id="{700342DA-9AE4-C7C6-CDE4-1A0902B68F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222149" y="2192872"/>
                <a:ext cx="432193" cy="433387"/>
                <a:chOff x="1101725" y="4452938"/>
                <a:chExt cx="574675" cy="576262"/>
              </a:xfrm>
            </p:grpSpPr>
            <p:sp>
              <p:nvSpPr>
                <p:cNvPr id="473" name="Oval 82">
                  <a:extLst>
                    <a:ext uri="{FF2B5EF4-FFF2-40B4-BE49-F238E27FC236}">
                      <a16:creationId xmlns:a16="http://schemas.microsoft.com/office/drawing/2014/main" id="{1E9F294F-A68F-4993-BCF3-593397A1A9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1725" y="4452938"/>
                  <a:ext cx="574675" cy="57626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474" name="Oval 83">
                  <a:extLst>
                    <a:ext uri="{FF2B5EF4-FFF2-40B4-BE49-F238E27FC236}">
                      <a16:creationId xmlns:a16="http://schemas.microsoft.com/office/drawing/2014/main" id="{30C609C5-6046-E660-2AF2-60402A6788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4600" y="4595813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475" name="Oval 84">
                  <a:extLst>
                    <a:ext uri="{FF2B5EF4-FFF2-40B4-BE49-F238E27FC236}">
                      <a16:creationId xmlns:a16="http://schemas.microsoft.com/office/drawing/2014/main" id="{DC34E3E9-1330-AB12-2F66-DD6C7F8431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4938" y="4762500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80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</p:grpSp>
          <p:grpSp>
            <p:nvGrpSpPr>
              <p:cNvPr id="425" name="図形グループ 107">
                <a:extLst>
                  <a:ext uri="{FF2B5EF4-FFF2-40B4-BE49-F238E27FC236}">
                    <a16:creationId xmlns:a16="http://schemas.microsoft.com/office/drawing/2014/main" id="{E51B7082-7A45-DE86-C012-66D08B0832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89956" y="3426327"/>
                <a:ext cx="432193" cy="433387"/>
                <a:chOff x="492125" y="4910138"/>
                <a:chExt cx="574675" cy="576262"/>
              </a:xfrm>
            </p:grpSpPr>
            <p:sp>
              <p:nvSpPr>
                <p:cNvPr id="469" name="Oval 78">
                  <a:extLst>
                    <a:ext uri="{FF2B5EF4-FFF2-40B4-BE49-F238E27FC236}">
                      <a16:creationId xmlns:a16="http://schemas.microsoft.com/office/drawing/2014/main" id="{3B8FF053-2AFE-4E96-5830-9318F22C40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2125" y="4910138"/>
                  <a:ext cx="574675" cy="57626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470" name="Oval 79">
                  <a:extLst>
                    <a:ext uri="{FF2B5EF4-FFF2-40B4-BE49-F238E27FC236}">
                      <a16:creationId xmlns:a16="http://schemas.microsoft.com/office/drawing/2014/main" id="{511F4DC2-2784-3B43-292E-416023053A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4838" y="4983163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471" name="Oval 80">
                  <a:extLst>
                    <a:ext uri="{FF2B5EF4-FFF2-40B4-BE49-F238E27FC236}">
                      <a16:creationId xmlns:a16="http://schemas.microsoft.com/office/drawing/2014/main" id="{68619ADF-4C69-B12B-650B-DD115F1F32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175" y="5054600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00CC6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CC66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472" name="Oval 81">
                  <a:extLst>
                    <a:ext uri="{FF2B5EF4-FFF2-40B4-BE49-F238E27FC236}">
                      <a16:creationId xmlns:a16="http://schemas.microsoft.com/office/drawing/2014/main" id="{6EEFEA31-9336-E3F9-AD97-655E8CB264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5800" y="5214938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0000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</p:grpSp>
          <p:grpSp>
            <p:nvGrpSpPr>
              <p:cNvPr id="426" name="図形グループ 112">
                <a:extLst>
                  <a:ext uri="{FF2B5EF4-FFF2-40B4-BE49-F238E27FC236}">
                    <a16:creationId xmlns:a16="http://schemas.microsoft.com/office/drawing/2014/main" id="{8E80C949-4AD7-26F1-67A2-3B05954E16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89267" y="3145340"/>
                <a:ext cx="432193" cy="433387"/>
                <a:chOff x="492125" y="4910138"/>
                <a:chExt cx="574675" cy="576262"/>
              </a:xfrm>
            </p:grpSpPr>
            <p:sp>
              <p:nvSpPr>
                <p:cNvPr id="465" name="Oval 78">
                  <a:extLst>
                    <a:ext uri="{FF2B5EF4-FFF2-40B4-BE49-F238E27FC236}">
                      <a16:creationId xmlns:a16="http://schemas.microsoft.com/office/drawing/2014/main" id="{238A2F92-97E4-9502-6CA0-3D4CD2D54C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2125" y="4910138"/>
                  <a:ext cx="574675" cy="57626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466" name="Oval 79">
                  <a:extLst>
                    <a:ext uri="{FF2B5EF4-FFF2-40B4-BE49-F238E27FC236}">
                      <a16:creationId xmlns:a16="http://schemas.microsoft.com/office/drawing/2014/main" id="{E3ADFCD1-1695-9CA8-EEDF-102636787B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4838" y="4983163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467" name="Oval 80">
                  <a:extLst>
                    <a:ext uri="{FF2B5EF4-FFF2-40B4-BE49-F238E27FC236}">
                      <a16:creationId xmlns:a16="http://schemas.microsoft.com/office/drawing/2014/main" id="{5118A876-E5F4-36C8-0A84-1BE06826F2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175" y="5054600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00CC6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CC66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  <p:sp>
              <p:nvSpPr>
                <p:cNvPr id="468" name="Oval 81">
                  <a:extLst>
                    <a:ext uri="{FF2B5EF4-FFF2-40B4-BE49-F238E27FC236}">
                      <a16:creationId xmlns:a16="http://schemas.microsoft.com/office/drawing/2014/main" id="{8F20A7A7-245F-D44F-273F-6994110F3D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5800" y="5214938"/>
                  <a:ext cx="144463" cy="1444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0000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>
                    <a:latin typeface="Calibri" pitchFamily="-108" charset="0"/>
                  </a:endParaRPr>
                </a:p>
              </p:txBody>
            </p:sp>
          </p:grpSp>
          <p:sp>
            <p:nvSpPr>
              <p:cNvPr id="427" name="Oval 21">
                <a:extLst>
                  <a:ext uri="{FF2B5EF4-FFF2-40B4-BE49-F238E27FC236}">
                    <a16:creationId xmlns:a16="http://schemas.microsoft.com/office/drawing/2014/main" id="{849E8705-F12D-5FB9-1AA2-39633CD854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4225" y="28035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28" name="Oval 23">
                <a:extLst>
                  <a:ext uri="{FF2B5EF4-FFF2-40B4-BE49-F238E27FC236}">
                    <a16:creationId xmlns:a16="http://schemas.microsoft.com/office/drawing/2014/main" id="{4B70EBB5-729F-0C03-AC2E-029FF15F68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67463" y="24987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29" name="Oval 24">
                <a:extLst>
                  <a:ext uri="{FF2B5EF4-FFF2-40B4-BE49-F238E27FC236}">
                    <a16:creationId xmlns:a16="http://schemas.microsoft.com/office/drawing/2014/main" id="{0C7DC8BE-D7F6-A13B-F76C-A909B5F973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97759" y="2804982"/>
                <a:ext cx="144961" cy="14206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30" name="Oval 25">
                <a:extLst>
                  <a:ext uri="{FF2B5EF4-FFF2-40B4-BE49-F238E27FC236}">
                    <a16:creationId xmlns:a16="http://schemas.microsoft.com/office/drawing/2014/main" id="{621F08D9-6D65-992B-1E51-205A998AB1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89825" y="31162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31" name="Oval 26">
                <a:extLst>
                  <a:ext uri="{FF2B5EF4-FFF2-40B4-BE49-F238E27FC236}">
                    <a16:creationId xmlns:a16="http://schemas.microsoft.com/office/drawing/2014/main" id="{6AADC4E5-5379-142C-5211-D3227AD2FD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1363" y="29638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32" name="Oval 28">
                <a:extLst>
                  <a:ext uri="{FF2B5EF4-FFF2-40B4-BE49-F238E27FC236}">
                    <a16:creationId xmlns:a16="http://schemas.microsoft.com/office/drawing/2014/main" id="{FE642588-EA8F-A8BA-3B5C-AB8589AE30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5825" y="28876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33" name="Oval 32">
                <a:extLst>
                  <a:ext uri="{FF2B5EF4-FFF2-40B4-BE49-F238E27FC236}">
                    <a16:creationId xmlns:a16="http://schemas.microsoft.com/office/drawing/2014/main" id="{BD1B0347-24D7-E925-A1EC-DF51528779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5825" y="31924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34" name="Oval 36">
                <a:extLst>
                  <a:ext uri="{FF2B5EF4-FFF2-40B4-BE49-F238E27FC236}">
                    <a16:creationId xmlns:a16="http://schemas.microsoft.com/office/drawing/2014/main" id="{843D1C3C-D40B-B7C5-E929-031DD104DA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73763" y="27273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35" name="Oval 37">
                <a:extLst>
                  <a:ext uri="{FF2B5EF4-FFF2-40B4-BE49-F238E27FC236}">
                    <a16:creationId xmlns:a16="http://schemas.microsoft.com/office/drawing/2014/main" id="{A1B36EA6-2009-6CFE-D320-6958D62514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6363" y="29559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36" name="Oval 38">
                <a:extLst>
                  <a:ext uri="{FF2B5EF4-FFF2-40B4-BE49-F238E27FC236}">
                    <a16:creationId xmlns:a16="http://schemas.microsoft.com/office/drawing/2014/main" id="{036AEA9D-11F9-D331-89E8-610E7A55A6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1963" y="23336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37" name="Oval 41">
                <a:extLst>
                  <a:ext uri="{FF2B5EF4-FFF2-40B4-BE49-F238E27FC236}">
                    <a16:creationId xmlns:a16="http://schemas.microsoft.com/office/drawing/2014/main" id="{0843E103-5BB0-2679-572B-128CA67949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8225" y="29638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38" name="Oval 43">
                <a:extLst>
                  <a:ext uri="{FF2B5EF4-FFF2-40B4-BE49-F238E27FC236}">
                    <a16:creationId xmlns:a16="http://schemas.microsoft.com/office/drawing/2014/main" id="{793A26EC-3812-5AFA-9F8C-FF82B8D421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9025" y="31162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39" name="Oval 45">
                <a:extLst>
                  <a:ext uri="{FF2B5EF4-FFF2-40B4-BE49-F238E27FC236}">
                    <a16:creationId xmlns:a16="http://schemas.microsoft.com/office/drawing/2014/main" id="{0F64DEA7-DC3C-2978-78DF-F53C26907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89825" y="28876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40" name="Oval 47">
                <a:extLst>
                  <a:ext uri="{FF2B5EF4-FFF2-40B4-BE49-F238E27FC236}">
                    <a16:creationId xmlns:a16="http://schemas.microsoft.com/office/drawing/2014/main" id="{C459ADBA-72B2-0BCE-C0A6-1D9D6AC8EA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83553" y="3032883"/>
                <a:ext cx="144959" cy="14502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41" name="Oval 48">
                <a:extLst>
                  <a:ext uri="{FF2B5EF4-FFF2-40B4-BE49-F238E27FC236}">
                    <a16:creationId xmlns:a16="http://schemas.microsoft.com/office/drawing/2014/main" id="{F891C4A7-F56B-5EAF-8D48-669542CE39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56308" y="3260786"/>
                <a:ext cx="144959" cy="145028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42" name="Oval 49">
                <a:extLst>
                  <a:ext uri="{FF2B5EF4-FFF2-40B4-BE49-F238E27FC236}">
                    <a16:creationId xmlns:a16="http://schemas.microsoft.com/office/drawing/2014/main" id="{4D0C22EC-8487-2923-538C-554B405BFB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37938" y="2964809"/>
                <a:ext cx="144961" cy="14206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43" name="Oval 50">
                <a:extLst>
                  <a:ext uri="{FF2B5EF4-FFF2-40B4-BE49-F238E27FC236}">
                    <a16:creationId xmlns:a16="http://schemas.microsoft.com/office/drawing/2014/main" id="{074AD686-8518-30A5-1846-78A6FE0156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6163" y="28797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44" name="Oval 52">
                <a:extLst>
                  <a:ext uri="{FF2B5EF4-FFF2-40B4-BE49-F238E27FC236}">
                    <a16:creationId xmlns:a16="http://schemas.microsoft.com/office/drawing/2014/main" id="{8662B434-2512-F307-585F-7BCE189B03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61225" y="28797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45" name="Oval 53">
                <a:extLst>
                  <a:ext uri="{FF2B5EF4-FFF2-40B4-BE49-F238E27FC236}">
                    <a16:creationId xmlns:a16="http://schemas.microsoft.com/office/drawing/2014/main" id="{58583A08-548E-DCAC-0C85-362BDB0FE3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64363" y="27273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46" name="Oval 55">
                <a:extLst>
                  <a:ext uri="{FF2B5EF4-FFF2-40B4-BE49-F238E27FC236}">
                    <a16:creationId xmlns:a16="http://schemas.microsoft.com/office/drawing/2014/main" id="{AD13EFBD-D900-B20F-7357-60C33BEFA4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4425" y="32607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47" name="Oval 56">
                <a:extLst>
                  <a:ext uri="{FF2B5EF4-FFF2-40B4-BE49-F238E27FC236}">
                    <a16:creationId xmlns:a16="http://schemas.microsoft.com/office/drawing/2014/main" id="{A806319A-F126-7E8E-3FF1-6FBF7B5A57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8225" y="30400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48" name="Oval 57">
                <a:extLst>
                  <a:ext uri="{FF2B5EF4-FFF2-40B4-BE49-F238E27FC236}">
                    <a16:creationId xmlns:a16="http://schemas.microsoft.com/office/drawing/2014/main" id="{2CD6B0DC-3CF9-6C52-3936-B4CA88C462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23025" y="30321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49" name="Oval 58">
                <a:extLst>
                  <a:ext uri="{FF2B5EF4-FFF2-40B4-BE49-F238E27FC236}">
                    <a16:creationId xmlns:a16="http://schemas.microsoft.com/office/drawing/2014/main" id="{E3912AE6-4D16-4CE6-6662-415A1318B5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1363" y="31845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50" name="Oval 59">
                <a:extLst>
                  <a:ext uri="{FF2B5EF4-FFF2-40B4-BE49-F238E27FC236}">
                    <a16:creationId xmlns:a16="http://schemas.microsoft.com/office/drawing/2014/main" id="{2F61A65D-6F53-A3DA-99DF-44255E8B10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4425" y="26511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51" name="Oval 60">
                <a:extLst>
                  <a:ext uri="{FF2B5EF4-FFF2-40B4-BE49-F238E27FC236}">
                    <a16:creationId xmlns:a16="http://schemas.microsoft.com/office/drawing/2014/main" id="{2251D2F9-A1B2-ACFC-ADBC-434D59C0EF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23025" y="31162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52" name="Oval 61">
                <a:extLst>
                  <a:ext uri="{FF2B5EF4-FFF2-40B4-BE49-F238E27FC236}">
                    <a16:creationId xmlns:a16="http://schemas.microsoft.com/office/drawing/2014/main" id="{4304620C-C719-A334-F613-EE3D013E14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70625" y="29559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53" name="Oval 62">
                <a:extLst>
                  <a:ext uri="{FF2B5EF4-FFF2-40B4-BE49-F238E27FC236}">
                    <a16:creationId xmlns:a16="http://schemas.microsoft.com/office/drawing/2014/main" id="{A9429173-C284-61EE-C1B1-BD2A92D4F2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8825" y="31083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54" name="Oval 63">
                <a:extLst>
                  <a:ext uri="{FF2B5EF4-FFF2-40B4-BE49-F238E27FC236}">
                    <a16:creationId xmlns:a16="http://schemas.microsoft.com/office/drawing/2014/main" id="{13DB3443-E3D4-B966-88D0-B25198CBE2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23025" y="33956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55" name="Oval 64">
                <a:extLst>
                  <a:ext uri="{FF2B5EF4-FFF2-40B4-BE49-F238E27FC236}">
                    <a16:creationId xmlns:a16="http://schemas.microsoft.com/office/drawing/2014/main" id="{2C0A9104-E019-4586-B4F3-5BD7A36A29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3625" y="32607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56" name="Oval 66">
                <a:extLst>
                  <a:ext uri="{FF2B5EF4-FFF2-40B4-BE49-F238E27FC236}">
                    <a16:creationId xmlns:a16="http://schemas.microsoft.com/office/drawing/2014/main" id="{5EC92CCA-6A7F-9CDC-D132-225FD3CEDF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30963" y="26511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57" name="Oval 67">
                <a:extLst>
                  <a:ext uri="{FF2B5EF4-FFF2-40B4-BE49-F238E27FC236}">
                    <a16:creationId xmlns:a16="http://schemas.microsoft.com/office/drawing/2014/main" id="{8B85706A-768B-8B8C-4E4D-43285CC84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64363" y="29559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58" name="Oval 68">
                <a:extLst>
                  <a:ext uri="{FF2B5EF4-FFF2-40B4-BE49-F238E27FC236}">
                    <a16:creationId xmlns:a16="http://schemas.microsoft.com/office/drawing/2014/main" id="{AD0EAEBC-8362-5B38-2FA1-232ECAA1F7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92963" y="32607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59" name="Oval 70">
                <a:extLst>
                  <a:ext uri="{FF2B5EF4-FFF2-40B4-BE49-F238E27FC236}">
                    <a16:creationId xmlns:a16="http://schemas.microsoft.com/office/drawing/2014/main" id="{AB908CD8-7937-AA10-58E4-3D5C97CC76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1347" y="3115756"/>
                <a:ext cx="144961" cy="14502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60" name="Oval 71">
                <a:extLst>
                  <a:ext uri="{FF2B5EF4-FFF2-40B4-BE49-F238E27FC236}">
                    <a16:creationId xmlns:a16="http://schemas.microsoft.com/office/drawing/2014/main" id="{42709F9D-553B-5E13-45D6-1882117D24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7825" y="27273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61" name="Oval 72">
                <a:extLst>
                  <a:ext uri="{FF2B5EF4-FFF2-40B4-BE49-F238E27FC236}">
                    <a16:creationId xmlns:a16="http://schemas.microsoft.com/office/drawing/2014/main" id="{A1B58789-021E-29FE-0417-0C6A7232BF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74677" y="3192710"/>
                <a:ext cx="144961" cy="14502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62" name="Oval 73">
                <a:extLst>
                  <a:ext uri="{FF2B5EF4-FFF2-40B4-BE49-F238E27FC236}">
                    <a16:creationId xmlns:a16="http://schemas.microsoft.com/office/drawing/2014/main" id="{36093B38-518A-7396-4433-5CDDEF9732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51625" y="2879725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63" name="Oval 74">
                <a:extLst>
                  <a:ext uri="{FF2B5EF4-FFF2-40B4-BE49-F238E27FC236}">
                    <a16:creationId xmlns:a16="http://schemas.microsoft.com/office/drawing/2014/main" id="{C2AD7C34-51AB-3516-E3B4-0C27C41D74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32625" y="28876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  <p:sp>
            <p:nvSpPr>
              <p:cNvPr id="464" name="Oval 75">
                <a:extLst>
                  <a:ext uri="{FF2B5EF4-FFF2-40B4-BE49-F238E27FC236}">
                    <a16:creationId xmlns:a16="http://schemas.microsoft.com/office/drawing/2014/main" id="{66FEFABA-E596-AEC7-6080-E8B77EA822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3040063"/>
                <a:ext cx="144463" cy="14446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66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>
                  <a:latin typeface="Calibri" pitchFamily="-108" charset="0"/>
                </a:endParaRPr>
              </a:p>
            </p:txBody>
          </p:sp>
        </p:grpSp>
        <p:grpSp>
          <p:nvGrpSpPr>
            <p:cNvPr id="355" name="図形グループ 342">
              <a:extLst>
                <a:ext uri="{FF2B5EF4-FFF2-40B4-BE49-F238E27FC236}">
                  <a16:creationId xmlns:a16="http://schemas.microsoft.com/office/drawing/2014/main" id="{D9DFDC62-9E47-B91C-7663-EDC062828E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60861" y="5042155"/>
              <a:ext cx="1300051" cy="882297"/>
              <a:chOff x="4878383" y="1744625"/>
              <a:chExt cx="3882684" cy="2635473"/>
            </a:xfrm>
          </p:grpSpPr>
          <p:sp>
            <p:nvSpPr>
              <p:cNvPr id="366" name="円/楕円 288">
                <a:extLst>
                  <a:ext uri="{FF2B5EF4-FFF2-40B4-BE49-F238E27FC236}">
                    <a16:creationId xmlns:a16="http://schemas.microsoft.com/office/drawing/2014/main" id="{EC3FFE46-E6CC-4B8E-AB38-930E579DDC66}"/>
                  </a:ext>
                </a:extLst>
              </p:cNvPr>
              <p:cNvSpPr/>
              <p:nvPr/>
            </p:nvSpPr>
            <p:spPr>
              <a:xfrm>
                <a:off x="4878383" y="1744625"/>
                <a:ext cx="3881341" cy="2635473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3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71" name="円/楕円 289">
                <a:extLst>
                  <a:ext uri="{FF2B5EF4-FFF2-40B4-BE49-F238E27FC236}">
                    <a16:creationId xmlns:a16="http://schemas.microsoft.com/office/drawing/2014/main" id="{58FF6807-E72F-7166-C1FE-7CB4F6328FE3}"/>
                  </a:ext>
                </a:extLst>
              </p:cNvPr>
              <p:cNvSpPr/>
              <p:nvPr/>
            </p:nvSpPr>
            <p:spPr>
              <a:xfrm>
                <a:off x="5543796" y="2110663"/>
                <a:ext cx="166353" cy="136431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72" name="円/楕円 290">
                <a:extLst>
                  <a:ext uri="{FF2B5EF4-FFF2-40B4-BE49-F238E27FC236}">
                    <a16:creationId xmlns:a16="http://schemas.microsoft.com/office/drawing/2014/main" id="{5567A957-F4FB-386B-8E1A-B209F0B3E3AC}"/>
                  </a:ext>
                </a:extLst>
              </p:cNvPr>
              <p:cNvSpPr/>
              <p:nvPr/>
            </p:nvSpPr>
            <p:spPr>
              <a:xfrm>
                <a:off x="5470601" y="2370217"/>
                <a:ext cx="166353" cy="136431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73" name="円/楕円 291">
                <a:extLst>
                  <a:ext uri="{FF2B5EF4-FFF2-40B4-BE49-F238E27FC236}">
                    <a16:creationId xmlns:a16="http://schemas.microsoft.com/office/drawing/2014/main" id="{997AB4CC-6987-E2C1-7821-0BB5308824A6}"/>
                  </a:ext>
                </a:extLst>
              </p:cNvPr>
              <p:cNvSpPr/>
              <p:nvPr/>
            </p:nvSpPr>
            <p:spPr>
              <a:xfrm>
                <a:off x="5217744" y="2653064"/>
                <a:ext cx="166353" cy="136433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74" name="円/楕円 292">
                <a:extLst>
                  <a:ext uri="{FF2B5EF4-FFF2-40B4-BE49-F238E27FC236}">
                    <a16:creationId xmlns:a16="http://schemas.microsoft.com/office/drawing/2014/main" id="{0B86A850-FE07-074E-9838-C7680E115CCD}"/>
                  </a:ext>
                </a:extLst>
              </p:cNvPr>
              <p:cNvSpPr/>
              <p:nvPr/>
            </p:nvSpPr>
            <p:spPr>
              <a:xfrm>
                <a:off x="5430676" y="3052378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75" name="円/楕円 293">
                <a:extLst>
                  <a:ext uri="{FF2B5EF4-FFF2-40B4-BE49-F238E27FC236}">
                    <a16:creationId xmlns:a16="http://schemas.microsoft.com/office/drawing/2014/main" id="{6BBEF703-FE9A-EE08-64E5-2B2124421DC2}"/>
                  </a:ext>
                </a:extLst>
              </p:cNvPr>
              <p:cNvSpPr/>
              <p:nvPr/>
            </p:nvSpPr>
            <p:spPr>
              <a:xfrm>
                <a:off x="5154528" y="3228742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76" name="円/楕円 294">
                <a:extLst>
                  <a:ext uri="{FF2B5EF4-FFF2-40B4-BE49-F238E27FC236}">
                    <a16:creationId xmlns:a16="http://schemas.microsoft.com/office/drawing/2014/main" id="{BFB16529-720F-3B81-E655-F07C74AFAC63}"/>
                  </a:ext>
                </a:extLst>
              </p:cNvPr>
              <p:cNvSpPr/>
              <p:nvPr/>
            </p:nvSpPr>
            <p:spPr>
              <a:xfrm>
                <a:off x="5487235" y="3465002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77" name="円/楕円 295">
                <a:extLst>
                  <a:ext uri="{FF2B5EF4-FFF2-40B4-BE49-F238E27FC236}">
                    <a16:creationId xmlns:a16="http://schemas.microsoft.com/office/drawing/2014/main" id="{077C90DC-7228-54B2-7C5F-739890DB4001}"/>
                  </a:ext>
                </a:extLst>
              </p:cNvPr>
              <p:cNvSpPr/>
              <p:nvPr/>
            </p:nvSpPr>
            <p:spPr>
              <a:xfrm>
                <a:off x="5839904" y="3761161"/>
                <a:ext cx="166353" cy="136431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78" name="円/楕円 296">
                <a:extLst>
                  <a:ext uri="{FF2B5EF4-FFF2-40B4-BE49-F238E27FC236}">
                    <a16:creationId xmlns:a16="http://schemas.microsoft.com/office/drawing/2014/main" id="{689FB345-F201-28FC-F6CF-04AE47E1F276}"/>
                  </a:ext>
                </a:extLst>
              </p:cNvPr>
              <p:cNvSpPr/>
              <p:nvPr/>
            </p:nvSpPr>
            <p:spPr>
              <a:xfrm>
                <a:off x="6145994" y="4020715"/>
                <a:ext cx="166353" cy="136431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79" name="円/楕円 297">
                <a:extLst>
                  <a:ext uri="{FF2B5EF4-FFF2-40B4-BE49-F238E27FC236}">
                    <a16:creationId xmlns:a16="http://schemas.microsoft.com/office/drawing/2014/main" id="{8737B501-227A-85F9-C152-5980AC8EDB61}"/>
                  </a:ext>
                </a:extLst>
              </p:cNvPr>
              <p:cNvSpPr/>
              <p:nvPr/>
            </p:nvSpPr>
            <p:spPr>
              <a:xfrm>
                <a:off x="6488683" y="4030697"/>
                <a:ext cx="166353" cy="136433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80" name="円/楕円 298">
                <a:extLst>
                  <a:ext uri="{FF2B5EF4-FFF2-40B4-BE49-F238E27FC236}">
                    <a16:creationId xmlns:a16="http://schemas.microsoft.com/office/drawing/2014/main" id="{5790C156-FB2F-FCFE-3ACC-56C925C79E9E}"/>
                  </a:ext>
                </a:extLst>
              </p:cNvPr>
              <p:cNvSpPr/>
              <p:nvPr/>
            </p:nvSpPr>
            <p:spPr>
              <a:xfrm>
                <a:off x="6831369" y="4110560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81" name="円/楕円 299">
                <a:extLst>
                  <a:ext uri="{FF2B5EF4-FFF2-40B4-BE49-F238E27FC236}">
                    <a16:creationId xmlns:a16="http://schemas.microsoft.com/office/drawing/2014/main" id="{A13A96D9-7702-CEC4-5190-5E26AFE40FC1}"/>
                  </a:ext>
                </a:extLst>
              </p:cNvPr>
              <p:cNvSpPr/>
              <p:nvPr/>
            </p:nvSpPr>
            <p:spPr>
              <a:xfrm>
                <a:off x="7233945" y="4037352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82" name="円/楕円 300">
                <a:extLst>
                  <a:ext uri="{FF2B5EF4-FFF2-40B4-BE49-F238E27FC236}">
                    <a16:creationId xmlns:a16="http://schemas.microsoft.com/office/drawing/2014/main" id="{8DE4A3BD-8773-423A-929C-A211956AEA54}"/>
                  </a:ext>
                </a:extLst>
              </p:cNvPr>
              <p:cNvSpPr/>
              <p:nvPr/>
            </p:nvSpPr>
            <p:spPr>
              <a:xfrm>
                <a:off x="7386990" y="3737867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83" name="円/楕円 301">
                <a:extLst>
                  <a:ext uri="{FF2B5EF4-FFF2-40B4-BE49-F238E27FC236}">
                    <a16:creationId xmlns:a16="http://schemas.microsoft.com/office/drawing/2014/main" id="{23E987CF-08C0-2016-6A4A-754F3C66280A}"/>
                  </a:ext>
                </a:extLst>
              </p:cNvPr>
              <p:cNvSpPr/>
              <p:nvPr/>
            </p:nvSpPr>
            <p:spPr>
              <a:xfrm>
                <a:off x="7762947" y="3771143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84" name="円/楕円 302">
                <a:extLst>
                  <a:ext uri="{FF2B5EF4-FFF2-40B4-BE49-F238E27FC236}">
                    <a16:creationId xmlns:a16="http://schemas.microsoft.com/office/drawing/2014/main" id="{DCD063E6-B1D8-6B4D-6838-47D4759D7466}"/>
                  </a:ext>
                </a:extLst>
              </p:cNvPr>
              <p:cNvSpPr/>
              <p:nvPr/>
            </p:nvSpPr>
            <p:spPr>
              <a:xfrm>
                <a:off x="7619885" y="3937524"/>
                <a:ext cx="166353" cy="136433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85" name="円/楕円 303">
                <a:extLst>
                  <a:ext uri="{FF2B5EF4-FFF2-40B4-BE49-F238E27FC236}">
                    <a16:creationId xmlns:a16="http://schemas.microsoft.com/office/drawing/2014/main" id="{86FC3E44-8BAF-5F7A-C8F3-E68E6C7C6C3A}"/>
                  </a:ext>
                </a:extLst>
              </p:cNvPr>
              <p:cNvSpPr/>
              <p:nvPr/>
            </p:nvSpPr>
            <p:spPr>
              <a:xfrm>
                <a:off x="7995842" y="3757832"/>
                <a:ext cx="166353" cy="136433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86" name="円/楕円 304">
                <a:extLst>
                  <a:ext uri="{FF2B5EF4-FFF2-40B4-BE49-F238E27FC236}">
                    <a16:creationId xmlns:a16="http://schemas.microsoft.com/office/drawing/2014/main" id="{00A746C0-9C35-9EDC-408E-9CBFBA1E63E1}"/>
                  </a:ext>
                </a:extLst>
              </p:cNvPr>
              <p:cNvSpPr/>
              <p:nvPr/>
            </p:nvSpPr>
            <p:spPr>
              <a:xfrm>
                <a:off x="8148887" y="3445036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87" name="円/楕円 305">
                <a:extLst>
                  <a:ext uri="{FF2B5EF4-FFF2-40B4-BE49-F238E27FC236}">
                    <a16:creationId xmlns:a16="http://schemas.microsoft.com/office/drawing/2014/main" id="{BD6C6BD5-D651-EF1F-B363-3911EF1DA580}"/>
                  </a:ext>
                </a:extLst>
              </p:cNvPr>
              <p:cNvSpPr/>
              <p:nvPr/>
            </p:nvSpPr>
            <p:spPr>
              <a:xfrm>
                <a:off x="8301932" y="3098964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88" name="円/楕円 306">
                <a:extLst>
                  <a:ext uri="{FF2B5EF4-FFF2-40B4-BE49-F238E27FC236}">
                    <a16:creationId xmlns:a16="http://schemas.microsoft.com/office/drawing/2014/main" id="{E4EFC256-AC1C-C712-1B06-12E169412859}"/>
                  </a:ext>
                </a:extLst>
              </p:cNvPr>
              <p:cNvSpPr/>
              <p:nvPr/>
            </p:nvSpPr>
            <p:spPr>
              <a:xfrm>
                <a:off x="8454977" y="2729600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89" name="円/楕円 307">
                <a:extLst>
                  <a:ext uri="{FF2B5EF4-FFF2-40B4-BE49-F238E27FC236}">
                    <a16:creationId xmlns:a16="http://schemas.microsoft.com/office/drawing/2014/main" id="{D5D44134-FE5F-DE77-F234-C37860349030}"/>
                  </a:ext>
                </a:extLst>
              </p:cNvPr>
              <p:cNvSpPr/>
              <p:nvPr/>
            </p:nvSpPr>
            <p:spPr>
              <a:xfrm>
                <a:off x="8594714" y="3085654"/>
                <a:ext cx="166353" cy="136433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90" name="円/楕円 308">
                <a:extLst>
                  <a:ext uri="{FF2B5EF4-FFF2-40B4-BE49-F238E27FC236}">
                    <a16:creationId xmlns:a16="http://schemas.microsoft.com/office/drawing/2014/main" id="{EFCB9905-1F56-66B6-DD9A-EEB43661A9B6}"/>
                  </a:ext>
                </a:extLst>
              </p:cNvPr>
              <p:cNvSpPr/>
              <p:nvPr/>
            </p:nvSpPr>
            <p:spPr>
              <a:xfrm>
                <a:off x="7912666" y="2623116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91" name="円/楕円 309">
                <a:extLst>
                  <a:ext uri="{FF2B5EF4-FFF2-40B4-BE49-F238E27FC236}">
                    <a16:creationId xmlns:a16="http://schemas.microsoft.com/office/drawing/2014/main" id="{135EEA51-AFB8-1858-B570-B693639167CD}"/>
                  </a:ext>
                </a:extLst>
              </p:cNvPr>
              <p:cNvSpPr/>
              <p:nvPr/>
            </p:nvSpPr>
            <p:spPr>
              <a:xfrm>
                <a:off x="8162195" y="2589840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92" name="円/楕円 310">
                <a:extLst>
                  <a:ext uri="{FF2B5EF4-FFF2-40B4-BE49-F238E27FC236}">
                    <a16:creationId xmlns:a16="http://schemas.microsoft.com/office/drawing/2014/main" id="{488C5D44-0157-7AE4-CEFB-BD588FC4036B}"/>
                  </a:ext>
                </a:extLst>
              </p:cNvPr>
              <p:cNvSpPr/>
              <p:nvPr/>
            </p:nvSpPr>
            <p:spPr>
              <a:xfrm>
                <a:off x="8079020" y="2945894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93" name="円/楕円 311">
                <a:extLst>
                  <a:ext uri="{FF2B5EF4-FFF2-40B4-BE49-F238E27FC236}">
                    <a16:creationId xmlns:a16="http://schemas.microsoft.com/office/drawing/2014/main" id="{1E9F9B7F-3B84-A232-4B09-136B7BAF624B}"/>
                  </a:ext>
                </a:extLst>
              </p:cNvPr>
              <p:cNvSpPr/>
              <p:nvPr/>
            </p:nvSpPr>
            <p:spPr>
              <a:xfrm>
                <a:off x="7929301" y="2300336"/>
                <a:ext cx="166353" cy="136433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94" name="円/楕円 312">
                <a:extLst>
                  <a:ext uri="{FF2B5EF4-FFF2-40B4-BE49-F238E27FC236}">
                    <a16:creationId xmlns:a16="http://schemas.microsoft.com/office/drawing/2014/main" id="{EFFA9828-171D-8931-2AD1-AEFB62E0AEF0}"/>
                  </a:ext>
                </a:extLst>
              </p:cNvPr>
              <p:cNvSpPr/>
              <p:nvPr/>
            </p:nvSpPr>
            <p:spPr>
              <a:xfrm>
                <a:off x="7679772" y="2519959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95" name="円/楕円 313">
                <a:extLst>
                  <a:ext uri="{FF2B5EF4-FFF2-40B4-BE49-F238E27FC236}">
                    <a16:creationId xmlns:a16="http://schemas.microsoft.com/office/drawing/2014/main" id="{4749E319-85CA-228F-6C6C-00F9F85CA6C6}"/>
                  </a:ext>
                </a:extLst>
              </p:cNvPr>
              <p:cNvSpPr/>
              <p:nvPr/>
            </p:nvSpPr>
            <p:spPr>
              <a:xfrm>
                <a:off x="7666464" y="2040782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96" name="円/楕円 314">
                <a:extLst>
                  <a:ext uri="{FF2B5EF4-FFF2-40B4-BE49-F238E27FC236}">
                    <a16:creationId xmlns:a16="http://schemas.microsoft.com/office/drawing/2014/main" id="{24CF1295-FFED-D66F-E52D-6B1026C664A5}"/>
                  </a:ext>
                </a:extLst>
              </p:cNvPr>
              <p:cNvSpPr/>
              <p:nvPr/>
            </p:nvSpPr>
            <p:spPr>
              <a:xfrm>
                <a:off x="7233945" y="2127300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97" name="円/楕円 315">
                <a:extLst>
                  <a:ext uri="{FF2B5EF4-FFF2-40B4-BE49-F238E27FC236}">
                    <a16:creationId xmlns:a16="http://schemas.microsoft.com/office/drawing/2014/main" id="{81BDD676-F00A-CC93-8643-78872D8C248D}"/>
                  </a:ext>
                </a:extLst>
              </p:cNvPr>
              <p:cNvSpPr/>
              <p:nvPr/>
            </p:nvSpPr>
            <p:spPr>
              <a:xfrm>
                <a:off x="5979641" y="2110663"/>
                <a:ext cx="166353" cy="136431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98" name="円/楕円 316">
                <a:extLst>
                  <a:ext uri="{FF2B5EF4-FFF2-40B4-BE49-F238E27FC236}">
                    <a16:creationId xmlns:a16="http://schemas.microsoft.com/office/drawing/2014/main" id="{00FF3131-C1C4-F870-1DB3-82B2D1B07252}"/>
                  </a:ext>
                </a:extLst>
              </p:cNvPr>
              <p:cNvSpPr/>
              <p:nvPr/>
            </p:nvSpPr>
            <p:spPr>
              <a:xfrm>
                <a:off x="6405505" y="1970903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99" name="円/楕円 317">
                <a:extLst>
                  <a:ext uri="{FF2B5EF4-FFF2-40B4-BE49-F238E27FC236}">
                    <a16:creationId xmlns:a16="http://schemas.microsoft.com/office/drawing/2014/main" id="{ACCF5D1D-4DB1-A603-FFDC-898709567227}"/>
                  </a:ext>
                </a:extLst>
              </p:cNvPr>
              <p:cNvSpPr/>
              <p:nvPr/>
            </p:nvSpPr>
            <p:spPr>
              <a:xfrm>
                <a:off x="6062818" y="2483356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00" name="円/楕円 318">
                <a:extLst>
                  <a:ext uri="{FF2B5EF4-FFF2-40B4-BE49-F238E27FC236}">
                    <a16:creationId xmlns:a16="http://schemas.microsoft.com/office/drawing/2014/main" id="{F23BB19D-97DE-9E6B-D58F-CA6621BA45F0}"/>
                  </a:ext>
                </a:extLst>
              </p:cNvPr>
              <p:cNvSpPr/>
              <p:nvPr/>
            </p:nvSpPr>
            <p:spPr>
              <a:xfrm>
                <a:off x="6831369" y="2370217"/>
                <a:ext cx="166353" cy="136431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01" name="円/楕円 319">
                <a:extLst>
                  <a:ext uri="{FF2B5EF4-FFF2-40B4-BE49-F238E27FC236}">
                    <a16:creationId xmlns:a16="http://schemas.microsoft.com/office/drawing/2014/main" id="{421D56C5-A0B9-3C85-4560-17017815F62A}"/>
                  </a:ext>
                </a:extLst>
              </p:cNvPr>
              <p:cNvSpPr/>
              <p:nvPr/>
            </p:nvSpPr>
            <p:spPr>
              <a:xfrm>
                <a:off x="7386990" y="2729600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02" name="円/楕円 320">
                <a:extLst>
                  <a:ext uri="{FF2B5EF4-FFF2-40B4-BE49-F238E27FC236}">
                    <a16:creationId xmlns:a16="http://schemas.microsoft.com/office/drawing/2014/main" id="{0425B03A-1DCD-C129-5094-CF7B47C05ABD}"/>
                  </a:ext>
                </a:extLst>
              </p:cNvPr>
              <p:cNvSpPr/>
              <p:nvPr/>
            </p:nvSpPr>
            <p:spPr>
              <a:xfrm>
                <a:off x="6145994" y="3098964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03" name="円/楕円 321">
                <a:extLst>
                  <a:ext uri="{FF2B5EF4-FFF2-40B4-BE49-F238E27FC236}">
                    <a16:creationId xmlns:a16="http://schemas.microsoft.com/office/drawing/2014/main" id="{42C60076-8A19-749C-5452-B3152EA60278}"/>
                  </a:ext>
                </a:extLst>
              </p:cNvPr>
              <p:cNvSpPr/>
              <p:nvPr/>
            </p:nvSpPr>
            <p:spPr>
              <a:xfrm>
                <a:off x="6748194" y="3514917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04" name="円/楕円 322">
                <a:extLst>
                  <a:ext uri="{FF2B5EF4-FFF2-40B4-BE49-F238E27FC236}">
                    <a16:creationId xmlns:a16="http://schemas.microsoft.com/office/drawing/2014/main" id="{02F7FF40-684A-FBEA-1FD3-C74C5DDE21AC}"/>
                  </a:ext>
                </a:extLst>
              </p:cNvPr>
              <p:cNvSpPr/>
              <p:nvPr/>
            </p:nvSpPr>
            <p:spPr>
              <a:xfrm>
                <a:off x="7400298" y="3465002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05" name="円/楕円 323">
                <a:extLst>
                  <a:ext uri="{FF2B5EF4-FFF2-40B4-BE49-F238E27FC236}">
                    <a16:creationId xmlns:a16="http://schemas.microsoft.com/office/drawing/2014/main" id="{724C5CAB-BE3A-68C4-B4AA-D5579A8ED6FB}"/>
                  </a:ext>
                </a:extLst>
              </p:cNvPr>
              <p:cNvSpPr/>
              <p:nvPr/>
            </p:nvSpPr>
            <p:spPr>
              <a:xfrm>
                <a:off x="6312347" y="3704591"/>
                <a:ext cx="166353" cy="136433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06" name="円/楕円 324">
                <a:extLst>
                  <a:ext uri="{FF2B5EF4-FFF2-40B4-BE49-F238E27FC236}">
                    <a16:creationId xmlns:a16="http://schemas.microsoft.com/office/drawing/2014/main" id="{4D1D6E13-F0BD-9EE1-5747-3A646A8BFA29}"/>
                  </a:ext>
                </a:extLst>
              </p:cNvPr>
              <p:cNvSpPr/>
              <p:nvPr/>
            </p:nvSpPr>
            <p:spPr>
              <a:xfrm>
                <a:off x="6465392" y="3854334"/>
                <a:ext cx="166353" cy="139760"/>
              </a:xfrm>
              <a:prstGeom prst="ellipse">
                <a:avLst/>
              </a:prstGeom>
              <a:gradFill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/>
                  </a:gs>
                </a:gsLst>
                <a:lin ang="1872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07" name="円/楕円 325">
                <a:extLst>
                  <a:ext uri="{FF2B5EF4-FFF2-40B4-BE49-F238E27FC236}">
                    <a16:creationId xmlns:a16="http://schemas.microsoft.com/office/drawing/2014/main" id="{D421D00A-C409-821F-DECA-15D3FF7DA484}"/>
                  </a:ext>
                </a:extLst>
              </p:cNvPr>
              <p:cNvSpPr/>
              <p:nvPr/>
            </p:nvSpPr>
            <p:spPr>
              <a:xfrm>
                <a:off x="6997722" y="2945894"/>
                <a:ext cx="236223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08" name="円/楕円 326">
                <a:extLst>
                  <a:ext uri="{FF2B5EF4-FFF2-40B4-BE49-F238E27FC236}">
                    <a16:creationId xmlns:a16="http://schemas.microsoft.com/office/drawing/2014/main" id="{743FF1FF-E63A-6375-F986-18E7A0E97235}"/>
                  </a:ext>
                </a:extLst>
              </p:cNvPr>
              <p:cNvSpPr/>
              <p:nvPr/>
            </p:nvSpPr>
            <p:spPr>
              <a:xfrm>
                <a:off x="7150767" y="3548194"/>
                <a:ext cx="236223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09" name="円/楕円 327">
                <a:extLst>
                  <a:ext uri="{FF2B5EF4-FFF2-40B4-BE49-F238E27FC236}">
                    <a16:creationId xmlns:a16="http://schemas.microsoft.com/office/drawing/2014/main" id="{8AE8DAD6-9363-1D28-B20E-70A5AA9A75EF}"/>
                  </a:ext>
                </a:extLst>
              </p:cNvPr>
              <p:cNvSpPr/>
              <p:nvPr/>
            </p:nvSpPr>
            <p:spPr>
              <a:xfrm>
                <a:off x="6472046" y="3737867"/>
                <a:ext cx="236223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10" name="円/楕円 328">
                <a:extLst>
                  <a:ext uri="{FF2B5EF4-FFF2-40B4-BE49-F238E27FC236}">
                    <a16:creationId xmlns:a16="http://schemas.microsoft.com/office/drawing/2014/main" id="{FE0EE565-8DE2-326B-DCF3-13BDBABF4734}"/>
                  </a:ext>
                </a:extLst>
              </p:cNvPr>
              <p:cNvSpPr/>
              <p:nvPr/>
            </p:nvSpPr>
            <p:spPr>
              <a:xfrm>
                <a:off x="5829924" y="3368502"/>
                <a:ext cx="232895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11" name="円/楕円 329">
                <a:extLst>
                  <a:ext uri="{FF2B5EF4-FFF2-40B4-BE49-F238E27FC236}">
                    <a16:creationId xmlns:a16="http://schemas.microsoft.com/office/drawing/2014/main" id="{BF334A5F-2468-C12D-1031-DA6847C40EC9}"/>
                  </a:ext>
                </a:extLst>
              </p:cNvPr>
              <p:cNvSpPr/>
              <p:nvPr/>
            </p:nvSpPr>
            <p:spPr>
              <a:xfrm>
                <a:off x="5430676" y="2606477"/>
                <a:ext cx="236221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12" name="円/楕円 330">
                <a:extLst>
                  <a:ext uri="{FF2B5EF4-FFF2-40B4-BE49-F238E27FC236}">
                    <a16:creationId xmlns:a16="http://schemas.microsoft.com/office/drawing/2014/main" id="{F85FF5E9-D67F-5EF8-7137-E664445CE2EC}"/>
                  </a:ext>
                </a:extLst>
              </p:cNvPr>
              <p:cNvSpPr/>
              <p:nvPr/>
            </p:nvSpPr>
            <p:spPr>
              <a:xfrm>
                <a:off x="5819941" y="2120645"/>
                <a:ext cx="232895" cy="249572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13" name="円/楕円 331">
                <a:extLst>
                  <a:ext uri="{FF2B5EF4-FFF2-40B4-BE49-F238E27FC236}">
                    <a16:creationId xmlns:a16="http://schemas.microsoft.com/office/drawing/2014/main" id="{D00DEC87-5D5B-E051-00E4-DDA4DAE8946F}"/>
                  </a:ext>
                </a:extLst>
              </p:cNvPr>
              <p:cNvSpPr/>
              <p:nvPr/>
            </p:nvSpPr>
            <p:spPr>
              <a:xfrm>
                <a:off x="7104189" y="1917661"/>
                <a:ext cx="236223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14" name="円/楕円 332">
                <a:extLst>
                  <a:ext uri="{FF2B5EF4-FFF2-40B4-BE49-F238E27FC236}">
                    <a16:creationId xmlns:a16="http://schemas.microsoft.com/office/drawing/2014/main" id="{C03873EE-14C3-5702-A7C4-B40D09CEFF4C}"/>
                  </a:ext>
                </a:extLst>
              </p:cNvPr>
              <p:cNvSpPr/>
              <p:nvPr/>
            </p:nvSpPr>
            <p:spPr>
              <a:xfrm>
                <a:off x="7786238" y="2343596"/>
                <a:ext cx="236221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15" name="円/楕円 333">
                <a:extLst>
                  <a:ext uri="{FF2B5EF4-FFF2-40B4-BE49-F238E27FC236}">
                    <a16:creationId xmlns:a16="http://schemas.microsoft.com/office/drawing/2014/main" id="{DCA0BB02-AB06-E437-D8B3-FF6DA2FBDC1D}"/>
                  </a:ext>
                </a:extLst>
              </p:cNvPr>
              <p:cNvSpPr/>
              <p:nvPr/>
            </p:nvSpPr>
            <p:spPr>
              <a:xfrm>
                <a:off x="8185486" y="2832755"/>
                <a:ext cx="232895" cy="249572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16" name="円/楕円 334">
                <a:extLst>
                  <a:ext uri="{FF2B5EF4-FFF2-40B4-BE49-F238E27FC236}">
                    <a16:creationId xmlns:a16="http://schemas.microsoft.com/office/drawing/2014/main" id="{4CE7B5C7-EDC1-F3DE-71D0-907E017F5D15}"/>
                  </a:ext>
                </a:extLst>
              </p:cNvPr>
              <p:cNvSpPr/>
              <p:nvPr/>
            </p:nvSpPr>
            <p:spPr>
              <a:xfrm>
                <a:off x="8022459" y="3491623"/>
                <a:ext cx="232895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17" name="円/楕円 335">
                <a:extLst>
                  <a:ext uri="{FF2B5EF4-FFF2-40B4-BE49-F238E27FC236}">
                    <a16:creationId xmlns:a16="http://schemas.microsoft.com/office/drawing/2014/main" id="{BB021A1B-11D7-24B1-05B6-72A91F5FB390}"/>
                  </a:ext>
                </a:extLst>
              </p:cNvPr>
              <p:cNvSpPr/>
              <p:nvPr/>
            </p:nvSpPr>
            <p:spPr>
              <a:xfrm>
                <a:off x="5154528" y="3012446"/>
                <a:ext cx="236223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18" name="円/楕円 336">
                <a:extLst>
                  <a:ext uri="{FF2B5EF4-FFF2-40B4-BE49-F238E27FC236}">
                    <a16:creationId xmlns:a16="http://schemas.microsoft.com/office/drawing/2014/main" id="{F5282EA3-C634-F0B5-3A1B-33BB38CB4429}"/>
                  </a:ext>
                </a:extLst>
              </p:cNvPr>
              <p:cNvSpPr/>
              <p:nvPr/>
            </p:nvSpPr>
            <p:spPr>
              <a:xfrm>
                <a:off x="6145994" y="2746237"/>
                <a:ext cx="236223" cy="24624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1944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cxnSp>
          <p:nvCxnSpPr>
            <p:cNvPr id="356" name="直線矢印コネクタ 337">
              <a:extLst>
                <a:ext uri="{FF2B5EF4-FFF2-40B4-BE49-F238E27FC236}">
                  <a16:creationId xmlns:a16="http://schemas.microsoft.com/office/drawing/2014/main" id="{DD2842BE-D640-00FE-45DC-A5427BDAABA6}"/>
                </a:ext>
              </a:extLst>
            </p:cNvPr>
            <p:cNvCxnSpPr/>
            <p:nvPr/>
          </p:nvCxnSpPr>
          <p:spPr>
            <a:xfrm>
              <a:off x="166920" y="4809604"/>
              <a:ext cx="7405687" cy="42299"/>
            </a:xfrm>
            <a:prstGeom prst="straightConnector1">
              <a:avLst/>
            </a:prstGeom>
            <a:ln w="317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7" name="テキスト ボックス 409">
              <a:extLst>
                <a:ext uri="{FF2B5EF4-FFF2-40B4-BE49-F238E27FC236}">
                  <a16:creationId xmlns:a16="http://schemas.microsoft.com/office/drawing/2014/main" id="{7941C598-3038-B3C4-7B19-92C7D4BB6D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3450" y="4498253"/>
              <a:ext cx="1547813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solidFill>
                    <a:srgbClr val="1659A5"/>
                  </a:solidFill>
                  <a:latin typeface="Calibri" pitchFamily="-108" charset="0"/>
                </a:rPr>
                <a:t>thermalization</a:t>
              </a:r>
              <a:endParaRPr lang="ja-JP" altLang="en-US" dirty="0">
                <a:solidFill>
                  <a:srgbClr val="1659A5"/>
                </a:solidFill>
                <a:latin typeface="Calibri" pitchFamily="-108" charset="0"/>
              </a:endParaRPr>
            </a:p>
          </p:txBody>
        </p:sp>
        <p:sp>
          <p:nvSpPr>
            <p:cNvPr id="358" name="テキスト ボックス 410">
              <a:extLst>
                <a:ext uri="{FF2B5EF4-FFF2-40B4-BE49-F238E27FC236}">
                  <a16:creationId xmlns:a16="http://schemas.microsoft.com/office/drawing/2014/main" id="{B467ACD6-9ABA-9FE8-0965-2C10A6222B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7288" y="4499745"/>
              <a:ext cx="722312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solidFill>
                    <a:srgbClr val="1659A5"/>
                  </a:solidFill>
                  <a:latin typeface="Calibri" pitchFamily="-108" charset="0"/>
                </a:rPr>
                <a:t>hydro</a:t>
              </a:r>
              <a:endParaRPr lang="ja-JP" altLang="en-US" dirty="0">
                <a:solidFill>
                  <a:srgbClr val="1659A5"/>
                </a:solidFill>
                <a:latin typeface="Calibri" pitchFamily="-108" charset="0"/>
              </a:endParaRPr>
            </a:p>
          </p:txBody>
        </p:sp>
        <p:sp>
          <p:nvSpPr>
            <p:cNvPr id="359" name="テキスト ボックス 411">
              <a:extLst>
                <a:ext uri="{FF2B5EF4-FFF2-40B4-BE49-F238E27FC236}">
                  <a16:creationId xmlns:a16="http://schemas.microsoft.com/office/drawing/2014/main" id="{78743DBE-B853-63E2-8160-51D0267447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7632" y="4489189"/>
              <a:ext cx="14795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dirty="0" err="1">
                  <a:solidFill>
                    <a:srgbClr val="1659A5"/>
                  </a:solidFill>
                  <a:latin typeface="Calibri" pitchFamily="-108" charset="0"/>
                </a:rPr>
                <a:t>hadronization</a:t>
              </a:r>
              <a:endParaRPr lang="ja-JP" altLang="en-US" dirty="0">
                <a:solidFill>
                  <a:srgbClr val="1659A5"/>
                </a:solidFill>
                <a:latin typeface="Calibri" pitchFamily="-108" charset="0"/>
              </a:endParaRPr>
            </a:p>
          </p:txBody>
        </p:sp>
        <p:sp>
          <p:nvSpPr>
            <p:cNvPr id="360" name="テキスト ボックス 412">
              <a:extLst>
                <a:ext uri="{FF2B5EF4-FFF2-40B4-BE49-F238E27FC236}">
                  <a16:creationId xmlns:a16="http://schemas.microsoft.com/office/drawing/2014/main" id="{ECDCC9EA-B06B-22A5-09F8-97FB4DC6C9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52849" y="4499745"/>
              <a:ext cx="1081087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dirty="0">
                  <a:solidFill>
                    <a:srgbClr val="1659A5"/>
                  </a:solidFill>
                  <a:latin typeface="Calibri" pitchFamily="-108" charset="0"/>
                </a:rPr>
                <a:t>freezeout</a:t>
              </a:r>
              <a:endParaRPr lang="ja-JP" altLang="en-US" dirty="0">
                <a:solidFill>
                  <a:srgbClr val="1659A5"/>
                </a:solidFill>
                <a:latin typeface="Calibri" pitchFamily="-108" charset="0"/>
              </a:endParaRPr>
            </a:p>
          </p:txBody>
        </p:sp>
        <p:sp>
          <p:nvSpPr>
            <p:cNvPr id="361" name="テキスト ボックス 413">
              <a:extLst>
                <a:ext uri="{FF2B5EF4-FFF2-40B4-BE49-F238E27FC236}">
                  <a16:creationId xmlns:a16="http://schemas.microsoft.com/office/drawing/2014/main" id="{6266A7CA-1C83-9CD6-B3A0-B6A1114BC1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532" y="4485754"/>
              <a:ext cx="1036638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solidFill>
                    <a:srgbClr val="1659A5"/>
                  </a:solidFill>
                  <a:latin typeface="Calibri" pitchFamily="-108" charset="0"/>
                </a:rPr>
                <a:t>collisions</a:t>
              </a:r>
              <a:endParaRPr lang="ja-JP" altLang="en-US">
                <a:solidFill>
                  <a:srgbClr val="1659A5"/>
                </a:solidFill>
                <a:latin typeface="Calibri" pitchFamily="-108" charset="0"/>
              </a:endParaRPr>
            </a:p>
          </p:txBody>
        </p:sp>
        <p:sp>
          <p:nvSpPr>
            <p:cNvPr id="363" name="TextBox 343">
              <a:extLst>
                <a:ext uri="{FF2B5EF4-FFF2-40B4-BE49-F238E27FC236}">
                  <a16:creationId xmlns:a16="http://schemas.microsoft.com/office/drawing/2014/main" id="{9A363C3F-5350-28A9-6634-35FC72F5D2A1}"/>
                </a:ext>
              </a:extLst>
            </p:cNvPr>
            <p:cNvSpPr txBox="1"/>
            <p:nvPr/>
          </p:nvSpPr>
          <p:spPr>
            <a:xfrm>
              <a:off x="7303233" y="4203956"/>
              <a:ext cx="2329024" cy="369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Experimental data</a:t>
              </a:r>
            </a:p>
          </p:txBody>
        </p:sp>
        <p:sp>
          <p:nvSpPr>
            <p:cNvPr id="364" name="Rounded Rectangular Callout 344">
              <a:extLst>
                <a:ext uri="{FF2B5EF4-FFF2-40B4-BE49-F238E27FC236}">
                  <a16:creationId xmlns:a16="http://schemas.microsoft.com/office/drawing/2014/main" id="{0AE79D22-6639-CB54-85C2-B89728DD92FA}"/>
                </a:ext>
              </a:extLst>
            </p:cNvPr>
            <p:cNvSpPr/>
            <p:nvPr/>
          </p:nvSpPr>
          <p:spPr>
            <a:xfrm>
              <a:off x="7344188" y="4215715"/>
              <a:ext cx="1766548" cy="351532"/>
            </a:xfrm>
            <a:prstGeom prst="wedgeRoundRectCallout">
              <a:avLst>
                <a:gd name="adj1" fmla="val 3553"/>
                <a:gd name="adj2" fmla="val 138011"/>
                <a:gd name="adj3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5" name="コンテンツ プレースホルダー 3" descr="jpg397605f6_online.jpg">
              <a:extLst>
                <a:ext uri="{FF2B5EF4-FFF2-40B4-BE49-F238E27FC236}">
                  <a16:creationId xmlns:a16="http://schemas.microsoft.com/office/drawing/2014/main" id="{682E8244-478D-659B-842C-1C1CFBD399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6" t="12861" r="14075" b="7262"/>
            <a:stretch/>
          </p:blipFill>
          <p:spPr>
            <a:xfrm>
              <a:off x="7664423" y="4887132"/>
              <a:ext cx="1356666" cy="9741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90893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A04125-65CC-035E-0CB9-FAB63B4AC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417" y="152400"/>
            <a:ext cx="11005850" cy="762000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Relativistic Resistive </a:t>
            </a:r>
            <a:br>
              <a:rPr lang="en-US" altLang="ja-JP" sz="4000" dirty="0"/>
            </a:br>
            <a:r>
              <a:rPr lang="en-US" altLang="ja-JP" sz="4000" dirty="0"/>
              <a:t>Magneto-Hydrodynamics (RRMHD)</a:t>
            </a:r>
            <a:endParaRPr kumimoji="1" lang="ja-JP" altLang="en-US" sz="4000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5BEC37B9-A79A-6BB5-20C1-2277949DFD2C}"/>
              </a:ext>
            </a:extLst>
          </p:cNvPr>
          <p:cNvSpPr/>
          <p:nvPr/>
        </p:nvSpPr>
        <p:spPr>
          <a:xfrm>
            <a:off x="6471006" y="3609993"/>
            <a:ext cx="4246270" cy="22037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BF56F1BE-AE2D-BC35-EB2D-7B0437B3A69B}"/>
              </a:ext>
            </a:extLst>
          </p:cNvPr>
          <p:cNvSpPr/>
          <p:nvPr/>
        </p:nvSpPr>
        <p:spPr>
          <a:xfrm>
            <a:off x="1430508" y="3665799"/>
            <a:ext cx="3199006" cy="220376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コンテンツ プレースホルダー 2">
                <a:extLst>
                  <a:ext uri="{FF2B5EF4-FFF2-40B4-BE49-F238E27FC236}">
                    <a16:creationId xmlns:a16="http://schemas.microsoft.com/office/drawing/2014/main" id="{5A6FB4CA-78DC-BF7F-1603-87510E20101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7549" y="1247021"/>
                <a:ext cx="8759396" cy="1623982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itchFamily="2" charset="2"/>
                  <a:buChar char="n"/>
                  <a:defRPr kumimoji="1" sz="3200" b="1" i="0" kern="1200">
                    <a:solidFill>
                      <a:schemeClr val="tx1"/>
                    </a:solidFill>
                    <a:latin typeface="Meiryo" panose="020B0604030504040204" pitchFamily="34" charset="-128"/>
                    <a:ea typeface="Meiryo" panose="020B0604030504040204" pitchFamily="34" charset="-128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Ø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ja-JP" sz="2100" dirty="0"/>
                  <a:t>RRMHD equation</a:t>
                </a:r>
              </a:p>
              <a:p>
                <a:pPr lvl="1"/>
                <a:r>
                  <a:rPr lang="en-US" altLang="ja-JP" sz="1800" dirty="0"/>
                  <a:t>Conservation law</a:t>
                </a:r>
                <a:r>
                  <a:rPr lang="ja-JP" altLang="en-US" sz="1800"/>
                  <a:t>＋</a:t>
                </a:r>
                <a:r>
                  <a:rPr lang="en-US" altLang="ja-JP" sz="1800" dirty="0"/>
                  <a:t>Maxwell eq. </a:t>
                </a:r>
                <a:r>
                  <a:rPr lang="ja-JP" altLang="en-US" sz="1800"/>
                  <a:t>＋</a:t>
                </a:r>
                <a:r>
                  <a:rPr lang="en-US" altLang="ja-JP" sz="1800" dirty="0"/>
                  <a:t>Ohm’s law </a:t>
                </a:r>
              </a:p>
              <a:p>
                <a:pPr marL="3429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altLang="ja-JP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altLang="ja-JP" sz="1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𝜈𝜆</m:t>
                          </m:r>
                        </m:sup>
                      </m:sSup>
                      <m:sSub>
                        <m:sSubPr>
                          <m:ctrlPr>
                            <a:rPr lang="en-US" altLang="ja-JP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</m:oMath>
                  </m:oMathPara>
                </a14:m>
                <a:endParaRPr lang="en-US" altLang="ja-JP" sz="1800" dirty="0"/>
              </a:p>
              <a:p>
                <a:pPr marL="342900" lvl="1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altLang="ja-JP" sz="18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ja-JP" sz="1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r>
                        <a:rPr lang="en-US" altLang="ja-JP" sz="1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ja-JP" sz="1800" i="1">
                          <a:latin typeface="Cambria Math" panose="02040503050406030204" pitchFamily="18" charset="0"/>
                        </a:rPr>
                        <m:t>𝑞</m:t>
                      </m:r>
                      <m:sSup>
                        <m:sSupPr>
                          <m:ctrlPr>
                            <a:rPr lang="en-US" altLang="ja-JP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</m:oMath>
                  </m:oMathPara>
                </a14:m>
                <a:endParaRPr lang="en-US" altLang="ja-JP" sz="1800" dirty="0"/>
              </a:p>
              <a:p>
                <a:pPr marL="342900" lvl="1" indent="0">
                  <a:buNone/>
                </a:pPr>
                <a:endParaRPr lang="en-US" altLang="ja-JP" sz="1800" dirty="0"/>
              </a:p>
              <a:p>
                <a:pPr marL="342900" lvl="1" indent="0">
                  <a:buNone/>
                </a:pPr>
                <a:endParaRPr lang="ja-JP" altLang="en-US" sz="1800"/>
              </a:p>
            </p:txBody>
          </p:sp>
        </mc:Choice>
        <mc:Fallback xmlns="">
          <p:sp>
            <p:nvSpPr>
              <p:cNvPr id="16" name="コンテンツ プレースホルダー 2">
                <a:extLst>
                  <a:ext uri="{FF2B5EF4-FFF2-40B4-BE49-F238E27FC236}">
                    <a16:creationId xmlns:a16="http://schemas.microsoft.com/office/drawing/2014/main" id="{5A6FB4CA-78DC-BF7F-1603-87510E201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49" y="1247021"/>
                <a:ext cx="8759396" cy="1623982"/>
              </a:xfrm>
              <a:prstGeom prst="rect">
                <a:avLst/>
              </a:prstGeom>
              <a:blipFill>
                <a:blip r:embed="rId2"/>
                <a:stretch>
                  <a:fillRect l="-868" t="-542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EE49EE77-B265-4801-4140-8B9BAE31E5BE}"/>
                  </a:ext>
                </a:extLst>
              </p:cNvPr>
              <p:cNvSpPr txBox="1"/>
              <p:nvPr/>
            </p:nvSpPr>
            <p:spPr>
              <a:xfrm>
                <a:off x="1685593" y="3862341"/>
                <a:ext cx="2856107" cy="1578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350" b="1" dirty="0"/>
                  <a:t>Energy Conservation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ja-JP" sz="135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ja-JP" sz="1350" dirty="0"/>
              </a:p>
              <a:p>
                <a:pPr>
                  <a:lnSpc>
                    <a:spcPct val="150000"/>
                  </a:lnSpc>
                </a:pPr>
                <a:r>
                  <a:rPr lang="en-US" altLang="ja-JP" sz="1350" b="1" dirty="0"/>
                  <a:t>Momentum conservation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p>
                        <m:sSupPr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ja-JP" sz="135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sz="1350"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1350">
                              <a:latin typeface="Cambria Math" panose="02040503050406030204" pitchFamily="18" charset="0"/>
                            </a:rPr>
                            <m:t>i</m:t>
                          </m:r>
                        </m:sup>
                      </m:sSup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ja-JP" sz="1350" dirty="0"/>
              </a:p>
              <a:p>
                <a:pPr>
                  <a:lnSpc>
                    <a:spcPct val="150000"/>
                  </a:lnSpc>
                </a:pPr>
                <a:r>
                  <a:rPr lang="en-US" altLang="ja-JP" sz="1350" b="1" dirty="0"/>
                  <a:t>Faraday’s law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ja-JP" sz="135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ja-JP" altLang="en-US" sz="135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EE49EE77-B265-4801-4140-8B9BAE31E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593" y="3862341"/>
                <a:ext cx="2856107" cy="1578637"/>
              </a:xfrm>
              <a:prstGeom prst="rect">
                <a:avLst/>
              </a:prstGeom>
              <a:blipFill>
                <a:blip r:embed="rId3"/>
                <a:stretch>
                  <a:fillRect l="-442" t="-8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667BD1B0-4FBB-4F0C-39A2-E0497BD1F9B4}"/>
                  </a:ext>
                </a:extLst>
              </p:cNvPr>
              <p:cNvSpPr txBox="1"/>
              <p:nvPr/>
            </p:nvSpPr>
            <p:spPr>
              <a:xfrm>
                <a:off x="6595067" y="3763240"/>
                <a:ext cx="4014647" cy="1949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350" b="1" dirty="0"/>
                  <a:t>Ohm’s law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</m:acc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𝜎𝛾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[</m:t>
                      </m:r>
                      <m:acc>
                        <m:accPr>
                          <m:chr m:val="⃗"/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⃗"/>
                              <m:ctrlP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</m:d>
                      <m:acc>
                        <m:accPr>
                          <m:chr m:val="⃗"/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altLang="ja-JP" sz="1350" dirty="0"/>
              </a:p>
              <a:p>
                <a:pPr>
                  <a:lnSpc>
                    <a:spcPct val="150000"/>
                  </a:lnSpc>
                </a:pPr>
                <a:r>
                  <a:rPr lang="en-US" altLang="ja-JP" sz="1350" b="1" dirty="0"/>
                  <a:t>Ampere’s law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ja-JP" sz="135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350" i="1"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altLang="ja-JP" sz="135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acc>
                      <m:accPr>
                        <m:chr m:val="⃗"/>
                        <m:ctrlPr>
                          <a:rPr lang="en-US" altLang="ja-JP" sz="135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135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US" altLang="ja-JP" sz="135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ja-JP" sz="135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altLang="ja-JP" sz="1350" i="1">
                        <a:latin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altLang="ja-JP" sz="135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135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altLang="ja-JP" sz="1350" i="1">
                        <a:latin typeface="Cambria Math" panose="02040503050406030204" pitchFamily="18" charset="0"/>
                      </a:rPr>
                      <m:t>=−</m:t>
                    </m:r>
                    <m:acc>
                      <m:accPr>
                        <m:chr m:val="⃗"/>
                        <m:ctrlPr>
                          <a:rPr lang="en-US" altLang="ja-JP" sz="135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1350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acc>
                  </m:oMath>
                </a14:m>
                <a:endParaRPr lang="en-US" altLang="ja-JP" sz="1350" dirty="0"/>
              </a:p>
              <a:p>
                <a:pPr marL="557213" lvl="1" indent="-214313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" altLang="ja-JP" sz="1400" dirty="0">
                    <a:solidFill>
                      <a:srgbClr val="1B1E25"/>
                    </a:solidFill>
                    <a:latin typeface="-apple-system"/>
                  </a:rPr>
                  <a:t>Integration with quasi-analytic solutions</a:t>
                </a:r>
                <a:endParaRPr lang="en-US" altLang="ja-JP" sz="1350" dirty="0"/>
              </a:p>
              <a:p>
                <a:pPr lvl="2"/>
                <a:endParaRPr lang="en-US" altLang="ja-JP" sz="1350" i="1" dirty="0">
                  <a:latin typeface="Cambria Math" panose="02040503050406030204" pitchFamily="18" charset="0"/>
                </a:endParaRPr>
              </a:p>
              <a:p>
                <a:pPr lvl="3"/>
                <a:endParaRPr lang="en-US" altLang="ja-JP" sz="1350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667BD1B0-4FBB-4F0C-39A2-E0497BD1F9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5067" y="3763240"/>
                <a:ext cx="4014647" cy="1949573"/>
              </a:xfrm>
              <a:prstGeom prst="rect">
                <a:avLst/>
              </a:prstGeom>
              <a:blipFill>
                <a:blip r:embed="rId4"/>
                <a:stretch>
                  <a:fillRect l="-315" t="-64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矢印: 右 18">
            <a:extLst>
              <a:ext uri="{FF2B5EF4-FFF2-40B4-BE49-F238E27FC236}">
                <a16:creationId xmlns:a16="http://schemas.microsoft.com/office/drawing/2014/main" id="{9FDC3470-FC5B-EEC7-A914-82FE87290A8A}"/>
              </a:ext>
            </a:extLst>
          </p:cNvPr>
          <p:cNvSpPr/>
          <p:nvPr/>
        </p:nvSpPr>
        <p:spPr>
          <a:xfrm rot="8898469">
            <a:off x="4038311" y="3142464"/>
            <a:ext cx="658184" cy="2518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878E09CA-05D8-D367-BEE9-C8A0888683B4}"/>
              </a:ext>
            </a:extLst>
          </p:cNvPr>
          <p:cNvSpPr/>
          <p:nvPr/>
        </p:nvSpPr>
        <p:spPr>
          <a:xfrm rot="1996718">
            <a:off x="5892772" y="3185202"/>
            <a:ext cx="658184" cy="2518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5A0AB908-297D-90DB-C3CF-F0666DFC05BA}"/>
                  </a:ext>
                </a:extLst>
              </p:cNvPr>
              <p:cNvSpPr txBox="1"/>
              <p:nvPr/>
            </p:nvSpPr>
            <p:spPr>
              <a:xfrm>
                <a:off x="6499191" y="5194303"/>
                <a:ext cx="4262301" cy="549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2"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  <m:func>
                        <m:funcPr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135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  <m:t>𝜎𝛾</m:t>
                              </m:r>
                              <m: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altLang="ja-JP" sz="1350" i="1" dirty="0">
                  <a:latin typeface="Cambria Math" panose="02040503050406030204" pitchFamily="18" charset="0"/>
                </a:endParaRPr>
              </a:p>
              <a:p>
                <a:pPr algn="just"/>
                <a:endParaRPr lang="ja-JP" altLang="en-US" sz="1350"/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5A0AB908-297D-90DB-C3CF-F0666DFC05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9191" y="5194303"/>
                <a:ext cx="4262301" cy="5497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93E4664F-B2AC-2C1B-DD2F-B249CC35DB35}"/>
                  </a:ext>
                </a:extLst>
              </p:cNvPr>
              <p:cNvSpPr txBox="1"/>
              <p:nvPr/>
            </p:nvSpPr>
            <p:spPr>
              <a:xfrm>
                <a:off x="7397951" y="5461306"/>
                <a:ext cx="1699376" cy="3406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  <m:sup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m:rPr>
                          <m:sty m:val="p"/>
                        </m:rPr>
                        <a:rPr lang="en-US" altLang="ja-JP" sz="1350" i="1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⁡(−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m:rPr>
                          <m:lit/>
                        </m:rPr>
                        <a:rPr lang="en-US" altLang="ja-JP" sz="135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ja-JP" sz="1350" dirty="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93E4664F-B2AC-2C1B-DD2F-B249CC35DB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7951" y="5461306"/>
                <a:ext cx="1699376" cy="340671"/>
              </a:xfrm>
              <a:prstGeom prst="rect">
                <a:avLst/>
              </a:prstGeom>
              <a:blipFill>
                <a:blip r:embed="rId6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4EA4D0C-2C20-B364-7697-F26D6C1F550C}"/>
              </a:ext>
            </a:extLst>
          </p:cNvPr>
          <p:cNvSpPr txBox="1"/>
          <p:nvPr/>
        </p:nvSpPr>
        <p:spPr>
          <a:xfrm>
            <a:off x="6348734" y="5924914"/>
            <a:ext cx="5843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i="1" dirty="0" err="1"/>
              <a:t>Komissarov</a:t>
            </a:r>
            <a:r>
              <a:rPr lang="en-US" altLang="ja-JP" sz="1600" i="1" dirty="0"/>
              <a:t>, Mon. Not. R. Astron. Soc. 382, 995-1004 (2007)</a:t>
            </a:r>
            <a:endParaRPr lang="ja-JP" altLang="en-US" sz="1600" i="1"/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91E2FB8D-E467-9FE9-8416-A15DC35FF2B5}"/>
              </a:ext>
            </a:extLst>
          </p:cNvPr>
          <p:cNvCxnSpPr/>
          <p:nvPr/>
        </p:nvCxnSpPr>
        <p:spPr>
          <a:xfrm flipV="1">
            <a:off x="8724631" y="4561962"/>
            <a:ext cx="426785" cy="235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D8CDC874-9169-7938-B7FB-6ECF7616ADF4}"/>
              </a:ext>
            </a:extLst>
          </p:cNvPr>
          <p:cNvCxnSpPr>
            <a:cxnSpLocks/>
          </p:cNvCxnSpPr>
          <p:nvPr/>
        </p:nvCxnSpPr>
        <p:spPr>
          <a:xfrm>
            <a:off x="8724630" y="4797430"/>
            <a:ext cx="456219" cy="1412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0D194921-E3BF-5304-DED9-5711A82B1F04}"/>
                  </a:ext>
                </a:extLst>
              </p:cNvPr>
              <p:cNvSpPr txBox="1"/>
              <p:nvPr/>
            </p:nvSpPr>
            <p:spPr>
              <a:xfrm>
                <a:off x="9097327" y="4399965"/>
                <a:ext cx="1469248" cy="325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ja-JP" sz="135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ja-JP" altLang="en-US" sz="1350"/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0D194921-E3BF-5304-DED9-5711A82B1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327" y="4399965"/>
                <a:ext cx="1469248" cy="325345"/>
              </a:xfrm>
              <a:prstGeom prst="rect">
                <a:avLst/>
              </a:prstGeom>
              <a:blipFill>
                <a:blip r:embed="rId7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26079EFB-C03D-D912-02C6-45E6AD38A2D7}"/>
                  </a:ext>
                </a:extLst>
              </p:cNvPr>
              <p:cNvSpPr txBox="1"/>
              <p:nvPr/>
            </p:nvSpPr>
            <p:spPr>
              <a:xfrm>
                <a:off x="9114987" y="4761124"/>
                <a:ext cx="862224" cy="325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35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ja-JP" altLang="en-US" sz="1350"/>
              </a:p>
            </p:txBody>
          </p:sp>
        </mc:Choice>
        <mc:Fallback xmlns="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26079EFB-C03D-D912-02C6-45E6AD38A2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4987" y="4761124"/>
                <a:ext cx="862224" cy="325345"/>
              </a:xfrm>
              <a:prstGeom prst="rect">
                <a:avLst/>
              </a:prstGeom>
              <a:blipFill>
                <a:blip r:embed="rId8"/>
                <a:stretch>
                  <a:fillRect t="-7407" b="-74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444D21CC-0940-874A-AC31-103CB35DDD18}"/>
              </a:ext>
            </a:extLst>
          </p:cNvPr>
          <p:cNvCxnSpPr/>
          <p:nvPr/>
        </p:nvCxnSpPr>
        <p:spPr>
          <a:xfrm>
            <a:off x="8080036" y="4273513"/>
            <a:ext cx="185051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2DE7C91-5779-D1F9-66D3-EEECF682911D}"/>
                  </a:ext>
                </a:extLst>
              </p:cNvPr>
              <p:cNvSpPr txBox="1"/>
              <p:nvPr/>
            </p:nvSpPr>
            <p:spPr>
              <a:xfrm>
                <a:off x="8365290" y="4232234"/>
                <a:ext cx="568874" cy="325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35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=:</m:t>
                      </m:r>
                      <m:sSub>
                        <m:sSubPr>
                          <m:ctrlPr>
                            <a:rPr lang="en-US" altLang="ja-JP" sz="135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ja-JP" sz="135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35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en-US" altLang="ja-JP" sz="135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ja-JP" altLang="en-US" sz="135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2DE7C91-5779-D1F9-66D3-EEECF68291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5290" y="4232234"/>
                <a:ext cx="568874" cy="325345"/>
              </a:xfrm>
              <a:prstGeom prst="rect">
                <a:avLst/>
              </a:prstGeom>
              <a:blipFill>
                <a:blip r:embed="rId9"/>
                <a:stretch>
                  <a:fillRect t="-7407" b="-370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CB1CB851-2414-583B-9C23-7C5C9128E518}"/>
              </a:ext>
            </a:extLst>
          </p:cNvPr>
          <p:cNvSpPr txBox="1"/>
          <p:nvPr/>
        </p:nvSpPr>
        <p:spPr>
          <a:xfrm>
            <a:off x="9987717" y="4713326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b="1" dirty="0"/>
              <a:t>operator </a:t>
            </a:r>
          </a:p>
          <a:p>
            <a:r>
              <a:rPr lang="en-US" altLang="ja-JP" sz="900" b="1" dirty="0"/>
              <a:t>splitting</a:t>
            </a:r>
            <a:endParaRPr lang="ja-JP" altLang="en-US" sz="900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D1A82A15-A679-7D23-F164-ACC4715250A5}"/>
                  </a:ext>
                </a:extLst>
              </p:cNvPr>
              <p:cNvSpPr txBox="1"/>
              <p:nvPr/>
            </p:nvSpPr>
            <p:spPr>
              <a:xfrm>
                <a:off x="6788554" y="2323419"/>
                <a:ext cx="5336782" cy="969817"/>
              </a:xfrm>
              <a:prstGeom prst="rect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𝑒𝑚</m:t>
                          </m:r>
                        </m:sub>
                      </m:sSub>
                    </m:oMath>
                  </m:oMathPara>
                </a14:m>
                <a:endParaRPr lang="en-US" altLang="ja-JP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altLang="ja-JP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𝑖𝑗𝑘</m:t>
                          </m:r>
                        </m:sup>
                      </m:sSup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altLang="ja-JP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p>
                      </m:sSup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en-US" altLang="ja-JP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𝑒𝑚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p>
                      </m:sSup>
                      <m:r>
                        <a:rPr lang="en-US" altLang="ja-JP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en-US" altLang="ja-JP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</m:oMath>
                  </m:oMathPara>
                </a14:m>
                <a:endParaRPr lang="en-US" altLang="ja-JP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D1A82A15-A679-7D23-F164-ACC4715250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8554" y="2323419"/>
                <a:ext cx="5336782" cy="969817"/>
              </a:xfrm>
              <a:prstGeom prst="rect">
                <a:avLst/>
              </a:prstGeom>
              <a:blipFill>
                <a:blip r:embed="rId10"/>
                <a:stretch>
                  <a:fillRect b="-1250"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70F00C3E-BFF4-C56D-56EA-8C808C420370}"/>
                  </a:ext>
                </a:extLst>
              </p:cNvPr>
              <p:cNvSpPr txBox="1"/>
              <p:nvPr/>
            </p:nvSpPr>
            <p:spPr>
              <a:xfrm>
                <a:off x="6788554" y="1383139"/>
                <a:ext cx="2975201" cy="923330"/>
              </a:xfrm>
              <a:prstGeom prst="rect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altLang="ja-JP" dirty="0"/>
                  <a:t>: energy density</a:t>
                </a:r>
              </a:p>
              <a:p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altLang="ja-JP" dirty="0"/>
                  <a:t>: pressure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𝑒𝑚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=(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dirty="0"/>
                  <a:t>/2</a:t>
                </a: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70F00C3E-BFF4-C56D-56EA-8C808C4203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8554" y="1383139"/>
                <a:ext cx="2975201" cy="923330"/>
              </a:xfrm>
              <a:prstGeom prst="rect">
                <a:avLst/>
              </a:prstGeom>
              <a:blipFill>
                <a:blip r:embed="rId11"/>
                <a:stretch>
                  <a:fillRect t="-2667" b="-8000"/>
                </a:stretch>
              </a:blipFill>
              <a:ln w="28575"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96C81040-4EB9-CF0C-52E6-9254750AA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32</a:t>
            </a:fld>
            <a:endParaRPr lang="ja-JP" altLang="en-US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43BDBBED-B6D9-2882-BD34-7525C247B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9012" y="1076397"/>
            <a:ext cx="6880410" cy="40647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15870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i="1" dirty="0">
                <a:latin typeface="Arial Unicode MS"/>
                <a:ea typeface="SFMono-Regular"/>
              </a:rPr>
              <a:t>Nakamura, </a:t>
            </a:r>
            <a:r>
              <a:rPr kumimoji="0" lang="ja-JP" altLang="ja-JP" sz="1600" i="1">
                <a:latin typeface="Arial Unicode MS"/>
                <a:ea typeface="SFMono-Regular"/>
              </a:rPr>
              <a:t>Miyoshi</a:t>
            </a:r>
            <a:r>
              <a:rPr kumimoji="0" lang="ja-JP" altLang="ja-JP" sz="1600" i="1" dirty="0">
                <a:latin typeface="Arial Unicode MS"/>
                <a:ea typeface="SFMono-Regular"/>
              </a:rPr>
              <a:t>, C</a:t>
            </a:r>
            <a:r>
              <a:rPr kumimoji="0" lang="ja-JP" altLang="ja-JP" sz="1600" i="1">
                <a:latin typeface="Arial Unicode MS"/>
                <a:ea typeface="SFMono-Regular"/>
              </a:rPr>
              <a:t>.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 </a:t>
            </a:r>
            <a:r>
              <a:rPr kumimoji="0" lang="ja-JP" altLang="ja-JP" sz="1600" i="1">
                <a:latin typeface="Arial Unicode MS"/>
                <a:ea typeface="SFMono-Regular"/>
              </a:rPr>
              <a:t>N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.</a:t>
            </a:r>
            <a:r>
              <a:rPr kumimoji="0" lang="ja-JP" altLang="ja-JP" sz="1600" i="1">
                <a:latin typeface="Arial Unicode MS"/>
                <a:ea typeface="SFMono-Regular"/>
              </a:rPr>
              <a:t> and Takahashi, PRC107</a:t>
            </a:r>
            <a:r>
              <a:rPr kumimoji="0" lang="ja-JP" altLang="ja-JP" sz="1600" i="1" dirty="0">
                <a:latin typeface="Arial Unicode MS"/>
                <a:ea typeface="SFMono-Regular"/>
              </a:rPr>
              <a:t>, no.1, 014901 (2023)</a:t>
            </a:r>
            <a:r>
              <a:rPr kumimoji="0" lang="ja-JP" altLang="ja-JP" sz="1600" i="1" dirty="0"/>
              <a:t> </a:t>
            </a:r>
            <a:endParaRPr kumimoji="0" lang="en-US" altLang="ja-JP" sz="1600" i="1" dirty="0"/>
          </a:p>
        </p:txBody>
      </p:sp>
    </p:spTree>
    <p:extLst>
      <p:ext uri="{BB962C8B-B14F-4D97-AF65-F5344CB8AC3E}">
        <p14:creationId xmlns:p14="http://schemas.microsoft.com/office/powerpoint/2010/main" val="10448578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7944B6-D3A7-4C3D-AD4C-062E8DA73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260" y="142228"/>
            <a:ext cx="9153268" cy="897683"/>
          </a:xfrm>
        </p:spPr>
        <p:txBody>
          <a:bodyPr/>
          <a:lstStyle/>
          <a:p>
            <a:r>
              <a:rPr kumimoji="1" lang="en-US" altLang="ja-JP" dirty="0"/>
              <a:t>Validation of the Code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BB4A627-4344-CF75-DC05-6F16C2D8C98B}"/>
              </a:ext>
            </a:extLst>
          </p:cNvPr>
          <p:cNvSpPr txBox="1"/>
          <p:nvPr/>
        </p:nvSpPr>
        <p:spPr>
          <a:xfrm>
            <a:off x="5666984" y="3095494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ja-JP" alt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E1858D19-5936-4BCA-B9F0-FB80878FCAB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15738" y="1066748"/>
                <a:ext cx="9153268" cy="6467579"/>
              </a:xfrm>
            </p:spPr>
            <p:txBody>
              <a:bodyPr>
                <a:noAutofit/>
              </a:bodyPr>
              <a:lstStyle/>
              <a:p>
                <a:r>
                  <a:rPr lang="en-US" altLang="ja-JP" sz="2400" dirty="0"/>
                  <a:t>RRMHD in the Milne coordinates </a:t>
                </a:r>
              </a:p>
              <a:p>
                <a:endParaRPr lang="en-US" altLang="ja-JP" sz="2400" b="1" dirty="0"/>
              </a:p>
              <a:p>
                <a:r>
                  <a:rPr lang="en-US" altLang="ja-JP" sz="2400" b="1" dirty="0"/>
                  <a:t>(1+1) dimensional expansion system </a:t>
                </a:r>
                <a:r>
                  <a:rPr lang="ja-JP" altLang="en-US" sz="2400" b="1"/>
                  <a:t>　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altLang="ja-JP" sz="2400" i="1">
                        <a:latin typeface="Cambria Math" panose="02040503050406030204" pitchFamily="18" charset="0"/>
                      </a:rPr>
                      <m:t>cosh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0, 0,</m:t>
                    </m:r>
                    <m:func>
                      <m:func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sinh</m:t>
                        </m:r>
                      </m:fName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ja-JP" sz="2400" dirty="0"/>
              </a:p>
              <a:p>
                <a:pPr lvl="1"/>
                <a:r>
                  <a:rPr lang="en-US" altLang="ja-JP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Comparison between quasi-analytical solution and  RRMHD simulation</a:t>
                </a:r>
              </a:p>
              <a:p>
                <a:pPr lvl="2"/>
                <a:endParaRPr lang="en-US" altLang="ja-JP" b="1" dirty="0"/>
              </a:p>
              <a:p>
                <a:pPr lvl="2"/>
                <a:endParaRPr lang="en-US" altLang="ja-JP" b="1" dirty="0"/>
              </a:p>
              <a:p>
                <a:pPr lvl="2"/>
                <a:endParaRPr lang="en-US" altLang="ja-JP" b="1" dirty="0"/>
              </a:p>
              <a:p>
                <a:pPr lvl="2"/>
                <a:endParaRPr lang="en-US" altLang="ja-JP" b="1" dirty="0"/>
              </a:p>
              <a:p>
                <a:pPr marL="685800" lvl="2" indent="0" algn="ctr">
                  <a:buNone/>
                </a:pPr>
                <a:endParaRPr lang="en-US" altLang="ja-JP" b="1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E1858D19-5936-4BCA-B9F0-FB80878FCA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15738" y="1066748"/>
                <a:ext cx="9153268" cy="6467579"/>
              </a:xfrm>
              <a:blipFill>
                <a:blip r:embed="rId2"/>
                <a:stretch>
                  <a:fillRect l="-970" t="-11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オブジェクト 14">
            <a:extLst>
              <a:ext uri="{FF2B5EF4-FFF2-40B4-BE49-F238E27FC236}">
                <a16:creationId xmlns:a16="http://schemas.microsoft.com/office/drawing/2014/main" id="{ACEF3711-3D13-4E92-C914-E5122164A7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8892035"/>
              </p:ext>
            </p:extLst>
          </p:nvPr>
        </p:nvGraphicFramePr>
        <p:xfrm>
          <a:off x="1399775" y="3035202"/>
          <a:ext cx="4268973" cy="3204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927305" imgH="2197009" progId="Acrobat.Document.DC">
                  <p:embed/>
                </p:oleObj>
              </mc:Choice>
              <mc:Fallback>
                <p:oleObj name="Acrobat Document" r:id="rId3" imgW="2927305" imgH="2197009" progId="Acrobat.Document.DC">
                  <p:embed/>
                  <p:pic>
                    <p:nvPicPr>
                      <p:cNvPr id="15" name="オブジェクト 14">
                        <a:extLst>
                          <a:ext uri="{FF2B5EF4-FFF2-40B4-BE49-F238E27FC236}">
                            <a16:creationId xmlns:a16="http://schemas.microsoft.com/office/drawing/2014/main" id="{ACEF3711-3D13-4E92-C914-E5122164A7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99775" y="3035202"/>
                        <a:ext cx="4268973" cy="3204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オブジェクト 15">
            <a:extLst>
              <a:ext uri="{FF2B5EF4-FFF2-40B4-BE49-F238E27FC236}">
                <a16:creationId xmlns:a16="http://schemas.microsoft.com/office/drawing/2014/main" id="{43FD7642-7501-8F46-8561-0651B26FA6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1863119"/>
              </p:ext>
            </p:extLst>
          </p:nvPr>
        </p:nvGraphicFramePr>
        <p:xfrm>
          <a:off x="6607306" y="3024464"/>
          <a:ext cx="4268972" cy="3204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2927305" imgH="2197009" progId="Acrobat.Document.DC">
                  <p:embed/>
                </p:oleObj>
              </mc:Choice>
              <mc:Fallback>
                <p:oleObj name="Acrobat Document" r:id="rId5" imgW="2927305" imgH="2197009" progId="Acrobat.Document.DC">
                  <p:embed/>
                  <p:pic>
                    <p:nvPicPr>
                      <p:cNvPr id="16" name="オブジェクト 15">
                        <a:extLst>
                          <a:ext uri="{FF2B5EF4-FFF2-40B4-BE49-F238E27FC236}">
                            <a16:creationId xmlns:a16="http://schemas.microsoft.com/office/drawing/2014/main" id="{43FD7642-7501-8F46-8561-0651B26FA6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07306" y="3024464"/>
                        <a:ext cx="4268972" cy="32040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BD122BB-2793-D750-6D8A-D4CC8981BA1A}"/>
              </a:ext>
            </a:extLst>
          </p:cNvPr>
          <p:cNvSpPr txBox="1"/>
          <p:nvPr/>
        </p:nvSpPr>
        <p:spPr>
          <a:xfrm>
            <a:off x="2802367" y="3036564"/>
            <a:ext cx="2031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Energy density</a:t>
            </a:r>
            <a:endParaRPr lang="ja-JP" altLang="en-US" sz="2000" b="1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4C8B51F-7429-49E1-EB1D-4DF83BB6D6F9}"/>
              </a:ext>
            </a:extLst>
          </p:cNvPr>
          <p:cNvSpPr txBox="1"/>
          <p:nvPr/>
        </p:nvSpPr>
        <p:spPr>
          <a:xfrm>
            <a:off x="7863987" y="2995466"/>
            <a:ext cx="1755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Electric field</a:t>
            </a:r>
            <a:endParaRPr lang="ja-JP" altLang="en-US" sz="2000" b="1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EBC0D3C-2217-A8CE-80FD-02134A34D694}"/>
              </a:ext>
            </a:extLst>
          </p:cNvPr>
          <p:cNvSpPr txBox="1"/>
          <p:nvPr/>
        </p:nvSpPr>
        <p:spPr>
          <a:xfrm>
            <a:off x="1038128" y="1461274"/>
            <a:ext cx="2496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Test Problem</a:t>
            </a:r>
            <a:endParaRPr lang="ja-JP" altLang="en-US" sz="24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7C979CD-0F7A-BF4C-2122-2A7682FB946E}"/>
              </a:ext>
            </a:extLst>
          </p:cNvPr>
          <p:cNvSpPr txBox="1"/>
          <p:nvPr/>
        </p:nvSpPr>
        <p:spPr>
          <a:xfrm>
            <a:off x="1688120" y="5905341"/>
            <a:ext cx="4185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Solid line    :  RRMHD code </a:t>
            </a:r>
          </a:p>
          <a:p>
            <a:r>
              <a:rPr lang="en-US" altLang="ja-JP" dirty="0"/>
              <a:t>Dashed line: quasi-analytical solution</a:t>
            </a:r>
            <a:endParaRPr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4756CB6-86A6-B927-20FE-E43971CCC8A3}"/>
              </a:ext>
            </a:extLst>
          </p:cNvPr>
          <p:cNvSpPr txBox="1"/>
          <p:nvPr/>
        </p:nvSpPr>
        <p:spPr>
          <a:xfrm>
            <a:off x="6740736" y="6008385"/>
            <a:ext cx="5388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Application to Heavy Ion Collisions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26" name="右矢印 25">
            <a:extLst>
              <a:ext uri="{FF2B5EF4-FFF2-40B4-BE49-F238E27FC236}">
                <a16:creationId xmlns:a16="http://schemas.microsoft.com/office/drawing/2014/main" id="{4EC91F28-7167-400B-51E7-7029AA4DACAD}"/>
              </a:ext>
            </a:extLst>
          </p:cNvPr>
          <p:cNvSpPr/>
          <p:nvPr/>
        </p:nvSpPr>
        <p:spPr>
          <a:xfrm>
            <a:off x="6449127" y="6128881"/>
            <a:ext cx="232995" cy="22039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7" name="スライド番号プレースホルダー 26">
            <a:extLst>
              <a:ext uri="{FF2B5EF4-FFF2-40B4-BE49-F238E27FC236}">
                <a16:creationId xmlns:a16="http://schemas.microsoft.com/office/drawing/2014/main" id="{166DB917-520B-0E2C-E8BA-B4246D91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33</a:t>
            </a:fld>
            <a:endParaRPr lang="ja-JP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0350101-04D9-2957-989A-2E8B2E929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4388" y="1065532"/>
            <a:ext cx="6027612" cy="37569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15870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b="1" i="1" dirty="0">
                <a:latin typeface="Arial Unicode MS"/>
                <a:ea typeface="SFMono-Regular"/>
              </a:rPr>
              <a:t>Nakamura</a:t>
            </a:r>
            <a:r>
              <a:rPr kumimoji="0" lang="ja-JP" altLang="ja-JP" sz="1400" b="1" i="1">
                <a:latin typeface="Arial Unicode MS"/>
                <a:ea typeface="SFMono-Regular"/>
              </a:rPr>
              <a:t>, Miyoshi</a:t>
            </a:r>
            <a:r>
              <a:rPr kumimoji="0" lang="ja-JP" altLang="ja-JP" sz="1400" b="1" i="1" dirty="0">
                <a:latin typeface="Arial Unicode MS"/>
                <a:ea typeface="SFMono-Regular"/>
              </a:rPr>
              <a:t>, C</a:t>
            </a:r>
            <a:r>
              <a:rPr kumimoji="0" lang="ja-JP" altLang="ja-JP" sz="1400" b="1" i="1">
                <a:latin typeface="Arial Unicode MS"/>
                <a:ea typeface="SFMono-Regular"/>
              </a:rPr>
              <a:t>.</a:t>
            </a:r>
            <a:r>
              <a:rPr kumimoji="0" lang="en-US" altLang="ja-JP" sz="1400" b="1" i="1" dirty="0">
                <a:latin typeface="Arial Unicode MS"/>
                <a:ea typeface="SFMono-Regular"/>
              </a:rPr>
              <a:t> </a:t>
            </a:r>
            <a:r>
              <a:rPr kumimoji="0" lang="ja-JP" altLang="ja-JP" sz="1400" b="1" i="1">
                <a:latin typeface="Arial Unicode MS"/>
                <a:ea typeface="SFMono-Regular"/>
              </a:rPr>
              <a:t>N</a:t>
            </a:r>
            <a:r>
              <a:rPr kumimoji="0" lang="en-US" altLang="ja-JP" sz="1400" b="1" i="1" dirty="0">
                <a:latin typeface="Arial Unicode MS"/>
                <a:ea typeface="SFMono-Regular"/>
              </a:rPr>
              <a:t>.</a:t>
            </a:r>
            <a:r>
              <a:rPr kumimoji="0" lang="ja-JP" altLang="ja-JP" sz="1400" b="1" i="1">
                <a:latin typeface="Arial Unicode MS"/>
                <a:ea typeface="SFMono-Regular"/>
              </a:rPr>
              <a:t> and Takahashi, </a:t>
            </a:r>
            <a:r>
              <a:rPr kumimoji="0" lang="en" altLang="ja-JP" sz="1400" b="1" i="1" dirty="0" err="1">
                <a:latin typeface="Arial Unicode MS"/>
                <a:ea typeface="SFMono-Regular"/>
              </a:rPr>
              <a:t>Eur.Phys.J.C</a:t>
            </a:r>
            <a:r>
              <a:rPr kumimoji="0" lang="en" altLang="ja-JP" sz="1400" b="1" i="1" dirty="0">
                <a:latin typeface="Arial Unicode MS"/>
                <a:ea typeface="SFMono-Regular"/>
              </a:rPr>
              <a:t> 83 (2023) 3, 229.</a:t>
            </a:r>
            <a:r>
              <a:rPr kumimoji="0" lang="ja-JP" altLang="ja-JP" sz="800" b="1" i="1"/>
              <a:t> </a:t>
            </a:r>
            <a:endParaRPr kumimoji="0" lang="ja-JP" altLang="ja-JP" sz="3200" b="1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73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56EA7D-1193-E3E0-52F0-E6F16EBDF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848" y="119051"/>
            <a:ext cx="8763000" cy="762000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Symmetric and Asymmetric Systems</a:t>
            </a:r>
            <a:endParaRPr kumimoji="1" lang="ja-JP" altLang="en-US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670A079D-1016-3D69-9533-AF2B32EF63DD}"/>
              </a:ext>
            </a:extLst>
          </p:cNvPr>
          <p:cNvSpPr txBox="1">
            <a:spLocks/>
          </p:cNvSpPr>
          <p:nvPr/>
        </p:nvSpPr>
        <p:spPr>
          <a:xfrm>
            <a:off x="775687" y="1824227"/>
            <a:ext cx="4846521" cy="387415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n"/>
              <a:defRPr kumimoji="1" sz="3200" b="1" i="0" kern="120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/>
              <a:t>Au-Au collisions</a:t>
            </a:r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pPr lvl="1"/>
            <a:r>
              <a:rPr lang="en-US" altLang="ja-JP" sz="1800" b="1" dirty="0"/>
              <a:t>Symmetric pressure gradient</a:t>
            </a:r>
          </a:p>
          <a:p>
            <a:pPr lvl="1">
              <a:lnSpc>
                <a:spcPct val="150000"/>
              </a:lnSpc>
            </a:pPr>
            <a:r>
              <a:rPr lang="en-US" altLang="ja-JP" sz="1800" b="1" dirty="0"/>
              <a:t>Almond-shaped medium </a:t>
            </a:r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A0D9A02D-97EE-8E50-69AC-93354A7D5731}"/>
              </a:ext>
            </a:extLst>
          </p:cNvPr>
          <p:cNvSpPr/>
          <p:nvPr/>
        </p:nvSpPr>
        <p:spPr>
          <a:xfrm>
            <a:off x="1587646" y="2697825"/>
            <a:ext cx="1306847" cy="12833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2DCFD727-DBBE-359E-B912-2CF099EE6EDD}"/>
              </a:ext>
            </a:extLst>
          </p:cNvPr>
          <p:cNvSpPr/>
          <p:nvPr/>
        </p:nvSpPr>
        <p:spPr>
          <a:xfrm>
            <a:off x="2278842" y="2697824"/>
            <a:ext cx="1306847" cy="12833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99152700-BCD0-29B1-9B4D-E4E7654F4630}"/>
              </a:ext>
            </a:extLst>
          </p:cNvPr>
          <p:cNvSpPr/>
          <p:nvPr/>
        </p:nvSpPr>
        <p:spPr>
          <a:xfrm>
            <a:off x="2278842" y="2803785"/>
            <a:ext cx="615651" cy="107137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B2F70D39-3D24-2B4C-A51F-075C175AFD87}"/>
              </a:ext>
            </a:extLst>
          </p:cNvPr>
          <p:cNvSpPr/>
          <p:nvPr/>
        </p:nvSpPr>
        <p:spPr>
          <a:xfrm>
            <a:off x="7152281" y="2683083"/>
            <a:ext cx="1306847" cy="12833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1A32558A-9578-E417-E9E4-0578DE4318DF}"/>
              </a:ext>
            </a:extLst>
          </p:cNvPr>
          <p:cNvSpPr/>
          <p:nvPr/>
        </p:nvSpPr>
        <p:spPr>
          <a:xfrm>
            <a:off x="8240999" y="2908247"/>
            <a:ext cx="808722" cy="79421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D9122A49-34EF-3A0A-B703-7A3FF75297FB}"/>
              </a:ext>
            </a:extLst>
          </p:cNvPr>
          <p:cNvSpPr/>
          <p:nvPr/>
        </p:nvSpPr>
        <p:spPr>
          <a:xfrm>
            <a:off x="8242489" y="3003906"/>
            <a:ext cx="255109" cy="60289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16D6DE6-DF31-9D71-A406-6448E4BD2257}"/>
              </a:ext>
            </a:extLst>
          </p:cNvPr>
          <p:cNvSpPr txBox="1"/>
          <p:nvPr/>
        </p:nvSpPr>
        <p:spPr>
          <a:xfrm>
            <a:off x="1394483" y="2410719"/>
            <a:ext cx="519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Au</a:t>
            </a:r>
            <a:endParaRPr lang="ja-JP" altLang="en-US" sz="2000" b="1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39417DE-4F8C-6087-2C83-FA688A261E1F}"/>
              </a:ext>
            </a:extLst>
          </p:cNvPr>
          <p:cNvSpPr txBox="1"/>
          <p:nvPr/>
        </p:nvSpPr>
        <p:spPr>
          <a:xfrm>
            <a:off x="3272859" y="2442657"/>
            <a:ext cx="519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Au</a:t>
            </a:r>
            <a:endParaRPr lang="ja-JP" altLang="en-US" sz="2000" b="1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7550535-0D44-4FD5-35BA-50F497BB901B}"/>
              </a:ext>
            </a:extLst>
          </p:cNvPr>
          <p:cNvSpPr txBox="1"/>
          <p:nvPr/>
        </p:nvSpPr>
        <p:spPr>
          <a:xfrm>
            <a:off x="6960096" y="2380818"/>
            <a:ext cx="519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Au</a:t>
            </a:r>
            <a:endParaRPr lang="ja-JP" altLang="en-US" sz="2000" b="1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F931E49-82BA-7353-843F-4EF2BB56CDF6}"/>
              </a:ext>
            </a:extLst>
          </p:cNvPr>
          <p:cNvSpPr txBox="1"/>
          <p:nvPr/>
        </p:nvSpPr>
        <p:spPr>
          <a:xfrm>
            <a:off x="8832305" y="2380818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Cu</a:t>
            </a:r>
            <a:endParaRPr lang="ja-JP" altLang="en-US" sz="2000" b="1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E4962EA2-16E7-8B78-D3C4-FD0D4A86F657}"/>
              </a:ext>
            </a:extLst>
          </p:cNvPr>
          <p:cNvCxnSpPr/>
          <p:nvPr/>
        </p:nvCxnSpPr>
        <p:spPr>
          <a:xfrm flipV="1">
            <a:off x="2829515" y="2719256"/>
            <a:ext cx="450488" cy="2722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0F89BEAE-E531-A9E8-4AEC-E3242D14146D}"/>
              </a:ext>
            </a:extLst>
          </p:cNvPr>
          <p:cNvCxnSpPr>
            <a:cxnSpLocks/>
          </p:cNvCxnSpPr>
          <p:nvPr/>
        </p:nvCxnSpPr>
        <p:spPr>
          <a:xfrm flipV="1">
            <a:off x="2896672" y="3310897"/>
            <a:ext cx="946689" cy="252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AB877906-F5D1-AD72-E3AE-0F4D3B1D6C59}"/>
              </a:ext>
            </a:extLst>
          </p:cNvPr>
          <p:cNvCxnSpPr>
            <a:cxnSpLocks/>
          </p:cNvCxnSpPr>
          <p:nvPr/>
        </p:nvCxnSpPr>
        <p:spPr>
          <a:xfrm flipH="1">
            <a:off x="1788445" y="3668641"/>
            <a:ext cx="560287" cy="2910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88FE76AD-4077-7491-0F64-013F25C535C9}"/>
              </a:ext>
            </a:extLst>
          </p:cNvPr>
          <p:cNvCxnSpPr>
            <a:cxnSpLocks/>
          </p:cNvCxnSpPr>
          <p:nvPr/>
        </p:nvCxnSpPr>
        <p:spPr>
          <a:xfrm flipH="1">
            <a:off x="1397053" y="3351409"/>
            <a:ext cx="881923" cy="115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8FF8D2B0-84AE-4018-D0E8-473F6A8C0E29}"/>
              </a:ext>
            </a:extLst>
          </p:cNvPr>
          <p:cNvCxnSpPr>
            <a:cxnSpLocks/>
          </p:cNvCxnSpPr>
          <p:nvPr/>
        </p:nvCxnSpPr>
        <p:spPr>
          <a:xfrm flipH="1" flipV="1">
            <a:off x="1824505" y="2768668"/>
            <a:ext cx="540245" cy="2272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DD79950D-AEDE-C44A-17ED-A04FDA4AFDFE}"/>
              </a:ext>
            </a:extLst>
          </p:cNvPr>
          <p:cNvCxnSpPr>
            <a:cxnSpLocks/>
          </p:cNvCxnSpPr>
          <p:nvPr/>
        </p:nvCxnSpPr>
        <p:spPr>
          <a:xfrm>
            <a:off x="2836348" y="3679357"/>
            <a:ext cx="488432" cy="2658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61210BFF-8155-A0A8-1A03-427E2B6232C3}"/>
              </a:ext>
            </a:extLst>
          </p:cNvPr>
          <p:cNvCxnSpPr>
            <a:cxnSpLocks/>
          </p:cNvCxnSpPr>
          <p:nvPr/>
        </p:nvCxnSpPr>
        <p:spPr>
          <a:xfrm flipV="1">
            <a:off x="8496915" y="3301152"/>
            <a:ext cx="861341" cy="82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01C334E1-116C-E3C9-50AF-01E945C1E016}"/>
              </a:ext>
            </a:extLst>
          </p:cNvPr>
          <p:cNvCxnSpPr>
            <a:cxnSpLocks/>
          </p:cNvCxnSpPr>
          <p:nvPr/>
        </p:nvCxnSpPr>
        <p:spPr>
          <a:xfrm flipV="1">
            <a:off x="8496914" y="2929677"/>
            <a:ext cx="377159" cy="2228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88C80699-24E7-3A96-9E02-BB8E2BF096F5}"/>
              </a:ext>
            </a:extLst>
          </p:cNvPr>
          <p:cNvCxnSpPr>
            <a:cxnSpLocks/>
          </p:cNvCxnSpPr>
          <p:nvPr/>
        </p:nvCxnSpPr>
        <p:spPr>
          <a:xfrm>
            <a:off x="8489748" y="3467009"/>
            <a:ext cx="384325" cy="2045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3C963953-779A-E6B5-4FD1-2CB5ECB025CB}"/>
              </a:ext>
            </a:extLst>
          </p:cNvPr>
          <p:cNvCxnSpPr>
            <a:cxnSpLocks/>
          </p:cNvCxnSpPr>
          <p:nvPr/>
        </p:nvCxnSpPr>
        <p:spPr>
          <a:xfrm flipH="1">
            <a:off x="7736623" y="3294441"/>
            <a:ext cx="506450" cy="46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933A3DC5-6695-6ECE-0FC0-F0BBDB8E34E3}"/>
              </a:ext>
            </a:extLst>
          </p:cNvPr>
          <p:cNvCxnSpPr>
            <a:cxnSpLocks/>
          </p:cNvCxnSpPr>
          <p:nvPr/>
        </p:nvCxnSpPr>
        <p:spPr>
          <a:xfrm flipH="1" flipV="1">
            <a:off x="8026235" y="2958176"/>
            <a:ext cx="230644" cy="2084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CB50EAC6-875B-2351-884F-B5475067DC01}"/>
              </a:ext>
            </a:extLst>
          </p:cNvPr>
          <p:cNvCxnSpPr>
            <a:cxnSpLocks/>
          </p:cNvCxnSpPr>
          <p:nvPr/>
        </p:nvCxnSpPr>
        <p:spPr>
          <a:xfrm flipH="1">
            <a:off x="7981520" y="3457493"/>
            <a:ext cx="284462" cy="1731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3D51A9D2-970B-44BF-C747-E9D8520882EB}"/>
              </a:ext>
            </a:extLst>
          </p:cNvPr>
          <p:cNvSpPr txBox="1">
            <a:spLocks/>
          </p:cNvSpPr>
          <p:nvPr/>
        </p:nvSpPr>
        <p:spPr>
          <a:xfrm>
            <a:off x="5793017" y="1780412"/>
            <a:ext cx="6417251" cy="4108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n"/>
              <a:defRPr kumimoji="1" sz="3200" b="1" i="0" kern="120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/>
              <a:t>Cu-Au collisions</a:t>
            </a:r>
          </a:p>
          <a:p>
            <a:endParaRPr lang="en-US" altLang="ja-JP" sz="2000" dirty="0"/>
          </a:p>
          <a:p>
            <a:endParaRPr lang="en-US" altLang="ja-JP" sz="2000" dirty="0"/>
          </a:p>
          <a:p>
            <a:endParaRPr lang="en-US" altLang="ja-JP" sz="2000" dirty="0"/>
          </a:p>
          <a:p>
            <a:endParaRPr lang="en-US" altLang="ja-JP" sz="2000" dirty="0"/>
          </a:p>
          <a:p>
            <a:pPr marL="457200" lvl="1" indent="0">
              <a:buNone/>
            </a:pPr>
            <a:endParaRPr lang="en-US" altLang="ja-JP" sz="2000" dirty="0"/>
          </a:p>
          <a:p>
            <a:pPr marL="457200" lvl="1" indent="0">
              <a:buNone/>
            </a:pPr>
            <a:endParaRPr lang="en-US" altLang="ja-JP" sz="2000" b="1" dirty="0"/>
          </a:p>
          <a:p>
            <a:pPr lvl="1"/>
            <a:r>
              <a:rPr lang="en-US" altLang="ja-JP" sz="2000" b="1" dirty="0"/>
              <a:t>Asymmetric pressure gradient</a:t>
            </a:r>
          </a:p>
          <a:p>
            <a:pPr lvl="1">
              <a:lnSpc>
                <a:spcPct val="150000"/>
              </a:lnSpc>
            </a:pPr>
            <a:r>
              <a:rPr lang="en-US" altLang="ja-JP" sz="2000" b="1" dirty="0"/>
              <a:t>Distorted Almond-shaped medium</a:t>
            </a:r>
          </a:p>
          <a:p>
            <a:endParaRPr lang="en-US" altLang="ja-JP" sz="2000" dirty="0"/>
          </a:p>
          <a:p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endParaRPr lang="en-US" altLang="ja-JP" sz="20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54F925F-A2ED-4AEA-237A-23510EAB894C}"/>
              </a:ext>
            </a:extLst>
          </p:cNvPr>
          <p:cNvSpPr txBox="1"/>
          <p:nvPr/>
        </p:nvSpPr>
        <p:spPr>
          <a:xfrm>
            <a:off x="626791" y="1091936"/>
            <a:ext cx="1191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RHIC </a:t>
            </a:r>
            <a:endParaRPr lang="ja-JP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1FFB360-F2EF-701E-3161-1DB19D5D5F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445" y="1192265"/>
            <a:ext cx="2500242" cy="32860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スライド番号プレースホルダー 17">
            <a:extLst>
              <a:ext uri="{FF2B5EF4-FFF2-40B4-BE49-F238E27FC236}">
                <a16:creationId xmlns:a16="http://schemas.microsoft.com/office/drawing/2014/main" id="{BEA2A849-7017-4E52-F683-D2EFA415E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34</a:t>
            </a:fld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0A9D21A-9683-574A-E31A-DECBA733116E}"/>
              </a:ext>
            </a:extLst>
          </p:cNvPr>
          <p:cNvSpPr txBox="1"/>
          <p:nvPr/>
        </p:nvSpPr>
        <p:spPr>
          <a:xfrm>
            <a:off x="9049721" y="5444882"/>
            <a:ext cx="2284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i="1" dirty="0"/>
              <a:t>Hirono, </a:t>
            </a:r>
            <a:r>
              <a:rPr lang="en-US" altLang="ja-JP" sz="1600" i="1" dirty="0" err="1"/>
              <a:t>Hongo</a:t>
            </a:r>
            <a:r>
              <a:rPr lang="en-US" altLang="ja-JP" sz="1600" i="1" dirty="0"/>
              <a:t>, Hirano</a:t>
            </a:r>
            <a:endParaRPr lang="ja-JP" altLang="en-US" sz="1600" i="1"/>
          </a:p>
        </p:txBody>
      </p:sp>
    </p:spTree>
    <p:extLst>
      <p:ext uri="{BB962C8B-B14F-4D97-AF65-F5344CB8AC3E}">
        <p14:creationId xmlns:p14="http://schemas.microsoft.com/office/powerpoint/2010/main" val="14448189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E06BCA-7E15-5DF8-F3B2-5DC21BAA7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528" y="85725"/>
            <a:ext cx="11013622" cy="928008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Analysis on High-Energy Heavy-Ion Collisions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4A0A82E-7196-00B0-477F-2404B16651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2146" y="1380779"/>
                <a:ext cx="6488306" cy="5086783"/>
              </a:xfrm>
            </p:spPr>
            <p:txBody>
              <a:bodyPr>
                <a:normAutofit/>
              </a:bodyPr>
              <a:lstStyle/>
              <a:p>
                <a:r>
                  <a:rPr lang="en-US" altLang="ja-JP" dirty="0"/>
                  <a:t>Directed flow</a:t>
                </a:r>
                <a:r>
                  <a:rPr lang="ja-JP" altLang="en-US" sz="280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ja-JP" sz="2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kumimoji="1" lang="en-US" altLang="ja-JP" sz="2800" dirty="0"/>
              </a:p>
              <a:p>
                <a:pPr marL="0" indent="0">
                  <a:buNone/>
                </a:pPr>
                <a:r>
                  <a:rPr kumimoji="1" lang="en-US" altLang="ja-JP" sz="2800" b="0" dirty="0"/>
                  <a:t>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≔⟨</m:t>
                    </m:r>
                    <m:func>
                      <m:func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ja-JP" sz="2400" b="0" i="0" smtClean="0">
                                    <a:latin typeface="Cambria Math" panose="02040503050406030204" pitchFamily="18" charset="0"/>
                                  </a:rPr>
                                  <m:t>Ψ</m:t>
                                </m:r>
                              </m:e>
                              <m:sub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⟩~⟨</m:t>
                    </m:r>
                    <m:f>
                      <m:f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  <m:sup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</m:den>
                    </m:f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kumimoji="1" lang="en-US" altLang="ja-JP" sz="2400" dirty="0"/>
              </a:p>
              <a:p>
                <a:pPr marL="3200400" lvl="7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ja-JP" sz="1600" b="0" i="0" smtClean="0"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sz="1600" dirty="0"/>
                  <a:t>:angle between b and x axis</a:t>
                </a:r>
                <a:endParaRPr kumimoji="1" lang="ja-JP" altLang="en-US" sz="1600" dirty="0"/>
              </a:p>
              <a:p>
                <a:r>
                  <a:rPr lang="en-US" altLang="ja-JP" dirty="0"/>
                  <a:t>Elliptic flow</a:t>
                </a:r>
                <a:r>
                  <a:rPr lang="ja-JP" altLang="en-US" sz="280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altLang="ja-JP" sz="2800" dirty="0"/>
              </a:p>
              <a:p>
                <a:pPr marL="0" indent="0">
                  <a:buNone/>
                </a:pPr>
                <a:r>
                  <a:rPr kumimoji="1" lang="en-US" altLang="ja-JP" sz="2800" b="0" dirty="0"/>
                  <a:t>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≔⟨</m:t>
                    </m:r>
                    <m:func>
                      <m:func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ja-JP" sz="2400" b="0" i="0" smtClean="0">
                                    <a:latin typeface="Cambria Math" panose="02040503050406030204" pitchFamily="18" charset="0"/>
                                  </a:rPr>
                                  <m:t>Ψ</m:t>
                                </m:r>
                              </m:e>
                              <m:sub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⟩~⟨</m:t>
                    </m:r>
                    <m:f>
                      <m:f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  <m:sup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  <m:sup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  <m:sup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  <m:sup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kumimoji="1" lang="en-US" altLang="ja-JP" sz="2800" dirty="0"/>
              </a:p>
              <a:p>
                <a:pPr marL="3200400" lvl="7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ja-JP" sz="1600" b="0" i="0" smtClean="0"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sz="1600" dirty="0"/>
                  <a:t>:</a:t>
                </a:r>
                <a:r>
                  <a:rPr lang="en-US" altLang="ja-JP" sz="1600" dirty="0"/>
                  <a:t>angle between b and x axis</a:t>
                </a:r>
                <a:endParaRPr kumimoji="1" lang="en-US" altLang="ja-JP" sz="1600" dirty="0"/>
              </a:p>
              <a:p>
                <a:r>
                  <a:rPr lang="en-US" altLang="ja-JP" dirty="0"/>
                  <a:t>Charge dependence</a:t>
                </a:r>
                <a:endParaRPr kumimoji="1" lang="en-US" altLang="ja-JP" sz="2800" dirty="0"/>
              </a:p>
              <a:p>
                <a:pPr marL="0" indent="0">
                  <a:buNone/>
                </a:pPr>
                <a:r>
                  <a:rPr kumimoji="1" lang="en-US" altLang="ja-JP" sz="2800" b="0" dirty="0"/>
                  <a:t>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28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ja-JP" sz="2800" b="0" i="0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sSup>
                          <m:sSupPr>
                            <m:ctrlP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p>
                    </m:sSubSup>
                    <m:r>
                      <a:rPr kumimoji="1" lang="en-US" altLang="ja-JP" sz="2800" b="0" i="0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sSup>
                          <m:sSupPr>
                            <m:ctrlP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p>
                    </m:sSubSup>
                  </m:oMath>
                </a14:m>
                <a:endParaRPr kumimoji="1" lang="en-US" altLang="ja-JP" sz="2800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kumimoji="1" lang="en-US" altLang="ja-JP" sz="2800" b="0" dirty="0"/>
                  <a:t>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28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en-US" altLang="ja-JP" sz="2800" b="0" i="0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sSup>
                          <m:sSupPr>
                            <m:ctrlP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p>
                    </m:sSubSup>
                    <m:r>
                      <a:rPr kumimoji="1" lang="en-US" altLang="ja-JP" sz="2800" b="0" i="0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sSup>
                          <m:sSupPr>
                            <m:ctrlP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p>
                    </m:sSubSup>
                  </m:oMath>
                </a14:m>
                <a:endParaRPr kumimoji="1" lang="en-US" altLang="ja-JP" sz="2800" b="0" dirty="0"/>
              </a:p>
              <a:p>
                <a:endParaRPr kumimoji="1" lang="ja-JP" altLang="en-US" sz="2800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4A0A82E-7196-00B0-477F-2404B16651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2146" y="1380779"/>
                <a:ext cx="6488306" cy="5086783"/>
              </a:xfrm>
              <a:blipFill>
                <a:blip r:embed="rId3"/>
                <a:stretch>
                  <a:fillRect l="-1758" t="-19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E63075A-8C64-3A7A-771F-652045C04C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9788" y="64725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/>
              <a:t>2023/2/2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10C7A9F-2511-44BA-C63A-DF9825827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C1F97-1234-D940-9288-ED113C9D9152}" type="slidenum">
              <a:rPr kumimoji="1" lang="ja-JP" altLang="en-US" smtClean="0"/>
              <a:t>35</a:t>
            </a:fld>
            <a:endParaRPr kumimoji="1" lang="ja-JP" altLang="en-US"/>
          </a:p>
        </p:txBody>
      </p:sp>
      <p:pic>
        <p:nvPicPr>
          <p:cNvPr id="7" name="図 6" descr="ギターを弾いているイラスト&#10;&#10;低い精度で自動的に生成された説明">
            <a:extLst>
              <a:ext uri="{FF2B5EF4-FFF2-40B4-BE49-F238E27FC236}">
                <a16:creationId xmlns:a16="http://schemas.microsoft.com/office/drawing/2014/main" id="{C26F3E9A-576D-A54F-39C7-63D611DBB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144" y="1138141"/>
            <a:ext cx="5119757" cy="2900227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D06CC0C7-C44E-FC4D-9195-07D02E990722}"/>
              </a:ext>
            </a:extLst>
          </p:cNvPr>
          <p:cNvGrpSpPr/>
          <p:nvPr/>
        </p:nvGrpSpPr>
        <p:grpSpPr>
          <a:xfrm>
            <a:off x="6887183" y="4056434"/>
            <a:ext cx="5205393" cy="2583963"/>
            <a:chOff x="6462791" y="2219862"/>
            <a:chExt cx="5620058" cy="2645303"/>
          </a:xfrm>
        </p:grpSpPr>
        <p:pic>
          <p:nvPicPr>
            <p:cNvPr id="9" name="図 8" descr="図形 が含まれている画像&#10;&#10;自動的に生成された説明">
              <a:extLst>
                <a:ext uri="{FF2B5EF4-FFF2-40B4-BE49-F238E27FC236}">
                  <a16:creationId xmlns:a16="http://schemas.microsoft.com/office/drawing/2014/main" id="{CD26DC87-AB30-37BE-E4C0-9E1294341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62791" y="2219862"/>
              <a:ext cx="5620058" cy="2645303"/>
            </a:xfrm>
            <a:prstGeom prst="rect">
              <a:avLst/>
            </a:prstGeom>
          </p:spPr>
        </p:pic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32382DAD-9BCF-845D-C1F4-5A624A8F8C39}"/>
                </a:ext>
              </a:extLst>
            </p:cNvPr>
            <p:cNvCxnSpPr/>
            <p:nvPr/>
          </p:nvCxnSpPr>
          <p:spPr>
            <a:xfrm>
              <a:off x="7424670" y="3561008"/>
              <a:ext cx="106250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テキスト ボックス 10">
                  <a:extLst>
                    <a:ext uri="{FF2B5EF4-FFF2-40B4-BE49-F238E27FC236}">
                      <a16:creationId xmlns:a16="http://schemas.microsoft.com/office/drawing/2014/main" id="{FC2C27C0-1337-9FB0-AF22-48DB98032F82}"/>
                    </a:ext>
                  </a:extLst>
                </p:cNvPr>
                <p:cNvSpPr txBox="1"/>
                <p:nvPr/>
              </p:nvSpPr>
              <p:spPr>
                <a:xfrm>
                  <a:off x="8277614" y="3132208"/>
                  <a:ext cx="410799" cy="4200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11" name="テキスト ボックス 10">
                  <a:extLst>
                    <a:ext uri="{FF2B5EF4-FFF2-40B4-BE49-F238E27FC236}">
                      <a16:creationId xmlns:a16="http://schemas.microsoft.com/office/drawing/2014/main" id="{FC2C27C0-1337-9FB0-AF22-48DB98032F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7614" y="3132208"/>
                  <a:ext cx="410799" cy="42004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ECB709E-E57E-6908-7887-56607403E1A1}"/>
              </a:ext>
            </a:extLst>
          </p:cNvPr>
          <p:cNvSpPr txBox="1"/>
          <p:nvPr/>
        </p:nvSpPr>
        <p:spPr>
          <a:xfrm>
            <a:off x="6783222" y="1852015"/>
            <a:ext cx="4620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>
                <a:solidFill>
                  <a:schemeClr val="accent2"/>
                </a:solidFill>
              </a:rPr>
              <a:t>tilted pressure gradient</a:t>
            </a:r>
            <a:endParaRPr kumimoji="1" lang="ja-JP" altLang="en-US" sz="1400" b="1" dirty="0">
              <a:solidFill>
                <a:schemeClr val="accent2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7F1A25C-CEAB-3E24-A43C-07B1F32EFD11}"/>
              </a:ext>
            </a:extLst>
          </p:cNvPr>
          <p:cNvSpPr txBox="1"/>
          <p:nvPr/>
        </p:nvSpPr>
        <p:spPr>
          <a:xfrm>
            <a:off x="9439831" y="3452951"/>
            <a:ext cx="17828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solidFill>
                  <a:srgbClr val="00B0F0"/>
                </a:solidFill>
              </a:rPr>
              <a:t>a</a:t>
            </a:r>
            <a:r>
              <a:rPr kumimoji="1" lang="en-US" altLang="ja-JP" sz="1400" b="1" dirty="0">
                <a:solidFill>
                  <a:srgbClr val="00B0F0"/>
                </a:solidFill>
              </a:rPr>
              <a:t>symmetric shape</a:t>
            </a:r>
            <a:endParaRPr kumimoji="1" lang="ja-JP" altLang="en-US" sz="1400" b="1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7507CCE3-6310-EAA4-DAEA-89CDA9801AE9}"/>
                  </a:ext>
                </a:extLst>
              </p:cNvPr>
              <p:cNvSpPr txBox="1"/>
              <p:nvPr/>
            </p:nvSpPr>
            <p:spPr>
              <a:xfrm>
                <a:off x="3889349" y="1370691"/>
                <a:ext cx="26340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⟨ ⋅ ⟩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: </a:t>
                </a:r>
                <a:r>
                  <a:rPr lang="en-US" altLang="ja-JP" dirty="0"/>
                  <a:t>average over yield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7507CCE3-6310-EAA4-DAEA-89CDA9801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9349" y="1370691"/>
                <a:ext cx="2634054" cy="369332"/>
              </a:xfrm>
              <a:prstGeom prst="rect">
                <a:avLst/>
              </a:prstGeom>
              <a:blipFill>
                <a:blip r:embed="rId7"/>
                <a:stretch>
                  <a:fillRect l="-962" t="-10345" r="-962" b="-275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457D058A-D743-981A-D5DD-9D699562A2F4}"/>
              </a:ext>
            </a:extLst>
          </p:cNvPr>
          <p:cNvCxnSpPr>
            <a:cxnSpLocks/>
          </p:cNvCxnSpPr>
          <p:nvPr/>
        </p:nvCxnSpPr>
        <p:spPr>
          <a:xfrm>
            <a:off x="6528228" y="1475071"/>
            <a:ext cx="0" cy="486621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5ED1A03-A36B-D392-3365-0BE747B5FE51}"/>
              </a:ext>
            </a:extLst>
          </p:cNvPr>
          <p:cNvSpPr txBox="1"/>
          <p:nvPr/>
        </p:nvSpPr>
        <p:spPr>
          <a:xfrm>
            <a:off x="8568103" y="4092566"/>
            <a:ext cx="28135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hydrodynamic expansion</a:t>
            </a:r>
            <a:endParaRPr kumimoji="1" lang="ja-JP" altLang="en-US" dirty="0"/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DDAB7273-4BEF-7153-10CA-B8509F1E3CD1}"/>
              </a:ext>
            </a:extLst>
          </p:cNvPr>
          <p:cNvCxnSpPr/>
          <p:nvPr/>
        </p:nvCxnSpPr>
        <p:spPr>
          <a:xfrm>
            <a:off x="5285678" y="2677462"/>
            <a:ext cx="2118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B9E29E1B-3220-1EBE-BAC1-EFD8AC6983E0}"/>
              </a:ext>
            </a:extLst>
          </p:cNvPr>
          <p:cNvCxnSpPr/>
          <p:nvPr/>
        </p:nvCxnSpPr>
        <p:spPr>
          <a:xfrm>
            <a:off x="5285677" y="4112321"/>
            <a:ext cx="2118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7619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オブジェクト 18">
            <a:extLst>
              <a:ext uri="{FF2B5EF4-FFF2-40B4-BE49-F238E27FC236}">
                <a16:creationId xmlns:a16="http://schemas.microsoft.com/office/drawing/2014/main" id="{685F3E04-E0C8-A735-4B03-DEF6E32F4E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24254" y="1922387"/>
          <a:ext cx="2927350" cy="219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927305" imgH="2197009" progId="Acrobat.Document.DC">
                  <p:embed/>
                </p:oleObj>
              </mc:Choice>
              <mc:Fallback>
                <p:oleObj name="Acrobat Document" r:id="rId3" imgW="2927305" imgH="2197009" progId="Acrobat.Document.DC">
                  <p:embed/>
                  <p:pic>
                    <p:nvPicPr>
                      <p:cNvPr id="19" name="オブジェクト 18">
                        <a:extLst>
                          <a:ext uri="{FF2B5EF4-FFF2-40B4-BE49-F238E27FC236}">
                            <a16:creationId xmlns:a16="http://schemas.microsoft.com/office/drawing/2014/main" id="{685F3E04-E0C8-A735-4B03-DEF6E32F4E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24254" y="1922387"/>
                        <a:ext cx="2927350" cy="219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>
            <a:extLst>
              <a:ext uri="{FF2B5EF4-FFF2-40B4-BE49-F238E27FC236}">
                <a16:creationId xmlns:a16="http://schemas.microsoft.com/office/drawing/2014/main" id="{39CA259F-0C4E-CFB8-F65B-74B110E11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Initial Condition</a:t>
            </a:r>
            <a:r>
              <a:rPr kumimoji="1" lang="ja-JP" altLang="en-US"/>
              <a:t>：</a:t>
            </a:r>
            <a:r>
              <a:rPr kumimoji="1" lang="en-US" altLang="ja-JP" dirty="0"/>
              <a:t>QGP</a:t>
            </a:r>
            <a:r>
              <a:rPr lang="en-US" altLang="ja-JP" dirty="0"/>
              <a:t> Medium</a:t>
            </a:r>
            <a:endParaRPr kumimoji="1" lang="ja-JP" altLang="en-US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69B7ED67-3316-1170-81E8-B34D8AEADB50}"/>
              </a:ext>
            </a:extLst>
          </p:cNvPr>
          <p:cNvSpPr txBox="1">
            <a:spLocks/>
          </p:cNvSpPr>
          <p:nvPr/>
        </p:nvSpPr>
        <p:spPr>
          <a:xfrm>
            <a:off x="256381" y="1254299"/>
            <a:ext cx="11679238" cy="468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n"/>
              <a:defRPr kumimoji="1" sz="3200" b="1" i="0" kern="120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ja-JP" dirty="0"/>
              <a:t> Tilted Glauber model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ja-JP" sz="2400" dirty="0"/>
              <a:t>			</a:t>
            </a:r>
            <a:r>
              <a:rPr lang="ja-JP" altLang="en-US" sz="2000" dirty="0"/>
              <a:t>　</a:t>
            </a:r>
            <a:endParaRPr lang="ja-JP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11E9798A-4F9A-0F7C-E252-CA63D971507A}"/>
                  </a:ext>
                </a:extLst>
              </p:cNvPr>
              <p:cNvSpPr txBox="1"/>
              <p:nvPr/>
            </p:nvSpPr>
            <p:spPr>
              <a:xfrm>
                <a:off x="5351078" y="1179173"/>
                <a:ext cx="3019160" cy="667747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kumimoji="1" lang="en-US" altLang="ja-JP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b="0" dirty="0">
                    <a:latin typeface="Cambria Math" panose="02040503050406030204" pitchFamily="18" charset="0"/>
                  </a:rPr>
                  <a:t>: </a:t>
                </a:r>
                <a:r>
                  <a:rPr lang="en-US" altLang="ja-JP" dirty="0"/>
                  <a:t>number of participants</a:t>
                </a:r>
                <a:endParaRPr kumimoji="1" lang="en-US" altLang="ja-JP" b="0" i="1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kumimoji="1" lang="en-US" altLang="ja-JP" dirty="0"/>
                  <a:t> : </a:t>
                </a:r>
                <a:r>
                  <a:rPr lang="en-US" altLang="ja-JP" dirty="0"/>
                  <a:t>number of collisions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11E9798A-4F9A-0F7C-E252-CA63D9715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1078" y="1179173"/>
                <a:ext cx="3019160" cy="667747"/>
              </a:xfrm>
              <a:prstGeom prst="rect">
                <a:avLst/>
              </a:prstGeom>
              <a:blipFill>
                <a:blip r:embed="rId5"/>
                <a:stretch>
                  <a:fillRect t="-3704" r="-417" b="-12963"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B924AA0-D511-E200-1097-7D8348711C21}"/>
              </a:ext>
            </a:extLst>
          </p:cNvPr>
          <p:cNvSpPr txBox="1"/>
          <p:nvPr/>
        </p:nvSpPr>
        <p:spPr>
          <a:xfrm>
            <a:off x="8439050" y="1039715"/>
            <a:ext cx="3752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 err="1"/>
              <a:t>Bozek</a:t>
            </a:r>
            <a:r>
              <a:rPr kumimoji="1" lang="en-US" altLang="ja-JP" sz="1400" i="1" dirty="0"/>
              <a:t>, et al, Phys. Rev. C 81, 054902</a:t>
            </a:r>
            <a:r>
              <a:rPr lang="en-US" altLang="ja-JP" sz="1400" i="1" dirty="0"/>
              <a:t>(2010)</a:t>
            </a:r>
            <a:endParaRPr kumimoji="1" lang="ja-JP" altLang="en-US" sz="1400" i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795210B0-24F4-B18F-A69F-5E43F1E2780D}"/>
                  </a:ext>
                </a:extLst>
              </p:cNvPr>
              <p:cNvSpPr txBox="1"/>
              <p:nvPr/>
            </p:nvSpPr>
            <p:spPr>
              <a:xfrm>
                <a:off x="210414" y="1801691"/>
                <a:ext cx="5939446" cy="14696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ja-JP" sz="2000" b="0" dirty="0"/>
                  <a:t>Energy density is scaled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ja-JP" sz="200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kumimoji="1" lang="en-US" altLang="ja-JP" sz="2000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Tilted distribution in the longitudinal direction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ja-JP" sz="2000" dirty="0"/>
                  <a:t>     </a:t>
                </a:r>
                <a:r>
                  <a:rPr lang="en-US" altLang="ja-JP" sz="1600" dirty="0"/>
                  <a:t>For directed flow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kumimoji="1" lang="en-US" altLang="ja-JP" sz="2000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795210B0-24F4-B18F-A69F-5E43F1E27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414" y="1801691"/>
                <a:ext cx="5939446" cy="1469698"/>
              </a:xfrm>
              <a:prstGeom prst="rect">
                <a:avLst/>
              </a:prstGeom>
              <a:blipFill>
                <a:blip r:embed="rId6"/>
                <a:stretch>
                  <a:fillRect l="-853" b="-431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スライド番号プレースホルダー 12">
            <a:extLst>
              <a:ext uri="{FF2B5EF4-FFF2-40B4-BE49-F238E27FC236}">
                <a16:creationId xmlns:a16="http://schemas.microsoft.com/office/drawing/2014/main" id="{6E4C3D5A-9BF7-F263-F9D2-5E9594E6E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C1F97-1234-D940-9288-ED113C9D9152}" type="slidenum">
              <a:rPr kumimoji="1" lang="ja-JP" altLang="en-US" smtClean="0"/>
              <a:t>36</a:t>
            </a:fld>
            <a:endParaRPr kumimoji="1" lang="ja-JP" altLang="en-US"/>
          </a:p>
        </p:txBody>
      </p:sp>
      <p:sp>
        <p:nvSpPr>
          <p:cNvPr id="16" name="日付プレースホルダー 15">
            <a:extLst>
              <a:ext uri="{FF2B5EF4-FFF2-40B4-BE49-F238E27FC236}">
                <a16:creationId xmlns:a16="http://schemas.microsoft.com/office/drawing/2014/main" id="{B1DA1273-9660-A146-F671-D29F564A7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9788" y="64725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/>
              <a:t>2023/2/2</a:t>
            </a:r>
            <a:endParaRPr kumimoji="1" lang="ja-JP" altLang="en-US"/>
          </a:p>
        </p:txBody>
      </p:sp>
      <p:graphicFrame>
        <p:nvGraphicFramePr>
          <p:cNvPr id="20" name="オブジェクト 19">
            <a:extLst>
              <a:ext uri="{FF2B5EF4-FFF2-40B4-BE49-F238E27FC236}">
                <a16:creationId xmlns:a16="http://schemas.microsoft.com/office/drawing/2014/main" id="{B4965D02-003D-A94E-5460-58FFD4EDEC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47574" y="4186759"/>
          <a:ext cx="2927350" cy="219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2927305" imgH="2197009" progId="Acrobat.Document.DC">
                  <p:embed/>
                </p:oleObj>
              </mc:Choice>
              <mc:Fallback>
                <p:oleObj name="Acrobat Document" r:id="rId7" imgW="2927305" imgH="2197009" progId="Acrobat.Document.DC">
                  <p:embed/>
                  <p:pic>
                    <p:nvPicPr>
                      <p:cNvPr id="20" name="オブジェクト 19">
                        <a:extLst>
                          <a:ext uri="{FF2B5EF4-FFF2-40B4-BE49-F238E27FC236}">
                            <a16:creationId xmlns:a16="http://schemas.microsoft.com/office/drawing/2014/main" id="{B4965D02-003D-A94E-5460-58FFD4EDEC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247574" y="4186759"/>
                        <a:ext cx="2927350" cy="219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オブジェクト 21">
            <a:extLst>
              <a:ext uri="{FF2B5EF4-FFF2-40B4-BE49-F238E27FC236}">
                <a16:creationId xmlns:a16="http://schemas.microsoft.com/office/drawing/2014/main" id="{20E82630-7DBD-BF7C-FCD1-E86BA27AD5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27005" y="4193768"/>
          <a:ext cx="2927350" cy="219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9" imgW="2927305" imgH="2197009" progId="Acrobat.Document.DC">
                  <p:embed/>
                </p:oleObj>
              </mc:Choice>
              <mc:Fallback>
                <p:oleObj name="Acrobat Document" r:id="rId9" imgW="2927305" imgH="2197009" progId="Acrobat.Document.DC">
                  <p:embed/>
                  <p:pic>
                    <p:nvPicPr>
                      <p:cNvPr id="22" name="オブジェクト 21">
                        <a:extLst>
                          <a:ext uri="{FF2B5EF4-FFF2-40B4-BE49-F238E27FC236}">
                            <a16:creationId xmlns:a16="http://schemas.microsoft.com/office/drawing/2014/main" id="{20E82630-7DBD-BF7C-FCD1-E86BA27AD5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327005" y="4193768"/>
                        <a:ext cx="2927350" cy="219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オブジェクト 23">
            <a:extLst>
              <a:ext uri="{FF2B5EF4-FFF2-40B4-BE49-F238E27FC236}">
                <a16:creationId xmlns:a16="http://schemas.microsoft.com/office/drawing/2014/main" id="{557BBC54-BE07-EB84-78E2-4D239D1F0B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47188" y="1936750"/>
          <a:ext cx="2927350" cy="219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1" imgW="2927305" imgH="2197009" progId="Acrobat.Document.DC">
                  <p:embed/>
                </p:oleObj>
              </mc:Choice>
              <mc:Fallback>
                <p:oleObj name="Acrobat Document" r:id="rId11" imgW="2927305" imgH="2197009" progId="Acrobat.Document.DC">
                  <p:embed/>
                  <p:pic>
                    <p:nvPicPr>
                      <p:cNvPr id="24" name="オブジェクト 23">
                        <a:extLst>
                          <a:ext uri="{FF2B5EF4-FFF2-40B4-BE49-F238E27FC236}">
                            <a16:creationId xmlns:a16="http://schemas.microsoft.com/office/drawing/2014/main" id="{557BBC54-BE07-EB84-78E2-4D239D1F0B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247188" y="1936750"/>
                        <a:ext cx="2927350" cy="219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2150B11-2840-B944-D01C-0DC751267679}"/>
              </a:ext>
            </a:extLst>
          </p:cNvPr>
          <p:cNvSpPr txBox="1"/>
          <p:nvPr/>
        </p:nvSpPr>
        <p:spPr>
          <a:xfrm rot="10800000">
            <a:off x="5784705" y="2575534"/>
            <a:ext cx="461665" cy="86658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en-US" altLang="ja-JP" b="1" dirty="0" err="1"/>
              <a:t>Au+Au</a:t>
            </a:r>
            <a:endParaRPr kumimoji="1" lang="ja-JP" altLang="en-US" b="1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88EA864-ED65-9819-01F1-3A0582DE31E8}"/>
              </a:ext>
            </a:extLst>
          </p:cNvPr>
          <p:cNvSpPr txBox="1"/>
          <p:nvPr/>
        </p:nvSpPr>
        <p:spPr>
          <a:xfrm rot="10800000">
            <a:off x="5784705" y="4908022"/>
            <a:ext cx="461665" cy="87299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ja-JP" b="1" dirty="0"/>
              <a:t>C</a:t>
            </a:r>
            <a:r>
              <a:rPr kumimoji="1" lang="en-US" altLang="ja-JP" b="1"/>
              <a:t>u</a:t>
            </a:r>
            <a:r>
              <a:rPr kumimoji="1" lang="en-US" altLang="ja-JP" b="1" dirty="0" err="1"/>
              <a:t>+Au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F5940117-A1A2-DF23-AE72-546A1BBDAEB8}"/>
                  </a:ext>
                </a:extLst>
              </p:cNvPr>
              <p:cNvSpPr txBox="1"/>
              <p:nvPr/>
            </p:nvSpPr>
            <p:spPr>
              <a:xfrm>
                <a:off x="7065842" y="1743544"/>
                <a:ext cx="14590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b="1" i="0" smtClean="0">
                          <a:latin typeface="Cambria Math" panose="02040503050406030204" pitchFamily="18" charset="0"/>
                        </a:rPr>
                        <m:t>𝐩𝐥𝐚𝐧𝐞</m:t>
                      </m:r>
                    </m:oMath>
                  </m:oMathPara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F5940117-A1A2-DF23-AE72-546A1BBDAE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5842" y="1743544"/>
                <a:ext cx="1459054" cy="369332"/>
              </a:xfrm>
              <a:prstGeom prst="rect">
                <a:avLst/>
              </a:prstGeom>
              <a:blipFill>
                <a:blip r:embed="rId1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A6DF0971-58AB-CB08-815E-5CAF44EC06F6}"/>
                  </a:ext>
                </a:extLst>
              </p:cNvPr>
              <p:cNvSpPr txBox="1"/>
              <p:nvPr/>
            </p:nvSpPr>
            <p:spPr>
              <a:xfrm>
                <a:off x="9984915" y="1752072"/>
                <a:ext cx="15038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e>
                        <m:sub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kumimoji="1" lang="en-US" altLang="ja-JP" b="1" i="0" smtClean="0">
                          <a:latin typeface="Cambria Math" panose="02040503050406030204" pitchFamily="18" charset="0"/>
                        </a:rPr>
                        <m:t>𝐩𝐥𝐚𝐧𝐞</m:t>
                      </m:r>
                    </m:oMath>
                  </m:oMathPara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A6DF0971-58AB-CB08-815E-5CAF44EC0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4915" y="1752072"/>
                <a:ext cx="1503873" cy="369332"/>
              </a:xfrm>
              <a:prstGeom prst="rect">
                <a:avLst/>
              </a:prstGeom>
              <a:blipFill>
                <a:blip r:embed="rId14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F2EEC838-2350-EBA1-D5C5-05BBF2F48872}"/>
              </a:ext>
            </a:extLst>
          </p:cNvPr>
          <p:cNvCxnSpPr>
            <a:cxnSpLocks/>
          </p:cNvCxnSpPr>
          <p:nvPr/>
        </p:nvCxnSpPr>
        <p:spPr>
          <a:xfrm>
            <a:off x="9144000" y="1922387"/>
            <a:ext cx="0" cy="446848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F1D5B3B0-2EA5-16E2-AFBA-118BAA1CBEE5}"/>
              </a:ext>
            </a:extLst>
          </p:cNvPr>
          <p:cNvCxnSpPr>
            <a:cxnSpLocks/>
          </p:cNvCxnSpPr>
          <p:nvPr/>
        </p:nvCxnSpPr>
        <p:spPr>
          <a:xfrm flipH="1">
            <a:off x="5890752" y="4228521"/>
            <a:ext cx="6217853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732C0475-521B-C034-9859-2002947414E4}"/>
              </a:ext>
            </a:extLst>
          </p:cNvPr>
          <p:cNvCxnSpPr>
            <a:cxnSpLocks/>
          </p:cNvCxnSpPr>
          <p:nvPr/>
        </p:nvCxnSpPr>
        <p:spPr>
          <a:xfrm>
            <a:off x="9144000" y="1922387"/>
            <a:ext cx="0" cy="446848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楕円 37">
            <a:extLst>
              <a:ext uri="{FF2B5EF4-FFF2-40B4-BE49-F238E27FC236}">
                <a16:creationId xmlns:a16="http://schemas.microsoft.com/office/drawing/2014/main" id="{11815DEC-8AE6-F279-F944-6807047108BD}"/>
              </a:ext>
            </a:extLst>
          </p:cNvPr>
          <p:cNvSpPr/>
          <p:nvPr/>
        </p:nvSpPr>
        <p:spPr>
          <a:xfrm>
            <a:off x="7024913" y="2628530"/>
            <a:ext cx="845805" cy="786404"/>
          </a:xfrm>
          <a:prstGeom prst="ellipse">
            <a:avLst/>
          </a:prstGeom>
          <a:noFill/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39" name="楕円 38">
            <a:extLst>
              <a:ext uri="{FF2B5EF4-FFF2-40B4-BE49-F238E27FC236}">
                <a16:creationId xmlns:a16="http://schemas.microsoft.com/office/drawing/2014/main" id="{F5B65730-2DED-0B71-3AF8-00511608E09B}"/>
              </a:ext>
            </a:extLst>
          </p:cNvPr>
          <p:cNvSpPr/>
          <p:nvPr/>
        </p:nvSpPr>
        <p:spPr>
          <a:xfrm>
            <a:off x="7313619" y="2634819"/>
            <a:ext cx="795151" cy="782630"/>
          </a:xfrm>
          <a:prstGeom prst="ellipse">
            <a:avLst/>
          </a:prstGeom>
          <a:noFill/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CD017D9-C8F6-C50C-CC5F-EBBE6A14596A}"/>
              </a:ext>
            </a:extLst>
          </p:cNvPr>
          <p:cNvSpPr txBox="1"/>
          <p:nvPr/>
        </p:nvSpPr>
        <p:spPr>
          <a:xfrm>
            <a:off x="6713646" y="2510061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Au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90AC5605-AE43-73E8-70F7-C4A7418FAE73}"/>
              </a:ext>
            </a:extLst>
          </p:cNvPr>
          <p:cNvSpPr txBox="1"/>
          <p:nvPr/>
        </p:nvSpPr>
        <p:spPr>
          <a:xfrm>
            <a:off x="8005812" y="2510061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Au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2" name="楕円 41">
            <a:extLst>
              <a:ext uri="{FF2B5EF4-FFF2-40B4-BE49-F238E27FC236}">
                <a16:creationId xmlns:a16="http://schemas.microsoft.com/office/drawing/2014/main" id="{98773EB9-A0E2-6506-F857-2D8533550B35}"/>
              </a:ext>
            </a:extLst>
          </p:cNvPr>
          <p:cNvSpPr/>
          <p:nvPr/>
        </p:nvSpPr>
        <p:spPr>
          <a:xfrm>
            <a:off x="7042091" y="4905663"/>
            <a:ext cx="845805" cy="786404"/>
          </a:xfrm>
          <a:prstGeom prst="ellipse">
            <a:avLst/>
          </a:prstGeom>
          <a:noFill/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43" name="楕円 42">
            <a:extLst>
              <a:ext uri="{FF2B5EF4-FFF2-40B4-BE49-F238E27FC236}">
                <a16:creationId xmlns:a16="http://schemas.microsoft.com/office/drawing/2014/main" id="{9E75B214-D22C-1944-31EC-A6C1C2D2BC9B}"/>
              </a:ext>
            </a:extLst>
          </p:cNvPr>
          <p:cNvSpPr/>
          <p:nvPr/>
        </p:nvSpPr>
        <p:spPr>
          <a:xfrm>
            <a:off x="7432926" y="5010132"/>
            <a:ext cx="629250" cy="598221"/>
          </a:xfrm>
          <a:prstGeom prst="ellipse">
            <a:avLst/>
          </a:prstGeom>
          <a:noFill/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3193BEC1-663F-AB03-A8C0-346EE2E2552C}"/>
              </a:ext>
            </a:extLst>
          </p:cNvPr>
          <p:cNvSpPr txBox="1"/>
          <p:nvPr/>
        </p:nvSpPr>
        <p:spPr>
          <a:xfrm>
            <a:off x="6713646" y="4825466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Au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D1C5F895-822E-579B-886D-03BB594D54EF}"/>
              </a:ext>
            </a:extLst>
          </p:cNvPr>
          <p:cNvSpPr txBox="1"/>
          <p:nvPr/>
        </p:nvSpPr>
        <p:spPr>
          <a:xfrm>
            <a:off x="7915337" y="483557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C</a:t>
            </a:r>
            <a:r>
              <a:rPr kumimoji="1" lang="en-US" altLang="ja-JP" dirty="0">
                <a:solidFill>
                  <a:schemeClr val="bg1"/>
                </a:solidFill>
              </a:rPr>
              <a:t>u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6" name="楕円 45">
            <a:extLst>
              <a:ext uri="{FF2B5EF4-FFF2-40B4-BE49-F238E27FC236}">
                <a16:creationId xmlns:a16="http://schemas.microsoft.com/office/drawing/2014/main" id="{AB210F45-1E4D-FC0E-77F4-CA0C9A5A8578}"/>
              </a:ext>
            </a:extLst>
          </p:cNvPr>
          <p:cNvSpPr/>
          <p:nvPr/>
        </p:nvSpPr>
        <p:spPr>
          <a:xfrm>
            <a:off x="9825854" y="3555460"/>
            <a:ext cx="795151" cy="201152"/>
          </a:xfrm>
          <a:prstGeom prst="ellipse">
            <a:avLst/>
          </a:prstGeom>
          <a:noFill/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47" name="楕円 46">
            <a:extLst>
              <a:ext uri="{FF2B5EF4-FFF2-40B4-BE49-F238E27FC236}">
                <a16:creationId xmlns:a16="http://schemas.microsoft.com/office/drawing/2014/main" id="{7CE19538-F199-E652-7EF4-C67156FB728C}"/>
              </a:ext>
            </a:extLst>
          </p:cNvPr>
          <p:cNvSpPr/>
          <p:nvPr/>
        </p:nvSpPr>
        <p:spPr>
          <a:xfrm>
            <a:off x="10361560" y="2315635"/>
            <a:ext cx="795151" cy="201152"/>
          </a:xfrm>
          <a:prstGeom prst="ellipse">
            <a:avLst/>
          </a:prstGeom>
          <a:noFill/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E94D7D4B-6C47-0DF1-7FC4-BD33EA0C6DBC}"/>
              </a:ext>
            </a:extLst>
          </p:cNvPr>
          <p:cNvCxnSpPr/>
          <p:nvPr/>
        </p:nvCxnSpPr>
        <p:spPr>
          <a:xfrm flipV="1">
            <a:off x="10759069" y="2188676"/>
            <a:ext cx="0" cy="227535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2F5A90AF-6DC0-36CE-AAA4-8B1ACCCDCB52}"/>
              </a:ext>
            </a:extLst>
          </p:cNvPr>
          <p:cNvCxnSpPr>
            <a:cxnSpLocks/>
          </p:cNvCxnSpPr>
          <p:nvPr/>
        </p:nvCxnSpPr>
        <p:spPr>
          <a:xfrm>
            <a:off x="10207174" y="3638451"/>
            <a:ext cx="0" cy="226686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楕円 51">
            <a:extLst>
              <a:ext uri="{FF2B5EF4-FFF2-40B4-BE49-F238E27FC236}">
                <a16:creationId xmlns:a16="http://schemas.microsoft.com/office/drawing/2014/main" id="{265C843C-BBCF-F729-5144-F1B761D1ACCB}"/>
              </a:ext>
            </a:extLst>
          </p:cNvPr>
          <p:cNvSpPr/>
          <p:nvPr/>
        </p:nvSpPr>
        <p:spPr>
          <a:xfrm>
            <a:off x="9849469" y="5807099"/>
            <a:ext cx="795151" cy="201152"/>
          </a:xfrm>
          <a:prstGeom prst="ellipse">
            <a:avLst/>
          </a:prstGeom>
          <a:noFill/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B78CA007-4DF9-14EA-7A0A-CC87A71C7ED8}"/>
              </a:ext>
            </a:extLst>
          </p:cNvPr>
          <p:cNvCxnSpPr>
            <a:cxnSpLocks/>
          </p:cNvCxnSpPr>
          <p:nvPr/>
        </p:nvCxnSpPr>
        <p:spPr>
          <a:xfrm>
            <a:off x="10230789" y="5890090"/>
            <a:ext cx="0" cy="226686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楕円 53">
            <a:extLst>
              <a:ext uri="{FF2B5EF4-FFF2-40B4-BE49-F238E27FC236}">
                <a16:creationId xmlns:a16="http://schemas.microsoft.com/office/drawing/2014/main" id="{BFE8937D-C450-FA82-7701-4982B89EEBEF}"/>
              </a:ext>
            </a:extLst>
          </p:cNvPr>
          <p:cNvSpPr/>
          <p:nvPr/>
        </p:nvSpPr>
        <p:spPr>
          <a:xfrm>
            <a:off x="10504146" y="4568586"/>
            <a:ext cx="588767" cy="162643"/>
          </a:xfrm>
          <a:prstGeom prst="ellipse">
            <a:avLst/>
          </a:prstGeom>
          <a:noFill/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30A849B9-60B3-4157-1ED1-3B688024E21D}"/>
              </a:ext>
            </a:extLst>
          </p:cNvPr>
          <p:cNvCxnSpPr/>
          <p:nvPr/>
        </p:nvCxnSpPr>
        <p:spPr>
          <a:xfrm flipV="1">
            <a:off x="10814880" y="4420996"/>
            <a:ext cx="0" cy="227535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281D792A-89EF-3B87-C56C-F8DDE6B1AFEF}"/>
              </a:ext>
            </a:extLst>
          </p:cNvPr>
          <p:cNvSpPr txBox="1"/>
          <p:nvPr/>
        </p:nvSpPr>
        <p:spPr>
          <a:xfrm>
            <a:off x="10939712" y="4743282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C</a:t>
            </a:r>
            <a:r>
              <a:rPr kumimoji="1" lang="en-US" altLang="ja-JP" dirty="0">
                <a:solidFill>
                  <a:schemeClr val="bg1"/>
                </a:solidFill>
              </a:rPr>
              <a:t>u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F3AE0F9D-ED36-E30D-D6F0-8D9AFE3DB3C8}"/>
              </a:ext>
            </a:extLst>
          </p:cNvPr>
          <p:cNvSpPr txBox="1"/>
          <p:nvPr/>
        </p:nvSpPr>
        <p:spPr>
          <a:xfrm>
            <a:off x="9654307" y="5396422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Au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44528004-C3C8-1001-73E1-C3456FF09F57}"/>
              </a:ext>
            </a:extLst>
          </p:cNvPr>
          <p:cNvSpPr txBox="1"/>
          <p:nvPr/>
        </p:nvSpPr>
        <p:spPr>
          <a:xfrm>
            <a:off x="10952917" y="2488598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Au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2F0935DA-2ED0-A735-7DA3-2179F721AC48}"/>
              </a:ext>
            </a:extLst>
          </p:cNvPr>
          <p:cNvSpPr txBox="1"/>
          <p:nvPr/>
        </p:nvSpPr>
        <p:spPr>
          <a:xfrm>
            <a:off x="9679631" y="3197585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Au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BF55F59-6DFC-BE84-6703-4A674BD6F3DA}"/>
              </a:ext>
            </a:extLst>
          </p:cNvPr>
          <p:cNvSpPr txBox="1"/>
          <p:nvPr/>
        </p:nvSpPr>
        <p:spPr>
          <a:xfrm>
            <a:off x="9571249" y="1313966"/>
            <a:ext cx="2146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Freezeout hypersurface</a:t>
            </a:r>
            <a:endParaRPr kumimoji="1" lang="ja-JP" altLang="en-US" sz="14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7822B3D-C68E-F693-E654-50B3A11E5E46}"/>
              </a:ext>
            </a:extLst>
          </p:cNvPr>
          <p:cNvSpPr txBox="1"/>
          <p:nvPr/>
        </p:nvSpPr>
        <p:spPr>
          <a:xfrm>
            <a:off x="8254685" y="1555107"/>
            <a:ext cx="184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Energy density</a:t>
            </a:r>
            <a:endParaRPr kumimoji="1" lang="ja-JP" altLang="en-US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98D777B-8106-7F8A-EA23-D53A05C6132E}"/>
              </a:ext>
            </a:extLst>
          </p:cNvPr>
          <p:cNvSpPr txBox="1"/>
          <p:nvPr/>
        </p:nvSpPr>
        <p:spPr>
          <a:xfrm flipH="1">
            <a:off x="7310190" y="5807099"/>
            <a:ext cx="1375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distorted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2" name="図 11" descr="ギターを弾いているイラスト&#10;&#10;低い精度で自動的に生成された説明">
            <a:extLst>
              <a:ext uri="{FF2B5EF4-FFF2-40B4-BE49-F238E27FC236}">
                <a16:creationId xmlns:a16="http://schemas.microsoft.com/office/drawing/2014/main" id="{D9E0FC13-2D56-6118-F443-DA0D1B3636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6042" y="3086728"/>
            <a:ext cx="5514087" cy="3123606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17256A3-F610-38A3-5A90-212BE733E146}"/>
              </a:ext>
            </a:extLst>
          </p:cNvPr>
          <p:cNvSpPr txBox="1"/>
          <p:nvPr/>
        </p:nvSpPr>
        <p:spPr>
          <a:xfrm>
            <a:off x="311676" y="3563573"/>
            <a:ext cx="22862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solidFill>
                  <a:schemeClr val="accent2"/>
                </a:solidFill>
              </a:rPr>
              <a:t>Tilted pressure gradient</a:t>
            </a:r>
            <a:endParaRPr kumimoji="1" lang="ja-JP" altLang="en-US" sz="1400" b="1" dirty="0">
              <a:solidFill>
                <a:schemeClr val="accent2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EE22CF0-733F-29A2-53F1-72DFD103A759}"/>
              </a:ext>
            </a:extLst>
          </p:cNvPr>
          <p:cNvSpPr txBox="1"/>
          <p:nvPr/>
        </p:nvSpPr>
        <p:spPr>
          <a:xfrm>
            <a:off x="3045406" y="5641228"/>
            <a:ext cx="17828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solidFill>
                  <a:srgbClr val="00B0F0"/>
                </a:solidFill>
              </a:rPr>
              <a:t>asymmetric shape</a:t>
            </a:r>
            <a:endParaRPr kumimoji="1" lang="ja-JP" altLang="en-US" sz="1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149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D1F39D-0514-3207-7D38-3240CBFEF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Initial Condition</a:t>
            </a:r>
            <a:r>
              <a:rPr kumimoji="1" lang="ja-JP" altLang="en-US"/>
              <a:t>：</a:t>
            </a:r>
            <a:r>
              <a:rPr kumimoji="1" lang="en-US" altLang="ja-JP" dirty="0"/>
              <a:t>Electromagnetic Fields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コンテンツ プレースホルダー 2">
                <a:extLst>
                  <a:ext uri="{FF2B5EF4-FFF2-40B4-BE49-F238E27FC236}">
                    <a16:creationId xmlns:a16="http://schemas.microsoft.com/office/drawing/2014/main" id="{49AB2C48-B4BF-BF46-19E1-E270159248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3528" y="1309097"/>
                <a:ext cx="6990344" cy="50835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itchFamily="2" charset="2"/>
                  <a:buChar char="n"/>
                  <a:defRPr kumimoji="1" sz="3200" b="1" i="0" kern="1200">
                    <a:solidFill>
                      <a:schemeClr val="tx1"/>
                    </a:solidFill>
                    <a:latin typeface="Meiryo" panose="020B0604030504040204" pitchFamily="34" charset="-128"/>
                    <a:ea typeface="Meiryo" panose="020B0604030504040204" pitchFamily="34" charset="-128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Ø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ja-JP" sz="2800" dirty="0"/>
                  <a:t>Asymptotic solution of Maxwell eq. </a:t>
                </a:r>
              </a:p>
              <a:p>
                <a:pPr lvl="1"/>
                <a:r>
                  <a:rPr lang="en-US" altLang="ja-JP" sz="2400" b="1" dirty="0"/>
                  <a:t>Electromagnetic filed made by point charge moving in the longitudinal axis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altLang="ja-JP" sz="1600" b="1" dirty="0"/>
                  <a:t>Proton distribution in nucleus : uniform sphere</a:t>
                </a:r>
              </a:p>
              <a:p>
                <a:pPr lvl="2"/>
                <a:r>
                  <a:rPr lang="en-US" altLang="ja-JP" sz="1600" b="1" dirty="0"/>
                  <a:t>Constant charge conductivity</a:t>
                </a:r>
                <a:r>
                  <a:rPr lang="ja-JP" altLang="en-US" sz="1600" b="1"/>
                  <a:t> </a:t>
                </a:r>
                <a:r>
                  <a:rPr lang="en-US" altLang="ja-JP" sz="1600" b="1" dirty="0"/>
                  <a:t>(</a:t>
                </a:r>
                <a14:m>
                  <m:oMath xmlns:m="http://schemas.openxmlformats.org/officeDocument/2006/math">
                    <m:r>
                      <a:rPr lang="en-US" altLang="ja-JP" sz="1600" b="1" i="1" smtClean="0"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ja-JP" sz="16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sz="1600" b="1" dirty="0"/>
                  <a:t>0.023 fm</a:t>
                </a:r>
                <a:r>
                  <a:rPr lang="en-US" altLang="ja-JP" sz="1600" b="1" baseline="30000" dirty="0"/>
                  <a:t>-1</a:t>
                </a:r>
                <a:r>
                  <a:rPr lang="en-US" altLang="ja-JP" sz="1600" b="1" dirty="0"/>
                  <a:t>)</a:t>
                </a:r>
              </a:p>
              <a:p>
                <a:pPr marL="914400" lvl="2" indent="0">
                  <a:buFont typeface="Arial" panose="020B0604020202020204" pitchFamily="34" charset="0"/>
                  <a:buNone/>
                </a:pPr>
                <a:endParaRPr lang="en-US" altLang="ja-JP" b="1" dirty="0"/>
              </a:p>
              <a:p>
                <a:pPr marL="914400" lvl="2" indent="0">
                  <a:buFont typeface="Arial" panose="020B0604020202020204" pitchFamily="34" charset="0"/>
                  <a:buNone/>
                </a:pPr>
                <a:endParaRPr lang="en-US" altLang="ja-JP" b="1" dirty="0"/>
              </a:p>
              <a:p>
                <a:pPr marL="914400" lvl="2" indent="0" algn="just">
                  <a:lnSpc>
                    <a:spcPct val="160000"/>
                  </a:lnSpc>
                  <a:buFont typeface="Arial" panose="020B0604020202020204" pitchFamily="34" charset="0"/>
                  <a:buNone/>
                </a:pPr>
                <a:endParaRPr lang="en-US" altLang="ja-JP" b="1" dirty="0"/>
              </a:p>
              <a:p>
                <a:pPr marL="914400" lvl="2" indent="0" algn="just">
                  <a:lnSpc>
                    <a:spcPct val="160000"/>
                  </a:lnSpc>
                  <a:buFont typeface="Arial" panose="020B0604020202020204" pitchFamily="34" charset="0"/>
                  <a:buNone/>
                </a:pPr>
                <a:endParaRPr lang="en-US" altLang="ja-JP" b="1" dirty="0"/>
              </a:p>
              <a:p>
                <a:pPr marL="914400" lvl="2" indent="0">
                  <a:lnSpc>
                    <a:spcPct val="160000"/>
                  </a:lnSpc>
                  <a:buFont typeface="Arial" panose="020B0604020202020204" pitchFamily="34" charset="0"/>
                  <a:buNone/>
                </a:pPr>
                <a:r>
                  <a:rPr lang="en-US" altLang="ja-JP" b="1" dirty="0"/>
                  <a:t>Integration of the asymptotic solutions over </a:t>
                </a:r>
              </a:p>
              <a:p>
                <a:pPr marL="914400" lvl="2" indent="0">
                  <a:lnSpc>
                    <a:spcPct val="160000"/>
                  </a:lnSpc>
                  <a:buFont typeface="Arial" panose="020B0604020202020204" pitchFamily="34" charset="0"/>
                  <a:buNone/>
                </a:pPr>
                <a:r>
                  <a:rPr lang="en-US" altLang="ja-JP" b="1" dirty="0"/>
                  <a:t>the charge distribution inside of nucleus</a:t>
                </a:r>
              </a:p>
              <a:p>
                <a:pPr marL="0" indent="0">
                  <a:buNone/>
                </a:pPr>
                <a:endParaRPr lang="ja-JP" altLang="en-US" dirty="0"/>
              </a:p>
            </p:txBody>
          </p:sp>
        </mc:Choice>
        <mc:Fallback xmlns="">
          <p:sp>
            <p:nvSpPr>
              <p:cNvPr id="6" name="コンテンツ プレースホルダー 2">
                <a:extLst>
                  <a:ext uri="{FF2B5EF4-FFF2-40B4-BE49-F238E27FC236}">
                    <a16:creationId xmlns:a16="http://schemas.microsoft.com/office/drawing/2014/main" id="{49AB2C48-B4BF-BF46-19E1-E270159248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528" y="1309097"/>
                <a:ext cx="6990344" cy="5083519"/>
              </a:xfrm>
              <a:prstGeom prst="rect">
                <a:avLst/>
              </a:prstGeom>
              <a:blipFill>
                <a:blip r:embed="rId2"/>
                <a:stretch>
                  <a:fillRect l="-1633" t="-2244" r="-21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 descr="時計, オレンジ, 民衆, 部屋 が含まれている画像&#10;&#10;自動的に生成された説明">
            <a:extLst>
              <a:ext uri="{FF2B5EF4-FFF2-40B4-BE49-F238E27FC236}">
                <a16:creationId xmlns:a16="http://schemas.microsoft.com/office/drawing/2014/main" id="{872C13ED-1C5B-4DDA-3F61-091FC9B14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180" y="3531156"/>
            <a:ext cx="3582824" cy="13774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/>
            </a:solidFill>
          </a:ln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A9A89A0-F46B-A96E-D202-56EEB6E90BE5}"/>
              </a:ext>
            </a:extLst>
          </p:cNvPr>
          <p:cNvSpPr txBox="1"/>
          <p:nvPr/>
        </p:nvSpPr>
        <p:spPr>
          <a:xfrm>
            <a:off x="8615380" y="1034435"/>
            <a:ext cx="3576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i="1" dirty="0" err="1"/>
              <a:t>Tuchin</a:t>
            </a:r>
            <a:r>
              <a:rPr kumimoji="1" lang="en-US" altLang="ja-JP" sz="1600" i="1" dirty="0"/>
              <a:t>, </a:t>
            </a:r>
            <a:r>
              <a:rPr kumimoji="1" lang="en-US" altLang="ja-JP" sz="1400" i="1" dirty="0"/>
              <a:t>Phys</a:t>
            </a:r>
            <a:r>
              <a:rPr kumimoji="1" lang="en-US" altLang="ja-JP" sz="1600" i="1" dirty="0"/>
              <a:t>.Rev.C88,024911(2013)</a:t>
            </a:r>
            <a:endParaRPr kumimoji="1" lang="ja-JP" altLang="en-US" sz="1600" i="1"/>
          </a:p>
        </p:txBody>
      </p:sp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A2DEFC39-55DB-8F5B-55B7-F1A9E237F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C1F97-1234-D940-9288-ED113C9D9152}" type="slidenum">
              <a:rPr kumimoji="1" lang="ja-JP" altLang="en-US" smtClean="0"/>
              <a:t>37</a:t>
            </a:fld>
            <a:endParaRPr kumimoji="1" lang="ja-JP" altLang="en-US"/>
          </a:p>
        </p:txBody>
      </p:sp>
      <p:sp>
        <p:nvSpPr>
          <p:cNvPr id="15" name="日付プレースホルダー 14">
            <a:extLst>
              <a:ext uri="{FF2B5EF4-FFF2-40B4-BE49-F238E27FC236}">
                <a16:creationId xmlns:a16="http://schemas.microsoft.com/office/drawing/2014/main" id="{4FFE938A-0456-C8A2-2246-A06B2B9A54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9788" y="64725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/>
              <a:t>2023/2/2</a:t>
            </a:r>
            <a:endParaRPr kumimoji="1" lang="ja-JP" altLang="en-US"/>
          </a:p>
        </p:txBody>
      </p:sp>
      <p:pic>
        <p:nvPicPr>
          <p:cNvPr id="16" name="図 15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F946475C-1E46-5662-B1C9-A8E300004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3665" y="1535890"/>
            <a:ext cx="4900398" cy="44762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EB950D6B-7A0B-EF22-4D56-3F13222FC6DA}"/>
                  </a:ext>
                </a:extLst>
              </p:cNvPr>
              <p:cNvSpPr txBox="1"/>
              <p:nvPr/>
            </p:nvSpPr>
            <p:spPr>
              <a:xfrm>
                <a:off x="9665606" y="5380844"/>
                <a:ext cx="2603918" cy="923330"/>
              </a:xfrm>
              <a:prstGeom prst="rect">
                <a:avLst/>
              </a:prstGeom>
              <a:noFill/>
              <a:ln w="28575">
                <a:solidFill>
                  <a:schemeClr val="bg2">
                    <a:lumMod val="9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kumimoji="1" lang="en-US" altLang="ja-JP" dirty="0"/>
                  <a:t>: </a:t>
                </a:r>
                <a:r>
                  <a:rPr lang="en-US" altLang="ja-JP" dirty="0"/>
                  <a:t>magnetic field</a:t>
                </a:r>
                <a:endParaRPr kumimoji="1" lang="en-US" altLang="ja-JP" dirty="0"/>
              </a:p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kumimoji="1" lang="en-US" altLang="ja-JP" dirty="0"/>
                  <a:t>: </a:t>
                </a:r>
                <a:r>
                  <a:rPr lang="en-US" altLang="ja-JP" dirty="0"/>
                  <a:t>electric field</a:t>
                </a:r>
                <a:endParaRPr kumimoji="1" lang="en-US" altLang="ja-JP" dirty="0"/>
              </a:p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kumimoji="1" lang="en-US" altLang="ja-JP" dirty="0"/>
                  <a:t>: </a:t>
                </a:r>
                <a:r>
                  <a:rPr lang="en-US" altLang="ja-JP" dirty="0"/>
                  <a:t>velocity of heavy ion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EB950D6B-7A0B-EF22-4D56-3F13222FC6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5606" y="5380844"/>
                <a:ext cx="2603918" cy="923330"/>
              </a:xfrm>
              <a:prstGeom prst="rect">
                <a:avLst/>
              </a:prstGeom>
              <a:blipFill>
                <a:blip r:embed="rId5"/>
                <a:stretch>
                  <a:fillRect t="-1316" r="-481" b="-7895"/>
                </a:stretch>
              </a:blipFill>
              <a:ln w="28575">
                <a:solidFill>
                  <a:schemeClr val="bg2">
                    <a:lumMod val="90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05077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670A079D-1016-3D69-9533-AF2B32EF63DD}"/>
              </a:ext>
            </a:extLst>
          </p:cNvPr>
          <p:cNvSpPr txBox="1">
            <a:spLocks/>
          </p:cNvSpPr>
          <p:nvPr/>
        </p:nvSpPr>
        <p:spPr>
          <a:xfrm>
            <a:off x="856588" y="1417274"/>
            <a:ext cx="4846521" cy="4187791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n"/>
              <a:defRPr kumimoji="1" sz="3200" b="1" i="0" kern="120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/>
              <a:t>Au-Au collisions</a:t>
            </a:r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lvl="1"/>
            <a:endParaRPr lang="en-US" altLang="ja-JP" sz="2100" dirty="0"/>
          </a:p>
          <a:p>
            <a:pPr lvl="1"/>
            <a:endParaRPr lang="en-US" altLang="ja-JP" sz="2100" dirty="0"/>
          </a:p>
          <a:p>
            <a:pPr lvl="1"/>
            <a:r>
              <a:rPr lang="en-US" altLang="ja-JP" sz="2100" dirty="0"/>
              <a:t>Magnetic field</a:t>
            </a:r>
          </a:p>
          <a:p>
            <a:pPr lvl="2"/>
            <a:r>
              <a:rPr lang="en-US" altLang="ja-JP" b="1" dirty="0">
                <a:solidFill>
                  <a:schemeClr val="bg1">
                    <a:lumMod val="65000"/>
                  </a:schemeClr>
                </a:solidFill>
              </a:rPr>
              <a:t>Strong magnetic field</a:t>
            </a:r>
          </a:p>
          <a:p>
            <a:pPr lvl="1">
              <a:lnSpc>
                <a:spcPct val="150000"/>
              </a:lnSpc>
            </a:pPr>
            <a:r>
              <a:rPr lang="en-US" altLang="ja-JP" sz="2100" dirty="0"/>
              <a:t>Electric field</a:t>
            </a:r>
          </a:p>
          <a:p>
            <a:pPr lvl="2"/>
            <a:r>
              <a:rPr lang="en-US" altLang="ja-JP" b="1" dirty="0">
                <a:solidFill>
                  <a:schemeClr val="bg1">
                    <a:lumMod val="65000"/>
                  </a:schemeClr>
                </a:solidFill>
              </a:rPr>
              <a:t>No electric field</a:t>
            </a:r>
            <a:endParaRPr lang="ja-JP" alt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A0D9A02D-97EE-8E50-69AC-93354A7D5731}"/>
              </a:ext>
            </a:extLst>
          </p:cNvPr>
          <p:cNvSpPr/>
          <p:nvPr/>
        </p:nvSpPr>
        <p:spPr>
          <a:xfrm>
            <a:off x="1842386" y="2342745"/>
            <a:ext cx="1306847" cy="12833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2DCFD727-DBBE-359E-B912-2CF099EE6EDD}"/>
              </a:ext>
            </a:extLst>
          </p:cNvPr>
          <p:cNvSpPr/>
          <p:nvPr/>
        </p:nvSpPr>
        <p:spPr>
          <a:xfrm>
            <a:off x="2533582" y="2342744"/>
            <a:ext cx="1306847" cy="12833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99152700-BCD0-29B1-9B4D-E4E7654F4630}"/>
              </a:ext>
            </a:extLst>
          </p:cNvPr>
          <p:cNvSpPr/>
          <p:nvPr/>
        </p:nvSpPr>
        <p:spPr>
          <a:xfrm>
            <a:off x="2533582" y="2448705"/>
            <a:ext cx="615651" cy="107137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1" name="矢印: 下 10">
            <a:extLst>
              <a:ext uri="{FF2B5EF4-FFF2-40B4-BE49-F238E27FC236}">
                <a16:creationId xmlns:a16="http://schemas.microsoft.com/office/drawing/2014/main" id="{5D56B4D9-7A08-6BFB-F474-1844A9E172D3}"/>
              </a:ext>
            </a:extLst>
          </p:cNvPr>
          <p:cNvSpPr/>
          <p:nvPr/>
        </p:nvSpPr>
        <p:spPr>
          <a:xfrm rot="10800000">
            <a:off x="2767824" y="2615006"/>
            <a:ext cx="147167" cy="6740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4FA0053-B505-D00F-E7C2-53E9CCF046A1}"/>
              </a:ext>
            </a:extLst>
          </p:cNvPr>
          <p:cNvSpPr txBox="1"/>
          <p:nvPr/>
        </p:nvSpPr>
        <p:spPr>
          <a:xfrm>
            <a:off x="2152634" y="2161916"/>
            <a:ext cx="1973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accent1"/>
                </a:solidFill>
              </a:rPr>
              <a:t>Magnetic field</a:t>
            </a:r>
            <a:endParaRPr lang="ja-JP" altLang="en-US" sz="2000" b="1">
              <a:solidFill>
                <a:schemeClr val="accent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DA30E9D-D2F9-1AF7-6231-098702E03D37}"/>
              </a:ext>
            </a:extLst>
          </p:cNvPr>
          <p:cNvSpPr txBox="1"/>
          <p:nvPr/>
        </p:nvSpPr>
        <p:spPr>
          <a:xfrm>
            <a:off x="2552759" y="3560508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1" dirty="0">
                <a:solidFill>
                  <a:schemeClr val="accent6"/>
                </a:solidFill>
              </a:rPr>
              <a:t>E=</a:t>
            </a:r>
            <a:r>
              <a:rPr lang="en-US" altLang="ja-JP" sz="2000" b="1" dirty="0">
                <a:solidFill>
                  <a:schemeClr val="accent6"/>
                </a:solidFill>
              </a:rPr>
              <a:t>0</a:t>
            </a:r>
            <a:endParaRPr lang="ja-JP" altLang="en-US" sz="2000" b="1">
              <a:solidFill>
                <a:schemeClr val="accent6"/>
              </a:solidFill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B2F70D39-3D24-2B4C-A51F-075C175AFD87}"/>
              </a:ext>
            </a:extLst>
          </p:cNvPr>
          <p:cNvSpPr/>
          <p:nvPr/>
        </p:nvSpPr>
        <p:spPr>
          <a:xfrm>
            <a:off x="7595762" y="2513154"/>
            <a:ext cx="1306847" cy="12833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1A32558A-9578-E417-E9E4-0578DE4318DF}"/>
              </a:ext>
            </a:extLst>
          </p:cNvPr>
          <p:cNvSpPr/>
          <p:nvPr/>
        </p:nvSpPr>
        <p:spPr>
          <a:xfrm>
            <a:off x="8684480" y="2738318"/>
            <a:ext cx="808722" cy="79421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D9122A49-34EF-3A0A-B703-7A3FF75297FB}"/>
              </a:ext>
            </a:extLst>
          </p:cNvPr>
          <p:cNvSpPr/>
          <p:nvPr/>
        </p:nvSpPr>
        <p:spPr>
          <a:xfrm>
            <a:off x="8685970" y="2833977"/>
            <a:ext cx="255109" cy="60289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7" name="矢印: 下 16">
            <a:extLst>
              <a:ext uri="{FF2B5EF4-FFF2-40B4-BE49-F238E27FC236}">
                <a16:creationId xmlns:a16="http://schemas.microsoft.com/office/drawing/2014/main" id="{96A262CA-36C7-5770-83FF-70465A8F9A33}"/>
              </a:ext>
            </a:extLst>
          </p:cNvPr>
          <p:cNvSpPr/>
          <p:nvPr/>
        </p:nvSpPr>
        <p:spPr>
          <a:xfrm rot="10800000">
            <a:off x="8756251" y="2925713"/>
            <a:ext cx="114545" cy="4194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90BFC1A1-C280-DD2E-1427-6471EC4C101D}"/>
              </a:ext>
            </a:extLst>
          </p:cNvPr>
          <p:cNvSpPr/>
          <p:nvPr/>
        </p:nvSpPr>
        <p:spPr>
          <a:xfrm>
            <a:off x="8570644" y="3107706"/>
            <a:ext cx="497426" cy="85359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C058A2C-2610-443B-7B3E-C6C4848452E8}"/>
              </a:ext>
            </a:extLst>
          </p:cNvPr>
          <p:cNvSpPr txBox="1"/>
          <p:nvPr/>
        </p:nvSpPr>
        <p:spPr>
          <a:xfrm>
            <a:off x="8006728" y="2522357"/>
            <a:ext cx="1973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accent1"/>
                </a:solidFill>
              </a:rPr>
              <a:t>Magnetic field</a:t>
            </a:r>
            <a:endParaRPr lang="ja-JP" altLang="en-US" sz="2000" b="1">
              <a:solidFill>
                <a:schemeClr val="accent1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9A2C222-D362-0458-F531-BD490688D122}"/>
              </a:ext>
            </a:extLst>
          </p:cNvPr>
          <p:cNvSpPr txBox="1"/>
          <p:nvPr/>
        </p:nvSpPr>
        <p:spPr>
          <a:xfrm>
            <a:off x="9030777" y="2950329"/>
            <a:ext cx="1755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accent6"/>
                </a:solidFill>
              </a:rPr>
              <a:t>Electric field</a:t>
            </a:r>
            <a:endParaRPr lang="ja-JP" altLang="en-US" sz="2000" b="1">
              <a:solidFill>
                <a:schemeClr val="accent6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16D6DE6-DF31-9D71-A406-6448E4BD2257}"/>
              </a:ext>
            </a:extLst>
          </p:cNvPr>
          <p:cNvSpPr txBox="1"/>
          <p:nvPr/>
        </p:nvSpPr>
        <p:spPr>
          <a:xfrm>
            <a:off x="1608375" y="1993434"/>
            <a:ext cx="519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Au</a:t>
            </a:r>
            <a:endParaRPr lang="ja-JP" altLang="en-US" sz="2000" b="1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39417DE-4F8C-6087-2C83-FA688A261E1F}"/>
              </a:ext>
            </a:extLst>
          </p:cNvPr>
          <p:cNvSpPr txBox="1"/>
          <p:nvPr/>
        </p:nvSpPr>
        <p:spPr>
          <a:xfrm>
            <a:off x="3601420" y="1998935"/>
            <a:ext cx="519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Au</a:t>
            </a:r>
            <a:endParaRPr lang="ja-JP" altLang="en-US" sz="2000" b="1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7550535-0D44-4FD5-35BA-50F497BB901B}"/>
              </a:ext>
            </a:extLst>
          </p:cNvPr>
          <p:cNvSpPr txBox="1"/>
          <p:nvPr/>
        </p:nvSpPr>
        <p:spPr>
          <a:xfrm>
            <a:off x="7405131" y="2142778"/>
            <a:ext cx="519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Au</a:t>
            </a:r>
            <a:endParaRPr lang="ja-JP" altLang="en-US" sz="2000" b="1"/>
          </a:p>
        </p:txBody>
      </p:sp>
      <p:sp>
        <p:nvSpPr>
          <p:cNvPr id="31" name="コンテンツ プレースホルダー 2">
            <a:extLst>
              <a:ext uri="{FF2B5EF4-FFF2-40B4-BE49-F238E27FC236}">
                <a16:creationId xmlns:a16="http://schemas.microsoft.com/office/drawing/2014/main" id="{4D2F643F-C1F6-93BA-AE7E-D0E22C5DF86E}"/>
              </a:ext>
            </a:extLst>
          </p:cNvPr>
          <p:cNvSpPr txBox="1">
            <a:spLocks/>
          </p:cNvSpPr>
          <p:nvPr/>
        </p:nvSpPr>
        <p:spPr>
          <a:xfrm>
            <a:off x="6155296" y="1417274"/>
            <a:ext cx="5654786" cy="4810673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n"/>
              <a:defRPr kumimoji="1" sz="3200" b="1" i="0" kern="120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/>
              <a:t>Cu-Au collisions</a:t>
            </a:r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pPr lvl="1"/>
            <a:endParaRPr lang="en-US" altLang="ja-JP" sz="2100" dirty="0"/>
          </a:p>
          <a:p>
            <a:pPr lvl="1"/>
            <a:endParaRPr lang="en-US" altLang="ja-JP" sz="2100" dirty="0"/>
          </a:p>
          <a:p>
            <a:pPr lvl="1"/>
            <a:r>
              <a:rPr lang="en-US" altLang="ja-JP" sz="2100" dirty="0"/>
              <a:t>Magnetic field</a:t>
            </a:r>
          </a:p>
          <a:p>
            <a:pPr lvl="2"/>
            <a:r>
              <a:rPr lang="en-US" altLang="ja-JP" b="1" dirty="0">
                <a:solidFill>
                  <a:schemeClr val="bg1">
                    <a:lumMod val="65000"/>
                  </a:schemeClr>
                </a:solidFill>
              </a:rPr>
              <a:t>Strong magnetic field</a:t>
            </a:r>
          </a:p>
          <a:p>
            <a:pPr lvl="1">
              <a:lnSpc>
                <a:spcPct val="150000"/>
              </a:lnSpc>
            </a:pPr>
            <a:r>
              <a:rPr lang="en-US" altLang="ja-JP" sz="2100" dirty="0"/>
              <a:t>Electric field</a:t>
            </a:r>
          </a:p>
          <a:p>
            <a:pPr lvl="2"/>
            <a:r>
              <a:rPr lang="en-US" altLang="ja-JP" b="1" dirty="0"/>
              <a:t>               due to the asymmetry </a:t>
            </a:r>
          </a:p>
          <a:p>
            <a:pPr marL="914400" lvl="2" indent="0">
              <a:buNone/>
            </a:pPr>
            <a:r>
              <a:rPr lang="en-US" altLang="ja-JP" b="1" dirty="0"/>
              <a:t>    of the charge distribution  </a:t>
            </a:r>
            <a:r>
              <a:rPr lang="en-US" altLang="ja-JP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ja-JP" alt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F931E49-82BA-7353-843F-4EF2BB56CDF6}"/>
              </a:ext>
            </a:extLst>
          </p:cNvPr>
          <p:cNvSpPr txBox="1"/>
          <p:nvPr/>
        </p:nvSpPr>
        <p:spPr>
          <a:xfrm>
            <a:off x="9317554" y="2110840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Cu</a:t>
            </a:r>
            <a:endParaRPr lang="ja-JP" altLang="en-US" sz="2000" b="1"/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784EEE69-B37A-D596-0B81-8FCDEC216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195" y="5233601"/>
            <a:ext cx="735393" cy="27223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スライド番号プレースホルダー 32">
            <a:extLst>
              <a:ext uri="{FF2B5EF4-FFF2-40B4-BE49-F238E27FC236}">
                <a16:creationId xmlns:a16="http://schemas.microsoft.com/office/drawing/2014/main" id="{AFBB1398-2131-3E76-F0DA-211572E06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38</a:t>
            </a:fld>
            <a:endParaRPr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72166C5-20F0-EA4B-30D9-1D1153E7CB76}"/>
              </a:ext>
            </a:extLst>
          </p:cNvPr>
          <p:cNvSpPr txBox="1"/>
          <p:nvPr/>
        </p:nvSpPr>
        <p:spPr>
          <a:xfrm>
            <a:off x="8743501" y="5935261"/>
            <a:ext cx="2284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i="1" dirty="0"/>
              <a:t>Hirono, </a:t>
            </a:r>
            <a:r>
              <a:rPr lang="en-US" altLang="ja-JP" sz="1600" i="1" dirty="0" err="1"/>
              <a:t>Hongo</a:t>
            </a:r>
            <a:r>
              <a:rPr lang="en-US" altLang="ja-JP" sz="1600" i="1" dirty="0"/>
              <a:t>, Hirano</a:t>
            </a:r>
            <a:endParaRPr lang="ja-JP" altLang="en-US" sz="1600" i="1"/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70567EDB-A571-A810-94F4-B7A4AC530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109" y="436891"/>
            <a:ext cx="9763432" cy="762000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Electromagnetic Field </a:t>
            </a:r>
            <a:br>
              <a:rPr lang="en-US" altLang="ja-JP" dirty="0"/>
            </a:br>
            <a:r>
              <a:rPr lang="en-US" altLang="ja-JP" dirty="0"/>
              <a:t>in Symmetric and Asymmetric Systems</a:t>
            </a:r>
            <a:br>
              <a:rPr lang="en-US" altLang="ja-JP" dirty="0"/>
            </a:b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92378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2AB5C24C-F8CA-C9CF-F241-CA9762FE31B3}"/>
              </a:ext>
            </a:extLst>
          </p:cNvPr>
          <p:cNvGrpSpPr/>
          <p:nvPr/>
        </p:nvGrpSpPr>
        <p:grpSpPr>
          <a:xfrm>
            <a:off x="8727564" y="1330164"/>
            <a:ext cx="3430788" cy="2574951"/>
            <a:chOff x="8727564" y="1406364"/>
            <a:chExt cx="3430788" cy="2574951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36" name="オブジェクト 35">
                  <a:extLst>
                    <a:ext uri="{FF2B5EF4-FFF2-40B4-BE49-F238E27FC236}">
                      <a16:creationId xmlns:a16="http://schemas.microsoft.com/office/drawing/2014/main" id="{9BF746EC-0830-836C-8231-A3E19575E07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8727564" y="1406364"/>
                <a:ext cx="3430788" cy="2574951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Acrobat Document" r:id="rId3" imgW="4390855" imgH="3295315" progId="Acrobat.Document.DC">
                        <p:embed/>
                      </p:oleObj>
                    </mc:Choice>
                    <mc:Fallback>
                      <p:oleObj name="Acrobat Document" r:id="rId3" imgW="4390855" imgH="3295315" progId="Acrobat.Document.DC">
                        <p:embed/>
                        <p:pic>
                          <p:nvPicPr>
                            <p:cNvPr id="36" name="オブジェクト 35">
                              <a:extLst>
                                <a:ext uri="{FF2B5EF4-FFF2-40B4-BE49-F238E27FC236}">
                                  <a16:creationId xmlns:a16="http://schemas.microsoft.com/office/drawing/2014/main" id="{9BF746EC-0830-836C-8231-A3E19575E072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4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727564" y="1406364"/>
                              <a:ext cx="3430788" cy="2574951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36" name="オブジェクト 35">
                  <a:extLst>
                    <a:ext uri="{FF2B5EF4-FFF2-40B4-BE49-F238E27FC236}">
                      <a16:creationId xmlns:a16="http://schemas.microsoft.com/office/drawing/2014/main" id="{9BF746EC-0830-836C-8231-A3E19575E07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349833767"/>
                    </p:ext>
                  </p:extLst>
                </p:nvPr>
              </p:nvGraphicFramePr>
              <p:xfrm>
                <a:off x="8727564" y="1406364"/>
                <a:ext cx="3430788" cy="2574951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Acrobat Document" r:id="rId5" imgW="4390855" imgH="3295315" progId="Acrobat.Document.DC">
                        <p:embed/>
                      </p:oleObj>
                    </mc:Choice>
                    <mc:Fallback>
                      <p:oleObj name="Acrobat Document" r:id="rId5" imgW="4390855" imgH="3295315" progId="Acrobat.Document.DC">
                        <p:embed/>
                        <p:pic>
                          <p:nvPicPr>
                            <p:cNvPr id="36" name="オブジェクト 35">
                              <a:extLst>
                                <a:ext uri="{FF2B5EF4-FFF2-40B4-BE49-F238E27FC236}">
                                  <a16:creationId xmlns:a16="http://schemas.microsoft.com/office/drawing/2014/main" id="{9BF746EC-0830-836C-8231-A3E19575E072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727564" y="1406364"/>
                              <a:ext cx="3430788" cy="2574951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sp>
          <p:nvSpPr>
            <p:cNvPr id="25" name="楕円 24">
              <a:extLst>
                <a:ext uri="{FF2B5EF4-FFF2-40B4-BE49-F238E27FC236}">
                  <a16:creationId xmlns:a16="http://schemas.microsoft.com/office/drawing/2014/main" id="{0A5811B8-87C6-1047-C7C1-69D28AD8E773}"/>
                </a:ext>
              </a:extLst>
            </p:cNvPr>
            <p:cNvSpPr/>
            <p:nvPr/>
          </p:nvSpPr>
          <p:spPr>
            <a:xfrm>
              <a:off x="9484671" y="2195354"/>
              <a:ext cx="1049628" cy="998865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noFill/>
              </a:endParaRPr>
            </a:p>
          </p:txBody>
        </p:sp>
        <p:sp>
          <p:nvSpPr>
            <p:cNvPr id="26" name="楕円 25">
              <a:extLst>
                <a:ext uri="{FF2B5EF4-FFF2-40B4-BE49-F238E27FC236}">
                  <a16:creationId xmlns:a16="http://schemas.microsoft.com/office/drawing/2014/main" id="{AFF94F8B-F4B5-A4B6-3D81-3A41B29DA2D7}"/>
                </a:ext>
              </a:extLst>
            </p:cNvPr>
            <p:cNvSpPr/>
            <p:nvPr/>
          </p:nvSpPr>
          <p:spPr>
            <a:xfrm>
              <a:off x="9996599" y="2324692"/>
              <a:ext cx="765573" cy="741225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noFill/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6C924984-5A6B-DE7B-A4FE-7A527F0A2344}"/>
                </a:ext>
              </a:extLst>
            </p:cNvPr>
            <p:cNvSpPr txBox="1"/>
            <p:nvPr/>
          </p:nvSpPr>
          <p:spPr>
            <a:xfrm>
              <a:off x="9162840" y="2167734"/>
              <a:ext cx="468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Au</a:t>
              </a:r>
              <a:endParaRPr kumimoji="1" lang="ja-JP" altLang="en-US" dirty="0"/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194E5608-FDFF-81B7-A978-70FCDDB8ABCD}"/>
                </a:ext>
              </a:extLst>
            </p:cNvPr>
            <p:cNvSpPr txBox="1"/>
            <p:nvPr/>
          </p:nvSpPr>
          <p:spPr>
            <a:xfrm>
              <a:off x="10690095" y="2220270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C</a:t>
              </a:r>
              <a:r>
                <a:rPr kumimoji="1" lang="en-US" altLang="ja-JP" dirty="0"/>
                <a:t>u</a:t>
              </a:r>
              <a:endParaRPr kumimoji="1" lang="ja-JP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テキスト ボックス 45">
                  <a:extLst>
                    <a:ext uri="{FF2B5EF4-FFF2-40B4-BE49-F238E27FC236}">
                      <a16:creationId xmlns:a16="http://schemas.microsoft.com/office/drawing/2014/main" id="{ACE32224-379A-5875-53E0-49C85847CBFF}"/>
                    </a:ext>
                  </a:extLst>
                </p:cNvPr>
                <p:cNvSpPr txBox="1"/>
                <p:nvPr/>
              </p:nvSpPr>
              <p:spPr>
                <a:xfrm>
                  <a:off x="10821234" y="1689705"/>
                  <a:ext cx="527644" cy="3947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b="1" dirty="0"/>
                </a:p>
              </p:txBody>
            </p:sp>
          </mc:Choice>
          <mc:Fallback xmlns="">
            <p:sp>
              <p:nvSpPr>
                <p:cNvPr id="46" name="テキスト ボックス 45">
                  <a:extLst>
                    <a:ext uri="{FF2B5EF4-FFF2-40B4-BE49-F238E27FC236}">
                      <a16:creationId xmlns:a16="http://schemas.microsoft.com/office/drawing/2014/main" id="{ACE32224-379A-5875-53E0-49C85847CB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21234" y="1689705"/>
                  <a:ext cx="527644" cy="394788"/>
                </a:xfrm>
                <a:prstGeom prst="rect">
                  <a:avLst/>
                </a:prstGeom>
                <a:blipFill>
                  <a:blip r:embed="rId7"/>
                  <a:stretch>
                    <a:fillRect b="-625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74421BA6-2437-05BD-EAE8-5182F945AC88}"/>
              </a:ext>
            </a:extLst>
          </p:cNvPr>
          <p:cNvGrpSpPr/>
          <p:nvPr/>
        </p:nvGrpSpPr>
        <p:grpSpPr>
          <a:xfrm>
            <a:off x="5191753" y="3896126"/>
            <a:ext cx="3384101" cy="2539911"/>
            <a:chOff x="5234007" y="3838976"/>
            <a:chExt cx="3384101" cy="2539911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50" name="オブジェクト 49">
                  <a:extLst>
                    <a:ext uri="{FF2B5EF4-FFF2-40B4-BE49-F238E27FC236}">
                      <a16:creationId xmlns:a16="http://schemas.microsoft.com/office/drawing/2014/main" id="{6E9F055E-057F-C364-12DF-9F56027E7C9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5234007" y="3838976"/>
                <a:ext cx="3384101" cy="2539911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Acrobat Document" r:id="rId8" imgW="4390855" imgH="3295315" progId="Acrobat.Document.DC">
                        <p:embed/>
                      </p:oleObj>
                    </mc:Choice>
                    <mc:Fallback>
                      <p:oleObj name="Acrobat Document" r:id="rId8" imgW="4390855" imgH="3295315" progId="Acrobat.Document.DC">
                        <p:embed/>
                        <p:pic>
                          <p:nvPicPr>
                            <p:cNvPr id="50" name="オブジェクト 49">
                              <a:extLst>
                                <a:ext uri="{FF2B5EF4-FFF2-40B4-BE49-F238E27FC236}">
                                  <a16:creationId xmlns:a16="http://schemas.microsoft.com/office/drawing/2014/main" id="{6E9F055E-057F-C364-12DF-9F56027E7C97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234007" y="3838976"/>
                              <a:ext cx="3384101" cy="2539911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50" name="オブジェクト 49">
                  <a:extLst>
                    <a:ext uri="{FF2B5EF4-FFF2-40B4-BE49-F238E27FC236}">
                      <a16:creationId xmlns:a16="http://schemas.microsoft.com/office/drawing/2014/main" id="{6E9F055E-057F-C364-12DF-9F56027E7C9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560197722"/>
                    </p:ext>
                  </p:extLst>
                </p:nvPr>
              </p:nvGraphicFramePr>
              <p:xfrm>
                <a:off x="5234007" y="3838976"/>
                <a:ext cx="3384101" cy="2539911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Acrobat Document" r:id="rId10" imgW="4390855" imgH="3295315" progId="Acrobat.Document.DC">
                        <p:embed/>
                      </p:oleObj>
                    </mc:Choice>
                    <mc:Fallback>
                      <p:oleObj name="Acrobat Document" r:id="rId10" imgW="4390855" imgH="3295315" progId="Acrobat.Document.DC">
                        <p:embed/>
                        <p:pic>
                          <p:nvPicPr>
                            <p:cNvPr id="50" name="オブジェクト 49">
                              <a:extLst>
                                <a:ext uri="{FF2B5EF4-FFF2-40B4-BE49-F238E27FC236}">
                                  <a16:creationId xmlns:a16="http://schemas.microsoft.com/office/drawing/2014/main" id="{6E9F055E-057F-C364-12DF-9F56027E7C97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234007" y="3838976"/>
                              <a:ext cx="3384101" cy="2539911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sp>
          <p:nvSpPr>
            <p:cNvPr id="21" name="楕円 20">
              <a:extLst>
                <a:ext uri="{FF2B5EF4-FFF2-40B4-BE49-F238E27FC236}">
                  <a16:creationId xmlns:a16="http://schemas.microsoft.com/office/drawing/2014/main" id="{984E8B21-AEA2-D171-8884-71D159604E16}"/>
                </a:ext>
              </a:extLst>
            </p:cNvPr>
            <p:cNvSpPr/>
            <p:nvPr/>
          </p:nvSpPr>
          <p:spPr>
            <a:xfrm>
              <a:off x="5999228" y="4620806"/>
              <a:ext cx="1049628" cy="998865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noFill/>
              </a:endParaRPr>
            </a:p>
          </p:txBody>
        </p:sp>
        <p:sp>
          <p:nvSpPr>
            <p:cNvPr id="22" name="楕円 21">
              <a:extLst>
                <a:ext uri="{FF2B5EF4-FFF2-40B4-BE49-F238E27FC236}">
                  <a16:creationId xmlns:a16="http://schemas.microsoft.com/office/drawing/2014/main" id="{32EC481F-09CD-3046-4572-3AB5BE849ABC}"/>
                </a:ext>
              </a:extLst>
            </p:cNvPr>
            <p:cNvSpPr/>
            <p:nvPr/>
          </p:nvSpPr>
          <p:spPr>
            <a:xfrm>
              <a:off x="6357082" y="4617857"/>
              <a:ext cx="1049628" cy="998865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noFill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FDDCF2C9-186B-0146-C2C5-68DBA911AA12}"/>
                </a:ext>
              </a:extLst>
            </p:cNvPr>
            <p:cNvSpPr txBox="1"/>
            <p:nvPr/>
          </p:nvSpPr>
          <p:spPr>
            <a:xfrm>
              <a:off x="5662492" y="4488799"/>
              <a:ext cx="468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Au</a:t>
              </a:r>
              <a:endParaRPr kumimoji="1" lang="ja-JP" altLang="en-US" dirty="0"/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C6A201EB-8D5B-A970-D967-1B135C1F74D9}"/>
                </a:ext>
              </a:extLst>
            </p:cNvPr>
            <p:cNvSpPr txBox="1"/>
            <p:nvPr/>
          </p:nvSpPr>
          <p:spPr>
            <a:xfrm>
              <a:off x="7275373" y="4528407"/>
              <a:ext cx="468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Au</a:t>
              </a:r>
              <a:endParaRPr kumimoji="1" lang="ja-JP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テキスト ボックス 50">
                  <a:extLst>
                    <a:ext uri="{FF2B5EF4-FFF2-40B4-BE49-F238E27FC236}">
                      <a16:creationId xmlns:a16="http://schemas.microsoft.com/office/drawing/2014/main" id="{A965A3C8-0A0C-83F5-D8A0-5522B7391A58}"/>
                    </a:ext>
                  </a:extLst>
                </p:cNvPr>
                <p:cNvSpPr txBox="1"/>
                <p:nvPr/>
              </p:nvSpPr>
              <p:spPr>
                <a:xfrm>
                  <a:off x="7267388" y="4126606"/>
                  <a:ext cx="50840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b="1" dirty="0"/>
                </a:p>
              </p:txBody>
            </p:sp>
          </mc:Choice>
          <mc:Fallback xmlns="">
            <p:sp>
              <p:nvSpPr>
                <p:cNvPr id="51" name="テキスト ボックス 50">
                  <a:extLst>
                    <a:ext uri="{FF2B5EF4-FFF2-40B4-BE49-F238E27FC236}">
                      <a16:creationId xmlns:a16="http://schemas.microsoft.com/office/drawing/2014/main" id="{A965A3C8-0A0C-83F5-D8A0-5522B7391A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67388" y="4126606"/>
                  <a:ext cx="508408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75D08A21-5BF0-6971-8311-8E0AC7F3E795}"/>
              </a:ext>
            </a:extLst>
          </p:cNvPr>
          <p:cNvGrpSpPr/>
          <p:nvPr/>
        </p:nvGrpSpPr>
        <p:grpSpPr>
          <a:xfrm>
            <a:off x="8731976" y="3864523"/>
            <a:ext cx="3468011" cy="2602889"/>
            <a:chOff x="8713929" y="3884203"/>
            <a:chExt cx="3468011" cy="2602889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37" name="オブジェクト 36">
                  <a:extLst>
                    <a:ext uri="{FF2B5EF4-FFF2-40B4-BE49-F238E27FC236}">
                      <a16:creationId xmlns:a16="http://schemas.microsoft.com/office/drawing/2014/main" id="{9F83B060-F569-AE7A-55D8-F9257A861BE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8713929" y="3884203"/>
                <a:ext cx="3468011" cy="2602889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Acrobat Document" r:id="rId13" imgW="4390855" imgH="3295315" progId="Acrobat.Document.DC">
                        <p:embed/>
                      </p:oleObj>
                    </mc:Choice>
                    <mc:Fallback>
                      <p:oleObj name="Acrobat Document" r:id="rId13" imgW="4390855" imgH="3295315" progId="Acrobat.Document.DC">
                        <p:embed/>
                        <p:pic>
                          <p:nvPicPr>
                            <p:cNvPr id="37" name="オブジェクト 36">
                              <a:extLst>
                                <a:ext uri="{FF2B5EF4-FFF2-40B4-BE49-F238E27FC236}">
                                  <a16:creationId xmlns:a16="http://schemas.microsoft.com/office/drawing/2014/main" id="{9F83B060-F569-AE7A-55D8-F9257A861BE6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4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713929" y="3884203"/>
                              <a:ext cx="3468011" cy="2602889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37" name="オブジェクト 36">
                  <a:extLst>
                    <a:ext uri="{FF2B5EF4-FFF2-40B4-BE49-F238E27FC236}">
                      <a16:creationId xmlns:a16="http://schemas.microsoft.com/office/drawing/2014/main" id="{9F83B060-F569-AE7A-55D8-F9257A861BE6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357820902"/>
                    </p:ext>
                  </p:extLst>
                </p:nvPr>
              </p:nvGraphicFramePr>
              <p:xfrm>
                <a:off x="8713929" y="3884203"/>
                <a:ext cx="3468011" cy="2602889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Acrobat Document" r:id="rId15" imgW="4390855" imgH="3295315" progId="Acrobat.Document.DC">
                        <p:embed/>
                      </p:oleObj>
                    </mc:Choice>
                    <mc:Fallback>
                      <p:oleObj name="Acrobat Document" r:id="rId15" imgW="4390855" imgH="3295315" progId="Acrobat.Document.DC">
                        <p:embed/>
                        <p:pic>
                          <p:nvPicPr>
                            <p:cNvPr id="37" name="オブジェクト 36">
                              <a:extLst>
                                <a:ext uri="{FF2B5EF4-FFF2-40B4-BE49-F238E27FC236}">
                                  <a16:creationId xmlns:a16="http://schemas.microsoft.com/office/drawing/2014/main" id="{9F83B060-F569-AE7A-55D8-F9257A861BE6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713929" y="3884203"/>
                              <a:ext cx="3468011" cy="2602889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grpSp>
          <p:nvGrpSpPr>
            <p:cNvPr id="38" name="グループ化 37">
              <a:extLst>
                <a:ext uri="{FF2B5EF4-FFF2-40B4-BE49-F238E27FC236}">
                  <a16:creationId xmlns:a16="http://schemas.microsoft.com/office/drawing/2014/main" id="{E92BC78D-88AF-44FF-1D9E-D347C5F9909C}"/>
                </a:ext>
              </a:extLst>
            </p:cNvPr>
            <p:cNvGrpSpPr/>
            <p:nvPr/>
          </p:nvGrpSpPr>
          <p:grpSpPr>
            <a:xfrm>
              <a:off x="9218105" y="4209575"/>
              <a:ext cx="2140002" cy="1467571"/>
              <a:chOff x="9211361" y="4126474"/>
              <a:chExt cx="2165530" cy="150864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テキスト ボックス 14">
                    <a:extLst>
                      <a:ext uri="{FF2B5EF4-FFF2-40B4-BE49-F238E27FC236}">
                        <a16:creationId xmlns:a16="http://schemas.microsoft.com/office/drawing/2014/main" id="{7EBE0C32-DB66-4ABA-835C-46A56872D7E2}"/>
                      </a:ext>
                    </a:extLst>
                  </p:cNvPr>
                  <p:cNvSpPr txBox="1"/>
                  <p:nvPr/>
                </p:nvSpPr>
                <p:spPr>
                  <a:xfrm>
                    <a:off x="10862418" y="4126474"/>
                    <a:ext cx="514473" cy="37966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ja-JP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1" i="1" smtClean="0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kumimoji="1" lang="en-US" altLang="ja-JP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</m:oMath>
                      </m:oMathPara>
                    </a14:m>
                    <a:endParaRPr kumimoji="1" lang="ja-JP" altLang="en-US" b="1" dirty="0"/>
                  </a:p>
                </p:txBody>
              </p:sp>
            </mc:Choice>
            <mc:Fallback xmlns="">
              <p:sp>
                <p:nvSpPr>
                  <p:cNvPr id="15" name="テキスト ボックス 14">
                    <a:extLst>
                      <a:ext uri="{FF2B5EF4-FFF2-40B4-BE49-F238E27FC236}">
                        <a16:creationId xmlns:a16="http://schemas.microsoft.com/office/drawing/2014/main" id="{7EBE0C32-DB66-4ABA-835C-46A56872D7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62418" y="4126474"/>
                    <a:ext cx="514473" cy="379668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3" name="楕円 22">
                <a:extLst>
                  <a:ext uri="{FF2B5EF4-FFF2-40B4-BE49-F238E27FC236}">
                    <a16:creationId xmlns:a16="http://schemas.microsoft.com/office/drawing/2014/main" id="{A7A1350C-04BC-42B4-6B5F-6CCB787AB34A}"/>
                  </a:ext>
                </a:extLst>
              </p:cNvPr>
              <p:cNvSpPr/>
              <p:nvPr/>
            </p:nvSpPr>
            <p:spPr>
              <a:xfrm>
                <a:off x="9494498" y="4636251"/>
                <a:ext cx="1049628" cy="99886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noFill/>
                </a:endParaRPr>
              </a:p>
            </p:txBody>
          </p:sp>
          <p:sp>
            <p:nvSpPr>
              <p:cNvPr id="24" name="楕円 23">
                <a:extLst>
                  <a:ext uri="{FF2B5EF4-FFF2-40B4-BE49-F238E27FC236}">
                    <a16:creationId xmlns:a16="http://schemas.microsoft.com/office/drawing/2014/main" id="{A4757EC0-6D52-0AA7-2188-320A27D4E2EB}"/>
                  </a:ext>
                </a:extLst>
              </p:cNvPr>
              <p:cNvSpPr/>
              <p:nvPr/>
            </p:nvSpPr>
            <p:spPr>
              <a:xfrm>
                <a:off x="10006433" y="4759145"/>
                <a:ext cx="765573" cy="7412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noFill/>
                </a:endParaRPr>
              </a:p>
            </p:txBody>
          </p:sp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EB12B5ED-F58D-F938-D1A4-C0960605818C}"/>
                  </a:ext>
                </a:extLst>
              </p:cNvPr>
              <p:cNvSpPr txBox="1"/>
              <p:nvPr/>
            </p:nvSpPr>
            <p:spPr>
              <a:xfrm>
                <a:off x="9211361" y="4539220"/>
                <a:ext cx="4683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Au</a:t>
                </a:r>
                <a:endParaRPr kumimoji="1" lang="ja-JP" altLang="en-US" dirty="0"/>
              </a:p>
            </p:txBody>
          </p:sp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2502A07E-D7AF-D1EE-F4A0-AC8336D5889B}"/>
                  </a:ext>
                </a:extLst>
              </p:cNvPr>
              <p:cNvSpPr txBox="1"/>
              <p:nvPr/>
            </p:nvSpPr>
            <p:spPr>
              <a:xfrm>
                <a:off x="10703363" y="4537008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C</a:t>
                </a:r>
                <a:r>
                  <a:rPr kumimoji="1" lang="en-US" altLang="ja-JP" dirty="0"/>
                  <a:t>u</a:t>
                </a:r>
                <a:endParaRPr kumimoji="1" lang="ja-JP" alt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D6B9727B-F029-47FA-8B9E-BB3A3066843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69787" y="85725"/>
                <a:ext cx="12197276" cy="928008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altLang="ja-JP" dirty="0"/>
                  <a:t>Initial Condition</a:t>
                </a:r>
                <a:r>
                  <a:rPr lang="ja-JP" altLang="en-US"/>
                  <a:t>：</a:t>
                </a:r>
                <a:r>
                  <a:rPr lang="en-US" altLang="ja-JP" dirty="0"/>
                  <a:t>Electromagnetic Fields</a:t>
                </a:r>
                <a:r>
                  <a:rPr lang="ja-JP" altLang="en-US"/>
                  <a:t> </a:t>
                </a:r>
                <a:r>
                  <a:rPr lang="en-US" altLang="ja-JP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b="1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D6B9727B-F029-47FA-8B9E-BB3A306684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69787" y="85725"/>
                <a:ext cx="12197276" cy="928008"/>
              </a:xfrm>
              <a:blipFill>
                <a:blip r:embed="rId18"/>
                <a:stretch>
                  <a:fillRect l="-1977" t="-6757" b="-1891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6C2D279-4B6D-4689-B44E-3637E55EBE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775932" y="1266731"/>
                <a:ext cx="5081592" cy="468638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altLang="ja-JP" sz="2400" dirty="0"/>
                  <a:t>C</a:t>
                </a:r>
                <a:r>
                  <a:rPr kumimoji="1" lang="en-US" altLang="ja-JP" sz="2400" dirty="0"/>
                  <a:t>u</a:t>
                </a:r>
                <a:r>
                  <a:rPr kumimoji="1" lang="ja-JP" altLang="en-US" sz="2400" dirty="0"/>
                  <a:t>＋</a:t>
                </a:r>
                <a:r>
                  <a:rPr kumimoji="1" lang="en-US" altLang="ja-JP" sz="2400" dirty="0"/>
                  <a:t>Au</a:t>
                </a:r>
                <a:r>
                  <a:rPr kumimoji="1" lang="ja-JP" altLang="en-US" sz="2400" dirty="0"/>
                  <a:t>（</a:t>
                </a:r>
                <a14:m>
                  <m:oMath xmlns:m="http://schemas.openxmlformats.org/officeDocument/2006/math"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𝒃</m:t>
                    </m:r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𝟏𝟎</m:t>
                    </m:r>
                  </m:oMath>
                </a14:m>
                <a:r>
                  <a:rPr kumimoji="1" lang="ja-JP" altLang="en-US" sz="2400" dirty="0"/>
                  <a:t> </a:t>
                </a:r>
                <a:r>
                  <a:rPr kumimoji="1" lang="en-US" altLang="ja-JP" sz="2400" dirty="0" err="1"/>
                  <a:t>fm</a:t>
                </a:r>
                <a:r>
                  <a:rPr kumimoji="1" lang="ja-JP" altLang="en-US" sz="2400" dirty="0"/>
                  <a:t>）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6C2D279-4B6D-4689-B44E-3637E55EBE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75932" y="1266731"/>
                <a:ext cx="5081592" cy="4686386"/>
              </a:xfrm>
              <a:blipFill>
                <a:blip r:embed="rId19"/>
                <a:stretch>
                  <a:fillRect l="-1921" t="-14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D67CABB-BDE0-4CDA-8EBC-CF535C40CB51}"/>
              </a:ext>
            </a:extLst>
          </p:cNvPr>
          <p:cNvSpPr txBox="1"/>
          <p:nvPr/>
        </p:nvSpPr>
        <p:spPr>
          <a:xfrm>
            <a:off x="9007368" y="973861"/>
            <a:ext cx="3150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err="1"/>
              <a:t>Tuchin</a:t>
            </a:r>
            <a:r>
              <a:rPr kumimoji="1" lang="en-US" altLang="ja-JP" sz="1400" i="1"/>
              <a:t>, Phys.Rev.C88,024911(2013)</a:t>
            </a:r>
            <a:endParaRPr kumimoji="1" lang="ja-JP" altLang="en-US" sz="1400" i="1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7E1C4C7E-85D0-6B64-EACC-7811CC8F4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C1F97-1234-D940-9288-ED113C9D9152}" type="slidenum">
              <a:rPr kumimoji="1" lang="ja-JP" altLang="en-US" smtClean="0"/>
              <a:t>39</a:t>
            </a:fld>
            <a:endParaRPr kumimoji="1" lang="ja-JP" altLang="en-US"/>
          </a:p>
        </p:txBody>
      </p:sp>
      <p:sp>
        <p:nvSpPr>
          <p:cNvPr id="16" name="日付プレースホルダー 15">
            <a:extLst>
              <a:ext uri="{FF2B5EF4-FFF2-40B4-BE49-F238E27FC236}">
                <a16:creationId xmlns:a16="http://schemas.microsoft.com/office/drawing/2014/main" id="{637AA180-101F-51DD-C57E-7F01811896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9788" y="64725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/>
              <a:t>2023/2/2</a:t>
            </a:r>
            <a:endParaRPr kumimoji="1" lang="ja-JP" altLang="en-US"/>
          </a:p>
        </p:txBody>
      </p: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FEE9EA7F-E2C9-28F9-0797-FEDE344A741B}"/>
              </a:ext>
            </a:extLst>
          </p:cNvPr>
          <p:cNvGrpSpPr/>
          <p:nvPr/>
        </p:nvGrpSpPr>
        <p:grpSpPr>
          <a:xfrm>
            <a:off x="5174444" y="1439149"/>
            <a:ext cx="3412765" cy="2561424"/>
            <a:chOff x="5174444" y="1439149"/>
            <a:chExt cx="3412765" cy="2561424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41" name="オブジェクト 40">
                  <a:extLst>
                    <a:ext uri="{FF2B5EF4-FFF2-40B4-BE49-F238E27FC236}">
                      <a16:creationId xmlns:a16="http://schemas.microsoft.com/office/drawing/2014/main" id="{1EFAF68E-F2AF-F2B6-B652-D9A8BE55D4F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5174444" y="1439149"/>
                <a:ext cx="3412765" cy="2561424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Acrobat Document" r:id="rId20" imgW="4390855" imgH="3295315" progId="Acrobat.Document.DC">
                        <p:embed/>
                      </p:oleObj>
                    </mc:Choice>
                    <mc:Fallback>
                      <p:oleObj name="Acrobat Document" r:id="rId20" imgW="4390855" imgH="3295315" progId="Acrobat.Document.DC">
                        <p:embed/>
                        <p:pic>
                          <p:nvPicPr>
                            <p:cNvPr id="41" name="オブジェクト 40">
                              <a:extLst>
                                <a:ext uri="{FF2B5EF4-FFF2-40B4-BE49-F238E27FC236}">
                                  <a16:creationId xmlns:a16="http://schemas.microsoft.com/office/drawing/2014/main" id="{1EFAF68E-F2AF-F2B6-B652-D9A8BE55D4F3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2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174444" y="1439149"/>
                              <a:ext cx="3412765" cy="2561424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41" name="オブジェクト 40">
                  <a:extLst>
                    <a:ext uri="{FF2B5EF4-FFF2-40B4-BE49-F238E27FC236}">
                      <a16:creationId xmlns:a16="http://schemas.microsoft.com/office/drawing/2014/main" id="{1EFAF68E-F2AF-F2B6-B652-D9A8BE55D4F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25916342"/>
                    </p:ext>
                  </p:extLst>
                </p:nvPr>
              </p:nvGraphicFramePr>
              <p:xfrm>
                <a:off x="5174444" y="1439149"/>
                <a:ext cx="3412765" cy="2561424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Acrobat Document" r:id="rId22" imgW="4390855" imgH="3295315" progId="Acrobat.Document.DC">
                        <p:embed/>
                      </p:oleObj>
                    </mc:Choice>
                    <mc:Fallback>
                      <p:oleObj name="Acrobat Document" r:id="rId22" imgW="4390855" imgH="3295315" progId="Acrobat.Document.DC">
                        <p:embed/>
                        <p:pic>
                          <p:nvPicPr>
                            <p:cNvPr id="41" name="オブジェクト 40">
                              <a:extLst>
                                <a:ext uri="{FF2B5EF4-FFF2-40B4-BE49-F238E27FC236}">
                                  <a16:creationId xmlns:a16="http://schemas.microsoft.com/office/drawing/2014/main" id="{1EFAF68E-F2AF-F2B6-B652-D9A8BE55D4F3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23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174444" y="1439149"/>
                              <a:ext cx="3412765" cy="2561424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テキスト ボックス 5">
                  <a:extLst>
                    <a:ext uri="{FF2B5EF4-FFF2-40B4-BE49-F238E27FC236}">
                      <a16:creationId xmlns:a16="http://schemas.microsoft.com/office/drawing/2014/main" id="{2654ECD8-135D-468F-9E9A-677A33D65416}"/>
                    </a:ext>
                  </a:extLst>
                </p:cNvPr>
                <p:cNvSpPr txBox="1"/>
                <p:nvPr/>
              </p:nvSpPr>
              <p:spPr>
                <a:xfrm>
                  <a:off x="7188407" y="1711874"/>
                  <a:ext cx="527644" cy="3947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b="1" dirty="0"/>
                </a:p>
              </p:txBody>
            </p:sp>
          </mc:Choice>
          <mc:Fallback xmlns="">
            <p:sp>
              <p:nvSpPr>
                <p:cNvPr id="6" name="テキスト ボックス 5">
                  <a:extLst>
                    <a:ext uri="{FF2B5EF4-FFF2-40B4-BE49-F238E27FC236}">
                      <a16:creationId xmlns:a16="http://schemas.microsoft.com/office/drawing/2014/main" id="{2654ECD8-135D-468F-9E9A-677A33D654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8407" y="1711874"/>
                  <a:ext cx="527644" cy="394788"/>
                </a:xfrm>
                <a:prstGeom prst="rect">
                  <a:avLst/>
                </a:prstGeom>
                <a:blipFill>
                  <a:blip r:embed="rId24"/>
                  <a:stretch>
                    <a:fillRect b="-461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楕円 17">
              <a:extLst>
                <a:ext uri="{FF2B5EF4-FFF2-40B4-BE49-F238E27FC236}">
                  <a16:creationId xmlns:a16="http://schemas.microsoft.com/office/drawing/2014/main" id="{96AAFAD5-5AE3-3B26-8E56-3B7EA860ECE8}"/>
                </a:ext>
              </a:extLst>
            </p:cNvPr>
            <p:cNvSpPr/>
            <p:nvPr/>
          </p:nvSpPr>
          <p:spPr>
            <a:xfrm>
              <a:off x="5936241" y="2219271"/>
              <a:ext cx="1049628" cy="998865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noFill/>
              </a:endParaRPr>
            </a:p>
          </p:txBody>
        </p:sp>
        <p:sp>
          <p:nvSpPr>
            <p:cNvPr id="19" name="楕円 18">
              <a:extLst>
                <a:ext uri="{FF2B5EF4-FFF2-40B4-BE49-F238E27FC236}">
                  <a16:creationId xmlns:a16="http://schemas.microsoft.com/office/drawing/2014/main" id="{8FFD2855-23B4-27BC-955E-3FCEC9F34D06}"/>
                </a:ext>
              </a:extLst>
            </p:cNvPr>
            <p:cNvSpPr/>
            <p:nvPr/>
          </p:nvSpPr>
          <p:spPr>
            <a:xfrm>
              <a:off x="6327578" y="2224378"/>
              <a:ext cx="1049628" cy="998865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noFill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238193ED-2E92-EE5D-1720-0FA29B998DDC}"/>
                </a:ext>
              </a:extLst>
            </p:cNvPr>
            <p:cNvSpPr txBox="1"/>
            <p:nvPr/>
          </p:nvSpPr>
          <p:spPr>
            <a:xfrm>
              <a:off x="5611138" y="2132073"/>
              <a:ext cx="468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Au</a:t>
              </a:r>
              <a:endParaRPr kumimoji="1" lang="ja-JP" altLang="en-US" dirty="0"/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C9827CDF-CB1F-2F3D-4114-B84A73301D49}"/>
                </a:ext>
              </a:extLst>
            </p:cNvPr>
            <p:cNvSpPr txBox="1"/>
            <p:nvPr/>
          </p:nvSpPr>
          <p:spPr>
            <a:xfrm>
              <a:off x="7208894" y="2124808"/>
              <a:ext cx="468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Au</a:t>
              </a:r>
              <a:endParaRPr kumimoji="1" lang="ja-JP" alt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コンテンツ プレースホルダー 2">
                <a:extLst>
                  <a:ext uri="{FF2B5EF4-FFF2-40B4-BE49-F238E27FC236}">
                    <a16:creationId xmlns:a16="http://schemas.microsoft.com/office/drawing/2014/main" id="{CD3A7031-7A7D-4B83-BEAE-17817FB12D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46320" y="1231149"/>
                <a:ext cx="5081592" cy="468638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itchFamily="2" charset="2"/>
                  <a:buChar char="n"/>
                  <a:defRPr kumimoji="1" sz="3200" b="1" i="0" kern="1200">
                    <a:solidFill>
                      <a:schemeClr val="tx1"/>
                    </a:solidFill>
                    <a:latin typeface="Meiryo" panose="020B0604030504040204" pitchFamily="34" charset="-128"/>
                    <a:ea typeface="Meiryo" panose="020B0604030504040204" pitchFamily="34" charset="-128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Ø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altLang="ja-JP" sz="2400" dirty="0"/>
                  <a:t>Au</a:t>
                </a:r>
                <a:r>
                  <a:rPr lang="ja-JP" altLang="en-US" sz="2400" dirty="0"/>
                  <a:t>＋</a:t>
                </a:r>
                <a:r>
                  <a:rPr lang="en-US" altLang="ja-JP" sz="2400" dirty="0"/>
                  <a:t>Au</a:t>
                </a:r>
                <a:r>
                  <a:rPr lang="ja-JP" altLang="en-US" sz="2400" dirty="0"/>
                  <a:t>（</a:t>
                </a:r>
                <a14:m>
                  <m:oMath xmlns:m="http://schemas.openxmlformats.org/officeDocument/2006/math"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𝟏𝟎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 err="1"/>
                  <a:t>fm</a:t>
                </a:r>
                <a:r>
                  <a:rPr lang="ja-JP" altLang="en-US" sz="2400" dirty="0"/>
                  <a:t>）</a:t>
                </a:r>
              </a:p>
            </p:txBody>
          </p:sp>
        </mc:Choice>
        <mc:Fallback xmlns="">
          <p:sp>
            <p:nvSpPr>
              <p:cNvPr id="4" name="コンテンツ プレースホルダー 2">
                <a:extLst>
                  <a:ext uri="{FF2B5EF4-FFF2-40B4-BE49-F238E27FC236}">
                    <a16:creationId xmlns:a16="http://schemas.microsoft.com/office/drawing/2014/main" id="{CD3A7031-7A7D-4B83-BEAE-17817FB12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6320" y="1231149"/>
                <a:ext cx="5081592" cy="4686386"/>
              </a:xfrm>
              <a:prstGeom prst="rect">
                <a:avLst/>
              </a:prstGeom>
              <a:blipFill>
                <a:blip r:embed="rId25"/>
                <a:stretch>
                  <a:fillRect l="-1799" t="-14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コンテンツ プレースホルダー 2">
            <a:extLst>
              <a:ext uri="{FF2B5EF4-FFF2-40B4-BE49-F238E27FC236}">
                <a16:creationId xmlns:a16="http://schemas.microsoft.com/office/drawing/2014/main" id="{3132E35B-7ECF-D8A1-6921-99BD9CF4EB25}"/>
              </a:ext>
            </a:extLst>
          </p:cNvPr>
          <p:cNvSpPr txBox="1">
            <a:spLocks/>
          </p:cNvSpPr>
          <p:nvPr/>
        </p:nvSpPr>
        <p:spPr>
          <a:xfrm>
            <a:off x="21014" y="1380779"/>
            <a:ext cx="5342082" cy="5083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n"/>
              <a:defRPr kumimoji="1" sz="3200" b="1" i="0" kern="120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ja-JP" sz="2800" dirty="0" err="1"/>
              <a:t>Au+Au</a:t>
            </a:r>
            <a:endParaRPr lang="en-US" altLang="ja-JP" sz="2800" dirty="0"/>
          </a:p>
          <a:p>
            <a:pPr lvl="1">
              <a:lnSpc>
                <a:spcPct val="150000"/>
              </a:lnSpc>
            </a:pPr>
            <a:r>
              <a:rPr lang="en-US" altLang="ja-JP" sz="2400" dirty="0"/>
              <a:t>Strong magnetic fields in QGP</a:t>
            </a:r>
          </a:p>
          <a:p>
            <a:pPr lvl="1">
              <a:lnSpc>
                <a:spcPct val="150000"/>
              </a:lnSpc>
            </a:pPr>
            <a:r>
              <a:rPr lang="en-US" altLang="ja-JP" sz="2400" dirty="0"/>
              <a:t>Electric field </a:t>
            </a:r>
            <a:r>
              <a:rPr lang="ja-JP" altLang="en-US" sz="2400"/>
              <a:t>～０</a:t>
            </a:r>
            <a:r>
              <a:rPr lang="en-US" altLang="ja-JP" sz="2400" dirty="0"/>
              <a:t> in QGP</a:t>
            </a:r>
          </a:p>
          <a:p>
            <a:pPr>
              <a:lnSpc>
                <a:spcPct val="150000"/>
              </a:lnSpc>
            </a:pPr>
            <a:r>
              <a:rPr lang="en-US" altLang="ja-JP" sz="2800" dirty="0" err="1"/>
              <a:t>Cu+Au</a:t>
            </a:r>
            <a:endParaRPr lang="en-US" altLang="ja-JP" sz="2400" dirty="0"/>
          </a:p>
          <a:p>
            <a:pPr lvl="1">
              <a:lnSpc>
                <a:spcPct val="150000"/>
              </a:lnSpc>
            </a:pPr>
            <a:r>
              <a:rPr lang="en-US" altLang="ja-JP" sz="2400" dirty="0"/>
              <a:t>Strong magnetic field in QGP</a:t>
            </a:r>
          </a:p>
          <a:p>
            <a:pPr lvl="1">
              <a:lnSpc>
                <a:spcPct val="150000"/>
              </a:lnSpc>
            </a:pPr>
            <a:r>
              <a:rPr lang="en-US" altLang="ja-JP" sz="2400" dirty="0"/>
              <a:t>Finite electric field in QGP</a:t>
            </a:r>
          </a:p>
          <a:p>
            <a:pPr marL="0" indent="0">
              <a:lnSpc>
                <a:spcPct val="150000"/>
              </a:lnSpc>
              <a:buNone/>
            </a:pPr>
            <a:endParaRPr lang="ja-JP" altLang="en-US" dirty="0"/>
          </a:p>
        </p:txBody>
      </p: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32A3D113-4F3D-12AB-B472-9FF301B2EDCB}"/>
              </a:ext>
            </a:extLst>
          </p:cNvPr>
          <p:cNvCxnSpPr>
            <a:cxnSpLocks/>
          </p:cNvCxnSpPr>
          <p:nvPr/>
        </p:nvCxnSpPr>
        <p:spPr>
          <a:xfrm>
            <a:off x="8651425" y="1494527"/>
            <a:ext cx="0" cy="486621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625EDF17-AAF9-4308-BF39-B5CE158C58CC}"/>
              </a:ext>
            </a:extLst>
          </p:cNvPr>
          <p:cNvCxnSpPr>
            <a:cxnSpLocks/>
          </p:cNvCxnSpPr>
          <p:nvPr/>
        </p:nvCxnSpPr>
        <p:spPr>
          <a:xfrm flipH="1">
            <a:off x="5521095" y="4053421"/>
            <a:ext cx="6217853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A3289180-8EB7-2839-EFCE-15472D2B2446}"/>
              </a:ext>
            </a:extLst>
          </p:cNvPr>
          <p:cNvSpPr txBox="1"/>
          <p:nvPr/>
        </p:nvSpPr>
        <p:spPr>
          <a:xfrm>
            <a:off x="7327872" y="6525487"/>
            <a:ext cx="2146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Freezeout hypersurface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228124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Quark-Gluon Plasma (QGP)?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Quarks and gluons at extreme conditions </a:t>
            </a:r>
          </a:p>
          <a:p>
            <a:pPr lvl="1"/>
            <a:r>
              <a:rPr lang="en-US" dirty="0"/>
              <a:t>Early universe</a:t>
            </a: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 flipV="1">
            <a:off x="2018952" y="2057400"/>
            <a:ext cx="0" cy="4343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" name="Freeform 18"/>
          <p:cNvSpPr>
            <a:spLocks/>
          </p:cNvSpPr>
          <p:nvPr/>
        </p:nvSpPr>
        <p:spPr bwMode="auto">
          <a:xfrm>
            <a:off x="3420870" y="4326656"/>
            <a:ext cx="2668432" cy="2074144"/>
          </a:xfrm>
          <a:custGeom>
            <a:avLst/>
            <a:gdLst>
              <a:gd name="T0" fmla="*/ 0 w 1824"/>
              <a:gd name="T1" fmla="*/ 0 h 1344"/>
              <a:gd name="T2" fmla="*/ 2147483647 w 1824"/>
              <a:gd name="T3" fmla="*/ 2147483647 h 1344"/>
              <a:gd name="T4" fmla="*/ 2147483647 w 1824"/>
              <a:gd name="T5" fmla="*/ 2147483647 h 1344"/>
              <a:gd name="T6" fmla="*/ 2147483647 w 1824"/>
              <a:gd name="T7" fmla="*/ 2147483647 h 1344"/>
              <a:gd name="T8" fmla="*/ 2147483647 w 1824"/>
              <a:gd name="T9" fmla="*/ 2147483647 h 1344"/>
              <a:gd name="T10" fmla="*/ 2147483647 w 1824"/>
              <a:gd name="T11" fmla="*/ 2147483647 h 1344"/>
              <a:gd name="T12" fmla="*/ 2147483647 w 1824"/>
              <a:gd name="T13" fmla="*/ 2147483647 h 1344"/>
              <a:gd name="T14" fmla="*/ 2147483647 w 1824"/>
              <a:gd name="T15" fmla="*/ 2147483647 h 1344"/>
              <a:gd name="T16" fmla="*/ 2147483647 w 1824"/>
              <a:gd name="T17" fmla="*/ 2147483647 h 13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824"/>
              <a:gd name="T28" fmla="*/ 0 h 1344"/>
              <a:gd name="T29" fmla="*/ 1824 w 1824"/>
              <a:gd name="T30" fmla="*/ 1344 h 13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824" h="1344">
                <a:moveTo>
                  <a:pt x="0" y="0"/>
                </a:moveTo>
                <a:cubicBezTo>
                  <a:pt x="43" y="9"/>
                  <a:pt x="159" y="26"/>
                  <a:pt x="256" y="56"/>
                </a:cubicBezTo>
                <a:cubicBezTo>
                  <a:pt x="353" y="86"/>
                  <a:pt x="486" y="140"/>
                  <a:pt x="580" y="182"/>
                </a:cubicBezTo>
                <a:cubicBezTo>
                  <a:pt x="674" y="224"/>
                  <a:pt x="738" y="257"/>
                  <a:pt x="823" y="308"/>
                </a:cubicBezTo>
                <a:cubicBezTo>
                  <a:pt x="908" y="359"/>
                  <a:pt x="1005" y="421"/>
                  <a:pt x="1092" y="488"/>
                </a:cubicBezTo>
                <a:cubicBezTo>
                  <a:pt x="1179" y="555"/>
                  <a:pt x="1271" y="644"/>
                  <a:pt x="1344" y="713"/>
                </a:cubicBezTo>
                <a:cubicBezTo>
                  <a:pt x="1417" y="782"/>
                  <a:pt x="1472" y="833"/>
                  <a:pt x="1533" y="901"/>
                </a:cubicBezTo>
                <a:cubicBezTo>
                  <a:pt x="1594" y="969"/>
                  <a:pt x="1662" y="1046"/>
                  <a:pt x="1710" y="1120"/>
                </a:cubicBezTo>
                <a:cubicBezTo>
                  <a:pt x="1758" y="1194"/>
                  <a:pt x="1800" y="1273"/>
                  <a:pt x="1824" y="1344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3858866" y="5553075"/>
            <a:ext cx="1489075" cy="369888"/>
          </a:xfrm>
          <a:prstGeom prst="rect">
            <a:avLst/>
          </a:prstGeom>
          <a:solidFill>
            <a:srgbClr val="0000FF">
              <a:alpha val="27058"/>
            </a:srgbClr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000000"/>
                </a:solidFill>
                <a:latin typeface="Calibri" charset="0"/>
              </a:rPr>
              <a:t>Hadron Phase</a:t>
            </a:r>
            <a:endParaRPr lang="ja-JP" altLang="en-US" sz="18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7" name="Freeform 21"/>
          <p:cNvSpPr>
            <a:spLocks/>
          </p:cNvSpPr>
          <p:nvPr/>
        </p:nvSpPr>
        <p:spPr bwMode="auto">
          <a:xfrm>
            <a:off x="5708302" y="5410200"/>
            <a:ext cx="2362200" cy="381000"/>
          </a:xfrm>
          <a:custGeom>
            <a:avLst/>
            <a:gdLst>
              <a:gd name="T0" fmla="*/ 0 w 1872"/>
              <a:gd name="T1" fmla="*/ 2147483647 h 240"/>
              <a:gd name="T2" fmla="*/ 2147483647 w 1872"/>
              <a:gd name="T3" fmla="*/ 2147483647 h 240"/>
              <a:gd name="T4" fmla="*/ 2147483647 w 1872"/>
              <a:gd name="T5" fmla="*/ 0 h 240"/>
              <a:gd name="T6" fmla="*/ 0 60000 65536"/>
              <a:gd name="T7" fmla="*/ 0 60000 65536"/>
              <a:gd name="T8" fmla="*/ 0 60000 65536"/>
              <a:gd name="T9" fmla="*/ 0 w 1872"/>
              <a:gd name="T10" fmla="*/ 0 h 240"/>
              <a:gd name="T11" fmla="*/ 1872 w 1872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72" h="240">
                <a:moveTo>
                  <a:pt x="0" y="240"/>
                </a:moveTo>
                <a:cubicBezTo>
                  <a:pt x="612" y="164"/>
                  <a:pt x="1224" y="88"/>
                  <a:pt x="1536" y="48"/>
                </a:cubicBezTo>
                <a:cubicBezTo>
                  <a:pt x="1848" y="8"/>
                  <a:pt x="1860" y="4"/>
                  <a:pt x="1872" y="0"/>
                </a:cubicBezTo>
              </a:path>
            </a:pathLst>
          </a:custGeom>
          <a:solidFill>
            <a:srgbClr val="BFFDFF"/>
          </a:solidFill>
          <a:ln w="3175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6804174" y="5881653"/>
            <a:ext cx="2316163" cy="369888"/>
          </a:xfrm>
          <a:prstGeom prst="rect">
            <a:avLst/>
          </a:prstGeom>
          <a:solidFill>
            <a:srgbClr val="66FF66">
              <a:alpha val="30980"/>
            </a:srgbClr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rPr>
              <a:t>Color Super Conductor</a:t>
            </a:r>
            <a:endParaRPr lang="ja-JP" altLang="en-US" sz="180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</a:endParaRPr>
          </a:p>
        </p:txBody>
      </p:sp>
      <p:sp>
        <p:nvSpPr>
          <p:cNvPr id="9" name="Oval 37"/>
          <p:cNvSpPr>
            <a:spLocks noChangeArrowheads="1"/>
          </p:cNvSpPr>
          <p:nvPr/>
        </p:nvSpPr>
        <p:spPr bwMode="auto">
          <a:xfrm>
            <a:off x="3394846" y="4271382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10" name="Text Box 38"/>
          <p:cNvSpPr txBox="1">
            <a:spLocks noChangeArrowheads="1"/>
          </p:cNvSpPr>
          <p:nvPr/>
        </p:nvSpPr>
        <p:spPr bwMode="auto">
          <a:xfrm>
            <a:off x="2190403" y="4394200"/>
            <a:ext cx="1839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FF0000"/>
                </a:solidFill>
                <a:latin typeface="Calibri" charset="0"/>
              </a:rPr>
              <a:t>QCD Critical Point</a:t>
            </a:r>
            <a:endParaRPr lang="ja-JP" altLang="en-US" sz="180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11" name="Freeform 39"/>
          <p:cNvSpPr>
            <a:spLocks/>
          </p:cNvSpPr>
          <p:nvPr/>
        </p:nvSpPr>
        <p:spPr bwMode="auto">
          <a:xfrm>
            <a:off x="4717702" y="6205538"/>
            <a:ext cx="457200" cy="195262"/>
          </a:xfrm>
          <a:custGeom>
            <a:avLst/>
            <a:gdLst>
              <a:gd name="T0" fmla="*/ 0 w 288"/>
              <a:gd name="T1" fmla="*/ 2147483647 h 123"/>
              <a:gd name="T2" fmla="*/ 2147483647 w 288"/>
              <a:gd name="T3" fmla="*/ 2147483647 h 123"/>
              <a:gd name="T4" fmla="*/ 2147483647 w 288"/>
              <a:gd name="T5" fmla="*/ 2147483647 h 123"/>
              <a:gd name="T6" fmla="*/ 2147483647 w 288"/>
              <a:gd name="T7" fmla="*/ 2147483647 h 123"/>
              <a:gd name="T8" fmla="*/ 2147483647 w 288"/>
              <a:gd name="T9" fmla="*/ 2147483647 h 1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8"/>
              <a:gd name="T16" fmla="*/ 0 h 123"/>
              <a:gd name="T17" fmla="*/ 288 w 288"/>
              <a:gd name="T18" fmla="*/ 123 h 1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8" h="123">
                <a:moveTo>
                  <a:pt x="0" y="123"/>
                </a:moveTo>
                <a:cubicBezTo>
                  <a:pt x="11" y="107"/>
                  <a:pt x="41" y="45"/>
                  <a:pt x="64" y="25"/>
                </a:cubicBezTo>
                <a:cubicBezTo>
                  <a:pt x="87" y="5"/>
                  <a:pt x="113" y="0"/>
                  <a:pt x="140" y="1"/>
                </a:cubicBezTo>
                <a:cubicBezTo>
                  <a:pt x="167" y="2"/>
                  <a:pt x="199" y="9"/>
                  <a:pt x="224" y="29"/>
                </a:cubicBezTo>
                <a:cubicBezTo>
                  <a:pt x="249" y="49"/>
                  <a:pt x="275" y="104"/>
                  <a:pt x="288" y="123"/>
                </a:cubicBezTo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12" name="Line 40"/>
          <p:cNvSpPr>
            <a:spLocks noChangeShapeType="1"/>
          </p:cNvSpPr>
          <p:nvPr/>
        </p:nvSpPr>
        <p:spPr bwMode="auto">
          <a:xfrm>
            <a:off x="2018952" y="6400800"/>
            <a:ext cx="6172200" cy="0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" name="Freeform 54"/>
          <p:cNvSpPr>
            <a:spLocks/>
          </p:cNvSpPr>
          <p:nvPr/>
        </p:nvSpPr>
        <p:spPr bwMode="auto">
          <a:xfrm rot="2155377">
            <a:off x="4914552" y="4184650"/>
            <a:ext cx="304800" cy="158750"/>
          </a:xfrm>
          <a:custGeom>
            <a:avLst/>
            <a:gdLst>
              <a:gd name="T0" fmla="*/ 2147483647 w 1059"/>
              <a:gd name="T1" fmla="*/ 2147483647 h 336"/>
              <a:gd name="T2" fmla="*/ 2147483647 w 1059"/>
              <a:gd name="T3" fmla="*/ 2147483647 h 336"/>
              <a:gd name="T4" fmla="*/ 2147483647 w 1059"/>
              <a:gd name="T5" fmla="*/ 2147483647 h 336"/>
              <a:gd name="T6" fmla="*/ 2147483647 w 1059"/>
              <a:gd name="T7" fmla="*/ 2147483647 h 336"/>
              <a:gd name="T8" fmla="*/ 2147483647 w 1059"/>
              <a:gd name="T9" fmla="*/ 2147483647 h 336"/>
              <a:gd name="T10" fmla="*/ 2147483647 w 1059"/>
              <a:gd name="T11" fmla="*/ 2147483647 h 336"/>
              <a:gd name="T12" fmla="*/ 2147483647 w 1059"/>
              <a:gd name="T13" fmla="*/ 2147483647 h 336"/>
              <a:gd name="T14" fmla="*/ 2147483647 w 1059"/>
              <a:gd name="T15" fmla="*/ 2147483647 h 336"/>
              <a:gd name="T16" fmla="*/ 2147483647 w 1059"/>
              <a:gd name="T17" fmla="*/ 2147483647 h 336"/>
              <a:gd name="T18" fmla="*/ 2147483647 w 1059"/>
              <a:gd name="T19" fmla="*/ 2147483647 h 336"/>
              <a:gd name="T20" fmla="*/ 2147483647 w 1059"/>
              <a:gd name="T21" fmla="*/ 2147483647 h 336"/>
              <a:gd name="T22" fmla="*/ 2147483647 w 1059"/>
              <a:gd name="T23" fmla="*/ 2147483647 h 336"/>
              <a:gd name="T24" fmla="*/ 2147483647 w 1059"/>
              <a:gd name="T25" fmla="*/ 2147483647 h 336"/>
              <a:gd name="T26" fmla="*/ 2147483647 w 1059"/>
              <a:gd name="T27" fmla="*/ 2147483647 h 336"/>
              <a:gd name="T28" fmla="*/ 2147483647 w 1059"/>
              <a:gd name="T29" fmla="*/ 2147483647 h 336"/>
              <a:gd name="T30" fmla="*/ 2147483647 w 1059"/>
              <a:gd name="T31" fmla="*/ 2147483647 h 336"/>
              <a:gd name="T32" fmla="*/ 2147483647 w 1059"/>
              <a:gd name="T33" fmla="*/ 2147483647 h 336"/>
              <a:gd name="T34" fmla="*/ 2147483647 w 1059"/>
              <a:gd name="T35" fmla="*/ 2147483647 h 336"/>
              <a:gd name="T36" fmla="*/ 2147483647 w 1059"/>
              <a:gd name="T37" fmla="*/ 2147483647 h 336"/>
              <a:gd name="T38" fmla="*/ 2147483647 w 1059"/>
              <a:gd name="T39" fmla="*/ 2147483647 h 336"/>
              <a:gd name="T40" fmla="*/ 2147483647 w 1059"/>
              <a:gd name="T41" fmla="*/ 2147483647 h 336"/>
              <a:gd name="T42" fmla="*/ 2147483647 w 1059"/>
              <a:gd name="T43" fmla="*/ 2147483647 h 336"/>
              <a:gd name="T44" fmla="*/ 2147483647 w 1059"/>
              <a:gd name="T45" fmla="*/ 2147483647 h 336"/>
              <a:gd name="T46" fmla="*/ 2147483647 w 1059"/>
              <a:gd name="T47" fmla="*/ 2147483647 h 336"/>
              <a:gd name="T48" fmla="*/ 2147483647 w 1059"/>
              <a:gd name="T49" fmla="*/ 2147483647 h 336"/>
              <a:gd name="T50" fmla="*/ 2147483647 w 1059"/>
              <a:gd name="T51" fmla="*/ 2147483647 h 336"/>
              <a:gd name="T52" fmla="*/ 2147483647 w 1059"/>
              <a:gd name="T53" fmla="*/ 2147483647 h 336"/>
              <a:gd name="T54" fmla="*/ 2147483647 w 1059"/>
              <a:gd name="T55" fmla="*/ 2147483647 h 336"/>
              <a:gd name="T56" fmla="*/ 2147483647 w 1059"/>
              <a:gd name="T57" fmla="*/ 2147483647 h 336"/>
              <a:gd name="T58" fmla="*/ 2147483647 w 1059"/>
              <a:gd name="T59" fmla="*/ 2147483647 h 336"/>
              <a:gd name="T60" fmla="*/ 2147483647 w 1059"/>
              <a:gd name="T61" fmla="*/ 2147483647 h 336"/>
              <a:gd name="T62" fmla="*/ 2147483647 w 1059"/>
              <a:gd name="T63" fmla="*/ 2147483647 h 336"/>
              <a:gd name="T64" fmla="*/ 2147483647 w 1059"/>
              <a:gd name="T65" fmla="*/ 2147483647 h 336"/>
              <a:gd name="T66" fmla="*/ 2147483647 w 1059"/>
              <a:gd name="T67" fmla="*/ 2147483647 h 336"/>
              <a:gd name="T68" fmla="*/ 2147483647 w 1059"/>
              <a:gd name="T69" fmla="*/ 2147483647 h 336"/>
              <a:gd name="T70" fmla="*/ 2147483647 w 1059"/>
              <a:gd name="T71" fmla="*/ 2147483647 h 336"/>
              <a:gd name="T72" fmla="*/ 2147483647 w 1059"/>
              <a:gd name="T73" fmla="*/ 2147483647 h 336"/>
              <a:gd name="T74" fmla="*/ 2147483647 w 1059"/>
              <a:gd name="T75" fmla="*/ 2147483647 h 336"/>
              <a:gd name="T76" fmla="*/ 2147483647 w 1059"/>
              <a:gd name="T77" fmla="*/ 2147483647 h 336"/>
              <a:gd name="T78" fmla="*/ 2147483647 w 1059"/>
              <a:gd name="T79" fmla="*/ 2147483647 h 336"/>
              <a:gd name="T80" fmla="*/ 2147483647 w 1059"/>
              <a:gd name="T81" fmla="*/ 2147483647 h 336"/>
              <a:gd name="T82" fmla="*/ 2147483647 w 1059"/>
              <a:gd name="T83" fmla="*/ 2147483647 h 336"/>
              <a:gd name="T84" fmla="*/ 2147483647 w 1059"/>
              <a:gd name="T85" fmla="*/ 2147483647 h 336"/>
              <a:gd name="T86" fmla="*/ 2147483647 w 1059"/>
              <a:gd name="T87" fmla="*/ 2147483647 h 336"/>
              <a:gd name="T88" fmla="*/ 2147483647 w 1059"/>
              <a:gd name="T89" fmla="*/ 2147483647 h 336"/>
              <a:gd name="T90" fmla="*/ 2147483647 w 1059"/>
              <a:gd name="T91" fmla="*/ 2147483647 h 336"/>
              <a:gd name="T92" fmla="*/ 2147483647 w 1059"/>
              <a:gd name="T93" fmla="*/ 2147483647 h 336"/>
              <a:gd name="T94" fmla="*/ 2147483647 w 1059"/>
              <a:gd name="T95" fmla="*/ 2147483647 h 336"/>
              <a:gd name="T96" fmla="*/ 2147483647 w 1059"/>
              <a:gd name="T97" fmla="*/ 2147483647 h 336"/>
              <a:gd name="T98" fmla="*/ 2147483647 w 1059"/>
              <a:gd name="T99" fmla="*/ 2147483647 h 336"/>
              <a:gd name="T100" fmla="*/ 2147483647 w 1059"/>
              <a:gd name="T101" fmla="*/ 2147483647 h 336"/>
              <a:gd name="T102" fmla="*/ 2147483647 w 1059"/>
              <a:gd name="T103" fmla="*/ 2147483647 h 336"/>
              <a:gd name="T104" fmla="*/ 2147483647 w 1059"/>
              <a:gd name="T105" fmla="*/ 2147483647 h 336"/>
              <a:gd name="T106" fmla="*/ 2147483647 w 1059"/>
              <a:gd name="T107" fmla="*/ 2147483647 h 336"/>
              <a:gd name="T108" fmla="*/ 2147483647 w 1059"/>
              <a:gd name="T109" fmla="*/ 2147483647 h 336"/>
              <a:gd name="T110" fmla="*/ 2147483647 w 1059"/>
              <a:gd name="T111" fmla="*/ 2147483647 h 336"/>
              <a:gd name="T112" fmla="*/ 2147483647 w 1059"/>
              <a:gd name="T113" fmla="*/ 2147483647 h 3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059"/>
              <a:gd name="T172" fmla="*/ 0 h 336"/>
              <a:gd name="T173" fmla="*/ 1059 w 1059"/>
              <a:gd name="T174" fmla="*/ 336 h 3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059" h="336">
                <a:moveTo>
                  <a:pt x="51" y="4"/>
                </a:moveTo>
                <a:cubicBezTo>
                  <a:pt x="45" y="20"/>
                  <a:pt x="18" y="70"/>
                  <a:pt x="10" y="100"/>
                </a:cubicBezTo>
                <a:cubicBezTo>
                  <a:pt x="2" y="130"/>
                  <a:pt x="0" y="159"/>
                  <a:pt x="3" y="185"/>
                </a:cubicBezTo>
                <a:cubicBezTo>
                  <a:pt x="7" y="212"/>
                  <a:pt x="10" y="238"/>
                  <a:pt x="27" y="262"/>
                </a:cubicBezTo>
                <a:cubicBezTo>
                  <a:pt x="45" y="285"/>
                  <a:pt x="82" y="318"/>
                  <a:pt x="109" y="327"/>
                </a:cubicBezTo>
                <a:cubicBezTo>
                  <a:pt x="135" y="336"/>
                  <a:pt x="165" y="322"/>
                  <a:pt x="185" y="312"/>
                </a:cubicBezTo>
                <a:cubicBezTo>
                  <a:pt x="206" y="302"/>
                  <a:pt x="219" y="283"/>
                  <a:pt x="232" y="265"/>
                </a:cubicBezTo>
                <a:cubicBezTo>
                  <a:pt x="244" y="247"/>
                  <a:pt x="255" y="229"/>
                  <a:pt x="260" y="206"/>
                </a:cubicBezTo>
                <a:cubicBezTo>
                  <a:pt x="266" y="182"/>
                  <a:pt x="264" y="149"/>
                  <a:pt x="262" y="125"/>
                </a:cubicBezTo>
                <a:cubicBezTo>
                  <a:pt x="260" y="101"/>
                  <a:pt x="258" y="79"/>
                  <a:pt x="249" y="60"/>
                </a:cubicBezTo>
                <a:cubicBezTo>
                  <a:pt x="240" y="41"/>
                  <a:pt x="222" y="8"/>
                  <a:pt x="210" y="8"/>
                </a:cubicBezTo>
                <a:cubicBezTo>
                  <a:pt x="198" y="8"/>
                  <a:pt x="183" y="38"/>
                  <a:pt x="175" y="58"/>
                </a:cubicBezTo>
                <a:cubicBezTo>
                  <a:pt x="167" y="78"/>
                  <a:pt x="165" y="103"/>
                  <a:pt x="164" y="129"/>
                </a:cubicBezTo>
                <a:cubicBezTo>
                  <a:pt x="163" y="155"/>
                  <a:pt x="160" y="187"/>
                  <a:pt x="166" y="212"/>
                </a:cubicBezTo>
                <a:cubicBezTo>
                  <a:pt x="171" y="237"/>
                  <a:pt x="183" y="262"/>
                  <a:pt x="199" y="280"/>
                </a:cubicBezTo>
                <a:cubicBezTo>
                  <a:pt x="214" y="297"/>
                  <a:pt x="239" y="314"/>
                  <a:pt x="260" y="321"/>
                </a:cubicBezTo>
                <a:cubicBezTo>
                  <a:pt x="281" y="328"/>
                  <a:pt x="302" y="333"/>
                  <a:pt x="325" y="322"/>
                </a:cubicBezTo>
                <a:cubicBezTo>
                  <a:pt x="348" y="311"/>
                  <a:pt x="385" y="279"/>
                  <a:pt x="401" y="256"/>
                </a:cubicBezTo>
                <a:cubicBezTo>
                  <a:pt x="417" y="233"/>
                  <a:pt x="420" y="213"/>
                  <a:pt x="423" y="185"/>
                </a:cubicBezTo>
                <a:cubicBezTo>
                  <a:pt x="425" y="157"/>
                  <a:pt x="423" y="116"/>
                  <a:pt x="416" y="88"/>
                </a:cubicBezTo>
                <a:cubicBezTo>
                  <a:pt x="409" y="60"/>
                  <a:pt x="394" y="23"/>
                  <a:pt x="381" y="17"/>
                </a:cubicBezTo>
                <a:cubicBezTo>
                  <a:pt x="368" y="11"/>
                  <a:pt x="349" y="32"/>
                  <a:pt x="339" y="53"/>
                </a:cubicBezTo>
                <a:cubicBezTo>
                  <a:pt x="329" y="73"/>
                  <a:pt x="320" y="115"/>
                  <a:pt x="319" y="144"/>
                </a:cubicBezTo>
                <a:cubicBezTo>
                  <a:pt x="318" y="173"/>
                  <a:pt x="325" y="208"/>
                  <a:pt x="333" y="232"/>
                </a:cubicBezTo>
                <a:cubicBezTo>
                  <a:pt x="341" y="256"/>
                  <a:pt x="354" y="272"/>
                  <a:pt x="369" y="288"/>
                </a:cubicBezTo>
                <a:cubicBezTo>
                  <a:pt x="384" y="304"/>
                  <a:pt x="405" y="322"/>
                  <a:pt x="425" y="327"/>
                </a:cubicBezTo>
                <a:cubicBezTo>
                  <a:pt x="445" y="332"/>
                  <a:pt x="469" y="327"/>
                  <a:pt x="489" y="318"/>
                </a:cubicBezTo>
                <a:cubicBezTo>
                  <a:pt x="509" y="309"/>
                  <a:pt x="528" y="297"/>
                  <a:pt x="543" y="274"/>
                </a:cubicBezTo>
                <a:cubicBezTo>
                  <a:pt x="558" y="251"/>
                  <a:pt x="576" y="216"/>
                  <a:pt x="581" y="182"/>
                </a:cubicBezTo>
                <a:cubicBezTo>
                  <a:pt x="585" y="148"/>
                  <a:pt x="578" y="97"/>
                  <a:pt x="570" y="67"/>
                </a:cubicBezTo>
                <a:cubicBezTo>
                  <a:pt x="561" y="38"/>
                  <a:pt x="541" y="8"/>
                  <a:pt x="528" y="8"/>
                </a:cubicBezTo>
                <a:cubicBezTo>
                  <a:pt x="515" y="8"/>
                  <a:pt x="499" y="41"/>
                  <a:pt x="491" y="70"/>
                </a:cubicBezTo>
                <a:cubicBezTo>
                  <a:pt x="482" y="100"/>
                  <a:pt x="475" y="153"/>
                  <a:pt x="477" y="185"/>
                </a:cubicBezTo>
                <a:cubicBezTo>
                  <a:pt x="479" y="217"/>
                  <a:pt x="494" y="244"/>
                  <a:pt x="505" y="264"/>
                </a:cubicBezTo>
                <a:cubicBezTo>
                  <a:pt x="516" y="284"/>
                  <a:pt x="525" y="293"/>
                  <a:pt x="545" y="303"/>
                </a:cubicBezTo>
                <a:cubicBezTo>
                  <a:pt x="565" y="313"/>
                  <a:pt x="598" y="328"/>
                  <a:pt x="624" y="324"/>
                </a:cubicBezTo>
                <a:cubicBezTo>
                  <a:pt x="651" y="319"/>
                  <a:pt x="688" y="290"/>
                  <a:pt x="706" y="274"/>
                </a:cubicBezTo>
                <a:cubicBezTo>
                  <a:pt x="724" y="258"/>
                  <a:pt x="725" y="249"/>
                  <a:pt x="731" y="228"/>
                </a:cubicBezTo>
                <a:cubicBezTo>
                  <a:pt x="737" y="207"/>
                  <a:pt x="739" y="173"/>
                  <a:pt x="739" y="148"/>
                </a:cubicBezTo>
                <a:cubicBezTo>
                  <a:pt x="739" y="123"/>
                  <a:pt x="741" y="104"/>
                  <a:pt x="733" y="80"/>
                </a:cubicBezTo>
                <a:cubicBezTo>
                  <a:pt x="725" y="56"/>
                  <a:pt x="701" y="10"/>
                  <a:pt x="688" y="5"/>
                </a:cubicBezTo>
                <a:cubicBezTo>
                  <a:pt x="675" y="0"/>
                  <a:pt x="661" y="28"/>
                  <a:pt x="653" y="50"/>
                </a:cubicBezTo>
                <a:cubicBezTo>
                  <a:pt x="645" y="72"/>
                  <a:pt x="638" y="104"/>
                  <a:pt x="637" y="134"/>
                </a:cubicBezTo>
                <a:cubicBezTo>
                  <a:pt x="636" y="164"/>
                  <a:pt x="637" y="203"/>
                  <a:pt x="649" y="232"/>
                </a:cubicBezTo>
                <a:cubicBezTo>
                  <a:pt x="661" y="261"/>
                  <a:pt x="688" y="294"/>
                  <a:pt x="712" y="309"/>
                </a:cubicBezTo>
                <a:cubicBezTo>
                  <a:pt x="736" y="324"/>
                  <a:pt x="764" y="330"/>
                  <a:pt x="791" y="321"/>
                </a:cubicBezTo>
                <a:cubicBezTo>
                  <a:pt x="819" y="312"/>
                  <a:pt x="859" y="288"/>
                  <a:pt x="877" y="253"/>
                </a:cubicBezTo>
                <a:cubicBezTo>
                  <a:pt x="894" y="218"/>
                  <a:pt x="899" y="148"/>
                  <a:pt x="894" y="109"/>
                </a:cubicBezTo>
                <a:cubicBezTo>
                  <a:pt x="890" y="69"/>
                  <a:pt x="864" y="14"/>
                  <a:pt x="848" y="11"/>
                </a:cubicBezTo>
                <a:cubicBezTo>
                  <a:pt x="833" y="8"/>
                  <a:pt x="808" y="53"/>
                  <a:pt x="800" y="88"/>
                </a:cubicBezTo>
                <a:cubicBezTo>
                  <a:pt x="792" y="123"/>
                  <a:pt x="792" y="188"/>
                  <a:pt x="802" y="224"/>
                </a:cubicBezTo>
                <a:cubicBezTo>
                  <a:pt x="812" y="259"/>
                  <a:pt x="836" y="285"/>
                  <a:pt x="861" y="303"/>
                </a:cubicBezTo>
                <a:cubicBezTo>
                  <a:pt x="887" y="321"/>
                  <a:pt x="925" y="331"/>
                  <a:pt x="951" y="327"/>
                </a:cubicBezTo>
                <a:cubicBezTo>
                  <a:pt x="978" y="322"/>
                  <a:pt x="1002" y="299"/>
                  <a:pt x="1019" y="274"/>
                </a:cubicBezTo>
                <a:cubicBezTo>
                  <a:pt x="1037" y="249"/>
                  <a:pt x="1050" y="207"/>
                  <a:pt x="1055" y="176"/>
                </a:cubicBezTo>
                <a:cubicBezTo>
                  <a:pt x="1059" y="145"/>
                  <a:pt x="1054" y="116"/>
                  <a:pt x="1048" y="91"/>
                </a:cubicBezTo>
                <a:cubicBezTo>
                  <a:pt x="1043" y="66"/>
                  <a:pt x="1027" y="42"/>
                  <a:pt x="1022" y="2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14" name="Freeform 56"/>
          <p:cNvSpPr>
            <a:spLocks/>
          </p:cNvSpPr>
          <p:nvPr/>
        </p:nvSpPr>
        <p:spPr bwMode="auto">
          <a:xfrm rot="9209940">
            <a:off x="5555902" y="5029200"/>
            <a:ext cx="304800" cy="158750"/>
          </a:xfrm>
          <a:custGeom>
            <a:avLst/>
            <a:gdLst>
              <a:gd name="T0" fmla="*/ 2147483647 w 1059"/>
              <a:gd name="T1" fmla="*/ 2147483647 h 336"/>
              <a:gd name="T2" fmla="*/ 2147483647 w 1059"/>
              <a:gd name="T3" fmla="*/ 2147483647 h 336"/>
              <a:gd name="T4" fmla="*/ 2147483647 w 1059"/>
              <a:gd name="T5" fmla="*/ 2147483647 h 336"/>
              <a:gd name="T6" fmla="*/ 2147483647 w 1059"/>
              <a:gd name="T7" fmla="*/ 2147483647 h 336"/>
              <a:gd name="T8" fmla="*/ 2147483647 w 1059"/>
              <a:gd name="T9" fmla="*/ 2147483647 h 336"/>
              <a:gd name="T10" fmla="*/ 2147483647 w 1059"/>
              <a:gd name="T11" fmla="*/ 2147483647 h 336"/>
              <a:gd name="T12" fmla="*/ 2147483647 w 1059"/>
              <a:gd name="T13" fmla="*/ 2147483647 h 336"/>
              <a:gd name="T14" fmla="*/ 2147483647 w 1059"/>
              <a:gd name="T15" fmla="*/ 2147483647 h 336"/>
              <a:gd name="T16" fmla="*/ 2147483647 w 1059"/>
              <a:gd name="T17" fmla="*/ 2147483647 h 336"/>
              <a:gd name="T18" fmla="*/ 2147483647 w 1059"/>
              <a:gd name="T19" fmla="*/ 2147483647 h 336"/>
              <a:gd name="T20" fmla="*/ 2147483647 w 1059"/>
              <a:gd name="T21" fmla="*/ 2147483647 h 336"/>
              <a:gd name="T22" fmla="*/ 2147483647 w 1059"/>
              <a:gd name="T23" fmla="*/ 2147483647 h 336"/>
              <a:gd name="T24" fmla="*/ 2147483647 w 1059"/>
              <a:gd name="T25" fmla="*/ 2147483647 h 336"/>
              <a:gd name="T26" fmla="*/ 2147483647 w 1059"/>
              <a:gd name="T27" fmla="*/ 2147483647 h 336"/>
              <a:gd name="T28" fmla="*/ 2147483647 w 1059"/>
              <a:gd name="T29" fmla="*/ 2147483647 h 336"/>
              <a:gd name="T30" fmla="*/ 2147483647 w 1059"/>
              <a:gd name="T31" fmla="*/ 2147483647 h 336"/>
              <a:gd name="T32" fmla="*/ 2147483647 w 1059"/>
              <a:gd name="T33" fmla="*/ 2147483647 h 336"/>
              <a:gd name="T34" fmla="*/ 2147483647 w 1059"/>
              <a:gd name="T35" fmla="*/ 2147483647 h 336"/>
              <a:gd name="T36" fmla="*/ 2147483647 w 1059"/>
              <a:gd name="T37" fmla="*/ 2147483647 h 336"/>
              <a:gd name="T38" fmla="*/ 2147483647 w 1059"/>
              <a:gd name="T39" fmla="*/ 2147483647 h 336"/>
              <a:gd name="T40" fmla="*/ 2147483647 w 1059"/>
              <a:gd name="T41" fmla="*/ 2147483647 h 336"/>
              <a:gd name="T42" fmla="*/ 2147483647 w 1059"/>
              <a:gd name="T43" fmla="*/ 2147483647 h 336"/>
              <a:gd name="T44" fmla="*/ 2147483647 w 1059"/>
              <a:gd name="T45" fmla="*/ 2147483647 h 336"/>
              <a:gd name="T46" fmla="*/ 2147483647 w 1059"/>
              <a:gd name="T47" fmla="*/ 2147483647 h 336"/>
              <a:gd name="T48" fmla="*/ 2147483647 w 1059"/>
              <a:gd name="T49" fmla="*/ 2147483647 h 336"/>
              <a:gd name="T50" fmla="*/ 2147483647 w 1059"/>
              <a:gd name="T51" fmla="*/ 2147483647 h 336"/>
              <a:gd name="T52" fmla="*/ 2147483647 w 1059"/>
              <a:gd name="T53" fmla="*/ 2147483647 h 336"/>
              <a:gd name="T54" fmla="*/ 2147483647 w 1059"/>
              <a:gd name="T55" fmla="*/ 2147483647 h 336"/>
              <a:gd name="T56" fmla="*/ 2147483647 w 1059"/>
              <a:gd name="T57" fmla="*/ 2147483647 h 336"/>
              <a:gd name="T58" fmla="*/ 2147483647 w 1059"/>
              <a:gd name="T59" fmla="*/ 2147483647 h 336"/>
              <a:gd name="T60" fmla="*/ 2147483647 w 1059"/>
              <a:gd name="T61" fmla="*/ 2147483647 h 336"/>
              <a:gd name="T62" fmla="*/ 2147483647 w 1059"/>
              <a:gd name="T63" fmla="*/ 2147483647 h 336"/>
              <a:gd name="T64" fmla="*/ 2147483647 w 1059"/>
              <a:gd name="T65" fmla="*/ 2147483647 h 336"/>
              <a:gd name="T66" fmla="*/ 2147483647 w 1059"/>
              <a:gd name="T67" fmla="*/ 2147483647 h 336"/>
              <a:gd name="T68" fmla="*/ 2147483647 w 1059"/>
              <a:gd name="T69" fmla="*/ 2147483647 h 336"/>
              <a:gd name="T70" fmla="*/ 2147483647 w 1059"/>
              <a:gd name="T71" fmla="*/ 2147483647 h 336"/>
              <a:gd name="T72" fmla="*/ 2147483647 w 1059"/>
              <a:gd name="T73" fmla="*/ 2147483647 h 336"/>
              <a:gd name="T74" fmla="*/ 2147483647 w 1059"/>
              <a:gd name="T75" fmla="*/ 2147483647 h 336"/>
              <a:gd name="T76" fmla="*/ 2147483647 w 1059"/>
              <a:gd name="T77" fmla="*/ 2147483647 h 336"/>
              <a:gd name="T78" fmla="*/ 2147483647 w 1059"/>
              <a:gd name="T79" fmla="*/ 2147483647 h 336"/>
              <a:gd name="T80" fmla="*/ 2147483647 w 1059"/>
              <a:gd name="T81" fmla="*/ 2147483647 h 336"/>
              <a:gd name="T82" fmla="*/ 2147483647 w 1059"/>
              <a:gd name="T83" fmla="*/ 2147483647 h 336"/>
              <a:gd name="T84" fmla="*/ 2147483647 w 1059"/>
              <a:gd name="T85" fmla="*/ 2147483647 h 336"/>
              <a:gd name="T86" fmla="*/ 2147483647 w 1059"/>
              <a:gd name="T87" fmla="*/ 2147483647 h 336"/>
              <a:gd name="T88" fmla="*/ 2147483647 w 1059"/>
              <a:gd name="T89" fmla="*/ 2147483647 h 336"/>
              <a:gd name="T90" fmla="*/ 2147483647 w 1059"/>
              <a:gd name="T91" fmla="*/ 2147483647 h 336"/>
              <a:gd name="T92" fmla="*/ 2147483647 w 1059"/>
              <a:gd name="T93" fmla="*/ 2147483647 h 336"/>
              <a:gd name="T94" fmla="*/ 2147483647 w 1059"/>
              <a:gd name="T95" fmla="*/ 2147483647 h 336"/>
              <a:gd name="T96" fmla="*/ 2147483647 w 1059"/>
              <a:gd name="T97" fmla="*/ 2147483647 h 336"/>
              <a:gd name="T98" fmla="*/ 2147483647 w 1059"/>
              <a:gd name="T99" fmla="*/ 2147483647 h 336"/>
              <a:gd name="T100" fmla="*/ 2147483647 w 1059"/>
              <a:gd name="T101" fmla="*/ 2147483647 h 336"/>
              <a:gd name="T102" fmla="*/ 2147483647 w 1059"/>
              <a:gd name="T103" fmla="*/ 2147483647 h 336"/>
              <a:gd name="T104" fmla="*/ 2147483647 w 1059"/>
              <a:gd name="T105" fmla="*/ 2147483647 h 336"/>
              <a:gd name="T106" fmla="*/ 2147483647 w 1059"/>
              <a:gd name="T107" fmla="*/ 2147483647 h 336"/>
              <a:gd name="T108" fmla="*/ 2147483647 w 1059"/>
              <a:gd name="T109" fmla="*/ 2147483647 h 336"/>
              <a:gd name="T110" fmla="*/ 2147483647 w 1059"/>
              <a:gd name="T111" fmla="*/ 2147483647 h 336"/>
              <a:gd name="T112" fmla="*/ 2147483647 w 1059"/>
              <a:gd name="T113" fmla="*/ 2147483647 h 3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059"/>
              <a:gd name="T172" fmla="*/ 0 h 336"/>
              <a:gd name="T173" fmla="*/ 1059 w 1059"/>
              <a:gd name="T174" fmla="*/ 336 h 3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059" h="336">
                <a:moveTo>
                  <a:pt x="51" y="4"/>
                </a:moveTo>
                <a:cubicBezTo>
                  <a:pt x="45" y="20"/>
                  <a:pt x="18" y="70"/>
                  <a:pt x="10" y="100"/>
                </a:cubicBezTo>
                <a:cubicBezTo>
                  <a:pt x="2" y="130"/>
                  <a:pt x="0" y="159"/>
                  <a:pt x="3" y="185"/>
                </a:cubicBezTo>
                <a:cubicBezTo>
                  <a:pt x="7" y="212"/>
                  <a:pt x="10" y="238"/>
                  <a:pt x="27" y="262"/>
                </a:cubicBezTo>
                <a:cubicBezTo>
                  <a:pt x="45" y="285"/>
                  <a:pt x="82" y="318"/>
                  <a:pt x="109" y="327"/>
                </a:cubicBezTo>
                <a:cubicBezTo>
                  <a:pt x="135" y="336"/>
                  <a:pt x="165" y="322"/>
                  <a:pt x="185" y="312"/>
                </a:cubicBezTo>
                <a:cubicBezTo>
                  <a:pt x="206" y="302"/>
                  <a:pt x="219" y="283"/>
                  <a:pt x="232" y="265"/>
                </a:cubicBezTo>
                <a:cubicBezTo>
                  <a:pt x="244" y="247"/>
                  <a:pt x="255" y="229"/>
                  <a:pt x="260" y="206"/>
                </a:cubicBezTo>
                <a:cubicBezTo>
                  <a:pt x="266" y="182"/>
                  <a:pt x="264" y="149"/>
                  <a:pt x="262" y="125"/>
                </a:cubicBezTo>
                <a:cubicBezTo>
                  <a:pt x="260" y="101"/>
                  <a:pt x="258" y="79"/>
                  <a:pt x="249" y="60"/>
                </a:cubicBezTo>
                <a:cubicBezTo>
                  <a:pt x="240" y="41"/>
                  <a:pt x="222" y="8"/>
                  <a:pt x="210" y="8"/>
                </a:cubicBezTo>
                <a:cubicBezTo>
                  <a:pt x="198" y="8"/>
                  <a:pt x="183" y="38"/>
                  <a:pt x="175" y="58"/>
                </a:cubicBezTo>
                <a:cubicBezTo>
                  <a:pt x="167" y="78"/>
                  <a:pt x="165" y="103"/>
                  <a:pt x="164" y="129"/>
                </a:cubicBezTo>
                <a:cubicBezTo>
                  <a:pt x="163" y="155"/>
                  <a:pt x="160" y="187"/>
                  <a:pt x="166" y="212"/>
                </a:cubicBezTo>
                <a:cubicBezTo>
                  <a:pt x="171" y="237"/>
                  <a:pt x="183" y="262"/>
                  <a:pt x="199" y="280"/>
                </a:cubicBezTo>
                <a:cubicBezTo>
                  <a:pt x="214" y="297"/>
                  <a:pt x="239" y="314"/>
                  <a:pt x="260" y="321"/>
                </a:cubicBezTo>
                <a:cubicBezTo>
                  <a:pt x="281" y="328"/>
                  <a:pt x="302" y="333"/>
                  <a:pt x="325" y="322"/>
                </a:cubicBezTo>
                <a:cubicBezTo>
                  <a:pt x="348" y="311"/>
                  <a:pt x="385" y="279"/>
                  <a:pt x="401" y="256"/>
                </a:cubicBezTo>
                <a:cubicBezTo>
                  <a:pt x="417" y="233"/>
                  <a:pt x="420" y="213"/>
                  <a:pt x="423" y="185"/>
                </a:cubicBezTo>
                <a:cubicBezTo>
                  <a:pt x="425" y="157"/>
                  <a:pt x="423" y="116"/>
                  <a:pt x="416" y="88"/>
                </a:cubicBezTo>
                <a:cubicBezTo>
                  <a:pt x="409" y="60"/>
                  <a:pt x="394" y="23"/>
                  <a:pt x="381" y="17"/>
                </a:cubicBezTo>
                <a:cubicBezTo>
                  <a:pt x="368" y="11"/>
                  <a:pt x="349" y="32"/>
                  <a:pt x="339" y="53"/>
                </a:cubicBezTo>
                <a:cubicBezTo>
                  <a:pt x="329" y="73"/>
                  <a:pt x="320" y="115"/>
                  <a:pt x="319" y="144"/>
                </a:cubicBezTo>
                <a:cubicBezTo>
                  <a:pt x="318" y="173"/>
                  <a:pt x="325" y="208"/>
                  <a:pt x="333" y="232"/>
                </a:cubicBezTo>
                <a:cubicBezTo>
                  <a:pt x="341" y="256"/>
                  <a:pt x="354" y="272"/>
                  <a:pt x="369" y="288"/>
                </a:cubicBezTo>
                <a:cubicBezTo>
                  <a:pt x="384" y="304"/>
                  <a:pt x="405" y="322"/>
                  <a:pt x="425" y="327"/>
                </a:cubicBezTo>
                <a:cubicBezTo>
                  <a:pt x="445" y="332"/>
                  <a:pt x="469" y="327"/>
                  <a:pt x="489" y="318"/>
                </a:cubicBezTo>
                <a:cubicBezTo>
                  <a:pt x="509" y="309"/>
                  <a:pt x="528" y="297"/>
                  <a:pt x="543" y="274"/>
                </a:cubicBezTo>
                <a:cubicBezTo>
                  <a:pt x="558" y="251"/>
                  <a:pt x="576" y="216"/>
                  <a:pt x="581" y="182"/>
                </a:cubicBezTo>
                <a:cubicBezTo>
                  <a:pt x="585" y="148"/>
                  <a:pt x="578" y="97"/>
                  <a:pt x="570" y="67"/>
                </a:cubicBezTo>
                <a:cubicBezTo>
                  <a:pt x="561" y="38"/>
                  <a:pt x="541" y="8"/>
                  <a:pt x="528" y="8"/>
                </a:cubicBezTo>
                <a:cubicBezTo>
                  <a:pt x="515" y="8"/>
                  <a:pt x="499" y="41"/>
                  <a:pt x="491" y="70"/>
                </a:cubicBezTo>
                <a:cubicBezTo>
                  <a:pt x="482" y="100"/>
                  <a:pt x="475" y="153"/>
                  <a:pt x="477" y="185"/>
                </a:cubicBezTo>
                <a:cubicBezTo>
                  <a:pt x="479" y="217"/>
                  <a:pt x="494" y="244"/>
                  <a:pt x="505" y="264"/>
                </a:cubicBezTo>
                <a:cubicBezTo>
                  <a:pt x="516" y="284"/>
                  <a:pt x="525" y="293"/>
                  <a:pt x="545" y="303"/>
                </a:cubicBezTo>
                <a:cubicBezTo>
                  <a:pt x="565" y="313"/>
                  <a:pt x="598" y="328"/>
                  <a:pt x="624" y="324"/>
                </a:cubicBezTo>
                <a:cubicBezTo>
                  <a:pt x="651" y="319"/>
                  <a:pt x="688" y="290"/>
                  <a:pt x="706" y="274"/>
                </a:cubicBezTo>
                <a:cubicBezTo>
                  <a:pt x="724" y="258"/>
                  <a:pt x="725" y="249"/>
                  <a:pt x="731" y="228"/>
                </a:cubicBezTo>
                <a:cubicBezTo>
                  <a:pt x="737" y="207"/>
                  <a:pt x="739" y="173"/>
                  <a:pt x="739" y="148"/>
                </a:cubicBezTo>
                <a:cubicBezTo>
                  <a:pt x="739" y="123"/>
                  <a:pt x="741" y="104"/>
                  <a:pt x="733" y="80"/>
                </a:cubicBezTo>
                <a:cubicBezTo>
                  <a:pt x="725" y="56"/>
                  <a:pt x="701" y="10"/>
                  <a:pt x="688" y="5"/>
                </a:cubicBezTo>
                <a:cubicBezTo>
                  <a:pt x="675" y="0"/>
                  <a:pt x="661" y="28"/>
                  <a:pt x="653" y="50"/>
                </a:cubicBezTo>
                <a:cubicBezTo>
                  <a:pt x="645" y="72"/>
                  <a:pt x="638" y="104"/>
                  <a:pt x="637" y="134"/>
                </a:cubicBezTo>
                <a:cubicBezTo>
                  <a:pt x="636" y="164"/>
                  <a:pt x="637" y="203"/>
                  <a:pt x="649" y="232"/>
                </a:cubicBezTo>
                <a:cubicBezTo>
                  <a:pt x="661" y="261"/>
                  <a:pt x="688" y="294"/>
                  <a:pt x="712" y="309"/>
                </a:cubicBezTo>
                <a:cubicBezTo>
                  <a:pt x="736" y="324"/>
                  <a:pt x="764" y="330"/>
                  <a:pt x="791" y="321"/>
                </a:cubicBezTo>
                <a:cubicBezTo>
                  <a:pt x="819" y="312"/>
                  <a:pt x="859" y="288"/>
                  <a:pt x="877" y="253"/>
                </a:cubicBezTo>
                <a:cubicBezTo>
                  <a:pt x="894" y="218"/>
                  <a:pt x="899" y="148"/>
                  <a:pt x="894" y="109"/>
                </a:cubicBezTo>
                <a:cubicBezTo>
                  <a:pt x="890" y="69"/>
                  <a:pt x="864" y="14"/>
                  <a:pt x="848" y="11"/>
                </a:cubicBezTo>
                <a:cubicBezTo>
                  <a:pt x="833" y="8"/>
                  <a:pt x="808" y="53"/>
                  <a:pt x="800" y="88"/>
                </a:cubicBezTo>
                <a:cubicBezTo>
                  <a:pt x="792" y="123"/>
                  <a:pt x="792" y="188"/>
                  <a:pt x="802" y="224"/>
                </a:cubicBezTo>
                <a:cubicBezTo>
                  <a:pt x="812" y="259"/>
                  <a:pt x="836" y="285"/>
                  <a:pt x="861" y="303"/>
                </a:cubicBezTo>
                <a:cubicBezTo>
                  <a:pt x="887" y="321"/>
                  <a:pt x="925" y="331"/>
                  <a:pt x="951" y="327"/>
                </a:cubicBezTo>
                <a:cubicBezTo>
                  <a:pt x="978" y="322"/>
                  <a:pt x="1002" y="299"/>
                  <a:pt x="1019" y="274"/>
                </a:cubicBezTo>
                <a:cubicBezTo>
                  <a:pt x="1037" y="249"/>
                  <a:pt x="1050" y="207"/>
                  <a:pt x="1055" y="176"/>
                </a:cubicBezTo>
                <a:cubicBezTo>
                  <a:pt x="1059" y="145"/>
                  <a:pt x="1054" y="116"/>
                  <a:pt x="1048" y="91"/>
                </a:cubicBezTo>
                <a:cubicBezTo>
                  <a:pt x="1043" y="66"/>
                  <a:pt x="1027" y="42"/>
                  <a:pt x="1022" y="29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15" name="Freeform 59"/>
          <p:cNvSpPr>
            <a:spLocks/>
          </p:cNvSpPr>
          <p:nvPr/>
        </p:nvSpPr>
        <p:spPr bwMode="auto">
          <a:xfrm rot="-2753394">
            <a:off x="4917727" y="4797425"/>
            <a:ext cx="304800" cy="158750"/>
          </a:xfrm>
          <a:custGeom>
            <a:avLst/>
            <a:gdLst>
              <a:gd name="T0" fmla="*/ 2147483647 w 1059"/>
              <a:gd name="T1" fmla="*/ 2147483647 h 336"/>
              <a:gd name="T2" fmla="*/ 2147483647 w 1059"/>
              <a:gd name="T3" fmla="*/ 2147483647 h 336"/>
              <a:gd name="T4" fmla="*/ 2147483647 w 1059"/>
              <a:gd name="T5" fmla="*/ 2147483647 h 336"/>
              <a:gd name="T6" fmla="*/ 2147483647 w 1059"/>
              <a:gd name="T7" fmla="*/ 2147483647 h 336"/>
              <a:gd name="T8" fmla="*/ 2147483647 w 1059"/>
              <a:gd name="T9" fmla="*/ 2147483647 h 336"/>
              <a:gd name="T10" fmla="*/ 2147483647 w 1059"/>
              <a:gd name="T11" fmla="*/ 2147483647 h 336"/>
              <a:gd name="T12" fmla="*/ 2147483647 w 1059"/>
              <a:gd name="T13" fmla="*/ 2147483647 h 336"/>
              <a:gd name="T14" fmla="*/ 2147483647 w 1059"/>
              <a:gd name="T15" fmla="*/ 2147483647 h 336"/>
              <a:gd name="T16" fmla="*/ 2147483647 w 1059"/>
              <a:gd name="T17" fmla="*/ 2147483647 h 336"/>
              <a:gd name="T18" fmla="*/ 2147483647 w 1059"/>
              <a:gd name="T19" fmla="*/ 2147483647 h 336"/>
              <a:gd name="T20" fmla="*/ 2147483647 w 1059"/>
              <a:gd name="T21" fmla="*/ 2147483647 h 336"/>
              <a:gd name="T22" fmla="*/ 2147483647 w 1059"/>
              <a:gd name="T23" fmla="*/ 2147483647 h 336"/>
              <a:gd name="T24" fmla="*/ 2147483647 w 1059"/>
              <a:gd name="T25" fmla="*/ 2147483647 h 336"/>
              <a:gd name="T26" fmla="*/ 2147483647 w 1059"/>
              <a:gd name="T27" fmla="*/ 2147483647 h 336"/>
              <a:gd name="T28" fmla="*/ 2147483647 w 1059"/>
              <a:gd name="T29" fmla="*/ 2147483647 h 336"/>
              <a:gd name="T30" fmla="*/ 2147483647 w 1059"/>
              <a:gd name="T31" fmla="*/ 2147483647 h 336"/>
              <a:gd name="T32" fmla="*/ 2147483647 w 1059"/>
              <a:gd name="T33" fmla="*/ 2147483647 h 336"/>
              <a:gd name="T34" fmla="*/ 2147483647 w 1059"/>
              <a:gd name="T35" fmla="*/ 2147483647 h 336"/>
              <a:gd name="T36" fmla="*/ 2147483647 w 1059"/>
              <a:gd name="T37" fmla="*/ 2147483647 h 336"/>
              <a:gd name="T38" fmla="*/ 2147483647 w 1059"/>
              <a:gd name="T39" fmla="*/ 2147483647 h 336"/>
              <a:gd name="T40" fmla="*/ 2147483647 w 1059"/>
              <a:gd name="T41" fmla="*/ 2147483647 h 336"/>
              <a:gd name="T42" fmla="*/ 2147483647 w 1059"/>
              <a:gd name="T43" fmla="*/ 2147483647 h 336"/>
              <a:gd name="T44" fmla="*/ 2147483647 w 1059"/>
              <a:gd name="T45" fmla="*/ 2147483647 h 336"/>
              <a:gd name="T46" fmla="*/ 2147483647 w 1059"/>
              <a:gd name="T47" fmla="*/ 2147483647 h 336"/>
              <a:gd name="T48" fmla="*/ 2147483647 w 1059"/>
              <a:gd name="T49" fmla="*/ 2147483647 h 336"/>
              <a:gd name="T50" fmla="*/ 2147483647 w 1059"/>
              <a:gd name="T51" fmla="*/ 2147483647 h 336"/>
              <a:gd name="T52" fmla="*/ 2147483647 w 1059"/>
              <a:gd name="T53" fmla="*/ 2147483647 h 336"/>
              <a:gd name="T54" fmla="*/ 2147483647 w 1059"/>
              <a:gd name="T55" fmla="*/ 2147483647 h 336"/>
              <a:gd name="T56" fmla="*/ 2147483647 w 1059"/>
              <a:gd name="T57" fmla="*/ 2147483647 h 336"/>
              <a:gd name="T58" fmla="*/ 2147483647 w 1059"/>
              <a:gd name="T59" fmla="*/ 2147483647 h 336"/>
              <a:gd name="T60" fmla="*/ 2147483647 w 1059"/>
              <a:gd name="T61" fmla="*/ 2147483647 h 336"/>
              <a:gd name="T62" fmla="*/ 2147483647 w 1059"/>
              <a:gd name="T63" fmla="*/ 2147483647 h 336"/>
              <a:gd name="T64" fmla="*/ 2147483647 w 1059"/>
              <a:gd name="T65" fmla="*/ 2147483647 h 336"/>
              <a:gd name="T66" fmla="*/ 2147483647 w 1059"/>
              <a:gd name="T67" fmla="*/ 2147483647 h 336"/>
              <a:gd name="T68" fmla="*/ 2147483647 w 1059"/>
              <a:gd name="T69" fmla="*/ 2147483647 h 336"/>
              <a:gd name="T70" fmla="*/ 2147483647 w 1059"/>
              <a:gd name="T71" fmla="*/ 2147483647 h 336"/>
              <a:gd name="T72" fmla="*/ 2147483647 w 1059"/>
              <a:gd name="T73" fmla="*/ 2147483647 h 336"/>
              <a:gd name="T74" fmla="*/ 2147483647 w 1059"/>
              <a:gd name="T75" fmla="*/ 2147483647 h 336"/>
              <a:gd name="T76" fmla="*/ 2147483647 w 1059"/>
              <a:gd name="T77" fmla="*/ 2147483647 h 336"/>
              <a:gd name="T78" fmla="*/ 2147483647 w 1059"/>
              <a:gd name="T79" fmla="*/ 2147483647 h 336"/>
              <a:gd name="T80" fmla="*/ 2147483647 w 1059"/>
              <a:gd name="T81" fmla="*/ 2147483647 h 336"/>
              <a:gd name="T82" fmla="*/ 2147483647 w 1059"/>
              <a:gd name="T83" fmla="*/ 2147483647 h 336"/>
              <a:gd name="T84" fmla="*/ 2147483647 w 1059"/>
              <a:gd name="T85" fmla="*/ 2147483647 h 336"/>
              <a:gd name="T86" fmla="*/ 2147483647 w 1059"/>
              <a:gd name="T87" fmla="*/ 2147483647 h 336"/>
              <a:gd name="T88" fmla="*/ 2147483647 w 1059"/>
              <a:gd name="T89" fmla="*/ 2147483647 h 336"/>
              <a:gd name="T90" fmla="*/ 2147483647 w 1059"/>
              <a:gd name="T91" fmla="*/ 2147483647 h 336"/>
              <a:gd name="T92" fmla="*/ 2147483647 w 1059"/>
              <a:gd name="T93" fmla="*/ 2147483647 h 336"/>
              <a:gd name="T94" fmla="*/ 2147483647 w 1059"/>
              <a:gd name="T95" fmla="*/ 2147483647 h 336"/>
              <a:gd name="T96" fmla="*/ 2147483647 w 1059"/>
              <a:gd name="T97" fmla="*/ 2147483647 h 336"/>
              <a:gd name="T98" fmla="*/ 2147483647 w 1059"/>
              <a:gd name="T99" fmla="*/ 2147483647 h 336"/>
              <a:gd name="T100" fmla="*/ 2147483647 w 1059"/>
              <a:gd name="T101" fmla="*/ 2147483647 h 336"/>
              <a:gd name="T102" fmla="*/ 2147483647 w 1059"/>
              <a:gd name="T103" fmla="*/ 2147483647 h 336"/>
              <a:gd name="T104" fmla="*/ 2147483647 w 1059"/>
              <a:gd name="T105" fmla="*/ 2147483647 h 336"/>
              <a:gd name="T106" fmla="*/ 2147483647 w 1059"/>
              <a:gd name="T107" fmla="*/ 2147483647 h 336"/>
              <a:gd name="T108" fmla="*/ 2147483647 w 1059"/>
              <a:gd name="T109" fmla="*/ 2147483647 h 336"/>
              <a:gd name="T110" fmla="*/ 2147483647 w 1059"/>
              <a:gd name="T111" fmla="*/ 2147483647 h 336"/>
              <a:gd name="T112" fmla="*/ 2147483647 w 1059"/>
              <a:gd name="T113" fmla="*/ 2147483647 h 3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059"/>
              <a:gd name="T172" fmla="*/ 0 h 336"/>
              <a:gd name="T173" fmla="*/ 1059 w 1059"/>
              <a:gd name="T174" fmla="*/ 336 h 3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059" h="336">
                <a:moveTo>
                  <a:pt x="51" y="4"/>
                </a:moveTo>
                <a:cubicBezTo>
                  <a:pt x="45" y="20"/>
                  <a:pt x="18" y="70"/>
                  <a:pt x="10" y="100"/>
                </a:cubicBezTo>
                <a:cubicBezTo>
                  <a:pt x="2" y="130"/>
                  <a:pt x="0" y="159"/>
                  <a:pt x="3" y="185"/>
                </a:cubicBezTo>
                <a:cubicBezTo>
                  <a:pt x="7" y="212"/>
                  <a:pt x="10" y="238"/>
                  <a:pt x="27" y="262"/>
                </a:cubicBezTo>
                <a:cubicBezTo>
                  <a:pt x="45" y="285"/>
                  <a:pt x="82" y="318"/>
                  <a:pt x="109" y="327"/>
                </a:cubicBezTo>
                <a:cubicBezTo>
                  <a:pt x="135" y="336"/>
                  <a:pt x="165" y="322"/>
                  <a:pt x="185" y="312"/>
                </a:cubicBezTo>
                <a:cubicBezTo>
                  <a:pt x="206" y="302"/>
                  <a:pt x="219" y="283"/>
                  <a:pt x="232" y="265"/>
                </a:cubicBezTo>
                <a:cubicBezTo>
                  <a:pt x="244" y="247"/>
                  <a:pt x="255" y="229"/>
                  <a:pt x="260" y="206"/>
                </a:cubicBezTo>
                <a:cubicBezTo>
                  <a:pt x="266" y="182"/>
                  <a:pt x="264" y="149"/>
                  <a:pt x="262" y="125"/>
                </a:cubicBezTo>
                <a:cubicBezTo>
                  <a:pt x="260" y="101"/>
                  <a:pt x="258" y="79"/>
                  <a:pt x="249" y="60"/>
                </a:cubicBezTo>
                <a:cubicBezTo>
                  <a:pt x="240" y="41"/>
                  <a:pt x="222" y="8"/>
                  <a:pt x="210" y="8"/>
                </a:cubicBezTo>
                <a:cubicBezTo>
                  <a:pt x="198" y="8"/>
                  <a:pt x="183" y="38"/>
                  <a:pt x="175" y="58"/>
                </a:cubicBezTo>
                <a:cubicBezTo>
                  <a:pt x="167" y="78"/>
                  <a:pt x="165" y="103"/>
                  <a:pt x="164" y="129"/>
                </a:cubicBezTo>
                <a:cubicBezTo>
                  <a:pt x="163" y="155"/>
                  <a:pt x="160" y="187"/>
                  <a:pt x="166" y="212"/>
                </a:cubicBezTo>
                <a:cubicBezTo>
                  <a:pt x="171" y="237"/>
                  <a:pt x="183" y="262"/>
                  <a:pt x="199" y="280"/>
                </a:cubicBezTo>
                <a:cubicBezTo>
                  <a:pt x="214" y="297"/>
                  <a:pt x="239" y="314"/>
                  <a:pt x="260" y="321"/>
                </a:cubicBezTo>
                <a:cubicBezTo>
                  <a:pt x="281" y="328"/>
                  <a:pt x="302" y="333"/>
                  <a:pt x="325" y="322"/>
                </a:cubicBezTo>
                <a:cubicBezTo>
                  <a:pt x="348" y="311"/>
                  <a:pt x="385" y="279"/>
                  <a:pt x="401" y="256"/>
                </a:cubicBezTo>
                <a:cubicBezTo>
                  <a:pt x="417" y="233"/>
                  <a:pt x="420" y="213"/>
                  <a:pt x="423" y="185"/>
                </a:cubicBezTo>
                <a:cubicBezTo>
                  <a:pt x="425" y="157"/>
                  <a:pt x="423" y="116"/>
                  <a:pt x="416" y="88"/>
                </a:cubicBezTo>
                <a:cubicBezTo>
                  <a:pt x="409" y="60"/>
                  <a:pt x="394" y="23"/>
                  <a:pt x="381" y="17"/>
                </a:cubicBezTo>
                <a:cubicBezTo>
                  <a:pt x="368" y="11"/>
                  <a:pt x="349" y="32"/>
                  <a:pt x="339" y="53"/>
                </a:cubicBezTo>
                <a:cubicBezTo>
                  <a:pt x="329" y="73"/>
                  <a:pt x="320" y="115"/>
                  <a:pt x="319" y="144"/>
                </a:cubicBezTo>
                <a:cubicBezTo>
                  <a:pt x="318" y="173"/>
                  <a:pt x="325" y="208"/>
                  <a:pt x="333" y="232"/>
                </a:cubicBezTo>
                <a:cubicBezTo>
                  <a:pt x="341" y="256"/>
                  <a:pt x="354" y="272"/>
                  <a:pt x="369" y="288"/>
                </a:cubicBezTo>
                <a:cubicBezTo>
                  <a:pt x="384" y="304"/>
                  <a:pt x="405" y="322"/>
                  <a:pt x="425" y="327"/>
                </a:cubicBezTo>
                <a:cubicBezTo>
                  <a:pt x="445" y="332"/>
                  <a:pt x="469" y="327"/>
                  <a:pt x="489" y="318"/>
                </a:cubicBezTo>
                <a:cubicBezTo>
                  <a:pt x="509" y="309"/>
                  <a:pt x="528" y="297"/>
                  <a:pt x="543" y="274"/>
                </a:cubicBezTo>
                <a:cubicBezTo>
                  <a:pt x="558" y="251"/>
                  <a:pt x="576" y="216"/>
                  <a:pt x="581" y="182"/>
                </a:cubicBezTo>
                <a:cubicBezTo>
                  <a:pt x="585" y="148"/>
                  <a:pt x="578" y="97"/>
                  <a:pt x="570" y="67"/>
                </a:cubicBezTo>
                <a:cubicBezTo>
                  <a:pt x="561" y="38"/>
                  <a:pt x="541" y="8"/>
                  <a:pt x="528" y="8"/>
                </a:cubicBezTo>
                <a:cubicBezTo>
                  <a:pt x="515" y="8"/>
                  <a:pt x="499" y="41"/>
                  <a:pt x="491" y="70"/>
                </a:cubicBezTo>
                <a:cubicBezTo>
                  <a:pt x="482" y="100"/>
                  <a:pt x="475" y="153"/>
                  <a:pt x="477" y="185"/>
                </a:cubicBezTo>
                <a:cubicBezTo>
                  <a:pt x="479" y="217"/>
                  <a:pt x="494" y="244"/>
                  <a:pt x="505" y="264"/>
                </a:cubicBezTo>
                <a:cubicBezTo>
                  <a:pt x="516" y="284"/>
                  <a:pt x="525" y="293"/>
                  <a:pt x="545" y="303"/>
                </a:cubicBezTo>
                <a:cubicBezTo>
                  <a:pt x="565" y="313"/>
                  <a:pt x="598" y="328"/>
                  <a:pt x="624" y="324"/>
                </a:cubicBezTo>
                <a:cubicBezTo>
                  <a:pt x="651" y="319"/>
                  <a:pt x="688" y="290"/>
                  <a:pt x="706" y="274"/>
                </a:cubicBezTo>
                <a:cubicBezTo>
                  <a:pt x="724" y="258"/>
                  <a:pt x="725" y="249"/>
                  <a:pt x="731" y="228"/>
                </a:cubicBezTo>
                <a:cubicBezTo>
                  <a:pt x="737" y="207"/>
                  <a:pt x="739" y="173"/>
                  <a:pt x="739" y="148"/>
                </a:cubicBezTo>
                <a:cubicBezTo>
                  <a:pt x="739" y="123"/>
                  <a:pt x="741" y="104"/>
                  <a:pt x="733" y="80"/>
                </a:cubicBezTo>
                <a:cubicBezTo>
                  <a:pt x="725" y="56"/>
                  <a:pt x="701" y="10"/>
                  <a:pt x="688" y="5"/>
                </a:cubicBezTo>
                <a:cubicBezTo>
                  <a:pt x="675" y="0"/>
                  <a:pt x="661" y="28"/>
                  <a:pt x="653" y="50"/>
                </a:cubicBezTo>
                <a:cubicBezTo>
                  <a:pt x="645" y="72"/>
                  <a:pt x="638" y="104"/>
                  <a:pt x="637" y="134"/>
                </a:cubicBezTo>
                <a:cubicBezTo>
                  <a:pt x="636" y="164"/>
                  <a:pt x="637" y="203"/>
                  <a:pt x="649" y="232"/>
                </a:cubicBezTo>
                <a:cubicBezTo>
                  <a:pt x="661" y="261"/>
                  <a:pt x="688" y="294"/>
                  <a:pt x="712" y="309"/>
                </a:cubicBezTo>
                <a:cubicBezTo>
                  <a:pt x="736" y="324"/>
                  <a:pt x="764" y="330"/>
                  <a:pt x="791" y="321"/>
                </a:cubicBezTo>
                <a:cubicBezTo>
                  <a:pt x="819" y="312"/>
                  <a:pt x="859" y="288"/>
                  <a:pt x="877" y="253"/>
                </a:cubicBezTo>
                <a:cubicBezTo>
                  <a:pt x="894" y="218"/>
                  <a:pt x="899" y="148"/>
                  <a:pt x="894" y="109"/>
                </a:cubicBezTo>
                <a:cubicBezTo>
                  <a:pt x="890" y="69"/>
                  <a:pt x="864" y="14"/>
                  <a:pt x="848" y="11"/>
                </a:cubicBezTo>
                <a:cubicBezTo>
                  <a:pt x="833" y="8"/>
                  <a:pt x="808" y="53"/>
                  <a:pt x="800" y="88"/>
                </a:cubicBezTo>
                <a:cubicBezTo>
                  <a:pt x="792" y="123"/>
                  <a:pt x="792" y="188"/>
                  <a:pt x="802" y="224"/>
                </a:cubicBezTo>
                <a:cubicBezTo>
                  <a:pt x="812" y="259"/>
                  <a:pt x="836" y="285"/>
                  <a:pt x="861" y="303"/>
                </a:cubicBezTo>
                <a:cubicBezTo>
                  <a:pt x="887" y="321"/>
                  <a:pt x="925" y="331"/>
                  <a:pt x="951" y="327"/>
                </a:cubicBezTo>
                <a:cubicBezTo>
                  <a:pt x="978" y="322"/>
                  <a:pt x="1002" y="299"/>
                  <a:pt x="1019" y="274"/>
                </a:cubicBezTo>
                <a:cubicBezTo>
                  <a:pt x="1037" y="249"/>
                  <a:pt x="1050" y="207"/>
                  <a:pt x="1055" y="176"/>
                </a:cubicBezTo>
                <a:cubicBezTo>
                  <a:pt x="1059" y="145"/>
                  <a:pt x="1054" y="116"/>
                  <a:pt x="1048" y="91"/>
                </a:cubicBezTo>
                <a:cubicBezTo>
                  <a:pt x="1043" y="66"/>
                  <a:pt x="1027" y="42"/>
                  <a:pt x="1022" y="2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16" name="Oval 78"/>
          <p:cNvSpPr>
            <a:spLocks noChangeArrowheads="1"/>
          </p:cNvSpPr>
          <p:nvPr/>
        </p:nvSpPr>
        <p:spPr bwMode="auto">
          <a:xfrm>
            <a:off x="2136428" y="4800600"/>
            <a:ext cx="981075" cy="990600"/>
          </a:xfrm>
          <a:prstGeom prst="ellipse">
            <a:avLst/>
          </a:prstGeom>
          <a:solidFill>
            <a:srgbClr val="FFFEBA">
              <a:alpha val="96861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grpSp>
        <p:nvGrpSpPr>
          <p:cNvPr id="17" name="図形グループ 17"/>
          <p:cNvGrpSpPr>
            <a:grpSpLocks/>
          </p:cNvGrpSpPr>
          <p:nvPr/>
        </p:nvGrpSpPr>
        <p:grpSpPr bwMode="auto">
          <a:xfrm>
            <a:off x="2263427" y="4883150"/>
            <a:ext cx="736600" cy="762000"/>
            <a:chOff x="1311275" y="4883150"/>
            <a:chExt cx="736600" cy="762000"/>
          </a:xfrm>
        </p:grpSpPr>
        <p:sp>
          <p:nvSpPr>
            <p:cNvPr id="18" name="Freeform 55"/>
            <p:cNvSpPr>
              <a:spLocks/>
            </p:cNvSpPr>
            <p:nvPr/>
          </p:nvSpPr>
          <p:spPr bwMode="auto">
            <a:xfrm rot="5400000">
              <a:off x="1527175" y="5108575"/>
              <a:ext cx="304800" cy="158750"/>
            </a:xfrm>
            <a:custGeom>
              <a:avLst/>
              <a:gdLst>
                <a:gd name="T0" fmla="*/ 2147483647 w 1059"/>
                <a:gd name="T1" fmla="*/ 2147483647 h 336"/>
                <a:gd name="T2" fmla="*/ 2147483647 w 1059"/>
                <a:gd name="T3" fmla="*/ 2147483647 h 336"/>
                <a:gd name="T4" fmla="*/ 2147483647 w 1059"/>
                <a:gd name="T5" fmla="*/ 2147483647 h 336"/>
                <a:gd name="T6" fmla="*/ 2147483647 w 1059"/>
                <a:gd name="T7" fmla="*/ 2147483647 h 336"/>
                <a:gd name="T8" fmla="*/ 2147483647 w 1059"/>
                <a:gd name="T9" fmla="*/ 2147483647 h 336"/>
                <a:gd name="T10" fmla="*/ 2147483647 w 1059"/>
                <a:gd name="T11" fmla="*/ 2147483647 h 336"/>
                <a:gd name="T12" fmla="*/ 2147483647 w 1059"/>
                <a:gd name="T13" fmla="*/ 2147483647 h 336"/>
                <a:gd name="T14" fmla="*/ 2147483647 w 1059"/>
                <a:gd name="T15" fmla="*/ 2147483647 h 336"/>
                <a:gd name="T16" fmla="*/ 2147483647 w 1059"/>
                <a:gd name="T17" fmla="*/ 2147483647 h 336"/>
                <a:gd name="T18" fmla="*/ 2147483647 w 1059"/>
                <a:gd name="T19" fmla="*/ 2147483647 h 336"/>
                <a:gd name="T20" fmla="*/ 2147483647 w 1059"/>
                <a:gd name="T21" fmla="*/ 2147483647 h 336"/>
                <a:gd name="T22" fmla="*/ 2147483647 w 1059"/>
                <a:gd name="T23" fmla="*/ 2147483647 h 336"/>
                <a:gd name="T24" fmla="*/ 2147483647 w 1059"/>
                <a:gd name="T25" fmla="*/ 2147483647 h 336"/>
                <a:gd name="T26" fmla="*/ 2147483647 w 1059"/>
                <a:gd name="T27" fmla="*/ 2147483647 h 336"/>
                <a:gd name="T28" fmla="*/ 2147483647 w 1059"/>
                <a:gd name="T29" fmla="*/ 2147483647 h 336"/>
                <a:gd name="T30" fmla="*/ 2147483647 w 1059"/>
                <a:gd name="T31" fmla="*/ 2147483647 h 336"/>
                <a:gd name="T32" fmla="*/ 2147483647 w 1059"/>
                <a:gd name="T33" fmla="*/ 2147483647 h 336"/>
                <a:gd name="T34" fmla="*/ 2147483647 w 1059"/>
                <a:gd name="T35" fmla="*/ 2147483647 h 336"/>
                <a:gd name="T36" fmla="*/ 2147483647 w 1059"/>
                <a:gd name="T37" fmla="*/ 2147483647 h 336"/>
                <a:gd name="T38" fmla="*/ 2147483647 w 1059"/>
                <a:gd name="T39" fmla="*/ 2147483647 h 336"/>
                <a:gd name="T40" fmla="*/ 2147483647 w 1059"/>
                <a:gd name="T41" fmla="*/ 2147483647 h 336"/>
                <a:gd name="T42" fmla="*/ 2147483647 w 1059"/>
                <a:gd name="T43" fmla="*/ 2147483647 h 336"/>
                <a:gd name="T44" fmla="*/ 2147483647 w 1059"/>
                <a:gd name="T45" fmla="*/ 2147483647 h 336"/>
                <a:gd name="T46" fmla="*/ 2147483647 w 1059"/>
                <a:gd name="T47" fmla="*/ 2147483647 h 336"/>
                <a:gd name="T48" fmla="*/ 2147483647 w 1059"/>
                <a:gd name="T49" fmla="*/ 2147483647 h 336"/>
                <a:gd name="T50" fmla="*/ 2147483647 w 1059"/>
                <a:gd name="T51" fmla="*/ 2147483647 h 336"/>
                <a:gd name="T52" fmla="*/ 2147483647 w 1059"/>
                <a:gd name="T53" fmla="*/ 2147483647 h 336"/>
                <a:gd name="T54" fmla="*/ 2147483647 w 1059"/>
                <a:gd name="T55" fmla="*/ 2147483647 h 336"/>
                <a:gd name="T56" fmla="*/ 2147483647 w 1059"/>
                <a:gd name="T57" fmla="*/ 2147483647 h 336"/>
                <a:gd name="T58" fmla="*/ 2147483647 w 1059"/>
                <a:gd name="T59" fmla="*/ 2147483647 h 336"/>
                <a:gd name="T60" fmla="*/ 2147483647 w 1059"/>
                <a:gd name="T61" fmla="*/ 2147483647 h 336"/>
                <a:gd name="T62" fmla="*/ 2147483647 w 1059"/>
                <a:gd name="T63" fmla="*/ 2147483647 h 336"/>
                <a:gd name="T64" fmla="*/ 2147483647 w 1059"/>
                <a:gd name="T65" fmla="*/ 2147483647 h 336"/>
                <a:gd name="T66" fmla="*/ 2147483647 w 1059"/>
                <a:gd name="T67" fmla="*/ 2147483647 h 336"/>
                <a:gd name="T68" fmla="*/ 2147483647 w 1059"/>
                <a:gd name="T69" fmla="*/ 2147483647 h 336"/>
                <a:gd name="T70" fmla="*/ 2147483647 w 1059"/>
                <a:gd name="T71" fmla="*/ 2147483647 h 336"/>
                <a:gd name="T72" fmla="*/ 2147483647 w 1059"/>
                <a:gd name="T73" fmla="*/ 2147483647 h 336"/>
                <a:gd name="T74" fmla="*/ 2147483647 w 1059"/>
                <a:gd name="T75" fmla="*/ 2147483647 h 336"/>
                <a:gd name="T76" fmla="*/ 2147483647 w 1059"/>
                <a:gd name="T77" fmla="*/ 2147483647 h 336"/>
                <a:gd name="T78" fmla="*/ 2147483647 w 1059"/>
                <a:gd name="T79" fmla="*/ 2147483647 h 336"/>
                <a:gd name="T80" fmla="*/ 2147483647 w 1059"/>
                <a:gd name="T81" fmla="*/ 2147483647 h 336"/>
                <a:gd name="T82" fmla="*/ 2147483647 w 1059"/>
                <a:gd name="T83" fmla="*/ 2147483647 h 336"/>
                <a:gd name="T84" fmla="*/ 2147483647 w 1059"/>
                <a:gd name="T85" fmla="*/ 2147483647 h 336"/>
                <a:gd name="T86" fmla="*/ 2147483647 w 1059"/>
                <a:gd name="T87" fmla="*/ 2147483647 h 336"/>
                <a:gd name="T88" fmla="*/ 2147483647 w 1059"/>
                <a:gd name="T89" fmla="*/ 2147483647 h 336"/>
                <a:gd name="T90" fmla="*/ 2147483647 w 1059"/>
                <a:gd name="T91" fmla="*/ 2147483647 h 336"/>
                <a:gd name="T92" fmla="*/ 2147483647 w 1059"/>
                <a:gd name="T93" fmla="*/ 2147483647 h 336"/>
                <a:gd name="T94" fmla="*/ 2147483647 w 1059"/>
                <a:gd name="T95" fmla="*/ 2147483647 h 336"/>
                <a:gd name="T96" fmla="*/ 2147483647 w 1059"/>
                <a:gd name="T97" fmla="*/ 2147483647 h 336"/>
                <a:gd name="T98" fmla="*/ 2147483647 w 1059"/>
                <a:gd name="T99" fmla="*/ 2147483647 h 336"/>
                <a:gd name="T100" fmla="*/ 2147483647 w 1059"/>
                <a:gd name="T101" fmla="*/ 2147483647 h 336"/>
                <a:gd name="T102" fmla="*/ 2147483647 w 1059"/>
                <a:gd name="T103" fmla="*/ 2147483647 h 336"/>
                <a:gd name="T104" fmla="*/ 2147483647 w 1059"/>
                <a:gd name="T105" fmla="*/ 2147483647 h 336"/>
                <a:gd name="T106" fmla="*/ 2147483647 w 1059"/>
                <a:gd name="T107" fmla="*/ 2147483647 h 336"/>
                <a:gd name="T108" fmla="*/ 2147483647 w 1059"/>
                <a:gd name="T109" fmla="*/ 2147483647 h 336"/>
                <a:gd name="T110" fmla="*/ 2147483647 w 1059"/>
                <a:gd name="T111" fmla="*/ 2147483647 h 336"/>
                <a:gd name="T112" fmla="*/ 2147483647 w 1059"/>
                <a:gd name="T113" fmla="*/ 2147483647 h 3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59"/>
                <a:gd name="T172" fmla="*/ 0 h 336"/>
                <a:gd name="T173" fmla="*/ 1059 w 1059"/>
                <a:gd name="T174" fmla="*/ 336 h 3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59" h="336">
                  <a:moveTo>
                    <a:pt x="51" y="4"/>
                  </a:moveTo>
                  <a:cubicBezTo>
                    <a:pt x="45" y="20"/>
                    <a:pt x="18" y="70"/>
                    <a:pt x="10" y="100"/>
                  </a:cubicBezTo>
                  <a:cubicBezTo>
                    <a:pt x="2" y="130"/>
                    <a:pt x="0" y="159"/>
                    <a:pt x="3" y="185"/>
                  </a:cubicBezTo>
                  <a:cubicBezTo>
                    <a:pt x="7" y="212"/>
                    <a:pt x="10" y="238"/>
                    <a:pt x="27" y="262"/>
                  </a:cubicBezTo>
                  <a:cubicBezTo>
                    <a:pt x="45" y="285"/>
                    <a:pt x="82" y="318"/>
                    <a:pt x="109" y="327"/>
                  </a:cubicBezTo>
                  <a:cubicBezTo>
                    <a:pt x="135" y="336"/>
                    <a:pt x="165" y="322"/>
                    <a:pt x="185" y="312"/>
                  </a:cubicBezTo>
                  <a:cubicBezTo>
                    <a:pt x="206" y="302"/>
                    <a:pt x="219" y="283"/>
                    <a:pt x="232" y="265"/>
                  </a:cubicBezTo>
                  <a:cubicBezTo>
                    <a:pt x="244" y="247"/>
                    <a:pt x="255" y="229"/>
                    <a:pt x="260" y="206"/>
                  </a:cubicBezTo>
                  <a:cubicBezTo>
                    <a:pt x="266" y="182"/>
                    <a:pt x="264" y="149"/>
                    <a:pt x="262" y="125"/>
                  </a:cubicBezTo>
                  <a:cubicBezTo>
                    <a:pt x="260" y="101"/>
                    <a:pt x="258" y="79"/>
                    <a:pt x="249" y="60"/>
                  </a:cubicBezTo>
                  <a:cubicBezTo>
                    <a:pt x="240" y="41"/>
                    <a:pt x="222" y="8"/>
                    <a:pt x="210" y="8"/>
                  </a:cubicBezTo>
                  <a:cubicBezTo>
                    <a:pt x="198" y="8"/>
                    <a:pt x="183" y="38"/>
                    <a:pt x="175" y="58"/>
                  </a:cubicBezTo>
                  <a:cubicBezTo>
                    <a:pt x="167" y="78"/>
                    <a:pt x="165" y="103"/>
                    <a:pt x="164" y="129"/>
                  </a:cubicBezTo>
                  <a:cubicBezTo>
                    <a:pt x="163" y="155"/>
                    <a:pt x="160" y="187"/>
                    <a:pt x="166" y="212"/>
                  </a:cubicBezTo>
                  <a:cubicBezTo>
                    <a:pt x="171" y="237"/>
                    <a:pt x="183" y="262"/>
                    <a:pt x="199" y="280"/>
                  </a:cubicBezTo>
                  <a:cubicBezTo>
                    <a:pt x="214" y="297"/>
                    <a:pt x="239" y="314"/>
                    <a:pt x="260" y="321"/>
                  </a:cubicBezTo>
                  <a:cubicBezTo>
                    <a:pt x="281" y="328"/>
                    <a:pt x="302" y="333"/>
                    <a:pt x="325" y="322"/>
                  </a:cubicBezTo>
                  <a:cubicBezTo>
                    <a:pt x="348" y="311"/>
                    <a:pt x="385" y="279"/>
                    <a:pt x="401" y="256"/>
                  </a:cubicBezTo>
                  <a:cubicBezTo>
                    <a:pt x="417" y="233"/>
                    <a:pt x="420" y="213"/>
                    <a:pt x="423" y="185"/>
                  </a:cubicBezTo>
                  <a:cubicBezTo>
                    <a:pt x="425" y="157"/>
                    <a:pt x="423" y="116"/>
                    <a:pt x="416" y="88"/>
                  </a:cubicBezTo>
                  <a:cubicBezTo>
                    <a:pt x="409" y="60"/>
                    <a:pt x="394" y="23"/>
                    <a:pt x="381" y="17"/>
                  </a:cubicBezTo>
                  <a:cubicBezTo>
                    <a:pt x="368" y="11"/>
                    <a:pt x="349" y="32"/>
                    <a:pt x="339" y="53"/>
                  </a:cubicBezTo>
                  <a:cubicBezTo>
                    <a:pt x="329" y="73"/>
                    <a:pt x="320" y="115"/>
                    <a:pt x="319" y="144"/>
                  </a:cubicBezTo>
                  <a:cubicBezTo>
                    <a:pt x="318" y="173"/>
                    <a:pt x="325" y="208"/>
                    <a:pt x="333" y="232"/>
                  </a:cubicBezTo>
                  <a:cubicBezTo>
                    <a:pt x="341" y="256"/>
                    <a:pt x="354" y="272"/>
                    <a:pt x="369" y="288"/>
                  </a:cubicBezTo>
                  <a:cubicBezTo>
                    <a:pt x="384" y="304"/>
                    <a:pt x="405" y="322"/>
                    <a:pt x="425" y="327"/>
                  </a:cubicBezTo>
                  <a:cubicBezTo>
                    <a:pt x="445" y="332"/>
                    <a:pt x="469" y="327"/>
                    <a:pt x="489" y="318"/>
                  </a:cubicBezTo>
                  <a:cubicBezTo>
                    <a:pt x="509" y="309"/>
                    <a:pt x="528" y="297"/>
                    <a:pt x="543" y="274"/>
                  </a:cubicBezTo>
                  <a:cubicBezTo>
                    <a:pt x="558" y="251"/>
                    <a:pt x="576" y="216"/>
                    <a:pt x="581" y="182"/>
                  </a:cubicBezTo>
                  <a:cubicBezTo>
                    <a:pt x="585" y="148"/>
                    <a:pt x="578" y="97"/>
                    <a:pt x="570" y="67"/>
                  </a:cubicBezTo>
                  <a:cubicBezTo>
                    <a:pt x="561" y="38"/>
                    <a:pt x="541" y="8"/>
                    <a:pt x="528" y="8"/>
                  </a:cubicBezTo>
                  <a:cubicBezTo>
                    <a:pt x="515" y="8"/>
                    <a:pt x="499" y="41"/>
                    <a:pt x="491" y="70"/>
                  </a:cubicBezTo>
                  <a:cubicBezTo>
                    <a:pt x="482" y="100"/>
                    <a:pt x="475" y="153"/>
                    <a:pt x="477" y="185"/>
                  </a:cubicBezTo>
                  <a:cubicBezTo>
                    <a:pt x="479" y="217"/>
                    <a:pt x="494" y="244"/>
                    <a:pt x="505" y="264"/>
                  </a:cubicBezTo>
                  <a:cubicBezTo>
                    <a:pt x="516" y="284"/>
                    <a:pt x="525" y="293"/>
                    <a:pt x="545" y="303"/>
                  </a:cubicBezTo>
                  <a:cubicBezTo>
                    <a:pt x="565" y="313"/>
                    <a:pt x="598" y="328"/>
                    <a:pt x="624" y="324"/>
                  </a:cubicBezTo>
                  <a:cubicBezTo>
                    <a:pt x="651" y="319"/>
                    <a:pt x="688" y="290"/>
                    <a:pt x="706" y="274"/>
                  </a:cubicBezTo>
                  <a:cubicBezTo>
                    <a:pt x="724" y="258"/>
                    <a:pt x="725" y="249"/>
                    <a:pt x="731" y="228"/>
                  </a:cubicBezTo>
                  <a:cubicBezTo>
                    <a:pt x="737" y="207"/>
                    <a:pt x="739" y="173"/>
                    <a:pt x="739" y="148"/>
                  </a:cubicBezTo>
                  <a:cubicBezTo>
                    <a:pt x="739" y="123"/>
                    <a:pt x="741" y="104"/>
                    <a:pt x="733" y="80"/>
                  </a:cubicBezTo>
                  <a:cubicBezTo>
                    <a:pt x="725" y="56"/>
                    <a:pt x="701" y="10"/>
                    <a:pt x="688" y="5"/>
                  </a:cubicBezTo>
                  <a:cubicBezTo>
                    <a:pt x="675" y="0"/>
                    <a:pt x="661" y="28"/>
                    <a:pt x="653" y="50"/>
                  </a:cubicBezTo>
                  <a:cubicBezTo>
                    <a:pt x="645" y="72"/>
                    <a:pt x="638" y="104"/>
                    <a:pt x="637" y="134"/>
                  </a:cubicBezTo>
                  <a:cubicBezTo>
                    <a:pt x="636" y="164"/>
                    <a:pt x="637" y="203"/>
                    <a:pt x="649" y="232"/>
                  </a:cubicBezTo>
                  <a:cubicBezTo>
                    <a:pt x="661" y="261"/>
                    <a:pt x="688" y="294"/>
                    <a:pt x="712" y="309"/>
                  </a:cubicBezTo>
                  <a:cubicBezTo>
                    <a:pt x="736" y="324"/>
                    <a:pt x="764" y="330"/>
                    <a:pt x="791" y="321"/>
                  </a:cubicBezTo>
                  <a:cubicBezTo>
                    <a:pt x="819" y="312"/>
                    <a:pt x="859" y="288"/>
                    <a:pt x="877" y="253"/>
                  </a:cubicBezTo>
                  <a:cubicBezTo>
                    <a:pt x="894" y="218"/>
                    <a:pt x="899" y="148"/>
                    <a:pt x="894" y="109"/>
                  </a:cubicBezTo>
                  <a:cubicBezTo>
                    <a:pt x="890" y="69"/>
                    <a:pt x="864" y="14"/>
                    <a:pt x="848" y="11"/>
                  </a:cubicBezTo>
                  <a:cubicBezTo>
                    <a:pt x="833" y="8"/>
                    <a:pt x="808" y="53"/>
                    <a:pt x="800" y="88"/>
                  </a:cubicBezTo>
                  <a:cubicBezTo>
                    <a:pt x="792" y="123"/>
                    <a:pt x="792" y="188"/>
                    <a:pt x="802" y="224"/>
                  </a:cubicBezTo>
                  <a:cubicBezTo>
                    <a:pt x="812" y="259"/>
                    <a:pt x="836" y="285"/>
                    <a:pt x="861" y="303"/>
                  </a:cubicBezTo>
                  <a:cubicBezTo>
                    <a:pt x="887" y="321"/>
                    <a:pt x="925" y="331"/>
                    <a:pt x="951" y="327"/>
                  </a:cubicBezTo>
                  <a:cubicBezTo>
                    <a:pt x="978" y="322"/>
                    <a:pt x="1002" y="299"/>
                    <a:pt x="1019" y="274"/>
                  </a:cubicBezTo>
                  <a:cubicBezTo>
                    <a:pt x="1037" y="249"/>
                    <a:pt x="1050" y="207"/>
                    <a:pt x="1055" y="176"/>
                  </a:cubicBezTo>
                  <a:cubicBezTo>
                    <a:pt x="1059" y="145"/>
                    <a:pt x="1054" y="116"/>
                    <a:pt x="1048" y="91"/>
                  </a:cubicBezTo>
                  <a:cubicBezTo>
                    <a:pt x="1043" y="66"/>
                    <a:pt x="1027" y="42"/>
                    <a:pt x="1022" y="2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latin typeface="Calibri" charset="0"/>
              </a:endParaRPr>
            </a:p>
          </p:txBody>
        </p:sp>
        <p:sp>
          <p:nvSpPr>
            <p:cNvPr id="19" name="Freeform 61"/>
            <p:cNvSpPr>
              <a:spLocks/>
            </p:cNvSpPr>
            <p:nvPr/>
          </p:nvSpPr>
          <p:spPr bwMode="auto">
            <a:xfrm rot="-1939197">
              <a:off x="1374775" y="5340350"/>
              <a:ext cx="304800" cy="158750"/>
            </a:xfrm>
            <a:custGeom>
              <a:avLst/>
              <a:gdLst>
                <a:gd name="T0" fmla="*/ 2147483647 w 1059"/>
                <a:gd name="T1" fmla="*/ 2147483647 h 336"/>
                <a:gd name="T2" fmla="*/ 2147483647 w 1059"/>
                <a:gd name="T3" fmla="*/ 2147483647 h 336"/>
                <a:gd name="T4" fmla="*/ 2147483647 w 1059"/>
                <a:gd name="T5" fmla="*/ 2147483647 h 336"/>
                <a:gd name="T6" fmla="*/ 2147483647 w 1059"/>
                <a:gd name="T7" fmla="*/ 2147483647 h 336"/>
                <a:gd name="T8" fmla="*/ 2147483647 w 1059"/>
                <a:gd name="T9" fmla="*/ 2147483647 h 336"/>
                <a:gd name="T10" fmla="*/ 2147483647 w 1059"/>
                <a:gd name="T11" fmla="*/ 2147483647 h 336"/>
                <a:gd name="T12" fmla="*/ 2147483647 w 1059"/>
                <a:gd name="T13" fmla="*/ 2147483647 h 336"/>
                <a:gd name="T14" fmla="*/ 2147483647 w 1059"/>
                <a:gd name="T15" fmla="*/ 2147483647 h 336"/>
                <a:gd name="T16" fmla="*/ 2147483647 w 1059"/>
                <a:gd name="T17" fmla="*/ 2147483647 h 336"/>
                <a:gd name="T18" fmla="*/ 2147483647 w 1059"/>
                <a:gd name="T19" fmla="*/ 2147483647 h 336"/>
                <a:gd name="T20" fmla="*/ 2147483647 w 1059"/>
                <a:gd name="T21" fmla="*/ 2147483647 h 336"/>
                <a:gd name="T22" fmla="*/ 2147483647 w 1059"/>
                <a:gd name="T23" fmla="*/ 2147483647 h 336"/>
                <a:gd name="T24" fmla="*/ 2147483647 w 1059"/>
                <a:gd name="T25" fmla="*/ 2147483647 h 336"/>
                <a:gd name="T26" fmla="*/ 2147483647 w 1059"/>
                <a:gd name="T27" fmla="*/ 2147483647 h 336"/>
                <a:gd name="T28" fmla="*/ 2147483647 w 1059"/>
                <a:gd name="T29" fmla="*/ 2147483647 h 336"/>
                <a:gd name="T30" fmla="*/ 2147483647 w 1059"/>
                <a:gd name="T31" fmla="*/ 2147483647 h 336"/>
                <a:gd name="T32" fmla="*/ 2147483647 w 1059"/>
                <a:gd name="T33" fmla="*/ 2147483647 h 336"/>
                <a:gd name="T34" fmla="*/ 2147483647 w 1059"/>
                <a:gd name="T35" fmla="*/ 2147483647 h 336"/>
                <a:gd name="T36" fmla="*/ 2147483647 w 1059"/>
                <a:gd name="T37" fmla="*/ 2147483647 h 336"/>
                <a:gd name="T38" fmla="*/ 2147483647 w 1059"/>
                <a:gd name="T39" fmla="*/ 2147483647 h 336"/>
                <a:gd name="T40" fmla="*/ 2147483647 w 1059"/>
                <a:gd name="T41" fmla="*/ 2147483647 h 336"/>
                <a:gd name="T42" fmla="*/ 2147483647 w 1059"/>
                <a:gd name="T43" fmla="*/ 2147483647 h 336"/>
                <a:gd name="T44" fmla="*/ 2147483647 w 1059"/>
                <a:gd name="T45" fmla="*/ 2147483647 h 336"/>
                <a:gd name="T46" fmla="*/ 2147483647 w 1059"/>
                <a:gd name="T47" fmla="*/ 2147483647 h 336"/>
                <a:gd name="T48" fmla="*/ 2147483647 w 1059"/>
                <a:gd name="T49" fmla="*/ 2147483647 h 336"/>
                <a:gd name="T50" fmla="*/ 2147483647 w 1059"/>
                <a:gd name="T51" fmla="*/ 2147483647 h 336"/>
                <a:gd name="T52" fmla="*/ 2147483647 w 1059"/>
                <a:gd name="T53" fmla="*/ 2147483647 h 336"/>
                <a:gd name="T54" fmla="*/ 2147483647 w 1059"/>
                <a:gd name="T55" fmla="*/ 2147483647 h 336"/>
                <a:gd name="T56" fmla="*/ 2147483647 w 1059"/>
                <a:gd name="T57" fmla="*/ 2147483647 h 336"/>
                <a:gd name="T58" fmla="*/ 2147483647 w 1059"/>
                <a:gd name="T59" fmla="*/ 2147483647 h 336"/>
                <a:gd name="T60" fmla="*/ 2147483647 w 1059"/>
                <a:gd name="T61" fmla="*/ 2147483647 h 336"/>
                <a:gd name="T62" fmla="*/ 2147483647 w 1059"/>
                <a:gd name="T63" fmla="*/ 2147483647 h 336"/>
                <a:gd name="T64" fmla="*/ 2147483647 w 1059"/>
                <a:gd name="T65" fmla="*/ 2147483647 h 336"/>
                <a:gd name="T66" fmla="*/ 2147483647 w 1059"/>
                <a:gd name="T67" fmla="*/ 2147483647 h 336"/>
                <a:gd name="T68" fmla="*/ 2147483647 w 1059"/>
                <a:gd name="T69" fmla="*/ 2147483647 h 336"/>
                <a:gd name="T70" fmla="*/ 2147483647 w 1059"/>
                <a:gd name="T71" fmla="*/ 2147483647 h 336"/>
                <a:gd name="T72" fmla="*/ 2147483647 w 1059"/>
                <a:gd name="T73" fmla="*/ 2147483647 h 336"/>
                <a:gd name="T74" fmla="*/ 2147483647 w 1059"/>
                <a:gd name="T75" fmla="*/ 2147483647 h 336"/>
                <a:gd name="T76" fmla="*/ 2147483647 w 1059"/>
                <a:gd name="T77" fmla="*/ 2147483647 h 336"/>
                <a:gd name="T78" fmla="*/ 2147483647 w 1059"/>
                <a:gd name="T79" fmla="*/ 2147483647 h 336"/>
                <a:gd name="T80" fmla="*/ 2147483647 w 1059"/>
                <a:gd name="T81" fmla="*/ 2147483647 h 336"/>
                <a:gd name="T82" fmla="*/ 2147483647 w 1059"/>
                <a:gd name="T83" fmla="*/ 2147483647 h 336"/>
                <a:gd name="T84" fmla="*/ 2147483647 w 1059"/>
                <a:gd name="T85" fmla="*/ 2147483647 h 336"/>
                <a:gd name="T86" fmla="*/ 2147483647 w 1059"/>
                <a:gd name="T87" fmla="*/ 2147483647 h 336"/>
                <a:gd name="T88" fmla="*/ 2147483647 w 1059"/>
                <a:gd name="T89" fmla="*/ 2147483647 h 336"/>
                <a:gd name="T90" fmla="*/ 2147483647 w 1059"/>
                <a:gd name="T91" fmla="*/ 2147483647 h 336"/>
                <a:gd name="T92" fmla="*/ 2147483647 w 1059"/>
                <a:gd name="T93" fmla="*/ 2147483647 h 336"/>
                <a:gd name="T94" fmla="*/ 2147483647 w 1059"/>
                <a:gd name="T95" fmla="*/ 2147483647 h 336"/>
                <a:gd name="T96" fmla="*/ 2147483647 w 1059"/>
                <a:gd name="T97" fmla="*/ 2147483647 h 336"/>
                <a:gd name="T98" fmla="*/ 2147483647 w 1059"/>
                <a:gd name="T99" fmla="*/ 2147483647 h 336"/>
                <a:gd name="T100" fmla="*/ 2147483647 w 1059"/>
                <a:gd name="T101" fmla="*/ 2147483647 h 336"/>
                <a:gd name="T102" fmla="*/ 2147483647 w 1059"/>
                <a:gd name="T103" fmla="*/ 2147483647 h 336"/>
                <a:gd name="T104" fmla="*/ 2147483647 w 1059"/>
                <a:gd name="T105" fmla="*/ 2147483647 h 336"/>
                <a:gd name="T106" fmla="*/ 2147483647 w 1059"/>
                <a:gd name="T107" fmla="*/ 2147483647 h 336"/>
                <a:gd name="T108" fmla="*/ 2147483647 w 1059"/>
                <a:gd name="T109" fmla="*/ 2147483647 h 336"/>
                <a:gd name="T110" fmla="*/ 2147483647 w 1059"/>
                <a:gd name="T111" fmla="*/ 2147483647 h 336"/>
                <a:gd name="T112" fmla="*/ 2147483647 w 1059"/>
                <a:gd name="T113" fmla="*/ 2147483647 h 3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59"/>
                <a:gd name="T172" fmla="*/ 0 h 336"/>
                <a:gd name="T173" fmla="*/ 1059 w 1059"/>
                <a:gd name="T174" fmla="*/ 336 h 3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59" h="336">
                  <a:moveTo>
                    <a:pt x="51" y="4"/>
                  </a:moveTo>
                  <a:cubicBezTo>
                    <a:pt x="45" y="20"/>
                    <a:pt x="18" y="70"/>
                    <a:pt x="10" y="100"/>
                  </a:cubicBezTo>
                  <a:cubicBezTo>
                    <a:pt x="2" y="130"/>
                    <a:pt x="0" y="159"/>
                    <a:pt x="3" y="185"/>
                  </a:cubicBezTo>
                  <a:cubicBezTo>
                    <a:pt x="7" y="212"/>
                    <a:pt x="10" y="238"/>
                    <a:pt x="27" y="262"/>
                  </a:cubicBezTo>
                  <a:cubicBezTo>
                    <a:pt x="45" y="285"/>
                    <a:pt x="82" y="318"/>
                    <a:pt x="109" y="327"/>
                  </a:cubicBezTo>
                  <a:cubicBezTo>
                    <a:pt x="135" y="336"/>
                    <a:pt x="165" y="322"/>
                    <a:pt x="185" y="312"/>
                  </a:cubicBezTo>
                  <a:cubicBezTo>
                    <a:pt x="206" y="302"/>
                    <a:pt x="219" y="283"/>
                    <a:pt x="232" y="265"/>
                  </a:cubicBezTo>
                  <a:cubicBezTo>
                    <a:pt x="244" y="247"/>
                    <a:pt x="255" y="229"/>
                    <a:pt x="260" y="206"/>
                  </a:cubicBezTo>
                  <a:cubicBezTo>
                    <a:pt x="266" y="182"/>
                    <a:pt x="264" y="149"/>
                    <a:pt x="262" y="125"/>
                  </a:cubicBezTo>
                  <a:cubicBezTo>
                    <a:pt x="260" y="101"/>
                    <a:pt x="258" y="79"/>
                    <a:pt x="249" y="60"/>
                  </a:cubicBezTo>
                  <a:cubicBezTo>
                    <a:pt x="240" y="41"/>
                    <a:pt x="222" y="8"/>
                    <a:pt x="210" y="8"/>
                  </a:cubicBezTo>
                  <a:cubicBezTo>
                    <a:pt x="198" y="8"/>
                    <a:pt x="183" y="38"/>
                    <a:pt x="175" y="58"/>
                  </a:cubicBezTo>
                  <a:cubicBezTo>
                    <a:pt x="167" y="78"/>
                    <a:pt x="165" y="103"/>
                    <a:pt x="164" y="129"/>
                  </a:cubicBezTo>
                  <a:cubicBezTo>
                    <a:pt x="163" y="155"/>
                    <a:pt x="160" y="187"/>
                    <a:pt x="166" y="212"/>
                  </a:cubicBezTo>
                  <a:cubicBezTo>
                    <a:pt x="171" y="237"/>
                    <a:pt x="183" y="262"/>
                    <a:pt x="199" y="280"/>
                  </a:cubicBezTo>
                  <a:cubicBezTo>
                    <a:pt x="214" y="297"/>
                    <a:pt x="239" y="314"/>
                    <a:pt x="260" y="321"/>
                  </a:cubicBezTo>
                  <a:cubicBezTo>
                    <a:pt x="281" y="328"/>
                    <a:pt x="302" y="333"/>
                    <a:pt x="325" y="322"/>
                  </a:cubicBezTo>
                  <a:cubicBezTo>
                    <a:pt x="348" y="311"/>
                    <a:pt x="385" y="279"/>
                    <a:pt x="401" y="256"/>
                  </a:cubicBezTo>
                  <a:cubicBezTo>
                    <a:pt x="417" y="233"/>
                    <a:pt x="420" y="213"/>
                    <a:pt x="423" y="185"/>
                  </a:cubicBezTo>
                  <a:cubicBezTo>
                    <a:pt x="425" y="157"/>
                    <a:pt x="423" y="116"/>
                    <a:pt x="416" y="88"/>
                  </a:cubicBezTo>
                  <a:cubicBezTo>
                    <a:pt x="409" y="60"/>
                    <a:pt x="394" y="23"/>
                    <a:pt x="381" y="17"/>
                  </a:cubicBezTo>
                  <a:cubicBezTo>
                    <a:pt x="368" y="11"/>
                    <a:pt x="349" y="32"/>
                    <a:pt x="339" y="53"/>
                  </a:cubicBezTo>
                  <a:cubicBezTo>
                    <a:pt x="329" y="73"/>
                    <a:pt x="320" y="115"/>
                    <a:pt x="319" y="144"/>
                  </a:cubicBezTo>
                  <a:cubicBezTo>
                    <a:pt x="318" y="173"/>
                    <a:pt x="325" y="208"/>
                    <a:pt x="333" y="232"/>
                  </a:cubicBezTo>
                  <a:cubicBezTo>
                    <a:pt x="341" y="256"/>
                    <a:pt x="354" y="272"/>
                    <a:pt x="369" y="288"/>
                  </a:cubicBezTo>
                  <a:cubicBezTo>
                    <a:pt x="384" y="304"/>
                    <a:pt x="405" y="322"/>
                    <a:pt x="425" y="327"/>
                  </a:cubicBezTo>
                  <a:cubicBezTo>
                    <a:pt x="445" y="332"/>
                    <a:pt x="469" y="327"/>
                    <a:pt x="489" y="318"/>
                  </a:cubicBezTo>
                  <a:cubicBezTo>
                    <a:pt x="509" y="309"/>
                    <a:pt x="528" y="297"/>
                    <a:pt x="543" y="274"/>
                  </a:cubicBezTo>
                  <a:cubicBezTo>
                    <a:pt x="558" y="251"/>
                    <a:pt x="576" y="216"/>
                    <a:pt x="581" y="182"/>
                  </a:cubicBezTo>
                  <a:cubicBezTo>
                    <a:pt x="585" y="148"/>
                    <a:pt x="578" y="97"/>
                    <a:pt x="570" y="67"/>
                  </a:cubicBezTo>
                  <a:cubicBezTo>
                    <a:pt x="561" y="38"/>
                    <a:pt x="541" y="8"/>
                    <a:pt x="528" y="8"/>
                  </a:cubicBezTo>
                  <a:cubicBezTo>
                    <a:pt x="515" y="8"/>
                    <a:pt x="499" y="41"/>
                    <a:pt x="491" y="70"/>
                  </a:cubicBezTo>
                  <a:cubicBezTo>
                    <a:pt x="482" y="100"/>
                    <a:pt x="475" y="153"/>
                    <a:pt x="477" y="185"/>
                  </a:cubicBezTo>
                  <a:cubicBezTo>
                    <a:pt x="479" y="217"/>
                    <a:pt x="494" y="244"/>
                    <a:pt x="505" y="264"/>
                  </a:cubicBezTo>
                  <a:cubicBezTo>
                    <a:pt x="516" y="284"/>
                    <a:pt x="525" y="293"/>
                    <a:pt x="545" y="303"/>
                  </a:cubicBezTo>
                  <a:cubicBezTo>
                    <a:pt x="565" y="313"/>
                    <a:pt x="598" y="328"/>
                    <a:pt x="624" y="324"/>
                  </a:cubicBezTo>
                  <a:cubicBezTo>
                    <a:pt x="651" y="319"/>
                    <a:pt x="688" y="290"/>
                    <a:pt x="706" y="274"/>
                  </a:cubicBezTo>
                  <a:cubicBezTo>
                    <a:pt x="724" y="258"/>
                    <a:pt x="725" y="249"/>
                    <a:pt x="731" y="228"/>
                  </a:cubicBezTo>
                  <a:cubicBezTo>
                    <a:pt x="737" y="207"/>
                    <a:pt x="739" y="173"/>
                    <a:pt x="739" y="148"/>
                  </a:cubicBezTo>
                  <a:cubicBezTo>
                    <a:pt x="739" y="123"/>
                    <a:pt x="741" y="104"/>
                    <a:pt x="733" y="80"/>
                  </a:cubicBezTo>
                  <a:cubicBezTo>
                    <a:pt x="725" y="56"/>
                    <a:pt x="701" y="10"/>
                    <a:pt x="688" y="5"/>
                  </a:cubicBezTo>
                  <a:cubicBezTo>
                    <a:pt x="675" y="0"/>
                    <a:pt x="661" y="28"/>
                    <a:pt x="653" y="50"/>
                  </a:cubicBezTo>
                  <a:cubicBezTo>
                    <a:pt x="645" y="72"/>
                    <a:pt x="638" y="104"/>
                    <a:pt x="637" y="134"/>
                  </a:cubicBezTo>
                  <a:cubicBezTo>
                    <a:pt x="636" y="164"/>
                    <a:pt x="637" y="203"/>
                    <a:pt x="649" y="232"/>
                  </a:cubicBezTo>
                  <a:cubicBezTo>
                    <a:pt x="661" y="261"/>
                    <a:pt x="688" y="294"/>
                    <a:pt x="712" y="309"/>
                  </a:cubicBezTo>
                  <a:cubicBezTo>
                    <a:pt x="736" y="324"/>
                    <a:pt x="764" y="330"/>
                    <a:pt x="791" y="321"/>
                  </a:cubicBezTo>
                  <a:cubicBezTo>
                    <a:pt x="819" y="312"/>
                    <a:pt x="859" y="288"/>
                    <a:pt x="877" y="253"/>
                  </a:cubicBezTo>
                  <a:cubicBezTo>
                    <a:pt x="894" y="218"/>
                    <a:pt x="899" y="148"/>
                    <a:pt x="894" y="109"/>
                  </a:cubicBezTo>
                  <a:cubicBezTo>
                    <a:pt x="890" y="69"/>
                    <a:pt x="864" y="14"/>
                    <a:pt x="848" y="11"/>
                  </a:cubicBezTo>
                  <a:cubicBezTo>
                    <a:pt x="833" y="8"/>
                    <a:pt x="808" y="53"/>
                    <a:pt x="800" y="88"/>
                  </a:cubicBezTo>
                  <a:cubicBezTo>
                    <a:pt x="792" y="123"/>
                    <a:pt x="792" y="188"/>
                    <a:pt x="802" y="224"/>
                  </a:cubicBezTo>
                  <a:cubicBezTo>
                    <a:pt x="812" y="259"/>
                    <a:pt x="836" y="285"/>
                    <a:pt x="861" y="303"/>
                  </a:cubicBezTo>
                  <a:cubicBezTo>
                    <a:pt x="887" y="321"/>
                    <a:pt x="925" y="331"/>
                    <a:pt x="951" y="327"/>
                  </a:cubicBezTo>
                  <a:cubicBezTo>
                    <a:pt x="978" y="322"/>
                    <a:pt x="1002" y="299"/>
                    <a:pt x="1019" y="274"/>
                  </a:cubicBezTo>
                  <a:cubicBezTo>
                    <a:pt x="1037" y="249"/>
                    <a:pt x="1050" y="207"/>
                    <a:pt x="1055" y="176"/>
                  </a:cubicBezTo>
                  <a:cubicBezTo>
                    <a:pt x="1059" y="145"/>
                    <a:pt x="1054" y="116"/>
                    <a:pt x="1048" y="91"/>
                  </a:cubicBezTo>
                  <a:cubicBezTo>
                    <a:pt x="1043" y="66"/>
                    <a:pt x="1027" y="42"/>
                    <a:pt x="1022" y="2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latin typeface="Calibri" charset="0"/>
              </a:endParaRPr>
            </a:p>
          </p:txBody>
        </p:sp>
        <p:sp>
          <p:nvSpPr>
            <p:cNvPr id="20" name="Freeform 62"/>
            <p:cNvSpPr>
              <a:spLocks/>
            </p:cNvSpPr>
            <p:nvPr/>
          </p:nvSpPr>
          <p:spPr bwMode="auto">
            <a:xfrm rot="-8190077">
              <a:off x="1676400" y="5337175"/>
              <a:ext cx="304800" cy="158750"/>
            </a:xfrm>
            <a:custGeom>
              <a:avLst/>
              <a:gdLst>
                <a:gd name="T0" fmla="*/ 2147483647 w 1059"/>
                <a:gd name="T1" fmla="*/ 2147483647 h 336"/>
                <a:gd name="T2" fmla="*/ 2147483647 w 1059"/>
                <a:gd name="T3" fmla="*/ 2147483647 h 336"/>
                <a:gd name="T4" fmla="*/ 2147483647 w 1059"/>
                <a:gd name="T5" fmla="*/ 2147483647 h 336"/>
                <a:gd name="T6" fmla="*/ 2147483647 w 1059"/>
                <a:gd name="T7" fmla="*/ 2147483647 h 336"/>
                <a:gd name="T8" fmla="*/ 2147483647 w 1059"/>
                <a:gd name="T9" fmla="*/ 2147483647 h 336"/>
                <a:gd name="T10" fmla="*/ 2147483647 w 1059"/>
                <a:gd name="T11" fmla="*/ 2147483647 h 336"/>
                <a:gd name="T12" fmla="*/ 2147483647 w 1059"/>
                <a:gd name="T13" fmla="*/ 2147483647 h 336"/>
                <a:gd name="T14" fmla="*/ 2147483647 w 1059"/>
                <a:gd name="T15" fmla="*/ 2147483647 h 336"/>
                <a:gd name="T16" fmla="*/ 2147483647 w 1059"/>
                <a:gd name="T17" fmla="*/ 2147483647 h 336"/>
                <a:gd name="T18" fmla="*/ 2147483647 w 1059"/>
                <a:gd name="T19" fmla="*/ 2147483647 h 336"/>
                <a:gd name="T20" fmla="*/ 2147483647 w 1059"/>
                <a:gd name="T21" fmla="*/ 2147483647 h 336"/>
                <a:gd name="T22" fmla="*/ 2147483647 w 1059"/>
                <a:gd name="T23" fmla="*/ 2147483647 h 336"/>
                <a:gd name="T24" fmla="*/ 2147483647 w 1059"/>
                <a:gd name="T25" fmla="*/ 2147483647 h 336"/>
                <a:gd name="T26" fmla="*/ 2147483647 w 1059"/>
                <a:gd name="T27" fmla="*/ 2147483647 h 336"/>
                <a:gd name="T28" fmla="*/ 2147483647 w 1059"/>
                <a:gd name="T29" fmla="*/ 2147483647 h 336"/>
                <a:gd name="T30" fmla="*/ 2147483647 w 1059"/>
                <a:gd name="T31" fmla="*/ 2147483647 h 336"/>
                <a:gd name="T32" fmla="*/ 2147483647 w 1059"/>
                <a:gd name="T33" fmla="*/ 2147483647 h 336"/>
                <a:gd name="T34" fmla="*/ 2147483647 w 1059"/>
                <a:gd name="T35" fmla="*/ 2147483647 h 336"/>
                <a:gd name="T36" fmla="*/ 2147483647 w 1059"/>
                <a:gd name="T37" fmla="*/ 2147483647 h 336"/>
                <a:gd name="T38" fmla="*/ 2147483647 w 1059"/>
                <a:gd name="T39" fmla="*/ 2147483647 h 336"/>
                <a:gd name="T40" fmla="*/ 2147483647 w 1059"/>
                <a:gd name="T41" fmla="*/ 2147483647 h 336"/>
                <a:gd name="T42" fmla="*/ 2147483647 w 1059"/>
                <a:gd name="T43" fmla="*/ 2147483647 h 336"/>
                <a:gd name="T44" fmla="*/ 2147483647 w 1059"/>
                <a:gd name="T45" fmla="*/ 2147483647 h 336"/>
                <a:gd name="T46" fmla="*/ 2147483647 w 1059"/>
                <a:gd name="T47" fmla="*/ 2147483647 h 336"/>
                <a:gd name="T48" fmla="*/ 2147483647 w 1059"/>
                <a:gd name="T49" fmla="*/ 2147483647 h 336"/>
                <a:gd name="T50" fmla="*/ 2147483647 w 1059"/>
                <a:gd name="T51" fmla="*/ 2147483647 h 336"/>
                <a:gd name="T52" fmla="*/ 2147483647 w 1059"/>
                <a:gd name="T53" fmla="*/ 2147483647 h 336"/>
                <a:gd name="T54" fmla="*/ 2147483647 w 1059"/>
                <a:gd name="T55" fmla="*/ 2147483647 h 336"/>
                <a:gd name="T56" fmla="*/ 2147483647 w 1059"/>
                <a:gd name="T57" fmla="*/ 2147483647 h 336"/>
                <a:gd name="T58" fmla="*/ 2147483647 w 1059"/>
                <a:gd name="T59" fmla="*/ 2147483647 h 336"/>
                <a:gd name="T60" fmla="*/ 2147483647 w 1059"/>
                <a:gd name="T61" fmla="*/ 2147483647 h 336"/>
                <a:gd name="T62" fmla="*/ 2147483647 w 1059"/>
                <a:gd name="T63" fmla="*/ 2147483647 h 336"/>
                <a:gd name="T64" fmla="*/ 2147483647 w 1059"/>
                <a:gd name="T65" fmla="*/ 2147483647 h 336"/>
                <a:gd name="T66" fmla="*/ 2147483647 w 1059"/>
                <a:gd name="T67" fmla="*/ 2147483647 h 336"/>
                <a:gd name="T68" fmla="*/ 2147483647 w 1059"/>
                <a:gd name="T69" fmla="*/ 2147483647 h 336"/>
                <a:gd name="T70" fmla="*/ 2147483647 w 1059"/>
                <a:gd name="T71" fmla="*/ 2147483647 h 336"/>
                <a:gd name="T72" fmla="*/ 2147483647 w 1059"/>
                <a:gd name="T73" fmla="*/ 2147483647 h 336"/>
                <a:gd name="T74" fmla="*/ 2147483647 w 1059"/>
                <a:gd name="T75" fmla="*/ 2147483647 h 336"/>
                <a:gd name="T76" fmla="*/ 2147483647 w 1059"/>
                <a:gd name="T77" fmla="*/ 2147483647 h 336"/>
                <a:gd name="T78" fmla="*/ 2147483647 w 1059"/>
                <a:gd name="T79" fmla="*/ 2147483647 h 336"/>
                <a:gd name="T80" fmla="*/ 2147483647 w 1059"/>
                <a:gd name="T81" fmla="*/ 2147483647 h 336"/>
                <a:gd name="T82" fmla="*/ 2147483647 w 1059"/>
                <a:gd name="T83" fmla="*/ 2147483647 h 336"/>
                <a:gd name="T84" fmla="*/ 2147483647 w 1059"/>
                <a:gd name="T85" fmla="*/ 2147483647 h 336"/>
                <a:gd name="T86" fmla="*/ 2147483647 w 1059"/>
                <a:gd name="T87" fmla="*/ 2147483647 h 336"/>
                <a:gd name="T88" fmla="*/ 2147483647 w 1059"/>
                <a:gd name="T89" fmla="*/ 2147483647 h 336"/>
                <a:gd name="T90" fmla="*/ 2147483647 w 1059"/>
                <a:gd name="T91" fmla="*/ 2147483647 h 336"/>
                <a:gd name="T92" fmla="*/ 2147483647 w 1059"/>
                <a:gd name="T93" fmla="*/ 2147483647 h 336"/>
                <a:gd name="T94" fmla="*/ 2147483647 w 1059"/>
                <a:gd name="T95" fmla="*/ 2147483647 h 336"/>
                <a:gd name="T96" fmla="*/ 2147483647 w 1059"/>
                <a:gd name="T97" fmla="*/ 2147483647 h 336"/>
                <a:gd name="T98" fmla="*/ 2147483647 w 1059"/>
                <a:gd name="T99" fmla="*/ 2147483647 h 336"/>
                <a:gd name="T100" fmla="*/ 2147483647 w 1059"/>
                <a:gd name="T101" fmla="*/ 2147483647 h 336"/>
                <a:gd name="T102" fmla="*/ 2147483647 w 1059"/>
                <a:gd name="T103" fmla="*/ 2147483647 h 336"/>
                <a:gd name="T104" fmla="*/ 2147483647 w 1059"/>
                <a:gd name="T105" fmla="*/ 2147483647 h 336"/>
                <a:gd name="T106" fmla="*/ 2147483647 w 1059"/>
                <a:gd name="T107" fmla="*/ 2147483647 h 336"/>
                <a:gd name="T108" fmla="*/ 2147483647 w 1059"/>
                <a:gd name="T109" fmla="*/ 2147483647 h 336"/>
                <a:gd name="T110" fmla="*/ 2147483647 w 1059"/>
                <a:gd name="T111" fmla="*/ 2147483647 h 336"/>
                <a:gd name="T112" fmla="*/ 2147483647 w 1059"/>
                <a:gd name="T113" fmla="*/ 2147483647 h 3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59"/>
                <a:gd name="T172" fmla="*/ 0 h 336"/>
                <a:gd name="T173" fmla="*/ 1059 w 1059"/>
                <a:gd name="T174" fmla="*/ 336 h 3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59" h="336">
                  <a:moveTo>
                    <a:pt x="51" y="4"/>
                  </a:moveTo>
                  <a:cubicBezTo>
                    <a:pt x="45" y="20"/>
                    <a:pt x="18" y="70"/>
                    <a:pt x="10" y="100"/>
                  </a:cubicBezTo>
                  <a:cubicBezTo>
                    <a:pt x="2" y="130"/>
                    <a:pt x="0" y="159"/>
                    <a:pt x="3" y="185"/>
                  </a:cubicBezTo>
                  <a:cubicBezTo>
                    <a:pt x="7" y="212"/>
                    <a:pt x="10" y="238"/>
                    <a:pt x="27" y="262"/>
                  </a:cubicBezTo>
                  <a:cubicBezTo>
                    <a:pt x="45" y="285"/>
                    <a:pt x="82" y="318"/>
                    <a:pt x="109" y="327"/>
                  </a:cubicBezTo>
                  <a:cubicBezTo>
                    <a:pt x="135" y="336"/>
                    <a:pt x="165" y="322"/>
                    <a:pt x="185" y="312"/>
                  </a:cubicBezTo>
                  <a:cubicBezTo>
                    <a:pt x="206" y="302"/>
                    <a:pt x="219" y="283"/>
                    <a:pt x="232" y="265"/>
                  </a:cubicBezTo>
                  <a:cubicBezTo>
                    <a:pt x="244" y="247"/>
                    <a:pt x="255" y="229"/>
                    <a:pt x="260" y="206"/>
                  </a:cubicBezTo>
                  <a:cubicBezTo>
                    <a:pt x="266" y="182"/>
                    <a:pt x="264" y="149"/>
                    <a:pt x="262" y="125"/>
                  </a:cubicBezTo>
                  <a:cubicBezTo>
                    <a:pt x="260" y="101"/>
                    <a:pt x="258" y="79"/>
                    <a:pt x="249" y="60"/>
                  </a:cubicBezTo>
                  <a:cubicBezTo>
                    <a:pt x="240" y="41"/>
                    <a:pt x="222" y="8"/>
                    <a:pt x="210" y="8"/>
                  </a:cubicBezTo>
                  <a:cubicBezTo>
                    <a:pt x="198" y="8"/>
                    <a:pt x="183" y="38"/>
                    <a:pt x="175" y="58"/>
                  </a:cubicBezTo>
                  <a:cubicBezTo>
                    <a:pt x="167" y="78"/>
                    <a:pt x="165" y="103"/>
                    <a:pt x="164" y="129"/>
                  </a:cubicBezTo>
                  <a:cubicBezTo>
                    <a:pt x="163" y="155"/>
                    <a:pt x="160" y="187"/>
                    <a:pt x="166" y="212"/>
                  </a:cubicBezTo>
                  <a:cubicBezTo>
                    <a:pt x="171" y="237"/>
                    <a:pt x="183" y="262"/>
                    <a:pt x="199" y="280"/>
                  </a:cubicBezTo>
                  <a:cubicBezTo>
                    <a:pt x="214" y="297"/>
                    <a:pt x="239" y="314"/>
                    <a:pt x="260" y="321"/>
                  </a:cubicBezTo>
                  <a:cubicBezTo>
                    <a:pt x="281" y="328"/>
                    <a:pt x="302" y="333"/>
                    <a:pt x="325" y="322"/>
                  </a:cubicBezTo>
                  <a:cubicBezTo>
                    <a:pt x="348" y="311"/>
                    <a:pt x="385" y="279"/>
                    <a:pt x="401" y="256"/>
                  </a:cubicBezTo>
                  <a:cubicBezTo>
                    <a:pt x="417" y="233"/>
                    <a:pt x="420" y="213"/>
                    <a:pt x="423" y="185"/>
                  </a:cubicBezTo>
                  <a:cubicBezTo>
                    <a:pt x="425" y="157"/>
                    <a:pt x="423" y="116"/>
                    <a:pt x="416" y="88"/>
                  </a:cubicBezTo>
                  <a:cubicBezTo>
                    <a:pt x="409" y="60"/>
                    <a:pt x="394" y="23"/>
                    <a:pt x="381" y="17"/>
                  </a:cubicBezTo>
                  <a:cubicBezTo>
                    <a:pt x="368" y="11"/>
                    <a:pt x="349" y="32"/>
                    <a:pt x="339" y="53"/>
                  </a:cubicBezTo>
                  <a:cubicBezTo>
                    <a:pt x="329" y="73"/>
                    <a:pt x="320" y="115"/>
                    <a:pt x="319" y="144"/>
                  </a:cubicBezTo>
                  <a:cubicBezTo>
                    <a:pt x="318" y="173"/>
                    <a:pt x="325" y="208"/>
                    <a:pt x="333" y="232"/>
                  </a:cubicBezTo>
                  <a:cubicBezTo>
                    <a:pt x="341" y="256"/>
                    <a:pt x="354" y="272"/>
                    <a:pt x="369" y="288"/>
                  </a:cubicBezTo>
                  <a:cubicBezTo>
                    <a:pt x="384" y="304"/>
                    <a:pt x="405" y="322"/>
                    <a:pt x="425" y="327"/>
                  </a:cubicBezTo>
                  <a:cubicBezTo>
                    <a:pt x="445" y="332"/>
                    <a:pt x="469" y="327"/>
                    <a:pt x="489" y="318"/>
                  </a:cubicBezTo>
                  <a:cubicBezTo>
                    <a:pt x="509" y="309"/>
                    <a:pt x="528" y="297"/>
                    <a:pt x="543" y="274"/>
                  </a:cubicBezTo>
                  <a:cubicBezTo>
                    <a:pt x="558" y="251"/>
                    <a:pt x="576" y="216"/>
                    <a:pt x="581" y="182"/>
                  </a:cubicBezTo>
                  <a:cubicBezTo>
                    <a:pt x="585" y="148"/>
                    <a:pt x="578" y="97"/>
                    <a:pt x="570" y="67"/>
                  </a:cubicBezTo>
                  <a:cubicBezTo>
                    <a:pt x="561" y="38"/>
                    <a:pt x="541" y="8"/>
                    <a:pt x="528" y="8"/>
                  </a:cubicBezTo>
                  <a:cubicBezTo>
                    <a:pt x="515" y="8"/>
                    <a:pt x="499" y="41"/>
                    <a:pt x="491" y="70"/>
                  </a:cubicBezTo>
                  <a:cubicBezTo>
                    <a:pt x="482" y="100"/>
                    <a:pt x="475" y="153"/>
                    <a:pt x="477" y="185"/>
                  </a:cubicBezTo>
                  <a:cubicBezTo>
                    <a:pt x="479" y="217"/>
                    <a:pt x="494" y="244"/>
                    <a:pt x="505" y="264"/>
                  </a:cubicBezTo>
                  <a:cubicBezTo>
                    <a:pt x="516" y="284"/>
                    <a:pt x="525" y="293"/>
                    <a:pt x="545" y="303"/>
                  </a:cubicBezTo>
                  <a:cubicBezTo>
                    <a:pt x="565" y="313"/>
                    <a:pt x="598" y="328"/>
                    <a:pt x="624" y="324"/>
                  </a:cubicBezTo>
                  <a:cubicBezTo>
                    <a:pt x="651" y="319"/>
                    <a:pt x="688" y="290"/>
                    <a:pt x="706" y="274"/>
                  </a:cubicBezTo>
                  <a:cubicBezTo>
                    <a:pt x="724" y="258"/>
                    <a:pt x="725" y="249"/>
                    <a:pt x="731" y="228"/>
                  </a:cubicBezTo>
                  <a:cubicBezTo>
                    <a:pt x="737" y="207"/>
                    <a:pt x="739" y="173"/>
                    <a:pt x="739" y="148"/>
                  </a:cubicBezTo>
                  <a:cubicBezTo>
                    <a:pt x="739" y="123"/>
                    <a:pt x="741" y="104"/>
                    <a:pt x="733" y="80"/>
                  </a:cubicBezTo>
                  <a:cubicBezTo>
                    <a:pt x="725" y="56"/>
                    <a:pt x="701" y="10"/>
                    <a:pt x="688" y="5"/>
                  </a:cubicBezTo>
                  <a:cubicBezTo>
                    <a:pt x="675" y="0"/>
                    <a:pt x="661" y="28"/>
                    <a:pt x="653" y="50"/>
                  </a:cubicBezTo>
                  <a:cubicBezTo>
                    <a:pt x="645" y="72"/>
                    <a:pt x="638" y="104"/>
                    <a:pt x="637" y="134"/>
                  </a:cubicBezTo>
                  <a:cubicBezTo>
                    <a:pt x="636" y="164"/>
                    <a:pt x="637" y="203"/>
                    <a:pt x="649" y="232"/>
                  </a:cubicBezTo>
                  <a:cubicBezTo>
                    <a:pt x="661" y="261"/>
                    <a:pt x="688" y="294"/>
                    <a:pt x="712" y="309"/>
                  </a:cubicBezTo>
                  <a:cubicBezTo>
                    <a:pt x="736" y="324"/>
                    <a:pt x="764" y="330"/>
                    <a:pt x="791" y="321"/>
                  </a:cubicBezTo>
                  <a:cubicBezTo>
                    <a:pt x="819" y="312"/>
                    <a:pt x="859" y="288"/>
                    <a:pt x="877" y="253"/>
                  </a:cubicBezTo>
                  <a:cubicBezTo>
                    <a:pt x="894" y="218"/>
                    <a:pt x="899" y="148"/>
                    <a:pt x="894" y="109"/>
                  </a:cubicBezTo>
                  <a:cubicBezTo>
                    <a:pt x="890" y="69"/>
                    <a:pt x="864" y="14"/>
                    <a:pt x="848" y="11"/>
                  </a:cubicBezTo>
                  <a:cubicBezTo>
                    <a:pt x="833" y="8"/>
                    <a:pt x="808" y="53"/>
                    <a:pt x="800" y="88"/>
                  </a:cubicBezTo>
                  <a:cubicBezTo>
                    <a:pt x="792" y="123"/>
                    <a:pt x="792" y="188"/>
                    <a:pt x="802" y="224"/>
                  </a:cubicBezTo>
                  <a:cubicBezTo>
                    <a:pt x="812" y="259"/>
                    <a:pt x="836" y="285"/>
                    <a:pt x="861" y="303"/>
                  </a:cubicBezTo>
                  <a:cubicBezTo>
                    <a:pt x="887" y="321"/>
                    <a:pt x="925" y="331"/>
                    <a:pt x="951" y="327"/>
                  </a:cubicBezTo>
                  <a:cubicBezTo>
                    <a:pt x="978" y="322"/>
                    <a:pt x="1002" y="299"/>
                    <a:pt x="1019" y="274"/>
                  </a:cubicBezTo>
                  <a:cubicBezTo>
                    <a:pt x="1037" y="249"/>
                    <a:pt x="1050" y="207"/>
                    <a:pt x="1055" y="176"/>
                  </a:cubicBezTo>
                  <a:cubicBezTo>
                    <a:pt x="1059" y="145"/>
                    <a:pt x="1054" y="116"/>
                    <a:pt x="1048" y="91"/>
                  </a:cubicBezTo>
                  <a:cubicBezTo>
                    <a:pt x="1043" y="66"/>
                    <a:pt x="1027" y="42"/>
                    <a:pt x="1022" y="2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latin typeface="Calibri" charset="0"/>
              </a:endParaRPr>
            </a:p>
          </p:txBody>
        </p:sp>
        <p:sp>
          <p:nvSpPr>
            <p:cNvPr id="21" name="Oval 63"/>
            <p:cNvSpPr>
              <a:spLocks noChangeArrowheads="1"/>
            </p:cNvSpPr>
            <p:nvPr/>
          </p:nvSpPr>
          <p:spPr bwMode="auto">
            <a:xfrm>
              <a:off x="1566863" y="4883150"/>
              <a:ext cx="215900" cy="215900"/>
            </a:xfrm>
            <a:prstGeom prst="ellipse">
              <a:avLst/>
            </a:prstGeom>
            <a:gradFill rotWithShape="0">
              <a:gsLst>
                <a:gs pos="0">
                  <a:srgbClr val="FFD2D2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latin typeface="Calibri" charset="0"/>
              </a:endParaRPr>
            </a:p>
          </p:txBody>
        </p:sp>
        <p:sp>
          <p:nvSpPr>
            <p:cNvPr id="22" name="Oval 64"/>
            <p:cNvSpPr>
              <a:spLocks noChangeArrowheads="1"/>
            </p:cNvSpPr>
            <p:nvPr/>
          </p:nvSpPr>
          <p:spPr bwMode="auto">
            <a:xfrm>
              <a:off x="1311275" y="5429250"/>
              <a:ext cx="215900" cy="215900"/>
            </a:xfrm>
            <a:prstGeom prst="ellipse">
              <a:avLst/>
            </a:prstGeom>
            <a:gradFill rotWithShape="0">
              <a:gsLst>
                <a:gs pos="0">
                  <a:srgbClr val="E4FFE4"/>
                </a:gs>
                <a:gs pos="100000">
                  <a:srgbClr val="66FF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FF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solidFill>
                  <a:srgbClr val="66FF66"/>
                </a:solidFill>
                <a:latin typeface="Calibri" charset="0"/>
              </a:endParaRPr>
            </a:p>
          </p:txBody>
        </p:sp>
        <p:sp>
          <p:nvSpPr>
            <p:cNvPr id="23" name="Oval 65"/>
            <p:cNvSpPr>
              <a:spLocks noChangeArrowheads="1"/>
            </p:cNvSpPr>
            <p:nvPr/>
          </p:nvSpPr>
          <p:spPr bwMode="auto">
            <a:xfrm>
              <a:off x="1831975" y="5429250"/>
              <a:ext cx="215900" cy="215900"/>
            </a:xfrm>
            <a:prstGeom prst="ellipse">
              <a:avLst/>
            </a:prstGeom>
            <a:gradFill rotWithShape="0">
              <a:gsLst>
                <a:gs pos="0">
                  <a:srgbClr val="D2D2FF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latin typeface="Calibri" charset="0"/>
              </a:endParaRPr>
            </a:p>
          </p:txBody>
        </p:sp>
      </p:grpSp>
      <p:sp>
        <p:nvSpPr>
          <p:cNvPr id="24" name="Oval 67"/>
          <p:cNvSpPr>
            <a:spLocks noChangeArrowheads="1"/>
          </p:cNvSpPr>
          <p:nvPr/>
        </p:nvSpPr>
        <p:spPr bwMode="auto">
          <a:xfrm>
            <a:off x="5219352" y="4737100"/>
            <a:ext cx="215900" cy="215900"/>
          </a:xfrm>
          <a:prstGeom prst="ellipse">
            <a:avLst/>
          </a:prstGeom>
          <a:gradFill rotWithShape="0">
            <a:gsLst>
              <a:gs pos="0">
                <a:srgbClr val="FFD2D2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>
              <a:latin typeface="Calibri" charset="0"/>
            </a:endParaRPr>
          </a:p>
        </p:txBody>
      </p:sp>
      <p:sp>
        <p:nvSpPr>
          <p:cNvPr id="25" name="Oval 68"/>
          <p:cNvSpPr>
            <a:spLocks noChangeArrowheads="1"/>
          </p:cNvSpPr>
          <p:nvPr/>
        </p:nvSpPr>
        <p:spPr bwMode="auto">
          <a:xfrm>
            <a:off x="4489102" y="4038600"/>
            <a:ext cx="215900" cy="215900"/>
          </a:xfrm>
          <a:prstGeom prst="ellipse">
            <a:avLst/>
          </a:prstGeom>
          <a:gradFill rotWithShape="0">
            <a:gsLst>
              <a:gs pos="0">
                <a:srgbClr val="FFD2D2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>
              <a:latin typeface="Calibri" charset="0"/>
            </a:endParaRPr>
          </a:p>
        </p:txBody>
      </p:sp>
      <p:sp>
        <p:nvSpPr>
          <p:cNvPr id="26" name="Oval 69"/>
          <p:cNvSpPr>
            <a:spLocks noChangeArrowheads="1"/>
          </p:cNvSpPr>
          <p:nvPr/>
        </p:nvSpPr>
        <p:spPr bwMode="auto">
          <a:xfrm>
            <a:off x="5860702" y="5257800"/>
            <a:ext cx="215900" cy="215900"/>
          </a:xfrm>
          <a:prstGeom prst="ellipse">
            <a:avLst/>
          </a:prstGeom>
          <a:gradFill rotWithShape="0">
            <a:gsLst>
              <a:gs pos="0">
                <a:srgbClr val="E4FFE4"/>
              </a:gs>
              <a:gs pos="100000">
                <a:srgbClr val="66FF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>
              <a:solidFill>
                <a:srgbClr val="66FF66"/>
              </a:solidFill>
              <a:latin typeface="Calibri" charset="0"/>
            </a:endParaRPr>
          </a:p>
        </p:txBody>
      </p:sp>
      <p:sp>
        <p:nvSpPr>
          <p:cNvPr id="27" name="Oval 72"/>
          <p:cNvSpPr>
            <a:spLocks noChangeArrowheads="1"/>
          </p:cNvSpPr>
          <p:nvPr/>
        </p:nvSpPr>
        <p:spPr bwMode="auto">
          <a:xfrm>
            <a:off x="4622452" y="4432300"/>
            <a:ext cx="215900" cy="215900"/>
          </a:xfrm>
          <a:prstGeom prst="ellipse">
            <a:avLst/>
          </a:prstGeom>
          <a:gradFill rotWithShape="0">
            <a:gsLst>
              <a:gs pos="0">
                <a:srgbClr val="E4FFE4"/>
              </a:gs>
              <a:gs pos="100000">
                <a:srgbClr val="66FF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>
              <a:solidFill>
                <a:srgbClr val="66FF66"/>
              </a:solidFill>
              <a:latin typeface="Calibri" charset="0"/>
            </a:endParaRPr>
          </a:p>
        </p:txBody>
      </p:sp>
      <p:sp>
        <p:nvSpPr>
          <p:cNvPr id="28" name="Oval 74"/>
          <p:cNvSpPr>
            <a:spLocks noChangeArrowheads="1"/>
          </p:cNvSpPr>
          <p:nvPr/>
        </p:nvSpPr>
        <p:spPr bwMode="auto">
          <a:xfrm>
            <a:off x="6254402" y="4965700"/>
            <a:ext cx="215900" cy="215900"/>
          </a:xfrm>
          <a:prstGeom prst="ellipse">
            <a:avLst/>
          </a:prstGeom>
          <a:gradFill rotWithShape="0">
            <a:gsLst>
              <a:gs pos="0">
                <a:srgbClr val="D2D2FF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>
              <a:latin typeface="Calibri" charset="0"/>
            </a:endParaRPr>
          </a:p>
        </p:txBody>
      </p:sp>
      <p:sp>
        <p:nvSpPr>
          <p:cNvPr id="29" name="Oval 75"/>
          <p:cNvSpPr>
            <a:spLocks noChangeArrowheads="1"/>
          </p:cNvSpPr>
          <p:nvPr/>
        </p:nvSpPr>
        <p:spPr bwMode="auto">
          <a:xfrm>
            <a:off x="5327302" y="4191000"/>
            <a:ext cx="215900" cy="215900"/>
          </a:xfrm>
          <a:prstGeom prst="ellipse">
            <a:avLst/>
          </a:prstGeom>
          <a:gradFill rotWithShape="0">
            <a:gsLst>
              <a:gs pos="0">
                <a:srgbClr val="D2D2FF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>
              <a:latin typeface="Calibri" charset="0"/>
            </a:endParaRPr>
          </a:p>
        </p:txBody>
      </p:sp>
      <p:sp>
        <p:nvSpPr>
          <p:cNvPr id="30" name="Oval 79"/>
          <p:cNvSpPr>
            <a:spLocks noChangeArrowheads="1"/>
          </p:cNvSpPr>
          <p:nvPr/>
        </p:nvSpPr>
        <p:spPr bwMode="auto">
          <a:xfrm>
            <a:off x="2965102" y="5715000"/>
            <a:ext cx="609600" cy="609600"/>
          </a:xfrm>
          <a:prstGeom prst="ellipse">
            <a:avLst/>
          </a:prstGeom>
          <a:solidFill>
            <a:srgbClr val="FFFEB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31" name="Freeform 60"/>
          <p:cNvSpPr>
            <a:spLocks/>
          </p:cNvSpPr>
          <p:nvPr/>
        </p:nvSpPr>
        <p:spPr bwMode="auto">
          <a:xfrm>
            <a:off x="3193702" y="5943600"/>
            <a:ext cx="304800" cy="158750"/>
          </a:xfrm>
          <a:custGeom>
            <a:avLst/>
            <a:gdLst>
              <a:gd name="T0" fmla="*/ 2147483647 w 1059"/>
              <a:gd name="T1" fmla="*/ 2147483647 h 336"/>
              <a:gd name="T2" fmla="*/ 2147483647 w 1059"/>
              <a:gd name="T3" fmla="*/ 2147483647 h 336"/>
              <a:gd name="T4" fmla="*/ 2147483647 w 1059"/>
              <a:gd name="T5" fmla="*/ 2147483647 h 336"/>
              <a:gd name="T6" fmla="*/ 2147483647 w 1059"/>
              <a:gd name="T7" fmla="*/ 2147483647 h 336"/>
              <a:gd name="T8" fmla="*/ 2147483647 w 1059"/>
              <a:gd name="T9" fmla="*/ 2147483647 h 336"/>
              <a:gd name="T10" fmla="*/ 2147483647 w 1059"/>
              <a:gd name="T11" fmla="*/ 2147483647 h 336"/>
              <a:gd name="T12" fmla="*/ 2147483647 w 1059"/>
              <a:gd name="T13" fmla="*/ 2147483647 h 336"/>
              <a:gd name="T14" fmla="*/ 2147483647 w 1059"/>
              <a:gd name="T15" fmla="*/ 2147483647 h 336"/>
              <a:gd name="T16" fmla="*/ 2147483647 w 1059"/>
              <a:gd name="T17" fmla="*/ 2147483647 h 336"/>
              <a:gd name="T18" fmla="*/ 2147483647 w 1059"/>
              <a:gd name="T19" fmla="*/ 2147483647 h 336"/>
              <a:gd name="T20" fmla="*/ 2147483647 w 1059"/>
              <a:gd name="T21" fmla="*/ 2147483647 h 336"/>
              <a:gd name="T22" fmla="*/ 2147483647 w 1059"/>
              <a:gd name="T23" fmla="*/ 2147483647 h 336"/>
              <a:gd name="T24" fmla="*/ 2147483647 w 1059"/>
              <a:gd name="T25" fmla="*/ 2147483647 h 336"/>
              <a:gd name="T26" fmla="*/ 2147483647 w 1059"/>
              <a:gd name="T27" fmla="*/ 2147483647 h 336"/>
              <a:gd name="T28" fmla="*/ 2147483647 w 1059"/>
              <a:gd name="T29" fmla="*/ 2147483647 h 336"/>
              <a:gd name="T30" fmla="*/ 2147483647 w 1059"/>
              <a:gd name="T31" fmla="*/ 2147483647 h 336"/>
              <a:gd name="T32" fmla="*/ 2147483647 w 1059"/>
              <a:gd name="T33" fmla="*/ 2147483647 h 336"/>
              <a:gd name="T34" fmla="*/ 2147483647 w 1059"/>
              <a:gd name="T35" fmla="*/ 2147483647 h 336"/>
              <a:gd name="T36" fmla="*/ 2147483647 w 1059"/>
              <a:gd name="T37" fmla="*/ 2147483647 h 336"/>
              <a:gd name="T38" fmla="*/ 2147483647 w 1059"/>
              <a:gd name="T39" fmla="*/ 2147483647 h 336"/>
              <a:gd name="T40" fmla="*/ 2147483647 w 1059"/>
              <a:gd name="T41" fmla="*/ 2147483647 h 336"/>
              <a:gd name="T42" fmla="*/ 2147483647 w 1059"/>
              <a:gd name="T43" fmla="*/ 2147483647 h 336"/>
              <a:gd name="T44" fmla="*/ 2147483647 w 1059"/>
              <a:gd name="T45" fmla="*/ 2147483647 h 336"/>
              <a:gd name="T46" fmla="*/ 2147483647 w 1059"/>
              <a:gd name="T47" fmla="*/ 2147483647 h 336"/>
              <a:gd name="T48" fmla="*/ 2147483647 w 1059"/>
              <a:gd name="T49" fmla="*/ 2147483647 h 336"/>
              <a:gd name="T50" fmla="*/ 2147483647 w 1059"/>
              <a:gd name="T51" fmla="*/ 2147483647 h 336"/>
              <a:gd name="T52" fmla="*/ 2147483647 w 1059"/>
              <a:gd name="T53" fmla="*/ 2147483647 h 336"/>
              <a:gd name="T54" fmla="*/ 2147483647 w 1059"/>
              <a:gd name="T55" fmla="*/ 2147483647 h 336"/>
              <a:gd name="T56" fmla="*/ 2147483647 w 1059"/>
              <a:gd name="T57" fmla="*/ 2147483647 h 336"/>
              <a:gd name="T58" fmla="*/ 2147483647 w 1059"/>
              <a:gd name="T59" fmla="*/ 2147483647 h 336"/>
              <a:gd name="T60" fmla="*/ 2147483647 w 1059"/>
              <a:gd name="T61" fmla="*/ 2147483647 h 336"/>
              <a:gd name="T62" fmla="*/ 2147483647 w 1059"/>
              <a:gd name="T63" fmla="*/ 2147483647 h 336"/>
              <a:gd name="T64" fmla="*/ 2147483647 w 1059"/>
              <a:gd name="T65" fmla="*/ 2147483647 h 336"/>
              <a:gd name="T66" fmla="*/ 2147483647 w 1059"/>
              <a:gd name="T67" fmla="*/ 2147483647 h 336"/>
              <a:gd name="T68" fmla="*/ 2147483647 w 1059"/>
              <a:gd name="T69" fmla="*/ 2147483647 h 336"/>
              <a:gd name="T70" fmla="*/ 2147483647 w 1059"/>
              <a:gd name="T71" fmla="*/ 2147483647 h 336"/>
              <a:gd name="T72" fmla="*/ 2147483647 w 1059"/>
              <a:gd name="T73" fmla="*/ 2147483647 h 336"/>
              <a:gd name="T74" fmla="*/ 2147483647 w 1059"/>
              <a:gd name="T75" fmla="*/ 2147483647 h 336"/>
              <a:gd name="T76" fmla="*/ 2147483647 w 1059"/>
              <a:gd name="T77" fmla="*/ 2147483647 h 336"/>
              <a:gd name="T78" fmla="*/ 2147483647 w 1059"/>
              <a:gd name="T79" fmla="*/ 2147483647 h 336"/>
              <a:gd name="T80" fmla="*/ 2147483647 w 1059"/>
              <a:gd name="T81" fmla="*/ 2147483647 h 336"/>
              <a:gd name="T82" fmla="*/ 2147483647 w 1059"/>
              <a:gd name="T83" fmla="*/ 2147483647 h 336"/>
              <a:gd name="T84" fmla="*/ 2147483647 w 1059"/>
              <a:gd name="T85" fmla="*/ 2147483647 h 336"/>
              <a:gd name="T86" fmla="*/ 2147483647 w 1059"/>
              <a:gd name="T87" fmla="*/ 2147483647 h 336"/>
              <a:gd name="T88" fmla="*/ 2147483647 w 1059"/>
              <a:gd name="T89" fmla="*/ 2147483647 h 336"/>
              <a:gd name="T90" fmla="*/ 2147483647 w 1059"/>
              <a:gd name="T91" fmla="*/ 2147483647 h 336"/>
              <a:gd name="T92" fmla="*/ 2147483647 w 1059"/>
              <a:gd name="T93" fmla="*/ 2147483647 h 336"/>
              <a:gd name="T94" fmla="*/ 2147483647 w 1059"/>
              <a:gd name="T95" fmla="*/ 2147483647 h 336"/>
              <a:gd name="T96" fmla="*/ 2147483647 w 1059"/>
              <a:gd name="T97" fmla="*/ 2147483647 h 336"/>
              <a:gd name="T98" fmla="*/ 2147483647 w 1059"/>
              <a:gd name="T99" fmla="*/ 2147483647 h 336"/>
              <a:gd name="T100" fmla="*/ 2147483647 w 1059"/>
              <a:gd name="T101" fmla="*/ 2147483647 h 336"/>
              <a:gd name="T102" fmla="*/ 2147483647 w 1059"/>
              <a:gd name="T103" fmla="*/ 2147483647 h 336"/>
              <a:gd name="T104" fmla="*/ 2147483647 w 1059"/>
              <a:gd name="T105" fmla="*/ 2147483647 h 336"/>
              <a:gd name="T106" fmla="*/ 2147483647 w 1059"/>
              <a:gd name="T107" fmla="*/ 2147483647 h 336"/>
              <a:gd name="T108" fmla="*/ 2147483647 w 1059"/>
              <a:gd name="T109" fmla="*/ 2147483647 h 336"/>
              <a:gd name="T110" fmla="*/ 2147483647 w 1059"/>
              <a:gd name="T111" fmla="*/ 2147483647 h 336"/>
              <a:gd name="T112" fmla="*/ 2147483647 w 1059"/>
              <a:gd name="T113" fmla="*/ 2147483647 h 3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059"/>
              <a:gd name="T172" fmla="*/ 0 h 336"/>
              <a:gd name="T173" fmla="*/ 1059 w 1059"/>
              <a:gd name="T174" fmla="*/ 336 h 3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059" h="336">
                <a:moveTo>
                  <a:pt x="51" y="4"/>
                </a:moveTo>
                <a:cubicBezTo>
                  <a:pt x="45" y="20"/>
                  <a:pt x="18" y="70"/>
                  <a:pt x="10" y="100"/>
                </a:cubicBezTo>
                <a:cubicBezTo>
                  <a:pt x="2" y="130"/>
                  <a:pt x="0" y="159"/>
                  <a:pt x="3" y="185"/>
                </a:cubicBezTo>
                <a:cubicBezTo>
                  <a:pt x="7" y="212"/>
                  <a:pt x="10" y="238"/>
                  <a:pt x="27" y="262"/>
                </a:cubicBezTo>
                <a:cubicBezTo>
                  <a:pt x="45" y="285"/>
                  <a:pt x="82" y="318"/>
                  <a:pt x="109" y="327"/>
                </a:cubicBezTo>
                <a:cubicBezTo>
                  <a:pt x="135" y="336"/>
                  <a:pt x="165" y="322"/>
                  <a:pt x="185" y="312"/>
                </a:cubicBezTo>
                <a:cubicBezTo>
                  <a:pt x="206" y="302"/>
                  <a:pt x="219" y="283"/>
                  <a:pt x="232" y="265"/>
                </a:cubicBezTo>
                <a:cubicBezTo>
                  <a:pt x="244" y="247"/>
                  <a:pt x="255" y="229"/>
                  <a:pt x="260" y="206"/>
                </a:cubicBezTo>
                <a:cubicBezTo>
                  <a:pt x="266" y="182"/>
                  <a:pt x="264" y="149"/>
                  <a:pt x="262" y="125"/>
                </a:cubicBezTo>
                <a:cubicBezTo>
                  <a:pt x="260" y="101"/>
                  <a:pt x="258" y="79"/>
                  <a:pt x="249" y="60"/>
                </a:cubicBezTo>
                <a:cubicBezTo>
                  <a:pt x="240" y="41"/>
                  <a:pt x="222" y="8"/>
                  <a:pt x="210" y="8"/>
                </a:cubicBezTo>
                <a:cubicBezTo>
                  <a:pt x="198" y="8"/>
                  <a:pt x="183" y="38"/>
                  <a:pt x="175" y="58"/>
                </a:cubicBezTo>
                <a:cubicBezTo>
                  <a:pt x="167" y="78"/>
                  <a:pt x="165" y="103"/>
                  <a:pt x="164" y="129"/>
                </a:cubicBezTo>
                <a:cubicBezTo>
                  <a:pt x="163" y="155"/>
                  <a:pt x="160" y="187"/>
                  <a:pt x="166" y="212"/>
                </a:cubicBezTo>
                <a:cubicBezTo>
                  <a:pt x="171" y="237"/>
                  <a:pt x="183" y="262"/>
                  <a:pt x="199" y="280"/>
                </a:cubicBezTo>
                <a:cubicBezTo>
                  <a:pt x="214" y="297"/>
                  <a:pt x="239" y="314"/>
                  <a:pt x="260" y="321"/>
                </a:cubicBezTo>
                <a:cubicBezTo>
                  <a:pt x="281" y="328"/>
                  <a:pt x="302" y="333"/>
                  <a:pt x="325" y="322"/>
                </a:cubicBezTo>
                <a:cubicBezTo>
                  <a:pt x="348" y="311"/>
                  <a:pt x="385" y="279"/>
                  <a:pt x="401" y="256"/>
                </a:cubicBezTo>
                <a:cubicBezTo>
                  <a:pt x="417" y="233"/>
                  <a:pt x="420" y="213"/>
                  <a:pt x="423" y="185"/>
                </a:cubicBezTo>
                <a:cubicBezTo>
                  <a:pt x="425" y="157"/>
                  <a:pt x="423" y="116"/>
                  <a:pt x="416" y="88"/>
                </a:cubicBezTo>
                <a:cubicBezTo>
                  <a:pt x="409" y="60"/>
                  <a:pt x="394" y="23"/>
                  <a:pt x="381" y="17"/>
                </a:cubicBezTo>
                <a:cubicBezTo>
                  <a:pt x="368" y="11"/>
                  <a:pt x="349" y="32"/>
                  <a:pt x="339" y="53"/>
                </a:cubicBezTo>
                <a:cubicBezTo>
                  <a:pt x="329" y="73"/>
                  <a:pt x="320" y="115"/>
                  <a:pt x="319" y="144"/>
                </a:cubicBezTo>
                <a:cubicBezTo>
                  <a:pt x="318" y="173"/>
                  <a:pt x="325" y="208"/>
                  <a:pt x="333" y="232"/>
                </a:cubicBezTo>
                <a:cubicBezTo>
                  <a:pt x="341" y="256"/>
                  <a:pt x="354" y="272"/>
                  <a:pt x="369" y="288"/>
                </a:cubicBezTo>
                <a:cubicBezTo>
                  <a:pt x="384" y="304"/>
                  <a:pt x="405" y="322"/>
                  <a:pt x="425" y="327"/>
                </a:cubicBezTo>
                <a:cubicBezTo>
                  <a:pt x="445" y="332"/>
                  <a:pt x="469" y="327"/>
                  <a:pt x="489" y="318"/>
                </a:cubicBezTo>
                <a:cubicBezTo>
                  <a:pt x="509" y="309"/>
                  <a:pt x="528" y="297"/>
                  <a:pt x="543" y="274"/>
                </a:cubicBezTo>
                <a:cubicBezTo>
                  <a:pt x="558" y="251"/>
                  <a:pt x="576" y="216"/>
                  <a:pt x="581" y="182"/>
                </a:cubicBezTo>
                <a:cubicBezTo>
                  <a:pt x="585" y="148"/>
                  <a:pt x="578" y="97"/>
                  <a:pt x="570" y="67"/>
                </a:cubicBezTo>
                <a:cubicBezTo>
                  <a:pt x="561" y="38"/>
                  <a:pt x="541" y="8"/>
                  <a:pt x="528" y="8"/>
                </a:cubicBezTo>
                <a:cubicBezTo>
                  <a:pt x="515" y="8"/>
                  <a:pt x="499" y="41"/>
                  <a:pt x="491" y="70"/>
                </a:cubicBezTo>
                <a:cubicBezTo>
                  <a:pt x="482" y="100"/>
                  <a:pt x="475" y="153"/>
                  <a:pt x="477" y="185"/>
                </a:cubicBezTo>
                <a:cubicBezTo>
                  <a:pt x="479" y="217"/>
                  <a:pt x="494" y="244"/>
                  <a:pt x="505" y="264"/>
                </a:cubicBezTo>
                <a:cubicBezTo>
                  <a:pt x="516" y="284"/>
                  <a:pt x="525" y="293"/>
                  <a:pt x="545" y="303"/>
                </a:cubicBezTo>
                <a:cubicBezTo>
                  <a:pt x="565" y="313"/>
                  <a:pt x="598" y="328"/>
                  <a:pt x="624" y="324"/>
                </a:cubicBezTo>
                <a:cubicBezTo>
                  <a:pt x="651" y="319"/>
                  <a:pt x="688" y="290"/>
                  <a:pt x="706" y="274"/>
                </a:cubicBezTo>
                <a:cubicBezTo>
                  <a:pt x="724" y="258"/>
                  <a:pt x="725" y="249"/>
                  <a:pt x="731" y="228"/>
                </a:cubicBezTo>
                <a:cubicBezTo>
                  <a:pt x="737" y="207"/>
                  <a:pt x="739" y="173"/>
                  <a:pt x="739" y="148"/>
                </a:cubicBezTo>
                <a:cubicBezTo>
                  <a:pt x="739" y="123"/>
                  <a:pt x="741" y="104"/>
                  <a:pt x="733" y="80"/>
                </a:cubicBezTo>
                <a:cubicBezTo>
                  <a:pt x="725" y="56"/>
                  <a:pt x="701" y="10"/>
                  <a:pt x="688" y="5"/>
                </a:cubicBezTo>
                <a:cubicBezTo>
                  <a:pt x="675" y="0"/>
                  <a:pt x="661" y="28"/>
                  <a:pt x="653" y="50"/>
                </a:cubicBezTo>
                <a:cubicBezTo>
                  <a:pt x="645" y="72"/>
                  <a:pt x="638" y="104"/>
                  <a:pt x="637" y="134"/>
                </a:cubicBezTo>
                <a:cubicBezTo>
                  <a:pt x="636" y="164"/>
                  <a:pt x="637" y="203"/>
                  <a:pt x="649" y="232"/>
                </a:cubicBezTo>
                <a:cubicBezTo>
                  <a:pt x="661" y="261"/>
                  <a:pt x="688" y="294"/>
                  <a:pt x="712" y="309"/>
                </a:cubicBezTo>
                <a:cubicBezTo>
                  <a:pt x="736" y="324"/>
                  <a:pt x="764" y="330"/>
                  <a:pt x="791" y="321"/>
                </a:cubicBezTo>
                <a:cubicBezTo>
                  <a:pt x="819" y="312"/>
                  <a:pt x="859" y="288"/>
                  <a:pt x="877" y="253"/>
                </a:cubicBezTo>
                <a:cubicBezTo>
                  <a:pt x="894" y="218"/>
                  <a:pt x="899" y="148"/>
                  <a:pt x="894" y="109"/>
                </a:cubicBezTo>
                <a:cubicBezTo>
                  <a:pt x="890" y="69"/>
                  <a:pt x="864" y="14"/>
                  <a:pt x="848" y="11"/>
                </a:cubicBezTo>
                <a:cubicBezTo>
                  <a:pt x="833" y="8"/>
                  <a:pt x="808" y="53"/>
                  <a:pt x="800" y="88"/>
                </a:cubicBezTo>
                <a:cubicBezTo>
                  <a:pt x="792" y="123"/>
                  <a:pt x="792" y="188"/>
                  <a:pt x="802" y="224"/>
                </a:cubicBezTo>
                <a:cubicBezTo>
                  <a:pt x="812" y="259"/>
                  <a:pt x="836" y="285"/>
                  <a:pt x="861" y="303"/>
                </a:cubicBezTo>
                <a:cubicBezTo>
                  <a:pt x="887" y="321"/>
                  <a:pt x="925" y="331"/>
                  <a:pt x="951" y="327"/>
                </a:cubicBezTo>
                <a:cubicBezTo>
                  <a:pt x="978" y="322"/>
                  <a:pt x="1002" y="299"/>
                  <a:pt x="1019" y="274"/>
                </a:cubicBezTo>
                <a:cubicBezTo>
                  <a:pt x="1037" y="249"/>
                  <a:pt x="1050" y="207"/>
                  <a:pt x="1055" y="176"/>
                </a:cubicBezTo>
                <a:cubicBezTo>
                  <a:pt x="1059" y="145"/>
                  <a:pt x="1054" y="116"/>
                  <a:pt x="1048" y="91"/>
                </a:cubicBezTo>
                <a:cubicBezTo>
                  <a:pt x="1043" y="66"/>
                  <a:pt x="1027" y="42"/>
                  <a:pt x="1022" y="2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32" name="Oval 70"/>
          <p:cNvSpPr>
            <a:spLocks noChangeArrowheads="1"/>
          </p:cNvSpPr>
          <p:nvPr/>
        </p:nvSpPr>
        <p:spPr bwMode="auto">
          <a:xfrm>
            <a:off x="2977802" y="5943600"/>
            <a:ext cx="215900" cy="215900"/>
          </a:xfrm>
          <a:prstGeom prst="ellipse">
            <a:avLst/>
          </a:prstGeom>
          <a:gradFill rotWithShape="0">
            <a:gsLst>
              <a:gs pos="0">
                <a:srgbClr val="E4FFE4"/>
              </a:gs>
              <a:gs pos="100000">
                <a:srgbClr val="66FF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>
              <a:solidFill>
                <a:srgbClr val="66FF66"/>
              </a:solidFill>
              <a:latin typeface="Calibri" charset="0"/>
            </a:endParaRPr>
          </a:p>
        </p:txBody>
      </p:sp>
      <p:sp>
        <p:nvSpPr>
          <p:cNvPr id="33" name="Oval 76"/>
          <p:cNvSpPr>
            <a:spLocks noChangeArrowheads="1"/>
          </p:cNvSpPr>
          <p:nvPr/>
        </p:nvSpPr>
        <p:spPr bwMode="auto">
          <a:xfrm>
            <a:off x="3358802" y="5943600"/>
            <a:ext cx="215900" cy="215900"/>
          </a:xfrm>
          <a:prstGeom prst="ellipse">
            <a:avLst/>
          </a:prstGeom>
          <a:gradFill rotWithShape="0">
            <a:gsLst>
              <a:gs pos="0">
                <a:srgbClr val="FFD2D2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>
              <a:latin typeface="Calibri" charset="0"/>
            </a:endParaRPr>
          </a:p>
        </p:txBody>
      </p:sp>
      <p:sp>
        <p:nvSpPr>
          <p:cNvPr id="35" name="Text Box 93"/>
          <p:cNvSpPr txBox="1">
            <a:spLocks noChangeArrowheads="1"/>
          </p:cNvSpPr>
          <p:nvPr/>
        </p:nvSpPr>
        <p:spPr bwMode="auto">
          <a:xfrm>
            <a:off x="1630015" y="2039938"/>
            <a:ext cx="488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>
                <a:solidFill>
                  <a:srgbClr val="FFFFFF"/>
                </a:solidFill>
                <a:latin typeface="Calibri" charset="0"/>
              </a:rPr>
              <a:t>高</a:t>
            </a:r>
          </a:p>
        </p:txBody>
      </p:sp>
      <p:sp>
        <p:nvSpPr>
          <p:cNvPr id="36" name="Text Box 96"/>
          <p:cNvSpPr txBox="1">
            <a:spLocks noChangeArrowheads="1"/>
          </p:cNvSpPr>
          <p:nvPr/>
        </p:nvSpPr>
        <p:spPr bwMode="auto">
          <a:xfrm>
            <a:off x="3085753" y="5029200"/>
            <a:ext cx="1698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600">
                <a:solidFill>
                  <a:schemeClr val="bg1"/>
                </a:solidFill>
                <a:latin typeface="Calibri" charset="0"/>
              </a:rPr>
              <a:t>陽子、中間子など</a:t>
            </a:r>
          </a:p>
        </p:txBody>
      </p:sp>
      <p:sp>
        <p:nvSpPr>
          <p:cNvPr id="37" name="テキスト ボックス 42"/>
          <p:cNvSpPr txBox="1">
            <a:spLocks noChangeArrowheads="1"/>
          </p:cNvSpPr>
          <p:nvPr/>
        </p:nvSpPr>
        <p:spPr bwMode="auto">
          <a:xfrm>
            <a:off x="1630016" y="2336800"/>
            <a:ext cx="300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latin typeface="Calibri" charset="0"/>
              </a:rPr>
              <a:t>T</a:t>
            </a:r>
            <a:endParaRPr lang="ja-JP" altLang="en-US" sz="1800">
              <a:latin typeface="Calibri" charset="0"/>
            </a:endParaRPr>
          </a:p>
        </p:txBody>
      </p:sp>
      <p:sp>
        <p:nvSpPr>
          <p:cNvPr id="38" name="テキスト ボックス 43"/>
          <p:cNvSpPr txBox="1">
            <a:spLocks noChangeArrowheads="1"/>
          </p:cNvSpPr>
          <p:nvPr/>
        </p:nvSpPr>
        <p:spPr bwMode="auto">
          <a:xfrm>
            <a:off x="7854602" y="6500814"/>
            <a:ext cx="4016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latin typeface="Symbol" charset="0"/>
                <a:cs typeface="Symbol" charset="0"/>
              </a:rPr>
              <a:t>μ</a:t>
            </a:r>
            <a:r>
              <a:rPr lang="en-US" altLang="ja-JP" sz="1800" baseline="-25000">
                <a:latin typeface="Calibri" charset="0"/>
              </a:rPr>
              <a:t>B</a:t>
            </a:r>
            <a:endParaRPr lang="ja-JP" altLang="en-US" sz="1800" baseline="-25000">
              <a:latin typeface="Calibri" charset="0"/>
            </a:endParaRPr>
          </a:p>
        </p:txBody>
      </p:sp>
      <p:sp>
        <p:nvSpPr>
          <p:cNvPr id="40" name="テキスト ボックス 6"/>
          <p:cNvSpPr txBox="1"/>
          <p:nvPr/>
        </p:nvSpPr>
        <p:spPr>
          <a:xfrm>
            <a:off x="5810376" y="6372036"/>
            <a:ext cx="1797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>
                <a:solidFill>
                  <a:srgbClr val="0432FF"/>
                </a:solidFill>
              </a:rPr>
              <a:t>Neutron star</a:t>
            </a:r>
            <a:endParaRPr lang="ja-JP" altLang="en-US">
              <a:solidFill>
                <a:srgbClr val="0432FF"/>
              </a:solidFill>
            </a:endParaRPr>
          </a:p>
        </p:txBody>
      </p:sp>
      <p:sp>
        <p:nvSpPr>
          <p:cNvPr id="41" name="テキスト ボックス 10"/>
          <p:cNvSpPr txBox="1"/>
          <p:nvPr/>
        </p:nvSpPr>
        <p:spPr>
          <a:xfrm>
            <a:off x="5469067" y="5222814"/>
            <a:ext cx="1364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/>
              <a:t>?</a:t>
            </a:r>
            <a:endParaRPr lang="ja-JP" altLang="en-US" sz="4800" dirty="0"/>
          </a:p>
        </p:txBody>
      </p:sp>
      <p:pic>
        <p:nvPicPr>
          <p:cNvPr id="42" name="Picture 123" descr="qgp"/>
          <p:cNvPicPr>
            <a:picLocks noChangeAspect="1" noChangeArrowheads="1"/>
          </p:cNvPicPr>
          <p:nvPr/>
        </p:nvPicPr>
        <p:blipFill rotWithShape="1">
          <a:blip r:embed="rId2"/>
          <a:srcRect t="7138" b="24387"/>
          <a:stretch/>
        </p:blipFill>
        <p:spPr bwMode="auto">
          <a:xfrm>
            <a:off x="4230104" y="2050346"/>
            <a:ext cx="4480396" cy="1790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 Box 89"/>
          <p:cNvSpPr txBox="1">
            <a:spLocks noChangeArrowheads="1"/>
          </p:cNvSpPr>
          <p:nvPr/>
        </p:nvSpPr>
        <p:spPr bwMode="auto">
          <a:xfrm>
            <a:off x="5754435" y="3955476"/>
            <a:ext cx="3789051" cy="584775"/>
          </a:xfrm>
          <a:prstGeom prst="rect">
            <a:avLst/>
          </a:prstGeom>
          <a:solidFill>
            <a:srgbClr val="FF0000">
              <a:alpha val="27843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3200" dirty="0">
                <a:solidFill>
                  <a:srgbClr val="000000"/>
                </a:solidFill>
                <a:latin typeface="Calibri" charset="0"/>
              </a:rPr>
              <a:t>Quark-Gluon Plasma?</a:t>
            </a:r>
            <a:endParaRPr lang="ja-JP" altLang="en-US" sz="32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543572" y="3284008"/>
            <a:ext cx="73803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556346" y="2846713"/>
            <a:ext cx="288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34" name="スライド番号プレースホルダー 33">
            <a:extLst>
              <a:ext uri="{FF2B5EF4-FFF2-40B4-BE49-F238E27FC236}">
                <a16:creationId xmlns:a16="http://schemas.microsoft.com/office/drawing/2014/main" id="{0A0B7725-995B-D499-4233-EC23C52CD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4</a:t>
            </a:fld>
            <a:endParaRPr lang="ja-JP" altLang="en-US"/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49286159-AF48-B1B4-6703-E2BE97B24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797" y="1676400"/>
            <a:ext cx="5454838" cy="444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73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図 45" descr="グラフ&#10;&#10;自動的に生成された説明">
            <a:extLst>
              <a:ext uri="{FF2B5EF4-FFF2-40B4-BE49-F238E27FC236}">
                <a16:creationId xmlns:a16="http://schemas.microsoft.com/office/drawing/2014/main" id="{2879F43F-2AD1-C79D-31CD-C9E4C8680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24" y="2007940"/>
            <a:ext cx="4572000" cy="3429000"/>
          </a:xfrm>
          <a:prstGeom prst="rect">
            <a:avLst/>
          </a:prstGeom>
        </p:spPr>
      </p:pic>
      <p:pic>
        <p:nvPicPr>
          <p:cNvPr id="9" name="図 8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38918E16-A19B-DA0E-115B-027C85424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7773" y="1939009"/>
            <a:ext cx="4209712" cy="3526762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D3A4EF28-081D-0F59-A9CC-CE0C77EF4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2324" y="4053150"/>
            <a:ext cx="1430216" cy="119883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7B903B6-14CA-7D71-5625-DA96E7687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Space-time Evolution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945E381-2F5C-718A-7DF6-1C981686FEC6}"/>
              </a:ext>
            </a:extLst>
          </p:cNvPr>
          <p:cNvSpPr txBox="1"/>
          <p:nvPr/>
        </p:nvSpPr>
        <p:spPr>
          <a:xfrm>
            <a:off x="1000960" y="1399750"/>
            <a:ext cx="414568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700" b="1" dirty="0" err="1"/>
              <a:t>Au+Au</a:t>
            </a:r>
            <a:r>
              <a:rPr lang="en-US" altLang="ja-JP" sz="2700" b="1" dirty="0"/>
              <a:t> collision system</a:t>
            </a:r>
            <a:endParaRPr lang="ja-JP" altLang="en-US" sz="2700" b="1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F31029B-B431-B5F1-9A6C-EDDC2F357D08}"/>
              </a:ext>
            </a:extLst>
          </p:cNvPr>
          <p:cNvSpPr txBox="1"/>
          <p:nvPr/>
        </p:nvSpPr>
        <p:spPr>
          <a:xfrm>
            <a:off x="7443782" y="5853348"/>
            <a:ext cx="3879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Analysis  of Heavy Ion Collisions </a:t>
            </a:r>
            <a:endParaRPr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56F06F1D-461D-6983-2105-ACA78509303D}"/>
                  </a:ext>
                </a:extLst>
              </p:cNvPr>
              <p:cNvSpPr txBox="1"/>
              <p:nvPr/>
            </p:nvSpPr>
            <p:spPr>
              <a:xfrm>
                <a:off x="2841814" y="2374600"/>
                <a:ext cx="933461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ja-JP" sz="135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ja-JP" altLang="en-US" sz="1350" dirty="0"/>
                  <a:t>平面</a:t>
                </a: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56F06F1D-461D-6983-2105-ACA7850930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814" y="2374600"/>
                <a:ext cx="933461" cy="300082"/>
              </a:xfrm>
              <a:prstGeom prst="rect">
                <a:avLst/>
              </a:prstGeom>
              <a:blipFill>
                <a:blip r:embed="rId6"/>
                <a:stretch>
                  <a:fillRect t="-4167" b="-208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690A8A2F-8E7C-AC01-447E-6056EE815F73}"/>
                  </a:ext>
                </a:extLst>
              </p:cNvPr>
              <p:cNvSpPr txBox="1"/>
              <p:nvPr/>
            </p:nvSpPr>
            <p:spPr>
              <a:xfrm>
                <a:off x="8412944" y="2107826"/>
                <a:ext cx="116365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ja-JP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altLang="ja-JP" sz="135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1350">
                          <a:latin typeface="Cambria Math" panose="02040503050406030204" pitchFamily="18" charset="0"/>
                        </a:rPr>
                        <m:t>plane</m:t>
                      </m:r>
                    </m:oMath>
                  </m:oMathPara>
                </a14:m>
                <a:endParaRPr lang="ja-JP" altLang="en-US" sz="135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690A8A2F-8E7C-AC01-447E-6056EE815F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2944" y="2107826"/>
                <a:ext cx="1163652" cy="300082"/>
              </a:xfrm>
              <a:prstGeom prst="rect">
                <a:avLst/>
              </a:prstGeom>
              <a:blipFill>
                <a:blip r:embed="rId7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8FB6DC6-692C-AF48-3C62-C067FA103044}"/>
              </a:ext>
            </a:extLst>
          </p:cNvPr>
          <p:cNvSpPr txBox="1"/>
          <p:nvPr/>
        </p:nvSpPr>
        <p:spPr>
          <a:xfrm>
            <a:off x="8210504" y="5457979"/>
            <a:ext cx="2175596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350" b="1" dirty="0"/>
              <a:t>Electric field strength</a:t>
            </a:r>
            <a:r>
              <a:rPr lang="ja-JP" altLang="en-US" sz="1350" b="1"/>
              <a:t>　</a:t>
            </a:r>
            <a:endParaRPr lang="ja-JP" altLang="en-US" sz="1350" b="1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6439CE6-689D-01EC-02A9-7BECDF50C8D9}"/>
              </a:ext>
            </a:extLst>
          </p:cNvPr>
          <p:cNvSpPr txBox="1"/>
          <p:nvPr/>
        </p:nvSpPr>
        <p:spPr>
          <a:xfrm>
            <a:off x="2239532" y="5436940"/>
            <a:ext cx="2424062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350" b="1" dirty="0"/>
              <a:t>Magnetic field strength  </a:t>
            </a:r>
            <a:r>
              <a:rPr lang="ja-JP" altLang="en-US" sz="1350" b="1"/>
              <a:t>　</a:t>
            </a:r>
            <a:endParaRPr lang="ja-JP" altLang="en-US" sz="1350" b="1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A004011-2D13-7D80-3039-E2B5D4AF5E18}"/>
              </a:ext>
            </a:extLst>
          </p:cNvPr>
          <p:cNvSpPr txBox="1"/>
          <p:nvPr/>
        </p:nvSpPr>
        <p:spPr>
          <a:xfrm rot="5400000">
            <a:off x="4060144" y="3433050"/>
            <a:ext cx="1431802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350" b="1" dirty="0"/>
              <a:t>Energy density</a:t>
            </a:r>
            <a:endParaRPr lang="ja-JP" altLang="en-US" sz="1350" b="1" dirty="0"/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14C9AC6F-1504-DE2F-067F-6672A0051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6942" y="1070712"/>
            <a:ext cx="6834243" cy="3664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68580" tIns="0" rIns="68580" bIns="119025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i="1" dirty="0">
                <a:latin typeface="Arial Unicode MS"/>
                <a:ea typeface="SFMono-Regular"/>
              </a:rPr>
              <a:t>Nakamura</a:t>
            </a:r>
            <a:r>
              <a:rPr kumimoji="0" lang="ja-JP" altLang="ja-JP" sz="1600" i="1">
                <a:latin typeface="Arial Unicode MS"/>
                <a:ea typeface="SFMono-Regular"/>
              </a:rPr>
              <a:t>, Miyoshi</a:t>
            </a:r>
            <a:r>
              <a:rPr kumimoji="0" lang="ja-JP" altLang="ja-JP" sz="1600" i="1" dirty="0">
                <a:latin typeface="Arial Unicode MS"/>
                <a:ea typeface="SFMono-Regular"/>
              </a:rPr>
              <a:t>, C</a:t>
            </a:r>
            <a:r>
              <a:rPr kumimoji="0" lang="ja-JP" altLang="ja-JP" sz="1600" i="1">
                <a:latin typeface="Arial Unicode MS"/>
                <a:ea typeface="SFMono-Regular"/>
              </a:rPr>
              <a:t>.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 </a:t>
            </a:r>
            <a:r>
              <a:rPr kumimoji="0" lang="ja-JP" altLang="ja-JP" sz="1600" i="1">
                <a:latin typeface="Arial Unicode MS"/>
                <a:ea typeface="SFMono-Regular"/>
              </a:rPr>
              <a:t>N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.</a:t>
            </a:r>
            <a:r>
              <a:rPr kumimoji="0" lang="ja-JP" altLang="ja-JP" sz="1600" i="1">
                <a:latin typeface="Arial Unicode MS"/>
                <a:ea typeface="SFMono-Regular"/>
              </a:rPr>
              <a:t> and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 </a:t>
            </a:r>
            <a:r>
              <a:rPr kumimoji="0" lang="ja-JP" altLang="ja-JP" sz="1600" i="1">
                <a:latin typeface="Arial Unicode MS"/>
                <a:ea typeface="SFMono-Regular"/>
              </a:rPr>
              <a:t>Takahashi, P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R</a:t>
            </a:r>
            <a:r>
              <a:rPr kumimoji="0" lang="ja-JP" altLang="ja-JP" sz="1600" i="1">
                <a:latin typeface="Arial Unicode MS"/>
                <a:ea typeface="SFMono-Regular"/>
              </a:rPr>
              <a:t>C </a:t>
            </a:r>
            <a:r>
              <a:rPr kumimoji="0" lang="ja-JP" altLang="ja-JP" sz="1600" i="1" dirty="0">
                <a:latin typeface="Arial Unicode MS"/>
                <a:ea typeface="SFMono-Regular"/>
              </a:rPr>
              <a:t>107, no.1, 014901 (2023)</a:t>
            </a:r>
            <a:r>
              <a:rPr kumimoji="0" lang="ja-JP" altLang="ja-JP" sz="1600" i="1" dirty="0"/>
              <a:t> </a:t>
            </a:r>
            <a:endParaRPr kumimoji="0" lang="en-US" altLang="ja-JP" sz="1600" i="1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2C2E5FB-8A64-5818-FA96-F270875CFDC4}"/>
              </a:ext>
            </a:extLst>
          </p:cNvPr>
          <p:cNvSpPr txBox="1"/>
          <p:nvPr/>
        </p:nvSpPr>
        <p:spPr>
          <a:xfrm>
            <a:off x="6118822" y="1707526"/>
            <a:ext cx="5412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accent2"/>
                </a:solidFill>
              </a:rPr>
              <a:t>First calculation in HIC with RRMHD code</a:t>
            </a:r>
            <a:endParaRPr lang="ja-JP" altLang="en-US" sz="2000" b="1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46C3ACA7-4341-66C9-E26E-887FA6AC1F8F}"/>
                  </a:ext>
                </a:extLst>
              </p:cNvPr>
              <p:cNvSpPr txBox="1"/>
              <p:nvPr/>
            </p:nvSpPr>
            <p:spPr>
              <a:xfrm rot="16200000">
                <a:off x="1462047" y="3314128"/>
                <a:ext cx="676532" cy="3000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ja-JP" altLang="en-US" sz="1350" dirty="0"/>
                  <a:t> </a:t>
                </a:r>
                <a:r>
                  <a:rPr lang="en-US" altLang="ja-JP" sz="1350" dirty="0"/>
                  <a:t>[</a:t>
                </a:r>
                <a:r>
                  <a:rPr lang="en-US" altLang="ja-JP" sz="1350" dirty="0" err="1"/>
                  <a:t>fm</a:t>
                </a:r>
                <a:r>
                  <a:rPr lang="en-US" altLang="ja-JP" sz="1350" dirty="0"/>
                  <a:t>]</a:t>
                </a:r>
                <a:endParaRPr lang="ja-JP" altLang="en-US" sz="1350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46C3ACA7-4341-66C9-E26E-887FA6AC1F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462047" y="3314128"/>
                <a:ext cx="676532" cy="300082"/>
              </a:xfrm>
              <a:prstGeom prst="rect">
                <a:avLst/>
              </a:prstGeom>
              <a:blipFill>
                <a:blip r:embed="rId8"/>
                <a:stretch>
                  <a:fillRect l="-4167" t="-1852" r="-1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D70001BA-1414-00E7-232B-D6E4F0647130}"/>
                  </a:ext>
                </a:extLst>
              </p:cNvPr>
              <p:cNvSpPr txBox="1"/>
              <p:nvPr/>
            </p:nvSpPr>
            <p:spPr>
              <a:xfrm>
                <a:off x="2837503" y="4378503"/>
                <a:ext cx="674031" cy="3000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ja-JP" altLang="en-US" sz="1350" dirty="0"/>
                  <a:t> </a:t>
                </a:r>
                <a:r>
                  <a:rPr lang="en-US" altLang="ja-JP" sz="1350" dirty="0"/>
                  <a:t>[</a:t>
                </a:r>
                <a:r>
                  <a:rPr lang="en-US" altLang="ja-JP" sz="1350" dirty="0" err="1"/>
                  <a:t>fm</a:t>
                </a:r>
                <a:r>
                  <a:rPr lang="en-US" altLang="ja-JP" sz="1350" dirty="0"/>
                  <a:t>]</a:t>
                </a:r>
                <a:endParaRPr lang="ja-JP" altLang="en-US" sz="1350" dirty="0"/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D70001BA-1414-00E7-232B-D6E4F0647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7503" y="4378503"/>
                <a:ext cx="674031" cy="300082"/>
              </a:xfrm>
              <a:prstGeom prst="rect">
                <a:avLst/>
              </a:prstGeom>
              <a:blipFill>
                <a:blip r:embed="rId9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D125F674-7699-FFB3-2FDB-D5426C227642}"/>
                  </a:ext>
                </a:extLst>
              </p:cNvPr>
              <p:cNvSpPr txBox="1"/>
              <p:nvPr/>
            </p:nvSpPr>
            <p:spPr>
              <a:xfrm>
                <a:off x="8625055" y="4375568"/>
                <a:ext cx="61895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2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ja-JP" altLang="en-US" sz="1200" dirty="0"/>
                  <a:t> </a:t>
                </a:r>
                <a:r>
                  <a:rPr lang="en-US" altLang="ja-JP" sz="1200" dirty="0"/>
                  <a:t>[</a:t>
                </a:r>
                <a:r>
                  <a:rPr lang="en-US" altLang="ja-JP" sz="1200" dirty="0" err="1"/>
                  <a:t>fm</a:t>
                </a:r>
                <a:r>
                  <a:rPr lang="en-US" altLang="ja-JP" sz="1200" dirty="0"/>
                  <a:t>]</a:t>
                </a:r>
                <a:endParaRPr lang="ja-JP" altLang="en-US" sz="1200" dirty="0"/>
              </a:p>
            </p:txBody>
          </p:sp>
        </mc:Choice>
        <mc:Fallback xmlns="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D125F674-7699-FFB3-2FDB-D5426C2276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5055" y="4375568"/>
                <a:ext cx="618952" cy="276999"/>
              </a:xfrm>
              <a:prstGeom prst="rect">
                <a:avLst/>
              </a:prstGeom>
              <a:blipFill>
                <a:blip r:embed="rId10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15ADA285-C558-3FF3-400E-B05FB9F1D692}"/>
                  </a:ext>
                </a:extLst>
              </p:cNvPr>
              <p:cNvSpPr txBox="1"/>
              <p:nvPr/>
            </p:nvSpPr>
            <p:spPr>
              <a:xfrm rot="16200000">
                <a:off x="7242670" y="3173287"/>
                <a:ext cx="418383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500" i="1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altLang="ja-JP" sz="15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ja-JP" altLang="en-US" sz="1500" dirty="0"/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15ADA285-C558-3FF3-400E-B05FB9F1D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242670" y="3173287"/>
                <a:ext cx="418383" cy="3231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図 36">
            <a:extLst>
              <a:ext uri="{FF2B5EF4-FFF2-40B4-BE49-F238E27FC236}">
                <a16:creationId xmlns:a16="http://schemas.microsoft.com/office/drawing/2014/main" id="{738D6C0D-B310-E0B3-1012-CEF3CCEB98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4045" y="4352373"/>
            <a:ext cx="1610399" cy="1240834"/>
          </a:xfrm>
          <a:prstGeom prst="rect">
            <a:avLst/>
          </a:prstGeom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A9FBB447-2F1C-24A8-73FD-E1C2F3723002}"/>
              </a:ext>
            </a:extLst>
          </p:cNvPr>
          <p:cNvSpPr txBox="1"/>
          <p:nvPr/>
        </p:nvSpPr>
        <p:spPr>
          <a:xfrm>
            <a:off x="1069572" y="4134525"/>
            <a:ext cx="6286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dirty="0"/>
              <a:t>Initial</a:t>
            </a:r>
            <a:endParaRPr lang="ja-JP" altLang="en-US" sz="1350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275A81E-070E-DD16-8832-10666CB276B0}"/>
              </a:ext>
            </a:extLst>
          </p:cNvPr>
          <p:cNvSpPr txBox="1"/>
          <p:nvPr/>
        </p:nvSpPr>
        <p:spPr>
          <a:xfrm>
            <a:off x="6723287" y="3942423"/>
            <a:ext cx="6222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dirty="0"/>
              <a:t>initial</a:t>
            </a:r>
            <a:endParaRPr lang="ja-JP" altLang="en-US" sz="135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3788068-665F-D8CF-F93F-C8EBFC08468D}"/>
              </a:ext>
            </a:extLst>
          </p:cNvPr>
          <p:cNvSpPr txBox="1"/>
          <p:nvPr/>
        </p:nvSpPr>
        <p:spPr>
          <a:xfrm rot="16200000">
            <a:off x="6784221" y="3155827"/>
            <a:ext cx="142859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Collision axis</a:t>
            </a:r>
            <a:endParaRPr lang="ja-JP" altLang="en-US" sz="16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C6C925F-910D-6001-F41E-019E9FBEA29C}"/>
              </a:ext>
            </a:extLst>
          </p:cNvPr>
          <p:cNvSpPr txBox="1"/>
          <p:nvPr/>
        </p:nvSpPr>
        <p:spPr>
          <a:xfrm rot="5400000">
            <a:off x="9820240" y="3204412"/>
            <a:ext cx="1431802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350" b="1" dirty="0"/>
              <a:t>Energy density</a:t>
            </a:r>
            <a:endParaRPr lang="ja-JP" altLang="en-US" sz="1350" b="1" dirty="0"/>
          </a:p>
        </p:txBody>
      </p:sp>
      <p:sp>
        <p:nvSpPr>
          <p:cNvPr id="21" name="スライド番号プレースホルダー 20">
            <a:extLst>
              <a:ext uri="{FF2B5EF4-FFF2-40B4-BE49-F238E27FC236}">
                <a16:creationId xmlns:a16="http://schemas.microsoft.com/office/drawing/2014/main" id="{3CB620D8-9D08-BDAA-9067-D928343E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7806" y="6349039"/>
            <a:ext cx="2057400" cy="365125"/>
          </a:xfrm>
        </p:spPr>
        <p:txBody>
          <a:bodyPr/>
          <a:lstStyle/>
          <a:p>
            <a:fld id="{3C05C9AC-41AD-6D41-A704-7306C592FEBD}" type="slidenum">
              <a:rPr lang="ja-JP" altLang="en-US" smtClean="0"/>
              <a:pPr/>
              <a:t>40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958602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4100A914-123B-0AB9-95B0-89A22C2095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5143390"/>
              </p:ext>
            </p:extLst>
          </p:nvPr>
        </p:nvGraphicFramePr>
        <p:xfrm>
          <a:off x="1129359" y="2853132"/>
          <a:ext cx="4259512" cy="3084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927305" imgH="2197009" progId="Acrobat.Document.DC">
                  <p:embed/>
                </p:oleObj>
              </mc:Choice>
              <mc:Fallback>
                <p:oleObj name="Acrobat Document" r:id="rId3" imgW="2927305" imgH="2197009" progId="Acrobat.Document.DC">
                  <p:embed/>
                  <p:pic>
                    <p:nvPicPr>
                      <p:cNvPr id="4" name="オブジェクト 3">
                        <a:extLst>
                          <a:ext uri="{FF2B5EF4-FFF2-40B4-BE49-F238E27FC236}">
                            <a16:creationId xmlns:a16="http://schemas.microsoft.com/office/drawing/2014/main" id="{4100A914-123B-0AB9-95B0-89A22C2095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29359" y="2853132"/>
                        <a:ext cx="4259512" cy="3084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オブジェクト 4">
            <a:extLst>
              <a:ext uri="{FF2B5EF4-FFF2-40B4-BE49-F238E27FC236}">
                <a16:creationId xmlns:a16="http://schemas.microsoft.com/office/drawing/2014/main" id="{681AF816-64AA-D549-255D-7D8D9580B7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4768355"/>
              </p:ext>
            </p:extLst>
          </p:nvPr>
        </p:nvGraphicFramePr>
        <p:xfrm>
          <a:off x="6921863" y="2916762"/>
          <a:ext cx="4259512" cy="3020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2927305" imgH="2197009" progId="Acrobat.Document.DC">
                  <p:embed/>
                </p:oleObj>
              </mc:Choice>
              <mc:Fallback>
                <p:oleObj name="Acrobat Document" r:id="rId5" imgW="2927305" imgH="2197009" progId="Acrobat.Document.DC">
                  <p:embed/>
                  <p:pic>
                    <p:nvPicPr>
                      <p:cNvPr id="5" name="オブジェクト 4">
                        <a:extLst>
                          <a:ext uri="{FF2B5EF4-FFF2-40B4-BE49-F238E27FC236}">
                            <a16:creationId xmlns:a16="http://schemas.microsoft.com/office/drawing/2014/main" id="{681AF816-64AA-D549-255D-7D8D9580B7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21863" y="2916762"/>
                        <a:ext cx="4259512" cy="30206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>
            <a:extLst>
              <a:ext uri="{FF2B5EF4-FFF2-40B4-BE49-F238E27FC236}">
                <a16:creationId xmlns:a16="http://schemas.microsoft.com/office/drawing/2014/main" id="{AF93C0BB-8744-C44E-0455-FED7F6FD0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Directed Flow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63282600-11DA-24A2-95F2-09F120D541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5617" y="1114847"/>
                <a:ext cx="6078355" cy="381004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≔⟨</m:t>
                    </m:r>
                    <m:func>
                      <m:func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ja-JP" b="0" i="0" smtClean="0">
                                    <a:latin typeface="Cambria Math" panose="02040503050406030204" pitchFamily="18" charset="0"/>
                                  </a:rPr>
                                  <m:t>Ψ</m:t>
                                </m:r>
                              </m:e>
                              <m:sub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⟩~⟨</m:t>
                    </m:r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den>
                    </m:f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en-US" altLang="ja-JP" dirty="0"/>
              </a:p>
              <a:p>
                <a:pPr lvl="1"/>
                <a:endParaRPr lang="en-US" altLang="ja-JP" dirty="0"/>
              </a:p>
              <a:p>
                <a:pPr lvl="1"/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63282600-11DA-24A2-95F2-09F120D541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5617" y="1114847"/>
                <a:ext cx="6078355" cy="3810040"/>
              </a:xfrm>
              <a:blipFill>
                <a:blip r:embed="rId7"/>
                <a:stretch>
                  <a:fillRect l="-1879" t="-66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71999257-76B9-38AA-11A9-DF2EC4FB9254}"/>
                  </a:ext>
                </a:extLst>
              </p:cNvPr>
              <p:cNvSpPr txBox="1"/>
              <p:nvPr/>
            </p:nvSpPr>
            <p:spPr>
              <a:xfrm>
                <a:off x="6568006" y="1814364"/>
                <a:ext cx="5069016" cy="1331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14313" indent="-214313">
                  <a:buFont typeface="Wingdings" panose="05000000000000000000" pitchFamily="2" charset="2"/>
                  <a:buChar char="Ø"/>
                </a:pPr>
                <a:r>
                  <a:rPr lang="en-US" altLang="ja-JP" sz="2000" dirty="0"/>
                  <a:t>Cu-Au collisions</a:t>
                </a:r>
                <a:r>
                  <a:rPr lang="ja-JP" altLang="en-US" sz="2000"/>
                  <a:t>（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=200  </m:t>
                    </m:r>
                  </m:oMath>
                </a14:m>
                <a:r>
                  <a:rPr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GeV</a:t>
                </a:r>
                <a:r>
                  <a:rPr lang="ja-JP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）</a:t>
                </a:r>
                <a:endParaRPr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00075" lvl="1" indent="-257175">
                  <a:buFont typeface="Arial" panose="020B0604020202020204" pitchFamily="34" charset="0"/>
                  <a:buChar char="•"/>
                </a:pPr>
                <a:r>
                  <a:rPr lang="en-US" altLang="ja-JP" sz="2000" dirty="0">
                    <a:cs typeface="Times New Roman" panose="02020603050405020304" pitchFamily="18" charset="0"/>
                  </a:rPr>
                  <a:t>Decreases with conductivity</a:t>
                </a:r>
              </a:p>
              <a:p>
                <a:pPr marL="600075" lvl="1" indent="-257175">
                  <a:buFont typeface="Arial" panose="020B0604020202020204" pitchFamily="34" charset="0"/>
                  <a:buChar char="•"/>
                </a:pPr>
                <a:r>
                  <a:rPr lang="en-US" altLang="ja-JP" sz="2000" dirty="0">
                    <a:cs typeface="Times New Roman" panose="02020603050405020304" pitchFamily="18" charset="0"/>
                  </a:rPr>
                  <a:t>Dissipation suppresses flow </a:t>
                </a:r>
              </a:p>
              <a:p>
                <a:pPr marL="342900" lvl="1"/>
                <a:r>
                  <a:rPr lang="en-US" altLang="ja-JP" sz="2000" dirty="0">
                    <a:cs typeface="Times New Roman" panose="02020603050405020304" pitchFamily="18" charset="0"/>
                  </a:rPr>
                  <a:t>                                in the Cu direction</a:t>
                </a: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71999257-76B9-38AA-11A9-DF2EC4FB9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006" y="1814364"/>
                <a:ext cx="5069016" cy="1331390"/>
              </a:xfrm>
              <a:prstGeom prst="rect">
                <a:avLst/>
              </a:prstGeom>
              <a:blipFill>
                <a:blip r:embed="rId8"/>
                <a:stretch>
                  <a:fillRect l="-748" t="-2857" r="-249" b="-761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54AEC55-6CFB-8BBC-360F-C5B4812DA16A}"/>
              </a:ext>
            </a:extLst>
          </p:cNvPr>
          <p:cNvSpPr txBox="1"/>
          <p:nvPr/>
        </p:nvSpPr>
        <p:spPr>
          <a:xfrm>
            <a:off x="8782492" y="4904336"/>
            <a:ext cx="2604074" cy="310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cs typeface="Times New Roman" panose="02020603050405020304" pitchFamily="18" charset="0"/>
              </a:rPr>
              <a:t>Dissipation suppresses flow 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0B4355F-6EEC-5B70-2697-0EE486B15226}"/>
              </a:ext>
            </a:extLst>
          </p:cNvPr>
          <p:cNvSpPr txBox="1"/>
          <p:nvPr/>
        </p:nvSpPr>
        <p:spPr>
          <a:xfrm>
            <a:off x="2759954" y="4822293"/>
            <a:ext cx="24529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b="1" dirty="0"/>
              <a:t>Consistent with STAR data</a:t>
            </a:r>
            <a:endParaRPr lang="ja-JP" altLang="en-US" sz="135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A378B8EA-2D63-0DAF-5DBE-2471CCD550E7}"/>
                  </a:ext>
                </a:extLst>
              </p:cNvPr>
              <p:cNvSpPr txBox="1"/>
              <p:nvPr/>
            </p:nvSpPr>
            <p:spPr>
              <a:xfrm>
                <a:off x="5044412" y="3319273"/>
                <a:ext cx="112825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ja-JP" sz="135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sz="1350" dirty="0">
                    <a:solidFill>
                      <a:schemeClr val="accent1"/>
                    </a:solidFill>
                  </a:rPr>
                  <a:t>100 </a:t>
                </a:r>
                <a:r>
                  <a:rPr lang="en-US" altLang="ja-JP" sz="1350" dirty="0"/>
                  <a:t>fm</a:t>
                </a:r>
                <a:r>
                  <a:rPr lang="en-US" altLang="ja-JP" sz="1350" baseline="30000" dirty="0"/>
                  <a:t>-1</a:t>
                </a:r>
                <a:endParaRPr lang="en-US" altLang="ja-JP" sz="1350" baseline="30000" dirty="0">
                  <a:solidFill>
                    <a:schemeClr val="accent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13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ja-JP" sz="13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altLang="ja-JP" sz="1350" dirty="0">
                    <a:solidFill>
                      <a:schemeClr val="accent1"/>
                    </a:solidFill>
                  </a:rPr>
                  <a:t> </a:t>
                </a:r>
                <a:r>
                  <a:rPr lang="en-US" altLang="ja-JP" sz="1350" dirty="0"/>
                  <a:t>fm</a:t>
                </a:r>
                <a:r>
                  <a:rPr lang="en-US" altLang="ja-JP" sz="1350" baseline="30000" dirty="0"/>
                  <a:t>-1</a:t>
                </a:r>
                <a:endParaRPr lang="en-US" altLang="ja-JP" sz="1350" baseline="30000" dirty="0">
                  <a:solidFill>
                    <a:schemeClr val="accent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ja-JP" sz="1350" i="1"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US" altLang="ja-JP" sz="1350" dirty="0"/>
                  <a:t>fm</a:t>
                </a:r>
                <a:r>
                  <a:rPr lang="en-US" altLang="ja-JP" sz="1350" baseline="30000" dirty="0"/>
                  <a:t>-1</a:t>
                </a:r>
              </a:p>
              <a:p>
                <a:r>
                  <a:rPr lang="ja-JP" altLang="en-US" sz="1350"/>
                  <a:t>◦：</a:t>
                </a:r>
                <a:r>
                  <a:rPr lang="en-US" altLang="ja-JP" sz="1350" dirty="0"/>
                  <a:t>STAR</a:t>
                </a:r>
                <a:endParaRPr lang="ja-JP" altLang="en-US" sz="1350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A378B8EA-2D63-0DAF-5DBE-2471CCD550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412" y="3319273"/>
                <a:ext cx="1128258" cy="923330"/>
              </a:xfrm>
              <a:prstGeom prst="rect">
                <a:avLst/>
              </a:prstGeom>
              <a:blipFill>
                <a:blip r:embed="rId9"/>
                <a:stretch>
                  <a:fillRect t="-1351" b="-54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6B9458F3-3AAF-8410-8261-55F5A9ADD2F2}"/>
                  </a:ext>
                </a:extLst>
              </p:cNvPr>
              <p:cNvSpPr txBox="1"/>
              <p:nvPr/>
            </p:nvSpPr>
            <p:spPr>
              <a:xfrm>
                <a:off x="10848105" y="3269708"/>
                <a:ext cx="1146823" cy="7222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ja-JP" sz="135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sz="1350" dirty="0">
                    <a:solidFill>
                      <a:schemeClr val="accent1"/>
                    </a:solidFill>
                  </a:rPr>
                  <a:t>100 </a:t>
                </a:r>
                <a:r>
                  <a:rPr lang="en-US" altLang="ja-JP" sz="1350" dirty="0"/>
                  <a:t>fm</a:t>
                </a:r>
                <a:r>
                  <a:rPr lang="en-US" altLang="ja-JP" sz="1350" baseline="30000" dirty="0"/>
                  <a:t>-1</a:t>
                </a:r>
                <a:endParaRPr lang="en-US" altLang="ja-JP" sz="1350" baseline="30000" dirty="0">
                  <a:solidFill>
                    <a:schemeClr val="accent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13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ja-JP" sz="13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altLang="ja-JP" sz="1350" dirty="0">
                    <a:solidFill>
                      <a:schemeClr val="accent1"/>
                    </a:solidFill>
                  </a:rPr>
                  <a:t> </a:t>
                </a:r>
                <a:r>
                  <a:rPr lang="en-US" altLang="ja-JP" sz="1350" dirty="0"/>
                  <a:t>fm</a:t>
                </a:r>
                <a:r>
                  <a:rPr lang="en-US" altLang="ja-JP" sz="1350" baseline="30000" dirty="0"/>
                  <a:t>-1</a:t>
                </a:r>
                <a:endParaRPr lang="en-US" altLang="ja-JP" sz="1350" baseline="30000" dirty="0">
                  <a:solidFill>
                    <a:schemeClr val="accent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ja-JP" sz="1350" i="1"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US" altLang="ja-JP" sz="1350" dirty="0"/>
                  <a:t>fm</a:t>
                </a:r>
                <a:r>
                  <a:rPr lang="en-US" altLang="ja-JP" sz="1350" baseline="30000" dirty="0"/>
                  <a:t>-1</a:t>
                </a:r>
                <a:endParaRPr lang="ja-JP" altLang="en-US" sz="1350" baseline="30000" dirty="0"/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6B9458F3-3AAF-8410-8261-55F5A9ADD2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8105" y="3269708"/>
                <a:ext cx="1146823" cy="722286"/>
              </a:xfrm>
              <a:prstGeom prst="rect">
                <a:avLst/>
              </a:prstGeom>
              <a:blipFill>
                <a:blip r:embed="rId10"/>
                <a:stretch>
                  <a:fillRect t="-1724" b="-689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B71D6A5B-15CE-2D3C-06EA-84B6AD12777D}"/>
              </a:ext>
            </a:extLst>
          </p:cNvPr>
          <p:cNvSpPr/>
          <p:nvPr/>
        </p:nvSpPr>
        <p:spPr>
          <a:xfrm>
            <a:off x="8407762" y="4036991"/>
            <a:ext cx="1676767" cy="483116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3E0D3A2E-F62A-6688-8460-2D46C7431CE5}"/>
                  </a:ext>
                </a:extLst>
              </p:cNvPr>
              <p:cNvSpPr txBox="1"/>
              <p:nvPr/>
            </p:nvSpPr>
            <p:spPr>
              <a:xfrm rot="16200000">
                <a:off x="1246166" y="4157030"/>
                <a:ext cx="47519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3E0D3A2E-F62A-6688-8460-2D46C7431C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246166" y="4157030"/>
                <a:ext cx="475194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554FC3ED-472A-173D-8945-00D5EC554314}"/>
                  </a:ext>
                </a:extLst>
              </p:cNvPr>
              <p:cNvSpPr txBox="1"/>
              <p:nvPr/>
            </p:nvSpPr>
            <p:spPr>
              <a:xfrm rot="16200000">
                <a:off x="6516670" y="4493440"/>
                <a:ext cx="47519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554FC3ED-472A-173D-8945-00D5EC5543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516670" y="4493440"/>
                <a:ext cx="475194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C413C13D-FCF3-96BB-CD1D-2F6051B51A4F}"/>
                  </a:ext>
                </a:extLst>
              </p:cNvPr>
              <p:cNvSpPr txBox="1"/>
              <p:nvPr/>
            </p:nvSpPr>
            <p:spPr>
              <a:xfrm>
                <a:off x="3259115" y="5590046"/>
                <a:ext cx="37895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C413C13D-FCF3-96BB-CD1D-2F6051B51A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9115" y="5590046"/>
                <a:ext cx="378950" cy="369332"/>
              </a:xfrm>
              <a:prstGeom prst="rect">
                <a:avLst/>
              </a:prstGeom>
              <a:blipFill>
                <a:blip r:embed="rId1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D8E65FDC-A8A9-1026-8FCA-3195FF58DCEF}"/>
                  </a:ext>
                </a:extLst>
              </p:cNvPr>
              <p:cNvSpPr txBox="1"/>
              <p:nvPr/>
            </p:nvSpPr>
            <p:spPr>
              <a:xfrm>
                <a:off x="9051619" y="5623640"/>
                <a:ext cx="385185" cy="3727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D8E65FDC-A8A9-1026-8FCA-3195FF58D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1619" y="5623640"/>
                <a:ext cx="385185" cy="372793"/>
              </a:xfrm>
              <a:prstGeom prst="rect">
                <a:avLst/>
              </a:prstGeom>
              <a:blipFill>
                <a:blip r:embed="rId1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1">
            <a:extLst>
              <a:ext uri="{FF2B5EF4-FFF2-40B4-BE49-F238E27FC236}">
                <a16:creationId xmlns:a16="http://schemas.microsoft.com/office/drawing/2014/main" id="{05F25FBF-9544-7F8C-EF77-8FEC9031B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2073" y="2981365"/>
            <a:ext cx="3415037" cy="27407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68580" tIns="0" rIns="68580" bIns="119025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ja-JP" altLang="ja-JP" sz="1000" dirty="0">
                <a:latin typeface="Arial Unicode MS"/>
                <a:ea typeface="SFMono-Regular"/>
              </a:rPr>
              <a:t>STAR</a:t>
            </a:r>
            <a:r>
              <a:rPr kumimoji="0" lang="en-US" altLang="ja-JP" sz="1000" dirty="0">
                <a:latin typeface="Arial Unicode MS"/>
                <a:ea typeface="SFMono-Regular"/>
              </a:rPr>
              <a:t> Collaboration</a:t>
            </a:r>
            <a:r>
              <a:rPr kumimoji="0" lang="ja-JP" altLang="ja-JP" sz="1000" dirty="0">
                <a:latin typeface="Arial Unicode MS"/>
                <a:ea typeface="SFMono-Regular"/>
              </a:rPr>
              <a:t>, Phys. Rev. Lett. </a:t>
            </a:r>
            <a:r>
              <a:rPr kumimoji="0" lang="ja-JP" altLang="ja-JP" sz="1000" b="1" dirty="0">
                <a:latin typeface="Arial Unicode MS"/>
                <a:ea typeface="SFMono-Regular"/>
              </a:rPr>
              <a:t>101</a:t>
            </a:r>
            <a:r>
              <a:rPr kumimoji="0" lang="ja-JP" altLang="ja-JP" sz="1000" dirty="0">
                <a:latin typeface="Arial Unicode MS"/>
                <a:ea typeface="SFMono-Regular"/>
              </a:rPr>
              <a:t> (2008), 252301</a:t>
            </a:r>
            <a:r>
              <a:rPr kumimoji="0" lang="ja-JP" altLang="ja-JP" sz="1000" dirty="0"/>
              <a:t> </a:t>
            </a:r>
            <a:endParaRPr kumimoji="0" lang="ja-JP" altLang="ja-JP" sz="1000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B3743353-1248-DB1E-E87A-06A0CB7075CE}"/>
                  </a:ext>
                </a:extLst>
              </p:cNvPr>
              <p:cNvSpPr txBox="1"/>
              <p:nvPr/>
            </p:nvSpPr>
            <p:spPr>
              <a:xfrm>
                <a:off x="9219137" y="1336833"/>
                <a:ext cx="1133457" cy="426399"/>
              </a:xfrm>
              <a:prstGeom prst="rect">
                <a:avLst/>
              </a:prstGeom>
              <a:noFill/>
              <a:ln w="28575">
                <a:solidFill>
                  <a:schemeClr val="bg1">
                    <a:lumMod val="6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ja-JP" sz="1050" i="1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altLang="ja-JP" sz="10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0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05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105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altLang="ja-JP" sz="105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105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|+</m:t>
                              </m:r>
                              <m:sSub>
                                <m:sSubPr>
                                  <m:ctrlP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|−</m:t>
                              </m:r>
                              <m:sSub>
                                <m:sSubPr>
                                  <m:ctrlP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</m:oMath>
                  </m:oMathPara>
                </a14:m>
                <a:endParaRPr lang="en-US" altLang="ja-JP" sz="105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B3743353-1248-DB1E-E87A-06A0CB707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9137" y="1336833"/>
                <a:ext cx="1133457" cy="42639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8575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">
            <a:extLst>
              <a:ext uri="{FF2B5EF4-FFF2-40B4-BE49-F238E27FC236}">
                <a16:creationId xmlns:a16="http://schemas.microsoft.com/office/drawing/2014/main" id="{797031CF-A975-637B-EF6B-2A2F3734D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3985" y="1047963"/>
            <a:ext cx="6834243" cy="3664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68580" tIns="0" rIns="68580" bIns="119025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i="1" dirty="0">
                <a:latin typeface="Arial Unicode MS"/>
                <a:ea typeface="SFMono-Regular"/>
              </a:rPr>
              <a:t>Nakamura</a:t>
            </a:r>
            <a:r>
              <a:rPr kumimoji="0" lang="ja-JP" altLang="ja-JP" sz="1600" i="1">
                <a:latin typeface="Arial Unicode MS"/>
                <a:ea typeface="SFMono-Regular"/>
              </a:rPr>
              <a:t>, Miyoshi</a:t>
            </a:r>
            <a:r>
              <a:rPr kumimoji="0" lang="ja-JP" altLang="ja-JP" sz="1600" i="1" dirty="0">
                <a:latin typeface="Arial Unicode MS"/>
                <a:ea typeface="SFMono-Regular"/>
              </a:rPr>
              <a:t>, C</a:t>
            </a:r>
            <a:r>
              <a:rPr kumimoji="0" lang="ja-JP" altLang="ja-JP" sz="1600" i="1">
                <a:latin typeface="Arial Unicode MS"/>
                <a:ea typeface="SFMono-Regular"/>
              </a:rPr>
              <a:t>.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 </a:t>
            </a:r>
            <a:r>
              <a:rPr kumimoji="0" lang="ja-JP" altLang="ja-JP" sz="1600" i="1">
                <a:latin typeface="Arial Unicode MS"/>
                <a:ea typeface="SFMono-Regular"/>
              </a:rPr>
              <a:t>N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.</a:t>
            </a:r>
            <a:r>
              <a:rPr kumimoji="0" lang="ja-JP" altLang="ja-JP" sz="1600" i="1">
                <a:latin typeface="Arial Unicode MS"/>
                <a:ea typeface="SFMono-Regular"/>
              </a:rPr>
              <a:t> and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 </a:t>
            </a:r>
            <a:r>
              <a:rPr kumimoji="0" lang="ja-JP" altLang="ja-JP" sz="1600" i="1">
                <a:latin typeface="Arial Unicode MS"/>
                <a:ea typeface="SFMono-Regular"/>
              </a:rPr>
              <a:t>Takahashi, P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R</a:t>
            </a:r>
            <a:r>
              <a:rPr kumimoji="0" lang="ja-JP" altLang="ja-JP" sz="1600" i="1">
                <a:latin typeface="Arial Unicode MS"/>
                <a:ea typeface="SFMono-Regular"/>
              </a:rPr>
              <a:t>C </a:t>
            </a:r>
            <a:r>
              <a:rPr kumimoji="0" lang="ja-JP" altLang="ja-JP" sz="1600" i="1" dirty="0">
                <a:latin typeface="Arial Unicode MS"/>
                <a:ea typeface="SFMono-Regular"/>
              </a:rPr>
              <a:t>107, no.1, 014901 (2023)</a:t>
            </a:r>
            <a:r>
              <a:rPr kumimoji="0" lang="ja-JP" altLang="ja-JP" sz="1600" i="1" dirty="0"/>
              <a:t> </a:t>
            </a:r>
            <a:endParaRPr kumimoji="0" lang="en-US" altLang="ja-JP" sz="16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391A43FB-982C-9CE4-1041-45615E65DF4D}"/>
                  </a:ext>
                </a:extLst>
              </p:cNvPr>
              <p:cNvSpPr txBox="1"/>
              <p:nvPr/>
            </p:nvSpPr>
            <p:spPr>
              <a:xfrm>
                <a:off x="986348" y="1829518"/>
                <a:ext cx="4929555" cy="10236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14313" indent="-214313">
                  <a:buFont typeface="Wingdings" panose="05000000000000000000" pitchFamily="2" charset="2"/>
                  <a:buChar char="Ø"/>
                </a:pPr>
                <a:r>
                  <a:rPr lang="en-US" altLang="ja-JP" sz="2000" dirty="0"/>
                  <a:t>Au-Au collisions</a:t>
                </a:r>
                <a:r>
                  <a:rPr lang="ja-JP" altLang="en-US" sz="2000"/>
                  <a:t>（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=200  </m:t>
                    </m:r>
                  </m:oMath>
                </a14:m>
                <a:r>
                  <a:rPr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GeV</a:t>
                </a:r>
                <a:r>
                  <a:rPr lang="ja-JP" altLang="en-US" sz="2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）</a:t>
                </a:r>
              </a:p>
              <a:p>
                <a:pPr marL="600075" lvl="1" indent="-257175">
                  <a:buFont typeface="Arial" panose="020B0604020202020204" pitchFamily="34" charset="0"/>
                  <a:buChar char="•"/>
                </a:pPr>
                <a:r>
                  <a:rPr lang="en-US" altLang="ja-JP" sz="2000" dirty="0">
                    <a:cs typeface="Times New Roman" panose="02020603050405020304" pitchFamily="18" charset="0"/>
                  </a:rPr>
                  <a:t>Parameter fixed in initial condition </a:t>
                </a:r>
              </a:p>
              <a:p>
                <a:pPr marL="342900" lvl="1"/>
                <a:r>
                  <a:rPr lang="en-US" altLang="ja-JP" sz="2000" dirty="0">
                    <a:cs typeface="Times New Roman" panose="02020603050405020304" pitchFamily="18" charset="0"/>
                  </a:rPr>
                  <a:t>    from comparison with STAR data</a:t>
                </a: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391A43FB-982C-9CE4-1041-45615E65D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348" y="1829518"/>
                <a:ext cx="4929555" cy="1023614"/>
              </a:xfrm>
              <a:prstGeom prst="rect">
                <a:avLst/>
              </a:prstGeom>
              <a:blipFill>
                <a:blip r:embed="rId16"/>
                <a:stretch>
                  <a:fillRect l="-1028" t="-3704" r="-514" b="-98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スライド番号プレースホルダー 15">
            <a:extLst>
              <a:ext uri="{FF2B5EF4-FFF2-40B4-BE49-F238E27FC236}">
                <a16:creationId xmlns:a16="http://schemas.microsoft.com/office/drawing/2014/main" id="{7039FDB7-775C-04A6-C49E-7672BA967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41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272343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5AAFD7-DA52-7312-9AA6-1D2B4784D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" altLang="ja-JP" dirty="0"/>
              <a:t>Energy Transfer by Ohm Dissipation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461D472-6E3A-BBE7-B632-7C8176178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Energy Transfer</a:t>
            </a:r>
            <a:endParaRPr kumimoji="1" lang="ja-JP" alt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4F1752F-D228-E3F6-ABD6-63A8846CF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757" y="1013733"/>
            <a:ext cx="6834243" cy="3664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68580" tIns="0" rIns="68580" bIns="119025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i="1" dirty="0">
                <a:latin typeface="Arial Unicode MS"/>
                <a:ea typeface="SFMono-Regular"/>
              </a:rPr>
              <a:t>Nakamura</a:t>
            </a:r>
            <a:r>
              <a:rPr kumimoji="0" lang="ja-JP" altLang="ja-JP" sz="1600" i="1">
                <a:latin typeface="Arial Unicode MS"/>
                <a:ea typeface="SFMono-Regular"/>
              </a:rPr>
              <a:t>, Miyoshi</a:t>
            </a:r>
            <a:r>
              <a:rPr kumimoji="0" lang="ja-JP" altLang="ja-JP" sz="1600" i="1" dirty="0">
                <a:latin typeface="Arial Unicode MS"/>
                <a:ea typeface="SFMono-Regular"/>
              </a:rPr>
              <a:t>, C</a:t>
            </a:r>
            <a:r>
              <a:rPr kumimoji="0" lang="ja-JP" altLang="ja-JP" sz="1600" i="1">
                <a:latin typeface="Arial Unicode MS"/>
                <a:ea typeface="SFMono-Regular"/>
              </a:rPr>
              <a:t>.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 </a:t>
            </a:r>
            <a:r>
              <a:rPr kumimoji="0" lang="ja-JP" altLang="ja-JP" sz="1600" i="1">
                <a:latin typeface="Arial Unicode MS"/>
                <a:ea typeface="SFMono-Regular"/>
              </a:rPr>
              <a:t>N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.</a:t>
            </a:r>
            <a:r>
              <a:rPr kumimoji="0" lang="ja-JP" altLang="ja-JP" sz="1600" i="1">
                <a:latin typeface="Arial Unicode MS"/>
                <a:ea typeface="SFMono-Regular"/>
              </a:rPr>
              <a:t> and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 </a:t>
            </a:r>
            <a:r>
              <a:rPr kumimoji="0" lang="ja-JP" altLang="ja-JP" sz="1600" i="1">
                <a:latin typeface="Arial Unicode MS"/>
                <a:ea typeface="SFMono-Regular"/>
              </a:rPr>
              <a:t>Takahashi, P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R</a:t>
            </a:r>
            <a:r>
              <a:rPr kumimoji="0" lang="ja-JP" altLang="ja-JP" sz="1600" i="1">
                <a:latin typeface="Arial Unicode MS"/>
                <a:ea typeface="SFMono-Regular"/>
              </a:rPr>
              <a:t>C </a:t>
            </a:r>
            <a:r>
              <a:rPr kumimoji="0" lang="ja-JP" altLang="ja-JP" sz="1600" i="1" dirty="0">
                <a:latin typeface="Arial Unicode MS"/>
                <a:ea typeface="SFMono-Regular"/>
              </a:rPr>
              <a:t>107, no.1, 014901 (2023)</a:t>
            </a:r>
            <a:r>
              <a:rPr kumimoji="0" lang="ja-JP" altLang="ja-JP" sz="1600" i="1" dirty="0"/>
              <a:t> </a:t>
            </a:r>
            <a:endParaRPr kumimoji="0" lang="en-US" altLang="ja-JP" sz="1600" i="1" dirty="0"/>
          </a:p>
        </p:txBody>
      </p:sp>
      <p:graphicFrame>
        <p:nvGraphicFramePr>
          <p:cNvPr id="5" name="オブジェクト 4">
            <a:extLst>
              <a:ext uri="{FF2B5EF4-FFF2-40B4-BE49-F238E27FC236}">
                <a16:creationId xmlns:a16="http://schemas.microsoft.com/office/drawing/2014/main" id="{DCEAC5EB-6D68-4511-3989-CA2B219BEB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283897"/>
              </p:ext>
            </p:extLst>
          </p:nvPr>
        </p:nvGraphicFramePr>
        <p:xfrm>
          <a:off x="6980822" y="3734590"/>
          <a:ext cx="3365931" cy="2526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927305" imgH="2197009" progId="Acrobat.Document.DC">
                  <p:embed/>
                </p:oleObj>
              </mc:Choice>
              <mc:Fallback>
                <p:oleObj name="Acrobat Document" r:id="rId2" imgW="2927305" imgH="2197009" progId="Acrobat.Document.DC">
                  <p:embed/>
                  <p:pic>
                    <p:nvPicPr>
                      <p:cNvPr id="5" name="オブジェクト 4">
                        <a:extLst>
                          <a:ext uri="{FF2B5EF4-FFF2-40B4-BE49-F238E27FC236}">
                            <a16:creationId xmlns:a16="http://schemas.microsoft.com/office/drawing/2014/main" id="{C4620B26-8B24-465F-7A90-C843E3AA6D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980822" y="3734590"/>
                        <a:ext cx="3365931" cy="25262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オブジェクト 5">
            <a:extLst>
              <a:ext uri="{FF2B5EF4-FFF2-40B4-BE49-F238E27FC236}">
                <a16:creationId xmlns:a16="http://schemas.microsoft.com/office/drawing/2014/main" id="{6457FDFD-7DE4-E86A-A45D-7AF6525B38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2144007"/>
              </p:ext>
            </p:extLst>
          </p:nvPr>
        </p:nvGraphicFramePr>
        <p:xfrm>
          <a:off x="2113615" y="3753753"/>
          <a:ext cx="3445400" cy="2585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2927305" imgH="2197009" progId="Acrobat.Document.DC">
                  <p:embed/>
                </p:oleObj>
              </mc:Choice>
              <mc:Fallback>
                <p:oleObj name="Acrobat Document" r:id="rId4" imgW="2927305" imgH="2197009" progId="Acrobat.Document.DC">
                  <p:embed/>
                  <p:pic>
                    <p:nvPicPr>
                      <p:cNvPr id="7" name="オブジェクト 6">
                        <a:extLst>
                          <a:ext uri="{FF2B5EF4-FFF2-40B4-BE49-F238E27FC236}">
                            <a16:creationId xmlns:a16="http://schemas.microsoft.com/office/drawing/2014/main" id="{F95AE1A0-8CF4-7326-BF53-4E131AD4EA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3615" y="3753753"/>
                        <a:ext cx="3445400" cy="25859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ABACDC85-0A30-529A-C18D-F11A00DA35AA}"/>
              </a:ext>
            </a:extLst>
          </p:cNvPr>
          <p:cNvCxnSpPr/>
          <p:nvPr/>
        </p:nvCxnSpPr>
        <p:spPr>
          <a:xfrm>
            <a:off x="8467353" y="4782717"/>
            <a:ext cx="714719" cy="0"/>
          </a:xfrm>
          <a:prstGeom prst="straightConnector1">
            <a:avLst/>
          </a:prstGeom>
          <a:ln w="1905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4BC49C2C-F00F-D6E1-CC8E-4D873791F838}"/>
              </a:ext>
            </a:extLst>
          </p:cNvPr>
          <p:cNvCxnSpPr/>
          <p:nvPr/>
        </p:nvCxnSpPr>
        <p:spPr>
          <a:xfrm>
            <a:off x="3670866" y="4895620"/>
            <a:ext cx="714719" cy="0"/>
          </a:xfrm>
          <a:prstGeom prst="straightConnector1">
            <a:avLst/>
          </a:prstGeom>
          <a:ln w="1905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5C379CB-8D3C-2554-66D7-6D889B6E3168}"/>
              </a:ext>
            </a:extLst>
          </p:cNvPr>
          <p:cNvSpPr txBox="1"/>
          <p:nvPr/>
        </p:nvSpPr>
        <p:spPr>
          <a:xfrm>
            <a:off x="3411311" y="4625611"/>
            <a:ext cx="2130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/>
              <a:t>Symmetric dissipation</a:t>
            </a:r>
            <a:endParaRPr lang="ja-JP" altLang="en-US" sz="1400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87CB2591-2C6A-E655-4FED-F69B47F86E46}"/>
                  </a:ext>
                </a:extLst>
              </p:cNvPr>
              <p:cNvSpPr txBox="1"/>
              <p:nvPr/>
            </p:nvSpPr>
            <p:spPr>
              <a:xfrm>
                <a:off x="3908243" y="6153051"/>
                <a:ext cx="25233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altLang="ja-JP"/>
                            <m:t>no</m:t>
                          </m:r>
                          <m:r>
                            <m:rPr>
                              <m:nor/>
                            </m:rPr>
                            <a:rPr lang="en-US" altLang="ja-JP"/>
                            <m:t> </m:t>
                          </m:r>
                          <m:r>
                            <m:rPr>
                              <m:nor/>
                            </m:rPr>
                            <a:rPr lang="en-US" altLang="ja-JP"/>
                            <m:t>contribution</m:t>
                          </m:r>
                          <m:r>
                            <m:rPr>
                              <m:nor/>
                            </m:rPr>
                            <a:rPr lang="en-US" altLang="ja-JP"/>
                            <m:t> </m:t>
                          </m:r>
                          <m:r>
                            <m:rPr>
                              <m:nor/>
                            </m:rPr>
                            <a:rPr lang="en-US" altLang="ja-JP"/>
                            <m:t>to</m:t>
                          </m:r>
                          <m:r>
                            <m:rPr>
                              <m:nor/>
                            </m:rPr>
                            <a:rPr lang="en-US" altLang="ja-JP"/>
                            <m:t>  </m:t>
                          </m:r>
                          <m:r>
                            <a:rPr lang="en-US" altLang="ja-JP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altLang="ja-JP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ja-JP" altLang="en-US" b="1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87CB2591-2C6A-E655-4FED-F69B47F86E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8243" y="6153051"/>
                <a:ext cx="2523383" cy="369332"/>
              </a:xfrm>
              <a:prstGeom prst="rect">
                <a:avLst/>
              </a:prstGeom>
              <a:blipFill>
                <a:blip r:embed="rId6"/>
                <a:stretch>
                  <a:fillRect t="-6667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7DE46DAF-C1FD-6C45-CD1E-0551B85CD3B5}"/>
                  </a:ext>
                </a:extLst>
              </p:cNvPr>
              <p:cNvSpPr txBox="1"/>
              <p:nvPr/>
            </p:nvSpPr>
            <p:spPr>
              <a:xfrm>
                <a:off x="8843677" y="6045940"/>
                <a:ext cx="21274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ja-JP"/>
                        <m:t>contribution</m:t>
                      </m:r>
                      <m:r>
                        <m:rPr>
                          <m:nor/>
                        </m:rPr>
                        <a:rPr lang="en-US" altLang="ja-JP"/>
                        <m:t> </m:t>
                      </m:r>
                      <m:r>
                        <m:rPr>
                          <m:nor/>
                        </m:rPr>
                        <a:rPr lang="en-US" altLang="ja-JP"/>
                        <m:t>to</m:t>
                      </m:r>
                      <m:r>
                        <m:rPr>
                          <m:nor/>
                        </m:rPr>
                        <a:rPr lang="en-US" altLang="ja-JP"/>
                        <m:t> </m:t>
                      </m:r>
                      <m:sSub>
                        <m:sSubPr>
                          <m:ctrlPr>
                            <a:rPr lang="en-US" altLang="ja-JP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altLang="ja-JP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ja-JP" altLang="en-US" b="1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7DE46DAF-C1FD-6C45-CD1E-0551B85CD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3677" y="6045940"/>
                <a:ext cx="2127442" cy="369332"/>
              </a:xfrm>
              <a:prstGeom prst="rect">
                <a:avLst/>
              </a:prstGeom>
              <a:blipFill>
                <a:blip r:embed="rId7"/>
                <a:stretch>
                  <a:fillRect t="-6897" b="-2413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7D87E19-4F98-60A3-EE88-A1030046A3B2}"/>
              </a:ext>
            </a:extLst>
          </p:cNvPr>
          <p:cNvSpPr/>
          <p:nvPr/>
        </p:nvSpPr>
        <p:spPr>
          <a:xfrm>
            <a:off x="3741185" y="4092849"/>
            <a:ext cx="1428750" cy="505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6537391-0126-B1DA-DC59-6707E65FB284}"/>
              </a:ext>
            </a:extLst>
          </p:cNvPr>
          <p:cNvSpPr/>
          <p:nvPr/>
        </p:nvSpPr>
        <p:spPr>
          <a:xfrm>
            <a:off x="8539123" y="4046660"/>
            <a:ext cx="1428750" cy="505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3FBBD506-90FB-EB57-21F7-EC96C936AB11}"/>
                  </a:ext>
                </a:extLst>
              </p:cNvPr>
              <p:cNvSpPr txBox="1"/>
              <p:nvPr/>
            </p:nvSpPr>
            <p:spPr>
              <a:xfrm>
                <a:off x="3950163" y="4182939"/>
                <a:ext cx="1176348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ja-JP" sz="1350" i="1"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r>
                  <a:rPr lang="ja-JP" altLang="en-US" sz="1350" dirty="0"/>
                  <a:t> </a:t>
                </a:r>
                <a:r>
                  <a:rPr lang="en-US" altLang="ja-JP" sz="1350" dirty="0"/>
                  <a:t>fm</a:t>
                </a:r>
                <a:r>
                  <a:rPr lang="en-US" altLang="ja-JP" sz="1350" baseline="30000" dirty="0"/>
                  <a:t>-1</a:t>
                </a:r>
                <a:endParaRPr lang="ja-JP" altLang="en-US" sz="1350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3FBBD506-90FB-EB57-21F7-EC96C936AB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0163" y="4182939"/>
                <a:ext cx="1176348" cy="300082"/>
              </a:xfrm>
              <a:prstGeom prst="rect">
                <a:avLst/>
              </a:prstGeom>
              <a:blipFill>
                <a:blip r:embed="rId8"/>
                <a:stretch>
                  <a:fillRect t="-4167" b="-208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FCAD8F93-CA0D-A668-7766-F536F6B146E6}"/>
                  </a:ext>
                </a:extLst>
              </p:cNvPr>
              <p:cNvSpPr txBox="1"/>
              <p:nvPr/>
            </p:nvSpPr>
            <p:spPr>
              <a:xfrm>
                <a:off x="8663787" y="4126153"/>
                <a:ext cx="1176348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ja-JP" sz="1350" i="1"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r>
                  <a:rPr lang="ja-JP" altLang="en-US" sz="1350" dirty="0"/>
                  <a:t> </a:t>
                </a:r>
                <a:r>
                  <a:rPr lang="en-US" altLang="ja-JP" sz="1350" dirty="0"/>
                  <a:t>fm</a:t>
                </a:r>
                <a:r>
                  <a:rPr lang="en-US" altLang="ja-JP" sz="1350" baseline="30000" dirty="0"/>
                  <a:t>-1</a:t>
                </a:r>
                <a:endParaRPr lang="ja-JP" altLang="en-US" sz="1350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FCAD8F93-CA0D-A668-7766-F536F6B14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3787" y="4126153"/>
                <a:ext cx="1176348" cy="300082"/>
              </a:xfrm>
              <a:prstGeom prst="rect">
                <a:avLst/>
              </a:prstGeom>
              <a:blipFill>
                <a:blip r:embed="rId9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E84CF6FE-68D2-2572-A903-DAB918B14730}"/>
                  </a:ext>
                </a:extLst>
              </p:cNvPr>
              <p:cNvSpPr txBox="1"/>
              <p:nvPr/>
            </p:nvSpPr>
            <p:spPr>
              <a:xfrm>
                <a:off x="3682069" y="5837707"/>
                <a:ext cx="674031" cy="3000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ja-JP" altLang="en-US" sz="1350" dirty="0"/>
                  <a:t> </a:t>
                </a:r>
                <a:r>
                  <a:rPr lang="en-US" altLang="ja-JP" sz="1350" dirty="0"/>
                  <a:t>[</a:t>
                </a:r>
                <a:r>
                  <a:rPr lang="en-US" altLang="ja-JP" sz="1350" dirty="0" err="1"/>
                  <a:t>fm</a:t>
                </a:r>
                <a:r>
                  <a:rPr lang="en-US" altLang="ja-JP" sz="1350" dirty="0"/>
                  <a:t>]</a:t>
                </a:r>
                <a:endParaRPr lang="ja-JP" altLang="en-US" sz="1350" dirty="0"/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E84CF6FE-68D2-2572-A903-DAB918B14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2069" y="5837707"/>
                <a:ext cx="674031" cy="300082"/>
              </a:xfrm>
              <a:prstGeom prst="rect">
                <a:avLst/>
              </a:prstGeom>
              <a:blipFill>
                <a:blip r:embed="rId10"/>
                <a:stretch>
                  <a:fillRect t="-4000" b="-16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721392B8-17AB-BE03-5024-BD5A5D96FD3A}"/>
                  </a:ext>
                </a:extLst>
              </p:cNvPr>
              <p:cNvSpPr txBox="1"/>
              <p:nvPr/>
            </p:nvSpPr>
            <p:spPr>
              <a:xfrm>
                <a:off x="8579467" y="5846706"/>
                <a:ext cx="674031" cy="3000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ja-JP" altLang="en-US" sz="1350" dirty="0"/>
                  <a:t> </a:t>
                </a:r>
                <a:r>
                  <a:rPr lang="en-US" altLang="ja-JP" sz="1350" dirty="0"/>
                  <a:t>[</a:t>
                </a:r>
                <a:r>
                  <a:rPr lang="en-US" altLang="ja-JP" sz="1350" dirty="0" err="1"/>
                  <a:t>fm</a:t>
                </a:r>
                <a:r>
                  <a:rPr lang="en-US" altLang="ja-JP" sz="1350" dirty="0"/>
                  <a:t>]</a:t>
                </a:r>
                <a:endParaRPr lang="ja-JP" altLang="en-US" sz="1350" dirty="0"/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721392B8-17AB-BE03-5024-BD5A5D96F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9467" y="5846706"/>
                <a:ext cx="674031" cy="300082"/>
              </a:xfrm>
              <a:prstGeom prst="rect">
                <a:avLst/>
              </a:prstGeom>
              <a:blipFill>
                <a:blip r:embed="rId11"/>
                <a:stretch>
                  <a:fillRect t="-4167" r="-1852" b="-208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879A433-3BBA-66EB-EB37-2F372CA1621E}"/>
              </a:ext>
            </a:extLst>
          </p:cNvPr>
          <p:cNvSpPr txBox="1"/>
          <p:nvPr/>
        </p:nvSpPr>
        <p:spPr>
          <a:xfrm>
            <a:off x="1605860" y="3481608"/>
            <a:ext cx="207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/>
              <a:t>Au+Au</a:t>
            </a:r>
            <a:r>
              <a:rPr lang="en-US" altLang="ja-JP" b="1" dirty="0"/>
              <a:t> collisions</a:t>
            </a:r>
            <a:endParaRPr lang="ja-JP" altLang="en-US" b="1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3D762F3-3B73-8F19-CE4A-816AEAE8B76B}"/>
              </a:ext>
            </a:extLst>
          </p:cNvPr>
          <p:cNvSpPr txBox="1"/>
          <p:nvPr/>
        </p:nvSpPr>
        <p:spPr>
          <a:xfrm>
            <a:off x="6995185" y="3481608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/>
              <a:t>Cu+Au</a:t>
            </a:r>
            <a:r>
              <a:rPr lang="en-US" altLang="ja-JP" b="1" dirty="0"/>
              <a:t> collisions</a:t>
            </a:r>
            <a:endParaRPr lang="ja-JP" altLang="en-US" b="1" dirty="0"/>
          </a:p>
        </p:txBody>
      </p:sp>
      <p:graphicFrame>
        <p:nvGraphicFramePr>
          <p:cNvPr id="25" name="オブジェクト 24">
            <a:extLst>
              <a:ext uri="{FF2B5EF4-FFF2-40B4-BE49-F238E27FC236}">
                <a16:creationId xmlns:a16="http://schemas.microsoft.com/office/drawing/2014/main" id="{AB81CBC5-C833-7E8D-9111-4F85AAF37C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44228" y="1770389"/>
          <a:ext cx="1984868" cy="1489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2" imgW="2927305" imgH="2197009" progId="Acrobat.Document.DC">
                  <p:embed/>
                </p:oleObj>
              </mc:Choice>
              <mc:Fallback>
                <p:oleObj name="Acrobat Document" r:id="rId12" imgW="2927305" imgH="2197009" progId="Acrobat.Document.DC">
                  <p:embed/>
                  <p:pic>
                    <p:nvPicPr>
                      <p:cNvPr id="18" name="オブジェクト 17">
                        <a:extLst>
                          <a:ext uri="{FF2B5EF4-FFF2-40B4-BE49-F238E27FC236}">
                            <a16:creationId xmlns:a16="http://schemas.microsoft.com/office/drawing/2014/main" id="{E74C7B7E-FA96-487E-A0DB-75D05ED415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444228" y="1770389"/>
                        <a:ext cx="1984868" cy="1489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6734B90-5062-62B7-8ED8-DC8B391ACA38}"/>
              </a:ext>
            </a:extLst>
          </p:cNvPr>
          <p:cNvSpPr txBox="1"/>
          <p:nvPr/>
        </p:nvSpPr>
        <p:spPr>
          <a:xfrm>
            <a:off x="6637836" y="1935262"/>
            <a:ext cx="4772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b="1"/>
              <a:t>Ex</a:t>
            </a:r>
            <a:endParaRPr lang="ja-JP" altLang="en-US" sz="1350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コンテンツ プレースホルダー 3">
                <a:extLst>
                  <a:ext uri="{FF2B5EF4-FFF2-40B4-BE49-F238E27FC236}">
                    <a16:creationId xmlns:a16="http://schemas.microsoft.com/office/drawing/2014/main" id="{2F3467E1-8264-22B5-5D2F-7F0A617EFC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54131" y="1735125"/>
                <a:ext cx="1614932" cy="1281550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itchFamily="2" charset="2"/>
                  <a:buChar char="n"/>
                  <a:defRPr kumimoji="1" sz="3200" b="1" i="0" kern="1200">
                    <a:solidFill>
                      <a:schemeClr val="tx1"/>
                    </a:solidFill>
                    <a:latin typeface="Meiryo" panose="020B0604030504040204" pitchFamily="34" charset="-128"/>
                    <a:ea typeface="Meiryo" panose="020B0604030504040204" pitchFamily="34" charset="-128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Ø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altLang="ja-JP" sz="1350" dirty="0"/>
                  <a:t>Au</a:t>
                </a:r>
                <a:r>
                  <a:rPr lang="ja-JP" altLang="en-US" sz="1350"/>
                  <a:t> </a:t>
                </a:r>
                <a:r>
                  <a:rPr lang="en-US" altLang="ja-JP" sz="1350" dirty="0"/>
                  <a:t>+</a:t>
                </a:r>
                <a:r>
                  <a:rPr lang="ja-JP" altLang="en-US" sz="1350"/>
                  <a:t> </a:t>
                </a:r>
                <a:r>
                  <a:rPr lang="en-US" altLang="ja-JP" sz="1350" dirty="0"/>
                  <a:t>Au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350" i="1"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US" altLang="ja-JP" sz="1350" i="1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ja-JP" sz="135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altLang="ja-JP" sz="1350" dirty="0"/>
                  <a:t>)</a:t>
                </a:r>
                <a:endParaRPr lang="ja-JP" altLang="en-US" sz="1350"/>
              </a:p>
            </p:txBody>
          </p:sp>
        </mc:Choice>
        <mc:Fallback xmlns="">
          <p:sp>
            <p:nvSpPr>
              <p:cNvPr id="28" name="コンテンツ プレースホルダー 3">
                <a:extLst>
                  <a:ext uri="{FF2B5EF4-FFF2-40B4-BE49-F238E27FC236}">
                    <a16:creationId xmlns:a16="http://schemas.microsoft.com/office/drawing/2014/main" id="{2F3467E1-8264-22B5-5D2F-7F0A617EF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4131" y="1735125"/>
                <a:ext cx="1614932" cy="1281550"/>
              </a:xfrm>
              <a:prstGeom prst="rect">
                <a:avLst/>
              </a:prstGeom>
              <a:blipFill>
                <a:blip r:embed="rId14"/>
                <a:stretch>
                  <a:fillRect l="-2344" t="-1961" r="-156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楕円 5">
            <a:extLst>
              <a:ext uri="{FF2B5EF4-FFF2-40B4-BE49-F238E27FC236}">
                <a16:creationId xmlns:a16="http://schemas.microsoft.com/office/drawing/2014/main" id="{8BF8658B-2B86-999D-F23D-7B520CF91AD2}"/>
              </a:ext>
            </a:extLst>
          </p:cNvPr>
          <p:cNvSpPr/>
          <p:nvPr/>
        </p:nvSpPr>
        <p:spPr>
          <a:xfrm>
            <a:off x="6812385" y="2227748"/>
            <a:ext cx="677244" cy="594776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noFill/>
            </a:endParaRPr>
          </a:p>
        </p:txBody>
      </p:sp>
      <p:sp>
        <p:nvSpPr>
          <p:cNvPr id="30" name="楕円 8">
            <a:extLst>
              <a:ext uri="{FF2B5EF4-FFF2-40B4-BE49-F238E27FC236}">
                <a16:creationId xmlns:a16="http://schemas.microsoft.com/office/drawing/2014/main" id="{569ACB19-6B00-BE3C-ED3A-2FB819328B23}"/>
              </a:ext>
            </a:extLst>
          </p:cNvPr>
          <p:cNvSpPr/>
          <p:nvPr/>
        </p:nvSpPr>
        <p:spPr>
          <a:xfrm>
            <a:off x="7105889" y="2231578"/>
            <a:ext cx="628949" cy="594776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noFill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85EFF88-5F64-FB03-B2DF-DF74DDF761BF}"/>
              </a:ext>
            </a:extLst>
          </p:cNvPr>
          <p:cNvSpPr txBox="1"/>
          <p:nvPr/>
        </p:nvSpPr>
        <p:spPr>
          <a:xfrm>
            <a:off x="6707217" y="2118671"/>
            <a:ext cx="4064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/>
              <a:t>Au</a:t>
            </a:r>
            <a:endParaRPr lang="ja-JP" altLang="en-US" sz="1050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61C58F0-055C-82FD-4111-849EE111B459}"/>
              </a:ext>
            </a:extLst>
          </p:cNvPr>
          <p:cNvSpPr txBox="1"/>
          <p:nvPr/>
        </p:nvSpPr>
        <p:spPr>
          <a:xfrm>
            <a:off x="7583077" y="2118050"/>
            <a:ext cx="4001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/>
              <a:t>Au</a:t>
            </a:r>
            <a:endParaRPr lang="ja-JP" altLang="en-US" sz="10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AE5FCE4E-D971-F93B-4938-513E4B01A52C}"/>
                  </a:ext>
                </a:extLst>
              </p:cNvPr>
              <p:cNvSpPr txBox="1"/>
              <p:nvPr/>
            </p:nvSpPr>
            <p:spPr>
              <a:xfrm>
                <a:off x="-150838" y="1693464"/>
                <a:ext cx="6120580" cy="3918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800" i="1" smtClean="0">
                          <a:latin typeface="Cambria Math" panose="02040503050406030204" pitchFamily="18" charset="0"/>
                        </a:rPr>
                        <m:t>𝑫</m:t>
                      </m:r>
                      <m:d>
                        <m:dPr>
                          <m:ctrlPr>
                            <a:rPr lang="en-US" altLang="ja-JP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d>
                      <m:r>
                        <a:rPr lang="en-US" altLang="ja-JP" sz="1800" i="1">
                          <a:latin typeface="Cambria Math" panose="02040503050406030204" pitchFamily="18" charset="0"/>
                        </a:rPr>
                        <m:t>≔</m:t>
                      </m:r>
                      <m:sSup>
                        <m:sSupPr>
                          <m:ctrlPr>
                            <a:rPr lang="en-US" altLang="ja-JP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𝒋</m:t>
                          </m:r>
                        </m:e>
                        <m:sup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𝝁</m:t>
                          </m:r>
                        </m:sup>
                      </m:sSup>
                      <m:sSub>
                        <m:sSubPr>
                          <m:ctrlPr>
                            <a:rPr lang="en-US" altLang="ja-JP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𝝁</m:t>
                          </m:r>
                        </m:sub>
                      </m:sSub>
                      <m:r>
                        <a:rPr lang="en-US" altLang="ja-JP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800" i="1">
                          <a:latin typeface="Cambria Math" panose="02040503050406030204" pitchFamily="18" charset="0"/>
                        </a:rPr>
                        <m:t>𝜸</m:t>
                      </m:r>
                      <m:r>
                        <a:rPr lang="en-US" altLang="ja-JP" sz="180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ja-JP" sz="1800" i="1">
                          <a:latin typeface="Cambria Math" panose="02040503050406030204" pitchFamily="18" charset="0"/>
                        </a:rPr>
                        <m:t>𝒋</m:t>
                      </m:r>
                      <m:r>
                        <a:rPr lang="en-US" altLang="ja-JP" sz="1800" i="1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altLang="ja-JP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𝒗</m:t>
                          </m:r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d>
                      <m:r>
                        <a:rPr lang="en-US" altLang="ja-JP" sz="18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ja-JP" sz="1800" i="1">
                          <a:latin typeface="Cambria Math" panose="02040503050406030204" pitchFamily="18" charset="0"/>
                        </a:rPr>
                        <m:t>𝒒</m:t>
                      </m:r>
                      <m:d>
                        <m:dPr>
                          <m:ctrlPr>
                            <a:rPr lang="en-US" altLang="ja-JP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𝒗</m:t>
                          </m:r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altLang="ja-JP" sz="1800" i="1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</m:d>
                      <m:r>
                        <a:rPr lang="en-US" altLang="ja-JP" sz="180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ja-JP" altLang="en-US"/>
              </a:p>
            </p:txBody>
          </p:sp>
        </mc:Choice>
        <mc:Fallback xmlns="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AE5FCE4E-D971-F93B-4938-513E4B01A5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0838" y="1693464"/>
                <a:ext cx="6120580" cy="391839"/>
              </a:xfrm>
              <a:prstGeom prst="rect">
                <a:avLst/>
              </a:prstGeom>
              <a:blipFill>
                <a:blip r:embed="rId15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FA3D11A7-BEAB-3348-8DEC-940C0107E267}"/>
              </a:ext>
            </a:extLst>
          </p:cNvPr>
          <p:cNvSpPr txBox="1"/>
          <p:nvPr/>
        </p:nvSpPr>
        <p:spPr>
          <a:xfrm>
            <a:off x="577079" y="2293778"/>
            <a:ext cx="32126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" altLang="ja-JP" sz="2000" dirty="0"/>
              <a:t>energy of </a:t>
            </a:r>
          </a:p>
          <a:p>
            <a:pPr marL="0" indent="0">
              <a:buNone/>
            </a:pPr>
            <a:r>
              <a:rPr lang="en" altLang="ja-JP" sz="2000" dirty="0"/>
              <a:t>the electromagnetic field</a:t>
            </a:r>
            <a:endParaRPr lang="en-US" altLang="ja-JP" sz="2000" dirty="0"/>
          </a:p>
        </p:txBody>
      </p:sp>
      <p:sp>
        <p:nvSpPr>
          <p:cNvPr id="48" name="矢印: 右 12">
            <a:extLst>
              <a:ext uri="{FF2B5EF4-FFF2-40B4-BE49-F238E27FC236}">
                <a16:creationId xmlns:a16="http://schemas.microsoft.com/office/drawing/2014/main" id="{653A85D8-7519-E5C1-21FE-EF1FB722C0A4}"/>
              </a:ext>
            </a:extLst>
          </p:cNvPr>
          <p:cNvSpPr/>
          <p:nvPr/>
        </p:nvSpPr>
        <p:spPr>
          <a:xfrm>
            <a:off x="3708437" y="2573846"/>
            <a:ext cx="271855" cy="288033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49" name="左中かっこ 48">
            <a:extLst>
              <a:ext uri="{FF2B5EF4-FFF2-40B4-BE49-F238E27FC236}">
                <a16:creationId xmlns:a16="http://schemas.microsoft.com/office/drawing/2014/main" id="{7F8A5A52-F0FD-F6A0-4AF5-5B955A3EFB88}"/>
              </a:ext>
            </a:extLst>
          </p:cNvPr>
          <p:cNvSpPr/>
          <p:nvPr/>
        </p:nvSpPr>
        <p:spPr>
          <a:xfrm>
            <a:off x="4021715" y="2391791"/>
            <a:ext cx="305302" cy="728468"/>
          </a:xfrm>
          <a:prstGeom prst="leftBrace">
            <a:avLst/>
          </a:prstGeom>
          <a:noFill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20FEDB1B-B900-9D3F-2E1E-E807133F96F7}"/>
              </a:ext>
            </a:extLst>
          </p:cNvPr>
          <p:cNvSpPr txBox="1"/>
          <p:nvPr/>
        </p:nvSpPr>
        <p:spPr>
          <a:xfrm>
            <a:off x="4351016" y="2395360"/>
            <a:ext cx="1944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Thermal energy</a:t>
            </a:r>
            <a:endParaRPr lang="ja-JP" altLang="en-US" b="1" dirty="0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A59A2C49-A081-C436-9ACF-E976414FA187}"/>
              </a:ext>
            </a:extLst>
          </p:cNvPr>
          <p:cNvSpPr txBox="1"/>
          <p:nvPr/>
        </p:nvSpPr>
        <p:spPr>
          <a:xfrm>
            <a:off x="4366461" y="2785660"/>
            <a:ext cx="1803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Kinetic energy</a:t>
            </a:r>
            <a:endParaRPr lang="ja-JP" altLang="en-US" b="1" dirty="0"/>
          </a:p>
        </p:txBody>
      </p:sp>
      <p:graphicFrame>
        <p:nvGraphicFramePr>
          <p:cNvPr id="52" name="オブジェクト 51">
            <a:extLst>
              <a:ext uri="{FF2B5EF4-FFF2-40B4-BE49-F238E27FC236}">
                <a16:creationId xmlns:a16="http://schemas.microsoft.com/office/drawing/2014/main" id="{9C2E608F-A52D-E011-2CD7-FDAE7D0835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8426921"/>
              </p:ext>
            </p:extLst>
          </p:nvPr>
        </p:nvGraphicFramePr>
        <p:xfrm>
          <a:off x="9102562" y="1820015"/>
          <a:ext cx="2107924" cy="1582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6" imgW="2927305" imgH="2197009" progId="Acrobat.Document.DC">
                  <p:embed/>
                </p:oleObj>
              </mc:Choice>
              <mc:Fallback>
                <p:oleObj name="Acrobat Document" r:id="rId16" imgW="2927305" imgH="2197009" progId="Acrobat.Document.DC">
                  <p:embed/>
                  <p:pic>
                    <p:nvPicPr>
                      <p:cNvPr id="17" name="オブジェクト 16">
                        <a:extLst>
                          <a:ext uri="{FF2B5EF4-FFF2-40B4-BE49-F238E27FC236}">
                            <a16:creationId xmlns:a16="http://schemas.microsoft.com/office/drawing/2014/main" id="{93300FB3-8D30-4F47-B458-E74D98FBFE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9102562" y="1820015"/>
                        <a:ext cx="2107924" cy="15820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F41A9AB6-C0A5-519E-E625-9234093D0D28}"/>
              </a:ext>
            </a:extLst>
          </p:cNvPr>
          <p:cNvSpPr txBox="1"/>
          <p:nvPr/>
        </p:nvSpPr>
        <p:spPr>
          <a:xfrm>
            <a:off x="9315636" y="2001057"/>
            <a:ext cx="4873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b="1" dirty="0"/>
              <a:t>Ex</a:t>
            </a:r>
            <a:endParaRPr lang="ja-JP" altLang="en-US" sz="1350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コンテンツ プレースホルダー 3">
                <a:extLst>
                  <a:ext uri="{FF2B5EF4-FFF2-40B4-BE49-F238E27FC236}">
                    <a16:creationId xmlns:a16="http://schemas.microsoft.com/office/drawing/2014/main" id="{48B4B53A-7599-2B04-2497-2EE4AC9BCA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82858" y="1679128"/>
                <a:ext cx="1986305" cy="1916108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itchFamily="2" charset="2"/>
                  <a:buChar char="n"/>
                  <a:defRPr kumimoji="1" sz="3200" b="1" i="0" kern="1200">
                    <a:solidFill>
                      <a:schemeClr val="tx1"/>
                    </a:solidFill>
                    <a:latin typeface="Meiryo" panose="020B0604030504040204" pitchFamily="34" charset="-128"/>
                    <a:ea typeface="Meiryo" panose="020B0604030504040204" pitchFamily="34" charset="-128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Ø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altLang="ja-JP" sz="1350" dirty="0"/>
                  <a:t>Cu + Au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350" i="1"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US" altLang="ja-JP" sz="1350" i="1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ja-JP" sz="135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altLang="ja-JP" sz="1350" dirty="0"/>
                  <a:t>)</a:t>
                </a:r>
                <a:endParaRPr lang="ja-JP" altLang="en-US" sz="1350"/>
              </a:p>
            </p:txBody>
          </p:sp>
        </mc:Choice>
        <mc:Fallback xmlns="">
          <p:sp>
            <p:nvSpPr>
              <p:cNvPr id="54" name="コンテンツ プレースホルダー 3">
                <a:extLst>
                  <a:ext uri="{FF2B5EF4-FFF2-40B4-BE49-F238E27FC236}">
                    <a16:creationId xmlns:a16="http://schemas.microsoft.com/office/drawing/2014/main" id="{48B4B53A-7599-2B04-2497-2EE4AC9BCA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2858" y="1679128"/>
                <a:ext cx="1986305" cy="1916108"/>
              </a:xfrm>
              <a:prstGeom prst="rect">
                <a:avLst/>
              </a:prstGeom>
              <a:blipFill>
                <a:blip r:embed="rId18"/>
                <a:stretch>
                  <a:fillRect l="-1911" t="-131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楕円 11">
            <a:extLst>
              <a:ext uri="{FF2B5EF4-FFF2-40B4-BE49-F238E27FC236}">
                <a16:creationId xmlns:a16="http://schemas.microsoft.com/office/drawing/2014/main" id="{D9A9FE8C-BB1F-BA58-6190-B84C9B6C8644}"/>
              </a:ext>
            </a:extLst>
          </p:cNvPr>
          <p:cNvSpPr/>
          <p:nvPr/>
        </p:nvSpPr>
        <p:spPr>
          <a:xfrm>
            <a:off x="9581485" y="2324747"/>
            <a:ext cx="628949" cy="594776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noFill/>
            </a:endParaRPr>
          </a:p>
        </p:txBody>
      </p:sp>
      <p:sp>
        <p:nvSpPr>
          <p:cNvPr id="56" name="楕円 15">
            <a:extLst>
              <a:ext uri="{FF2B5EF4-FFF2-40B4-BE49-F238E27FC236}">
                <a16:creationId xmlns:a16="http://schemas.microsoft.com/office/drawing/2014/main" id="{7365A6B3-34BA-AA01-B170-F52BEFB86EBF}"/>
              </a:ext>
            </a:extLst>
          </p:cNvPr>
          <p:cNvSpPr/>
          <p:nvPr/>
        </p:nvSpPr>
        <p:spPr>
          <a:xfrm>
            <a:off x="9894096" y="2395360"/>
            <a:ext cx="437957" cy="434521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noFill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809DFD9B-8FEF-1F0E-37F9-2CF7A8E7AE14}"/>
              </a:ext>
            </a:extLst>
          </p:cNvPr>
          <p:cNvSpPr txBox="1"/>
          <p:nvPr/>
        </p:nvSpPr>
        <p:spPr>
          <a:xfrm>
            <a:off x="9449190" y="2202631"/>
            <a:ext cx="4064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/>
              <a:t>Au</a:t>
            </a:r>
            <a:endParaRPr lang="ja-JP" altLang="en-US" sz="1050" dirty="0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17813D5B-4D01-9559-D936-6592BB9338AE}"/>
              </a:ext>
            </a:extLst>
          </p:cNvPr>
          <p:cNvSpPr txBox="1"/>
          <p:nvPr/>
        </p:nvSpPr>
        <p:spPr>
          <a:xfrm>
            <a:off x="10195526" y="2210622"/>
            <a:ext cx="4064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/>
              <a:t>Cu</a:t>
            </a:r>
            <a:endParaRPr lang="ja-JP" altLang="en-US" sz="1050" dirty="0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3E283098-35E3-729B-D249-47B627B12E7C}"/>
              </a:ext>
            </a:extLst>
          </p:cNvPr>
          <p:cNvSpPr txBox="1"/>
          <p:nvPr/>
        </p:nvSpPr>
        <p:spPr>
          <a:xfrm>
            <a:off x="7775862" y="4433568"/>
            <a:ext cx="4374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/>
              <a:t>Asymmetric dissipation  </a:t>
            </a:r>
          </a:p>
          <a:p>
            <a:r>
              <a:rPr lang="en-US" altLang="ja-JP" sz="1400" b="1" dirty="0"/>
              <a:t>                              -&gt; reduces pressures gradient</a:t>
            </a:r>
            <a:endParaRPr lang="ja-JP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048138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4100A914-123B-0AB9-95B0-89A22C2095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29359" y="2853132"/>
          <a:ext cx="4259512" cy="3084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927305" imgH="2197009" progId="Acrobat.Document.DC">
                  <p:embed/>
                </p:oleObj>
              </mc:Choice>
              <mc:Fallback>
                <p:oleObj name="Acrobat Document" r:id="rId3" imgW="2927305" imgH="2197009" progId="Acrobat.Document.DC">
                  <p:embed/>
                  <p:pic>
                    <p:nvPicPr>
                      <p:cNvPr id="4" name="オブジェクト 3">
                        <a:extLst>
                          <a:ext uri="{FF2B5EF4-FFF2-40B4-BE49-F238E27FC236}">
                            <a16:creationId xmlns:a16="http://schemas.microsoft.com/office/drawing/2014/main" id="{4100A914-123B-0AB9-95B0-89A22C2095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29359" y="2853132"/>
                        <a:ext cx="4259512" cy="3084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オブジェクト 4">
            <a:extLst>
              <a:ext uri="{FF2B5EF4-FFF2-40B4-BE49-F238E27FC236}">
                <a16:creationId xmlns:a16="http://schemas.microsoft.com/office/drawing/2014/main" id="{681AF816-64AA-D549-255D-7D8D9580B7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21863" y="2916762"/>
          <a:ext cx="4259512" cy="3020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2927305" imgH="2197009" progId="Acrobat.Document.DC">
                  <p:embed/>
                </p:oleObj>
              </mc:Choice>
              <mc:Fallback>
                <p:oleObj name="Acrobat Document" r:id="rId5" imgW="2927305" imgH="2197009" progId="Acrobat.Document.DC">
                  <p:embed/>
                  <p:pic>
                    <p:nvPicPr>
                      <p:cNvPr id="5" name="オブジェクト 4">
                        <a:extLst>
                          <a:ext uri="{FF2B5EF4-FFF2-40B4-BE49-F238E27FC236}">
                            <a16:creationId xmlns:a16="http://schemas.microsoft.com/office/drawing/2014/main" id="{681AF816-64AA-D549-255D-7D8D9580B7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21863" y="2916762"/>
                        <a:ext cx="4259512" cy="30206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>
            <a:extLst>
              <a:ext uri="{FF2B5EF4-FFF2-40B4-BE49-F238E27FC236}">
                <a16:creationId xmlns:a16="http://schemas.microsoft.com/office/drawing/2014/main" id="{AF93C0BB-8744-C44E-0455-FED7F6FD0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Directed Flow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63282600-11DA-24A2-95F2-09F120D541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5617" y="1114847"/>
                <a:ext cx="6078355" cy="381004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≔⟨</m:t>
                    </m:r>
                    <m:func>
                      <m:func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ja-JP" b="0" i="0" smtClean="0">
                                    <a:latin typeface="Cambria Math" panose="02040503050406030204" pitchFamily="18" charset="0"/>
                                  </a:rPr>
                                  <m:t>Ψ</m:t>
                                </m:r>
                              </m:e>
                              <m:sub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⟩~⟨</m:t>
                    </m:r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den>
                    </m:f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en-US" altLang="ja-JP" dirty="0"/>
              </a:p>
              <a:p>
                <a:pPr lvl="1"/>
                <a:endParaRPr lang="en-US" altLang="ja-JP" dirty="0"/>
              </a:p>
              <a:p>
                <a:pPr lvl="1"/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63282600-11DA-24A2-95F2-09F120D541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5617" y="1114847"/>
                <a:ext cx="6078355" cy="3810040"/>
              </a:xfrm>
              <a:blipFill>
                <a:blip r:embed="rId7"/>
                <a:stretch>
                  <a:fillRect l="-1879" t="-66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71999257-76B9-38AA-11A9-DF2EC4FB9254}"/>
                  </a:ext>
                </a:extLst>
              </p:cNvPr>
              <p:cNvSpPr txBox="1"/>
              <p:nvPr/>
            </p:nvSpPr>
            <p:spPr>
              <a:xfrm>
                <a:off x="6568006" y="1814364"/>
                <a:ext cx="5069016" cy="1331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14313" indent="-214313">
                  <a:buFont typeface="Wingdings" panose="05000000000000000000" pitchFamily="2" charset="2"/>
                  <a:buChar char="Ø"/>
                </a:pPr>
                <a:r>
                  <a:rPr lang="en-US" altLang="ja-JP" sz="2000" dirty="0"/>
                  <a:t>Cu-Au collisions</a:t>
                </a:r>
                <a:r>
                  <a:rPr lang="ja-JP" altLang="en-US" sz="2000"/>
                  <a:t>（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=200  </m:t>
                    </m:r>
                  </m:oMath>
                </a14:m>
                <a:r>
                  <a:rPr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GeV</a:t>
                </a:r>
                <a:r>
                  <a:rPr lang="ja-JP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）</a:t>
                </a:r>
                <a:endParaRPr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00075" lvl="1" indent="-257175">
                  <a:buFont typeface="Arial" panose="020B0604020202020204" pitchFamily="34" charset="0"/>
                  <a:buChar char="•"/>
                </a:pPr>
                <a:r>
                  <a:rPr lang="en-US" altLang="ja-JP" sz="2000" dirty="0">
                    <a:cs typeface="Times New Roman" panose="02020603050405020304" pitchFamily="18" charset="0"/>
                  </a:rPr>
                  <a:t>Decreases with conductivity</a:t>
                </a:r>
              </a:p>
              <a:p>
                <a:pPr marL="600075" lvl="1" indent="-257175">
                  <a:buFont typeface="Arial" panose="020B0604020202020204" pitchFamily="34" charset="0"/>
                  <a:buChar char="•"/>
                </a:pPr>
                <a:r>
                  <a:rPr lang="en-US" altLang="ja-JP" sz="2000" dirty="0">
                    <a:cs typeface="Times New Roman" panose="02020603050405020304" pitchFamily="18" charset="0"/>
                  </a:rPr>
                  <a:t>Dissipation suppresses flow </a:t>
                </a:r>
              </a:p>
              <a:p>
                <a:pPr marL="342900" lvl="1"/>
                <a:r>
                  <a:rPr lang="en-US" altLang="ja-JP" sz="2000" dirty="0">
                    <a:cs typeface="Times New Roman" panose="02020603050405020304" pitchFamily="18" charset="0"/>
                  </a:rPr>
                  <a:t>                                in the Cu direction</a:t>
                </a: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71999257-76B9-38AA-11A9-DF2EC4FB9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006" y="1814364"/>
                <a:ext cx="5069016" cy="1331390"/>
              </a:xfrm>
              <a:prstGeom prst="rect">
                <a:avLst/>
              </a:prstGeom>
              <a:blipFill>
                <a:blip r:embed="rId8"/>
                <a:stretch>
                  <a:fillRect l="-748" t="-2857" r="-249" b="-761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54AEC55-6CFB-8BBC-360F-C5B4812DA16A}"/>
              </a:ext>
            </a:extLst>
          </p:cNvPr>
          <p:cNvSpPr txBox="1"/>
          <p:nvPr/>
        </p:nvSpPr>
        <p:spPr>
          <a:xfrm>
            <a:off x="8782492" y="4904336"/>
            <a:ext cx="2604074" cy="310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cs typeface="Times New Roman" panose="02020603050405020304" pitchFamily="18" charset="0"/>
              </a:rPr>
              <a:t>Dissipation suppresses flow 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0B4355F-6EEC-5B70-2697-0EE486B15226}"/>
              </a:ext>
            </a:extLst>
          </p:cNvPr>
          <p:cNvSpPr txBox="1"/>
          <p:nvPr/>
        </p:nvSpPr>
        <p:spPr>
          <a:xfrm>
            <a:off x="2759954" y="4822293"/>
            <a:ext cx="24529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b="1" dirty="0"/>
              <a:t>Consistent with STAR data</a:t>
            </a:r>
            <a:endParaRPr lang="ja-JP" altLang="en-US" sz="135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A378B8EA-2D63-0DAF-5DBE-2471CCD550E7}"/>
                  </a:ext>
                </a:extLst>
              </p:cNvPr>
              <p:cNvSpPr txBox="1"/>
              <p:nvPr/>
            </p:nvSpPr>
            <p:spPr>
              <a:xfrm>
                <a:off x="5044412" y="3319273"/>
                <a:ext cx="112825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ja-JP" sz="135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sz="1350" dirty="0">
                    <a:solidFill>
                      <a:schemeClr val="accent1"/>
                    </a:solidFill>
                  </a:rPr>
                  <a:t>100 </a:t>
                </a:r>
                <a:r>
                  <a:rPr lang="en-US" altLang="ja-JP" sz="1350" dirty="0"/>
                  <a:t>fm</a:t>
                </a:r>
                <a:r>
                  <a:rPr lang="en-US" altLang="ja-JP" sz="1350" baseline="30000" dirty="0"/>
                  <a:t>-1</a:t>
                </a:r>
                <a:endParaRPr lang="en-US" altLang="ja-JP" sz="1350" baseline="30000" dirty="0">
                  <a:solidFill>
                    <a:schemeClr val="accent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13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ja-JP" sz="13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altLang="ja-JP" sz="1350" dirty="0">
                    <a:solidFill>
                      <a:schemeClr val="accent1"/>
                    </a:solidFill>
                  </a:rPr>
                  <a:t> </a:t>
                </a:r>
                <a:r>
                  <a:rPr lang="en-US" altLang="ja-JP" sz="1350" dirty="0"/>
                  <a:t>fm</a:t>
                </a:r>
                <a:r>
                  <a:rPr lang="en-US" altLang="ja-JP" sz="1350" baseline="30000" dirty="0"/>
                  <a:t>-1</a:t>
                </a:r>
                <a:endParaRPr lang="en-US" altLang="ja-JP" sz="1350" baseline="30000" dirty="0">
                  <a:solidFill>
                    <a:schemeClr val="accent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ja-JP" sz="1350" i="1"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US" altLang="ja-JP" sz="1350" dirty="0"/>
                  <a:t>fm</a:t>
                </a:r>
                <a:r>
                  <a:rPr lang="en-US" altLang="ja-JP" sz="1350" baseline="30000" dirty="0"/>
                  <a:t>-1</a:t>
                </a:r>
              </a:p>
              <a:p>
                <a:r>
                  <a:rPr lang="ja-JP" altLang="en-US" sz="1350"/>
                  <a:t>◦：</a:t>
                </a:r>
                <a:r>
                  <a:rPr lang="en-US" altLang="ja-JP" sz="1350" dirty="0"/>
                  <a:t>STAR</a:t>
                </a:r>
                <a:endParaRPr lang="ja-JP" altLang="en-US" sz="1350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A378B8EA-2D63-0DAF-5DBE-2471CCD550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412" y="3319273"/>
                <a:ext cx="1128258" cy="923330"/>
              </a:xfrm>
              <a:prstGeom prst="rect">
                <a:avLst/>
              </a:prstGeom>
              <a:blipFill>
                <a:blip r:embed="rId9"/>
                <a:stretch>
                  <a:fillRect t="-1351" b="-54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6B9458F3-3AAF-8410-8261-55F5A9ADD2F2}"/>
                  </a:ext>
                </a:extLst>
              </p:cNvPr>
              <p:cNvSpPr txBox="1"/>
              <p:nvPr/>
            </p:nvSpPr>
            <p:spPr>
              <a:xfrm>
                <a:off x="10848105" y="3269708"/>
                <a:ext cx="1146823" cy="7222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ja-JP" sz="135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sz="1350" dirty="0">
                    <a:solidFill>
                      <a:schemeClr val="accent1"/>
                    </a:solidFill>
                  </a:rPr>
                  <a:t>100 </a:t>
                </a:r>
                <a:r>
                  <a:rPr lang="en-US" altLang="ja-JP" sz="1350" dirty="0"/>
                  <a:t>fm</a:t>
                </a:r>
                <a:r>
                  <a:rPr lang="en-US" altLang="ja-JP" sz="1350" baseline="30000" dirty="0"/>
                  <a:t>-1</a:t>
                </a:r>
                <a:endParaRPr lang="en-US" altLang="ja-JP" sz="1350" baseline="30000" dirty="0">
                  <a:solidFill>
                    <a:schemeClr val="accent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13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ja-JP" sz="13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altLang="ja-JP" sz="1350" dirty="0">
                    <a:solidFill>
                      <a:schemeClr val="accent1"/>
                    </a:solidFill>
                  </a:rPr>
                  <a:t> </a:t>
                </a:r>
                <a:r>
                  <a:rPr lang="en-US" altLang="ja-JP" sz="1350" dirty="0"/>
                  <a:t>fm</a:t>
                </a:r>
                <a:r>
                  <a:rPr lang="en-US" altLang="ja-JP" sz="1350" baseline="30000" dirty="0"/>
                  <a:t>-1</a:t>
                </a:r>
                <a:endParaRPr lang="en-US" altLang="ja-JP" sz="1350" baseline="30000" dirty="0">
                  <a:solidFill>
                    <a:schemeClr val="accent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ja-JP" sz="1350" i="1"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US" altLang="ja-JP" sz="1350" dirty="0"/>
                  <a:t>fm</a:t>
                </a:r>
                <a:r>
                  <a:rPr lang="en-US" altLang="ja-JP" sz="1350" baseline="30000" dirty="0"/>
                  <a:t>-1</a:t>
                </a:r>
                <a:endParaRPr lang="ja-JP" altLang="en-US" sz="1350" baseline="30000" dirty="0"/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6B9458F3-3AAF-8410-8261-55F5A9ADD2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8105" y="3269708"/>
                <a:ext cx="1146823" cy="722286"/>
              </a:xfrm>
              <a:prstGeom prst="rect">
                <a:avLst/>
              </a:prstGeom>
              <a:blipFill>
                <a:blip r:embed="rId10"/>
                <a:stretch>
                  <a:fillRect t="-1724" b="-689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B71D6A5B-15CE-2D3C-06EA-84B6AD12777D}"/>
              </a:ext>
            </a:extLst>
          </p:cNvPr>
          <p:cNvSpPr/>
          <p:nvPr/>
        </p:nvSpPr>
        <p:spPr>
          <a:xfrm>
            <a:off x="8407762" y="4036991"/>
            <a:ext cx="1676767" cy="483116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3E0D3A2E-F62A-6688-8460-2D46C7431CE5}"/>
                  </a:ext>
                </a:extLst>
              </p:cNvPr>
              <p:cNvSpPr txBox="1"/>
              <p:nvPr/>
            </p:nvSpPr>
            <p:spPr>
              <a:xfrm rot="16200000">
                <a:off x="1246166" y="4157030"/>
                <a:ext cx="47519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3E0D3A2E-F62A-6688-8460-2D46C7431C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246166" y="4157030"/>
                <a:ext cx="475194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554FC3ED-472A-173D-8945-00D5EC554314}"/>
                  </a:ext>
                </a:extLst>
              </p:cNvPr>
              <p:cNvSpPr txBox="1"/>
              <p:nvPr/>
            </p:nvSpPr>
            <p:spPr>
              <a:xfrm rot="16200000">
                <a:off x="6516670" y="4493440"/>
                <a:ext cx="47519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554FC3ED-472A-173D-8945-00D5EC5543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516670" y="4493440"/>
                <a:ext cx="475194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C413C13D-FCF3-96BB-CD1D-2F6051B51A4F}"/>
                  </a:ext>
                </a:extLst>
              </p:cNvPr>
              <p:cNvSpPr txBox="1"/>
              <p:nvPr/>
            </p:nvSpPr>
            <p:spPr>
              <a:xfrm>
                <a:off x="3259115" y="5590046"/>
                <a:ext cx="37895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C413C13D-FCF3-96BB-CD1D-2F6051B51A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9115" y="5590046"/>
                <a:ext cx="378950" cy="369332"/>
              </a:xfrm>
              <a:prstGeom prst="rect">
                <a:avLst/>
              </a:prstGeom>
              <a:blipFill>
                <a:blip r:embed="rId1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D8E65FDC-A8A9-1026-8FCA-3195FF58DCEF}"/>
                  </a:ext>
                </a:extLst>
              </p:cNvPr>
              <p:cNvSpPr txBox="1"/>
              <p:nvPr/>
            </p:nvSpPr>
            <p:spPr>
              <a:xfrm>
                <a:off x="9051619" y="5623640"/>
                <a:ext cx="385185" cy="3727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D8E65FDC-A8A9-1026-8FCA-3195FF58D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1619" y="5623640"/>
                <a:ext cx="385185" cy="372793"/>
              </a:xfrm>
              <a:prstGeom prst="rect">
                <a:avLst/>
              </a:prstGeom>
              <a:blipFill>
                <a:blip r:embed="rId1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1">
            <a:extLst>
              <a:ext uri="{FF2B5EF4-FFF2-40B4-BE49-F238E27FC236}">
                <a16:creationId xmlns:a16="http://schemas.microsoft.com/office/drawing/2014/main" id="{05F25FBF-9544-7F8C-EF77-8FEC9031B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2073" y="2981365"/>
            <a:ext cx="3415037" cy="27407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68580" tIns="0" rIns="68580" bIns="119025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ja-JP" altLang="ja-JP" sz="1000" dirty="0">
                <a:latin typeface="Arial Unicode MS"/>
                <a:ea typeface="SFMono-Regular"/>
              </a:rPr>
              <a:t>STAR</a:t>
            </a:r>
            <a:r>
              <a:rPr kumimoji="0" lang="en-US" altLang="ja-JP" sz="1000" dirty="0">
                <a:latin typeface="Arial Unicode MS"/>
                <a:ea typeface="SFMono-Regular"/>
              </a:rPr>
              <a:t> Collaboration</a:t>
            </a:r>
            <a:r>
              <a:rPr kumimoji="0" lang="ja-JP" altLang="ja-JP" sz="1000" dirty="0">
                <a:latin typeface="Arial Unicode MS"/>
                <a:ea typeface="SFMono-Regular"/>
              </a:rPr>
              <a:t>, Phys. Rev. Lett. </a:t>
            </a:r>
            <a:r>
              <a:rPr kumimoji="0" lang="ja-JP" altLang="ja-JP" sz="1000" b="1" dirty="0">
                <a:latin typeface="Arial Unicode MS"/>
                <a:ea typeface="SFMono-Regular"/>
              </a:rPr>
              <a:t>101</a:t>
            </a:r>
            <a:r>
              <a:rPr kumimoji="0" lang="ja-JP" altLang="ja-JP" sz="1000" dirty="0">
                <a:latin typeface="Arial Unicode MS"/>
                <a:ea typeface="SFMono-Regular"/>
              </a:rPr>
              <a:t> (2008), 252301</a:t>
            </a:r>
            <a:r>
              <a:rPr kumimoji="0" lang="ja-JP" altLang="ja-JP" sz="1000" dirty="0"/>
              <a:t> </a:t>
            </a:r>
            <a:endParaRPr kumimoji="0" lang="ja-JP" altLang="ja-JP" sz="1000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B3743353-1248-DB1E-E87A-06A0CB7075CE}"/>
                  </a:ext>
                </a:extLst>
              </p:cNvPr>
              <p:cNvSpPr txBox="1"/>
              <p:nvPr/>
            </p:nvSpPr>
            <p:spPr>
              <a:xfrm>
                <a:off x="9219137" y="1336833"/>
                <a:ext cx="1133457" cy="426399"/>
              </a:xfrm>
              <a:prstGeom prst="rect">
                <a:avLst/>
              </a:prstGeom>
              <a:noFill/>
              <a:ln w="28575">
                <a:solidFill>
                  <a:schemeClr val="bg1">
                    <a:lumMod val="6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ja-JP" sz="1050" i="1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altLang="ja-JP" sz="10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0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05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105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altLang="ja-JP" sz="105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105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|+</m:t>
                              </m:r>
                              <m:sSub>
                                <m:sSubPr>
                                  <m:ctrlP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|−</m:t>
                              </m:r>
                              <m:sSub>
                                <m:sSubPr>
                                  <m:ctrlP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</m:oMath>
                  </m:oMathPara>
                </a14:m>
                <a:endParaRPr lang="en-US" altLang="ja-JP" sz="105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B3743353-1248-DB1E-E87A-06A0CB707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9137" y="1336833"/>
                <a:ext cx="1133457" cy="42639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8575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">
            <a:extLst>
              <a:ext uri="{FF2B5EF4-FFF2-40B4-BE49-F238E27FC236}">
                <a16:creationId xmlns:a16="http://schemas.microsoft.com/office/drawing/2014/main" id="{797031CF-A975-637B-EF6B-2A2F3734D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3985" y="1047963"/>
            <a:ext cx="6834243" cy="3664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68580" tIns="0" rIns="68580" bIns="119025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i="1" dirty="0">
                <a:latin typeface="Arial Unicode MS"/>
                <a:ea typeface="SFMono-Regular"/>
              </a:rPr>
              <a:t>Nakamura</a:t>
            </a:r>
            <a:r>
              <a:rPr kumimoji="0" lang="ja-JP" altLang="ja-JP" sz="1600" i="1">
                <a:latin typeface="Arial Unicode MS"/>
                <a:ea typeface="SFMono-Regular"/>
              </a:rPr>
              <a:t>, Miyoshi</a:t>
            </a:r>
            <a:r>
              <a:rPr kumimoji="0" lang="ja-JP" altLang="ja-JP" sz="1600" i="1" dirty="0">
                <a:latin typeface="Arial Unicode MS"/>
                <a:ea typeface="SFMono-Regular"/>
              </a:rPr>
              <a:t>, C</a:t>
            </a:r>
            <a:r>
              <a:rPr kumimoji="0" lang="ja-JP" altLang="ja-JP" sz="1600" i="1">
                <a:latin typeface="Arial Unicode MS"/>
                <a:ea typeface="SFMono-Regular"/>
              </a:rPr>
              <a:t>.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 </a:t>
            </a:r>
            <a:r>
              <a:rPr kumimoji="0" lang="ja-JP" altLang="ja-JP" sz="1600" i="1">
                <a:latin typeface="Arial Unicode MS"/>
                <a:ea typeface="SFMono-Regular"/>
              </a:rPr>
              <a:t>N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.</a:t>
            </a:r>
            <a:r>
              <a:rPr kumimoji="0" lang="ja-JP" altLang="ja-JP" sz="1600" i="1">
                <a:latin typeface="Arial Unicode MS"/>
                <a:ea typeface="SFMono-Regular"/>
              </a:rPr>
              <a:t> and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 </a:t>
            </a:r>
            <a:r>
              <a:rPr kumimoji="0" lang="ja-JP" altLang="ja-JP" sz="1600" i="1">
                <a:latin typeface="Arial Unicode MS"/>
                <a:ea typeface="SFMono-Regular"/>
              </a:rPr>
              <a:t>Takahashi, P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R</a:t>
            </a:r>
            <a:r>
              <a:rPr kumimoji="0" lang="ja-JP" altLang="ja-JP" sz="1600" i="1">
                <a:latin typeface="Arial Unicode MS"/>
                <a:ea typeface="SFMono-Regular"/>
              </a:rPr>
              <a:t>C </a:t>
            </a:r>
            <a:r>
              <a:rPr kumimoji="0" lang="ja-JP" altLang="ja-JP" sz="1600" i="1" dirty="0">
                <a:latin typeface="Arial Unicode MS"/>
                <a:ea typeface="SFMono-Regular"/>
              </a:rPr>
              <a:t>107, no.1, 014901 (2023)</a:t>
            </a:r>
            <a:r>
              <a:rPr kumimoji="0" lang="ja-JP" altLang="ja-JP" sz="1600" i="1" dirty="0"/>
              <a:t> </a:t>
            </a:r>
            <a:endParaRPr kumimoji="0" lang="en-US" altLang="ja-JP" sz="16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391A43FB-982C-9CE4-1041-45615E65DF4D}"/>
                  </a:ext>
                </a:extLst>
              </p:cNvPr>
              <p:cNvSpPr txBox="1"/>
              <p:nvPr/>
            </p:nvSpPr>
            <p:spPr>
              <a:xfrm>
                <a:off x="986348" y="1829518"/>
                <a:ext cx="4929555" cy="10236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14313" indent="-214313">
                  <a:buFont typeface="Wingdings" panose="05000000000000000000" pitchFamily="2" charset="2"/>
                  <a:buChar char="Ø"/>
                </a:pPr>
                <a:r>
                  <a:rPr lang="en-US" altLang="ja-JP" sz="2000" dirty="0"/>
                  <a:t>Au-Au collisions</a:t>
                </a:r>
                <a:r>
                  <a:rPr lang="ja-JP" altLang="en-US" sz="2000"/>
                  <a:t>（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=200  </m:t>
                    </m:r>
                  </m:oMath>
                </a14:m>
                <a:r>
                  <a:rPr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GeV</a:t>
                </a:r>
                <a:r>
                  <a:rPr lang="ja-JP" altLang="en-US" sz="2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）</a:t>
                </a:r>
              </a:p>
              <a:p>
                <a:pPr marL="600075" lvl="1" indent="-257175">
                  <a:buFont typeface="Arial" panose="020B0604020202020204" pitchFamily="34" charset="0"/>
                  <a:buChar char="•"/>
                </a:pPr>
                <a:r>
                  <a:rPr lang="en-US" altLang="ja-JP" sz="2000" dirty="0">
                    <a:cs typeface="Times New Roman" panose="02020603050405020304" pitchFamily="18" charset="0"/>
                  </a:rPr>
                  <a:t>Parameter fixed in initial condition </a:t>
                </a:r>
              </a:p>
              <a:p>
                <a:pPr marL="342900" lvl="1"/>
                <a:r>
                  <a:rPr lang="en-US" altLang="ja-JP" sz="2000" dirty="0">
                    <a:cs typeface="Times New Roman" panose="02020603050405020304" pitchFamily="18" charset="0"/>
                  </a:rPr>
                  <a:t>    from comparison with STAR data</a:t>
                </a: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391A43FB-982C-9CE4-1041-45615E65D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348" y="1829518"/>
                <a:ext cx="4929555" cy="1023614"/>
              </a:xfrm>
              <a:prstGeom prst="rect">
                <a:avLst/>
              </a:prstGeom>
              <a:blipFill>
                <a:blip r:embed="rId16"/>
                <a:stretch>
                  <a:fillRect l="-1028" t="-3704" r="-514" b="-98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スライド番号プレースホルダー 15">
            <a:extLst>
              <a:ext uri="{FF2B5EF4-FFF2-40B4-BE49-F238E27FC236}">
                <a16:creationId xmlns:a16="http://schemas.microsoft.com/office/drawing/2014/main" id="{7039FDB7-775C-04A6-C49E-7672BA967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43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80363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オブジェクト 7">
            <a:extLst>
              <a:ext uri="{FF2B5EF4-FFF2-40B4-BE49-F238E27FC236}">
                <a16:creationId xmlns:a16="http://schemas.microsoft.com/office/drawing/2014/main" id="{6EF7722E-699C-7612-8DB3-7A5DCC0606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9489680"/>
              </p:ext>
            </p:extLst>
          </p:nvPr>
        </p:nvGraphicFramePr>
        <p:xfrm>
          <a:off x="8804858" y="1512348"/>
          <a:ext cx="3354251" cy="2517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390855" imgH="3295315" progId="Acrobat.Document.DC">
                  <p:embed/>
                </p:oleObj>
              </mc:Choice>
              <mc:Fallback>
                <p:oleObj name="Acrobat Document" r:id="rId3" imgW="4390855" imgH="3295315" progId="Acrobat.Document.DC">
                  <p:embed/>
                  <p:pic>
                    <p:nvPicPr>
                      <p:cNvPr id="8" name="オブジェクト 7">
                        <a:extLst>
                          <a:ext uri="{FF2B5EF4-FFF2-40B4-BE49-F238E27FC236}">
                            <a16:creationId xmlns:a16="http://schemas.microsoft.com/office/drawing/2014/main" id="{6EF7722E-699C-7612-8DB3-7A5DCC0606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804858" y="1512348"/>
                        <a:ext cx="3354251" cy="25175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>
            <a:extLst>
              <a:ext uri="{FF2B5EF4-FFF2-40B4-BE49-F238E27FC236}">
                <a16:creationId xmlns:a16="http://schemas.microsoft.com/office/drawing/2014/main" id="{3392A160-D76E-CAF2-F2B3-B3C2FAE63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Charge Dependence of </a:t>
            </a:r>
            <a:r>
              <a:rPr lang="en-US" altLang="ja-JP" dirty="0">
                <a:latin typeface="Symbol" pitchFamily="2" charset="2"/>
              </a:rPr>
              <a:t>D</a:t>
            </a:r>
            <a:r>
              <a:rPr lang="en-US" altLang="ja-JP" i="1" dirty="0"/>
              <a:t>v</a:t>
            </a:r>
            <a:r>
              <a:rPr lang="en-US" altLang="ja-JP" baseline="-25000" dirty="0"/>
              <a:t>2</a:t>
            </a:r>
            <a:r>
              <a:rPr lang="ja-JP" altLang="en-US"/>
              <a:t>：</a:t>
            </a:r>
            <a:r>
              <a:rPr lang="en-US" altLang="ja-JP" dirty="0"/>
              <a:t>Au</a:t>
            </a:r>
            <a:r>
              <a:rPr lang="ja-JP" altLang="en-US" dirty="0"/>
              <a:t>＋</a:t>
            </a:r>
            <a:r>
              <a:rPr lang="en-US" altLang="ja-JP" dirty="0"/>
              <a:t>Au</a:t>
            </a:r>
            <a:endParaRPr kumimoji="1" lang="ja-JP" altLang="en-US" dirty="0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801BB1C2-1C14-E2B7-E8B7-1366BD6690B6}"/>
              </a:ext>
            </a:extLst>
          </p:cNvPr>
          <p:cNvGrpSpPr/>
          <p:nvPr/>
        </p:nvGrpSpPr>
        <p:grpSpPr>
          <a:xfrm>
            <a:off x="6373022" y="1567390"/>
            <a:ext cx="2258612" cy="1698611"/>
            <a:chOff x="6333881" y="1283536"/>
            <a:chExt cx="2646490" cy="1986303"/>
          </a:xfrm>
        </p:grpSpPr>
        <p:graphicFrame>
          <p:nvGraphicFramePr>
            <p:cNvPr id="13" name="オブジェクト 12">
              <a:extLst>
                <a:ext uri="{FF2B5EF4-FFF2-40B4-BE49-F238E27FC236}">
                  <a16:creationId xmlns:a16="http://schemas.microsoft.com/office/drawing/2014/main" id="{3491A90E-5BA0-9C72-2ED4-683115259DA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333881" y="1283536"/>
            <a:ext cx="2646490" cy="19863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crobat Document" r:id="rId5" imgW="2927305" imgH="2197009" progId="Acrobat.Document.DC">
                    <p:embed/>
                  </p:oleObj>
                </mc:Choice>
                <mc:Fallback>
                  <p:oleObj name="Acrobat Document" r:id="rId5" imgW="2927305" imgH="2197009" progId="Acrobat.Document.DC">
                    <p:embed/>
                    <p:pic>
                      <p:nvPicPr>
                        <p:cNvPr id="13" name="オブジェクト 12">
                          <a:extLst>
                            <a:ext uri="{FF2B5EF4-FFF2-40B4-BE49-F238E27FC236}">
                              <a16:creationId xmlns:a16="http://schemas.microsoft.com/office/drawing/2014/main" id="{3491A90E-5BA0-9C72-2ED4-683115259DA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333881" y="1283536"/>
                          <a:ext cx="2646490" cy="198630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123B4A5D-5379-B401-83CA-89809D5D2217}"/>
                </a:ext>
              </a:extLst>
            </p:cNvPr>
            <p:cNvSpPr txBox="1"/>
            <p:nvPr/>
          </p:nvSpPr>
          <p:spPr>
            <a:xfrm>
              <a:off x="6592024" y="1524439"/>
              <a:ext cx="636356" cy="350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350" b="1"/>
                <a:t>Ex</a:t>
              </a:r>
              <a:endParaRPr lang="ja-JP" altLang="en-US" sz="1350" b="1"/>
            </a:p>
          </p:txBody>
        </p:sp>
        <p:sp>
          <p:nvSpPr>
            <p:cNvPr id="10" name="楕円 9">
              <a:extLst>
                <a:ext uri="{FF2B5EF4-FFF2-40B4-BE49-F238E27FC236}">
                  <a16:creationId xmlns:a16="http://schemas.microsoft.com/office/drawing/2014/main" id="{8851F59A-55B4-68DD-3EC6-435EB65ADAAB}"/>
                </a:ext>
              </a:extLst>
            </p:cNvPr>
            <p:cNvSpPr/>
            <p:nvPr/>
          </p:nvSpPr>
          <p:spPr>
            <a:xfrm>
              <a:off x="6817716" y="1886305"/>
              <a:ext cx="902992" cy="793035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>
                <a:noFill/>
              </a:endParaRPr>
            </a:p>
          </p:txBody>
        </p:sp>
        <p:sp>
          <p:nvSpPr>
            <p:cNvPr id="11" name="楕円 10">
              <a:extLst>
                <a:ext uri="{FF2B5EF4-FFF2-40B4-BE49-F238E27FC236}">
                  <a16:creationId xmlns:a16="http://schemas.microsoft.com/office/drawing/2014/main" id="{F1AC50A6-4349-E56A-CD75-C7253E72AE5E}"/>
                </a:ext>
              </a:extLst>
            </p:cNvPr>
            <p:cNvSpPr/>
            <p:nvPr/>
          </p:nvSpPr>
          <p:spPr>
            <a:xfrm>
              <a:off x="7209053" y="1891412"/>
              <a:ext cx="838598" cy="793035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>
                <a:noFill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8C071BD2-7F53-8BE7-EA6F-4D69F57C1704}"/>
                </a:ext>
              </a:extLst>
            </p:cNvPr>
            <p:cNvSpPr txBox="1"/>
            <p:nvPr/>
          </p:nvSpPr>
          <p:spPr>
            <a:xfrm>
              <a:off x="6677492" y="1769444"/>
              <a:ext cx="541908" cy="296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50" dirty="0"/>
                <a:t>Au</a:t>
              </a:r>
              <a:endParaRPr lang="ja-JP" altLang="en-US" sz="1050" dirty="0"/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FB550626-507D-35B7-4BF7-568E561A5216}"/>
                </a:ext>
              </a:extLst>
            </p:cNvPr>
            <p:cNvSpPr txBox="1"/>
            <p:nvPr/>
          </p:nvSpPr>
          <p:spPr>
            <a:xfrm>
              <a:off x="7845305" y="1768616"/>
              <a:ext cx="533481" cy="296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50" dirty="0"/>
                <a:t>Au</a:t>
              </a:r>
              <a:endParaRPr lang="ja-JP" altLang="en-US" sz="105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94B0ADF1-A829-F52C-604A-7F13F0E61896}"/>
                  </a:ext>
                </a:extLst>
              </p:cNvPr>
              <p:cNvSpPr txBox="1"/>
              <p:nvPr/>
            </p:nvSpPr>
            <p:spPr>
              <a:xfrm>
                <a:off x="10031633" y="4441750"/>
                <a:ext cx="1605625" cy="728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ja-JP" sz="135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35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135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135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altLang="ja-JP" sz="1350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altLang="ja-JP" sz="1350" b="1" dirty="0"/>
                  <a:t>fm</a:t>
                </a:r>
                <a:r>
                  <a:rPr lang="en-US" altLang="ja-JP" sz="1350" b="1" baseline="30000" dirty="0"/>
                  <a:t>-1</a:t>
                </a:r>
                <a:endParaRPr lang="en-US" altLang="ja-JP" sz="1350" b="1" baseline="30000" dirty="0">
                  <a:solidFill>
                    <a:schemeClr val="accent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135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ja-JP" sz="135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35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135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135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𝟎𝟐𝟑</m:t>
                    </m:r>
                  </m:oMath>
                </a14:m>
                <a:r>
                  <a:rPr lang="en-US" altLang="ja-JP" sz="1350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altLang="ja-JP" sz="1350" b="1" dirty="0"/>
                  <a:t>fm</a:t>
                </a:r>
                <a:r>
                  <a:rPr lang="en-US" altLang="ja-JP" sz="1350" b="1" baseline="30000" dirty="0"/>
                  <a:t>-1</a:t>
                </a:r>
                <a:endParaRPr lang="en-US" altLang="ja-JP" sz="1350" b="1" baseline="30000" dirty="0">
                  <a:solidFill>
                    <a:schemeClr val="accent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1350" b="1" i="1"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ja-JP" sz="135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35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135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1350" b="1" i="1">
                        <a:latin typeface="Cambria Math" panose="02040503050406030204" pitchFamily="18" charset="0"/>
                      </a:rPr>
                      <m:t>𝟎𝟎𝟓𝟖</m:t>
                    </m:r>
                    <m:r>
                      <a:rPr lang="en-US" altLang="ja-JP" sz="135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1350" b="1" dirty="0"/>
                  <a:t>fm</a:t>
                </a:r>
                <a:r>
                  <a:rPr lang="en-US" altLang="ja-JP" sz="1350" b="1" baseline="30000" dirty="0"/>
                  <a:t>-1</a:t>
                </a:r>
                <a:endParaRPr lang="ja-JP" altLang="en-US" sz="1350" b="1" baseline="30000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94B0ADF1-A829-F52C-604A-7F13F0E618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1633" y="4441750"/>
                <a:ext cx="1605625" cy="728010"/>
              </a:xfrm>
              <a:prstGeom prst="rect">
                <a:avLst/>
              </a:prstGeom>
              <a:blipFill>
                <a:blip r:embed="rId7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96983853-0826-8B85-52E9-570D5E94F50E}"/>
                  </a:ext>
                </a:extLst>
              </p:cNvPr>
              <p:cNvSpPr txBox="1"/>
              <p:nvPr/>
            </p:nvSpPr>
            <p:spPr>
              <a:xfrm flipH="1">
                <a:off x="8156075" y="6243641"/>
                <a:ext cx="373180" cy="32877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500" i="1"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en-US" altLang="ja-JP" sz="1500" dirty="0"/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96983853-0826-8B85-52E9-570D5E94F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156075" y="6243641"/>
                <a:ext cx="373180" cy="32877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512842BD-F362-0E61-E752-461E7DB20030}"/>
                  </a:ext>
                </a:extLst>
              </p:cNvPr>
              <p:cNvSpPr txBox="1"/>
              <p:nvPr/>
            </p:nvSpPr>
            <p:spPr>
              <a:xfrm>
                <a:off x="10149684" y="5347382"/>
                <a:ext cx="1247877" cy="433805"/>
              </a:xfrm>
              <a:prstGeom prst="rect">
                <a:avLst/>
              </a:prstGeom>
              <a:noFill/>
              <a:ln w="28575">
                <a:solidFill>
                  <a:schemeClr val="bg1">
                    <a:lumMod val="6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ja-JP" sz="1050" i="1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altLang="ja-JP" sz="10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0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05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105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altLang="ja-JP" sz="105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105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|+</m:t>
                              </m:r>
                              <m:sSub>
                                <m:sSubPr>
                                  <m:ctrlP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|−</m:t>
                              </m:r>
                              <m:sSub>
                                <m:sSubPr>
                                  <m:ctrlP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</m:oMath>
                  </m:oMathPara>
                </a14:m>
                <a:endParaRPr lang="en-US" altLang="ja-JP" sz="1050" dirty="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512842BD-F362-0E61-E752-461E7DB200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9684" y="5347382"/>
                <a:ext cx="1247877" cy="43380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6994BA16-6EED-8C56-5802-985E2C59F170}"/>
                  </a:ext>
                </a:extLst>
              </p:cNvPr>
              <p:cNvSpPr txBox="1"/>
              <p:nvPr/>
            </p:nvSpPr>
            <p:spPr>
              <a:xfrm rot="16200000">
                <a:off x="6015560" y="2227268"/>
                <a:ext cx="676532" cy="3000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ja-JP" altLang="en-US" sz="1350" dirty="0"/>
                  <a:t> </a:t>
                </a:r>
                <a:r>
                  <a:rPr lang="en-US" altLang="ja-JP" sz="1350" dirty="0"/>
                  <a:t>[</a:t>
                </a:r>
                <a:r>
                  <a:rPr lang="en-US" altLang="ja-JP" sz="1350" dirty="0" err="1"/>
                  <a:t>fm</a:t>
                </a:r>
                <a:r>
                  <a:rPr lang="en-US" altLang="ja-JP" sz="1350" dirty="0"/>
                  <a:t>]</a:t>
                </a:r>
                <a:endParaRPr lang="ja-JP" altLang="en-US" sz="1350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6994BA16-6EED-8C56-5802-985E2C59F1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015560" y="2227268"/>
                <a:ext cx="676532" cy="300082"/>
              </a:xfrm>
              <a:prstGeom prst="rect">
                <a:avLst/>
              </a:prstGeom>
              <a:blipFill>
                <a:blip r:embed="rId10"/>
                <a:stretch>
                  <a:fillRect l="-4000" t="-1852" r="-16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A84E2703-4FE0-8BA0-DC28-F1C22265CEB0}"/>
                  </a:ext>
                </a:extLst>
              </p:cNvPr>
              <p:cNvSpPr txBox="1"/>
              <p:nvPr/>
            </p:nvSpPr>
            <p:spPr>
              <a:xfrm>
                <a:off x="10339262" y="3654169"/>
                <a:ext cx="674031" cy="3000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ja-JP" altLang="en-US" sz="1350" dirty="0"/>
                  <a:t> </a:t>
                </a:r>
                <a:r>
                  <a:rPr lang="en-US" altLang="ja-JP" sz="1350" dirty="0"/>
                  <a:t>[</a:t>
                </a:r>
                <a:r>
                  <a:rPr lang="en-US" altLang="ja-JP" sz="1350" dirty="0" err="1"/>
                  <a:t>fm</a:t>
                </a:r>
                <a:r>
                  <a:rPr lang="en-US" altLang="ja-JP" sz="1350" dirty="0"/>
                  <a:t>]</a:t>
                </a:r>
                <a:endParaRPr lang="ja-JP" altLang="en-US" sz="1350" dirty="0"/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A84E2703-4FE0-8BA0-DC28-F1C22265CE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9262" y="3654169"/>
                <a:ext cx="674031" cy="300082"/>
              </a:xfrm>
              <a:prstGeom prst="rect">
                <a:avLst/>
              </a:prstGeom>
              <a:blipFill>
                <a:blip r:embed="rId11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1">
            <a:extLst>
              <a:ext uri="{FF2B5EF4-FFF2-40B4-BE49-F238E27FC236}">
                <a16:creationId xmlns:a16="http://schemas.microsoft.com/office/drawing/2014/main" id="{D38632FB-B809-B076-BED1-29FAFAB0F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428" y="1061288"/>
            <a:ext cx="6834243" cy="3664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68580" tIns="0" rIns="68580" bIns="119025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i="1" dirty="0">
                <a:latin typeface="Arial Unicode MS"/>
                <a:ea typeface="SFMono-Regular"/>
              </a:rPr>
              <a:t>Nakamura</a:t>
            </a:r>
            <a:r>
              <a:rPr kumimoji="0" lang="ja-JP" altLang="ja-JP" sz="1600" i="1">
                <a:latin typeface="Arial Unicode MS"/>
                <a:ea typeface="SFMono-Regular"/>
              </a:rPr>
              <a:t>, Miyoshi</a:t>
            </a:r>
            <a:r>
              <a:rPr kumimoji="0" lang="ja-JP" altLang="ja-JP" sz="1600" i="1" dirty="0">
                <a:latin typeface="Arial Unicode MS"/>
                <a:ea typeface="SFMono-Regular"/>
              </a:rPr>
              <a:t>, C</a:t>
            </a:r>
            <a:r>
              <a:rPr kumimoji="0" lang="ja-JP" altLang="ja-JP" sz="1600" i="1">
                <a:latin typeface="Arial Unicode MS"/>
                <a:ea typeface="SFMono-Regular"/>
              </a:rPr>
              <a:t>.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 </a:t>
            </a:r>
            <a:r>
              <a:rPr kumimoji="0" lang="ja-JP" altLang="ja-JP" sz="1600" i="1">
                <a:latin typeface="Arial Unicode MS"/>
                <a:ea typeface="SFMono-Regular"/>
              </a:rPr>
              <a:t>N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.</a:t>
            </a:r>
            <a:r>
              <a:rPr kumimoji="0" lang="ja-JP" altLang="ja-JP" sz="1600" i="1">
                <a:latin typeface="Arial Unicode MS"/>
                <a:ea typeface="SFMono-Regular"/>
              </a:rPr>
              <a:t> and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 </a:t>
            </a:r>
            <a:r>
              <a:rPr kumimoji="0" lang="ja-JP" altLang="ja-JP" sz="1600" i="1">
                <a:latin typeface="Arial Unicode MS"/>
                <a:ea typeface="SFMono-Regular"/>
              </a:rPr>
              <a:t>Takahashi, P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R</a:t>
            </a:r>
            <a:r>
              <a:rPr kumimoji="0" lang="ja-JP" altLang="ja-JP" sz="1600" i="1">
                <a:latin typeface="Arial Unicode MS"/>
                <a:ea typeface="SFMono-Regular"/>
              </a:rPr>
              <a:t>C </a:t>
            </a:r>
            <a:r>
              <a:rPr kumimoji="0" lang="ja-JP" altLang="ja-JP" sz="1600" i="1" dirty="0">
                <a:latin typeface="Arial Unicode MS"/>
                <a:ea typeface="SFMono-Regular"/>
              </a:rPr>
              <a:t>107, no.1, 014901 (2023)</a:t>
            </a:r>
            <a:r>
              <a:rPr kumimoji="0" lang="ja-JP" altLang="ja-JP" sz="1600" i="1" dirty="0"/>
              <a:t> </a:t>
            </a:r>
            <a:endParaRPr kumimoji="0" lang="en-US" altLang="ja-JP" sz="1600" i="1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715DD33-8F9F-F594-22BA-7AB759E799C8}"/>
              </a:ext>
            </a:extLst>
          </p:cNvPr>
          <p:cNvSpPr txBox="1"/>
          <p:nvPr/>
        </p:nvSpPr>
        <p:spPr>
          <a:xfrm>
            <a:off x="9290372" y="1315853"/>
            <a:ext cx="2474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Charge distribution </a:t>
            </a:r>
          </a:p>
          <a:p>
            <a:pPr algn="ctr"/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on freezeout hypersurface</a:t>
            </a:r>
            <a:endParaRPr lang="ja-JP" alt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下矢印 27">
            <a:extLst>
              <a:ext uri="{FF2B5EF4-FFF2-40B4-BE49-F238E27FC236}">
                <a16:creationId xmlns:a16="http://schemas.microsoft.com/office/drawing/2014/main" id="{7E663922-D954-DAFE-C10D-19C4FF7F4309}"/>
              </a:ext>
            </a:extLst>
          </p:cNvPr>
          <p:cNvSpPr/>
          <p:nvPr/>
        </p:nvSpPr>
        <p:spPr>
          <a:xfrm>
            <a:off x="7292162" y="5040950"/>
            <a:ext cx="265753" cy="47973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9" name="スライド番号プレースホルダー 28">
            <a:extLst>
              <a:ext uri="{FF2B5EF4-FFF2-40B4-BE49-F238E27FC236}">
                <a16:creationId xmlns:a16="http://schemas.microsoft.com/office/drawing/2014/main" id="{0EEAD00A-DEC5-DE89-BF95-C448E00CA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44</a:t>
            </a:fld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コンテンツ プレースホルダー 2">
                <a:extLst>
                  <a:ext uri="{FF2B5EF4-FFF2-40B4-BE49-F238E27FC236}">
                    <a16:creationId xmlns:a16="http://schemas.microsoft.com/office/drawing/2014/main" id="{CB4DF3DD-E21E-9D4C-39A6-AC48473ACD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7328" y="1345821"/>
                <a:ext cx="5530530" cy="461669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800" kern="1200">
                    <a:solidFill>
                      <a:srgbClr val="000090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altLang="ja-JP" b="1">
                        <a:latin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ja-JP" b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altLang="ja-JP" b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ja-JP" b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sSup>
                          <m:sSupPr>
                            <m:ctrlPr>
                              <a:rPr lang="en-US" altLang="ja-JP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ja-JP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p>
                    </m:sSubSup>
                    <m:r>
                      <a:rPr lang="en-US" altLang="ja-JP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b="1" i="1">
                        <a:latin typeface="Cambria Math" panose="02040503050406030204" pitchFamily="18" charset="0"/>
                      </a:rPr>
                      <m:t>𝜼</m:t>
                    </m:r>
                    <m:r>
                      <a:rPr lang="en-US" altLang="ja-JP" b="1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ja-JP" b="1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ja-JP" b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sSup>
                          <m:sSupPr>
                            <m:ctrlPr>
                              <a:rPr lang="en-US" altLang="ja-JP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ja-JP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p>
                    </m:sSubSup>
                    <m:r>
                      <a:rPr lang="en-US" altLang="ja-JP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b="1" i="1">
                        <a:latin typeface="Cambria Math" panose="02040503050406030204" pitchFamily="18" charset="0"/>
                      </a:rPr>
                      <m:t>𝜼</m:t>
                    </m:r>
                    <m:r>
                      <a:rPr lang="en-US" altLang="ja-JP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ja-JP" altLang="en-US" dirty="0"/>
              </a:p>
              <a:p>
                <a:pPr lvl="1">
                  <a:lnSpc>
                    <a:spcPct val="200000"/>
                  </a:lnSpc>
                </a:pPr>
                <a:r>
                  <a:rPr lang="en-US" altLang="ja-JP" b="1" dirty="0"/>
                  <a:t>Negative Elliptic Flow </a:t>
                </a:r>
              </a:p>
              <a:p>
                <a:pPr lvl="2">
                  <a:lnSpc>
                    <a:spcPct val="110000"/>
                  </a:lnSpc>
                </a:pPr>
                <a:r>
                  <a:rPr lang="en-US" altLang="ja-JP" dirty="0"/>
                  <a:t>Contribution of negative charge</a:t>
                </a:r>
              </a:p>
              <a:p>
                <a:pPr marL="914400" lvl="2" indent="0">
                  <a:lnSpc>
                    <a:spcPct val="110000"/>
                  </a:lnSpc>
                  <a:buNone/>
                </a:pPr>
                <a:r>
                  <a:rPr lang="en-US" altLang="ja-JP" dirty="0"/>
                  <a:t>    on freezeout hypersurface </a:t>
                </a:r>
              </a:p>
              <a:p>
                <a:pPr lvl="2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altLang="ja-JP" dirty="0"/>
                  <a:t>Symmetric structure: </a:t>
                </a:r>
              </a:p>
              <a:p>
                <a:pPr marL="914400" lvl="2" indent="0">
                  <a:lnSpc>
                    <a:spcPct val="110000"/>
                  </a:lnSpc>
                  <a:buNone/>
                </a:pPr>
                <a:r>
                  <a:rPr lang="en-US" altLang="ja-JP" dirty="0"/>
                  <a:t>     initial electric field to the     </a:t>
                </a:r>
              </a:p>
              <a:p>
                <a:pPr marL="914400" lvl="2" indent="0">
                  <a:lnSpc>
                    <a:spcPct val="110000"/>
                  </a:lnSpc>
                  <a:buNone/>
                </a:pPr>
                <a:r>
                  <a:rPr lang="en-US" altLang="ja-JP" dirty="0"/>
                  <a:t>     collision axis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altLang="ja-JP" b="1" dirty="0"/>
                  <a:t>Electric conductivity dependence is observed even in the symmetry system.</a:t>
                </a:r>
              </a:p>
            </p:txBody>
          </p:sp>
        </mc:Choice>
        <mc:Fallback xmlns="">
          <p:sp>
            <p:nvSpPr>
              <p:cNvPr id="6" name="コンテンツ プレースホルダー 2">
                <a:extLst>
                  <a:ext uri="{FF2B5EF4-FFF2-40B4-BE49-F238E27FC236}">
                    <a16:creationId xmlns:a16="http://schemas.microsoft.com/office/drawing/2014/main" id="{CB4DF3DD-E21E-9D4C-39A6-AC48473AC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328" y="1345821"/>
                <a:ext cx="5530530" cy="4616696"/>
              </a:xfrm>
              <a:prstGeom prst="rect">
                <a:avLst/>
              </a:prstGeom>
              <a:blipFill>
                <a:blip r:embed="rId12"/>
                <a:stretch>
                  <a:fillRect l="-160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9BF10B66-4718-817E-9761-3F7A066754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8216360"/>
              </p:ext>
            </p:extLst>
          </p:nvPr>
        </p:nvGraphicFramePr>
        <p:xfrm>
          <a:off x="5627014" y="3523267"/>
          <a:ext cx="4309516" cy="3234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3" imgW="4390855" imgH="3295315" progId="Acrobat.Document.DC">
                  <p:embed/>
                </p:oleObj>
              </mc:Choice>
              <mc:Fallback>
                <p:oleObj name="Acrobat Document" r:id="rId13" imgW="4390855" imgH="3295315" progId="Acrobat.Document.DC">
                  <p:embed/>
                  <p:pic>
                    <p:nvPicPr>
                      <p:cNvPr id="7" name="オブジェクト 6">
                        <a:extLst>
                          <a:ext uri="{FF2B5EF4-FFF2-40B4-BE49-F238E27FC236}">
                            <a16:creationId xmlns:a16="http://schemas.microsoft.com/office/drawing/2014/main" id="{9ECF84EF-FBB6-6528-7D0B-ABF57C94AD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627014" y="3523267"/>
                        <a:ext cx="4309516" cy="32344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EE8043A4-9AB5-3077-615A-D70381256C57}"/>
                  </a:ext>
                </a:extLst>
              </p:cNvPr>
              <p:cNvSpPr txBox="1"/>
              <p:nvPr/>
            </p:nvSpPr>
            <p:spPr>
              <a:xfrm>
                <a:off x="7080350" y="3178132"/>
                <a:ext cx="674031" cy="3000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ja-JP" altLang="en-US" sz="1350" dirty="0"/>
                  <a:t> </a:t>
                </a:r>
                <a:r>
                  <a:rPr lang="en-US" altLang="ja-JP" sz="1350" dirty="0"/>
                  <a:t>[</a:t>
                </a:r>
                <a:r>
                  <a:rPr lang="en-US" altLang="ja-JP" sz="1350" dirty="0" err="1"/>
                  <a:t>fm</a:t>
                </a:r>
                <a:r>
                  <a:rPr lang="en-US" altLang="ja-JP" sz="1350" dirty="0"/>
                  <a:t>]</a:t>
                </a:r>
                <a:endParaRPr lang="ja-JP" altLang="en-US" sz="1350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EE8043A4-9AB5-3077-615A-D70381256C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0350" y="3178132"/>
                <a:ext cx="674031" cy="300082"/>
              </a:xfrm>
              <a:prstGeom prst="rect">
                <a:avLst/>
              </a:prstGeom>
              <a:blipFill>
                <a:blip r:embed="rId15"/>
                <a:stretch>
                  <a:fillRect t="-4000" r="-1852" b="-12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9B45D965-B056-C332-27BB-DBD5095A2A70}"/>
                  </a:ext>
                </a:extLst>
              </p:cNvPr>
              <p:cNvSpPr txBox="1"/>
              <p:nvPr/>
            </p:nvSpPr>
            <p:spPr>
              <a:xfrm rot="16200000" flipH="1">
                <a:off x="5644614" y="4955838"/>
                <a:ext cx="35031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9B45D965-B056-C332-27BB-DBD5095A2A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 flipH="1">
                <a:off x="5644614" y="4955838"/>
                <a:ext cx="350311" cy="369332"/>
              </a:xfrm>
              <a:prstGeom prst="rect">
                <a:avLst/>
              </a:prstGeom>
              <a:blipFill>
                <a:blip r:embed="rId16"/>
                <a:stretch>
                  <a:fillRect t="-428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22070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オブジェクト 9">
            <a:extLst>
              <a:ext uri="{FF2B5EF4-FFF2-40B4-BE49-F238E27FC236}">
                <a16:creationId xmlns:a16="http://schemas.microsoft.com/office/drawing/2014/main" id="{3A9BCCCC-A1E0-4231-998E-3BB4FA85D9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0992989"/>
              </p:ext>
            </p:extLst>
          </p:nvPr>
        </p:nvGraphicFramePr>
        <p:xfrm>
          <a:off x="6391181" y="1443343"/>
          <a:ext cx="2107924" cy="1582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927305" imgH="2197009" progId="Acrobat.Document.DC">
                  <p:embed/>
                </p:oleObj>
              </mc:Choice>
              <mc:Fallback>
                <p:oleObj name="Acrobat Document" r:id="rId2" imgW="2927305" imgH="2197009" progId="Acrobat.Document.DC">
                  <p:embed/>
                  <p:pic>
                    <p:nvPicPr>
                      <p:cNvPr id="10" name="オブジェクト 9">
                        <a:extLst>
                          <a:ext uri="{FF2B5EF4-FFF2-40B4-BE49-F238E27FC236}">
                            <a16:creationId xmlns:a16="http://schemas.microsoft.com/office/drawing/2014/main" id="{3A9BCCCC-A1E0-4231-998E-3BB4FA85D9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391181" y="1443343"/>
                        <a:ext cx="2107924" cy="15820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>
            <a:extLst>
              <a:ext uri="{FF2B5EF4-FFF2-40B4-BE49-F238E27FC236}">
                <a16:creationId xmlns:a16="http://schemas.microsoft.com/office/drawing/2014/main" id="{3392A160-D76E-CAF2-F2B3-B3C2FAE63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458" y="107962"/>
            <a:ext cx="9876406" cy="928008"/>
          </a:xfrm>
        </p:spPr>
        <p:txBody>
          <a:bodyPr>
            <a:normAutofit/>
          </a:bodyPr>
          <a:lstStyle/>
          <a:p>
            <a:r>
              <a:rPr lang="en-US" altLang="ja-JP" dirty="0"/>
              <a:t>Charge Dependence of </a:t>
            </a:r>
            <a:r>
              <a:rPr lang="en-US" altLang="ja-JP" dirty="0">
                <a:latin typeface="Symbol" pitchFamily="2" charset="2"/>
              </a:rPr>
              <a:t>D</a:t>
            </a:r>
            <a:r>
              <a:rPr lang="en-US" altLang="ja-JP" i="1" dirty="0"/>
              <a:t>v</a:t>
            </a:r>
            <a:r>
              <a:rPr lang="en-US" altLang="ja-JP" baseline="-25000" dirty="0"/>
              <a:t>2</a:t>
            </a:r>
            <a:r>
              <a:rPr lang="ja-JP" altLang="en-US"/>
              <a:t>：</a:t>
            </a:r>
            <a:r>
              <a:rPr lang="en-US" altLang="ja-JP" dirty="0"/>
              <a:t>Cu</a:t>
            </a:r>
            <a:r>
              <a:rPr lang="ja-JP" altLang="en-US" dirty="0"/>
              <a:t>＋</a:t>
            </a:r>
            <a:r>
              <a:rPr lang="en-US" altLang="ja-JP" dirty="0"/>
              <a:t>Au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13D3AF9E-ED7A-7869-A361-86086EDB226A}"/>
                  </a:ext>
                </a:extLst>
              </p:cNvPr>
              <p:cNvSpPr txBox="1"/>
              <p:nvPr/>
            </p:nvSpPr>
            <p:spPr>
              <a:xfrm>
                <a:off x="6592030" y="1687123"/>
                <a:ext cx="373798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35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350" b="1" i="1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altLang="ja-JP" sz="135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</m:oMath>
                  </m:oMathPara>
                </a14:m>
                <a:endParaRPr lang="ja-JP" altLang="en-US" sz="1350" b="1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13D3AF9E-ED7A-7869-A361-86086EDB22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030" y="1687123"/>
                <a:ext cx="373798" cy="3000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楕円 12">
            <a:extLst>
              <a:ext uri="{FF2B5EF4-FFF2-40B4-BE49-F238E27FC236}">
                <a16:creationId xmlns:a16="http://schemas.microsoft.com/office/drawing/2014/main" id="{1254FB1B-8757-C32B-DF83-681EA2CF3F75}"/>
              </a:ext>
            </a:extLst>
          </p:cNvPr>
          <p:cNvSpPr/>
          <p:nvPr/>
        </p:nvSpPr>
        <p:spPr>
          <a:xfrm>
            <a:off x="6816194" y="2010813"/>
            <a:ext cx="628949" cy="594776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noFill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9BC1702E-CB89-F731-9C60-40CB2D797895}"/>
              </a:ext>
            </a:extLst>
          </p:cNvPr>
          <p:cNvSpPr/>
          <p:nvPr/>
        </p:nvSpPr>
        <p:spPr>
          <a:xfrm>
            <a:off x="7128805" y="2081427"/>
            <a:ext cx="437957" cy="434521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noFill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B787775-C685-F2A1-68A0-561369A176EA}"/>
              </a:ext>
            </a:extLst>
          </p:cNvPr>
          <p:cNvSpPr txBox="1"/>
          <p:nvPr/>
        </p:nvSpPr>
        <p:spPr>
          <a:xfrm>
            <a:off x="6683899" y="1888697"/>
            <a:ext cx="4064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/>
              <a:t>Au</a:t>
            </a:r>
            <a:endParaRPr lang="ja-JP" altLang="en-US" sz="105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60F8C10-B4B4-E27A-8D9D-AF0F4F03507A}"/>
              </a:ext>
            </a:extLst>
          </p:cNvPr>
          <p:cNvSpPr txBox="1"/>
          <p:nvPr/>
        </p:nvSpPr>
        <p:spPr>
          <a:xfrm>
            <a:off x="7430234" y="1896688"/>
            <a:ext cx="4064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/>
              <a:t>Cu</a:t>
            </a:r>
            <a:endParaRPr lang="ja-JP" altLang="en-US" sz="10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9162900C-C6B3-E076-404E-A391814E7799}"/>
                  </a:ext>
                </a:extLst>
              </p:cNvPr>
              <p:cNvSpPr txBox="1"/>
              <p:nvPr/>
            </p:nvSpPr>
            <p:spPr>
              <a:xfrm flipH="1">
                <a:off x="7686643" y="5747621"/>
                <a:ext cx="344330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500" i="1"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en-US" altLang="ja-JP" sz="1500" dirty="0"/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9162900C-C6B3-E076-404E-A391814E77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686643" y="5747621"/>
                <a:ext cx="344330" cy="3231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09AB15FB-B0C3-7DE9-D16E-CB5C65132D74}"/>
                  </a:ext>
                </a:extLst>
              </p:cNvPr>
              <p:cNvSpPr txBox="1"/>
              <p:nvPr/>
            </p:nvSpPr>
            <p:spPr>
              <a:xfrm>
                <a:off x="7137358" y="2949372"/>
                <a:ext cx="674031" cy="3000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ja-JP" altLang="en-US" sz="1350" dirty="0"/>
                  <a:t> </a:t>
                </a:r>
                <a:r>
                  <a:rPr lang="en-US" altLang="ja-JP" sz="1350" dirty="0"/>
                  <a:t>[</a:t>
                </a:r>
                <a:r>
                  <a:rPr lang="en-US" altLang="ja-JP" sz="1350" dirty="0" err="1"/>
                  <a:t>fm</a:t>
                </a:r>
                <a:r>
                  <a:rPr lang="en-US" altLang="ja-JP" sz="1350" dirty="0"/>
                  <a:t>]</a:t>
                </a:r>
                <a:endParaRPr lang="ja-JP" altLang="en-US" sz="1350" dirty="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09AB15FB-B0C3-7DE9-D16E-CB5C65132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7358" y="2949372"/>
                <a:ext cx="674031" cy="300082"/>
              </a:xfrm>
              <a:prstGeom prst="rect">
                <a:avLst/>
              </a:prstGeom>
              <a:blipFill>
                <a:blip r:embed="rId6"/>
                <a:stretch>
                  <a:fillRect t="-4167" r="-1887" b="-208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3">
            <a:extLst>
              <a:ext uri="{FF2B5EF4-FFF2-40B4-BE49-F238E27FC236}">
                <a16:creationId xmlns:a16="http://schemas.microsoft.com/office/drawing/2014/main" id="{C6C18CC7-0D2C-D230-1950-C16EAF4B6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0309" y="1505404"/>
            <a:ext cx="7095532" cy="3279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68580" tIns="0" rIns="68580" bIns="119025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350" b="1" dirty="0">
                <a:solidFill>
                  <a:schemeClr val="bg1"/>
                </a:solidFill>
                <a:latin typeface="Arial Unicode MS"/>
                <a:ea typeface="SFMono-Regular"/>
              </a:rPr>
              <a:t>【</a:t>
            </a:r>
            <a:r>
              <a:rPr kumimoji="0" lang="ja-JP" altLang="en-US" sz="1350" b="1" dirty="0">
                <a:solidFill>
                  <a:schemeClr val="bg1"/>
                </a:solidFill>
                <a:latin typeface="Arial Unicode MS"/>
                <a:ea typeface="SFMono-Regular"/>
              </a:rPr>
              <a:t>副論文</a:t>
            </a:r>
            <a:r>
              <a:rPr kumimoji="0" lang="en-US" altLang="ja-JP" sz="1350" b="1" dirty="0">
                <a:solidFill>
                  <a:schemeClr val="bg1"/>
                </a:solidFill>
                <a:latin typeface="Arial Unicode MS"/>
                <a:ea typeface="SFMono-Regular"/>
              </a:rPr>
              <a:t>3】</a:t>
            </a:r>
            <a:r>
              <a:rPr kumimoji="0" lang="ja-JP" altLang="en-US" sz="1350" b="1" dirty="0">
                <a:solidFill>
                  <a:schemeClr val="bg1"/>
                </a:solidFill>
                <a:latin typeface="Arial Unicode MS"/>
                <a:ea typeface="SFMono-Regular"/>
              </a:rPr>
              <a:t> </a:t>
            </a:r>
            <a:r>
              <a:rPr kumimoji="0" lang="ja-JP" altLang="ja-JP" sz="1350" b="1" dirty="0">
                <a:solidFill>
                  <a:schemeClr val="bg1"/>
                </a:solidFill>
                <a:latin typeface="Arial Unicode MS"/>
                <a:ea typeface="SFMono-Regular"/>
              </a:rPr>
              <a:t>K.</a:t>
            </a:r>
            <a:r>
              <a:rPr kumimoji="0" lang="en-US" altLang="ja-JP" sz="1350" b="1" dirty="0">
                <a:solidFill>
                  <a:schemeClr val="bg1"/>
                </a:solidFill>
                <a:latin typeface="Arial Unicode MS"/>
                <a:ea typeface="SFMono-Regular"/>
              </a:rPr>
              <a:t> </a:t>
            </a:r>
            <a:r>
              <a:rPr kumimoji="0" lang="ja-JP" altLang="ja-JP" sz="1350" b="1" dirty="0">
                <a:solidFill>
                  <a:schemeClr val="bg1"/>
                </a:solidFill>
                <a:latin typeface="Arial Unicode MS"/>
                <a:ea typeface="SFMono-Regular"/>
              </a:rPr>
              <a:t>N</a:t>
            </a:r>
            <a:r>
              <a:rPr kumimoji="0" lang="en-US" altLang="ja-JP" sz="1350" b="1" dirty="0">
                <a:solidFill>
                  <a:schemeClr val="bg1"/>
                </a:solidFill>
                <a:latin typeface="Arial Unicode MS"/>
                <a:ea typeface="SFMono-Regular"/>
              </a:rPr>
              <a:t>.</a:t>
            </a:r>
            <a:r>
              <a:rPr kumimoji="0" lang="ja-JP" altLang="ja-JP" sz="1350" b="1" dirty="0">
                <a:solidFill>
                  <a:schemeClr val="bg1"/>
                </a:solidFill>
                <a:latin typeface="Arial Unicode MS"/>
                <a:ea typeface="SFMono-Regular"/>
              </a:rPr>
              <a:t>, T.</a:t>
            </a:r>
            <a:r>
              <a:rPr kumimoji="0" lang="en-US" altLang="ja-JP" sz="1350" b="1" dirty="0">
                <a:solidFill>
                  <a:schemeClr val="bg1"/>
                </a:solidFill>
                <a:latin typeface="Arial Unicode MS"/>
                <a:ea typeface="SFMono-Regular"/>
              </a:rPr>
              <a:t> </a:t>
            </a:r>
            <a:r>
              <a:rPr kumimoji="0" lang="ja-JP" altLang="ja-JP" sz="1350" b="1" dirty="0">
                <a:solidFill>
                  <a:schemeClr val="bg1"/>
                </a:solidFill>
                <a:latin typeface="Arial Unicode MS"/>
                <a:ea typeface="SFMono-Regular"/>
              </a:rPr>
              <a:t>Miyoshi, C.</a:t>
            </a:r>
            <a:r>
              <a:rPr kumimoji="0" lang="en-US" altLang="ja-JP" sz="1350" b="1" dirty="0">
                <a:solidFill>
                  <a:schemeClr val="bg1"/>
                </a:solidFill>
                <a:latin typeface="Arial Unicode MS"/>
                <a:ea typeface="SFMono-Regular"/>
              </a:rPr>
              <a:t> </a:t>
            </a:r>
            <a:r>
              <a:rPr kumimoji="0" lang="ja-JP" altLang="ja-JP" sz="1350" b="1" dirty="0">
                <a:solidFill>
                  <a:schemeClr val="bg1"/>
                </a:solidFill>
                <a:latin typeface="Arial Unicode MS"/>
                <a:ea typeface="SFMono-Regular"/>
              </a:rPr>
              <a:t>Nonaka and H.</a:t>
            </a:r>
            <a:r>
              <a:rPr kumimoji="0" lang="en-US" altLang="ja-JP" sz="1350" b="1" dirty="0">
                <a:solidFill>
                  <a:schemeClr val="bg1"/>
                </a:solidFill>
                <a:latin typeface="Arial Unicode MS"/>
                <a:ea typeface="SFMono-Regular"/>
              </a:rPr>
              <a:t> </a:t>
            </a:r>
            <a:r>
              <a:rPr kumimoji="0" lang="ja-JP" altLang="ja-JP" sz="1350" b="1" dirty="0">
                <a:solidFill>
                  <a:schemeClr val="bg1"/>
                </a:solidFill>
                <a:latin typeface="Arial Unicode MS"/>
                <a:ea typeface="SFMono-Regular"/>
              </a:rPr>
              <a:t>R.</a:t>
            </a:r>
            <a:r>
              <a:rPr kumimoji="0" lang="en-US" altLang="ja-JP" sz="1350" b="1" dirty="0">
                <a:solidFill>
                  <a:schemeClr val="bg1"/>
                </a:solidFill>
                <a:latin typeface="Arial Unicode MS"/>
                <a:ea typeface="SFMono-Regular"/>
              </a:rPr>
              <a:t> </a:t>
            </a:r>
            <a:r>
              <a:rPr kumimoji="0" lang="ja-JP" altLang="ja-JP" sz="1350" b="1" dirty="0">
                <a:solidFill>
                  <a:schemeClr val="bg1"/>
                </a:solidFill>
                <a:latin typeface="Arial Unicode MS"/>
                <a:ea typeface="SFMono-Regular"/>
              </a:rPr>
              <a:t>Takahashi, arXiv:2212.02124 [nucl-th]</a:t>
            </a:r>
            <a:r>
              <a:rPr kumimoji="0" lang="ja-JP" altLang="ja-JP" sz="750" b="1" dirty="0">
                <a:solidFill>
                  <a:schemeClr val="bg1"/>
                </a:solidFill>
              </a:rPr>
              <a:t> </a:t>
            </a:r>
            <a:endParaRPr kumimoji="0" lang="ja-JP" altLang="ja-JP" sz="30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67E521E7-83F5-557D-2A38-99B13A5E9279}"/>
                  </a:ext>
                </a:extLst>
              </p:cNvPr>
              <p:cNvSpPr txBox="1"/>
              <p:nvPr/>
            </p:nvSpPr>
            <p:spPr>
              <a:xfrm rot="16200000">
                <a:off x="6143173" y="2123778"/>
                <a:ext cx="676532" cy="3000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ja-JP" altLang="en-US" sz="1350" dirty="0"/>
                  <a:t> </a:t>
                </a:r>
                <a:r>
                  <a:rPr lang="en-US" altLang="ja-JP" sz="1350" dirty="0"/>
                  <a:t>[</a:t>
                </a:r>
                <a:r>
                  <a:rPr lang="en-US" altLang="ja-JP" sz="1350" dirty="0" err="1"/>
                  <a:t>fm</a:t>
                </a:r>
                <a:r>
                  <a:rPr lang="en-US" altLang="ja-JP" sz="1350" dirty="0"/>
                  <a:t>]</a:t>
                </a:r>
                <a:endParaRPr lang="ja-JP" altLang="en-US" sz="1350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67E521E7-83F5-557D-2A38-99B13A5E92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143173" y="2123778"/>
                <a:ext cx="676532" cy="300082"/>
              </a:xfrm>
              <a:prstGeom prst="rect">
                <a:avLst/>
              </a:prstGeom>
              <a:blipFill>
                <a:blip r:embed="rId7"/>
                <a:stretch>
                  <a:fillRect l="-4000" t="-1852" r="-16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1">
            <a:extLst>
              <a:ext uri="{FF2B5EF4-FFF2-40B4-BE49-F238E27FC236}">
                <a16:creationId xmlns:a16="http://schemas.microsoft.com/office/drawing/2014/main" id="{A004D5BC-641E-A4A5-BCA6-BB6E5ED3C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1661" y="1001324"/>
            <a:ext cx="6834243" cy="3664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68580" tIns="0" rIns="68580" bIns="119025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i="1" dirty="0">
                <a:latin typeface="Arial Unicode MS"/>
                <a:ea typeface="SFMono-Regular"/>
              </a:rPr>
              <a:t>Nakamura</a:t>
            </a:r>
            <a:r>
              <a:rPr kumimoji="0" lang="ja-JP" altLang="ja-JP" sz="1600" i="1">
                <a:latin typeface="Arial Unicode MS"/>
                <a:ea typeface="SFMono-Regular"/>
              </a:rPr>
              <a:t>, Miyoshi</a:t>
            </a:r>
            <a:r>
              <a:rPr kumimoji="0" lang="ja-JP" altLang="ja-JP" sz="1600" i="1" dirty="0">
                <a:latin typeface="Arial Unicode MS"/>
                <a:ea typeface="SFMono-Regular"/>
              </a:rPr>
              <a:t>, C</a:t>
            </a:r>
            <a:r>
              <a:rPr kumimoji="0" lang="ja-JP" altLang="ja-JP" sz="1600" i="1">
                <a:latin typeface="Arial Unicode MS"/>
                <a:ea typeface="SFMono-Regular"/>
              </a:rPr>
              <a:t>.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 </a:t>
            </a:r>
            <a:r>
              <a:rPr kumimoji="0" lang="ja-JP" altLang="ja-JP" sz="1600" i="1">
                <a:latin typeface="Arial Unicode MS"/>
                <a:ea typeface="SFMono-Regular"/>
              </a:rPr>
              <a:t>N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.</a:t>
            </a:r>
            <a:r>
              <a:rPr kumimoji="0" lang="ja-JP" altLang="ja-JP" sz="1600" i="1">
                <a:latin typeface="Arial Unicode MS"/>
                <a:ea typeface="SFMono-Regular"/>
              </a:rPr>
              <a:t> and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 </a:t>
            </a:r>
            <a:r>
              <a:rPr kumimoji="0" lang="ja-JP" altLang="ja-JP" sz="1600" i="1">
                <a:latin typeface="Arial Unicode MS"/>
                <a:ea typeface="SFMono-Regular"/>
              </a:rPr>
              <a:t>Takahashi, P</a:t>
            </a:r>
            <a:r>
              <a:rPr kumimoji="0" lang="en-US" altLang="ja-JP" sz="1600" i="1" dirty="0">
                <a:latin typeface="Arial Unicode MS"/>
                <a:ea typeface="SFMono-Regular"/>
              </a:rPr>
              <a:t>R</a:t>
            </a:r>
            <a:r>
              <a:rPr kumimoji="0" lang="ja-JP" altLang="ja-JP" sz="1600" i="1">
                <a:latin typeface="Arial Unicode MS"/>
                <a:ea typeface="SFMono-Regular"/>
              </a:rPr>
              <a:t>C </a:t>
            </a:r>
            <a:r>
              <a:rPr kumimoji="0" lang="ja-JP" altLang="ja-JP" sz="1600" i="1" dirty="0">
                <a:latin typeface="Arial Unicode MS"/>
                <a:ea typeface="SFMono-Regular"/>
              </a:rPr>
              <a:t>107, no.1, 014901 (2023)</a:t>
            </a:r>
            <a:r>
              <a:rPr kumimoji="0" lang="ja-JP" altLang="ja-JP" sz="1600" i="1" dirty="0"/>
              <a:t> </a:t>
            </a:r>
            <a:endParaRPr kumimoji="0" lang="en-US" altLang="ja-JP" sz="16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コンテンツ プレースホルダー 2">
                <a:extLst>
                  <a:ext uri="{FF2B5EF4-FFF2-40B4-BE49-F238E27FC236}">
                    <a16:creationId xmlns:a16="http://schemas.microsoft.com/office/drawing/2014/main" id="{711AC0BF-2313-08FC-D91C-6A16E0E40D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9563" y="1287509"/>
                <a:ext cx="5480808" cy="408584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1" i="0" smtClean="0">
                        <a:latin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kumimoji="1" lang="en-US" altLang="ja-JP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kumimoji="1" lang="en-US" altLang="ja-JP" b="1" i="0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kumimoji="1" lang="en-US" altLang="ja-JP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sSup>
                          <m:sSupPr>
                            <m:ctrlP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p>
                    </m:sSubSup>
                    <m:r>
                      <a:rPr kumimoji="1" lang="en-US" altLang="ja-JP" b="1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𝜼</m:t>
                    </m:r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kumimoji="1" lang="en-US" altLang="ja-JP" b="1" i="0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kumimoji="1" lang="en-US" altLang="ja-JP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sSup>
                          <m:sSupPr>
                            <m:ctrlP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p>
                    </m:sSubSup>
                    <m:r>
                      <a:rPr kumimoji="1" lang="en-US" altLang="ja-JP" b="1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𝜼</m:t>
                    </m:r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ja-JP" altLang="en-US" dirty="0"/>
              </a:p>
              <a:p>
                <a:pPr lvl="1">
                  <a:lnSpc>
                    <a:spcPct val="200000"/>
                  </a:lnSpc>
                </a:pPr>
                <a:r>
                  <a:rPr lang="en-US" altLang="ja-JP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Negative Elliptic Flow </a:t>
                </a:r>
              </a:p>
              <a:p>
                <a:pPr lvl="2"/>
                <a:r>
                  <a:rPr lang="en-US" altLang="ja-JP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Contribution of negative charge</a:t>
                </a:r>
              </a:p>
              <a:p>
                <a:pPr marL="914400" lvl="2" indent="0">
                  <a:buNone/>
                </a:pPr>
                <a:r>
                  <a:rPr lang="en-US" altLang="ja-JP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   on freezeout hypersurface </a:t>
                </a:r>
              </a:p>
              <a:p>
                <a:pPr lvl="2">
                  <a:buFont typeface="Arial" panose="020B0604020202020204" pitchFamily="34" charset="0"/>
                  <a:buChar char="•"/>
                </a:pPr>
                <a:r>
                  <a:rPr lang="en-US" altLang="ja-JP" dirty="0"/>
                  <a:t>Asymmetric structure: </a:t>
                </a:r>
              </a:p>
              <a:p>
                <a:pPr marL="914400" lvl="2" indent="0">
                  <a:buNone/>
                </a:pPr>
                <a:r>
                  <a:rPr lang="en-US" altLang="ja-JP" dirty="0"/>
                  <a:t>     initial electric field to the     </a:t>
                </a:r>
              </a:p>
              <a:p>
                <a:pPr marL="914400" lvl="2" indent="0">
                  <a:buNone/>
                </a:pPr>
                <a:r>
                  <a:rPr lang="en-US" altLang="ja-JP" dirty="0"/>
                  <a:t>     collision axis</a:t>
                </a:r>
              </a:p>
              <a:p>
                <a:pPr lvl="2"/>
                <a:r>
                  <a:rPr kumimoji="1" lang="en-US" altLang="ja-JP" b="1" dirty="0"/>
                  <a:t>Electric conductivity dependence is observed.                 </a:t>
                </a:r>
              </a:p>
            </p:txBody>
          </p:sp>
        </mc:Choice>
        <mc:Fallback xmlns="">
          <p:sp>
            <p:nvSpPr>
              <p:cNvPr id="29" name="コンテンツ プレースホルダー 2">
                <a:extLst>
                  <a:ext uri="{FF2B5EF4-FFF2-40B4-BE49-F238E27FC236}">
                    <a16:creationId xmlns:a16="http://schemas.microsoft.com/office/drawing/2014/main" id="{711AC0BF-2313-08FC-D91C-6A16E0E40D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9563" y="1287509"/>
                <a:ext cx="5480808" cy="4085840"/>
              </a:xfrm>
              <a:blipFill>
                <a:blip r:embed="rId8"/>
                <a:stretch>
                  <a:fillRect l="-1848" t="-621" r="-16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53A0479-03AA-5F63-D741-956E989DACAE}"/>
              </a:ext>
            </a:extLst>
          </p:cNvPr>
          <p:cNvSpPr txBox="1"/>
          <p:nvPr/>
        </p:nvSpPr>
        <p:spPr>
          <a:xfrm>
            <a:off x="861727" y="5270157"/>
            <a:ext cx="5117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</a:rPr>
              <a:t>initial electromagnetic field distribution</a:t>
            </a:r>
          </a:p>
          <a:p>
            <a:r>
              <a:rPr lang="en-US" altLang="ja-JP" sz="2000" b="1" dirty="0">
                <a:solidFill>
                  <a:srgbClr val="FF0000"/>
                </a:solidFill>
              </a:rPr>
              <a:t>electrical conductivity</a:t>
            </a:r>
            <a:endParaRPr lang="ja-JP" altLang="en-US" sz="2000" b="1">
              <a:solidFill>
                <a:srgbClr val="FF0000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009E17F3-CFC5-6BA6-2BF2-3F8865827356}"/>
              </a:ext>
            </a:extLst>
          </p:cNvPr>
          <p:cNvSpPr txBox="1"/>
          <p:nvPr/>
        </p:nvSpPr>
        <p:spPr>
          <a:xfrm>
            <a:off x="49279" y="5172885"/>
            <a:ext cx="9380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FF0000"/>
                </a:solidFill>
                <a:latin typeface="Symbol" pitchFamily="2" charset="2"/>
              </a:rPr>
              <a:t>D</a:t>
            </a:r>
            <a:r>
              <a:rPr lang="en-US" altLang="ja-JP" sz="3200" b="1" dirty="0">
                <a:solidFill>
                  <a:srgbClr val="FF0000"/>
                </a:solidFill>
              </a:rPr>
              <a:t>v</a:t>
            </a:r>
            <a:r>
              <a:rPr lang="en-US" altLang="ja-JP" sz="3200" b="1" baseline="-25000" dirty="0">
                <a:solidFill>
                  <a:srgbClr val="FF0000"/>
                </a:solidFill>
              </a:rPr>
              <a:t>2</a:t>
            </a:r>
            <a:r>
              <a:rPr lang="en-US" altLang="ja-JP" sz="3200" b="1" dirty="0">
                <a:solidFill>
                  <a:srgbClr val="FF0000"/>
                </a:solidFill>
              </a:rPr>
              <a:t>:</a:t>
            </a:r>
            <a:endParaRPr lang="ja-JP" altLang="en-US" sz="3200" b="1">
              <a:solidFill>
                <a:srgbClr val="FF0000"/>
              </a:solidFill>
            </a:endParaRPr>
          </a:p>
        </p:txBody>
      </p:sp>
      <p:sp>
        <p:nvSpPr>
          <p:cNvPr id="34" name="スライド番号プレースホルダー 33">
            <a:extLst>
              <a:ext uri="{FF2B5EF4-FFF2-40B4-BE49-F238E27FC236}">
                <a16:creationId xmlns:a16="http://schemas.microsoft.com/office/drawing/2014/main" id="{ECC37EB3-D926-6E26-6F6D-3D322C09A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45</a:t>
            </a:fld>
            <a:endParaRPr lang="ja-JP" altLang="en-US"/>
          </a:p>
        </p:txBody>
      </p:sp>
      <p:graphicFrame>
        <p:nvGraphicFramePr>
          <p:cNvPr id="20" name="オブジェクト 19">
            <a:extLst>
              <a:ext uri="{FF2B5EF4-FFF2-40B4-BE49-F238E27FC236}">
                <a16:creationId xmlns:a16="http://schemas.microsoft.com/office/drawing/2014/main" id="{82B58A8D-24B8-A66C-66BD-BBC5C8D995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0266759"/>
              </p:ext>
            </p:extLst>
          </p:nvPr>
        </p:nvGraphicFramePr>
        <p:xfrm>
          <a:off x="5850920" y="3303764"/>
          <a:ext cx="3971490" cy="2980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9" imgW="4390855" imgH="3295315" progId="Acrobat.Document.DC">
                  <p:embed/>
                </p:oleObj>
              </mc:Choice>
              <mc:Fallback>
                <p:oleObj name="Acrobat Document" r:id="rId9" imgW="4390855" imgH="3295315" progId="Acrobat.Document.DC">
                  <p:embed/>
                  <p:pic>
                    <p:nvPicPr>
                      <p:cNvPr id="3" name="オブジェクト 2">
                        <a:extLst>
                          <a:ext uri="{FF2B5EF4-FFF2-40B4-BE49-F238E27FC236}">
                            <a16:creationId xmlns:a16="http://schemas.microsoft.com/office/drawing/2014/main" id="{8159DA00-85AF-81E8-5F94-26994828DC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850920" y="3303764"/>
                        <a:ext cx="3971490" cy="29807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下矢印 25">
            <a:extLst>
              <a:ext uri="{FF2B5EF4-FFF2-40B4-BE49-F238E27FC236}">
                <a16:creationId xmlns:a16="http://schemas.microsoft.com/office/drawing/2014/main" id="{39F7B28A-F808-D6AC-48A3-3E7F654A1D22}"/>
              </a:ext>
            </a:extLst>
          </p:cNvPr>
          <p:cNvSpPr/>
          <p:nvPr/>
        </p:nvSpPr>
        <p:spPr>
          <a:xfrm>
            <a:off x="6999716" y="4606714"/>
            <a:ext cx="204704" cy="30008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013D68D5-0BEF-90BE-3D11-FADA34003F4D}"/>
                  </a:ext>
                </a:extLst>
              </p:cNvPr>
              <p:cNvSpPr txBox="1"/>
              <p:nvPr/>
            </p:nvSpPr>
            <p:spPr>
              <a:xfrm rot="16200000" flipH="1">
                <a:off x="5852096" y="4571346"/>
                <a:ext cx="34433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013D68D5-0BEF-90BE-3D11-FADA34003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 flipH="1">
                <a:off x="5852096" y="4571346"/>
                <a:ext cx="344330" cy="369332"/>
              </a:xfrm>
              <a:prstGeom prst="rect">
                <a:avLst/>
              </a:prstGeom>
              <a:blipFill>
                <a:blip r:embed="rId11"/>
                <a:stretch>
                  <a:fillRect t="-428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72A725D2-BC12-8047-35A8-376B8FA777F7}"/>
                  </a:ext>
                </a:extLst>
              </p:cNvPr>
              <p:cNvSpPr txBox="1"/>
              <p:nvPr/>
            </p:nvSpPr>
            <p:spPr>
              <a:xfrm>
                <a:off x="9626575" y="4163901"/>
                <a:ext cx="1481496" cy="715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ja-JP" sz="135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35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135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135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altLang="ja-JP" sz="1350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altLang="ja-JP" sz="1350" b="1" dirty="0"/>
                  <a:t>fm</a:t>
                </a:r>
                <a:r>
                  <a:rPr lang="en-US" altLang="ja-JP" sz="1350" b="1" baseline="30000" dirty="0"/>
                  <a:t>-1</a:t>
                </a:r>
                <a:endParaRPr lang="en-US" altLang="ja-JP" sz="1350" b="1" baseline="30000" dirty="0">
                  <a:solidFill>
                    <a:schemeClr val="accent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135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ja-JP" sz="135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35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135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135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𝟎𝟐𝟑</m:t>
                    </m:r>
                  </m:oMath>
                </a14:m>
                <a:r>
                  <a:rPr lang="en-US" altLang="ja-JP" sz="1350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altLang="ja-JP" sz="1350" b="1" dirty="0"/>
                  <a:t>fm</a:t>
                </a:r>
                <a:r>
                  <a:rPr lang="en-US" altLang="ja-JP" sz="1350" b="1" baseline="30000" dirty="0"/>
                  <a:t>-1</a:t>
                </a:r>
                <a:endParaRPr lang="en-US" altLang="ja-JP" sz="1350" b="1" baseline="30000" dirty="0">
                  <a:solidFill>
                    <a:schemeClr val="accent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1350" b="1" i="1"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ja-JP" sz="135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35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135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1350" b="1" i="1">
                        <a:latin typeface="Cambria Math" panose="02040503050406030204" pitchFamily="18" charset="0"/>
                      </a:rPr>
                      <m:t>𝟎𝟎𝟓𝟖</m:t>
                    </m:r>
                    <m:r>
                      <a:rPr lang="en-US" altLang="ja-JP" sz="135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1350" b="1" dirty="0"/>
                  <a:t>fm</a:t>
                </a:r>
                <a:r>
                  <a:rPr lang="en-US" altLang="ja-JP" sz="1350" b="1" baseline="30000" dirty="0"/>
                  <a:t>-1</a:t>
                </a:r>
                <a:endParaRPr lang="ja-JP" altLang="en-US" sz="1350" b="1" baseline="30000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72A725D2-BC12-8047-35A8-376B8FA777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6575" y="4163901"/>
                <a:ext cx="1481496" cy="715581"/>
              </a:xfrm>
              <a:prstGeom prst="rect">
                <a:avLst/>
              </a:prstGeom>
              <a:blipFill>
                <a:blip r:embed="rId12"/>
                <a:stretch>
                  <a:fillRect b="-877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5D61C991-9D15-F653-381E-13F9069B9665}"/>
                  </a:ext>
                </a:extLst>
              </p:cNvPr>
              <p:cNvSpPr txBox="1"/>
              <p:nvPr/>
            </p:nvSpPr>
            <p:spPr>
              <a:xfrm>
                <a:off x="9717539" y="5160149"/>
                <a:ext cx="1144649" cy="426399"/>
              </a:xfrm>
              <a:prstGeom prst="rect">
                <a:avLst/>
              </a:prstGeom>
              <a:noFill/>
              <a:ln w="28575">
                <a:solidFill>
                  <a:schemeClr val="bg1">
                    <a:lumMod val="6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ja-JP" sz="1050" i="1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altLang="ja-JP" sz="10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0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05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105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altLang="ja-JP" sz="105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105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|+</m:t>
                              </m:r>
                              <m:sSub>
                                <m:sSubPr>
                                  <m:ctrlP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|−</m:t>
                              </m:r>
                              <m:sSub>
                                <m:sSubPr>
                                  <m:ctrlP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</m:oMath>
                  </m:oMathPara>
                </a14:m>
                <a:endParaRPr lang="en-US" altLang="ja-JP" sz="1050" dirty="0"/>
              </a:p>
            </p:txBody>
          </p:sp>
        </mc:Choice>
        <mc:Fallback xmlns="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5D61C991-9D15-F653-381E-13F9069B96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7539" y="5160149"/>
                <a:ext cx="1144649" cy="4263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6" name="オブジェクト 35">
            <a:extLst>
              <a:ext uri="{FF2B5EF4-FFF2-40B4-BE49-F238E27FC236}">
                <a16:creationId xmlns:a16="http://schemas.microsoft.com/office/drawing/2014/main" id="{4E7E0F87-B7A9-C274-BAEB-856B5DD6FF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5732127"/>
              </p:ext>
            </p:extLst>
          </p:nvPr>
        </p:nvGraphicFramePr>
        <p:xfrm>
          <a:off x="9062857" y="1534320"/>
          <a:ext cx="3187065" cy="2392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4" imgW="4390855" imgH="3295315" progId="Acrobat.Document.DC">
                  <p:embed/>
                </p:oleObj>
              </mc:Choice>
              <mc:Fallback>
                <p:oleObj name="Acrobat Document" r:id="rId14" imgW="4390855" imgH="3295315" progId="Acrobat.Document.DC">
                  <p:embed/>
                  <p:pic>
                    <p:nvPicPr>
                      <p:cNvPr id="5" name="オブジェクト 4">
                        <a:extLst>
                          <a:ext uri="{FF2B5EF4-FFF2-40B4-BE49-F238E27FC236}">
                            <a16:creationId xmlns:a16="http://schemas.microsoft.com/office/drawing/2014/main" id="{E3877D06-9FA0-9020-245A-A8ED3EDA9B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062857" y="1534320"/>
                        <a:ext cx="3187065" cy="2392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C0698873-84D6-915C-FC59-C45FE95A6355}"/>
              </a:ext>
            </a:extLst>
          </p:cNvPr>
          <p:cNvSpPr txBox="1"/>
          <p:nvPr/>
        </p:nvSpPr>
        <p:spPr>
          <a:xfrm>
            <a:off x="9420837" y="1253653"/>
            <a:ext cx="2611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Charge distribution </a:t>
            </a:r>
          </a:p>
          <a:p>
            <a:pPr algn="ctr"/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on freezeout hypersurface</a:t>
            </a:r>
            <a:endParaRPr lang="ja-JP" alt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4972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オブジェクト 6">
            <a:extLst>
              <a:ext uri="{FF2B5EF4-FFF2-40B4-BE49-F238E27FC236}">
                <a16:creationId xmlns:a16="http://schemas.microsoft.com/office/drawing/2014/main" id="{7D510502-5AB4-F2F5-232E-00525FF24E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8187254"/>
              </p:ext>
            </p:extLst>
          </p:nvPr>
        </p:nvGraphicFramePr>
        <p:xfrm>
          <a:off x="6169364" y="3308400"/>
          <a:ext cx="4473565" cy="3357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390855" imgH="3295315" progId="Acrobat.Document.DC">
                  <p:embed/>
                </p:oleObj>
              </mc:Choice>
              <mc:Fallback>
                <p:oleObj name="Acrobat Document" r:id="rId3" imgW="4390855" imgH="3295315" progId="Acrobat.Document.DC">
                  <p:embed/>
                  <p:pic>
                    <p:nvPicPr>
                      <p:cNvPr id="7" name="オブジェクト 6">
                        <a:extLst>
                          <a:ext uri="{FF2B5EF4-FFF2-40B4-BE49-F238E27FC236}">
                            <a16:creationId xmlns:a16="http://schemas.microsoft.com/office/drawing/2014/main" id="{7D510502-5AB4-F2F5-232E-00525FF24E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69364" y="3308400"/>
                        <a:ext cx="4473565" cy="33576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オブジェクト 7">
            <a:extLst>
              <a:ext uri="{FF2B5EF4-FFF2-40B4-BE49-F238E27FC236}">
                <a16:creationId xmlns:a16="http://schemas.microsoft.com/office/drawing/2014/main" id="{AE14B7D6-5232-0A99-531C-A24C3EFB15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1848773"/>
              </p:ext>
            </p:extLst>
          </p:nvPr>
        </p:nvGraphicFramePr>
        <p:xfrm>
          <a:off x="9178906" y="1312034"/>
          <a:ext cx="2928046" cy="2197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4390855" imgH="3295315" progId="Acrobat.Document.DC">
                  <p:embed/>
                </p:oleObj>
              </mc:Choice>
              <mc:Fallback>
                <p:oleObj name="Acrobat Document" r:id="rId5" imgW="4390855" imgH="3295315" progId="Acrobat.Document.DC">
                  <p:embed/>
                  <p:pic>
                    <p:nvPicPr>
                      <p:cNvPr id="8" name="オブジェクト 7">
                        <a:extLst>
                          <a:ext uri="{FF2B5EF4-FFF2-40B4-BE49-F238E27FC236}">
                            <a16:creationId xmlns:a16="http://schemas.microsoft.com/office/drawing/2014/main" id="{AE14B7D6-5232-0A99-531C-A24C3EFB15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78906" y="1312034"/>
                        <a:ext cx="2928046" cy="21976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>
            <a:extLst>
              <a:ext uri="{FF2B5EF4-FFF2-40B4-BE49-F238E27FC236}">
                <a16:creationId xmlns:a16="http://schemas.microsoft.com/office/drawing/2014/main" id="{7B699664-FC3A-B513-6DC9-0D76AF8D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Charge Dependence of </a:t>
            </a:r>
            <a:r>
              <a:rPr lang="en-US" altLang="ja-JP" dirty="0">
                <a:latin typeface="Symbol" pitchFamily="2" charset="2"/>
              </a:rPr>
              <a:t>D</a:t>
            </a:r>
            <a:r>
              <a:rPr lang="en-US" altLang="ja-JP" i="1" dirty="0"/>
              <a:t>v</a:t>
            </a:r>
            <a:r>
              <a:rPr lang="en-US" altLang="ja-JP" baseline="-25000" dirty="0"/>
              <a:t>1</a:t>
            </a:r>
            <a:r>
              <a:rPr kumimoji="1" lang="ja-JP" altLang="en-US"/>
              <a:t>：</a:t>
            </a:r>
            <a:r>
              <a:rPr kumimoji="1" lang="en-US" altLang="ja-JP" dirty="0"/>
              <a:t>Au</a:t>
            </a:r>
            <a:r>
              <a:rPr kumimoji="1" lang="ja-JP" altLang="en-US"/>
              <a:t>＋</a:t>
            </a:r>
            <a:r>
              <a:rPr kumimoji="1" lang="en-US" altLang="ja-JP" dirty="0"/>
              <a:t>Au</a:t>
            </a:r>
            <a:endParaRPr kumimoji="1" lang="ja-JP" altLang="en-US"/>
          </a:p>
        </p:txBody>
      </p:sp>
      <p:graphicFrame>
        <p:nvGraphicFramePr>
          <p:cNvPr id="10" name="オブジェクト 9">
            <a:extLst>
              <a:ext uri="{FF2B5EF4-FFF2-40B4-BE49-F238E27FC236}">
                <a16:creationId xmlns:a16="http://schemas.microsoft.com/office/drawing/2014/main" id="{2A4F51E9-5C10-F2AA-790B-BBC7B85644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7032154"/>
              </p:ext>
            </p:extLst>
          </p:nvPr>
        </p:nvGraphicFramePr>
        <p:xfrm>
          <a:off x="6408662" y="1303241"/>
          <a:ext cx="3014154" cy="2262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4390855" imgH="3295315" progId="Acrobat.Document.DC">
                  <p:embed/>
                </p:oleObj>
              </mc:Choice>
              <mc:Fallback>
                <p:oleObj name="Acrobat Document" r:id="rId7" imgW="4390855" imgH="3295315" progId="Acrobat.Document.DC">
                  <p:embed/>
                  <p:pic>
                    <p:nvPicPr>
                      <p:cNvPr id="10" name="オブジェクト 9">
                        <a:extLst>
                          <a:ext uri="{FF2B5EF4-FFF2-40B4-BE49-F238E27FC236}">
                            <a16:creationId xmlns:a16="http://schemas.microsoft.com/office/drawing/2014/main" id="{2A4F51E9-5C10-F2AA-790B-BBC7B85644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08662" y="1303241"/>
                        <a:ext cx="3014154" cy="22622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4E552B8E-F0E3-58D6-099B-35672CBA8044}"/>
                  </a:ext>
                </a:extLst>
              </p:cNvPr>
              <p:cNvSpPr txBox="1"/>
              <p:nvPr/>
            </p:nvSpPr>
            <p:spPr>
              <a:xfrm>
                <a:off x="10365827" y="3780468"/>
                <a:ext cx="149629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ja-JP" sz="135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35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135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135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altLang="ja-JP" sz="1350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altLang="ja-JP" sz="1350" b="1" dirty="0"/>
                  <a:t>fm</a:t>
                </a:r>
                <a:r>
                  <a:rPr lang="en-US" altLang="ja-JP" sz="1350" b="1" baseline="30000" dirty="0"/>
                  <a:t>-1</a:t>
                </a:r>
                <a:endParaRPr lang="en-US" altLang="ja-JP" sz="1350" b="1" baseline="30000" dirty="0">
                  <a:solidFill>
                    <a:schemeClr val="accent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135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ja-JP" sz="135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35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135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135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𝟎𝟐𝟑</m:t>
                    </m:r>
                  </m:oMath>
                </a14:m>
                <a:r>
                  <a:rPr lang="en-US" altLang="ja-JP" sz="1350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altLang="ja-JP" sz="1350" b="1" dirty="0"/>
                  <a:t>fm</a:t>
                </a:r>
                <a:r>
                  <a:rPr lang="en-US" altLang="ja-JP" sz="1350" b="1" baseline="30000" dirty="0"/>
                  <a:t>-1</a:t>
                </a:r>
                <a:endParaRPr lang="en-US" altLang="ja-JP" sz="1350" b="1" baseline="30000" dirty="0">
                  <a:solidFill>
                    <a:schemeClr val="accent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1350" b="1" i="1"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ja-JP" sz="135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35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135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1350" b="1" i="1">
                        <a:latin typeface="Cambria Math" panose="02040503050406030204" pitchFamily="18" charset="0"/>
                      </a:rPr>
                      <m:t>𝟎𝟎𝟓𝟖</m:t>
                    </m:r>
                    <m:r>
                      <a:rPr lang="en-US" altLang="ja-JP" sz="135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1350" b="1" dirty="0"/>
                  <a:t>fm</a:t>
                </a:r>
                <a:r>
                  <a:rPr lang="en-US" altLang="ja-JP" sz="1350" b="1" baseline="30000" dirty="0"/>
                  <a:t>-1</a:t>
                </a:r>
              </a:p>
              <a:p>
                <a:r>
                  <a:rPr lang="ja-JP" altLang="en-US" sz="1350" b="1"/>
                  <a:t>◦：</a:t>
                </a:r>
                <a:r>
                  <a:rPr lang="en-US" altLang="ja-JP" sz="1350" b="1" dirty="0"/>
                  <a:t>STAR data</a:t>
                </a: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4E552B8E-F0E3-58D6-099B-35672CBA8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5827" y="3780468"/>
                <a:ext cx="1496297" cy="923330"/>
              </a:xfrm>
              <a:prstGeom prst="rect">
                <a:avLst/>
              </a:prstGeom>
              <a:blipFill>
                <a:blip r:embed="rId9"/>
                <a:stretch>
                  <a:fillRect l="-840" b="-54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EFD80132-C4BD-BDC9-74B9-34CD5447F31B}"/>
                  </a:ext>
                </a:extLst>
              </p:cNvPr>
              <p:cNvSpPr txBox="1"/>
              <p:nvPr/>
            </p:nvSpPr>
            <p:spPr>
              <a:xfrm rot="16200000" flipH="1">
                <a:off x="6119644" y="4771264"/>
                <a:ext cx="36497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EFD80132-C4BD-BDC9-74B9-34CD5447F3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 flipH="1">
                <a:off x="6119644" y="4771264"/>
                <a:ext cx="364978" cy="369332"/>
              </a:xfrm>
              <a:prstGeom prst="rect">
                <a:avLst/>
              </a:prstGeom>
              <a:blipFill>
                <a:blip r:embed="rId10"/>
                <a:stretch>
                  <a:fillRect t="-3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54D9E2F7-BFAC-6F6F-D25B-ED828A83EC21}"/>
                  </a:ext>
                </a:extLst>
              </p:cNvPr>
              <p:cNvSpPr txBox="1"/>
              <p:nvPr/>
            </p:nvSpPr>
            <p:spPr>
              <a:xfrm flipH="1">
                <a:off x="7976855" y="5382917"/>
                <a:ext cx="407798" cy="3000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350" i="1"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en-US" altLang="ja-JP" sz="1350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54D9E2F7-BFAC-6F6F-D25B-ED828A83EC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976855" y="5382917"/>
                <a:ext cx="407798" cy="3000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73B28DE1-5EDD-12CC-6E26-3B01E4D9081D}"/>
                  </a:ext>
                </a:extLst>
              </p:cNvPr>
              <p:cNvSpPr txBox="1"/>
              <p:nvPr/>
            </p:nvSpPr>
            <p:spPr>
              <a:xfrm>
                <a:off x="7793599" y="3227717"/>
                <a:ext cx="860898" cy="3000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ja-JP" altLang="en-US" sz="1350" dirty="0"/>
                  <a:t> </a:t>
                </a:r>
                <a:r>
                  <a:rPr lang="en-US" altLang="ja-JP" sz="1350" dirty="0"/>
                  <a:t>[</a:t>
                </a:r>
                <a:r>
                  <a:rPr lang="en-US" altLang="ja-JP" sz="1350" dirty="0" err="1"/>
                  <a:t>fm</a:t>
                </a:r>
                <a:r>
                  <a:rPr lang="en-US" altLang="ja-JP" sz="1350" dirty="0"/>
                  <a:t>]</a:t>
                </a:r>
                <a:endParaRPr lang="ja-JP" altLang="en-US" sz="1350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73B28DE1-5EDD-12CC-6E26-3B01E4D908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3599" y="3227717"/>
                <a:ext cx="860898" cy="300082"/>
              </a:xfrm>
              <a:prstGeom prst="rect">
                <a:avLst/>
              </a:prstGeom>
              <a:blipFill>
                <a:blip r:embed="rId12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39CF2296-6617-FBE2-3711-B73ABFB29F0D}"/>
                  </a:ext>
                </a:extLst>
              </p:cNvPr>
              <p:cNvSpPr txBox="1"/>
              <p:nvPr/>
            </p:nvSpPr>
            <p:spPr>
              <a:xfrm>
                <a:off x="10471634" y="3182093"/>
                <a:ext cx="880374" cy="3000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ja-JP" altLang="en-US" sz="1350" dirty="0"/>
                  <a:t> </a:t>
                </a:r>
                <a:r>
                  <a:rPr lang="en-US" altLang="ja-JP" sz="1350" dirty="0"/>
                  <a:t>[</a:t>
                </a:r>
                <a:r>
                  <a:rPr lang="en-US" altLang="ja-JP" sz="1350" dirty="0" err="1"/>
                  <a:t>fm</a:t>
                </a:r>
                <a:r>
                  <a:rPr lang="en-US" altLang="ja-JP" sz="1350" dirty="0"/>
                  <a:t>]</a:t>
                </a:r>
                <a:endParaRPr lang="ja-JP" altLang="en-US" sz="1350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39CF2296-6617-FBE2-3711-B73ABFB29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1634" y="3182093"/>
                <a:ext cx="880374" cy="300082"/>
              </a:xfrm>
              <a:prstGeom prst="rect">
                <a:avLst/>
              </a:prstGeom>
              <a:blipFill>
                <a:blip r:embed="rId13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">
            <a:extLst>
              <a:ext uri="{FF2B5EF4-FFF2-40B4-BE49-F238E27FC236}">
                <a16:creationId xmlns:a16="http://schemas.microsoft.com/office/drawing/2014/main" id="{7F9984FA-244E-F018-6505-AA964B0FF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3482" y="4279033"/>
            <a:ext cx="1311898" cy="3971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68580" tIns="0" rIns="68580" bIns="119025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ja-JP" altLang="ja-JP" sz="600" dirty="0">
                <a:latin typeface="Arial Unicode MS"/>
                <a:ea typeface="SFMono-Regular"/>
              </a:rPr>
              <a:t>STAR</a:t>
            </a:r>
            <a:r>
              <a:rPr kumimoji="0" lang="en-US" altLang="ja-JP" sz="600" dirty="0">
                <a:latin typeface="Arial Unicode MS"/>
                <a:ea typeface="SFMono-Regular"/>
              </a:rPr>
              <a:t> collaboration</a:t>
            </a:r>
            <a:r>
              <a:rPr kumimoji="0" lang="ja-JP" altLang="ja-JP" sz="600" dirty="0">
                <a:latin typeface="Arial Unicode MS"/>
                <a:ea typeface="SFMono-Regular"/>
              </a:rPr>
              <a:t>, </a:t>
            </a:r>
            <a:endParaRPr kumimoji="0" lang="en-US" altLang="ja-JP" sz="600" dirty="0">
              <a:latin typeface="Arial Unicode MS"/>
              <a:ea typeface="SFMono-Regular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ja-JP" altLang="ja-JP" sz="600" dirty="0">
                <a:latin typeface="Arial Unicode MS"/>
                <a:ea typeface="SFMono-Regular"/>
              </a:rPr>
              <a:t>Phys. Rev. Lett. </a:t>
            </a:r>
            <a:r>
              <a:rPr kumimoji="0" lang="ja-JP" altLang="ja-JP" sz="600" b="1" dirty="0">
                <a:latin typeface="Arial Unicode MS"/>
                <a:ea typeface="SFMono-Regular"/>
              </a:rPr>
              <a:t>112</a:t>
            </a:r>
            <a:r>
              <a:rPr kumimoji="0" lang="ja-JP" altLang="ja-JP" sz="600" dirty="0">
                <a:latin typeface="Arial Unicode MS"/>
                <a:ea typeface="SFMono-Regular"/>
              </a:rPr>
              <a:t> (2014) no.16,</a:t>
            </a:r>
            <a:endParaRPr kumimoji="0" lang="en-US" altLang="ja-JP" sz="600" dirty="0">
              <a:latin typeface="Arial Unicode MS"/>
              <a:ea typeface="SFMono-Regular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ja-JP" altLang="ja-JP" sz="600" dirty="0">
                <a:latin typeface="Arial Unicode MS"/>
                <a:ea typeface="SFMono-Regular"/>
              </a:rPr>
              <a:t>162301</a:t>
            </a:r>
            <a:r>
              <a:rPr kumimoji="0" lang="ja-JP" altLang="ja-JP" sz="450" dirty="0"/>
              <a:t> </a:t>
            </a:r>
            <a:endParaRPr kumimoji="0" lang="ja-JP" altLang="ja-JP" sz="1050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F1514A72-D252-C29F-AF2F-682449A19CC5}"/>
                  </a:ext>
                </a:extLst>
              </p:cNvPr>
              <p:cNvSpPr txBox="1"/>
              <p:nvPr/>
            </p:nvSpPr>
            <p:spPr>
              <a:xfrm>
                <a:off x="10694826" y="5291033"/>
                <a:ext cx="1151405" cy="426399"/>
              </a:xfrm>
              <a:prstGeom prst="rect">
                <a:avLst/>
              </a:prstGeom>
              <a:noFill/>
              <a:ln w="28575">
                <a:solidFill>
                  <a:schemeClr val="bg1">
                    <a:lumMod val="6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ja-JP" sz="1050" i="1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altLang="ja-JP" sz="10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0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05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105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altLang="ja-JP" sz="105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105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|+</m:t>
                              </m:r>
                              <m:sSub>
                                <m:sSubPr>
                                  <m:ctrlP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|−</m:t>
                              </m:r>
                              <m:sSub>
                                <m:sSubPr>
                                  <m:ctrlP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</m:oMath>
                  </m:oMathPara>
                </a14:m>
                <a:endParaRPr lang="en-US" altLang="ja-JP" sz="1050" dirty="0"/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F1514A72-D252-C29F-AF2F-682449A19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4826" y="5291033"/>
                <a:ext cx="1151405" cy="4263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28575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7C6B425-9CF5-B734-DB6D-8CEEE4E93FB6}"/>
              </a:ext>
            </a:extLst>
          </p:cNvPr>
          <p:cNvSpPr txBox="1"/>
          <p:nvPr/>
        </p:nvSpPr>
        <p:spPr>
          <a:xfrm>
            <a:off x="7081269" y="1191001"/>
            <a:ext cx="461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Charge distribution on freezeout hypersurface</a:t>
            </a:r>
            <a:endParaRPr lang="ja-JP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上矢印 21">
            <a:extLst>
              <a:ext uri="{FF2B5EF4-FFF2-40B4-BE49-F238E27FC236}">
                <a16:creationId xmlns:a16="http://schemas.microsoft.com/office/drawing/2014/main" id="{98878486-915C-FEDD-2EF3-F37945AA98C7}"/>
              </a:ext>
            </a:extLst>
          </p:cNvPr>
          <p:cNvSpPr/>
          <p:nvPr/>
        </p:nvSpPr>
        <p:spPr>
          <a:xfrm>
            <a:off x="7249206" y="4128992"/>
            <a:ext cx="232376" cy="30008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3" name="下矢印 22">
            <a:extLst>
              <a:ext uri="{FF2B5EF4-FFF2-40B4-BE49-F238E27FC236}">
                <a16:creationId xmlns:a16="http://schemas.microsoft.com/office/drawing/2014/main" id="{2652C05B-4E36-3C87-B5DF-87416DFAE9AD}"/>
              </a:ext>
            </a:extLst>
          </p:cNvPr>
          <p:cNvSpPr/>
          <p:nvPr/>
        </p:nvSpPr>
        <p:spPr>
          <a:xfrm>
            <a:off x="9370589" y="5430916"/>
            <a:ext cx="230269" cy="26692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コンテンツ プレースホルダー 2">
                <a:extLst>
                  <a:ext uri="{FF2B5EF4-FFF2-40B4-BE49-F238E27FC236}">
                    <a16:creationId xmlns:a16="http://schemas.microsoft.com/office/drawing/2014/main" id="{BB23A504-577B-6C26-1E00-064BD7F767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6053" y="1210600"/>
                <a:ext cx="6195866" cy="563520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47500" lnSpcReduction="2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800" kern="1200">
                    <a:solidFill>
                      <a:srgbClr val="000090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altLang="ja-JP" sz="5100" b="1">
                        <a:latin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lang="en-US" altLang="ja-JP" sz="51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51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ja-JP" sz="51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altLang="ja-JP" sz="5100" b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ja-JP" sz="51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51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ja-JP" sz="51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sSup>
                          <m:sSupPr>
                            <m:ctrlPr>
                              <a:rPr lang="en-US" altLang="ja-JP" sz="51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5100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ja-JP" sz="5100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p>
                    </m:sSubSup>
                    <m:d>
                      <m:dPr>
                        <m:ctrlPr>
                          <a:rPr lang="en-US" altLang="ja-JP" sz="51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5100" b="1" i="1"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</m:d>
                    <m:r>
                      <a:rPr lang="en-US" altLang="ja-JP" sz="5100" b="1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ja-JP" sz="51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51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ja-JP" sz="51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sSup>
                          <m:sSupPr>
                            <m:ctrlPr>
                              <a:rPr lang="en-US" altLang="ja-JP" sz="51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5100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ja-JP" sz="5100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p>
                    </m:sSubSup>
                    <m:d>
                      <m:dPr>
                        <m:ctrlPr>
                          <a:rPr lang="en-US" altLang="ja-JP" sz="51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5100" b="1" i="1"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</m:d>
                  </m:oMath>
                </a14:m>
                <a:endParaRPr lang="en-US" altLang="ja-JP" sz="5100" dirty="0"/>
              </a:p>
              <a:p>
                <a:pPr lvl="1">
                  <a:lnSpc>
                    <a:spcPct val="120000"/>
                  </a:lnSpc>
                </a:pPr>
                <a:r>
                  <a:rPr lang="en-US" altLang="ja-JP" sz="4200" b="1" dirty="0"/>
                  <a:t>Clear dependence of charge conductivity</a:t>
                </a:r>
              </a:p>
              <a:p>
                <a:pPr lvl="2">
                  <a:lnSpc>
                    <a:spcPct val="120000"/>
                  </a:lnSpc>
                </a:pPr>
                <a:r>
                  <a:rPr lang="en-US" altLang="ja-JP" sz="3200" b="1" dirty="0"/>
                  <a:t>Proportion to electric conductivity</a:t>
                </a:r>
              </a:p>
              <a:p>
                <a:pPr lvl="2">
                  <a:lnSpc>
                    <a:spcPct val="120000"/>
                  </a:lnSpc>
                </a:pPr>
                <a:r>
                  <a:rPr lang="en-US" altLang="ja-JP" sz="3200" b="1" dirty="0"/>
                  <a:t>Negative charge induced in the opposite </a:t>
                </a:r>
              </a:p>
              <a:p>
                <a:pPr marL="914400" lvl="2" indent="0">
                  <a:lnSpc>
                    <a:spcPct val="120000"/>
                  </a:lnSpc>
                  <a:buNone/>
                </a:pPr>
                <a:r>
                  <a:rPr lang="en-US" altLang="ja-JP" sz="3200" b="1" dirty="0"/>
                  <a:t>      direction of fluid flow</a:t>
                </a:r>
              </a:p>
              <a:p>
                <a:pPr marL="914400" lvl="2" indent="0">
                  <a:lnSpc>
                    <a:spcPct val="120000"/>
                  </a:lnSpc>
                  <a:buNone/>
                </a:pPr>
                <a:r>
                  <a:rPr lang="en-US" altLang="ja-JP" sz="3200" b="1" dirty="0"/>
                  <a:t>                suppression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2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ja-JP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altLang="ja-JP" sz="3200" b="1" dirty="0"/>
                  <a:t>of negative charge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</a:pPr>
                <a:r>
                  <a:rPr lang="en-US" altLang="ja-JP" sz="3600" b="1" dirty="0">
                    <a:solidFill>
                      <a:schemeClr val="accent2"/>
                    </a:solidFill>
                    <a:latin typeface="Symbol" pitchFamily="2" charset="2"/>
                  </a:rPr>
                  <a:t>D</a:t>
                </a:r>
                <a:r>
                  <a:rPr lang="en-US" altLang="ja-JP" sz="3600" b="1" i="1" dirty="0">
                    <a:solidFill>
                      <a:schemeClr val="accent2"/>
                    </a:solidFill>
                  </a:rPr>
                  <a:t>v</a:t>
                </a:r>
                <a:r>
                  <a:rPr lang="en-US" altLang="ja-JP" sz="3600" b="1" baseline="-25000" dirty="0">
                    <a:solidFill>
                      <a:schemeClr val="accent2"/>
                    </a:solidFill>
                  </a:rPr>
                  <a:t>1</a:t>
                </a:r>
                <a:r>
                  <a:rPr lang="en-US" altLang="ja-JP" sz="3600" b="1" dirty="0">
                    <a:solidFill>
                      <a:schemeClr val="accent2"/>
                    </a:solidFill>
                  </a:rPr>
                  <a:t> with finite </a:t>
                </a:r>
                <a:r>
                  <a:rPr lang="en-US" altLang="ja-JP" sz="3600" b="1" dirty="0">
                    <a:solidFill>
                      <a:schemeClr val="accent2"/>
                    </a:solidFill>
                    <a:latin typeface="Symbol" pitchFamily="2" charset="2"/>
                  </a:rPr>
                  <a:t>s</a:t>
                </a:r>
                <a:r>
                  <a:rPr lang="en-US" altLang="ja-JP" sz="3600" b="1" dirty="0">
                    <a:solidFill>
                      <a:schemeClr val="accent2"/>
                    </a:solidFill>
                  </a:rPr>
                  <a:t> is consistent with STAR data</a:t>
                </a:r>
              </a:p>
              <a:p>
                <a:pPr lvl="2">
                  <a:lnSpc>
                    <a:spcPct val="120000"/>
                  </a:lnSpc>
                  <a:buClr>
                    <a:schemeClr val="tx1"/>
                  </a:buClr>
                </a:pPr>
                <a14:m>
                  <m:oMath xmlns:m="http://schemas.openxmlformats.org/officeDocument/2006/math">
                    <m:r>
                      <a:rPr lang="en-US" altLang="ja-JP" sz="4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  <m:r>
                      <a:rPr lang="en-US" altLang="ja-JP" sz="4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=0.0058</m:t>
                    </m:r>
                  </m:oMath>
                </a14:m>
                <a:r>
                  <a:rPr lang="en-US" altLang="ja-JP" sz="4200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fm</m:t>
                    </m:r>
                    <m:r>
                      <m:rPr>
                        <m:nor/>
                      </m:rPr>
                      <a:rPr lang="en-US" altLang="ja-JP" sz="42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en-US" altLang="ja-JP" sz="4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ja-JP" sz="4200" b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914400" lvl="2" indent="0">
                  <a:lnSpc>
                    <a:spcPct val="120000"/>
                  </a:lnSpc>
                  <a:buClr>
                    <a:schemeClr val="tx1"/>
                  </a:buClr>
                  <a:buNone/>
                </a:pPr>
                <a:r>
                  <a:rPr lang="en-US" altLang="ja-JP" sz="4200" dirty="0">
                    <a:cs typeface="Times New Roman" panose="02020603050405020304" pitchFamily="18" charset="0"/>
                  </a:rPr>
                  <a:t>   ex.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4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ja-JP" sz="4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ja-JP" sz="4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  <m:r>
                          <m:rPr>
                            <m:sty m:val="p"/>
                          </m:rPr>
                          <a:rPr lang="en-US" altLang="ja-JP" sz="4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QCD</m:t>
                        </m:r>
                      </m:sub>
                    </m:sSub>
                    <m:r>
                      <a:rPr lang="en-US" altLang="ja-JP" sz="4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=0.02</m:t>
                    </m:r>
                    <m:r>
                      <m:rPr>
                        <m:nor/>
                      </m:rPr>
                      <a:rPr lang="en-US" altLang="ja-JP" sz="42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3 </m:t>
                    </m:r>
                    <m:r>
                      <m:rPr>
                        <m:nor/>
                      </m:rPr>
                      <a:rPr lang="en-US" altLang="ja-JP" sz="4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fm</m:t>
                    </m:r>
                    <m:r>
                      <m:rPr>
                        <m:nor/>
                      </m:rPr>
                      <a:rPr lang="en-US" altLang="ja-JP" sz="42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en-US" altLang="ja-JP" sz="4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914400" lvl="2" indent="0">
                  <a:lnSpc>
                    <a:spcPct val="120000"/>
                  </a:lnSpc>
                  <a:buClr>
                    <a:schemeClr val="tx1"/>
                  </a:buClr>
                  <a:buNone/>
                </a:pPr>
                <a:r>
                  <a:rPr lang="en-US" altLang="ja-JP" sz="4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</a:t>
                </a:r>
                <a:r>
                  <a:rPr lang="en-US" altLang="ja-JP" sz="4200" dirty="0">
                    <a:cs typeface="Times New Roman" panose="02020603050405020304" pitchFamily="18" charset="0"/>
                  </a:rPr>
                  <a:t>from lattice QCD</a:t>
                </a:r>
              </a:p>
              <a:p>
                <a:pPr lvl="2">
                  <a:lnSpc>
                    <a:spcPct val="110000"/>
                  </a:lnSpc>
                  <a:buClr>
                    <a:schemeClr val="tx1"/>
                  </a:buClr>
                </a:pPr>
                <a:endParaRPr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Wingdings" panose="05000000000000000000" pitchFamily="2" charset="2"/>
                  <a:buChar char="ü"/>
                </a:pPr>
                <a:endParaRPr lang="en-US" altLang="ja-JP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20000"/>
                  </a:lnSpc>
                  <a:buClr>
                    <a:schemeClr val="tx1"/>
                  </a:buClr>
                  <a:buFont typeface="Wingdings" panose="05000000000000000000" pitchFamily="2" charset="2"/>
                  <a:buChar char="ü"/>
                </a:pPr>
                <a:r>
                  <a:rPr lang="en-US" altLang="ja-JP" sz="4200" b="1" dirty="0">
                    <a:cs typeface="Times New Roman" panose="02020603050405020304" pitchFamily="18" charset="0"/>
                  </a:rPr>
                  <a:t>QGP electrical conductivity from </a:t>
                </a:r>
              </a:p>
              <a:p>
                <a:pPr marL="914400" lvl="2" indent="0">
                  <a:lnSpc>
                    <a:spcPct val="120000"/>
                  </a:lnSpc>
                  <a:buClr>
                    <a:schemeClr val="tx1"/>
                  </a:buClr>
                  <a:buNone/>
                </a:pPr>
                <a:r>
                  <a:rPr lang="en-US" altLang="ja-JP" sz="4200" b="1" dirty="0">
                    <a:cs typeface="Times New Roman" panose="02020603050405020304" pitchFamily="18" charset="0"/>
                  </a:rPr>
                  <a:t>    high-precision measurement of </a:t>
                </a:r>
                <a14:m>
                  <m:oMath xmlns:m="http://schemas.openxmlformats.org/officeDocument/2006/math">
                    <m:r>
                      <a:rPr lang="en-US" altLang="ja-JP" sz="42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𝚫</m:t>
                    </m:r>
                    <m:sSub>
                      <m:sSubPr>
                        <m:ctrlPr>
                          <a:rPr lang="en-US" altLang="ja-JP" sz="4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ja-JP" sz="4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ja-JP" sz="4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en-US" altLang="ja-JP" sz="4200" b="1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コンテンツ プレースホルダー 2">
                <a:extLst>
                  <a:ext uri="{FF2B5EF4-FFF2-40B4-BE49-F238E27FC236}">
                    <a16:creationId xmlns:a16="http://schemas.microsoft.com/office/drawing/2014/main" id="{BB23A504-577B-6C26-1E00-064BD7F767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53" y="1210600"/>
                <a:ext cx="6195866" cy="5635202"/>
              </a:xfrm>
              <a:prstGeom prst="rect">
                <a:avLst/>
              </a:prstGeom>
              <a:blipFill>
                <a:blip r:embed="rId15"/>
                <a:stretch>
                  <a:fillRect l="-122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1C1FB96-C898-D132-9CDF-B9CED37BA4C2}"/>
              </a:ext>
            </a:extLst>
          </p:cNvPr>
          <p:cNvSpPr txBox="1"/>
          <p:nvPr/>
        </p:nvSpPr>
        <p:spPr>
          <a:xfrm>
            <a:off x="3112294" y="4615199"/>
            <a:ext cx="30071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i="1" dirty="0">
                <a:latin typeface="Arial" panose="020B0604020202020204" pitchFamily="34" charset="0"/>
              </a:rPr>
              <a:t>Gert </a:t>
            </a:r>
            <a:r>
              <a:rPr lang="en-US" altLang="ja-JP" sz="1400" i="1" dirty="0" err="1">
                <a:latin typeface="Arial" panose="020B0604020202020204" pitchFamily="34" charset="0"/>
              </a:rPr>
              <a:t>Aarts</a:t>
            </a:r>
            <a:r>
              <a:rPr lang="en-US" altLang="ja-JP" sz="1400" i="1" dirty="0">
                <a:latin typeface="Arial" panose="020B0604020202020204" pitchFamily="34" charset="0"/>
              </a:rPr>
              <a:t>, et al.</a:t>
            </a:r>
            <a:br>
              <a:rPr lang="en-US" altLang="ja-JP" sz="1400" i="1" dirty="0"/>
            </a:br>
            <a:r>
              <a:rPr lang="en-US" altLang="ja-JP" sz="1400" i="1" dirty="0">
                <a:latin typeface="Arial" panose="020B0604020202020204" pitchFamily="34" charset="0"/>
              </a:rPr>
              <a:t>Phys. Rev. Lett., 99:022002, 2007.</a:t>
            </a:r>
            <a:endParaRPr lang="ja-JP" altLang="en-US" sz="1400" i="1" dirty="0"/>
          </a:p>
        </p:txBody>
      </p:sp>
      <p:sp>
        <p:nvSpPr>
          <p:cNvPr id="3" name="スライド番号プレースホルダー 27">
            <a:extLst>
              <a:ext uri="{FF2B5EF4-FFF2-40B4-BE49-F238E27FC236}">
                <a16:creationId xmlns:a16="http://schemas.microsoft.com/office/drawing/2014/main" id="{B75E7F87-5688-1CE5-FFFE-194EEA577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37528" y="6392616"/>
            <a:ext cx="2057400" cy="365125"/>
          </a:xfrm>
        </p:spPr>
        <p:txBody>
          <a:bodyPr/>
          <a:lstStyle/>
          <a:p>
            <a:fld id="{3C05C9AC-41AD-6D41-A704-7306C592FEBD}" type="slidenum">
              <a:rPr lang="ja-JP" altLang="en-US" smtClean="0"/>
              <a:pPr/>
              <a:t>46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499831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BE8CAB1E-6323-7C42-1962-2F17145465C7}"/>
              </a:ext>
            </a:extLst>
          </p:cNvPr>
          <p:cNvGrpSpPr/>
          <p:nvPr/>
        </p:nvGrpSpPr>
        <p:grpSpPr>
          <a:xfrm>
            <a:off x="6410846" y="3231128"/>
            <a:ext cx="4298796" cy="3276733"/>
            <a:chOff x="6758366" y="3152943"/>
            <a:chExt cx="4426139" cy="3241556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7" name="オブジェクト 6">
                  <a:extLst>
                    <a:ext uri="{FF2B5EF4-FFF2-40B4-BE49-F238E27FC236}">
                      <a16:creationId xmlns:a16="http://schemas.microsoft.com/office/drawing/2014/main" id="{0710B5AA-7B89-ADA5-F082-1F48BC279E3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6877016" y="3152943"/>
                <a:ext cx="4307489" cy="3232952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Acrobat Document" r:id="rId3" imgW="4390855" imgH="3295315" progId="Acrobat.Document.DC">
                        <p:embed/>
                      </p:oleObj>
                    </mc:Choice>
                    <mc:Fallback>
                      <p:oleObj name="Acrobat Document" r:id="rId3" imgW="4390855" imgH="3295315" progId="Acrobat.Document.DC">
                        <p:embed/>
                        <p:pic>
                          <p:nvPicPr>
                            <p:cNvPr id="7" name="オブジェクト 6">
                              <a:extLst>
                                <a:ext uri="{FF2B5EF4-FFF2-40B4-BE49-F238E27FC236}">
                                  <a16:creationId xmlns:a16="http://schemas.microsoft.com/office/drawing/2014/main" id="{0710B5AA-7B89-ADA5-F082-1F48BC279E32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4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877016" y="3152943"/>
                              <a:ext cx="4307489" cy="3232952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7" name="オブジェクト 6">
                  <a:extLst>
                    <a:ext uri="{FF2B5EF4-FFF2-40B4-BE49-F238E27FC236}">
                      <a16:creationId xmlns:a16="http://schemas.microsoft.com/office/drawing/2014/main" id="{0710B5AA-7B89-ADA5-F082-1F48BC279E3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617594131"/>
                    </p:ext>
                  </p:extLst>
                </p:nvPr>
              </p:nvGraphicFramePr>
              <p:xfrm>
                <a:off x="6877016" y="3152943"/>
                <a:ext cx="4307489" cy="3232952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Acrobat Document" r:id="rId10" imgW="4390855" imgH="3295315" progId="Acrobat.Document.DC">
                        <p:embed/>
                      </p:oleObj>
                    </mc:Choice>
                    <mc:Fallback>
                      <p:oleObj name="Acrobat Document" r:id="rId10" imgW="4390855" imgH="3295315" progId="Acrobat.Document.DC">
                        <p:embed/>
                        <p:pic>
                          <p:nvPicPr>
                            <p:cNvPr id="7" name="オブジェクト 6">
                              <a:extLst>
                                <a:ext uri="{FF2B5EF4-FFF2-40B4-BE49-F238E27FC236}">
                                  <a16:creationId xmlns:a16="http://schemas.microsoft.com/office/drawing/2014/main" id="{0710B5AA-7B89-ADA5-F082-1F48BC279E32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877016" y="3152943"/>
                              <a:ext cx="4307489" cy="3232952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ED6E8C3F-3680-C0A0-8021-FA4662194838}"/>
                </a:ext>
              </a:extLst>
            </p:cNvPr>
            <p:cNvCxnSpPr>
              <a:cxnSpLocks/>
            </p:cNvCxnSpPr>
            <p:nvPr/>
          </p:nvCxnSpPr>
          <p:spPr>
            <a:xfrm>
              <a:off x="7703529" y="5005385"/>
              <a:ext cx="2987899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テキスト ボックス 10">
                  <a:extLst>
                    <a:ext uri="{FF2B5EF4-FFF2-40B4-BE49-F238E27FC236}">
                      <a16:creationId xmlns:a16="http://schemas.microsoft.com/office/drawing/2014/main" id="{ACF45FDD-634F-4495-A020-C8877A765F08}"/>
                    </a:ext>
                  </a:extLst>
                </p:cNvPr>
                <p:cNvSpPr txBox="1"/>
                <p:nvPr/>
              </p:nvSpPr>
              <p:spPr>
                <a:xfrm flipH="1">
                  <a:off x="9021100" y="6045798"/>
                  <a:ext cx="459107" cy="34870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1500" i="1">
                            <a:latin typeface="Cambria Math" panose="02040503050406030204" pitchFamily="18" charset="0"/>
                          </a:rPr>
                          <m:t>𝜂</m:t>
                        </m:r>
                      </m:oMath>
                    </m:oMathPara>
                  </a14:m>
                  <a:endParaRPr lang="en-US" altLang="ja-JP" sz="1500" dirty="0"/>
                </a:p>
              </p:txBody>
            </p:sp>
          </mc:Choice>
          <mc:Fallback xmlns="">
            <p:sp>
              <p:nvSpPr>
                <p:cNvPr id="11" name="テキスト ボックス 10">
                  <a:extLst>
                    <a:ext uri="{FF2B5EF4-FFF2-40B4-BE49-F238E27FC236}">
                      <a16:creationId xmlns:a16="http://schemas.microsoft.com/office/drawing/2014/main" id="{ACF45FDD-634F-4495-A020-C8877A765F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9021100" y="6045798"/>
                  <a:ext cx="459107" cy="348701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テキスト ボックス 13">
                  <a:extLst>
                    <a:ext uri="{FF2B5EF4-FFF2-40B4-BE49-F238E27FC236}">
                      <a16:creationId xmlns:a16="http://schemas.microsoft.com/office/drawing/2014/main" id="{331A7251-57D9-4337-D820-7AB87B2952FE}"/>
                    </a:ext>
                  </a:extLst>
                </p:cNvPr>
                <p:cNvSpPr txBox="1"/>
                <p:nvPr/>
              </p:nvSpPr>
              <p:spPr>
                <a:xfrm rot="16200000" flipH="1">
                  <a:off x="6739762" y="4605879"/>
                  <a:ext cx="459107" cy="4218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ja-JP" altLang="en-US" dirty="0"/>
                </a:p>
              </p:txBody>
            </p:sp>
          </mc:Choice>
          <mc:Fallback xmlns="">
            <p:sp>
              <p:nvSpPr>
                <p:cNvPr id="14" name="テキスト ボックス 13">
                  <a:extLst>
                    <a:ext uri="{FF2B5EF4-FFF2-40B4-BE49-F238E27FC236}">
                      <a16:creationId xmlns:a16="http://schemas.microsoft.com/office/drawing/2014/main" id="{331A7251-57D9-4337-D820-7AB87B2952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 flipH="1">
                  <a:off x="6739762" y="4605879"/>
                  <a:ext cx="459107" cy="421899"/>
                </a:xfrm>
                <a:prstGeom prst="rect">
                  <a:avLst/>
                </a:prstGeom>
                <a:blipFill>
                  <a:blip r:embed="rId13"/>
                  <a:stretch>
                    <a:fillRect t="-526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8" name="オブジェクト 7">
            <a:extLst>
              <a:ext uri="{FF2B5EF4-FFF2-40B4-BE49-F238E27FC236}">
                <a16:creationId xmlns:a16="http://schemas.microsoft.com/office/drawing/2014/main" id="{BC7F0B37-9B09-D22E-C13D-4BFE438AF3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7575413"/>
              </p:ext>
            </p:extLst>
          </p:nvPr>
        </p:nvGraphicFramePr>
        <p:xfrm>
          <a:off x="8785308" y="1408192"/>
          <a:ext cx="2852218" cy="2140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4" imgW="4390855" imgH="3295315" progId="Acrobat.Document.DC">
                  <p:embed/>
                </p:oleObj>
              </mc:Choice>
              <mc:Fallback>
                <p:oleObj name="Acrobat Document" r:id="rId14" imgW="4390855" imgH="3295315" progId="Acrobat.Document.DC">
                  <p:embed/>
                  <p:pic>
                    <p:nvPicPr>
                      <p:cNvPr id="8" name="オブジェクト 7">
                        <a:extLst>
                          <a:ext uri="{FF2B5EF4-FFF2-40B4-BE49-F238E27FC236}">
                            <a16:creationId xmlns:a16="http://schemas.microsoft.com/office/drawing/2014/main" id="{BC7F0B37-9B09-D22E-C13D-4BFE438AF3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785308" y="1408192"/>
                        <a:ext cx="2852218" cy="21407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オブジェクト 8">
            <a:extLst>
              <a:ext uri="{FF2B5EF4-FFF2-40B4-BE49-F238E27FC236}">
                <a16:creationId xmlns:a16="http://schemas.microsoft.com/office/drawing/2014/main" id="{9371B43D-8838-BCFB-ED44-087508BE08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7107230"/>
              </p:ext>
            </p:extLst>
          </p:nvPr>
        </p:nvGraphicFramePr>
        <p:xfrm>
          <a:off x="5864270" y="1404454"/>
          <a:ext cx="2927760" cy="2197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6" imgW="4390855" imgH="3295315" progId="Acrobat.Document.DC">
                  <p:embed/>
                </p:oleObj>
              </mc:Choice>
              <mc:Fallback>
                <p:oleObj name="Acrobat Document" r:id="rId16" imgW="4390855" imgH="3295315" progId="Acrobat.Document.DC">
                  <p:embed/>
                  <p:pic>
                    <p:nvPicPr>
                      <p:cNvPr id="9" name="オブジェクト 8">
                        <a:extLst>
                          <a:ext uri="{FF2B5EF4-FFF2-40B4-BE49-F238E27FC236}">
                            <a16:creationId xmlns:a16="http://schemas.microsoft.com/office/drawing/2014/main" id="{9371B43D-8838-BCFB-ED44-087508BE08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864270" y="1404454"/>
                        <a:ext cx="2927760" cy="21974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コンテンツ プレースホルダー 2">
                <a:extLst>
                  <a:ext uri="{FF2B5EF4-FFF2-40B4-BE49-F238E27FC236}">
                    <a16:creationId xmlns:a16="http://schemas.microsoft.com/office/drawing/2014/main" id="{F347D0D0-622B-445A-7F28-C90CF00D61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8768" y="1306599"/>
                <a:ext cx="5469438" cy="444386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1" i="0" smtClean="0">
                        <a:latin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kumimoji="1" lang="en-US" altLang="ja-JP" b="1" i="0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sSup>
                          <m:sSupPr>
                            <m:ctrlP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p>
                    </m:sSubSup>
                    <m:d>
                      <m:dPr>
                        <m:ctrlP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</m:d>
                    <m:r>
                      <a:rPr kumimoji="1" lang="en-US" altLang="ja-JP" b="1" i="0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sSup>
                          <m:sSupPr>
                            <m:ctrlP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p>
                    </m:sSubSup>
                    <m:d>
                      <m:dPr>
                        <m:ctrlP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</m:d>
                  </m:oMath>
                </a14:m>
                <a:endParaRPr lang="en-US" altLang="ja-JP" sz="1500" dirty="0"/>
              </a:p>
              <a:p>
                <a:pPr lvl="1">
                  <a:lnSpc>
                    <a:spcPct val="150000"/>
                  </a:lnSpc>
                </a:pPr>
                <a:r>
                  <a:rPr lang="en-US" altLang="ja-JP" sz="1800" b="1" dirty="0"/>
                  <a:t>Electric field created by initial condition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</a:pPr>
                <a:r>
                  <a:rPr lang="en-US" altLang="ja-JP" sz="1800" b="1" dirty="0">
                    <a:solidFill>
                      <a:schemeClr val="accent2"/>
                    </a:solidFill>
                    <a:latin typeface="Symbol" pitchFamily="2" charset="2"/>
                  </a:rPr>
                  <a:t>D</a:t>
                </a:r>
                <a14:m>
                  <m:oMath xmlns:m="http://schemas.openxmlformats.org/officeDocument/2006/math">
                    <m:r>
                      <a:rPr lang="en-US" altLang="ja-JP" sz="18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altLang="ja-JP" sz="1800" b="1" i="1" baseline="-250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ja-JP" sz="18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18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is</m:t>
                    </m:r>
                    <m:r>
                      <a:rPr lang="en-US" altLang="ja-JP" sz="18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18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finite</m:t>
                    </m:r>
                    <m:r>
                      <a:rPr lang="en-US" altLang="ja-JP" sz="18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18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at</m:t>
                    </m:r>
                    <m:r>
                      <a:rPr lang="en-US" altLang="ja-JP" sz="18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18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𝜼</m:t>
                    </m:r>
                    <m:r>
                      <a:rPr lang="en-US" altLang="ja-JP" sz="18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8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altLang="ja-JP" sz="1800" b="1" dirty="0">
                  <a:solidFill>
                    <a:schemeClr val="accent2"/>
                  </a:solidFill>
                </a:endParaRPr>
              </a:p>
              <a:p>
                <a:pPr lvl="2">
                  <a:lnSpc>
                    <a:spcPct val="150000"/>
                  </a:lnSpc>
                </a:pPr>
                <a:r>
                  <a:rPr lang="en-US" altLang="ja-JP" sz="1800" dirty="0"/>
                  <a:t>Asymmetry structure to </a:t>
                </a:r>
                <a14:m>
                  <m:oMath xmlns:m="http://schemas.openxmlformats.org/officeDocument/2006/math">
                    <m:r>
                      <a:rPr lang="en-US" altLang="ja-JP" sz="18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ja-JP" sz="1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ja-JP" sz="1800" dirty="0"/>
              </a:p>
              <a:p>
                <a:pPr lvl="1">
                  <a:lnSpc>
                    <a:spcPct val="150000"/>
                  </a:lnSpc>
                </a:pPr>
                <a:r>
                  <a:rPr lang="en-US" altLang="ja-JP" sz="1800" b="1" dirty="0"/>
                  <a:t>Proportion to electric conductivity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altLang="ja-JP" sz="1800" dirty="0">
                    <a:latin typeface="Symbol" pitchFamily="2" charset="2"/>
                  </a:rPr>
                  <a:t>D</a:t>
                </a:r>
                <a:r>
                  <a:rPr lang="en-US" altLang="ja-JP" sz="1800" i="1" dirty="0"/>
                  <a:t>v</a:t>
                </a:r>
                <a:r>
                  <a:rPr lang="en-US" altLang="ja-JP" sz="1800" baseline="-25000" dirty="0"/>
                  <a:t>1</a:t>
                </a:r>
                <a:r>
                  <a:rPr lang="en-US" altLang="ja-JP" sz="1800" dirty="0"/>
                  <a:t> vanishes at </a:t>
                </a:r>
                <a14:m>
                  <m:oMath xmlns:m="http://schemas.openxmlformats.org/officeDocument/2006/math">
                    <m:r>
                      <a:rPr lang="en-US" altLang="ja-JP" sz="18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ja-JP" sz="1800" i="1">
                        <a:latin typeface="Cambria Math" panose="02040503050406030204" pitchFamily="18" charset="0"/>
                      </a:rPr>
                      <m:t>=0.5</m:t>
                    </m:r>
                    <m:r>
                      <a:rPr lang="en-US" altLang="ja-JP" sz="18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ja-JP" sz="1350" dirty="0"/>
              </a:p>
              <a:p>
                <a:pPr lvl="1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ja-JP" sz="1800" b="1" dirty="0"/>
                  <a:t>Electrical conductivity &lt;- </a:t>
                </a:r>
                <a14:m>
                  <m:oMath xmlns:m="http://schemas.openxmlformats.org/officeDocument/2006/math">
                    <m:r>
                      <a:rPr lang="en-US" altLang="ja-JP" sz="1800" b="1" dirty="0">
                        <a:latin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lang="en-US" altLang="ja-JP" sz="1800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800" b="1" i="1" dirty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ja-JP" sz="1800" b="1" i="1" dirty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altLang="ja-JP" sz="1800" b="1" dirty="0"/>
                  <a:t> at </a:t>
                </a:r>
                <a14:m>
                  <m:oMath xmlns:m="http://schemas.openxmlformats.org/officeDocument/2006/math">
                    <m:r>
                      <a:rPr lang="en-US" altLang="ja-JP" sz="1800" b="1" i="1">
                        <a:latin typeface="Cambria Math" panose="02040503050406030204" pitchFamily="18" charset="0"/>
                      </a:rPr>
                      <m:t>𝜼</m:t>
                    </m:r>
                    <m:r>
                      <a:rPr lang="en-US" altLang="ja-JP" sz="1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800" b="1" i="1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altLang="ja-JP" sz="1800" b="1" dirty="0"/>
              </a:p>
              <a:p>
                <a:pPr lvl="1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ja-JP" sz="1800" b="1" dirty="0"/>
                  <a:t>Initial electrical field from </a:t>
                </a:r>
                <a14:m>
                  <m:oMath xmlns:m="http://schemas.openxmlformats.org/officeDocument/2006/math">
                    <m:r>
                      <a:rPr lang="en-US" altLang="ja-JP" sz="1800" b="1" i="1">
                        <a:latin typeface="Cambria Math" panose="02040503050406030204" pitchFamily="18" charset="0"/>
                      </a:rPr>
                      <m:t>𝜼</m:t>
                    </m:r>
                    <m:r>
                      <a:rPr lang="en-US" altLang="ja-JP" sz="18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1800" b="1">
                        <a:latin typeface="Cambria Math" panose="02040503050406030204" pitchFamily="18" charset="0"/>
                      </a:rPr>
                      <m:t>𝐝𝐞𝐩𝐞𝐧𝐝𝐞𝐧𝐜𝐞</m:t>
                    </m:r>
                  </m:oMath>
                </a14:m>
                <a:endParaRPr lang="en-US" altLang="ja-JP" sz="1800" b="1" dirty="0">
                  <a:latin typeface="Cambria Math" panose="02040503050406030204" pitchFamily="18" charset="0"/>
                </a:endParaRPr>
              </a:p>
              <a:p>
                <a:pPr marL="457200" lvl="1" indent="0">
                  <a:lnSpc>
                    <a:spcPct val="150000"/>
                  </a:lnSpc>
                  <a:buNone/>
                </a:pPr>
                <a:r>
                  <a:rPr lang="en-US" altLang="ja-JP" sz="1800" b="1" dirty="0"/>
                  <a:t>     </a:t>
                </a:r>
                <a14:m>
                  <m:oMath xmlns:m="http://schemas.openxmlformats.org/officeDocument/2006/math">
                    <m:r>
                      <a:rPr lang="en-US" altLang="ja-JP" sz="1800" b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1800" b="1">
                        <a:latin typeface="Cambria Math" panose="02040503050406030204" pitchFamily="18" charset="0"/>
                      </a:rPr>
                      <m:t>𝐨𝐟</m:t>
                    </m:r>
                    <m:r>
                      <a:rPr lang="en-US" altLang="ja-JP" sz="18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1800" b="1" dirty="0"/>
                  <a:t> </a:t>
                </a:r>
                <a14:m>
                  <m:oMath xmlns:m="http://schemas.openxmlformats.org/officeDocument/2006/math">
                    <m:r>
                      <a:rPr lang="en-US" altLang="ja-JP" sz="1800" b="1" i="1">
                        <a:latin typeface="Cambria Math" panose="02040503050406030204" pitchFamily="18" charset="0"/>
                      </a:rPr>
                      <m:t>𝜟</m:t>
                    </m:r>
                    <m:sSub>
                      <m:sSubPr>
                        <m:ctrlPr>
                          <a:rPr lang="en-US" altLang="ja-JP" sz="1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8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ja-JP" sz="18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kumimoji="1" lang="ja-JP" altLang="en-US" dirty="0"/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13" name="コンテンツ プレースホルダー 2">
                <a:extLst>
                  <a:ext uri="{FF2B5EF4-FFF2-40B4-BE49-F238E27FC236}">
                    <a16:creationId xmlns:a16="http://schemas.microsoft.com/office/drawing/2014/main" id="{F347D0D0-622B-445A-7F28-C90CF00D61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8768" y="1306599"/>
                <a:ext cx="5469438" cy="4443863"/>
              </a:xfrm>
              <a:blipFill>
                <a:blip r:embed="rId18"/>
                <a:stretch>
                  <a:fillRect l="-2088" t="-2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F90D80C7-BD3B-37AC-0608-F18D92F588D3}"/>
                  </a:ext>
                </a:extLst>
              </p:cNvPr>
              <p:cNvSpPr txBox="1"/>
              <p:nvPr/>
            </p:nvSpPr>
            <p:spPr>
              <a:xfrm>
                <a:off x="7163938" y="3294234"/>
                <a:ext cx="674031" cy="3000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ja-JP" altLang="en-US" sz="1350" dirty="0"/>
                  <a:t> </a:t>
                </a:r>
                <a:r>
                  <a:rPr lang="en-US" altLang="ja-JP" sz="1350" dirty="0"/>
                  <a:t>[</a:t>
                </a:r>
                <a:r>
                  <a:rPr lang="en-US" altLang="ja-JP" sz="1350" dirty="0" err="1"/>
                  <a:t>fm</a:t>
                </a:r>
                <a:r>
                  <a:rPr lang="en-US" altLang="ja-JP" sz="1350" dirty="0"/>
                  <a:t>]</a:t>
                </a:r>
                <a:endParaRPr lang="ja-JP" altLang="en-US" sz="1350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F90D80C7-BD3B-37AC-0608-F18D92F58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3938" y="3294234"/>
                <a:ext cx="674031" cy="300082"/>
              </a:xfrm>
              <a:prstGeom prst="rect">
                <a:avLst/>
              </a:prstGeom>
              <a:blipFill>
                <a:blip r:embed="rId19"/>
                <a:stretch>
                  <a:fillRect t="-4000" b="-16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BF22A735-4F8A-B343-F351-8AC99B4265B7}"/>
                  </a:ext>
                </a:extLst>
              </p:cNvPr>
              <p:cNvSpPr txBox="1"/>
              <p:nvPr/>
            </p:nvSpPr>
            <p:spPr>
              <a:xfrm>
                <a:off x="10028785" y="3231128"/>
                <a:ext cx="674031" cy="3000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35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ja-JP" altLang="en-US" sz="1350" dirty="0"/>
                  <a:t> </a:t>
                </a:r>
                <a:r>
                  <a:rPr lang="en-US" altLang="ja-JP" sz="1350" dirty="0"/>
                  <a:t>[</a:t>
                </a:r>
                <a:r>
                  <a:rPr lang="en-US" altLang="ja-JP" sz="1350" dirty="0" err="1"/>
                  <a:t>fm</a:t>
                </a:r>
                <a:r>
                  <a:rPr lang="en-US" altLang="ja-JP" sz="1350" dirty="0"/>
                  <a:t>]</a:t>
                </a:r>
                <a:endParaRPr lang="ja-JP" altLang="en-US" sz="1350" dirty="0"/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BF22A735-4F8A-B343-F351-8AC99B4265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8785" y="3231128"/>
                <a:ext cx="674031" cy="300082"/>
              </a:xfrm>
              <a:prstGeom prst="rect">
                <a:avLst/>
              </a:prstGeom>
              <a:blipFill>
                <a:blip r:embed="rId20"/>
                <a:stretch>
                  <a:fillRect t="-4167" r="-1852" b="-208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4FF130B8-749B-1675-D9A8-63DA36A9E2EE}"/>
                  </a:ext>
                </a:extLst>
              </p:cNvPr>
              <p:cNvSpPr txBox="1"/>
              <p:nvPr/>
            </p:nvSpPr>
            <p:spPr>
              <a:xfrm>
                <a:off x="10297028" y="3771126"/>
                <a:ext cx="128620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ja-JP" sz="1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1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1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altLang="ja-JP" sz="1000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altLang="ja-JP" sz="1000" b="1" dirty="0"/>
                  <a:t>fm</a:t>
                </a:r>
                <a:r>
                  <a:rPr lang="en-US" altLang="ja-JP" sz="1000" b="1" baseline="30000" dirty="0"/>
                  <a:t>-1</a:t>
                </a:r>
                <a:endParaRPr lang="en-US" altLang="ja-JP" sz="1000" b="1" baseline="30000" dirty="0">
                  <a:solidFill>
                    <a:schemeClr val="accent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10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ja-JP" sz="10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0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10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10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𝟎𝟐𝟑</m:t>
                    </m:r>
                  </m:oMath>
                </a14:m>
                <a:r>
                  <a:rPr lang="en-US" altLang="ja-JP" sz="1000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altLang="ja-JP" sz="1000" b="1" dirty="0"/>
                  <a:t>fm</a:t>
                </a:r>
                <a:r>
                  <a:rPr lang="en-US" altLang="ja-JP" sz="1000" b="1" baseline="30000" dirty="0"/>
                  <a:t>-1</a:t>
                </a:r>
                <a:endParaRPr lang="en-US" altLang="ja-JP" sz="1000" b="1" baseline="30000" dirty="0">
                  <a:solidFill>
                    <a:schemeClr val="accent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1000" b="1" i="1"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ja-JP" sz="10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0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10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1000" b="1" i="1">
                        <a:latin typeface="Cambria Math" panose="02040503050406030204" pitchFamily="18" charset="0"/>
                      </a:rPr>
                      <m:t>𝟎𝟎𝟓𝟖</m:t>
                    </m:r>
                    <m:r>
                      <a:rPr lang="en-US" altLang="ja-JP" sz="10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1000" b="1" dirty="0"/>
                  <a:t>fm</a:t>
                </a:r>
                <a:r>
                  <a:rPr lang="en-US" altLang="ja-JP" sz="1000" b="1" baseline="30000" dirty="0"/>
                  <a:t>-1</a:t>
                </a:r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4FF130B8-749B-1675-D9A8-63DA36A9E2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7028" y="3771126"/>
                <a:ext cx="1286204" cy="553998"/>
              </a:xfrm>
              <a:prstGeom prst="rect">
                <a:avLst/>
              </a:prstGeom>
              <a:blipFill>
                <a:blip r:embed="rId21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90ED718-B64A-DDA4-4F16-AB57FDD79787}"/>
              </a:ext>
            </a:extLst>
          </p:cNvPr>
          <p:cNvSpPr txBox="1"/>
          <p:nvPr/>
        </p:nvSpPr>
        <p:spPr>
          <a:xfrm>
            <a:off x="1958766" y="6115778"/>
            <a:ext cx="6905930" cy="704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</a:rPr>
              <a:t>Asymmetric system has advantage in explore of </a:t>
            </a:r>
          </a:p>
          <a:p>
            <a:r>
              <a:rPr lang="en-US" altLang="ja-JP" sz="2000" b="1" dirty="0">
                <a:solidFill>
                  <a:srgbClr val="FF0000"/>
                </a:solidFill>
              </a:rPr>
              <a:t>QGP electrical conductivity.  </a:t>
            </a:r>
            <a:endParaRPr lang="ja-JP" altLang="en-US" sz="2000" b="1">
              <a:solidFill>
                <a:srgbClr val="FF0000"/>
              </a:solidFill>
            </a:endParaRPr>
          </a:p>
        </p:txBody>
      </p:sp>
      <p:sp>
        <p:nvSpPr>
          <p:cNvPr id="26" name="スライド番号プレースホルダー 25">
            <a:extLst>
              <a:ext uri="{FF2B5EF4-FFF2-40B4-BE49-F238E27FC236}">
                <a16:creationId xmlns:a16="http://schemas.microsoft.com/office/drawing/2014/main" id="{CCADDCC8-92D7-2BB6-44BC-38764AF0F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47</a:t>
            </a:fld>
            <a:endParaRPr lang="ja-JP" altLang="en-US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09DB1D2-7782-8B27-26FB-599C4FFB5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2225" y="1032499"/>
            <a:ext cx="6353021" cy="37569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15870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b="1" i="1" dirty="0">
                <a:latin typeface="Arial Unicode MS"/>
                <a:ea typeface="SFMono-Regular"/>
              </a:rPr>
              <a:t>Nakamura</a:t>
            </a:r>
            <a:r>
              <a:rPr kumimoji="0" lang="ja-JP" altLang="ja-JP" sz="1400" b="1" i="1">
                <a:latin typeface="Arial Unicode MS"/>
                <a:ea typeface="SFMono-Regular"/>
              </a:rPr>
              <a:t>, Miyoshi</a:t>
            </a:r>
            <a:r>
              <a:rPr kumimoji="0" lang="ja-JP" altLang="ja-JP" sz="1400" b="1" i="1" dirty="0">
                <a:latin typeface="Arial Unicode MS"/>
                <a:ea typeface="SFMono-Regular"/>
              </a:rPr>
              <a:t>, C</a:t>
            </a:r>
            <a:r>
              <a:rPr kumimoji="0" lang="ja-JP" altLang="ja-JP" sz="1400" b="1" i="1">
                <a:latin typeface="Arial Unicode MS"/>
                <a:ea typeface="SFMono-Regular"/>
              </a:rPr>
              <a:t>.</a:t>
            </a:r>
            <a:r>
              <a:rPr kumimoji="0" lang="en-US" altLang="ja-JP" sz="1400" b="1" i="1" dirty="0">
                <a:latin typeface="Arial Unicode MS"/>
                <a:ea typeface="SFMono-Regular"/>
              </a:rPr>
              <a:t> </a:t>
            </a:r>
            <a:r>
              <a:rPr kumimoji="0" lang="ja-JP" altLang="ja-JP" sz="1400" b="1" i="1">
                <a:latin typeface="Arial Unicode MS"/>
                <a:ea typeface="SFMono-Regular"/>
              </a:rPr>
              <a:t>N</a:t>
            </a:r>
            <a:r>
              <a:rPr kumimoji="0" lang="en-US" altLang="ja-JP" sz="1400" b="1" i="1" dirty="0">
                <a:latin typeface="Arial Unicode MS"/>
                <a:ea typeface="SFMono-Regular"/>
              </a:rPr>
              <a:t>.</a:t>
            </a:r>
            <a:r>
              <a:rPr kumimoji="0" lang="ja-JP" altLang="ja-JP" sz="1400" b="1" i="1">
                <a:latin typeface="Arial Unicode MS"/>
                <a:ea typeface="SFMono-Regular"/>
              </a:rPr>
              <a:t> and </a:t>
            </a:r>
            <a:r>
              <a:rPr kumimoji="0" lang="en-US" altLang="ja-JP" sz="1400" b="1" i="1" dirty="0">
                <a:latin typeface="Arial Unicode MS"/>
                <a:ea typeface="SFMono-Regular"/>
              </a:rPr>
              <a:t>T</a:t>
            </a:r>
            <a:r>
              <a:rPr kumimoji="0" lang="ja-JP" altLang="ja-JP" sz="1400" i="1">
                <a:latin typeface="Arial Unicode MS"/>
                <a:ea typeface="SFMono-Regular"/>
              </a:rPr>
              <a:t>akahashi</a:t>
            </a:r>
            <a:r>
              <a:rPr kumimoji="0" lang="ja-JP" altLang="ja-JP" sz="1400" b="1" i="1">
                <a:latin typeface="Arial Unicode MS"/>
                <a:ea typeface="SFMono-Regular"/>
              </a:rPr>
              <a:t>, </a:t>
            </a:r>
            <a:r>
              <a:rPr kumimoji="0" lang="en" altLang="ja-JP" sz="1400" b="1" i="1" dirty="0">
                <a:latin typeface="Arial Unicode MS"/>
                <a:ea typeface="SFMono-Regular"/>
              </a:rPr>
              <a:t>Phys. Rev. C 107 (2023) 3, 034912</a:t>
            </a:r>
            <a:endParaRPr kumimoji="0" lang="ja-JP" altLang="ja-JP" sz="3200" b="1" i="1" dirty="0">
              <a:latin typeface="Arial" panose="020B0604020202020204" pitchFamily="34" charset="0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91CB2584-56BC-755A-E8EE-4DA4119AE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528" y="85725"/>
            <a:ext cx="9876406" cy="928008"/>
          </a:xfrm>
        </p:spPr>
        <p:txBody>
          <a:bodyPr>
            <a:normAutofit/>
          </a:bodyPr>
          <a:lstStyle/>
          <a:p>
            <a:r>
              <a:rPr lang="en-US" altLang="ja-JP" dirty="0"/>
              <a:t>Charge Dependence of </a:t>
            </a:r>
            <a:r>
              <a:rPr lang="en-US" altLang="ja-JP" dirty="0">
                <a:latin typeface="Symbol" pitchFamily="2" charset="2"/>
              </a:rPr>
              <a:t>D</a:t>
            </a:r>
            <a:r>
              <a:rPr lang="en-US" altLang="ja-JP" i="1" dirty="0"/>
              <a:t>v</a:t>
            </a:r>
            <a:r>
              <a:rPr lang="en-US" altLang="ja-JP" baseline="-25000" dirty="0"/>
              <a:t>1</a:t>
            </a:r>
            <a:r>
              <a:rPr kumimoji="1" lang="ja-JP" altLang="en-US"/>
              <a:t>：</a:t>
            </a:r>
            <a:r>
              <a:rPr lang="en-US" altLang="ja-JP" dirty="0"/>
              <a:t>C</a:t>
            </a:r>
            <a:r>
              <a:rPr kumimoji="1" lang="en-US" altLang="ja-JP" dirty="0"/>
              <a:t>u</a:t>
            </a:r>
            <a:r>
              <a:rPr kumimoji="1" lang="ja-JP" altLang="en-US"/>
              <a:t>＋</a:t>
            </a:r>
            <a:r>
              <a:rPr kumimoji="1" lang="en-US" altLang="ja-JP" dirty="0"/>
              <a:t>Au</a:t>
            </a:r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AA3443B-84A4-99FF-A7DE-F9DD8A952ABA}"/>
              </a:ext>
            </a:extLst>
          </p:cNvPr>
          <p:cNvSpPr txBox="1"/>
          <p:nvPr/>
        </p:nvSpPr>
        <p:spPr>
          <a:xfrm>
            <a:off x="7116213" y="1267389"/>
            <a:ext cx="461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Charge distribution on freezeout hypersurface</a:t>
            </a:r>
            <a:endParaRPr lang="ja-JP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4536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83BA15-96CB-A4DE-0413-C49CE3A9F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158" y="72734"/>
            <a:ext cx="9876406" cy="928008"/>
          </a:xfrm>
        </p:spPr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8DB119E-8F9B-8800-6B93-45EE37CC0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492" y="1120552"/>
            <a:ext cx="9876406" cy="5562600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 dirty="0"/>
              <a:t>  </a:t>
            </a:r>
            <a:r>
              <a:rPr lang="en-US" altLang="ja-JP" sz="3200" b="1" dirty="0">
                <a:solidFill>
                  <a:srgbClr val="FF0080"/>
                </a:solidFill>
              </a:rPr>
              <a:t>Relativistic Resistive Magnetohydrodynamic Model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ja-JP" dirty="0"/>
              <a:t>RRMHD code in the Milne coordinate </a:t>
            </a:r>
          </a:p>
          <a:p>
            <a:pPr lvl="1"/>
            <a:r>
              <a:rPr lang="en-US" altLang="ja-JP" dirty="0"/>
              <a:t>Test calculation in the 1+1 expanding system</a:t>
            </a:r>
          </a:p>
          <a:p>
            <a:r>
              <a:rPr lang="en-US" altLang="ja-JP" dirty="0"/>
              <a:t>Application to high-energy heavy-ion collisions </a:t>
            </a:r>
          </a:p>
          <a:p>
            <a:pPr lvl="1"/>
            <a:r>
              <a:rPr lang="en-US" altLang="ja-JP" dirty="0" err="1"/>
              <a:t>Au+Au</a:t>
            </a:r>
            <a:r>
              <a:rPr lang="en-US" altLang="ja-JP" dirty="0"/>
              <a:t> and </a:t>
            </a:r>
            <a:r>
              <a:rPr lang="en-US" altLang="ja-JP" dirty="0" err="1"/>
              <a:t>Au+Cu</a:t>
            </a:r>
            <a:r>
              <a:rPr lang="en-US" altLang="ja-JP" dirty="0"/>
              <a:t> systems at RHIC energy </a:t>
            </a:r>
          </a:p>
          <a:p>
            <a:pPr lvl="1"/>
            <a:r>
              <a:rPr lang="en-US" altLang="ja-JP" dirty="0"/>
              <a:t>Directed flow</a:t>
            </a:r>
          </a:p>
          <a:p>
            <a:pPr lvl="2"/>
            <a:r>
              <a:rPr lang="en-US" altLang="ja-JP" dirty="0" err="1"/>
              <a:t>Cu+Au</a:t>
            </a:r>
            <a:r>
              <a:rPr lang="en-US" altLang="ja-JP" dirty="0"/>
              <a:t>: suppression of v</a:t>
            </a:r>
            <a:r>
              <a:rPr lang="en-US" altLang="ja-JP" baseline="-25000" dirty="0"/>
              <a:t>1</a:t>
            </a:r>
            <a:r>
              <a:rPr lang="en-US" altLang="ja-JP" dirty="0"/>
              <a:t> due to dissipation of electric field</a:t>
            </a:r>
          </a:p>
          <a:p>
            <a:pPr lvl="1"/>
            <a:r>
              <a:rPr lang="en-US" altLang="ja-JP" dirty="0"/>
              <a:t>Charge dependence of Δv</a:t>
            </a:r>
            <a:r>
              <a:rPr lang="en-US" altLang="ja-JP" baseline="-25000" dirty="0"/>
              <a:t>1</a:t>
            </a:r>
            <a:r>
              <a:rPr lang="en-US" altLang="ja-JP" dirty="0"/>
              <a:t> and Δv</a:t>
            </a:r>
            <a:r>
              <a:rPr lang="en-US" altLang="ja-JP" baseline="-25000" dirty="0"/>
              <a:t>2 </a:t>
            </a:r>
          </a:p>
          <a:p>
            <a:pPr lvl="2"/>
            <a:r>
              <a:rPr lang="en-US" altLang="ja-JP" dirty="0"/>
              <a:t> electric conductivity from Δv</a:t>
            </a:r>
            <a:r>
              <a:rPr lang="en-US" altLang="ja-JP" baseline="-25000" dirty="0"/>
              <a:t>1</a:t>
            </a:r>
            <a:endParaRPr lang="en-US" altLang="ja-JP" dirty="0"/>
          </a:p>
          <a:p>
            <a:pPr lvl="2"/>
            <a:endParaRPr lang="en-US" altLang="ja-JP" baseline="-25000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60C4741-6A41-AB23-149A-9AEC6BB13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48</a:t>
            </a:fld>
            <a:endParaRPr lang="ja-JP" altLang="en-US"/>
          </a:p>
        </p:txBody>
      </p:sp>
      <p:graphicFrame>
        <p:nvGraphicFramePr>
          <p:cNvPr id="5" name="オブジェクト 4">
            <a:extLst>
              <a:ext uri="{FF2B5EF4-FFF2-40B4-BE49-F238E27FC236}">
                <a16:creationId xmlns:a16="http://schemas.microsoft.com/office/drawing/2014/main" id="{A5A74331-8A72-9DD3-DBF1-A42A9D68AF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791176"/>
              </p:ext>
            </p:extLst>
          </p:nvPr>
        </p:nvGraphicFramePr>
        <p:xfrm>
          <a:off x="1671823" y="4837289"/>
          <a:ext cx="2398689" cy="1800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390855" imgH="3295315" progId="Acrobat.Document.DC">
                  <p:embed/>
                </p:oleObj>
              </mc:Choice>
              <mc:Fallback>
                <p:oleObj name="Acrobat Document" r:id="rId2" imgW="4390855" imgH="3295315" progId="Acrobat.Document.DC">
                  <p:embed/>
                  <p:pic>
                    <p:nvPicPr>
                      <p:cNvPr id="5" name="オブジェクト 4">
                        <a:extLst>
                          <a:ext uri="{FF2B5EF4-FFF2-40B4-BE49-F238E27FC236}">
                            <a16:creationId xmlns:a16="http://schemas.microsoft.com/office/drawing/2014/main" id="{A5A74331-8A72-9DD3-DBF1-A42A9D68AF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71823" y="4837289"/>
                        <a:ext cx="2398689" cy="18003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オブジェクト 5">
            <a:extLst>
              <a:ext uri="{FF2B5EF4-FFF2-40B4-BE49-F238E27FC236}">
                <a16:creationId xmlns:a16="http://schemas.microsoft.com/office/drawing/2014/main" id="{FF867C3B-DAE1-838C-FBF9-944FC111A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8086262"/>
              </p:ext>
            </p:extLst>
          </p:nvPr>
        </p:nvGraphicFramePr>
        <p:xfrm>
          <a:off x="4221728" y="4847717"/>
          <a:ext cx="2484090" cy="1864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4390855" imgH="3295315" progId="Acrobat.Document.DC">
                  <p:embed/>
                </p:oleObj>
              </mc:Choice>
              <mc:Fallback>
                <p:oleObj name="Acrobat Document" r:id="rId4" imgW="4390855" imgH="3295315" progId="Acrobat.Document.DC">
                  <p:embed/>
                  <p:pic>
                    <p:nvPicPr>
                      <p:cNvPr id="6" name="オブジェクト 5">
                        <a:extLst>
                          <a:ext uri="{FF2B5EF4-FFF2-40B4-BE49-F238E27FC236}">
                            <a16:creationId xmlns:a16="http://schemas.microsoft.com/office/drawing/2014/main" id="{FF867C3B-DAE1-838C-FBF9-944FC111A5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21728" y="4847717"/>
                        <a:ext cx="2484090" cy="18644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右矢印 6">
            <a:extLst>
              <a:ext uri="{FF2B5EF4-FFF2-40B4-BE49-F238E27FC236}">
                <a16:creationId xmlns:a16="http://schemas.microsoft.com/office/drawing/2014/main" id="{7252D82E-821F-A2D2-068D-3420914B99DD}"/>
              </a:ext>
            </a:extLst>
          </p:cNvPr>
          <p:cNvSpPr/>
          <p:nvPr/>
        </p:nvSpPr>
        <p:spPr>
          <a:xfrm>
            <a:off x="6989146" y="5368145"/>
            <a:ext cx="432048" cy="569358"/>
          </a:xfrm>
          <a:prstGeom prst="rightArrow">
            <a:avLst/>
          </a:prstGeom>
          <a:solidFill>
            <a:srgbClr val="0432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DF486F7-9F45-A681-887F-2C4E9AF81CE2}"/>
              </a:ext>
            </a:extLst>
          </p:cNvPr>
          <p:cNvSpPr txBox="1"/>
          <p:nvPr/>
        </p:nvSpPr>
        <p:spPr>
          <a:xfrm>
            <a:off x="7855923" y="4574149"/>
            <a:ext cx="43360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Event-by-event fluctuation</a:t>
            </a:r>
          </a:p>
          <a:p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Finite density </a:t>
            </a:r>
          </a:p>
          <a:p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Nuclear structure </a:t>
            </a:r>
            <a:r>
              <a:rPr lang="en-US" altLang="ja-JP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Ru+Ru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ja-JP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Zr+Zr</a:t>
            </a:r>
            <a:endParaRPr lang="en-US" altLang="ja-JP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Vortex</a:t>
            </a:r>
          </a:p>
          <a:p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Chiral magnetohydrodynamics</a:t>
            </a:r>
          </a:p>
          <a:p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…. </a:t>
            </a:r>
            <a:endParaRPr lang="ja-JP" alt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E0D925E-CFA7-B5BA-A9DF-2C22547A9E9E}"/>
              </a:ext>
            </a:extLst>
          </p:cNvPr>
          <p:cNvSpPr txBox="1"/>
          <p:nvPr/>
        </p:nvSpPr>
        <p:spPr>
          <a:xfrm>
            <a:off x="7587609" y="4189399"/>
            <a:ext cx="1826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latin typeface="Calibri" panose="020F0502020204030204" pitchFamily="34" charset="0"/>
                <a:cs typeface="Calibri" panose="020F0502020204030204" pitchFamily="34" charset="0"/>
              </a:rPr>
              <a:t>Future work:</a:t>
            </a:r>
            <a:endParaRPr lang="ja-JP" altLang="en-US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882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Quark-Gluon Plasma (QGP)?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Quarks and gluons at extreme conditions </a:t>
            </a:r>
          </a:p>
          <a:p>
            <a:pPr lvl="1"/>
            <a:r>
              <a:rPr lang="en-US" dirty="0"/>
              <a:t>High-energy heavy-ion collisions: Little Bang </a:t>
            </a: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 flipV="1">
            <a:off x="2018952" y="2057400"/>
            <a:ext cx="0" cy="4343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" name="Freeform 18"/>
          <p:cNvSpPr>
            <a:spLocks/>
          </p:cNvSpPr>
          <p:nvPr/>
        </p:nvSpPr>
        <p:spPr bwMode="auto">
          <a:xfrm>
            <a:off x="3420870" y="4326656"/>
            <a:ext cx="2668432" cy="2074144"/>
          </a:xfrm>
          <a:custGeom>
            <a:avLst/>
            <a:gdLst>
              <a:gd name="T0" fmla="*/ 0 w 1824"/>
              <a:gd name="T1" fmla="*/ 0 h 1344"/>
              <a:gd name="T2" fmla="*/ 2147483647 w 1824"/>
              <a:gd name="T3" fmla="*/ 2147483647 h 1344"/>
              <a:gd name="T4" fmla="*/ 2147483647 w 1824"/>
              <a:gd name="T5" fmla="*/ 2147483647 h 1344"/>
              <a:gd name="T6" fmla="*/ 2147483647 w 1824"/>
              <a:gd name="T7" fmla="*/ 2147483647 h 1344"/>
              <a:gd name="T8" fmla="*/ 2147483647 w 1824"/>
              <a:gd name="T9" fmla="*/ 2147483647 h 1344"/>
              <a:gd name="T10" fmla="*/ 2147483647 w 1824"/>
              <a:gd name="T11" fmla="*/ 2147483647 h 1344"/>
              <a:gd name="T12" fmla="*/ 2147483647 w 1824"/>
              <a:gd name="T13" fmla="*/ 2147483647 h 1344"/>
              <a:gd name="T14" fmla="*/ 2147483647 w 1824"/>
              <a:gd name="T15" fmla="*/ 2147483647 h 1344"/>
              <a:gd name="T16" fmla="*/ 2147483647 w 1824"/>
              <a:gd name="T17" fmla="*/ 2147483647 h 13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824"/>
              <a:gd name="T28" fmla="*/ 0 h 1344"/>
              <a:gd name="T29" fmla="*/ 1824 w 1824"/>
              <a:gd name="T30" fmla="*/ 1344 h 13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824" h="1344">
                <a:moveTo>
                  <a:pt x="0" y="0"/>
                </a:moveTo>
                <a:cubicBezTo>
                  <a:pt x="43" y="9"/>
                  <a:pt x="159" y="26"/>
                  <a:pt x="256" y="56"/>
                </a:cubicBezTo>
                <a:cubicBezTo>
                  <a:pt x="353" y="86"/>
                  <a:pt x="486" y="140"/>
                  <a:pt x="580" y="182"/>
                </a:cubicBezTo>
                <a:cubicBezTo>
                  <a:pt x="674" y="224"/>
                  <a:pt x="738" y="257"/>
                  <a:pt x="823" y="308"/>
                </a:cubicBezTo>
                <a:cubicBezTo>
                  <a:pt x="908" y="359"/>
                  <a:pt x="1005" y="421"/>
                  <a:pt x="1092" y="488"/>
                </a:cubicBezTo>
                <a:cubicBezTo>
                  <a:pt x="1179" y="555"/>
                  <a:pt x="1271" y="644"/>
                  <a:pt x="1344" y="713"/>
                </a:cubicBezTo>
                <a:cubicBezTo>
                  <a:pt x="1417" y="782"/>
                  <a:pt x="1472" y="833"/>
                  <a:pt x="1533" y="901"/>
                </a:cubicBezTo>
                <a:cubicBezTo>
                  <a:pt x="1594" y="969"/>
                  <a:pt x="1662" y="1046"/>
                  <a:pt x="1710" y="1120"/>
                </a:cubicBezTo>
                <a:cubicBezTo>
                  <a:pt x="1758" y="1194"/>
                  <a:pt x="1800" y="1273"/>
                  <a:pt x="1824" y="1344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3858866" y="5553075"/>
            <a:ext cx="1489075" cy="369888"/>
          </a:xfrm>
          <a:prstGeom prst="rect">
            <a:avLst/>
          </a:prstGeom>
          <a:solidFill>
            <a:srgbClr val="0000FF">
              <a:alpha val="27058"/>
            </a:srgbClr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000000"/>
                </a:solidFill>
                <a:latin typeface="Calibri" charset="0"/>
              </a:rPr>
              <a:t>Hadron Phase</a:t>
            </a:r>
            <a:endParaRPr lang="ja-JP" altLang="en-US" sz="18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7" name="Freeform 21"/>
          <p:cNvSpPr>
            <a:spLocks/>
          </p:cNvSpPr>
          <p:nvPr/>
        </p:nvSpPr>
        <p:spPr bwMode="auto">
          <a:xfrm>
            <a:off x="5708302" y="5410200"/>
            <a:ext cx="2362200" cy="381000"/>
          </a:xfrm>
          <a:custGeom>
            <a:avLst/>
            <a:gdLst>
              <a:gd name="T0" fmla="*/ 0 w 1872"/>
              <a:gd name="T1" fmla="*/ 2147483647 h 240"/>
              <a:gd name="T2" fmla="*/ 2147483647 w 1872"/>
              <a:gd name="T3" fmla="*/ 2147483647 h 240"/>
              <a:gd name="T4" fmla="*/ 2147483647 w 1872"/>
              <a:gd name="T5" fmla="*/ 0 h 240"/>
              <a:gd name="T6" fmla="*/ 0 60000 65536"/>
              <a:gd name="T7" fmla="*/ 0 60000 65536"/>
              <a:gd name="T8" fmla="*/ 0 60000 65536"/>
              <a:gd name="T9" fmla="*/ 0 w 1872"/>
              <a:gd name="T10" fmla="*/ 0 h 240"/>
              <a:gd name="T11" fmla="*/ 1872 w 1872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72" h="240">
                <a:moveTo>
                  <a:pt x="0" y="240"/>
                </a:moveTo>
                <a:cubicBezTo>
                  <a:pt x="612" y="164"/>
                  <a:pt x="1224" y="88"/>
                  <a:pt x="1536" y="48"/>
                </a:cubicBezTo>
                <a:cubicBezTo>
                  <a:pt x="1848" y="8"/>
                  <a:pt x="1860" y="4"/>
                  <a:pt x="1872" y="0"/>
                </a:cubicBezTo>
              </a:path>
            </a:pathLst>
          </a:custGeom>
          <a:solidFill>
            <a:srgbClr val="BFFDFF"/>
          </a:solidFill>
          <a:ln w="3175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6804174" y="5881653"/>
            <a:ext cx="2316163" cy="369888"/>
          </a:xfrm>
          <a:prstGeom prst="rect">
            <a:avLst/>
          </a:prstGeom>
          <a:solidFill>
            <a:srgbClr val="66FF66">
              <a:alpha val="30980"/>
            </a:srgbClr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rPr>
              <a:t>Color Super Conductor</a:t>
            </a:r>
            <a:endParaRPr lang="ja-JP" altLang="en-US" sz="180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</a:endParaRPr>
          </a:p>
        </p:txBody>
      </p:sp>
      <p:sp>
        <p:nvSpPr>
          <p:cNvPr id="9" name="Oval 37"/>
          <p:cNvSpPr>
            <a:spLocks noChangeArrowheads="1"/>
          </p:cNvSpPr>
          <p:nvPr/>
        </p:nvSpPr>
        <p:spPr bwMode="auto">
          <a:xfrm>
            <a:off x="3394846" y="4271382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10" name="Text Box 38"/>
          <p:cNvSpPr txBox="1">
            <a:spLocks noChangeArrowheads="1"/>
          </p:cNvSpPr>
          <p:nvPr/>
        </p:nvSpPr>
        <p:spPr bwMode="auto">
          <a:xfrm>
            <a:off x="2190403" y="4394200"/>
            <a:ext cx="1839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FF0000"/>
                </a:solidFill>
                <a:latin typeface="Calibri" charset="0"/>
              </a:rPr>
              <a:t>QCD Critical Point</a:t>
            </a:r>
            <a:endParaRPr lang="ja-JP" altLang="en-US" sz="180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11" name="Freeform 39"/>
          <p:cNvSpPr>
            <a:spLocks/>
          </p:cNvSpPr>
          <p:nvPr/>
        </p:nvSpPr>
        <p:spPr bwMode="auto">
          <a:xfrm>
            <a:off x="4717702" y="6205538"/>
            <a:ext cx="457200" cy="195262"/>
          </a:xfrm>
          <a:custGeom>
            <a:avLst/>
            <a:gdLst>
              <a:gd name="T0" fmla="*/ 0 w 288"/>
              <a:gd name="T1" fmla="*/ 2147483647 h 123"/>
              <a:gd name="T2" fmla="*/ 2147483647 w 288"/>
              <a:gd name="T3" fmla="*/ 2147483647 h 123"/>
              <a:gd name="T4" fmla="*/ 2147483647 w 288"/>
              <a:gd name="T5" fmla="*/ 2147483647 h 123"/>
              <a:gd name="T6" fmla="*/ 2147483647 w 288"/>
              <a:gd name="T7" fmla="*/ 2147483647 h 123"/>
              <a:gd name="T8" fmla="*/ 2147483647 w 288"/>
              <a:gd name="T9" fmla="*/ 2147483647 h 1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8"/>
              <a:gd name="T16" fmla="*/ 0 h 123"/>
              <a:gd name="T17" fmla="*/ 288 w 288"/>
              <a:gd name="T18" fmla="*/ 123 h 1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8" h="123">
                <a:moveTo>
                  <a:pt x="0" y="123"/>
                </a:moveTo>
                <a:cubicBezTo>
                  <a:pt x="11" y="107"/>
                  <a:pt x="41" y="45"/>
                  <a:pt x="64" y="25"/>
                </a:cubicBezTo>
                <a:cubicBezTo>
                  <a:pt x="87" y="5"/>
                  <a:pt x="113" y="0"/>
                  <a:pt x="140" y="1"/>
                </a:cubicBezTo>
                <a:cubicBezTo>
                  <a:pt x="167" y="2"/>
                  <a:pt x="199" y="9"/>
                  <a:pt x="224" y="29"/>
                </a:cubicBezTo>
                <a:cubicBezTo>
                  <a:pt x="249" y="49"/>
                  <a:pt x="275" y="104"/>
                  <a:pt x="288" y="123"/>
                </a:cubicBezTo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12" name="Line 40"/>
          <p:cNvSpPr>
            <a:spLocks noChangeShapeType="1"/>
          </p:cNvSpPr>
          <p:nvPr/>
        </p:nvSpPr>
        <p:spPr bwMode="auto">
          <a:xfrm>
            <a:off x="2018952" y="6400800"/>
            <a:ext cx="6172200" cy="0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" name="Freeform 54"/>
          <p:cNvSpPr>
            <a:spLocks/>
          </p:cNvSpPr>
          <p:nvPr/>
        </p:nvSpPr>
        <p:spPr bwMode="auto">
          <a:xfrm rot="2155377">
            <a:off x="4914552" y="4184650"/>
            <a:ext cx="304800" cy="158750"/>
          </a:xfrm>
          <a:custGeom>
            <a:avLst/>
            <a:gdLst>
              <a:gd name="T0" fmla="*/ 2147483647 w 1059"/>
              <a:gd name="T1" fmla="*/ 2147483647 h 336"/>
              <a:gd name="T2" fmla="*/ 2147483647 w 1059"/>
              <a:gd name="T3" fmla="*/ 2147483647 h 336"/>
              <a:gd name="T4" fmla="*/ 2147483647 w 1059"/>
              <a:gd name="T5" fmla="*/ 2147483647 h 336"/>
              <a:gd name="T6" fmla="*/ 2147483647 w 1059"/>
              <a:gd name="T7" fmla="*/ 2147483647 h 336"/>
              <a:gd name="T8" fmla="*/ 2147483647 w 1059"/>
              <a:gd name="T9" fmla="*/ 2147483647 h 336"/>
              <a:gd name="T10" fmla="*/ 2147483647 w 1059"/>
              <a:gd name="T11" fmla="*/ 2147483647 h 336"/>
              <a:gd name="T12" fmla="*/ 2147483647 w 1059"/>
              <a:gd name="T13" fmla="*/ 2147483647 h 336"/>
              <a:gd name="T14" fmla="*/ 2147483647 w 1059"/>
              <a:gd name="T15" fmla="*/ 2147483647 h 336"/>
              <a:gd name="T16" fmla="*/ 2147483647 w 1059"/>
              <a:gd name="T17" fmla="*/ 2147483647 h 336"/>
              <a:gd name="T18" fmla="*/ 2147483647 w 1059"/>
              <a:gd name="T19" fmla="*/ 2147483647 h 336"/>
              <a:gd name="T20" fmla="*/ 2147483647 w 1059"/>
              <a:gd name="T21" fmla="*/ 2147483647 h 336"/>
              <a:gd name="T22" fmla="*/ 2147483647 w 1059"/>
              <a:gd name="T23" fmla="*/ 2147483647 h 336"/>
              <a:gd name="T24" fmla="*/ 2147483647 w 1059"/>
              <a:gd name="T25" fmla="*/ 2147483647 h 336"/>
              <a:gd name="T26" fmla="*/ 2147483647 w 1059"/>
              <a:gd name="T27" fmla="*/ 2147483647 h 336"/>
              <a:gd name="T28" fmla="*/ 2147483647 w 1059"/>
              <a:gd name="T29" fmla="*/ 2147483647 h 336"/>
              <a:gd name="T30" fmla="*/ 2147483647 w 1059"/>
              <a:gd name="T31" fmla="*/ 2147483647 h 336"/>
              <a:gd name="T32" fmla="*/ 2147483647 w 1059"/>
              <a:gd name="T33" fmla="*/ 2147483647 h 336"/>
              <a:gd name="T34" fmla="*/ 2147483647 w 1059"/>
              <a:gd name="T35" fmla="*/ 2147483647 h 336"/>
              <a:gd name="T36" fmla="*/ 2147483647 w 1059"/>
              <a:gd name="T37" fmla="*/ 2147483647 h 336"/>
              <a:gd name="T38" fmla="*/ 2147483647 w 1059"/>
              <a:gd name="T39" fmla="*/ 2147483647 h 336"/>
              <a:gd name="T40" fmla="*/ 2147483647 w 1059"/>
              <a:gd name="T41" fmla="*/ 2147483647 h 336"/>
              <a:gd name="T42" fmla="*/ 2147483647 w 1059"/>
              <a:gd name="T43" fmla="*/ 2147483647 h 336"/>
              <a:gd name="T44" fmla="*/ 2147483647 w 1059"/>
              <a:gd name="T45" fmla="*/ 2147483647 h 336"/>
              <a:gd name="T46" fmla="*/ 2147483647 w 1059"/>
              <a:gd name="T47" fmla="*/ 2147483647 h 336"/>
              <a:gd name="T48" fmla="*/ 2147483647 w 1059"/>
              <a:gd name="T49" fmla="*/ 2147483647 h 336"/>
              <a:gd name="T50" fmla="*/ 2147483647 w 1059"/>
              <a:gd name="T51" fmla="*/ 2147483647 h 336"/>
              <a:gd name="T52" fmla="*/ 2147483647 w 1059"/>
              <a:gd name="T53" fmla="*/ 2147483647 h 336"/>
              <a:gd name="T54" fmla="*/ 2147483647 w 1059"/>
              <a:gd name="T55" fmla="*/ 2147483647 h 336"/>
              <a:gd name="T56" fmla="*/ 2147483647 w 1059"/>
              <a:gd name="T57" fmla="*/ 2147483647 h 336"/>
              <a:gd name="T58" fmla="*/ 2147483647 w 1059"/>
              <a:gd name="T59" fmla="*/ 2147483647 h 336"/>
              <a:gd name="T60" fmla="*/ 2147483647 w 1059"/>
              <a:gd name="T61" fmla="*/ 2147483647 h 336"/>
              <a:gd name="T62" fmla="*/ 2147483647 w 1059"/>
              <a:gd name="T63" fmla="*/ 2147483647 h 336"/>
              <a:gd name="T64" fmla="*/ 2147483647 w 1059"/>
              <a:gd name="T65" fmla="*/ 2147483647 h 336"/>
              <a:gd name="T66" fmla="*/ 2147483647 w 1059"/>
              <a:gd name="T67" fmla="*/ 2147483647 h 336"/>
              <a:gd name="T68" fmla="*/ 2147483647 w 1059"/>
              <a:gd name="T69" fmla="*/ 2147483647 h 336"/>
              <a:gd name="T70" fmla="*/ 2147483647 w 1059"/>
              <a:gd name="T71" fmla="*/ 2147483647 h 336"/>
              <a:gd name="T72" fmla="*/ 2147483647 w 1059"/>
              <a:gd name="T73" fmla="*/ 2147483647 h 336"/>
              <a:gd name="T74" fmla="*/ 2147483647 w 1059"/>
              <a:gd name="T75" fmla="*/ 2147483647 h 336"/>
              <a:gd name="T76" fmla="*/ 2147483647 w 1059"/>
              <a:gd name="T77" fmla="*/ 2147483647 h 336"/>
              <a:gd name="T78" fmla="*/ 2147483647 w 1059"/>
              <a:gd name="T79" fmla="*/ 2147483647 h 336"/>
              <a:gd name="T80" fmla="*/ 2147483647 w 1059"/>
              <a:gd name="T81" fmla="*/ 2147483647 h 336"/>
              <a:gd name="T82" fmla="*/ 2147483647 w 1059"/>
              <a:gd name="T83" fmla="*/ 2147483647 h 336"/>
              <a:gd name="T84" fmla="*/ 2147483647 w 1059"/>
              <a:gd name="T85" fmla="*/ 2147483647 h 336"/>
              <a:gd name="T86" fmla="*/ 2147483647 w 1059"/>
              <a:gd name="T87" fmla="*/ 2147483647 h 336"/>
              <a:gd name="T88" fmla="*/ 2147483647 w 1059"/>
              <a:gd name="T89" fmla="*/ 2147483647 h 336"/>
              <a:gd name="T90" fmla="*/ 2147483647 w 1059"/>
              <a:gd name="T91" fmla="*/ 2147483647 h 336"/>
              <a:gd name="T92" fmla="*/ 2147483647 w 1059"/>
              <a:gd name="T93" fmla="*/ 2147483647 h 336"/>
              <a:gd name="T94" fmla="*/ 2147483647 w 1059"/>
              <a:gd name="T95" fmla="*/ 2147483647 h 336"/>
              <a:gd name="T96" fmla="*/ 2147483647 w 1059"/>
              <a:gd name="T97" fmla="*/ 2147483647 h 336"/>
              <a:gd name="T98" fmla="*/ 2147483647 w 1059"/>
              <a:gd name="T99" fmla="*/ 2147483647 h 336"/>
              <a:gd name="T100" fmla="*/ 2147483647 w 1059"/>
              <a:gd name="T101" fmla="*/ 2147483647 h 336"/>
              <a:gd name="T102" fmla="*/ 2147483647 w 1059"/>
              <a:gd name="T103" fmla="*/ 2147483647 h 336"/>
              <a:gd name="T104" fmla="*/ 2147483647 w 1059"/>
              <a:gd name="T105" fmla="*/ 2147483647 h 336"/>
              <a:gd name="T106" fmla="*/ 2147483647 w 1059"/>
              <a:gd name="T107" fmla="*/ 2147483647 h 336"/>
              <a:gd name="T108" fmla="*/ 2147483647 w 1059"/>
              <a:gd name="T109" fmla="*/ 2147483647 h 336"/>
              <a:gd name="T110" fmla="*/ 2147483647 w 1059"/>
              <a:gd name="T111" fmla="*/ 2147483647 h 336"/>
              <a:gd name="T112" fmla="*/ 2147483647 w 1059"/>
              <a:gd name="T113" fmla="*/ 2147483647 h 3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059"/>
              <a:gd name="T172" fmla="*/ 0 h 336"/>
              <a:gd name="T173" fmla="*/ 1059 w 1059"/>
              <a:gd name="T174" fmla="*/ 336 h 3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059" h="336">
                <a:moveTo>
                  <a:pt x="51" y="4"/>
                </a:moveTo>
                <a:cubicBezTo>
                  <a:pt x="45" y="20"/>
                  <a:pt x="18" y="70"/>
                  <a:pt x="10" y="100"/>
                </a:cubicBezTo>
                <a:cubicBezTo>
                  <a:pt x="2" y="130"/>
                  <a:pt x="0" y="159"/>
                  <a:pt x="3" y="185"/>
                </a:cubicBezTo>
                <a:cubicBezTo>
                  <a:pt x="7" y="212"/>
                  <a:pt x="10" y="238"/>
                  <a:pt x="27" y="262"/>
                </a:cubicBezTo>
                <a:cubicBezTo>
                  <a:pt x="45" y="285"/>
                  <a:pt x="82" y="318"/>
                  <a:pt x="109" y="327"/>
                </a:cubicBezTo>
                <a:cubicBezTo>
                  <a:pt x="135" y="336"/>
                  <a:pt x="165" y="322"/>
                  <a:pt x="185" y="312"/>
                </a:cubicBezTo>
                <a:cubicBezTo>
                  <a:pt x="206" y="302"/>
                  <a:pt x="219" y="283"/>
                  <a:pt x="232" y="265"/>
                </a:cubicBezTo>
                <a:cubicBezTo>
                  <a:pt x="244" y="247"/>
                  <a:pt x="255" y="229"/>
                  <a:pt x="260" y="206"/>
                </a:cubicBezTo>
                <a:cubicBezTo>
                  <a:pt x="266" y="182"/>
                  <a:pt x="264" y="149"/>
                  <a:pt x="262" y="125"/>
                </a:cubicBezTo>
                <a:cubicBezTo>
                  <a:pt x="260" y="101"/>
                  <a:pt x="258" y="79"/>
                  <a:pt x="249" y="60"/>
                </a:cubicBezTo>
                <a:cubicBezTo>
                  <a:pt x="240" y="41"/>
                  <a:pt x="222" y="8"/>
                  <a:pt x="210" y="8"/>
                </a:cubicBezTo>
                <a:cubicBezTo>
                  <a:pt x="198" y="8"/>
                  <a:pt x="183" y="38"/>
                  <a:pt x="175" y="58"/>
                </a:cubicBezTo>
                <a:cubicBezTo>
                  <a:pt x="167" y="78"/>
                  <a:pt x="165" y="103"/>
                  <a:pt x="164" y="129"/>
                </a:cubicBezTo>
                <a:cubicBezTo>
                  <a:pt x="163" y="155"/>
                  <a:pt x="160" y="187"/>
                  <a:pt x="166" y="212"/>
                </a:cubicBezTo>
                <a:cubicBezTo>
                  <a:pt x="171" y="237"/>
                  <a:pt x="183" y="262"/>
                  <a:pt x="199" y="280"/>
                </a:cubicBezTo>
                <a:cubicBezTo>
                  <a:pt x="214" y="297"/>
                  <a:pt x="239" y="314"/>
                  <a:pt x="260" y="321"/>
                </a:cubicBezTo>
                <a:cubicBezTo>
                  <a:pt x="281" y="328"/>
                  <a:pt x="302" y="333"/>
                  <a:pt x="325" y="322"/>
                </a:cubicBezTo>
                <a:cubicBezTo>
                  <a:pt x="348" y="311"/>
                  <a:pt x="385" y="279"/>
                  <a:pt x="401" y="256"/>
                </a:cubicBezTo>
                <a:cubicBezTo>
                  <a:pt x="417" y="233"/>
                  <a:pt x="420" y="213"/>
                  <a:pt x="423" y="185"/>
                </a:cubicBezTo>
                <a:cubicBezTo>
                  <a:pt x="425" y="157"/>
                  <a:pt x="423" y="116"/>
                  <a:pt x="416" y="88"/>
                </a:cubicBezTo>
                <a:cubicBezTo>
                  <a:pt x="409" y="60"/>
                  <a:pt x="394" y="23"/>
                  <a:pt x="381" y="17"/>
                </a:cubicBezTo>
                <a:cubicBezTo>
                  <a:pt x="368" y="11"/>
                  <a:pt x="349" y="32"/>
                  <a:pt x="339" y="53"/>
                </a:cubicBezTo>
                <a:cubicBezTo>
                  <a:pt x="329" y="73"/>
                  <a:pt x="320" y="115"/>
                  <a:pt x="319" y="144"/>
                </a:cubicBezTo>
                <a:cubicBezTo>
                  <a:pt x="318" y="173"/>
                  <a:pt x="325" y="208"/>
                  <a:pt x="333" y="232"/>
                </a:cubicBezTo>
                <a:cubicBezTo>
                  <a:pt x="341" y="256"/>
                  <a:pt x="354" y="272"/>
                  <a:pt x="369" y="288"/>
                </a:cubicBezTo>
                <a:cubicBezTo>
                  <a:pt x="384" y="304"/>
                  <a:pt x="405" y="322"/>
                  <a:pt x="425" y="327"/>
                </a:cubicBezTo>
                <a:cubicBezTo>
                  <a:pt x="445" y="332"/>
                  <a:pt x="469" y="327"/>
                  <a:pt x="489" y="318"/>
                </a:cubicBezTo>
                <a:cubicBezTo>
                  <a:pt x="509" y="309"/>
                  <a:pt x="528" y="297"/>
                  <a:pt x="543" y="274"/>
                </a:cubicBezTo>
                <a:cubicBezTo>
                  <a:pt x="558" y="251"/>
                  <a:pt x="576" y="216"/>
                  <a:pt x="581" y="182"/>
                </a:cubicBezTo>
                <a:cubicBezTo>
                  <a:pt x="585" y="148"/>
                  <a:pt x="578" y="97"/>
                  <a:pt x="570" y="67"/>
                </a:cubicBezTo>
                <a:cubicBezTo>
                  <a:pt x="561" y="38"/>
                  <a:pt x="541" y="8"/>
                  <a:pt x="528" y="8"/>
                </a:cubicBezTo>
                <a:cubicBezTo>
                  <a:pt x="515" y="8"/>
                  <a:pt x="499" y="41"/>
                  <a:pt x="491" y="70"/>
                </a:cubicBezTo>
                <a:cubicBezTo>
                  <a:pt x="482" y="100"/>
                  <a:pt x="475" y="153"/>
                  <a:pt x="477" y="185"/>
                </a:cubicBezTo>
                <a:cubicBezTo>
                  <a:pt x="479" y="217"/>
                  <a:pt x="494" y="244"/>
                  <a:pt x="505" y="264"/>
                </a:cubicBezTo>
                <a:cubicBezTo>
                  <a:pt x="516" y="284"/>
                  <a:pt x="525" y="293"/>
                  <a:pt x="545" y="303"/>
                </a:cubicBezTo>
                <a:cubicBezTo>
                  <a:pt x="565" y="313"/>
                  <a:pt x="598" y="328"/>
                  <a:pt x="624" y="324"/>
                </a:cubicBezTo>
                <a:cubicBezTo>
                  <a:pt x="651" y="319"/>
                  <a:pt x="688" y="290"/>
                  <a:pt x="706" y="274"/>
                </a:cubicBezTo>
                <a:cubicBezTo>
                  <a:pt x="724" y="258"/>
                  <a:pt x="725" y="249"/>
                  <a:pt x="731" y="228"/>
                </a:cubicBezTo>
                <a:cubicBezTo>
                  <a:pt x="737" y="207"/>
                  <a:pt x="739" y="173"/>
                  <a:pt x="739" y="148"/>
                </a:cubicBezTo>
                <a:cubicBezTo>
                  <a:pt x="739" y="123"/>
                  <a:pt x="741" y="104"/>
                  <a:pt x="733" y="80"/>
                </a:cubicBezTo>
                <a:cubicBezTo>
                  <a:pt x="725" y="56"/>
                  <a:pt x="701" y="10"/>
                  <a:pt x="688" y="5"/>
                </a:cubicBezTo>
                <a:cubicBezTo>
                  <a:pt x="675" y="0"/>
                  <a:pt x="661" y="28"/>
                  <a:pt x="653" y="50"/>
                </a:cubicBezTo>
                <a:cubicBezTo>
                  <a:pt x="645" y="72"/>
                  <a:pt x="638" y="104"/>
                  <a:pt x="637" y="134"/>
                </a:cubicBezTo>
                <a:cubicBezTo>
                  <a:pt x="636" y="164"/>
                  <a:pt x="637" y="203"/>
                  <a:pt x="649" y="232"/>
                </a:cubicBezTo>
                <a:cubicBezTo>
                  <a:pt x="661" y="261"/>
                  <a:pt x="688" y="294"/>
                  <a:pt x="712" y="309"/>
                </a:cubicBezTo>
                <a:cubicBezTo>
                  <a:pt x="736" y="324"/>
                  <a:pt x="764" y="330"/>
                  <a:pt x="791" y="321"/>
                </a:cubicBezTo>
                <a:cubicBezTo>
                  <a:pt x="819" y="312"/>
                  <a:pt x="859" y="288"/>
                  <a:pt x="877" y="253"/>
                </a:cubicBezTo>
                <a:cubicBezTo>
                  <a:pt x="894" y="218"/>
                  <a:pt x="899" y="148"/>
                  <a:pt x="894" y="109"/>
                </a:cubicBezTo>
                <a:cubicBezTo>
                  <a:pt x="890" y="69"/>
                  <a:pt x="864" y="14"/>
                  <a:pt x="848" y="11"/>
                </a:cubicBezTo>
                <a:cubicBezTo>
                  <a:pt x="833" y="8"/>
                  <a:pt x="808" y="53"/>
                  <a:pt x="800" y="88"/>
                </a:cubicBezTo>
                <a:cubicBezTo>
                  <a:pt x="792" y="123"/>
                  <a:pt x="792" y="188"/>
                  <a:pt x="802" y="224"/>
                </a:cubicBezTo>
                <a:cubicBezTo>
                  <a:pt x="812" y="259"/>
                  <a:pt x="836" y="285"/>
                  <a:pt x="861" y="303"/>
                </a:cubicBezTo>
                <a:cubicBezTo>
                  <a:pt x="887" y="321"/>
                  <a:pt x="925" y="331"/>
                  <a:pt x="951" y="327"/>
                </a:cubicBezTo>
                <a:cubicBezTo>
                  <a:pt x="978" y="322"/>
                  <a:pt x="1002" y="299"/>
                  <a:pt x="1019" y="274"/>
                </a:cubicBezTo>
                <a:cubicBezTo>
                  <a:pt x="1037" y="249"/>
                  <a:pt x="1050" y="207"/>
                  <a:pt x="1055" y="176"/>
                </a:cubicBezTo>
                <a:cubicBezTo>
                  <a:pt x="1059" y="145"/>
                  <a:pt x="1054" y="116"/>
                  <a:pt x="1048" y="91"/>
                </a:cubicBezTo>
                <a:cubicBezTo>
                  <a:pt x="1043" y="66"/>
                  <a:pt x="1027" y="42"/>
                  <a:pt x="1022" y="2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14" name="Freeform 56"/>
          <p:cNvSpPr>
            <a:spLocks/>
          </p:cNvSpPr>
          <p:nvPr/>
        </p:nvSpPr>
        <p:spPr bwMode="auto">
          <a:xfrm rot="9209940">
            <a:off x="5555902" y="5029200"/>
            <a:ext cx="304800" cy="158750"/>
          </a:xfrm>
          <a:custGeom>
            <a:avLst/>
            <a:gdLst>
              <a:gd name="T0" fmla="*/ 2147483647 w 1059"/>
              <a:gd name="T1" fmla="*/ 2147483647 h 336"/>
              <a:gd name="T2" fmla="*/ 2147483647 w 1059"/>
              <a:gd name="T3" fmla="*/ 2147483647 h 336"/>
              <a:gd name="T4" fmla="*/ 2147483647 w 1059"/>
              <a:gd name="T5" fmla="*/ 2147483647 h 336"/>
              <a:gd name="T6" fmla="*/ 2147483647 w 1059"/>
              <a:gd name="T7" fmla="*/ 2147483647 h 336"/>
              <a:gd name="T8" fmla="*/ 2147483647 w 1059"/>
              <a:gd name="T9" fmla="*/ 2147483647 h 336"/>
              <a:gd name="T10" fmla="*/ 2147483647 w 1059"/>
              <a:gd name="T11" fmla="*/ 2147483647 h 336"/>
              <a:gd name="T12" fmla="*/ 2147483647 w 1059"/>
              <a:gd name="T13" fmla="*/ 2147483647 h 336"/>
              <a:gd name="T14" fmla="*/ 2147483647 w 1059"/>
              <a:gd name="T15" fmla="*/ 2147483647 h 336"/>
              <a:gd name="T16" fmla="*/ 2147483647 w 1059"/>
              <a:gd name="T17" fmla="*/ 2147483647 h 336"/>
              <a:gd name="T18" fmla="*/ 2147483647 w 1059"/>
              <a:gd name="T19" fmla="*/ 2147483647 h 336"/>
              <a:gd name="T20" fmla="*/ 2147483647 w 1059"/>
              <a:gd name="T21" fmla="*/ 2147483647 h 336"/>
              <a:gd name="T22" fmla="*/ 2147483647 w 1059"/>
              <a:gd name="T23" fmla="*/ 2147483647 h 336"/>
              <a:gd name="T24" fmla="*/ 2147483647 w 1059"/>
              <a:gd name="T25" fmla="*/ 2147483647 h 336"/>
              <a:gd name="T26" fmla="*/ 2147483647 w 1059"/>
              <a:gd name="T27" fmla="*/ 2147483647 h 336"/>
              <a:gd name="T28" fmla="*/ 2147483647 w 1059"/>
              <a:gd name="T29" fmla="*/ 2147483647 h 336"/>
              <a:gd name="T30" fmla="*/ 2147483647 w 1059"/>
              <a:gd name="T31" fmla="*/ 2147483647 h 336"/>
              <a:gd name="T32" fmla="*/ 2147483647 w 1059"/>
              <a:gd name="T33" fmla="*/ 2147483647 h 336"/>
              <a:gd name="T34" fmla="*/ 2147483647 w 1059"/>
              <a:gd name="T35" fmla="*/ 2147483647 h 336"/>
              <a:gd name="T36" fmla="*/ 2147483647 w 1059"/>
              <a:gd name="T37" fmla="*/ 2147483647 h 336"/>
              <a:gd name="T38" fmla="*/ 2147483647 w 1059"/>
              <a:gd name="T39" fmla="*/ 2147483647 h 336"/>
              <a:gd name="T40" fmla="*/ 2147483647 w 1059"/>
              <a:gd name="T41" fmla="*/ 2147483647 h 336"/>
              <a:gd name="T42" fmla="*/ 2147483647 w 1059"/>
              <a:gd name="T43" fmla="*/ 2147483647 h 336"/>
              <a:gd name="T44" fmla="*/ 2147483647 w 1059"/>
              <a:gd name="T45" fmla="*/ 2147483647 h 336"/>
              <a:gd name="T46" fmla="*/ 2147483647 w 1059"/>
              <a:gd name="T47" fmla="*/ 2147483647 h 336"/>
              <a:gd name="T48" fmla="*/ 2147483647 w 1059"/>
              <a:gd name="T49" fmla="*/ 2147483647 h 336"/>
              <a:gd name="T50" fmla="*/ 2147483647 w 1059"/>
              <a:gd name="T51" fmla="*/ 2147483647 h 336"/>
              <a:gd name="T52" fmla="*/ 2147483647 w 1059"/>
              <a:gd name="T53" fmla="*/ 2147483647 h 336"/>
              <a:gd name="T54" fmla="*/ 2147483647 w 1059"/>
              <a:gd name="T55" fmla="*/ 2147483647 h 336"/>
              <a:gd name="T56" fmla="*/ 2147483647 w 1059"/>
              <a:gd name="T57" fmla="*/ 2147483647 h 336"/>
              <a:gd name="T58" fmla="*/ 2147483647 w 1059"/>
              <a:gd name="T59" fmla="*/ 2147483647 h 336"/>
              <a:gd name="T60" fmla="*/ 2147483647 w 1059"/>
              <a:gd name="T61" fmla="*/ 2147483647 h 336"/>
              <a:gd name="T62" fmla="*/ 2147483647 w 1059"/>
              <a:gd name="T63" fmla="*/ 2147483647 h 336"/>
              <a:gd name="T64" fmla="*/ 2147483647 w 1059"/>
              <a:gd name="T65" fmla="*/ 2147483647 h 336"/>
              <a:gd name="T66" fmla="*/ 2147483647 w 1059"/>
              <a:gd name="T67" fmla="*/ 2147483647 h 336"/>
              <a:gd name="T68" fmla="*/ 2147483647 w 1059"/>
              <a:gd name="T69" fmla="*/ 2147483647 h 336"/>
              <a:gd name="T70" fmla="*/ 2147483647 w 1059"/>
              <a:gd name="T71" fmla="*/ 2147483647 h 336"/>
              <a:gd name="T72" fmla="*/ 2147483647 w 1059"/>
              <a:gd name="T73" fmla="*/ 2147483647 h 336"/>
              <a:gd name="T74" fmla="*/ 2147483647 w 1059"/>
              <a:gd name="T75" fmla="*/ 2147483647 h 336"/>
              <a:gd name="T76" fmla="*/ 2147483647 w 1059"/>
              <a:gd name="T77" fmla="*/ 2147483647 h 336"/>
              <a:gd name="T78" fmla="*/ 2147483647 w 1059"/>
              <a:gd name="T79" fmla="*/ 2147483647 h 336"/>
              <a:gd name="T80" fmla="*/ 2147483647 w 1059"/>
              <a:gd name="T81" fmla="*/ 2147483647 h 336"/>
              <a:gd name="T82" fmla="*/ 2147483647 w 1059"/>
              <a:gd name="T83" fmla="*/ 2147483647 h 336"/>
              <a:gd name="T84" fmla="*/ 2147483647 w 1059"/>
              <a:gd name="T85" fmla="*/ 2147483647 h 336"/>
              <a:gd name="T86" fmla="*/ 2147483647 w 1059"/>
              <a:gd name="T87" fmla="*/ 2147483647 h 336"/>
              <a:gd name="T88" fmla="*/ 2147483647 w 1059"/>
              <a:gd name="T89" fmla="*/ 2147483647 h 336"/>
              <a:gd name="T90" fmla="*/ 2147483647 w 1059"/>
              <a:gd name="T91" fmla="*/ 2147483647 h 336"/>
              <a:gd name="T92" fmla="*/ 2147483647 w 1059"/>
              <a:gd name="T93" fmla="*/ 2147483647 h 336"/>
              <a:gd name="T94" fmla="*/ 2147483647 w 1059"/>
              <a:gd name="T95" fmla="*/ 2147483647 h 336"/>
              <a:gd name="T96" fmla="*/ 2147483647 w 1059"/>
              <a:gd name="T97" fmla="*/ 2147483647 h 336"/>
              <a:gd name="T98" fmla="*/ 2147483647 w 1059"/>
              <a:gd name="T99" fmla="*/ 2147483647 h 336"/>
              <a:gd name="T100" fmla="*/ 2147483647 w 1059"/>
              <a:gd name="T101" fmla="*/ 2147483647 h 336"/>
              <a:gd name="T102" fmla="*/ 2147483647 w 1059"/>
              <a:gd name="T103" fmla="*/ 2147483647 h 336"/>
              <a:gd name="T104" fmla="*/ 2147483647 w 1059"/>
              <a:gd name="T105" fmla="*/ 2147483647 h 336"/>
              <a:gd name="T106" fmla="*/ 2147483647 w 1059"/>
              <a:gd name="T107" fmla="*/ 2147483647 h 336"/>
              <a:gd name="T108" fmla="*/ 2147483647 w 1059"/>
              <a:gd name="T109" fmla="*/ 2147483647 h 336"/>
              <a:gd name="T110" fmla="*/ 2147483647 w 1059"/>
              <a:gd name="T111" fmla="*/ 2147483647 h 336"/>
              <a:gd name="T112" fmla="*/ 2147483647 w 1059"/>
              <a:gd name="T113" fmla="*/ 2147483647 h 3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059"/>
              <a:gd name="T172" fmla="*/ 0 h 336"/>
              <a:gd name="T173" fmla="*/ 1059 w 1059"/>
              <a:gd name="T174" fmla="*/ 336 h 3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059" h="336">
                <a:moveTo>
                  <a:pt x="51" y="4"/>
                </a:moveTo>
                <a:cubicBezTo>
                  <a:pt x="45" y="20"/>
                  <a:pt x="18" y="70"/>
                  <a:pt x="10" y="100"/>
                </a:cubicBezTo>
                <a:cubicBezTo>
                  <a:pt x="2" y="130"/>
                  <a:pt x="0" y="159"/>
                  <a:pt x="3" y="185"/>
                </a:cubicBezTo>
                <a:cubicBezTo>
                  <a:pt x="7" y="212"/>
                  <a:pt x="10" y="238"/>
                  <a:pt x="27" y="262"/>
                </a:cubicBezTo>
                <a:cubicBezTo>
                  <a:pt x="45" y="285"/>
                  <a:pt x="82" y="318"/>
                  <a:pt x="109" y="327"/>
                </a:cubicBezTo>
                <a:cubicBezTo>
                  <a:pt x="135" y="336"/>
                  <a:pt x="165" y="322"/>
                  <a:pt x="185" y="312"/>
                </a:cubicBezTo>
                <a:cubicBezTo>
                  <a:pt x="206" y="302"/>
                  <a:pt x="219" y="283"/>
                  <a:pt x="232" y="265"/>
                </a:cubicBezTo>
                <a:cubicBezTo>
                  <a:pt x="244" y="247"/>
                  <a:pt x="255" y="229"/>
                  <a:pt x="260" y="206"/>
                </a:cubicBezTo>
                <a:cubicBezTo>
                  <a:pt x="266" y="182"/>
                  <a:pt x="264" y="149"/>
                  <a:pt x="262" y="125"/>
                </a:cubicBezTo>
                <a:cubicBezTo>
                  <a:pt x="260" y="101"/>
                  <a:pt x="258" y="79"/>
                  <a:pt x="249" y="60"/>
                </a:cubicBezTo>
                <a:cubicBezTo>
                  <a:pt x="240" y="41"/>
                  <a:pt x="222" y="8"/>
                  <a:pt x="210" y="8"/>
                </a:cubicBezTo>
                <a:cubicBezTo>
                  <a:pt x="198" y="8"/>
                  <a:pt x="183" y="38"/>
                  <a:pt x="175" y="58"/>
                </a:cubicBezTo>
                <a:cubicBezTo>
                  <a:pt x="167" y="78"/>
                  <a:pt x="165" y="103"/>
                  <a:pt x="164" y="129"/>
                </a:cubicBezTo>
                <a:cubicBezTo>
                  <a:pt x="163" y="155"/>
                  <a:pt x="160" y="187"/>
                  <a:pt x="166" y="212"/>
                </a:cubicBezTo>
                <a:cubicBezTo>
                  <a:pt x="171" y="237"/>
                  <a:pt x="183" y="262"/>
                  <a:pt x="199" y="280"/>
                </a:cubicBezTo>
                <a:cubicBezTo>
                  <a:pt x="214" y="297"/>
                  <a:pt x="239" y="314"/>
                  <a:pt x="260" y="321"/>
                </a:cubicBezTo>
                <a:cubicBezTo>
                  <a:pt x="281" y="328"/>
                  <a:pt x="302" y="333"/>
                  <a:pt x="325" y="322"/>
                </a:cubicBezTo>
                <a:cubicBezTo>
                  <a:pt x="348" y="311"/>
                  <a:pt x="385" y="279"/>
                  <a:pt x="401" y="256"/>
                </a:cubicBezTo>
                <a:cubicBezTo>
                  <a:pt x="417" y="233"/>
                  <a:pt x="420" y="213"/>
                  <a:pt x="423" y="185"/>
                </a:cubicBezTo>
                <a:cubicBezTo>
                  <a:pt x="425" y="157"/>
                  <a:pt x="423" y="116"/>
                  <a:pt x="416" y="88"/>
                </a:cubicBezTo>
                <a:cubicBezTo>
                  <a:pt x="409" y="60"/>
                  <a:pt x="394" y="23"/>
                  <a:pt x="381" y="17"/>
                </a:cubicBezTo>
                <a:cubicBezTo>
                  <a:pt x="368" y="11"/>
                  <a:pt x="349" y="32"/>
                  <a:pt x="339" y="53"/>
                </a:cubicBezTo>
                <a:cubicBezTo>
                  <a:pt x="329" y="73"/>
                  <a:pt x="320" y="115"/>
                  <a:pt x="319" y="144"/>
                </a:cubicBezTo>
                <a:cubicBezTo>
                  <a:pt x="318" y="173"/>
                  <a:pt x="325" y="208"/>
                  <a:pt x="333" y="232"/>
                </a:cubicBezTo>
                <a:cubicBezTo>
                  <a:pt x="341" y="256"/>
                  <a:pt x="354" y="272"/>
                  <a:pt x="369" y="288"/>
                </a:cubicBezTo>
                <a:cubicBezTo>
                  <a:pt x="384" y="304"/>
                  <a:pt x="405" y="322"/>
                  <a:pt x="425" y="327"/>
                </a:cubicBezTo>
                <a:cubicBezTo>
                  <a:pt x="445" y="332"/>
                  <a:pt x="469" y="327"/>
                  <a:pt x="489" y="318"/>
                </a:cubicBezTo>
                <a:cubicBezTo>
                  <a:pt x="509" y="309"/>
                  <a:pt x="528" y="297"/>
                  <a:pt x="543" y="274"/>
                </a:cubicBezTo>
                <a:cubicBezTo>
                  <a:pt x="558" y="251"/>
                  <a:pt x="576" y="216"/>
                  <a:pt x="581" y="182"/>
                </a:cubicBezTo>
                <a:cubicBezTo>
                  <a:pt x="585" y="148"/>
                  <a:pt x="578" y="97"/>
                  <a:pt x="570" y="67"/>
                </a:cubicBezTo>
                <a:cubicBezTo>
                  <a:pt x="561" y="38"/>
                  <a:pt x="541" y="8"/>
                  <a:pt x="528" y="8"/>
                </a:cubicBezTo>
                <a:cubicBezTo>
                  <a:pt x="515" y="8"/>
                  <a:pt x="499" y="41"/>
                  <a:pt x="491" y="70"/>
                </a:cubicBezTo>
                <a:cubicBezTo>
                  <a:pt x="482" y="100"/>
                  <a:pt x="475" y="153"/>
                  <a:pt x="477" y="185"/>
                </a:cubicBezTo>
                <a:cubicBezTo>
                  <a:pt x="479" y="217"/>
                  <a:pt x="494" y="244"/>
                  <a:pt x="505" y="264"/>
                </a:cubicBezTo>
                <a:cubicBezTo>
                  <a:pt x="516" y="284"/>
                  <a:pt x="525" y="293"/>
                  <a:pt x="545" y="303"/>
                </a:cubicBezTo>
                <a:cubicBezTo>
                  <a:pt x="565" y="313"/>
                  <a:pt x="598" y="328"/>
                  <a:pt x="624" y="324"/>
                </a:cubicBezTo>
                <a:cubicBezTo>
                  <a:pt x="651" y="319"/>
                  <a:pt x="688" y="290"/>
                  <a:pt x="706" y="274"/>
                </a:cubicBezTo>
                <a:cubicBezTo>
                  <a:pt x="724" y="258"/>
                  <a:pt x="725" y="249"/>
                  <a:pt x="731" y="228"/>
                </a:cubicBezTo>
                <a:cubicBezTo>
                  <a:pt x="737" y="207"/>
                  <a:pt x="739" y="173"/>
                  <a:pt x="739" y="148"/>
                </a:cubicBezTo>
                <a:cubicBezTo>
                  <a:pt x="739" y="123"/>
                  <a:pt x="741" y="104"/>
                  <a:pt x="733" y="80"/>
                </a:cubicBezTo>
                <a:cubicBezTo>
                  <a:pt x="725" y="56"/>
                  <a:pt x="701" y="10"/>
                  <a:pt x="688" y="5"/>
                </a:cubicBezTo>
                <a:cubicBezTo>
                  <a:pt x="675" y="0"/>
                  <a:pt x="661" y="28"/>
                  <a:pt x="653" y="50"/>
                </a:cubicBezTo>
                <a:cubicBezTo>
                  <a:pt x="645" y="72"/>
                  <a:pt x="638" y="104"/>
                  <a:pt x="637" y="134"/>
                </a:cubicBezTo>
                <a:cubicBezTo>
                  <a:pt x="636" y="164"/>
                  <a:pt x="637" y="203"/>
                  <a:pt x="649" y="232"/>
                </a:cubicBezTo>
                <a:cubicBezTo>
                  <a:pt x="661" y="261"/>
                  <a:pt x="688" y="294"/>
                  <a:pt x="712" y="309"/>
                </a:cubicBezTo>
                <a:cubicBezTo>
                  <a:pt x="736" y="324"/>
                  <a:pt x="764" y="330"/>
                  <a:pt x="791" y="321"/>
                </a:cubicBezTo>
                <a:cubicBezTo>
                  <a:pt x="819" y="312"/>
                  <a:pt x="859" y="288"/>
                  <a:pt x="877" y="253"/>
                </a:cubicBezTo>
                <a:cubicBezTo>
                  <a:pt x="894" y="218"/>
                  <a:pt x="899" y="148"/>
                  <a:pt x="894" y="109"/>
                </a:cubicBezTo>
                <a:cubicBezTo>
                  <a:pt x="890" y="69"/>
                  <a:pt x="864" y="14"/>
                  <a:pt x="848" y="11"/>
                </a:cubicBezTo>
                <a:cubicBezTo>
                  <a:pt x="833" y="8"/>
                  <a:pt x="808" y="53"/>
                  <a:pt x="800" y="88"/>
                </a:cubicBezTo>
                <a:cubicBezTo>
                  <a:pt x="792" y="123"/>
                  <a:pt x="792" y="188"/>
                  <a:pt x="802" y="224"/>
                </a:cubicBezTo>
                <a:cubicBezTo>
                  <a:pt x="812" y="259"/>
                  <a:pt x="836" y="285"/>
                  <a:pt x="861" y="303"/>
                </a:cubicBezTo>
                <a:cubicBezTo>
                  <a:pt x="887" y="321"/>
                  <a:pt x="925" y="331"/>
                  <a:pt x="951" y="327"/>
                </a:cubicBezTo>
                <a:cubicBezTo>
                  <a:pt x="978" y="322"/>
                  <a:pt x="1002" y="299"/>
                  <a:pt x="1019" y="274"/>
                </a:cubicBezTo>
                <a:cubicBezTo>
                  <a:pt x="1037" y="249"/>
                  <a:pt x="1050" y="207"/>
                  <a:pt x="1055" y="176"/>
                </a:cubicBezTo>
                <a:cubicBezTo>
                  <a:pt x="1059" y="145"/>
                  <a:pt x="1054" y="116"/>
                  <a:pt x="1048" y="91"/>
                </a:cubicBezTo>
                <a:cubicBezTo>
                  <a:pt x="1043" y="66"/>
                  <a:pt x="1027" y="42"/>
                  <a:pt x="1022" y="29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15" name="Freeform 59"/>
          <p:cNvSpPr>
            <a:spLocks/>
          </p:cNvSpPr>
          <p:nvPr/>
        </p:nvSpPr>
        <p:spPr bwMode="auto">
          <a:xfrm rot="-2753394">
            <a:off x="4917727" y="4797425"/>
            <a:ext cx="304800" cy="158750"/>
          </a:xfrm>
          <a:custGeom>
            <a:avLst/>
            <a:gdLst>
              <a:gd name="T0" fmla="*/ 2147483647 w 1059"/>
              <a:gd name="T1" fmla="*/ 2147483647 h 336"/>
              <a:gd name="T2" fmla="*/ 2147483647 w 1059"/>
              <a:gd name="T3" fmla="*/ 2147483647 h 336"/>
              <a:gd name="T4" fmla="*/ 2147483647 w 1059"/>
              <a:gd name="T5" fmla="*/ 2147483647 h 336"/>
              <a:gd name="T6" fmla="*/ 2147483647 w 1059"/>
              <a:gd name="T7" fmla="*/ 2147483647 h 336"/>
              <a:gd name="T8" fmla="*/ 2147483647 w 1059"/>
              <a:gd name="T9" fmla="*/ 2147483647 h 336"/>
              <a:gd name="T10" fmla="*/ 2147483647 w 1059"/>
              <a:gd name="T11" fmla="*/ 2147483647 h 336"/>
              <a:gd name="T12" fmla="*/ 2147483647 w 1059"/>
              <a:gd name="T13" fmla="*/ 2147483647 h 336"/>
              <a:gd name="T14" fmla="*/ 2147483647 w 1059"/>
              <a:gd name="T15" fmla="*/ 2147483647 h 336"/>
              <a:gd name="T16" fmla="*/ 2147483647 w 1059"/>
              <a:gd name="T17" fmla="*/ 2147483647 h 336"/>
              <a:gd name="T18" fmla="*/ 2147483647 w 1059"/>
              <a:gd name="T19" fmla="*/ 2147483647 h 336"/>
              <a:gd name="T20" fmla="*/ 2147483647 w 1059"/>
              <a:gd name="T21" fmla="*/ 2147483647 h 336"/>
              <a:gd name="T22" fmla="*/ 2147483647 w 1059"/>
              <a:gd name="T23" fmla="*/ 2147483647 h 336"/>
              <a:gd name="T24" fmla="*/ 2147483647 w 1059"/>
              <a:gd name="T25" fmla="*/ 2147483647 h 336"/>
              <a:gd name="T26" fmla="*/ 2147483647 w 1059"/>
              <a:gd name="T27" fmla="*/ 2147483647 h 336"/>
              <a:gd name="T28" fmla="*/ 2147483647 w 1059"/>
              <a:gd name="T29" fmla="*/ 2147483647 h 336"/>
              <a:gd name="T30" fmla="*/ 2147483647 w 1059"/>
              <a:gd name="T31" fmla="*/ 2147483647 h 336"/>
              <a:gd name="T32" fmla="*/ 2147483647 w 1059"/>
              <a:gd name="T33" fmla="*/ 2147483647 h 336"/>
              <a:gd name="T34" fmla="*/ 2147483647 w 1059"/>
              <a:gd name="T35" fmla="*/ 2147483647 h 336"/>
              <a:gd name="T36" fmla="*/ 2147483647 w 1059"/>
              <a:gd name="T37" fmla="*/ 2147483647 h 336"/>
              <a:gd name="T38" fmla="*/ 2147483647 w 1059"/>
              <a:gd name="T39" fmla="*/ 2147483647 h 336"/>
              <a:gd name="T40" fmla="*/ 2147483647 w 1059"/>
              <a:gd name="T41" fmla="*/ 2147483647 h 336"/>
              <a:gd name="T42" fmla="*/ 2147483647 w 1059"/>
              <a:gd name="T43" fmla="*/ 2147483647 h 336"/>
              <a:gd name="T44" fmla="*/ 2147483647 w 1059"/>
              <a:gd name="T45" fmla="*/ 2147483647 h 336"/>
              <a:gd name="T46" fmla="*/ 2147483647 w 1059"/>
              <a:gd name="T47" fmla="*/ 2147483647 h 336"/>
              <a:gd name="T48" fmla="*/ 2147483647 w 1059"/>
              <a:gd name="T49" fmla="*/ 2147483647 h 336"/>
              <a:gd name="T50" fmla="*/ 2147483647 w 1059"/>
              <a:gd name="T51" fmla="*/ 2147483647 h 336"/>
              <a:gd name="T52" fmla="*/ 2147483647 w 1059"/>
              <a:gd name="T53" fmla="*/ 2147483647 h 336"/>
              <a:gd name="T54" fmla="*/ 2147483647 w 1059"/>
              <a:gd name="T55" fmla="*/ 2147483647 h 336"/>
              <a:gd name="T56" fmla="*/ 2147483647 w 1059"/>
              <a:gd name="T57" fmla="*/ 2147483647 h 336"/>
              <a:gd name="T58" fmla="*/ 2147483647 w 1059"/>
              <a:gd name="T59" fmla="*/ 2147483647 h 336"/>
              <a:gd name="T60" fmla="*/ 2147483647 w 1059"/>
              <a:gd name="T61" fmla="*/ 2147483647 h 336"/>
              <a:gd name="T62" fmla="*/ 2147483647 w 1059"/>
              <a:gd name="T63" fmla="*/ 2147483647 h 336"/>
              <a:gd name="T64" fmla="*/ 2147483647 w 1059"/>
              <a:gd name="T65" fmla="*/ 2147483647 h 336"/>
              <a:gd name="T66" fmla="*/ 2147483647 w 1059"/>
              <a:gd name="T67" fmla="*/ 2147483647 h 336"/>
              <a:gd name="T68" fmla="*/ 2147483647 w 1059"/>
              <a:gd name="T69" fmla="*/ 2147483647 h 336"/>
              <a:gd name="T70" fmla="*/ 2147483647 w 1059"/>
              <a:gd name="T71" fmla="*/ 2147483647 h 336"/>
              <a:gd name="T72" fmla="*/ 2147483647 w 1059"/>
              <a:gd name="T73" fmla="*/ 2147483647 h 336"/>
              <a:gd name="T74" fmla="*/ 2147483647 w 1059"/>
              <a:gd name="T75" fmla="*/ 2147483647 h 336"/>
              <a:gd name="T76" fmla="*/ 2147483647 w 1059"/>
              <a:gd name="T77" fmla="*/ 2147483647 h 336"/>
              <a:gd name="T78" fmla="*/ 2147483647 w 1059"/>
              <a:gd name="T79" fmla="*/ 2147483647 h 336"/>
              <a:gd name="T80" fmla="*/ 2147483647 w 1059"/>
              <a:gd name="T81" fmla="*/ 2147483647 h 336"/>
              <a:gd name="T82" fmla="*/ 2147483647 w 1059"/>
              <a:gd name="T83" fmla="*/ 2147483647 h 336"/>
              <a:gd name="T84" fmla="*/ 2147483647 w 1059"/>
              <a:gd name="T85" fmla="*/ 2147483647 h 336"/>
              <a:gd name="T86" fmla="*/ 2147483647 w 1059"/>
              <a:gd name="T87" fmla="*/ 2147483647 h 336"/>
              <a:gd name="T88" fmla="*/ 2147483647 w 1059"/>
              <a:gd name="T89" fmla="*/ 2147483647 h 336"/>
              <a:gd name="T90" fmla="*/ 2147483647 w 1059"/>
              <a:gd name="T91" fmla="*/ 2147483647 h 336"/>
              <a:gd name="T92" fmla="*/ 2147483647 w 1059"/>
              <a:gd name="T93" fmla="*/ 2147483647 h 336"/>
              <a:gd name="T94" fmla="*/ 2147483647 w 1059"/>
              <a:gd name="T95" fmla="*/ 2147483647 h 336"/>
              <a:gd name="T96" fmla="*/ 2147483647 w 1059"/>
              <a:gd name="T97" fmla="*/ 2147483647 h 336"/>
              <a:gd name="T98" fmla="*/ 2147483647 w 1059"/>
              <a:gd name="T99" fmla="*/ 2147483647 h 336"/>
              <a:gd name="T100" fmla="*/ 2147483647 w 1059"/>
              <a:gd name="T101" fmla="*/ 2147483647 h 336"/>
              <a:gd name="T102" fmla="*/ 2147483647 w 1059"/>
              <a:gd name="T103" fmla="*/ 2147483647 h 336"/>
              <a:gd name="T104" fmla="*/ 2147483647 w 1059"/>
              <a:gd name="T105" fmla="*/ 2147483647 h 336"/>
              <a:gd name="T106" fmla="*/ 2147483647 w 1059"/>
              <a:gd name="T107" fmla="*/ 2147483647 h 336"/>
              <a:gd name="T108" fmla="*/ 2147483647 w 1059"/>
              <a:gd name="T109" fmla="*/ 2147483647 h 336"/>
              <a:gd name="T110" fmla="*/ 2147483647 w 1059"/>
              <a:gd name="T111" fmla="*/ 2147483647 h 336"/>
              <a:gd name="T112" fmla="*/ 2147483647 w 1059"/>
              <a:gd name="T113" fmla="*/ 2147483647 h 3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059"/>
              <a:gd name="T172" fmla="*/ 0 h 336"/>
              <a:gd name="T173" fmla="*/ 1059 w 1059"/>
              <a:gd name="T174" fmla="*/ 336 h 3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059" h="336">
                <a:moveTo>
                  <a:pt x="51" y="4"/>
                </a:moveTo>
                <a:cubicBezTo>
                  <a:pt x="45" y="20"/>
                  <a:pt x="18" y="70"/>
                  <a:pt x="10" y="100"/>
                </a:cubicBezTo>
                <a:cubicBezTo>
                  <a:pt x="2" y="130"/>
                  <a:pt x="0" y="159"/>
                  <a:pt x="3" y="185"/>
                </a:cubicBezTo>
                <a:cubicBezTo>
                  <a:pt x="7" y="212"/>
                  <a:pt x="10" y="238"/>
                  <a:pt x="27" y="262"/>
                </a:cubicBezTo>
                <a:cubicBezTo>
                  <a:pt x="45" y="285"/>
                  <a:pt x="82" y="318"/>
                  <a:pt x="109" y="327"/>
                </a:cubicBezTo>
                <a:cubicBezTo>
                  <a:pt x="135" y="336"/>
                  <a:pt x="165" y="322"/>
                  <a:pt x="185" y="312"/>
                </a:cubicBezTo>
                <a:cubicBezTo>
                  <a:pt x="206" y="302"/>
                  <a:pt x="219" y="283"/>
                  <a:pt x="232" y="265"/>
                </a:cubicBezTo>
                <a:cubicBezTo>
                  <a:pt x="244" y="247"/>
                  <a:pt x="255" y="229"/>
                  <a:pt x="260" y="206"/>
                </a:cubicBezTo>
                <a:cubicBezTo>
                  <a:pt x="266" y="182"/>
                  <a:pt x="264" y="149"/>
                  <a:pt x="262" y="125"/>
                </a:cubicBezTo>
                <a:cubicBezTo>
                  <a:pt x="260" y="101"/>
                  <a:pt x="258" y="79"/>
                  <a:pt x="249" y="60"/>
                </a:cubicBezTo>
                <a:cubicBezTo>
                  <a:pt x="240" y="41"/>
                  <a:pt x="222" y="8"/>
                  <a:pt x="210" y="8"/>
                </a:cubicBezTo>
                <a:cubicBezTo>
                  <a:pt x="198" y="8"/>
                  <a:pt x="183" y="38"/>
                  <a:pt x="175" y="58"/>
                </a:cubicBezTo>
                <a:cubicBezTo>
                  <a:pt x="167" y="78"/>
                  <a:pt x="165" y="103"/>
                  <a:pt x="164" y="129"/>
                </a:cubicBezTo>
                <a:cubicBezTo>
                  <a:pt x="163" y="155"/>
                  <a:pt x="160" y="187"/>
                  <a:pt x="166" y="212"/>
                </a:cubicBezTo>
                <a:cubicBezTo>
                  <a:pt x="171" y="237"/>
                  <a:pt x="183" y="262"/>
                  <a:pt x="199" y="280"/>
                </a:cubicBezTo>
                <a:cubicBezTo>
                  <a:pt x="214" y="297"/>
                  <a:pt x="239" y="314"/>
                  <a:pt x="260" y="321"/>
                </a:cubicBezTo>
                <a:cubicBezTo>
                  <a:pt x="281" y="328"/>
                  <a:pt x="302" y="333"/>
                  <a:pt x="325" y="322"/>
                </a:cubicBezTo>
                <a:cubicBezTo>
                  <a:pt x="348" y="311"/>
                  <a:pt x="385" y="279"/>
                  <a:pt x="401" y="256"/>
                </a:cubicBezTo>
                <a:cubicBezTo>
                  <a:pt x="417" y="233"/>
                  <a:pt x="420" y="213"/>
                  <a:pt x="423" y="185"/>
                </a:cubicBezTo>
                <a:cubicBezTo>
                  <a:pt x="425" y="157"/>
                  <a:pt x="423" y="116"/>
                  <a:pt x="416" y="88"/>
                </a:cubicBezTo>
                <a:cubicBezTo>
                  <a:pt x="409" y="60"/>
                  <a:pt x="394" y="23"/>
                  <a:pt x="381" y="17"/>
                </a:cubicBezTo>
                <a:cubicBezTo>
                  <a:pt x="368" y="11"/>
                  <a:pt x="349" y="32"/>
                  <a:pt x="339" y="53"/>
                </a:cubicBezTo>
                <a:cubicBezTo>
                  <a:pt x="329" y="73"/>
                  <a:pt x="320" y="115"/>
                  <a:pt x="319" y="144"/>
                </a:cubicBezTo>
                <a:cubicBezTo>
                  <a:pt x="318" y="173"/>
                  <a:pt x="325" y="208"/>
                  <a:pt x="333" y="232"/>
                </a:cubicBezTo>
                <a:cubicBezTo>
                  <a:pt x="341" y="256"/>
                  <a:pt x="354" y="272"/>
                  <a:pt x="369" y="288"/>
                </a:cubicBezTo>
                <a:cubicBezTo>
                  <a:pt x="384" y="304"/>
                  <a:pt x="405" y="322"/>
                  <a:pt x="425" y="327"/>
                </a:cubicBezTo>
                <a:cubicBezTo>
                  <a:pt x="445" y="332"/>
                  <a:pt x="469" y="327"/>
                  <a:pt x="489" y="318"/>
                </a:cubicBezTo>
                <a:cubicBezTo>
                  <a:pt x="509" y="309"/>
                  <a:pt x="528" y="297"/>
                  <a:pt x="543" y="274"/>
                </a:cubicBezTo>
                <a:cubicBezTo>
                  <a:pt x="558" y="251"/>
                  <a:pt x="576" y="216"/>
                  <a:pt x="581" y="182"/>
                </a:cubicBezTo>
                <a:cubicBezTo>
                  <a:pt x="585" y="148"/>
                  <a:pt x="578" y="97"/>
                  <a:pt x="570" y="67"/>
                </a:cubicBezTo>
                <a:cubicBezTo>
                  <a:pt x="561" y="38"/>
                  <a:pt x="541" y="8"/>
                  <a:pt x="528" y="8"/>
                </a:cubicBezTo>
                <a:cubicBezTo>
                  <a:pt x="515" y="8"/>
                  <a:pt x="499" y="41"/>
                  <a:pt x="491" y="70"/>
                </a:cubicBezTo>
                <a:cubicBezTo>
                  <a:pt x="482" y="100"/>
                  <a:pt x="475" y="153"/>
                  <a:pt x="477" y="185"/>
                </a:cubicBezTo>
                <a:cubicBezTo>
                  <a:pt x="479" y="217"/>
                  <a:pt x="494" y="244"/>
                  <a:pt x="505" y="264"/>
                </a:cubicBezTo>
                <a:cubicBezTo>
                  <a:pt x="516" y="284"/>
                  <a:pt x="525" y="293"/>
                  <a:pt x="545" y="303"/>
                </a:cubicBezTo>
                <a:cubicBezTo>
                  <a:pt x="565" y="313"/>
                  <a:pt x="598" y="328"/>
                  <a:pt x="624" y="324"/>
                </a:cubicBezTo>
                <a:cubicBezTo>
                  <a:pt x="651" y="319"/>
                  <a:pt x="688" y="290"/>
                  <a:pt x="706" y="274"/>
                </a:cubicBezTo>
                <a:cubicBezTo>
                  <a:pt x="724" y="258"/>
                  <a:pt x="725" y="249"/>
                  <a:pt x="731" y="228"/>
                </a:cubicBezTo>
                <a:cubicBezTo>
                  <a:pt x="737" y="207"/>
                  <a:pt x="739" y="173"/>
                  <a:pt x="739" y="148"/>
                </a:cubicBezTo>
                <a:cubicBezTo>
                  <a:pt x="739" y="123"/>
                  <a:pt x="741" y="104"/>
                  <a:pt x="733" y="80"/>
                </a:cubicBezTo>
                <a:cubicBezTo>
                  <a:pt x="725" y="56"/>
                  <a:pt x="701" y="10"/>
                  <a:pt x="688" y="5"/>
                </a:cubicBezTo>
                <a:cubicBezTo>
                  <a:pt x="675" y="0"/>
                  <a:pt x="661" y="28"/>
                  <a:pt x="653" y="50"/>
                </a:cubicBezTo>
                <a:cubicBezTo>
                  <a:pt x="645" y="72"/>
                  <a:pt x="638" y="104"/>
                  <a:pt x="637" y="134"/>
                </a:cubicBezTo>
                <a:cubicBezTo>
                  <a:pt x="636" y="164"/>
                  <a:pt x="637" y="203"/>
                  <a:pt x="649" y="232"/>
                </a:cubicBezTo>
                <a:cubicBezTo>
                  <a:pt x="661" y="261"/>
                  <a:pt x="688" y="294"/>
                  <a:pt x="712" y="309"/>
                </a:cubicBezTo>
                <a:cubicBezTo>
                  <a:pt x="736" y="324"/>
                  <a:pt x="764" y="330"/>
                  <a:pt x="791" y="321"/>
                </a:cubicBezTo>
                <a:cubicBezTo>
                  <a:pt x="819" y="312"/>
                  <a:pt x="859" y="288"/>
                  <a:pt x="877" y="253"/>
                </a:cubicBezTo>
                <a:cubicBezTo>
                  <a:pt x="894" y="218"/>
                  <a:pt x="899" y="148"/>
                  <a:pt x="894" y="109"/>
                </a:cubicBezTo>
                <a:cubicBezTo>
                  <a:pt x="890" y="69"/>
                  <a:pt x="864" y="14"/>
                  <a:pt x="848" y="11"/>
                </a:cubicBezTo>
                <a:cubicBezTo>
                  <a:pt x="833" y="8"/>
                  <a:pt x="808" y="53"/>
                  <a:pt x="800" y="88"/>
                </a:cubicBezTo>
                <a:cubicBezTo>
                  <a:pt x="792" y="123"/>
                  <a:pt x="792" y="188"/>
                  <a:pt x="802" y="224"/>
                </a:cubicBezTo>
                <a:cubicBezTo>
                  <a:pt x="812" y="259"/>
                  <a:pt x="836" y="285"/>
                  <a:pt x="861" y="303"/>
                </a:cubicBezTo>
                <a:cubicBezTo>
                  <a:pt x="887" y="321"/>
                  <a:pt x="925" y="331"/>
                  <a:pt x="951" y="327"/>
                </a:cubicBezTo>
                <a:cubicBezTo>
                  <a:pt x="978" y="322"/>
                  <a:pt x="1002" y="299"/>
                  <a:pt x="1019" y="274"/>
                </a:cubicBezTo>
                <a:cubicBezTo>
                  <a:pt x="1037" y="249"/>
                  <a:pt x="1050" y="207"/>
                  <a:pt x="1055" y="176"/>
                </a:cubicBezTo>
                <a:cubicBezTo>
                  <a:pt x="1059" y="145"/>
                  <a:pt x="1054" y="116"/>
                  <a:pt x="1048" y="91"/>
                </a:cubicBezTo>
                <a:cubicBezTo>
                  <a:pt x="1043" y="66"/>
                  <a:pt x="1027" y="42"/>
                  <a:pt x="1022" y="2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16" name="Oval 78"/>
          <p:cNvSpPr>
            <a:spLocks noChangeArrowheads="1"/>
          </p:cNvSpPr>
          <p:nvPr/>
        </p:nvSpPr>
        <p:spPr bwMode="auto">
          <a:xfrm>
            <a:off x="2136428" y="4800600"/>
            <a:ext cx="981075" cy="990600"/>
          </a:xfrm>
          <a:prstGeom prst="ellipse">
            <a:avLst/>
          </a:prstGeom>
          <a:solidFill>
            <a:srgbClr val="FFFEBA">
              <a:alpha val="96861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grpSp>
        <p:nvGrpSpPr>
          <p:cNvPr id="17" name="図形グループ 17"/>
          <p:cNvGrpSpPr>
            <a:grpSpLocks/>
          </p:cNvGrpSpPr>
          <p:nvPr/>
        </p:nvGrpSpPr>
        <p:grpSpPr bwMode="auto">
          <a:xfrm>
            <a:off x="2263427" y="4883150"/>
            <a:ext cx="736600" cy="762000"/>
            <a:chOff x="1311275" y="4883150"/>
            <a:chExt cx="736600" cy="762000"/>
          </a:xfrm>
        </p:grpSpPr>
        <p:sp>
          <p:nvSpPr>
            <p:cNvPr id="18" name="Freeform 55"/>
            <p:cNvSpPr>
              <a:spLocks/>
            </p:cNvSpPr>
            <p:nvPr/>
          </p:nvSpPr>
          <p:spPr bwMode="auto">
            <a:xfrm rot="5400000">
              <a:off x="1527175" y="5108575"/>
              <a:ext cx="304800" cy="158750"/>
            </a:xfrm>
            <a:custGeom>
              <a:avLst/>
              <a:gdLst>
                <a:gd name="T0" fmla="*/ 2147483647 w 1059"/>
                <a:gd name="T1" fmla="*/ 2147483647 h 336"/>
                <a:gd name="T2" fmla="*/ 2147483647 w 1059"/>
                <a:gd name="T3" fmla="*/ 2147483647 h 336"/>
                <a:gd name="T4" fmla="*/ 2147483647 w 1059"/>
                <a:gd name="T5" fmla="*/ 2147483647 h 336"/>
                <a:gd name="T6" fmla="*/ 2147483647 w 1059"/>
                <a:gd name="T7" fmla="*/ 2147483647 h 336"/>
                <a:gd name="T8" fmla="*/ 2147483647 w 1059"/>
                <a:gd name="T9" fmla="*/ 2147483647 h 336"/>
                <a:gd name="T10" fmla="*/ 2147483647 w 1059"/>
                <a:gd name="T11" fmla="*/ 2147483647 h 336"/>
                <a:gd name="T12" fmla="*/ 2147483647 w 1059"/>
                <a:gd name="T13" fmla="*/ 2147483647 h 336"/>
                <a:gd name="T14" fmla="*/ 2147483647 w 1059"/>
                <a:gd name="T15" fmla="*/ 2147483647 h 336"/>
                <a:gd name="T16" fmla="*/ 2147483647 w 1059"/>
                <a:gd name="T17" fmla="*/ 2147483647 h 336"/>
                <a:gd name="T18" fmla="*/ 2147483647 w 1059"/>
                <a:gd name="T19" fmla="*/ 2147483647 h 336"/>
                <a:gd name="T20" fmla="*/ 2147483647 w 1059"/>
                <a:gd name="T21" fmla="*/ 2147483647 h 336"/>
                <a:gd name="T22" fmla="*/ 2147483647 w 1059"/>
                <a:gd name="T23" fmla="*/ 2147483647 h 336"/>
                <a:gd name="T24" fmla="*/ 2147483647 w 1059"/>
                <a:gd name="T25" fmla="*/ 2147483647 h 336"/>
                <a:gd name="T26" fmla="*/ 2147483647 w 1059"/>
                <a:gd name="T27" fmla="*/ 2147483647 h 336"/>
                <a:gd name="T28" fmla="*/ 2147483647 w 1059"/>
                <a:gd name="T29" fmla="*/ 2147483647 h 336"/>
                <a:gd name="T30" fmla="*/ 2147483647 w 1059"/>
                <a:gd name="T31" fmla="*/ 2147483647 h 336"/>
                <a:gd name="T32" fmla="*/ 2147483647 w 1059"/>
                <a:gd name="T33" fmla="*/ 2147483647 h 336"/>
                <a:gd name="T34" fmla="*/ 2147483647 w 1059"/>
                <a:gd name="T35" fmla="*/ 2147483647 h 336"/>
                <a:gd name="T36" fmla="*/ 2147483647 w 1059"/>
                <a:gd name="T37" fmla="*/ 2147483647 h 336"/>
                <a:gd name="T38" fmla="*/ 2147483647 w 1059"/>
                <a:gd name="T39" fmla="*/ 2147483647 h 336"/>
                <a:gd name="T40" fmla="*/ 2147483647 w 1059"/>
                <a:gd name="T41" fmla="*/ 2147483647 h 336"/>
                <a:gd name="T42" fmla="*/ 2147483647 w 1059"/>
                <a:gd name="T43" fmla="*/ 2147483647 h 336"/>
                <a:gd name="T44" fmla="*/ 2147483647 w 1059"/>
                <a:gd name="T45" fmla="*/ 2147483647 h 336"/>
                <a:gd name="T46" fmla="*/ 2147483647 w 1059"/>
                <a:gd name="T47" fmla="*/ 2147483647 h 336"/>
                <a:gd name="T48" fmla="*/ 2147483647 w 1059"/>
                <a:gd name="T49" fmla="*/ 2147483647 h 336"/>
                <a:gd name="T50" fmla="*/ 2147483647 w 1059"/>
                <a:gd name="T51" fmla="*/ 2147483647 h 336"/>
                <a:gd name="T52" fmla="*/ 2147483647 w 1059"/>
                <a:gd name="T53" fmla="*/ 2147483647 h 336"/>
                <a:gd name="T54" fmla="*/ 2147483647 w 1059"/>
                <a:gd name="T55" fmla="*/ 2147483647 h 336"/>
                <a:gd name="T56" fmla="*/ 2147483647 w 1059"/>
                <a:gd name="T57" fmla="*/ 2147483647 h 336"/>
                <a:gd name="T58" fmla="*/ 2147483647 w 1059"/>
                <a:gd name="T59" fmla="*/ 2147483647 h 336"/>
                <a:gd name="T60" fmla="*/ 2147483647 w 1059"/>
                <a:gd name="T61" fmla="*/ 2147483647 h 336"/>
                <a:gd name="T62" fmla="*/ 2147483647 w 1059"/>
                <a:gd name="T63" fmla="*/ 2147483647 h 336"/>
                <a:gd name="T64" fmla="*/ 2147483647 w 1059"/>
                <a:gd name="T65" fmla="*/ 2147483647 h 336"/>
                <a:gd name="T66" fmla="*/ 2147483647 w 1059"/>
                <a:gd name="T67" fmla="*/ 2147483647 h 336"/>
                <a:gd name="T68" fmla="*/ 2147483647 w 1059"/>
                <a:gd name="T69" fmla="*/ 2147483647 h 336"/>
                <a:gd name="T70" fmla="*/ 2147483647 w 1059"/>
                <a:gd name="T71" fmla="*/ 2147483647 h 336"/>
                <a:gd name="T72" fmla="*/ 2147483647 w 1059"/>
                <a:gd name="T73" fmla="*/ 2147483647 h 336"/>
                <a:gd name="T74" fmla="*/ 2147483647 w 1059"/>
                <a:gd name="T75" fmla="*/ 2147483647 h 336"/>
                <a:gd name="T76" fmla="*/ 2147483647 w 1059"/>
                <a:gd name="T77" fmla="*/ 2147483647 h 336"/>
                <a:gd name="T78" fmla="*/ 2147483647 w 1059"/>
                <a:gd name="T79" fmla="*/ 2147483647 h 336"/>
                <a:gd name="T80" fmla="*/ 2147483647 w 1059"/>
                <a:gd name="T81" fmla="*/ 2147483647 h 336"/>
                <a:gd name="T82" fmla="*/ 2147483647 w 1059"/>
                <a:gd name="T83" fmla="*/ 2147483647 h 336"/>
                <a:gd name="T84" fmla="*/ 2147483647 w 1059"/>
                <a:gd name="T85" fmla="*/ 2147483647 h 336"/>
                <a:gd name="T86" fmla="*/ 2147483647 w 1059"/>
                <a:gd name="T87" fmla="*/ 2147483647 h 336"/>
                <a:gd name="T88" fmla="*/ 2147483647 w 1059"/>
                <a:gd name="T89" fmla="*/ 2147483647 h 336"/>
                <a:gd name="T90" fmla="*/ 2147483647 w 1059"/>
                <a:gd name="T91" fmla="*/ 2147483647 h 336"/>
                <a:gd name="T92" fmla="*/ 2147483647 w 1059"/>
                <a:gd name="T93" fmla="*/ 2147483647 h 336"/>
                <a:gd name="T94" fmla="*/ 2147483647 w 1059"/>
                <a:gd name="T95" fmla="*/ 2147483647 h 336"/>
                <a:gd name="T96" fmla="*/ 2147483647 w 1059"/>
                <a:gd name="T97" fmla="*/ 2147483647 h 336"/>
                <a:gd name="T98" fmla="*/ 2147483647 w 1059"/>
                <a:gd name="T99" fmla="*/ 2147483647 h 336"/>
                <a:gd name="T100" fmla="*/ 2147483647 w 1059"/>
                <a:gd name="T101" fmla="*/ 2147483647 h 336"/>
                <a:gd name="T102" fmla="*/ 2147483647 w 1059"/>
                <a:gd name="T103" fmla="*/ 2147483647 h 336"/>
                <a:gd name="T104" fmla="*/ 2147483647 w 1059"/>
                <a:gd name="T105" fmla="*/ 2147483647 h 336"/>
                <a:gd name="T106" fmla="*/ 2147483647 w 1059"/>
                <a:gd name="T107" fmla="*/ 2147483647 h 336"/>
                <a:gd name="T108" fmla="*/ 2147483647 w 1059"/>
                <a:gd name="T109" fmla="*/ 2147483647 h 336"/>
                <a:gd name="T110" fmla="*/ 2147483647 w 1059"/>
                <a:gd name="T111" fmla="*/ 2147483647 h 336"/>
                <a:gd name="T112" fmla="*/ 2147483647 w 1059"/>
                <a:gd name="T113" fmla="*/ 2147483647 h 3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59"/>
                <a:gd name="T172" fmla="*/ 0 h 336"/>
                <a:gd name="T173" fmla="*/ 1059 w 1059"/>
                <a:gd name="T174" fmla="*/ 336 h 3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59" h="336">
                  <a:moveTo>
                    <a:pt x="51" y="4"/>
                  </a:moveTo>
                  <a:cubicBezTo>
                    <a:pt x="45" y="20"/>
                    <a:pt x="18" y="70"/>
                    <a:pt x="10" y="100"/>
                  </a:cubicBezTo>
                  <a:cubicBezTo>
                    <a:pt x="2" y="130"/>
                    <a:pt x="0" y="159"/>
                    <a:pt x="3" y="185"/>
                  </a:cubicBezTo>
                  <a:cubicBezTo>
                    <a:pt x="7" y="212"/>
                    <a:pt x="10" y="238"/>
                    <a:pt x="27" y="262"/>
                  </a:cubicBezTo>
                  <a:cubicBezTo>
                    <a:pt x="45" y="285"/>
                    <a:pt x="82" y="318"/>
                    <a:pt x="109" y="327"/>
                  </a:cubicBezTo>
                  <a:cubicBezTo>
                    <a:pt x="135" y="336"/>
                    <a:pt x="165" y="322"/>
                    <a:pt x="185" y="312"/>
                  </a:cubicBezTo>
                  <a:cubicBezTo>
                    <a:pt x="206" y="302"/>
                    <a:pt x="219" y="283"/>
                    <a:pt x="232" y="265"/>
                  </a:cubicBezTo>
                  <a:cubicBezTo>
                    <a:pt x="244" y="247"/>
                    <a:pt x="255" y="229"/>
                    <a:pt x="260" y="206"/>
                  </a:cubicBezTo>
                  <a:cubicBezTo>
                    <a:pt x="266" y="182"/>
                    <a:pt x="264" y="149"/>
                    <a:pt x="262" y="125"/>
                  </a:cubicBezTo>
                  <a:cubicBezTo>
                    <a:pt x="260" y="101"/>
                    <a:pt x="258" y="79"/>
                    <a:pt x="249" y="60"/>
                  </a:cubicBezTo>
                  <a:cubicBezTo>
                    <a:pt x="240" y="41"/>
                    <a:pt x="222" y="8"/>
                    <a:pt x="210" y="8"/>
                  </a:cubicBezTo>
                  <a:cubicBezTo>
                    <a:pt x="198" y="8"/>
                    <a:pt x="183" y="38"/>
                    <a:pt x="175" y="58"/>
                  </a:cubicBezTo>
                  <a:cubicBezTo>
                    <a:pt x="167" y="78"/>
                    <a:pt x="165" y="103"/>
                    <a:pt x="164" y="129"/>
                  </a:cubicBezTo>
                  <a:cubicBezTo>
                    <a:pt x="163" y="155"/>
                    <a:pt x="160" y="187"/>
                    <a:pt x="166" y="212"/>
                  </a:cubicBezTo>
                  <a:cubicBezTo>
                    <a:pt x="171" y="237"/>
                    <a:pt x="183" y="262"/>
                    <a:pt x="199" y="280"/>
                  </a:cubicBezTo>
                  <a:cubicBezTo>
                    <a:pt x="214" y="297"/>
                    <a:pt x="239" y="314"/>
                    <a:pt x="260" y="321"/>
                  </a:cubicBezTo>
                  <a:cubicBezTo>
                    <a:pt x="281" y="328"/>
                    <a:pt x="302" y="333"/>
                    <a:pt x="325" y="322"/>
                  </a:cubicBezTo>
                  <a:cubicBezTo>
                    <a:pt x="348" y="311"/>
                    <a:pt x="385" y="279"/>
                    <a:pt x="401" y="256"/>
                  </a:cubicBezTo>
                  <a:cubicBezTo>
                    <a:pt x="417" y="233"/>
                    <a:pt x="420" y="213"/>
                    <a:pt x="423" y="185"/>
                  </a:cubicBezTo>
                  <a:cubicBezTo>
                    <a:pt x="425" y="157"/>
                    <a:pt x="423" y="116"/>
                    <a:pt x="416" y="88"/>
                  </a:cubicBezTo>
                  <a:cubicBezTo>
                    <a:pt x="409" y="60"/>
                    <a:pt x="394" y="23"/>
                    <a:pt x="381" y="17"/>
                  </a:cubicBezTo>
                  <a:cubicBezTo>
                    <a:pt x="368" y="11"/>
                    <a:pt x="349" y="32"/>
                    <a:pt x="339" y="53"/>
                  </a:cubicBezTo>
                  <a:cubicBezTo>
                    <a:pt x="329" y="73"/>
                    <a:pt x="320" y="115"/>
                    <a:pt x="319" y="144"/>
                  </a:cubicBezTo>
                  <a:cubicBezTo>
                    <a:pt x="318" y="173"/>
                    <a:pt x="325" y="208"/>
                    <a:pt x="333" y="232"/>
                  </a:cubicBezTo>
                  <a:cubicBezTo>
                    <a:pt x="341" y="256"/>
                    <a:pt x="354" y="272"/>
                    <a:pt x="369" y="288"/>
                  </a:cubicBezTo>
                  <a:cubicBezTo>
                    <a:pt x="384" y="304"/>
                    <a:pt x="405" y="322"/>
                    <a:pt x="425" y="327"/>
                  </a:cubicBezTo>
                  <a:cubicBezTo>
                    <a:pt x="445" y="332"/>
                    <a:pt x="469" y="327"/>
                    <a:pt x="489" y="318"/>
                  </a:cubicBezTo>
                  <a:cubicBezTo>
                    <a:pt x="509" y="309"/>
                    <a:pt x="528" y="297"/>
                    <a:pt x="543" y="274"/>
                  </a:cubicBezTo>
                  <a:cubicBezTo>
                    <a:pt x="558" y="251"/>
                    <a:pt x="576" y="216"/>
                    <a:pt x="581" y="182"/>
                  </a:cubicBezTo>
                  <a:cubicBezTo>
                    <a:pt x="585" y="148"/>
                    <a:pt x="578" y="97"/>
                    <a:pt x="570" y="67"/>
                  </a:cubicBezTo>
                  <a:cubicBezTo>
                    <a:pt x="561" y="38"/>
                    <a:pt x="541" y="8"/>
                    <a:pt x="528" y="8"/>
                  </a:cubicBezTo>
                  <a:cubicBezTo>
                    <a:pt x="515" y="8"/>
                    <a:pt x="499" y="41"/>
                    <a:pt x="491" y="70"/>
                  </a:cubicBezTo>
                  <a:cubicBezTo>
                    <a:pt x="482" y="100"/>
                    <a:pt x="475" y="153"/>
                    <a:pt x="477" y="185"/>
                  </a:cubicBezTo>
                  <a:cubicBezTo>
                    <a:pt x="479" y="217"/>
                    <a:pt x="494" y="244"/>
                    <a:pt x="505" y="264"/>
                  </a:cubicBezTo>
                  <a:cubicBezTo>
                    <a:pt x="516" y="284"/>
                    <a:pt x="525" y="293"/>
                    <a:pt x="545" y="303"/>
                  </a:cubicBezTo>
                  <a:cubicBezTo>
                    <a:pt x="565" y="313"/>
                    <a:pt x="598" y="328"/>
                    <a:pt x="624" y="324"/>
                  </a:cubicBezTo>
                  <a:cubicBezTo>
                    <a:pt x="651" y="319"/>
                    <a:pt x="688" y="290"/>
                    <a:pt x="706" y="274"/>
                  </a:cubicBezTo>
                  <a:cubicBezTo>
                    <a:pt x="724" y="258"/>
                    <a:pt x="725" y="249"/>
                    <a:pt x="731" y="228"/>
                  </a:cubicBezTo>
                  <a:cubicBezTo>
                    <a:pt x="737" y="207"/>
                    <a:pt x="739" y="173"/>
                    <a:pt x="739" y="148"/>
                  </a:cubicBezTo>
                  <a:cubicBezTo>
                    <a:pt x="739" y="123"/>
                    <a:pt x="741" y="104"/>
                    <a:pt x="733" y="80"/>
                  </a:cubicBezTo>
                  <a:cubicBezTo>
                    <a:pt x="725" y="56"/>
                    <a:pt x="701" y="10"/>
                    <a:pt x="688" y="5"/>
                  </a:cubicBezTo>
                  <a:cubicBezTo>
                    <a:pt x="675" y="0"/>
                    <a:pt x="661" y="28"/>
                    <a:pt x="653" y="50"/>
                  </a:cubicBezTo>
                  <a:cubicBezTo>
                    <a:pt x="645" y="72"/>
                    <a:pt x="638" y="104"/>
                    <a:pt x="637" y="134"/>
                  </a:cubicBezTo>
                  <a:cubicBezTo>
                    <a:pt x="636" y="164"/>
                    <a:pt x="637" y="203"/>
                    <a:pt x="649" y="232"/>
                  </a:cubicBezTo>
                  <a:cubicBezTo>
                    <a:pt x="661" y="261"/>
                    <a:pt x="688" y="294"/>
                    <a:pt x="712" y="309"/>
                  </a:cubicBezTo>
                  <a:cubicBezTo>
                    <a:pt x="736" y="324"/>
                    <a:pt x="764" y="330"/>
                    <a:pt x="791" y="321"/>
                  </a:cubicBezTo>
                  <a:cubicBezTo>
                    <a:pt x="819" y="312"/>
                    <a:pt x="859" y="288"/>
                    <a:pt x="877" y="253"/>
                  </a:cubicBezTo>
                  <a:cubicBezTo>
                    <a:pt x="894" y="218"/>
                    <a:pt x="899" y="148"/>
                    <a:pt x="894" y="109"/>
                  </a:cubicBezTo>
                  <a:cubicBezTo>
                    <a:pt x="890" y="69"/>
                    <a:pt x="864" y="14"/>
                    <a:pt x="848" y="11"/>
                  </a:cubicBezTo>
                  <a:cubicBezTo>
                    <a:pt x="833" y="8"/>
                    <a:pt x="808" y="53"/>
                    <a:pt x="800" y="88"/>
                  </a:cubicBezTo>
                  <a:cubicBezTo>
                    <a:pt x="792" y="123"/>
                    <a:pt x="792" y="188"/>
                    <a:pt x="802" y="224"/>
                  </a:cubicBezTo>
                  <a:cubicBezTo>
                    <a:pt x="812" y="259"/>
                    <a:pt x="836" y="285"/>
                    <a:pt x="861" y="303"/>
                  </a:cubicBezTo>
                  <a:cubicBezTo>
                    <a:pt x="887" y="321"/>
                    <a:pt x="925" y="331"/>
                    <a:pt x="951" y="327"/>
                  </a:cubicBezTo>
                  <a:cubicBezTo>
                    <a:pt x="978" y="322"/>
                    <a:pt x="1002" y="299"/>
                    <a:pt x="1019" y="274"/>
                  </a:cubicBezTo>
                  <a:cubicBezTo>
                    <a:pt x="1037" y="249"/>
                    <a:pt x="1050" y="207"/>
                    <a:pt x="1055" y="176"/>
                  </a:cubicBezTo>
                  <a:cubicBezTo>
                    <a:pt x="1059" y="145"/>
                    <a:pt x="1054" y="116"/>
                    <a:pt x="1048" y="91"/>
                  </a:cubicBezTo>
                  <a:cubicBezTo>
                    <a:pt x="1043" y="66"/>
                    <a:pt x="1027" y="42"/>
                    <a:pt x="1022" y="2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latin typeface="Calibri" charset="0"/>
              </a:endParaRPr>
            </a:p>
          </p:txBody>
        </p:sp>
        <p:sp>
          <p:nvSpPr>
            <p:cNvPr id="19" name="Freeform 61"/>
            <p:cNvSpPr>
              <a:spLocks/>
            </p:cNvSpPr>
            <p:nvPr/>
          </p:nvSpPr>
          <p:spPr bwMode="auto">
            <a:xfrm rot="-1939197">
              <a:off x="1374775" y="5340350"/>
              <a:ext cx="304800" cy="158750"/>
            </a:xfrm>
            <a:custGeom>
              <a:avLst/>
              <a:gdLst>
                <a:gd name="T0" fmla="*/ 2147483647 w 1059"/>
                <a:gd name="T1" fmla="*/ 2147483647 h 336"/>
                <a:gd name="T2" fmla="*/ 2147483647 w 1059"/>
                <a:gd name="T3" fmla="*/ 2147483647 h 336"/>
                <a:gd name="T4" fmla="*/ 2147483647 w 1059"/>
                <a:gd name="T5" fmla="*/ 2147483647 h 336"/>
                <a:gd name="T6" fmla="*/ 2147483647 w 1059"/>
                <a:gd name="T7" fmla="*/ 2147483647 h 336"/>
                <a:gd name="T8" fmla="*/ 2147483647 w 1059"/>
                <a:gd name="T9" fmla="*/ 2147483647 h 336"/>
                <a:gd name="T10" fmla="*/ 2147483647 w 1059"/>
                <a:gd name="T11" fmla="*/ 2147483647 h 336"/>
                <a:gd name="T12" fmla="*/ 2147483647 w 1059"/>
                <a:gd name="T13" fmla="*/ 2147483647 h 336"/>
                <a:gd name="T14" fmla="*/ 2147483647 w 1059"/>
                <a:gd name="T15" fmla="*/ 2147483647 h 336"/>
                <a:gd name="T16" fmla="*/ 2147483647 w 1059"/>
                <a:gd name="T17" fmla="*/ 2147483647 h 336"/>
                <a:gd name="T18" fmla="*/ 2147483647 w 1059"/>
                <a:gd name="T19" fmla="*/ 2147483647 h 336"/>
                <a:gd name="T20" fmla="*/ 2147483647 w 1059"/>
                <a:gd name="T21" fmla="*/ 2147483647 h 336"/>
                <a:gd name="T22" fmla="*/ 2147483647 w 1059"/>
                <a:gd name="T23" fmla="*/ 2147483647 h 336"/>
                <a:gd name="T24" fmla="*/ 2147483647 w 1059"/>
                <a:gd name="T25" fmla="*/ 2147483647 h 336"/>
                <a:gd name="T26" fmla="*/ 2147483647 w 1059"/>
                <a:gd name="T27" fmla="*/ 2147483647 h 336"/>
                <a:gd name="T28" fmla="*/ 2147483647 w 1059"/>
                <a:gd name="T29" fmla="*/ 2147483647 h 336"/>
                <a:gd name="T30" fmla="*/ 2147483647 w 1059"/>
                <a:gd name="T31" fmla="*/ 2147483647 h 336"/>
                <a:gd name="T32" fmla="*/ 2147483647 w 1059"/>
                <a:gd name="T33" fmla="*/ 2147483647 h 336"/>
                <a:gd name="T34" fmla="*/ 2147483647 w 1059"/>
                <a:gd name="T35" fmla="*/ 2147483647 h 336"/>
                <a:gd name="T36" fmla="*/ 2147483647 w 1059"/>
                <a:gd name="T37" fmla="*/ 2147483647 h 336"/>
                <a:gd name="T38" fmla="*/ 2147483647 w 1059"/>
                <a:gd name="T39" fmla="*/ 2147483647 h 336"/>
                <a:gd name="T40" fmla="*/ 2147483647 w 1059"/>
                <a:gd name="T41" fmla="*/ 2147483647 h 336"/>
                <a:gd name="T42" fmla="*/ 2147483647 w 1059"/>
                <a:gd name="T43" fmla="*/ 2147483647 h 336"/>
                <a:gd name="T44" fmla="*/ 2147483647 w 1059"/>
                <a:gd name="T45" fmla="*/ 2147483647 h 336"/>
                <a:gd name="T46" fmla="*/ 2147483647 w 1059"/>
                <a:gd name="T47" fmla="*/ 2147483647 h 336"/>
                <a:gd name="T48" fmla="*/ 2147483647 w 1059"/>
                <a:gd name="T49" fmla="*/ 2147483647 h 336"/>
                <a:gd name="T50" fmla="*/ 2147483647 w 1059"/>
                <a:gd name="T51" fmla="*/ 2147483647 h 336"/>
                <a:gd name="T52" fmla="*/ 2147483647 w 1059"/>
                <a:gd name="T53" fmla="*/ 2147483647 h 336"/>
                <a:gd name="T54" fmla="*/ 2147483647 w 1059"/>
                <a:gd name="T55" fmla="*/ 2147483647 h 336"/>
                <a:gd name="T56" fmla="*/ 2147483647 w 1059"/>
                <a:gd name="T57" fmla="*/ 2147483647 h 336"/>
                <a:gd name="T58" fmla="*/ 2147483647 w 1059"/>
                <a:gd name="T59" fmla="*/ 2147483647 h 336"/>
                <a:gd name="T60" fmla="*/ 2147483647 w 1059"/>
                <a:gd name="T61" fmla="*/ 2147483647 h 336"/>
                <a:gd name="T62" fmla="*/ 2147483647 w 1059"/>
                <a:gd name="T63" fmla="*/ 2147483647 h 336"/>
                <a:gd name="T64" fmla="*/ 2147483647 w 1059"/>
                <a:gd name="T65" fmla="*/ 2147483647 h 336"/>
                <a:gd name="T66" fmla="*/ 2147483647 w 1059"/>
                <a:gd name="T67" fmla="*/ 2147483647 h 336"/>
                <a:gd name="T68" fmla="*/ 2147483647 w 1059"/>
                <a:gd name="T69" fmla="*/ 2147483647 h 336"/>
                <a:gd name="T70" fmla="*/ 2147483647 w 1059"/>
                <a:gd name="T71" fmla="*/ 2147483647 h 336"/>
                <a:gd name="T72" fmla="*/ 2147483647 w 1059"/>
                <a:gd name="T73" fmla="*/ 2147483647 h 336"/>
                <a:gd name="T74" fmla="*/ 2147483647 w 1059"/>
                <a:gd name="T75" fmla="*/ 2147483647 h 336"/>
                <a:gd name="T76" fmla="*/ 2147483647 w 1059"/>
                <a:gd name="T77" fmla="*/ 2147483647 h 336"/>
                <a:gd name="T78" fmla="*/ 2147483647 w 1059"/>
                <a:gd name="T79" fmla="*/ 2147483647 h 336"/>
                <a:gd name="T80" fmla="*/ 2147483647 w 1059"/>
                <a:gd name="T81" fmla="*/ 2147483647 h 336"/>
                <a:gd name="T82" fmla="*/ 2147483647 w 1059"/>
                <a:gd name="T83" fmla="*/ 2147483647 h 336"/>
                <a:gd name="T84" fmla="*/ 2147483647 w 1059"/>
                <a:gd name="T85" fmla="*/ 2147483647 h 336"/>
                <a:gd name="T86" fmla="*/ 2147483647 w 1059"/>
                <a:gd name="T87" fmla="*/ 2147483647 h 336"/>
                <a:gd name="T88" fmla="*/ 2147483647 w 1059"/>
                <a:gd name="T89" fmla="*/ 2147483647 h 336"/>
                <a:gd name="T90" fmla="*/ 2147483647 w 1059"/>
                <a:gd name="T91" fmla="*/ 2147483647 h 336"/>
                <a:gd name="T92" fmla="*/ 2147483647 w 1059"/>
                <a:gd name="T93" fmla="*/ 2147483647 h 336"/>
                <a:gd name="T94" fmla="*/ 2147483647 w 1059"/>
                <a:gd name="T95" fmla="*/ 2147483647 h 336"/>
                <a:gd name="T96" fmla="*/ 2147483647 w 1059"/>
                <a:gd name="T97" fmla="*/ 2147483647 h 336"/>
                <a:gd name="T98" fmla="*/ 2147483647 w 1059"/>
                <a:gd name="T99" fmla="*/ 2147483647 h 336"/>
                <a:gd name="T100" fmla="*/ 2147483647 w 1059"/>
                <a:gd name="T101" fmla="*/ 2147483647 h 336"/>
                <a:gd name="T102" fmla="*/ 2147483647 w 1059"/>
                <a:gd name="T103" fmla="*/ 2147483647 h 336"/>
                <a:gd name="T104" fmla="*/ 2147483647 w 1059"/>
                <a:gd name="T105" fmla="*/ 2147483647 h 336"/>
                <a:gd name="T106" fmla="*/ 2147483647 w 1059"/>
                <a:gd name="T107" fmla="*/ 2147483647 h 336"/>
                <a:gd name="T108" fmla="*/ 2147483647 w 1059"/>
                <a:gd name="T109" fmla="*/ 2147483647 h 336"/>
                <a:gd name="T110" fmla="*/ 2147483647 w 1059"/>
                <a:gd name="T111" fmla="*/ 2147483647 h 336"/>
                <a:gd name="T112" fmla="*/ 2147483647 w 1059"/>
                <a:gd name="T113" fmla="*/ 2147483647 h 3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59"/>
                <a:gd name="T172" fmla="*/ 0 h 336"/>
                <a:gd name="T173" fmla="*/ 1059 w 1059"/>
                <a:gd name="T174" fmla="*/ 336 h 3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59" h="336">
                  <a:moveTo>
                    <a:pt x="51" y="4"/>
                  </a:moveTo>
                  <a:cubicBezTo>
                    <a:pt x="45" y="20"/>
                    <a:pt x="18" y="70"/>
                    <a:pt x="10" y="100"/>
                  </a:cubicBezTo>
                  <a:cubicBezTo>
                    <a:pt x="2" y="130"/>
                    <a:pt x="0" y="159"/>
                    <a:pt x="3" y="185"/>
                  </a:cubicBezTo>
                  <a:cubicBezTo>
                    <a:pt x="7" y="212"/>
                    <a:pt x="10" y="238"/>
                    <a:pt x="27" y="262"/>
                  </a:cubicBezTo>
                  <a:cubicBezTo>
                    <a:pt x="45" y="285"/>
                    <a:pt x="82" y="318"/>
                    <a:pt x="109" y="327"/>
                  </a:cubicBezTo>
                  <a:cubicBezTo>
                    <a:pt x="135" y="336"/>
                    <a:pt x="165" y="322"/>
                    <a:pt x="185" y="312"/>
                  </a:cubicBezTo>
                  <a:cubicBezTo>
                    <a:pt x="206" y="302"/>
                    <a:pt x="219" y="283"/>
                    <a:pt x="232" y="265"/>
                  </a:cubicBezTo>
                  <a:cubicBezTo>
                    <a:pt x="244" y="247"/>
                    <a:pt x="255" y="229"/>
                    <a:pt x="260" y="206"/>
                  </a:cubicBezTo>
                  <a:cubicBezTo>
                    <a:pt x="266" y="182"/>
                    <a:pt x="264" y="149"/>
                    <a:pt x="262" y="125"/>
                  </a:cubicBezTo>
                  <a:cubicBezTo>
                    <a:pt x="260" y="101"/>
                    <a:pt x="258" y="79"/>
                    <a:pt x="249" y="60"/>
                  </a:cubicBezTo>
                  <a:cubicBezTo>
                    <a:pt x="240" y="41"/>
                    <a:pt x="222" y="8"/>
                    <a:pt x="210" y="8"/>
                  </a:cubicBezTo>
                  <a:cubicBezTo>
                    <a:pt x="198" y="8"/>
                    <a:pt x="183" y="38"/>
                    <a:pt x="175" y="58"/>
                  </a:cubicBezTo>
                  <a:cubicBezTo>
                    <a:pt x="167" y="78"/>
                    <a:pt x="165" y="103"/>
                    <a:pt x="164" y="129"/>
                  </a:cubicBezTo>
                  <a:cubicBezTo>
                    <a:pt x="163" y="155"/>
                    <a:pt x="160" y="187"/>
                    <a:pt x="166" y="212"/>
                  </a:cubicBezTo>
                  <a:cubicBezTo>
                    <a:pt x="171" y="237"/>
                    <a:pt x="183" y="262"/>
                    <a:pt x="199" y="280"/>
                  </a:cubicBezTo>
                  <a:cubicBezTo>
                    <a:pt x="214" y="297"/>
                    <a:pt x="239" y="314"/>
                    <a:pt x="260" y="321"/>
                  </a:cubicBezTo>
                  <a:cubicBezTo>
                    <a:pt x="281" y="328"/>
                    <a:pt x="302" y="333"/>
                    <a:pt x="325" y="322"/>
                  </a:cubicBezTo>
                  <a:cubicBezTo>
                    <a:pt x="348" y="311"/>
                    <a:pt x="385" y="279"/>
                    <a:pt x="401" y="256"/>
                  </a:cubicBezTo>
                  <a:cubicBezTo>
                    <a:pt x="417" y="233"/>
                    <a:pt x="420" y="213"/>
                    <a:pt x="423" y="185"/>
                  </a:cubicBezTo>
                  <a:cubicBezTo>
                    <a:pt x="425" y="157"/>
                    <a:pt x="423" y="116"/>
                    <a:pt x="416" y="88"/>
                  </a:cubicBezTo>
                  <a:cubicBezTo>
                    <a:pt x="409" y="60"/>
                    <a:pt x="394" y="23"/>
                    <a:pt x="381" y="17"/>
                  </a:cubicBezTo>
                  <a:cubicBezTo>
                    <a:pt x="368" y="11"/>
                    <a:pt x="349" y="32"/>
                    <a:pt x="339" y="53"/>
                  </a:cubicBezTo>
                  <a:cubicBezTo>
                    <a:pt x="329" y="73"/>
                    <a:pt x="320" y="115"/>
                    <a:pt x="319" y="144"/>
                  </a:cubicBezTo>
                  <a:cubicBezTo>
                    <a:pt x="318" y="173"/>
                    <a:pt x="325" y="208"/>
                    <a:pt x="333" y="232"/>
                  </a:cubicBezTo>
                  <a:cubicBezTo>
                    <a:pt x="341" y="256"/>
                    <a:pt x="354" y="272"/>
                    <a:pt x="369" y="288"/>
                  </a:cubicBezTo>
                  <a:cubicBezTo>
                    <a:pt x="384" y="304"/>
                    <a:pt x="405" y="322"/>
                    <a:pt x="425" y="327"/>
                  </a:cubicBezTo>
                  <a:cubicBezTo>
                    <a:pt x="445" y="332"/>
                    <a:pt x="469" y="327"/>
                    <a:pt x="489" y="318"/>
                  </a:cubicBezTo>
                  <a:cubicBezTo>
                    <a:pt x="509" y="309"/>
                    <a:pt x="528" y="297"/>
                    <a:pt x="543" y="274"/>
                  </a:cubicBezTo>
                  <a:cubicBezTo>
                    <a:pt x="558" y="251"/>
                    <a:pt x="576" y="216"/>
                    <a:pt x="581" y="182"/>
                  </a:cubicBezTo>
                  <a:cubicBezTo>
                    <a:pt x="585" y="148"/>
                    <a:pt x="578" y="97"/>
                    <a:pt x="570" y="67"/>
                  </a:cubicBezTo>
                  <a:cubicBezTo>
                    <a:pt x="561" y="38"/>
                    <a:pt x="541" y="8"/>
                    <a:pt x="528" y="8"/>
                  </a:cubicBezTo>
                  <a:cubicBezTo>
                    <a:pt x="515" y="8"/>
                    <a:pt x="499" y="41"/>
                    <a:pt x="491" y="70"/>
                  </a:cubicBezTo>
                  <a:cubicBezTo>
                    <a:pt x="482" y="100"/>
                    <a:pt x="475" y="153"/>
                    <a:pt x="477" y="185"/>
                  </a:cubicBezTo>
                  <a:cubicBezTo>
                    <a:pt x="479" y="217"/>
                    <a:pt x="494" y="244"/>
                    <a:pt x="505" y="264"/>
                  </a:cubicBezTo>
                  <a:cubicBezTo>
                    <a:pt x="516" y="284"/>
                    <a:pt x="525" y="293"/>
                    <a:pt x="545" y="303"/>
                  </a:cubicBezTo>
                  <a:cubicBezTo>
                    <a:pt x="565" y="313"/>
                    <a:pt x="598" y="328"/>
                    <a:pt x="624" y="324"/>
                  </a:cubicBezTo>
                  <a:cubicBezTo>
                    <a:pt x="651" y="319"/>
                    <a:pt x="688" y="290"/>
                    <a:pt x="706" y="274"/>
                  </a:cubicBezTo>
                  <a:cubicBezTo>
                    <a:pt x="724" y="258"/>
                    <a:pt x="725" y="249"/>
                    <a:pt x="731" y="228"/>
                  </a:cubicBezTo>
                  <a:cubicBezTo>
                    <a:pt x="737" y="207"/>
                    <a:pt x="739" y="173"/>
                    <a:pt x="739" y="148"/>
                  </a:cubicBezTo>
                  <a:cubicBezTo>
                    <a:pt x="739" y="123"/>
                    <a:pt x="741" y="104"/>
                    <a:pt x="733" y="80"/>
                  </a:cubicBezTo>
                  <a:cubicBezTo>
                    <a:pt x="725" y="56"/>
                    <a:pt x="701" y="10"/>
                    <a:pt x="688" y="5"/>
                  </a:cubicBezTo>
                  <a:cubicBezTo>
                    <a:pt x="675" y="0"/>
                    <a:pt x="661" y="28"/>
                    <a:pt x="653" y="50"/>
                  </a:cubicBezTo>
                  <a:cubicBezTo>
                    <a:pt x="645" y="72"/>
                    <a:pt x="638" y="104"/>
                    <a:pt x="637" y="134"/>
                  </a:cubicBezTo>
                  <a:cubicBezTo>
                    <a:pt x="636" y="164"/>
                    <a:pt x="637" y="203"/>
                    <a:pt x="649" y="232"/>
                  </a:cubicBezTo>
                  <a:cubicBezTo>
                    <a:pt x="661" y="261"/>
                    <a:pt x="688" y="294"/>
                    <a:pt x="712" y="309"/>
                  </a:cubicBezTo>
                  <a:cubicBezTo>
                    <a:pt x="736" y="324"/>
                    <a:pt x="764" y="330"/>
                    <a:pt x="791" y="321"/>
                  </a:cubicBezTo>
                  <a:cubicBezTo>
                    <a:pt x="819" y="312"/>
                    <a:pt x="859" y="288"/>
                    <a:pt x="877" y="253"/>
                  </a:cubicBezTo>
                  <a:cubicBezTo>
                    <a:pt x="894" y="218"/>
                    <a:pt x="899" y="148"/>
                    <a:pt x="894" y="109"/>
                  </a:cubicBezTo>
                  <a:cubicBezTo>
                    <a:pt x="890" y="69"/>
                    <a:pt x="864" y="14"/>
                    <a:pt x="848" y="11"/>
                  </a:cubicBezTo>
                  <a:cubicBezTo>
                    <a:pt x="833" y="8"/>
                    <a:pt x="808" y="53"/>
                    <a:pt x="800" y="88"/>
                  </a:cubicBezTo>
                  <a:cubicBezTo>
                    <a:pt x="792" y="123"/>
                    <a:pt x="792" y="188"/>
                    <a:pt x="802" y="224"/>
                  </a:cubicBezTo>
                  <a:cubicBezTo>
                    <a:pt x="812" y="259"/>
                    <a:pt x="836" y="285"/>
                    <a:pt x="861" y="303"/>
                  </a:cubicBezTo>
                  <a:cubicBezTo>
                    <a:pt x="887" y="321"/>
                    <a:pt x="925" y="331"/>
                    <a:pt x="951" y="327"/>
                  </a:cubicBezTo>
                  <a:cubicBezTo>
                    <a:pt x="978" y="322"/>
                    <a:pt x="1002" y="299"/>
                    <a:pt x="1019" y="274"/>
                  </a:cubicBezTo>
                  <a:cubicBezTo>
                    <a:pt x="1037" y="249"/>
                    <a:pt x="1050" y="207"/>
                    <a:pt x="1055" y="176"/>
                  </a:cubicBezTo>
                  <a:cubicBezTo>
                    <a:pt x="1059" y="145"/>
                    <a:pt x="1054" y="116"/>
                    <a:pt x="1048" y="91"/>
                  </a:cubicBezTo>
                  <a:cubicBezTo>
                    <a:pt x="1043" y="66"/>
                    <a:pt x="1027" y="42"/>
                    <a:pt x="1022" y="2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latin typeface="Calibri" charset="0"/>
              </a:endParaRPr>
            </a:p>
          </p:txBody>
        </p:sp>
        <p:sp>
          <p:nvSpPr>
            <p:cNvPr id="20" name="Freeform 62"/>
            <p:cNvSpPr>
              <a:spLocks/>
            </p:cNvSpPr>
            <p:nvPr/>
          </p:nvSpPr>
          <p:spPr bwMode="auto">
            <a:xfrm rot="-8190077">
              <a:off x="1676400" y="5337175"/>
              <a:ext cx="304800" cy="158750"/>
            </a:xfrm>
            <a:custGeom>
              <a:avLst/>
              <a:gdLst>
                <a:gd name="T0" fmla="*/ 2147483647 w 1059"/>
                <a:gd name="T1" fmla="*/ 2147483647 h 336"/>
                <a:gd name="T2" fmla="*/ 2147483647 w 1059"/>
                <a:gd name="T3" fmla="*/ 2147483647 h 336"/>
                <a:gd name="T4" fmla="*/ 2147483647 w 1059"/>
                <a:gd name="T5" fmla="*/ 2147483647 h 336"/>
                <a:gd name="T6" fmla="*/ 2147483647 w 1059"/>
                <a:gd name="T7" fmla="*/ 2147483647 h 336"/>
                <a:gd name="T8" fmla="*/ 2147483647 w 1059"/>
                <a:gd name="T9" fmla="*/ 2147483647 h 336"/>
                <a:gd name="T10" fmla="*/ 2147483647 w 1059"/>
                <a:gd name="T11" fmla="*/ 2147483647 h 336"/>
                <a:gd name="T12" fmla="*/ 2147483647 w 1059"/>
                <a:gd name="T13" fmla="*/ 2147483647 h 336"/>
                <a:gd name="T14" fmla="*/ 2147483647 w 1059"/>
                <a:gd name="T15" fmla="*/ 2147483647 h 336"/>
                <a:gd name="T16" fmla="*/ 2147483647 w 1059"/>
                <a:gd name="T17" fmla="*/ 2147483647 h 336"/>
                <a:gd name="T18" fmla="*/ 2147483647 w 1059"/>
                <a:gd name="T19" fmla="*/ 2147483647 h 336"/>
                <a:gd name="T20" fmla="*/ 2147483647 w 1059"/>
                <a:gd name="T21" fmla="*/ 2147483647 h 336"/>
                <a:gd name="T22" fmla="*/ 2147483647 w 1059"/>
                <a:gd name="T23" fmla="*/ 2147483647 h 336"/>
                <a:gd name="T24" fmla="*/ 2147483647 w 1059"/>
                <a:gd name="T25" fmla="*/ 2147483647 h 336"/>
                <a:gd name="T26" fmla="*/ 2147483647 w 1059"/>
                <a:gd name="T27" fmla="*/ 2147483647 h 336"/>
                <a:gd name="T28" fmla="*/ 2147483647 w 1059"/>
                <a:gd name="T29" fmla="*/ 2147483647 h 336"/>
                <a:gd name="T30" fmla="*/ 2147483647 w 1059"/>
                <a:gd name="T31" fmla="*/ 2147483647 h 336"/>
                <a:gd name="T32" fmla="*/ 2147483647 w 1059"/>
                <a:gd name="T33" fmla="*/ 2147483647 h 336"/>
                <a:gd name="T34" fmla="*/ 2147483647 w 1059"/>
                <a:gd name="T35" fmla="*/ 2147483647 h 336"/>
                <a:gd name="T36" fmla="*/ 2147483647 w 1059"/>
                <a:gd name="T37" fmla="*/ 2147483647 h 336"/>
                <a:gd name="T38" fmla="*/ 2147483647 w 1059"/>
                <a:gd name="T39" fmla="*/ 2147483647 h 336"/>
                <a:gd name="T40" fmla="*/ 2147483647 w 1059"/>
                <a:gd name="T41" fmla="*/ 2147483647 h 336"/>
                <a:gd name="T42" fmla="*/ 2147483647 w 1059"/>
                <a:gd name="T43" fmla="*/ 2147483647 h 336"/>
                <a:gd name="T44" fmla="*/ 2147483647 w 1059"/>
                <a:gd name="T45" fmla="*/ 2147483647 h 336"/>
                <a:gd name="T46" fmla="*/ 2147483647 w 1059"/>
                <a:gd name="T47" fmla="*/ 2147483647 h 336"/>
                <a:gd name="T48" fmla="*/ 2147483647 w 1059"/>
                <a:gd name="T49" fmla="*/ 2147483647 h 336"/>
                <a:gd name="T50" fmla="*/ 2147483647 w 1059"/>
                <a:gd name="T51" fmla="*/ 2147483647 h 336"/>
                <a:gd name="T52" fmla="*/ 2147483647 w 1059"/>
                <a:gd name="T53" fmla="*/ 2147483647 h 336"/>
                <a:gd name="T54" fmla="*/ 2147483647 w 1059"/>
                <a:gd name="T55" fmla="*/ 2147483647 h 336"/>
                <a:gd name="T56" fmla="*/ 2147483647 w 1059"/>
                <a:gd name="T57" fmla="*/ 2147483647 h 336"/>
                <a:gd name="T58" fmla="*/ 2147483647 w 1059"/>
                <a:gd name="T59" fmla="*/ 2147483647 h 336"/>
                <a:gd name="T60" fmla="*/ 2147483647 w 1059"/>
                <a:gd name="T61" fmla="*/ 2147483647 h 336"/>
                <a:gd name="T62" fmla="*/ 2147483647 w 1059"/>
                <a:gd name="T63" fmla="*/ 2147483647 h 336"/>
                <a:gd name="T64" fmla="*/ 2147483647 w 1059"/>
                <a:gd name="T65" fmla="*/ 2147483647 h 336"/>
                <a:gd name="T66" fmla="*/ 2147483647 w 1059"/>
                <a:gd name="T67" fmla="*/ 2147483647 h 336"/>
                <a:gd name="T68" fmla="*/ 2147483647 w 1059"/>
                <a:gd name="T69" fmla="*/ 2147483647 h 336"/>
                <a:gd name="T70" fmla="*/ 2147483647 w 1059"/>
                <a:gd name="T71" fmla="*/ 2147483647 h 336"/>
                <a:gd name="T72" fmla="*/ 2147483647 w 1059"/>
                <a:gd name="T73" fmla="*/ 2147483647 h 336"/>
                <a:gd name="T74" fmla="*/ 2147483647 w 1059"/>
                <a:gd name="T75" fmla="*/ 2147483647 h 336"/>
                <a:gd name="T76" fmla="*/ 2147483647 w 1059"/>
                <a:gd name="T77" fmla="*/ 2147483647 h 336"/>
                <a:gd name="T78" fmla="*/ 2147483647 w 1059"/>
                <a:gd name="T79" fmla="*/ 2147483647 h 336"/>
                <a:gd name="T80" fmla="*/ 2147483647 w 1059"/>
                <a:gd name="T81" fmla="*/ 2147483647 h 336"/>
                <a:gd name="T82" fmla="*/ 2147483647 w 1059"/>
                <a:gd name="T83" fmla="*/ 2147483647 h 336"/>
                <a:gd name="T84" fmla="*/ 2147483647 w 1059"/>
                <a:gd name="T85" fmla="*/ 2147483647 h 336"/>
                <a:gd name="T86" fmla="*/ 2147483647 w 1059"/>
                <a:gd name="T87" fmla="*/ 2147483647 h 336"/>
                <a:gd name="T88" fmla="*/ 2147483647 w 1059"/>
                <a:gd name="T89" fmla="*/ 2147483647 h 336"/>
                <a:gd name="T90" fmla="*/ 2147483647 w 1059"/>
                <a:gd name="T91" fmla="*/ 2147483647 h 336"/>
                <a:gd name="T92" fmla="*/ 2147483647 w 1059"/>
                <a:gd name="T93" fmla="*/ 2147483647 h 336"/>
                <a:gd name="T94" fmla="*/ 2147483647 w 1059"/>
                <a:gd name="T95" fmla="*/ 2147483647 h 336"/>
                <a:gd name="T96" fmla="*/ 2147483647 w 1059"/>
                <a:gd name="T97" fmla="*/ 2147483647 h 336"/>
                <a:gd name="T98" fmla="*/ 2147483647 w 1059"/>
                <a:gd name="T99" fmla="*/ 2147483647 h 336"/>
                <a:gd name="T100" fmla="*/ 2147483647 w 1059"/>
                <a:gd name="T101" fmla="*/ 2147483647 h 336"/>
                <a:gd name="T102" fmla="*/ 2147483647 w 1059"/>
                <a:gd name="T103" fmla="*/ 2147483647 h 336"/>
                <a:gd name="T104" fmla="*/ 2147483647 w 1059"/>
                <a:gd name="T105" fmla="*/ 2147483647 h 336"/>
                <a:gd name="T106" fmla="*/ 2147483647 w 1059"/>
                <a:gd name="T107" fmla="*/ 2147483647 h 336"/>
                <a:gd name="T108" fmla="*/ 2147483647 w 1059"/>
                <a:gd name="T109" fmla="*/ 2147483647 h 336"/>
                <a:gd name="T110" fmla="*/ 2147483647 w 1059"/>
                <a:gd name="T111" fmla="*/ 2147483647 h 336"/>
                <a:gd name="T112" fmla="*/ 2147483647 w 1059"/>
                <a:gd name="T113" fmla="*/ 2147483647 h 3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59"/>
                <a:gd name="T172" fmla="*/ 0 h 336"/>
                <a:gd name="T173" fmla="*/ 1059 w 1059"/>
                <a:gd name="T174" fmla="*/ 336 h 3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59" h="336">
                  <a:moveTo>
                    <a:pt x="51" y="4"/>
                  </a:moveTo>
                  <a:cubicBezTo>
                    <a:pt x="45" y="20"/>
                    <a:pt x="18" y="70"/>
                    <a:pt x="10" y="100"/>
                  </a:cubicBezTo>
                  <a:cubicBezTo>
                    <a:pt x="2" y="130"/>
                    <a:pt x="0" y="159"/>
                    <a:pt x="3" y="185"/>
                  </a:cubicBezTo>
                  <a:cubicBezTo>
                    <a:pt x="7" y="212"/>
                    <a:pt x="10" y="238"/>
                    <a:pt x="27" y="262"/>
                  </a:cubicBezTo>
                  <a:cubicBezTo>
                    <a:pt x="45" y="285"/>
                    <a:pt x="82" y="318"/>
                    <a:pt x="109" y="327"/>
                  </a:cubicBezTo>
                  <a:cubicBezTo>
                    <a:pt x="135" y="336"/>
                    <a:pt x="165" y="322"/>
                    <a:pt x="185" y="312"/>
                  </a:cubicBezTo>
                  <a:cubicBezTo>
                    <a:pt x="206" y="302"/>
                    <a:pt x="219" y="283"/>
                    <a:pt x="232" y="265"/>
                  </a:cubicBezTo>
                  <a:cubicBezTo>
                    <a:pt x="244" y="247"/>
                    <a:pt x="255" y="229"/>
                    <a:pt x="260" y="206"/>
                  </a:cubicBezTo>
                  <a:cubicBezTo>
                    <a:pt x="266" y="182"/>
                    <a:pt x="264" y="149"/>
                    <a:pt x="262" y="125"/>
                  </a:cubicBezTo>
                  <a:cubicBezTo>
                    <a:pt x="260" y="101"/>
                    <a:pt x="258" y="79"/>
                    <a:pt x="249" y="60"/>
                  </a:cubicBezTo>
                  <a:cubicBezTo>
                    <a:pt x="240" y="41"/>
                    <a:pt x="222" y="8"/>
                    <a:pt x="210" y="8"/>
                  </a:cubicBezTo>
                  <a:cubicBezTo>
                    <a:pt x="198" y="8"/>
                    <a:pt x="183" y="38"/>
                    <a:pt x="175" y="58"/>
                  </a:cubicBezTo>
                  <a:cubicBezTo>
                    <a:pt x="167" y="78"/>
                    <a:pt x="165" y="103"/>
                    <a:pt x="164" y="129"/>
                  </a:cubicBezTo>
                  <a:cubicBezTo>
                    <a:pt x="163" y="155"/>
                    <a:pt x="160" y="187"/>
                    <a:pt x="166" y="212"/>
                  </a:cubicBezTo>
                  <a:cubicBezTo>
                    <a:pt x="171" y="237"/>
                    <a:pt x="183" y="262"/>
                    <a:pt x="199" y="280"/>
                  </a:cubicBezTo>
                  <a:cubicBezTo>
                    <a:pt x="214" y="297"/>
                    <a:pt x="239" y="314"/>
                    <a:pt x="260" y="321"/>
                  </a:cubicBezTo>
                  <a:cubicBezTo>
                    <a:pt x="281" y="328"/>
                    <a:pt x="302" y="333"/>
                    <a:pt x="325" y="322"/>
                  </a:cubicBezTo>
                  <a:cubicBezTo>
                    <a:pt x="348" y="311"/>
                    <a:pt x="385" y="279"/>
                    <a:pt x="401" y="256"/>
                  </a:cubicBezTo>
                  <a:cubicBezTo>
                    <a:pt x="417" y="233"/>
                    <a:pt x="420" y="213"/>
                    <a:pt x="423" y="185"/>
                  </a:cubicBezTo>
                  <a:cubicBezTo>
                    <a:pt x="425" y="157"/>
                    <a:pt x="423" y="116"/>
                    <a:pt x="416" y="88"/>
                  </a:cubicBezTo>
                  <a:cubicBezTo>
                    <a:pt x="409" y="60"/>
                    <a:pt x="394" y="23"/>
                    <a:pt x="381" y="17"/>
                  </a:cubicBezTo>
                  <a:cubicBezTo>
                    <a:pt x="368" y="11"/>
                    <a:pt x="349" y="32"/>
                    <a:pt x="339" y="53"/>
                  </a:cubicBezTo>
                  <a:cubicBezTo>
                    <a:pt x="329" y="73"/>
                    <a:pt x="320" y="115"/>
                    <a:pt x="319" y="144"/>
                  </a:cubicBezTo>
                  <a:cubicBezTo>
                    <a:pt x="318" y="173"/>
                    <a:pt x="325" y="208"/>
                    <a:pt x="333" y="232"/>
                  </a:cubicBezTo>
                  <a:cubicBezTo>
                    <a:pt x="341" y="256"/>
                    <a:pt x="354" y="272"/>
                    <a:pt x="369" y="288"/>
                  </a:cubicBezTo>
                  <a:cubicBezTo>
                    <a:pt x="384" y="304"/>
                    <a:pt x="405" y="322"/>
                    <a:pt x="425" y="327"/>
                  </a:cubicBezTo>
                  <a:cubicBezTo>
                    <a:pt x="445" y="332"/>
                    <a:pt x="469" y="327"/>
                    <a:pt x="489" y="318"/>
                  </a:cubicBezTo>
                  <a:cubicBezTo>
                    <a:pt x="509" y="309"/>
                    <a:pt x="528" y="297"/>
                    <a:pt x="543" y="274"/>
                  </a:cubicBezTo>
                  <a:cubicBezTo>
                    <a:pt x="558" y="251"/>
                    <a:pt x="576" y="216"/>
                    <a:pt x="581" y="182"/>
                  </a:cubicBezTo>
                  <a:cubicBezTo>
                    <a:pt x="585" y="148"/>
                    <a:pt x="578" y="97"/>
                    <a:pt x="570" y="67"/>
                  </a:cubicBezTo>
                  <a:cubicBezTo>
                    <a:pt x="561" y="38"/>
                    <a:pt x="541" y="8"/>
                    <a:pt x="528" y="8"/>
                  </a:cubicBezTo>
                  <a:cubicBezTo>
                    <a:pt x="515" y="8"/>
                    <a:pt x="499" y="41"/>
                    <a:pt x="491" y="70"/>
                  </a:cubicBezTo>
                  <a:cubicBezTo>
                    <a:pt x="482" y="100"/>
                    <a:pt x="475" y="153"/>
                    <a:pt x="477" y="185"/>
                  </a:cubicBezTo>
                  <a:cubicBezTo>
                    <a:pt x="479" y="217"/>
                    <a:pt x="494" y="244"/>
                    <a:pt x="505" y="264"/>
                  </a:cubicBezTo>
                  <a:cubicBezTo>
                    <a:pt x="516" y="284"/>
                    <a:pt x="525" y="293"/>
                    <a:pt x="545" y="303"/>
                  </a:cubicBezTo>
                  <a:cubicBezTo>
                    <a:pt x="565" y="313"/>
                    <a:pt x="598" y="328"/>
                    <a:pt x="624" y="324"/>
                  </a:cubicBezTo>
                  <a:cubicBezTo>
                    <a:pt x="651" y="319"/>
                    <a:pt x="688" y="290"/>
                    <a:pt x="706" y="274"/>
                  </a:cubicBezTo>
                  <a:cubicBezTo>
                    <a:pt x="724" y="258"/>
                    <a:pt x="725" y="249"/>
                    <a:pt x="731" y="228"/>
                  </a:cubicBezTo>
                  <a:cubicBezTo>
                    <a:pt x="737" y="207"/>
                    <a:pt x="739" y="173"/>
                    <a:pt x="739" y="148"/>
                  </a:cubicBezTo>
                  <a:cubicBezTo>
                    <a:pt x="739" y="123"/>
                    <a:pt x="741" y="104"/>
                    <a:pt x="733" y="80"/>
                  </a:cubicBezTo>
                  <a:cubicBezTo>
                    <a:pt x="725" y="56"/>
                    <a:pt x="701" y="10"/>
                    <a:pt x="688" y="5"/>
                  </a:cubicBezTo>
                  <a:cubicBezTo>
                    <a:pt x="675" y="0"/>
                    <a:pt x="661" y="28"/>
                    <a:pt x="653" y="50"/>
                  </a:cubicBezTo>
                  <a:cubicBezTo>
                    <a:pt x="645" y="72"/>
                    <a:pt x="638" y="104"/>
                    <a:pt x="637" y="134"/>
                  </a:cubicBezTo>
                  <a:cubicBezTo>
                    <a:pt x="636" y="164"/>
                    <a:pt x="637" y="203"/>
                    <a:pt x="649" y="232"/>
                  </a:cubicBezTo>
                  <a:cubicBezTo>
                    <a:pt x="661" y="261"/>
                    <a:pt x="688" y="294"/>
                    <a:pt x="712" y="309"/>
                  </a:cubicBezTo>
                  <a:cubicBezTo>
                    <a:pt x="736" y="324"/>
                    <a:pt x="764" y="330"/>
                    <a:pt x="791" y="321"/>
                  </a:cubicBezTo>
                  <a:cubicBezTo>
                    <a:pt x="819" y="312"/>
                    <a:pt x="859" y="288"/>
                    <a:pt x="877" y="253"/>
                  </a:cubicBezTo>
                  <a:cubicBezTo>
                    <a:pt x="894" y="218"/>
                    <a:pt x="899" y="148"/>
                    <a:pt x="894" y="109"/>
                  </a:cubicBezTo>
                  <a:cubicBezTo>
                    <a:pt x="890" y="69"/>
                    <a:pt x="864" y="14"/>
                    <a:pt x="848" y="11"/>
                  </a:cubicBezTo>
                  <a:cubicBezTo>
                    <a:pt x="833" y="8"/>
                    <a:pt x="808" y="53"/>
                    <a:pt x="800" y="88"/>
                  </a:cubicBezTo>
                  <a:cubicBezTo>
                    <a:pt x="792" y="123"/>
                    <a:pt x="792" y="188"/>
                    <a:pt x="802" y="224"/>
                  </a:cubicBezTo>
                  <a:cubicBezTo>
                    <a:pt x="812" y="259"/>
                    <a:pt x="836" y="285"/>
                    <a:pt x="861" y="303"/>
                  </a:cubicBezTo>
                  <a:cubicBezTo>
                    <a:pt x="887" y="321"/>
                    <a:pt x="925" y="331"/>
                    <a:pt x="951" y="327"/>
                  </a:cubicBezTo>
                  <a:cubicBezTo>
                    <a:pt x="978" y="322"/>
                    <a:pt x="1002" y="299"/>
                    <a:pt x="1019" y="274"/>
                  </a:cubicBezTo>
                  <a:cubicBezTo>
                    <a:pt x="1037" y="249"/>
                    <a:pt x="1050" y="207"/>
                    <a:pt x="1055" y="176"/>
                  </a:cubicBezTo>
                  <a:cubicBezTo>
                    <a:pt x="1059" y="145"/>
                    <a:pt x="1054" y="116"/>
                    <a:pt x="1048" y="91"/>
                  </a:cubicBezTo>
                  <a:cubicBezTo>
                    <a:pt x="1043" y="66"/>
                    <a:pt x="1027" y="42"/>
                    <a:pt x="1022" y="2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latin typeface="Calibri" charset="0"/>
              </a:endParaRPr>
            </a:p>
          </p:txBody>
        </p:sp>
        <p:sp>
          <p:nvSpPr>
            <p:cNvPr id="21" name="Oval 63"/>
            <p:cNvSpPr>
              <a:spLocks noChangeArrowheads="1"/>
            </p:cNvSpPr>
            <p:nvPr/>
          </p:nvSpPr>
          <p:spPr bwMode="auto">
            <a:xfrm>
              <a:off x="1566863" y="4883150"/>
              <a:ext cx="215900" cy="215900"/>
            </a:xfrm>
            <a:prstGeom prst="ellipse">
              <a:avLst/>
            </a:prstGeom>
            <a:gradFill rotWithShape="0">
              <a:gsLst>
                <a:gs pos="0">
                  <a:srgbClr val="FFD2D2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latin typeface="Calibri" charset="0"/>
              </a:endParaRPr>
            </a:p>
          </p:txBody>
        </p:sp>
        <p:sp>
          <p:nvSpPr>
            <p:cNvPr id="22" name="Oval 64"/>
            <p:cNvSpPr>
              <a:spLocks noChangeArrowheads="1"/>
            </p:cNvSpPr>
            <p:nvPr/>
          </p:nvSpPr>
          <p:spPr bwMode="auto">
            <a:xfrm>
              <a:off x="1311275" y="5429250"/>
              <a:ext cx="215900" cy="215900"/>
            </a:xfrm>
            <a:prstGeom prst="ellipse">
              <a:avLst/>
            </a:prstGeom>
            <a:gradFill rotWithShape="0">
              <a:gsLst>
                <a:gs pos="0">
                  <a:srgbClr val="E4FFE4"/>
                </a:gs>
                <a:gs pos="100000">
                  <a:srgbClr val="66FF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FF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solidFill>
                  <a:srgbClr val="66FF66"/>
                </a:solidFill>
                <a:latin typeface="Calibri" charset="0"/>
              </a:endParaRPr>
            </a:p>
          </p:txBody>
        </p:sp>
        <p:sp>
          <p:nvSpPr>
            <p:cNvPr id="23" name="Oval 65"/>
            <p:cNvSpPr>
              <a:spLocks noChangeArrowheads="1"/>
            </p:cNvSpPr>
            <p:nvPr/>
          </p:nvSpPr>
          <p:spPr bwMode="auto">
            <a:xfrm>
              <a:off x="1831975" y="5429250"/>
              <a:ext cx="215900" cy="215900"/>
            </a:xfrm>
            <a:prstGeom prst="ellipse">
              <a:avLst/>
            </a:prstGeom>
            <a:gradFill rotWithShape="0">
              <a:gsLst>
                <a:gs pos="0">
                  <a:srgbClr val="D2D2FF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latin typeface="Calibri" charset="0"/>
              </a:endParaRPr>
            </a:p>
          </p:txBody>
        </p:sp>
      </p:grpSp>
      <p:sp>
        <p:nvSpPr>
          <p:cNvPr id="24" name="Oval 67"/>
          <p:cNvSpPr>
            <a:spLocks noChangeArrowheads="1"/>
          </p:cNvSpPr>
          <p:nvPr/>
        </p:nvSpPr>
        <p:spPr bwMode="auto">
          <a:xfrm>
            <a:off x="5219352" y="4737100"/>
            <a:ext cx="215900" cy="215900"/>
          </a:xfrm>
          <a:prstGeom prst="ellipse">
            <a:avLst/>
          </a:prstGeom>
          <a:gradFill rotWithShape="0">
            <a:gsLst>
              <a:gs pos="0">
                <a:srgbClr val="FFD2D2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>
              <a:latin typeface="Calibri" charset="0"/>
            </a:endParaRPr>
          </a:p>
        </p:txBody>
      </p:sp>
      <p:sp>
        <p:nvSpPr>
          <p:cNvPr id="25" name="Oval 68"/>
          <p:cNvSpPr>
            <a:spLocks noChangeArrowheads="1"/>
          </p:cNvSpPr>
          <p:nvPr/>
        </p:nvSpPr>
        <p:spPr bwMode="auto">
          <a:xfrm>
            <a:off x="4489102" y="4038600"/>
            <a:ext cx="215900" cy="215900"/>
          </a:xfrm>
          <a:prstGeom prst="ellipse">
            <a:avLst/>
          </a:prstGeom>
          <a:gradFill rotWithShape="0">
            <a:gsLst>
              <a:gs pos="0">
                <a:srgbClr val="FFD2D2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>
              <a:latin typeface="Calibri" charset="0"/>
            </a:endParaRPr>
          </a:p>
        </p:txBody>
      </p:sp>
      <p:sp>
        <p:nvSpPr>
          <p:cNvPr id="26" name="Oval 69"/>
          <p:cNvSpPr>
            <a:spLocks noChangeArrowheads="1"/>
          </p:cNvSpPr>
          <p:nvPr/>
        </p:nvSpPr>
        <p:spPr bwMode="auto">
          <a:xfrm>
            <a:off x="5860702" y="5257800"/>
            <a:ext cx="215900" cy="215900"/>
          </a:xfrm>
          <a:prstGeom prst="ellipse">
            <a:avLst/>
          </a:prstGeom>
          <a:gradFill rotWithShape="0">
            <a:gsLst>
              <a:gs pos="0">
                <a:srgbClr val="E4FFE4"/>
              </a:gs>
              <a:gs pos="100000">
                <a:srgbClr val="66FF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>
              <a:solidFill>
                <a:srgbClr val="66FF66"/>
              </a:solidFill>
              <a:latin typeface="Calibri" charset="0"/>
            </a:endParaRPr>
          </a:p>
        </p:txBody>
      </p:sp>
      <p:sp>
        <p:nvSpPr>
          <p:cNvPr id="27" name="Oval 72"/>
          <p:cNvSpPr>
            <a:spLocks noChangeArrowheads="1"/>
          </p:cNvSpPr>
          <p:nvPr/>
        </p:nvSpPr>
        <p:spPr bwMode="auto">
          <a:xfrm>
            <a:off x="4622452" y="4432300"/>
            <a:ext cx="215900" cy="215900"/>
          </a:xfrm>
          <a:prstGeom prst="ellipse">
            <a:avLst/>
          </a:prstGeom>
          <a:gradFill rotWithShape="0">
            <a:gsLst>
              <a:gs pos="0">
                <a:srgbClr val="E4FFE4"/>
              </a:gs>
              <a:gs pos="100000">
                <a:srgbClr val="66FF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>
              <a:solidFill>
                <a:srgbClr val="66FF66"/>
              </a:solidFill>
              <a:latin typeface="Calibri" charset="0"/>
            </a:endParaRPr>
          </a:p>
        </p:txBody>
      </p:sp>
      <p:sp>
        <p:nvSpPr>
          <p:cNvPr id="28" name="Oval 74"/>
          <p:cNvSpPr>
            <a:spLocks noChangeArrowheads="1"/>
          </p:cNvSpPr>
          <p:nvPr/>
        </p:nvSpPr>
        <p:spPr bwMode="auto">
          <a:xfrm>
            <a:off x="6254402" y="4965700"/>
            <a:ext cx="215900" cy="215900"/>
          </a:xfrm>
          <a:prstGeom prst="ellipse">
            <a:avLst/>
          </a:prstGeom>
          <a:gradFill rotWithShape="0">
            <a:gsLst>
              <a:gs pos="0">
                <a:srgbClr val="D2D2FF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>
              <a:latin typeface="Calibri" charset="0"/>
            </a:endParaRPr>
          </a:p>
        </p:txBody>
      </p:sp>
      <p:sp>
        <p:nvSpPr>
          <p:cNvPr id="29" name="Oval 75"/>
          <p:cNvSpPr>
            <a:spLocks noChangeArrowheads="1"/>
          </p:cNvSpPr>
          <p:nvPr/>
        </p:nvSpPr>
        <p:spPr bwMode="auto">
          <a:xfrm>
            <a:off x="5327302" y="4191000"/>
            <a:ext cx="215900" cy="215900"/>
          </a:xfrm>
          <a:prstGeom prst="ellipse">
            <a:avLst/>
          </a:prstGeom>
          <a:gradFill rotWithShape="0">
            <a:gsLst>
              <a:gs pos="0">
                <a:srgbClr val="D2D2FF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>
              <a:latin typeface="Calibri" charset="0"/>
            </a:endParaRPr>
          </a:p>
        </p:txBody>
      </p:sp>
      <p:sp>
        <p:nvSpPr>
          <p:cNvPr id="30" name="Oval 79"/>
          <p:cNvSpPr>
            <a:spLocks noChangeArrowheads="1"/>
          </p:cNvSpPr>
          <p:nvPr/>
        </p:nvSpPr>
        <p:spPr bwMode="auto">
          <a:xfrm>
            <a:off x="2965102" y="5715000"/>
            <a:ext cx="609600" cy="609600"/>
          </a:xfrm>
          <a:prstGeom prst="ellipse">
            <a:avLst/>
          </a:prstGeom>
          <a:solidFill>
            <a:srgbClr val="FFFEB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31" name="Freeform 60"/>
          <p:cNvSpPr>
            <a:spLocks/>
          </p:cNvSpPr>
          <p:nvPr/>
        </p:nvSpPr>
        <p:spPr bwMode="auto">
          <a:xfrm>
            <a:off x="3193702" y="5943600"/>
            <a:ext cx="304800" cy="158750"/>
          </a:xfrm>
          <a:custGeom>
            <a:avLst/>
            <a:gdLst>
              <a:gd name="T0" fmla="*/ 2147483647 w 1059"/>
              <a:gd name="T1" fmla="*/ 2147483647 h 336"/>
              <a:gd name="T2" fmla="*/ 2147483647 w 1059"/>
              <a:gd name="T3" fmla="*/ 2147483647 h 336"/>
              <a:gd name="T4" fmla="*/ 2147483647 w 1059"/>
              <a:gd name="T5" fmla="*/ 2147483647 h 336"/>
              <a:gd name="T6" fmla="*/ 2147483647 w 1059"/>
              <a:gd name="T7" fmla="*/ 2147483647 h 336"/>
              <a:gd name="T8" fmla="*/ 2147483647 w 1059"/>
              <a:gd name="T9" fmla="*/ 2147483647 h 336"/>
              <a:gd name="T10" fmla="*/ 2147483647 w 1059"/>
              <a:gd name="T11" fmla="*/ 2147483647 h 336"/>
              <a:gd name="T12" fmla="*/ 2147483647 w 1059"/>
              <a:gd name="T13" fmla="*/ 2147483647 h 336"/>
              <a:gd name="T14" fmla="*/ 2147483647 w 1059"/>
              <a:gd name="T15" fmla="*/ 2147483647 h 336"/>
              <a:gd name="T16" fmla="*/ 2147483647 w 1059"/>
              <a:gd name="T17" fmla="*/ 2147483647 h 336"/>
              <a:gd name="T18" fmla="*/ 2147483647 w 1059"/>
              <a:gd name="T19" fmla="*/ 2147483647 h 336"/>
              <a:gd name="T20" fmla="*/ 2147483647 w 1059"/>
              <a:gd name="T21" fmla="*/ 2147483647 h 336"/>
              <a:gd name="T22" fmla="*/ 2147483647 w 1059"/>
              <a:gd name="T23" fmla="*/ 2147483647 h 336"/>
              <a:gd name="T24" fmla="*/ 2147483647 w 1059"/>
              <a:gd name="T25" fmla="*/ 2147483647 h 336"/>
              <a:gd name="T26" fmla="*/ 2147483647 w 1059"/>
              <a:gd name="T27" fmla="*/ 2147483647 h 336"/>
              <a:gd name="T28" fmla="*/ 2147483647 w 1059"/>
              <a:gd name="T29" fmla="*/ 2147483647 h 336"/>
              <a:gd name="T30" fmla="*/ 2147483647 w 1059"/>
              <a:gd name="T31" fmla="*/ 2147483647 h 336"/>
              <a:gd name="T32" fmla="*/ 2147483647 w 1059"/>
              <a:gd name="T33" fmla="*/ 2147483647 h 336"/>
              <a:gd name="T34" fmla="*/ 2147483647 w 1059"/>
              <a:gd name="T35" fmla="*/ 2147483647 h 336"/>
              <a:gd name="T36" fmla="*/ 2147483647 w 1059"/>
              <a:gd name="T37" fmla="*/ 2147483647 h 336"/>
              <a:gd name="T38" fmla="*/ 2147483647 w 1059"/>
              <a:gd name="T39" fmla="*/ 2147483647 h 336"/>
              <a:gd name="T40" fmla="*/ 2147483647 w 1059"/>
              <a:gd name="T41" fmla="*/ 2147483647 h 336"/>
              <a:gd name="T42" fmla="*/ 2147483647 w 1059"/>
              <a:gd name="T43" fmla="*/ 2147483647 h 336"/>
              <a:gd name="T44" fmla="*/ 2147483647 w 1059"/>
              <a:gd name="T45" fmla="*/ 2147483647 h 336"/>
              <a:gd name="T46" fmla="*/ 2147483647 w 1059"/>
              <a:gd name="T47" fmla="*/ 2147483647 h 336"/>
              <a:gd name="T48" fmla="*/ 2147483647 w 1059"/>
              <a:gd name="T49" fmla="*/ 2147483647 h 336"/>
              <a:gd name="T50" fmla="*/ 2147483647 w 1059"/>
              <a:gd name="T51" fmla="*/ 2147483647 h 336"/>
              <a:gd name="T52" fmla="*/ 2147483647 w 1059"/>
              <a:gd name="T53" fmla="*/ 2147483647 h 336"/>
              <a:gd name="T54" fmla="*/ 2147483647 w 1059"/>
              <a:gd name="T55" fmla="*/ 2147483647 h 336"/>
              <a:gd name="T56" fmla="*/ 2147483647 w 1059"/>
              <a:gd name="T57" fmla="*/ 2147483647 h 336"/>
              <a:gd name="T58" fmla="*/ 2147483647 w 1059"/>
              <a:gd name="T59" fmla="*/ 2147483647 h 336"/>
              <a:gd name="T60" fmla="*/ 2147483647 w 1059"/>
              <a:gd name="T61" fmla="*/ 2147483647 h 336"/>
              <a:gd name="T62" fmla="*/ 2147483647 w 1059"/>
              <a:gd name="T63" fmla="*/ 2147483647 h 336"/>
              <a:gd name="T64" fmla="*/ 2147483647 w 1059"/>
              <a:gd name="T65" fmla="*/ 2147483647 h 336"/>
              <a:gd name="T66" fmla="*/ 2147483647 w 1059"/>
              <a:gd name="T67" fmla="*/ 2147483647 h 336"/>
              <a:gd name="T68" fmla="*/ 2147483647 w 1059"/>
              <a:gd name="T69" fmla="*/ 2147483647 h 336"/>
              <a:gd name="T70" fmla="*/ 2147483647 w 1059"/>
              <a:gd name="T71" fmla="*/ 2147483647 h 336"/>
              <a:gd name="T72" fmla="*/ 2147483647 w 1059"/>
              <a:gd name="T73" fmla="*/ 2147483647 h 336"/>
              <a:gd name="T74" fmla="*/ 2147483647 w 1059"/>
              <a:gd name="T75" fmla="*/ 2147483647 h 336"/>
              <a:gd name="T76" fmla="*/ 2147483647 w 1059"/>
              <a:gd name="T77" fmla="*/ 2147483647 h 336"/>
              <a:gd name="T78" fmla="*/ 2147483647 w 1059"/>
              <a:gd name="T79" fmla="*/ 2147483647 h 336"/>
              <a:gd name="T80" fmla="*/ 2147483647 w 1059"/>
              <a:gd name="T81" fmla="*/ 2147483647 h 336"/>
              <a:gd name="T82" fmla="*/ 2147483647 w 1059"/>
              <a:gd name="T83" fmla="*/ 2147483647 h 336"/>
              <a:gd name="T84" fmla="*/ 2147483647 w 1059"/>
              <a:gd name="T85" fmla="*/ 2147483647 h 336"/>
              <a:gd name="T86" fmla="*/ 2147483647 w 1059"/>
              <a:gd name="T87" fmla="*/ 2147483647 h 336"/>
              <a:gd name="T88" fmla="*/ 2147483647 w 1059"/>
              <a:gd name="T89" fmla="*/ 2147483647 h 336"/>
              <a:gd name="T90" fmla="*/ 2147483647 w 1059"/>
              <a:gd name="T91" fmla="*/ 2147483647 h 336"/>
              <a:gd name="T92" fmla="*/ 2147483647 w 1059"/>
              <a:gd name="T93" fmla="*/ 2147483647 h 336"/>
              <a:gd name="T94" fmla="*/ 2147483647 w 1059"/>
              <a:gd name="T95" fmla="*/ 2147483647 h 336"/>
              <a:gd name="T96" fmla="*/ 2147483647 w 1059"/>
              <a:gd name="T97" fmla="*/ 2147483647 h 336"/>
              <a:gd name="T98" fmla="*/ 2147483647 w 1059"/>
              <a:gd name="T99" fmla="*/ 2147483647 h 336"/>
              <a:gd name="T100" fmla="*/ 2147483647 w 1059"/>
              <a:gd name="T101" fmla="*/ 2147483647 h 336"/>
              <a:gd name="T102" fmla="*/ 2147483647 w 1059"/>
              <a:gd name="T103" fmla="*/ 2147483647 h 336"/>
              <a:gd name="T104" fmla="*/ 2147483647 w 1059"/>
              <a:gd name="T105" fmla="*/ 2147483647 h 336"/>
              <a:gd name="T106" fmla="*/ 2147483647 w 1059"/>
              <a:gd name="T107" fmla="*/ 2147483647 h 336"/>
              <a:gd name="T108" fmla="*/ 2147483647 w 1059"/>
              <a:gd name="T109" fmla="*/ 2147483647 h 336"/>
              <a:gd name="T110" fmla="*/ 2147483647 w 1059"/>
              <a:gd name="T111" fmla="*/ 2147483647 h 336"/>
              <a:gd name="T112" fmla="*/ 2147483647 w 1059"/>
              <a:gd name="T113" fmla="*/ 2147483647 h 3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059"/>
              <a:gd name="T172" fmla="*/ 0 h 336"/>
              <a:gd name="T173" fmla="*/ 1059 w 1059"/>
              <a:gd name="T174" fmla="*/ 336 h 3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059" h="336">
                <a:moveTo>
                  <a:pt x="51" y="4"/>
                </a:moveTo>
                <a:cubicBezTo>
                  <a:pt x="45" y="20"/>
                  <a:pt x="18" y="70"/>
                  <a:pt x="10" y="100"/>
                </a:cubicBezTo>
                <a:cubicBezTo>
                  <a:pt x="2" y="130"/>
                  <a:pt x="0" y="159"/>
                  <a:pt x="3" y="185"/>
                </a:cubicBezTo>
                <a:cubicBezTo>
                  <a:pt x="7" y="212"/>
                  <a:pt x="10" y="238"/>
                  <a:pt x="27" y="262"/>
                </a:cubicBezTo>
                <a:cubicBezTo>
                  <a:pt x="45" y="285"/>
                  <a:pt x="82" y="318"/>
                  <a:pt x="109" y="327"/>
                </a:cubicBezTo>
                <a:cubicBezTo>
                  <a:pt x="135" y="336"/>
                  <a:pt x="165" y="322"/>
                  <a:pt x="185" y="312"/>
                </a:cubicBezTo>
                <a:cubicBezTo>
                  <a:pt x="206" y="302"/>
                  <a:pt x="219" y="283"/>
                  <a:pt x="232" y="265"/>
                </a:cubicBezTo>
                <a:cubicBezTo>
                  <a:pt x="244" y="247"/>
                  <a:pt x="255" y="229"/>
                  <a:pt x="260" y="206"/>
                </a:cubicBezTo>
                <a:cubicBezTo>
                  <a:pt x="266" y="182"/>
                  <a:pt x="264" y="149"/>
                  <a:pt x="262" y="125"/>
                </a:cubicBezTo>
                <a:cubicBezTo>
                  <a:pt x="260" y="101"/>
                  <a:pt x="258" y="79"/>
                  <a:pt x="249" y="60"/>
                </a:cubicBezTo>
                <a:cubicBezTo>
                  <a:pt x="240" y="41"/>
                  <a:pt x="222" y="8"/>
                  <a:pt x="210" y="8"/>
                </a:cubicBezTo>
                <a:cubicBezTo>
                  <a:pt x="198" y="8"/>
                  <a:pt x="183" y="38"/>
                  <a:pt x="175" y="58"/>
                </a:cubicBezTo>
                <a:cubicBezTo>
                  <a:pt x="167" y="78"/>
                  <a:pt x="165" y="103"/>
                  <a:pt x="164" y="129"/>
                </a:cubicBezTo>
                <a:cubicBezTo>
                  <a:pt x="163" y="155"/>
                  <a:pt x="160" y="187"/>
                  <a:pt x="166" y="212"/>
                </a:cubicBezTo>
                <a:cubicBezTo>
                  <a:pt x="171" y="237"/>
                  <a:pt x="183" y="262"/>
                  <a:pt x="199" y="280"/>
                </a:cubicBezTo>
                <a:cubicBezTo>
                  <a:pt x="214" y="297"/>
                  <a:pt x="239" y="314"/>
                  <a:pt x="260" y="321"/>
                </a:cubicBezTo>
                <a:cubicBezTo>
                  <a:pt x="281" y="328"/>
                  <a:pt x="302" y="333"/>
                  <a:pt x="325" y="322"/>
                </a:cubicBezTo>
                <a:cubicBezTo>
                  <a:pt x="348" y="311"/>
                  <a:pt x="385" y="279"/>
                  <a:pt x="401" y="256"/>
                </a:cubicBezTo>
                <a:cubicBezTo>
                  <a:pt x="417" y="233"/>
                  <a:pt x="420" y="213"/>
                  <a:pt x="423" y="185"/>
                </a:cubicBezTo>
                <a:cubicBezTo>
                  <a:pt x="425" y="157"/>
                  <a:pt x="423" y="116"/>
                  <a:pt x="416" y="88"/>
                </a:cubicBezTo>
                <a:cubicBezTo>
                  <a:pt x="409" y="60"/>
                  <a:pt x="394" y="23"/>
                  <a:pt x="381" y="17"/>
                </a:cubicBezTo>
                <a:cubicBezTo>
                  <a:pt x="368" y="11"/>
                  <a:pt x="349" y="32"/>
                  <a:pt x="339" y="53"/>
                </a:cubicBezTo>
                <a:cubicBezTo>
                  <a:pt x="329" y="73"/>
                  <a:pt x="320" y="115"/>
                  <a:pt x="319" y="144"/>
                </a:cubicBezTo>
                <a:cubicBezTo>
                  <a:pt x="318" y="173"/>
                  <a:pt x="325" y="208"/>
                  <a:pt x="333" y="232"/>
                </a:cubicBezTo>
                <a:cubicBezTo>
                  <a:pt x="341" y="256"/>
                  <a:pt x="354" y="272"/>
                  <a:pt x="369" y="288"/>
                </a:cubicBezTo>
                <a:cubicBezTo>
                  <a:pt x="384" y="304"/>
                  <a:pt x="405" y="322"/>
                  <a:pt x="425" y="327"/>
                </a:cubicBezTo>
                <a:cubicBezTo>
                  <a:pt x="445" y="332"/>
                  <a:pt x="469" y="327"/>
                  <a:pt x="489" y="318"/>
                </a:cubicBezTo>
                <a:cubicBezTo>
                  <a:pt x="509" y="309"/>
                  <a:pt x="528" y="297"/>
                  <a:pt x="543" y="274"/>
                </a:cubicBezTo>
                <a:cubicBezTo>
                  <a:pt x="558" y="251"/>
                  <a:pt x="576" y="216"/>
                  <a:pt x="581" y="182"/>
                </a:cubicBezTo>
                <a:cubicBezTo>
                  <a:pt x="585" y="148"/>
                  <a:pt x="578" y="97"/>
                  <a:pt x="570" y="67"/>
                </a:cubicBezTo>
                <a:cubicBezTo>
                  <a:pt x="561" y="38"/>
                  <a:pt x="541" y="8"/>
                  <a:pt x="528" y="8"/>
                </a:cubicBezTo>
                <a:cubicBezTo>
                  <a:pt x="515" y="8"/>
                  <a:pt x="499" y="41"/>
                  <a:pt x="491" y="70"/>
                </a:cubicBezTo>
                <a:cubicBezTo>
                  <a:pt x="482" y="100"/>
                  <a:pt x="475" y="153"/>
                  <a:pt x="477" y="185"/>
                </a:cubicBezTo>
                <a:cubicBezTo>
                  <a:pt x="479" y="217"/>
                  <a:pt x="494" y="244"/>
                  <a:pt x="505" y="264"/>
                </a:cubicBezTo>
                <a:cubicBezTo>
                  <a:pt x="516" y="284"/>
                  <a:pt x="525" y="293"/>
                  <a:pt x="545" y="303"/>
                </a:cubicBezTo>
                <a:cubicBezTo>
                  <a:pt x="565" y="313"/>
                  <a:pt x="598" y="328"/>
                  <a:pt x="624" y="324"/>
                </a:cubicBezTo>
                <a:cubicBezTo>
                  <a:pt x="651" y="319"/>
                  <a:pt x="688" y="290"/>
                  <a:pt x="706" y="274"/>
                </a:cubicBezTo>
                <a:cubicBezTo>
                  <a:pt x="724" y="258"/>
                  <a:pt x="725" y="249"/>
                  <a:pt x="731" y="228"/>
                </a:cubicBezTo>
                <a:cubicBezTo>
                  <a:pt x="737" y="207"/>
                  <a:pt x="739" y="173"/>
                  <a:pt x="739" y="148"/>
                </a:cubicBezTo>
                <a:cubicBezTo>
                  <a:pt x="739" y="123"/>
                  <a:pt x="741" y="104"/>
                  <a:pt x="733" y="80"/>
                </a:cubicBezTo>
                <a:cubicBezTo>
                  <a:pt x="725" y="56"/>
                  <a:pt x="701" y="10"/>
                  <a:pt x="688" y="5"/>
                </a:cubicBezTo>
                <a:cubicBezTo>
                  <a:pt x="675" y="0"/>
                  <a:pt x="661" y="28"/>
                  <a:pt x="653" y="50"/>
                </a:cubicBezTo>
                <a:cubicBezTo>
                  <a:pt x="645" y="72"/>
                  <a:pt x="638" y="104"/>
                  <a:pt x="637" y="134"/>
                </a:cubicBezTo>
                <a:cubicBezTo>
                  <a:pt x="636" y="164"/>
                  <a:pt x="637" y="203"/>
                  <a:pt x="649" y="232"/>
                </a:cubicBezTo>
                <a:cubicBezTo>
                  <a:pt x="661" y="261"/>
                  <a:pt x="688" y="294"/>
                  <a:pt x="712" y="309"/>
                </a:cubicBezTo>
                <a:cubicBezTo>
                  <a:pt x="736" y="324"/>
                  <a:pt x="764" y="330"/>
                  <a:pt x="791" y="321"/>
                </a:cubicBezTo>
                <a:cubicBezTo>
                  <a:pt x="819" y="312"/>
                  <a:pt x="859" y="288"/>
                  <a:pt x="877" y="253"/>
                </a:cubicBezTo>
                <a:cubicBezTo>
                  <a:pt x="894" y="218"/>
                  <a:pt x="899" y="148"/>
                  <a:pt x="894" y="109"/>
                </a:cubicBezTo>
                <a:cubicBezTo>
                  <a:pt x="890" y="69"/>
                  <a:pt x="864" y="14"/>
                  <a:pt x="848" y="11"/>
                </a:cubicBezTo>
                <a:cubicBezTo>
                  <a:pt x="833" y="8"/>
                  <a:pt x="808" y="53"/>
                  <a:pt x="800" y="88"/>
                </a:cubicBezTo>
                <a:cubicBezTo>
                  <a:pt x="792" y="123"/>
                  <a:pt x="792" y="188"/>
                  <a:pt x="802" y="224"/>
                </a:cubicBezTo>
                <a:cubicBezTo>
                  <a:pt x="812" y="259"/>
                  <a:pt x="836" y="285"/>
                  <a:pt x="861" y="303"/>
                </a:cubicBezTo>
                <a:cubicBezTo>
                  <a:pt x="887" y="321"/>
                  <a:pt x="925" y="331"/>
                  <a:pt x="951" y="327"/>
                </a:cubicBezTo>
                <a:cubicBezTo>
                  <a:pt x="978" y="322"/>
                  <a:pt x="1002" y="299"/>
                  <a:pt x="1019" y="274"/>
                </a:cubicBezTo>
                <a:cubicBezTo>
                  <a:pt x="1037" y="249"/>
                  <a:pt x="1050" y="207"/>
                  <a:pt x="1055" y="176"/>
                </a:cubicBezTo>
                <a:cubicBezTo>
                  <a:pt x="1059" y="145"/>
                  <a:pt x="1054" y="116"/>
                  <a:pt x="1048" y="91"/>
                </a:cubicBezTo>
                <a:cubicBezTo>
                  <a:pt x="1043" y="66"/>
                  <a:pt x="1027" y="42"/>
                  <a:pt x="1022" y="2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32" name="Oval 70"/>
          <p:cNvSpPr>
            <a:spLocks noChangeArrowheads="1"/>
          </p:cNvSpPr>
          <p:nvPr/>
        </p:nvSpPr>
        <p:spPr bwMode="auto">
          <a:xfrm>
            <a:off x="2977802" y="5943600"/>
            <a:ext cx="215900" cy="215900"/>
          </a:xfrm>
          <a:prstGeom prst="ellipse">
            <a:avLst/>
          </a:prstGeom>
          <a:gradFill rotWithShape="0">
            <a:gsLst>
              <a:gs pos="0">
                <a:srgbClr val="E4FFE4"/>
              </a:gs>
              <a:gs pos="100000">
                <a:srgbClr val="66FF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>
              <a:solidFill>
                <a:srgbClr val="66FF66"/>
              </a:solidFill>
              <a:latin typeface="Calibri" charset="0"/>
            </a:endParaRPr>
          </a:p>
        </p:txBody>
      </p:sp>
      <p:sp>
        <p:nvSpPr>
          <p:cNvPr id="33" name="Oval 76"/>
          <p:cNvSpPr>
            <a:spLocks noChangeArrowheads="1"/>
          </p:cNvSpPr>
          <p:nvPr/>
        </p:nvSpPr>
        <p:spPr bwMode="auto">
          <a:xfrm>
            <a:off x="3358802" y="5943600"/>
            <a:ext cx="215900" cy="215900"/>
          </a:xfrm>
          <a:prstGeom prst="ellipse">
            <a:avLst/>
          </a:prstGeom>
          <a:gradFill rotWithShape="0">
            <a:gsLst>
              <a:gs pos="0">
                <a:srgbClr val="FFD2D2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>
              <a:latin typeface="Calibri" charset="0"/>
            </a:endParaRPr>
          </a:p>
        </p:txBody>
      </p:sp>
      <p:sp>
        <p:nvSpPr>
          <p:cNvPr id="35" name="Text Box 93"/>
          <p:cNvSpPr txBox="1">
            <a:spLocks noChangeArrowheads="1"/>
          </p:cNvSpPr>
          <p:nvPr/>
        </p:nvSpPr>
        <p:spPr bwMode="auto">
          <a:xfrm>
            <a:off x="1630015" y="2039938"/>
            <a:ext cx="488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>
                <a:solidFill>
                  <a:srgbClr val="FFFFFF"/>
                </a:solidFill>
                <a:latin typeface="Calibri" charset="0"/>
              </a:rPr>
              <a:t>高</a:t>
            </a:r>
          </a:p>
        </p:txBody>
      </p:sp>
      <p:sp>
        <p:nvSpPr>
          <p:cNvPr id="36" name="Text Box 96"/>
          <p:cNvSpPr txBox="1">
            <a:spLocks noChangeArrowheads="1"/>
          </p:cNvSpPr>
          <p:nvPr/>
        </p:nvSpPr>
        <p:spPr bwMode="auto">
          <a:xfrm>
            <a:off x="3085753" y="5029200"/>
            <a:ext cx="1698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600">
                <a:solidFill>
                  <a:schemeClr val="bg1"/>
                </a:solidFill>
                <a:latin typeface="Calibri" charset="0"/>
              </a:rPr>
              <a:t>陽子、中間子など</a:t>
            </a:r>
          </a:p>
        </p:txBody>
      </p:sp>
      <p:sp>
        <p:nvSpPr>
          <p:cNvPr id="37" name="テキスト ボックス 42"/>
          <p:cNvSpPr txBox="1">
            <a:spLocks noChangeArrowheads="1"/>
          </p:cNvSpPr>
          <p:nvPr/>
        </p:nvSpPr>
        <p:spPr bwMode="auto">
          <a:xfrm>
            <a:off x="1630016" y="2336800"/>
            <a:ext cx="300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latin typeface="Calibri" charset="0"/>
              </a:rPr>
              <a:t>T</a:t>
            </a:r>
            <a:endParaRPr lang="ja-JP" altLang="en-US" sz="1800">
              <a:latin typeface="Calibri" charset="0"/>
            </a:endParaRPr>
          </a:p>
        </p:txBody>
      </p:sp>
      <p:sp>
        <p:nvSpPr>
          <p:cNvPr id="38" name="テキスト ボックス 43"/>
          <p:cNvSpPr txBox="1">
            <a:spLocks noChangeArrowheads="1"/>
          </p:cNvSpPr>
          <p:nvPr/>
        </p:nvSpPr>
        <p:spPr bwMode="auto">
          <a:xfrm>
            <a:off x="7854602" y="6500814"/>
            <a:ext cx="4016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latin typeface="Symbol" charset="0"/>
                <a:cs typeface="Symbol" charset="0"/>
              </a:rPr>
              <a:t>μ</a:t>
            </a:r>
            <a:r>
              <a:rPr lang="en-US" altLang="ja-JP" sz="1800" baseline="-25000">
                <a:latin typeface="Calibri" charset="0"/>
              </a:rPr>
              <a:t>B</a:t>
            </a:r>
            <a:endParaRPr lang="ja-JP" altLang="en-US" sz="1800" baseline="-25000">
              <a:latin typeface="Calibri" charset="0"/>
            </a:endParaRPr>
          </a:p>
        </p:txBody>
      </p:sp>
      <p:sp>
        <p:nvSpPr>
          <p:cNvPr id="40" name="テキスト ボックス 6"/>
          <p:cNvSpPr txBox="1"/>
          <p:nvPr/>
        </p:nvSpPr>
        <p:spPr>
          <a:xfrm>
            <a:off x="5810376" y="6372036"/>
            <a:ext cx="1797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>
                <a:solidFill>
                  <a:srgbClr val="0432FF"/>
                </a:solidFill>
              </a:rPr>
              <a:t>Neutron star</a:t>
            </a:r>
            <a:endParaRPr lang="ja-JP" altLang="en-US">
              <a:solidFill>
                <a:srgbClr val="0432FF"/>
              </a:solidFill>
            </a:endParaRPr>
          </a:p>
        </p:txBody>
      </p:sp>
      <p:sp>
        <p:nvSpPr>
          <p:cNvPr id="41" name="テキスト ボックス 10"/>
          <p:cNvSpPr txBox="1"/>
          <p:nvPr/>
        </p:nvSpPr>
        <p:spPr>
          <a:xfrm>
            <a:off x="5469067" y="5222814"/>
            <a:ext cx="1364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/>
              <a:t>?</a:t>
            </a:r>
            <a:endParaRPr lang="ja-JP" altLang="en-US" sz="4800" dirty="0"/>
          </a:p>
        </p:txBody>
      </p:sp>
      <p:pic>
        <p:nvPicPr>
          <p:cNvPr id="42" name="Picture 123" descr="qgp"/>
          <p:cNvPicPr>
            <a:picLocks noChangeAspect="1" noChangeArrowheads="1"/>
          </p:cNvPicPr>
          <p:nvPr/>
        </p:nvPicPr>
        <p:blipFill rotWithShape="1">
          <a:blip r:embed="rId2"/>
          <a:srcRect t="7138" b="24387"/>
          <a:stretch/>
        </p:blipFill>
        <p:spPr bwMode="auto">
          <a:xfrm>
            <a:off x="4230104" y="2050346"/>
            <a:ext cx="4480396" cy="1790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 Box 89"/>
          <p:cNvSpPr txBox="1">
            <a:spLocks noChangeArrowheads="1"/>
          </p:cNvSpPr>
          <p:nvPr/>
        </p:nvSpPr>
        <p:spPr bwMode="auto">
          <a:xfrm>
            <a:off x="5754435" y="3955476"/>
            <a:ext cx="3789051" cy="584775"/>
          </a:xfrm>
          <a:prstGeom prst="rect">
            <a:avLst/>
          </a:prstGeom>
          <a:solidFill>
            <a:srgbClr val="FF0000">
              <a:alpha val="27843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3200" dirty="0">
                <a:solidFill>
                  <a:srgbClr val="000000"/>
                </a:solidFill>
                <a:latin typeface="Calibri" charset="0"/>
              </a:rPr>
              <a:t>Quark-Gluon Plasma?</a:t>
            </a:r>
            <a:endParaRPr lang="ja-JP" altLang="en-US" sz="32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543572" y="3284008"/>
            <a:ext cx="73803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556346" y="2846713"/>
            <a:ext cx="288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34" name="スライド番号プレースホルダー 33">
            <a:extLst>
              <a:ext uri="{FF2B5EF4-FFF2-40B4-BE49-F238E27FC236}">
                <a16:creationId xmlns:a16="http://schemas.microsoft.com/office/drawing/2014/main" id="{0A0B7725-995B-D499-4233-EC23C52CD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5</a:t>
            </a:fld>
            <a:endParaRPr lang="ja-JP" altLang="en-US"/>
          </a:p>
        </p:txBody>
      </p:sp>
      <p:pic>
        <p:nvPicPr>
          <p:cNvPr id="46" name="Picture 12">
            <a:extLst>
              <a:ext uri="{FF2B5EF4-FFF2-40B4-BE49-F238E27FC236}">
                <a16:creationId xmlns:a16="http://schemas.microsoft.com/office/drawing/2014/main" id="{ACCB7908-032C-AEEA-012F-F08A8EFA8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084" y="2075158"/>
            <a:ext cx="5493785" cy="3650976"/>
          </a:xfrm>
          <a:prstGeom prst="rect">
            <a:avLst/>
          </a:prstGeom>
        </p:spPr>
      </p:pic>
      <p:sp>
        <p:nvSpPr>
          <p:cNvPr id="58" name="TextBox 24">
            <a:extLst>
              <a:ext uri="{FF2B5EF4-FFF2-40B4-BE49-F238E27FC236}">
                <a16:creationId xmlns:a16="http://schemas.microsoft.com/office/drawing/2014/main" id="{8EB4D69A-DA42-D868-48E5-01EDE3A7DA0F}"/>
              </a:ext>
            </a:extLst>
          </p:cNvPr>
          <p:cNvSpPr txBox="1"/>
          <p:nvPr/>
        </p:nvSpPr>
        <p:spPr>
          <a:xfrm>
            <a:off x="9937528" y="5813821"/>
            <a:ext cx="1190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By Heinz</a:t>
            </a:r>
          </a:p>
        </p:txBody>
      </p:sp>
    </p:spTree>
    <p:extLst>
      <p:ext uri="{BB962C8B-B14F-4D97-AF65-F5344CB8AC3E}">
        <p14:creationId xmlns:p14="http://schemas.microsoft.com/office/powerpoint/2010/main" val="2018303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>
                <a:solidFill>
                  <a:srgbClr val="0432FF"/>
                </a:solidFill>
              </a:rPr>
              <a:t>s</a:t>
            </a:r>
            <a:r>
              <a:rPr lang="en-US" dirty="0" err="1"/>
              <a:t>QGP</a:t>
            </a:r>
            <a:r>
              <a:rPr lang="en-US" dirty="0"/>
              <a:t>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Quarks and gluons at extreme conditions </a:t>
            </a:r>
          </a:p>
          <a:p>
            <a:pPr lvl="1"/>
            <a:r>
              <a:rPr lang="en-US" dirty="0"/>
              <a:t>Relativistic Heavy Ion Collisions</a:t>
            </a: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 flipV="1">
            <a:off x="2018952" y="2057400"/>
            <a:ext cx="0" cy="4343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" name="Freeform 18"/>
          <p:cNvSpPr>
            <a:spLocks/>
          </p:cNvSpPr>
          <p:nvPr/>
        </p:nvSpPr>
        <p:spPr bwMode="auto">
          <a:xfrm>
            <a:off x="3420870" y="4326656"/>
            <a:ext cx="2668432" cy="2074144"/>
          </a:xfrm>
          <a:custGeom>
            <a:avLst/>
            <a:gdLst>
              <a:gd name="T0" fmla="*/ 0 w 1824"/>
              <a:gd name="T1" fmla="*/ 0 h 1344"/>
              <a:gd name="T2" fmla="*/ 2147483647 w 1824"/>
              <a:gd name="T3" fmla="*/ 2147483647 h 1344"/>
              <a:gd name="T4" fmla="*/ 2147483647 w 1824"/>
              <a:gd name="T5" fmla="*/ 2147483647 h 1344"/>
              <a:gd name="T6" fmla="*/ 2147483647 w 1824"/>
              <a:gd name="T7" fmla="*/ 2147483647 h 1344"/>
              <a:gd name="T8" fmla="*/ 2147483647 w 1824"/>
              <a:gd name="T9" fmla="*/ 2147483647 h 1344"/>
              <a:gd name="T10" fmla="*/ 2147483647 w 1824"/>
              <a:gd name="T11" fmla="*/ 2147483647 h 1344"/>
              <a:gd name="T12" fmla="*/ 2147483647 w 1824"/>
              <a:gd name="T13" fmla="*/ 2147483647 h 1344"/>
              <a:gd name="T14" fmla="*/ 2147483647 w 1824"/>
              <a:gd name="T15" fmla="*/ 2147483647 h 1344"/>
              <a:gd name="T16" fmla="*/ 2147483647 w 1824"/>
              <a:gd name="T17" fmla="*/ 2147483647 h 13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824"/>
              <a:gd name="T28" fmla="*/ 0 h 1344"/>
              <a:gd name="T29" fmla="*/ 1824 w 1824"/>
              <a:gd name="T30" fmla="*/ 1344 h 13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824" h="1344">
                <a:moveTo>
                  <a:pt x="0" y="0"/>
                </a:moveTo>
                <a:cubicBezTo>
                  <a:pt x="43" y="9"/>
                  <a:pt x="159" y="26"/>
                  <a:pt x="256" y="56"/>
                </a:cubicBezTo>
                <a:cubicBezTo>
                  <a:pt x="353" y="86"/>
                  <a:pt x="486" y="140"/>
                  <a:pt x="580" y="182"/>
                </a:cubicBezTo>
                <a:cubicBezTo>
                  <a:pt x="674" y="224"/>
                  <a:pt x="738" y="257"/>
                  <a:pt x="823" y="308"/>
                </a:cubicBezTo>
                <a:cubicBezTo>
                  <a:pt x="908" y="359"/>
                  <a:pt x="1005" y="421"/>
                  <a:pt x="1092" y="488"/>
                </a:cubicBezTo>
                <a:cubicBezTo>
                  <a:pt x="1179" y="555"/>
                  <a:pt x="1271" y="644"/>
                  <a:pt x="1344" y="713"/>
                </a:cubicBezTo>
                <a:cubicBezTo>
                  <a:pt x="1417" y="782"/>
                  <a:pt x="1472" y="833"/>
                  <a:pt x="1533" y="901"/>
                </a:cubicBezTo>
                <a:cubicBezTo>
                  <a:pt x="1594" y="969"/>
                  <a:pt x="1662" y="1046"/>
                  <a:pt x="1710" y="1120"/>
                </a:cubicBezTo>
                <a:cubicBezTo>
                  <a:pt x="1758" y="1194"/>
                  <a:pt x="1800" y="1273"/>
                  <a:pt x="1824" y="1344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3858866" y="5553075"/>
            <a:ext cx="1489075" cy="369888"/>
          </a:xfrm>
          <a:prstGeom prst="rect">
            <a:avLst/>
          </a:prstGeom>
          <a:solidFill>
            <a:srgbClr val="0000FF">
              <a:alpha val="27058"/>
            </a:srgbClr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000000"/>
                </a:solidFill>
                <a:latin typeface="Calibri" charset="0"/>
              </a:rPr>
              <a:t>Hadron Phase</a:t>
            </a:r>
            <a:endParaRPr lang="ja-JP" altLang="en-US" sz="18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7" name="Freeform 21"/>
          <p:cNvSpPr>
            <a:spLocks/>
          </p:cNvSpPr>
          <p:nvPr/>
        </p:nvSpPr>
        <p:spPr bwMode="auto">
          <a:xfrm>
            <a:off x="5708302" y="5410200"/>
            <a:ext cx="2362200" cy="381000"/>
          </a:xfrm>
          <a:custGeom>
            <a:avLst/>
            <a:gdLst>
              <a:gd name="T0" fmla="*/ 0 w 1872"/>
              <a:gd name="T1" fmla="*/ 2147483647 h 240"/>
              <a:gd name="T2" fmla="*/ 2147483647 w 1872"/>
              <a:gd name="T3" fmla="*/ 2147483647 h 240"/>
              <a:gd name="T4" fmla="*/ 2147483647 w 1872"/>
              <a:gd name="T5" fmla="*/ 0 h 240"/>
              <a:gd name="T6" fmla="*/ 0 60000 65536"/>
              <a:gd name="T7" fmla="*/ 0 60000 65536"/>
              <a:gd name="T8" fmla="*/ 0 60000 65536"/>
              <a:gd name="T9" fmla="*/ 0 w 1872"/>
              <a:gd name="T10" fmla="*/ 0 h 240"/>
              <a:gd name="T11" fmla="*/ 1872 w 1872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72" h="240">
                <a:moveTo>
                  <a:pt x="0" y="240"/>
                </a:moveTo>
                <a:cubicBezTo>
                  <a:pt x="612" y="164"/>
                  <a:pt x="1224" y="88"/>
                  <a:pt x="1536" y="48"/>
                </a:cubicBezTo>
                <a:cubicBezTo>
                  <a:pt x="1848" y="8"/>
                  <a:pt x="1860" y="4"/>
                  <a:pt x="1872" y="0"/>
                </a:cubicBezTo>
              </a:path>
            </a:pathLst>
          </a:custGeom>
          <a:solidFill>
            <a:srgbClr val="BFFDFF"/>
          </a:solidFill>
          <a:ln w="3175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6804174" y="5881653"/>
            <a:ext cx="2316163" cy="369888"/>
          </a:xfrm>
          <a:prstGeom prst="rect">
            <a:avLst/>
          </a:prstGeom>
          <a:solidFill>
            <a:srgbClr val="66FF66">
              <a:alpha val="30980"/>
            </a:srgbClr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rPr>
              <a:t>Color Super Conductor</a:t>
            </a:r>
            <a:endParaRPr lang="ja-JP" altLang="en-US" sz="180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</a:endParaRPr>
          </a:p>
        </p:txBody>
      </p:sp>
      <p:sp>
        <p:nvSpPr>
          <p:cNvPr id="9" name="Oval 37"/>
          <p:cNvSpPr>
            <a:spLocks noChangeArrowheads="1"/>
          </p:cNvSpPr>
          <p:nvPr/>
        </p:nvSpPr>
        <p:spPr bwMode="auto">
          <a:xfrm>
            <a:off x="3394846" y="4271382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10" name="Text Box 38"/>
          <p:cNvSpPr txBox="1">
            <a:spLocks noChangeArrowheads="1"/>
          </p:cNvSpPr>
          <p:nvPr/>
        </p:nvSpPr>
        <p:spPr bwMode="auto">
          <a:xfrm>
            <a:off x="2190403" y="4394200"/>
            <a:ext cx="1839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FF0000"/>
                </a:solidFill>
                <a:latin typeface="Calibri" charset="0"/>
              </a:rPr>
              <a:t>QCD Critical Point</a:t>
            </a:r>
            <a:endParaRPr lang="ja-JP" altLang="en-US" sz="180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11" name="Freeform 39"/>
          <p:cNvSpPr>
            <a:spLocks/>
          </p:cNvSpPr>
          <p:nvPr/>
        </p:nvSpPr>
        <p:spPr bwMode="auto">
          <a:xfrm>
            <a:off x="4717702" y="6205538"/>
            <a:ext cx="457200" cy="195262"/>
          </a:xfrm>
          <a:custGeom>
            <a:avLst/>
            <a:gdLst>
              <a:gd name="T0" fmla="*/ 0 w 288"/>
              <a:gd name="T1" fmla="*/ 2147483647 h 123"/>
              <a:gd name="T2" fmla="*/ 2147483647 w 288"/>
              <a:gd name="T3" fmla="*/ 2147483647 h 123"/>
              <a:gd name="T4" fmla="*/ 2147483647 w 288"/>
              <a:gd name="T5" fmla="*/ 2147483647 h 123"/>
              <a:gd name="T6" fmla="*/ 2147483647 w 288"/>
              <a:gd name="T7" fmla="*/ 2147483647 h 123"/>
              <a:gd name="T8" fmla="*/ 2147483647 w 288"/>
              <a:gd name="T9" fmla="*/ 2147483647 h 1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8"/>
              <a:gd name="T16" fmla="*/ 0 h 123"/>
              <a:gd name="T17" fmla="*/ 288 w 288"/>
              <a:gd name="T18" fmla="*/ 123 h 1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8" h="123">
                <a:moveTo>
                  <a:pt x="0" y="123"/>
                </a:moveTo>
                <a:cubicBezTo>
                  <a:pt x="11" y="107"/>
                  <a:pt x="41" y="45"/>
                  <a:pt x="64" y="25"/>
                </a:cubicBezTo>
                <a:cubicBezTo>
                  <a:pt x="87" y="5"/>
                  <a:pt x="113" y="0"/>
                  <a:pt x="140" y="1"/>
                </a:cubicBezTo>
                <a:cubicBezTo>
                  <a:pt x="167" y="2"/>
                  <a:pt x="199" y="9"/>
                  <a:pt x="224" y="29"/>
                </a:cubicBezTo>
                <a:cubicBezTo>
                  <a:pt x="249" y="49"/>
                  <a:pt x="275" y="104"/>
                  <a:pt x="288" y="123"/>
                </a:cubicBezTo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12" name="Line 40"/>
          <p:cNvSpPr>
            <a:spLocks noChangeShapeType="1"/>
          </p:cNvSpPr>
          <p:nvPr/>
        </p:nvSpPr>
        <p:spPr bwMode="auto">
          <a:xfrm>
            <a:off x="2018952" y="6400800"/>
            <a:ext cx="6172200" cy="0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" name="Freeform 56"/>
          <p:cNvSpPr>
            <a:spLocks/>
          </p:cNvSpPr>
          <p:nvPr/>
        </p:nvSpPr>
        <p:spPr bwMode="auto">
          <a:xfrm rot="9209940">
            <a:off x="5555902" y="5029200"/>
            <a:ext cx="304800" cy="158750"/>
          </a:xfrm>
          <a:custGeom>
            <a:avLst/>
            <a:gdLst>
              <a:gd name="T0" fmla="*/ 2147483647 w 1059"/>
              <a:gd name="T1" fmla="*/ 2147483647 h 336"/>
              <a:gd name="T2" fmla="*/ 2147483647 w 1059"/>
              <a:gd name="T3" fmla="*/ 2147483647 h 336"/>
              <a:gd name="T4" fmla="*/ 2147483647 w 1059"/>
              <a:gd name="T5" fmla="*/ 2147483647 h 336"/>
              <a:gd name="T6" fmla="*/ 2147483647 w 1059"/>
              <a:gd name="T7" fmla="*/ 2147483647 h 336"/>
              <a:gd name="T8" fmla="*/ 2147483647 w 1059"/>
              <a:gd name="T9" fmla="*/ 2147483647 h 336"/>
              <a:gd name="T10" fmla="*/ 2147483647 w 1059"/>
              <a:gd name="T11" fmla="*/ 2147483647 h 336"/>
              <a:gd name="T12" fmla="*/ 2147483647 w 1059"/>
              <a:gd name="T13" fmla="*/ 2147483647 h 336"/>
              <a:gd name="T14" fmla="*/ 2147483647 w 1059"/>
              <a:gd name="T15" fmla="*/ 2147483647 h 336"/>
              <a:gd name="T16" fmla="*/ 2147483647 w 1059"/>
              <a:gd name="T17" fmla="*/ 2147483647 h 336"/>
              <a:gd name="T18" fmla="*/ 2147483647 w 1059"/>
              <a:gd name="T19" fmla="*/ 2147483647 h 336"/>
              <a:gd name="T20" fmla="*/ 2147483647 w 1059"/>
              <a:gd name="T21" fmla="*/ 2147483647 h 336"/>
              <a:gd name="T22" fmla="*/ 2147483647 w 1059"/>
              <a:gd name="T23" fmla="*/ 2147483647 h 336"/>
              <a:gd name="T24" fmla="*/ 2147483647 w 1059"/>
              <a:gd name="T25" fmla="*/ 2147483647 h 336"/>
              <a:gd name="T26" fmla="*/ 2147483647 w 1059"/>
              <a:gd name="T27" fmla="*/ 2147483647 h 336"/>
              <a:gd name="T28" fmla="*/ 2147483647 w 1059"/>
              <a:gd name="T29" fmla="*/ 2147483647 h 336"/>
              <a:gd name="T30" fmla="*/ 2147483647 w 1059"/>
              <a:gd name="T31" fmla="*/ 2147483647 h 336"/>
              <a:gd name="T32" fmla="*/ 2147483647 w 1059"/>
              <a:gd name="T33" fmla="*/ 2147483647 h 336"/>
              <a:gd name="T34" fmla="*/ 2147483647 w 1059"/>
              <a:gd name="T35" fmla="*/ 2147483647 h 336"/>
              <a:gd name="T36" fmla="*/ 2147483647 w 1059"/>
              <a:gd name="T37" fmla="*/ 2147483647 h 336"/>
              <a:gd name="T38" fmla="*/ 2147483647 w 1059"/>
              <a:gd name="T39" fmla="*/ 2147483647 h 336"/>
              <a:gd name="T40" fmla="*/ 2147483647 w 1059"/>
              <a:gd name="T41" fmla="*/ 2147483647 h 336"/>
              <a:gd name="T42" fmla="*/ 2147483647 w 1059"/>
              <a:gd name="T43" fmla="*/ 2147483647 h 336"/>
              <a:gd name="T44" fmla="*/ 2147483647 w 1059"/>
              <a:gd name="T45" fmla="*/ 2147483647 h 336"/>
              <a:gd name="T46" fmla="*/ 2147483647 w 1059"/>
              <a:gd name="T47" fmla="*/ 2147483647 h 336"/>
              <a:gd name="T48" fmla="*/ 2147483647 w 1059"/>
              <a:gd name="T49" fmla="*/ 2147483647 h 336"/>
              <a:gd name="T50" fmla="*/ 2147483647 w 1059"/>
              <a:gd name="T51" fmla="*/ 2147483647 h 336"/>
              <a:gd name="T52" fmla="*/ 2147483647 w 1059"/>
              <a:gd name="T53" fmla="*/ 2147483647 h 336"/>
              <a:gd name="T54" fmla="*/ 2147483647 w 1059"/>
              <a:gd name="T55" fmla="*/ 2147483647 h 336"/>
              <a:gd name="T56" fmla="*/ 2147483647 w 1059"/>
              <a:gd name="T57" fmla="*/ 2147483647 h 336"/>
              <a:gd name="T58" fmla="*/ 2147483647 w 1059"/>
              <a:gd name="T59" fmla="*/ 2147483647 h 336"/>
              <a:gd name="T60" fmla="*/ 2147483647 w 1059"/>
              <a:gd name="T61" fmla="*/ 2147483647 h 336"/>
              <a:gd name="T62" fmla="*/ 2147483647 w 1059"/>
              <a:gd name="T63" fmla="*/ 2147483647 h 336"/>
              <a:gd name="T64" fmla="*/ 2147483647 w 1059"/>
              <a:gd name="T65" fmla="*/ 2147483647 h 336"/>
              <a:gd name="T66" fmla="*/ 2147483647 w 1059"/>
              <a:gd name="T67" fmla="*/ 2147483647 h 336"/>
              <a:gd name="T68" fmla="*/ 2147483647 w 1059"/>
              <a:gd name="T69" fmla="*/ 2147483647 h 336"/>
              <a:gd name="T70" fmla="*/ 2147483647 w 1059"/>
              <a:gd name="T71" fmla="*/ 2147483647 h 336"/>
              <a:gd name="T72" fmla="*/ 2147483647 w 1059"/>
              <a:gd name="T73" fmla="*/ 2147483647 h 336"/>
              <a:gd name="T74" fmla="*/ 2147483647 w 1059"/>
              <a:gd name="T75" fmla="*/ 2147483647 h 336"/>
              <a:gd name="T76" fmla="*/ 2147483647 w 1059"/>
              <a:gd name="T77" fmla="*/ 2147483647 h 336"/>
              <a:gd name="T78" fmla="*/ 2147483647 w 1059"/>
              <a:gd name="T79" fmla="*/ 2147483647 h 336"/>
              <a:gd name="T80" fmla="*/ 2147483647 w 1059"/>
              <a:gd name="T81" fmla="*/ 2147483647 h 336"/>
              <a:gd name="T82" fmla="*/ 2147483647 w 1059"/>
              <a:gd name="T83" fmla="*/ 2147483647 h 336"/>
              <a:gd name="T84" fmla="*/ 2147483647 w 1059"/>
              <a:gd name="T85" fmla="*/ 2147483647 h 336"/>
              <a:gd name="T86" fmla="*/ 2147483647 w 1059"/>
              <a:gd name="T87" fmla="*/ 2147483647 h 336"/>
              <a:gd name="T88" fmla="*/ 2147483647 w 1059"/>
              <a:gd name="T89" fmla="*/ 2147483647 h 336"/>
              <a:gd name="T90" fmla="*/ 2147483647 w 1059"/>
              <a:gd name="T91" fmla="*/ 2147483647 h 336"/>
              <a:gd name="T92" fmla="*/ 2147483647 w 1059"/>
              <a:gd name="T93" fmla="*/ 2147483647 h 336"/>
              <a:gd name="T94" fmla="*/ 2147483647 w 1059"/>
              <a:gd name="T95" fmla="*/ 2147483647 h 336"/>
              <a:gd name="T96" fmla="*/ 2147483647 w 1059"/>
              <a:gd name="T97" fmla="*/ 2147483647 h 336"/>
              <a:gd name="T98" fmla="*/ 2147483647 w 1059"/>
              <a:gd name="T99" fmla="*/ 2147483647 h 336"/>
              <a:gd name="T100" fmla="*/ 2147483647 w 1059"/>
              <a:gd name="T101" fmla="*/ 2147483647 h 336"/>
              <a:gd name="T102" fmla="*/ 2147483647 w 1059"/>
              <a:gd name="T103" fmla="*/ 2147483647 h 336"/>
              <a:gd name="T104" fmla="*/ 2147483647 w 1059"/>
              <a:gd name="T105" fmla="*/ 2147483647 h 336"/>
              <a:gd name="T106" fmla="*/ 2147483647 w 1059"/>
              <a:gd name="T107" fmla="*/ 2147483647 h 336"/>
              <a:gd name="T108" fmla="*/ 2147483647 w 1059"/>
              <a:gd name="T109" fmla="*/ 2147483647 h 336"/>
              <a:gd name="T110" fmla="*/ 2147483647 w 1059"/>
              <a:gd name="T111" fmla="*/ 2147483647 h 336"/>
              <a:gd name="T112" fmla="*/ 2147483647 w 1059"/>
              <a:gd name="T113" fmla="*/ 2147483647 h 3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059"/>
              <a:gd name="T172" fmla="*/ 0 h 336"/>
              <a:gd name="T173" fmla="*/ 1059 w 1059"/>
              <a:gd name="T174" fmla="*/ 336 h 3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059" h="336">
                <a:moveTo>
                  <a:pt x="51" y="4"/>
                </a:moveTo>
                <a:cubicBezTo>
                  <a:pt x="45" y="20"/>
                  <a:pt x="18" y="70"/>
                  <a:pt x="10" y="100"/>
                </a:cubicBezTo>
                <a:cubicBezTo>
                  <a:pt x="2" y="130"/>
                  <a:pt x="0" y="159"/>
                  <a:pt x="3" y="185"/>
                </a:cubicBezTo>
                <a:cubicBezTo>
                  <a:pt x="7" y="212"/>
                  <a:pt x="10" y="238"/>
                  <a:pt x="27" y="262"/>
                </a:cubicBezTo>
                <a:cubicBezTo>
                  <a:pt x="45" y="285"/>
                  <a:pt x="82" y="318"/>
                  <a:pt x="109" y="327"/>
                </a:cubicBezTo>
                <a:cubicBezTo>
                  <a:pt x="135" y="336"/>
                  <a:pt x="165" y="322"/>
                  <a:pt x="185" y="312"/>
                </a:cubicBezTo>
                <a:cubicBezTo>
                  <a:pt x="206" y="302"/>
                  <a:pt x="219" y="283"/>
                  <a:pt x="232" y="265"/>
                </a:cubicBezTo>
                <a:cubicBezTo>
                  <a:pt x="244" y="247"/>
                  <a:pt x="255" y="229"/>
                  <a:pt x="260" y="206"/>
                </a:cubicBezTo>
                <a:cubicBezTo>
                  <a:pt x="266" y="182"/>
                  <a:pt x="264" y="149"/>
                  <a:pt x="262" y="125"/>
                </a:cubicBezTo>
                <a:cubicBezTo>
                  <a:pt x="260" y="101"/>
                  <a:pt x="258" y="79"/>
                  <a:pt x="249" y="60"/>
                </a:cubicBezTo>
                <a:cubicBezTo>
                  <a:pt x="240" y="41"/>
                  <a:pt x="222" y="8"/>
                  <a:pt x="210" y="8"/>
                </a:cubicBezTo>
                <a:cubicBezTo>
                  <a:pt x="198" y="8"/>
                  <a:pt x="183" y="38"/>
                  <a:pt x="175" y="58"/>
                </a:cubicBezTo>
                <a:cubicBezTo>
                  <a:pt x="167" y="78"/>
                  <a:pt x="165" y="103"/>
                  <a:pt x="164" y="129"/>
                </a:cubicBezTo>
                <a:cubicBezTo>
                  <a:pt x="163" y="155"/>
                  <a:pt x="160" y="187"/>
                  <a:pt x="166" y="212"/>
                </a:cubicBezTo>
                <a:cubicBezTo>
                  <a:pt x="171" y="237"/>
                  <a:pt x="183" y="262"/>
                  <a:pt x="199" y="280"/>
                </a:cubicBezTo>
                <a:cubicBezTo>
                  <a:pt x="214" y="297"/>
                  <a:pt x="239" y="314"/>
                  <a:pt x="260" y="321"/>
                </a:cubicBezTo>
                <a:cubicBezTo>
                  <a:pt x="281" y="328"/>
                  <a:pt x="302" y="333"/>
                  <a:pt x="325" y="322"/>
                </a:cubicBezTo>
                <a:cubicBezTo>
                  <a:pt x="348" y="311"/>
                  <a:pt x="385" y="279"/>
                  <a:pt x="401" y="256"/>
                </a:cubicBezTo>
                <a:cubicBezTo>
                  <a:pt x="417" y="233"/>
                  <a:pt x="420" y="213"/>
                  <a:pt x="423" y="185"/>
                </a:cubicBezTo>
                <a:cubicBezTo>
                  <a:pt x="425" y="157"/>
                  <a:pt x="423" y="116"/>
                  <a:pt x="416" y="88"/>
                </a:cubicBezTo>
                <a:cubicBezTo>
                  <a:pt x="409" y="60"/>
                  <a:pt x="394" y="23"/>
                  <a:pt x="381" y="17"/>
                </a:cubicBezTo>
                <a:cubicBezTo>
                  <a:pt x="368" y="11"/>
                  <a:pt x="349" y="32"/>
                  <a:pt x="339" y="53"/>
                </a:cubicBezTo>
                <a:cubicBezTo>
                  <a:pt x="329" y="73"/>
                  <a:pt x="320" y="115"/>
                  <a:pt x="319" y="144"/>
                </a:cubicBezTo>
                <a:cubicBezTo>
                  <a:pt x="318" y="173"/>
                  <a:pt x="325" y="208"/>
                  <a:pt x="333" y="232"/>
                </a:cubicBezTo>
                <a:cubicBezTo>
                  <a:pt x="341" y="256"/>
                  <a:pt x="354" y="272"/>
                  <a:pt x="369" y="288"/>
                </a:cubicBezTo>
                <a:cubicBezTo>
                  <a:pt x="384" y="304"/>
                  <a:pt x="405" y="322"/>
                  <a:pt x="425" y="327"/>
                </a:cubicBezTo>
                <a:cubicBezTo>
                  <a:pt x="445" y="332"/>
                  <a:pt x="469" y="327"/>
                  <a:pt x="489" y="318"/>
                </a:cubicBezTo>
                <a:cubicBezTo>
                  <a:pt x="509" y="309"/>
                  <a:pt x="528" y="297"/>
                  <a:pt x="543" y="274"/>
                </a:cubicBezTo>
                <a:cubicBezTo>
                  <a:pt x="558" y="251"/>
                  <a:pt x="576" y="216"/>
                  <a:pt x="581" y="182"/>
                </a:cubicBezTo>
                <a:cubicBezTo>
                  <a:pt x="585" y="148"/>
                  <a:pt x="578" y="97"/>
                  <a:pt x="570" y="67"/>
                </a:cubicBezTo>
                <a:cubicBezTo>
                  <a:pt x="561" y="38"/>
                  <a:pt x="541" y="8"/>
                  <a:pt x="528" y="8"/>
                </a:cubicBezTo>
                <a:cubicBezTo>
                  <a:pt x="515" y="8"/>
                  <a:pt x="499" y="41"/>
                  <a:pt x="491" y="70"/>
                </a:cubicBezTo>
                <a:cubicBezTo>
                  <a:pt x="482" y="100"/>
                  <a:pt x="475" y="153"/>
                  <a:pt x="477" y="185"/>
                </a:cubicBezTo>
                <a:cubicBezTo>
                  <a:pt x="479" y="217"/>
                  <a:pt x="494" y="244"/>
                  <a:pt x="505" y="264"/>
                </a:cubicBezTo>
                <a:cubicBezTo>
                  <a:pt x="516" y="284"/>
                  <a:pt x="525" y="293"/>
                  <a:pt x="545" y="303"/>
                </a:cubicBezTo>
                <a:cubicBezTo>
                  <a:pt x="565" y="313"/>
                  <a:pt x="598" y="328"/>
                  <a:pt x="624" y="324"/>
                </a:cubicBezTo>
                <a:cubicBezTo>
                  <a:pt x="651" y="319"/>
                  <a:pt x="688" y="290"/>
                  <a:pt x="706" y="274"/>
                </a:cubicBezTo>
                <a:cubicBezTo>
                  <a:pt x="724" y="258"/>
                  <a:pt x="725" y="249"/>
                  <a:pt x="731" y="228"/>
                </a:cubicBezTo>
                <a:cubicBezTo>
                  <a:pt x="737" y="207"/>
                  <a:pt x="739" y="173"/>
                  <a:pt x="739" y="148"/>
                </a:cubicBezTo>
                <a:cubicBezTo>
                  <a:pt x="739" y="123"/>
                  <a:pt x="741" y="104"/>
                  <a:pt x="733" y="80"/>
                </a:cubicBezTo>
                <a:cubicBezTo>
                  <a:pt x="725" y="56"/>
                  <a:pt x="701" y="10"/>
                  <a:pt x="688" y="5"/>
                </a:cubicBezTo>
                <a:cubicBezTo>
                  <a:pt x="675" y="0"/>
                  <a:pt x="661" y="28"/>
                  <a:pt x="653" y="50"/>
                </a:cubicBezTo>
                <a:cubicBezTo>
                  <a:pt x="645" y="72"/>
                  <a:pt x="638" y="104"/>
                  <a:pt x="637" y="134"/>
                </a:cubicBezTo>
                <a:cubicBezTo>
                  <a:pt x="636" y="164"/>
                  <a:pt x="637" y="203"/>
                  <a:pt x="649" y="232"/>
                </a:cubicBezTo>
                <a:cubicBezTo>
                  <a:pt x="661" y="261"/>
                  <a:pt x="688" y="294"/>
                  <a:pt x="712" y="309"/>
                </a:cubicBezTo>
                <a:cubicBezTo>
                  <a:pt x="736" y="324"/>
                  <a:pt x="764" y="330"/>
                  <a:pt x="791" y="321"/>
                </a:cubicBezTo>
                <a:cubicBezTo>
                  <a:pt x="819" y="312"/>
                  <a:pt x="859" y="288"/>
                  <a:pt x="877" y="253"/>
                </a:cubicBezTo>
                <a:cubicBezTo>
                  <a:pt x="894" y="218"/>
                  <a:pt x="899" y="148"/>
                  <a:pt x="894" y="109"/>
                </a:cubicBezTo>
                <a:cubicBezTo>
                  <a:pt x="890" y="69"/>
                  <a:pt x="864" y="14"/>
                  <a:pt x="848" y="11"/>
                </a:cubicBezTo>
                <a:cubicBezTo>
                  <a:pt x="833" y="8"/>
                  <a:pt x="808" y="53"/>
                  <a:pt x="800" y="88"/>
                </a:cubicBezTo>
                <a:cubicBezTo>
                  <a:pt x="792" y="123"/>
                  <a:pt x="792" y="188"/>
                  <a:pt x="802" y="224"/>
                </a:cubicBezTo>
                <a:cubicBezTo>
                  <a:pt x="812" y="259"/>
                  <a:pt x="836" y="285"/>
                  <a:pt x="861" y="303"/>
                </a:cubicBezTo>
                <a:cubicBezTo>
                  <a:pt x="887" y="321"/>
                  <a:pt x="925" y="331"/>
                  <a:pt x="951" y="327"/>
                </a:cubicBezTo>
                <a:cubicBezTo>
                  <a:pt x="978" y="322"/>
                  <a:pt x="1002" y="299"/>
                  <a:pt x="1019" y="274"/>
                </a:cubicBezTo>
                <a:cubicBezTo>
                  <a:pt x="1037" y="249"/>
                  <a:pt x="1050" y="207"/>
                  <a:pt x="1055" y="176"/>
                </a:cubicBezTo>
                <a:cubicBezTo>
                  <a:pt x="1059" y="145"/>
                  <a:pt x="1054" y="116"/>
                  <a:pt x="1048" y="91"/>
                </a:cubicBezTo>
                <a:cubicBezTo>
                  <a:pt x="1043" y="66"/>
                  <a:pt x="1027" y="42"/>
                  <a:pt x="1022" y="29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15" name="Freeform 59"/>
          <p:cNvSpPr>
            <a:spLocks/>
          </p:cNvSpPr>
          <p:nvPr/>
        </p:nvSpPr>
        <p:spPr bwMode="auto">
          <a:xfrm rot="-2753394">
            <a:off x="4917727" y="4797425"/>
            <a:ext cx="304800" cy="158750"/>
          </a:xfrm>
          <a:custGeom>
            <a:avLst/>
            <a:gdLst>
              <a:gd name="T0" fmla="*/ 2147483647 w 1059"/>
              <a:gd name="T1" fmla="*/ 2147483647 h 336"/>
              <a:gd name="T2" fmla="*/ 2147483647 w 1059"/>
              <a:gd name="T3" fmla="*/ 2147483647 h 336"/>
              <a:gd name="T4" fmla="*/ 2147483647 w 1059"/>
              <a:gd name="T5" fmla="*/ 2147483647 h 336"/>
              <a:gd name="T6" fmla="*/ 2147483647 w 1059"/>
              <a:gd name="T7" fmla="*/ 2147483647 h 336"/>
              <a:gd name="T8" fmla="*/ 2147483647 w 1059"/>
              <a:gd name="T9" fmla="*/ 2147483647 h 336"/>
              <a:gd name="T10" fmla="*/ 2147483647 w 1059"/>
              <a:gd name="T11" fmla="*/ 2147483647 h 336"/>
              <a:gd name="T12" fmla="*/ 2147483647 w 1059"/>
              <a:gd name="T13" fmla="*/ 2147483647 h 336"/>
              <a:gd name="T14" fmla="*/ 2147483647 w 1059"/>
              <a:gd name="T15" fmla="*/ 2147483647 h 336"/>
              <a:gd name="T16" fmla="*/ 2147483647 w 1059"/>
              <a:gd name="T17" fmla="*/ 2147483647 h 336"/>
              <a:gd name="T18" fmla="*/ 2147483647 w 1059"/>
              <a:gd name="T19" fmla="*/ 2147483647 h 336"/>
              <a:gd name="T20" fmla="*/ 2147483647 w 1059"/>
              <a:gd name="T21" fmla="*/ 2147483647 h 336"/>
              <a:gd name="T22" fmla="*/ 2147483647 w 1059"/>
              <a:gd name="T23" fmla="*/ 2147483647 h 336"/>
              <a:gd name="T24" fmla="*/ 2147483647 w 1059"/>
              <a:gd name="T25" fmla="*/ 2147483647 h 336"/>
              <a:gd name="T26" fmla="*/ 2147483647 w 1059"/>
              <a:gd name="T27" fmla="*/ 2147483647 h 336"/>
              <a:gd name="T28" fmla="*/ 2147483647 w 1059"/>
              <a:gd name="T29" fmla="*/ 2147483647 h 336"/>
              <a:gd name="T30" fmla="*/ 2147483647 w 1059"/>
              <a:gd name="T31" fmla="*/ 2147483647 h 336"/>
              <a:gd name="T32" fmla="*/ 2147483647 w 1059"/>
              <a:gd name="T33" fmla="*/ 2147483647 h 336"/>
              <a:gd name="T34" fmla="*/ 2147483647 w 1059"/>
              <a:gd name="T35" fmla="*/ 2147483647 h 336"/>
              <a:gd name="T36" fmla="*/ 2147483647 w 1059"/>
              <a:gd name="T37" fmla="*/ 2147483647 h 336"/>
              <a:gd name="T38" fmla="*/ 2147483647 w 1059"/>
              <a:gd name="T39" fmla="*/ 2147483647 h 336"/>
              <a:gd name="T40" fmla="*/ 2147483647 w 1059"/>
              <a:gd name="T41" fmla="*/ 2147483647 h 336"/>
              <a:gd name="T42" fmla="*/ 2147483647 w 1059"/>
              <a:gd name="T43" fmla="*/ 2147483647 h 336"/>
              <a:gd name="T44" fmla="*/ 2147483647 w 1059"/>
              <a:gd name="T45" fmla="*/ 2147483647 h 336"/>
              <a:gd name="T46" fmla="*/ 2147483647 w 1059"/>
              <a:gd name="T47" fmla="*/ 2147483647 h 336"/>
              <a:gd name="T48" fmla="*/ 2147483647 w 1059"/>
              <a:gd name="T49" fmla="*/ 2147483647 h 336"/>
              <a:gd name="T50" fmla="*/ 2147483647 w 1059"/>
              <a:gd name="T51" fmla="*/ 2147483647 h 336"/>
              <a:gd name="T52" fmla="*/ 2147483647 w 1059"/>
              <a:gd name="T53" fmla="*/ 2147483647 h 336"/>
              <a:gd name="T54" fmla="*/ 2147483647 w 1059"/>
              <a:gd name="T55" fmla="*/ 2147483647 h 336"/>
              <a:gd name="T56" fmla="*/ 2147483647 w 1059"/>
              <a:gd name="T57" fmla="*/ 2147483647 h 336"/>
              <a:gd name="T58" fmla="*/ 2147483647 w 1059"/>
              <a:gd name="T59" fmla="*/ 2147483647 h 336"/>
              <a:gd name="T60" fmla="*/ 2147483647 w 1059"/>
              <a:gd name="T61" fmla="*/ 2147483647 h 336"/>
              <a:gd name="T62" fmla="*/ 2147483647 w 1059"/>
              <a:gd name="T63" fmla="*/ 2147483647 h 336"/>
              <a:gd name="T64" fmla="*/ 2147483647 w 1059"/>
              <a:gd name="T65" fmla="*/ 2147483647 h 336"/>
              <a:gd name="T66" fmla="*/ 2147483647 w 1059"/>
              <a:gd name="T67" fmla="*/ 2147483647 h 336"/>
              <a:gd name="T68" fmla="*/ 2147483647 w 1059"/>
              <a:gd name="T69" fmla="*/ 2147483647 h 336"/>
              <a:gd name="T70" fmla="*/ 2147483647 w 1059"/>
              <a:gd name="T71" fmla="*/ 2147483647 h 336"/>
              <a:gd name="T72" fmla="*/ 2147483647 w 1059"/>
              <a:gd name="T73" fmla="*/ 2147483647 h 336"/>
              <a:gd name="T74" fmla="*/ 2147483647 w 1059"/>
              <a:gd name="T75" fmla="*/ 2147483647 h 336"/>
              <a:gd name="T76" fmla="*/ 2147483647 w 1059"/>
              <a:gd name="T77" fmla="*/ 2147483647 h 336"/>
              <a:gd name="T78" fmla="*/ 2147483647 w 1059"/>
              <a:gd name="T79" fmla="*/ 2147483647 h 336"/>
              <a:gd name="T80" fmla="*/ 2147483647 w 1059"/>
              <a:gd name="T81" fmla="*/ 2147483647 h 336"/>
              <a:gd name="T82" fmla="*/ 2147483647 w 1059"/>
              <a:gd name="T83" fmla="*/ 2147483647 h 336"/>
              <a:gd name="T84" fmla="*/ 2147483647 w 1059"/>
              <a:gd name="T85" fmla="*/ 2147483647 h 336"/>
              <a:gd name="T86" fmla="*/ 2147483647 w 1059"/>
              <a:gd name="T87" fmla="*/ 2147483647 h 336"/>
              <a:gd name="T88" fmla="*/ 2147483647 w 1059"/>
              <a:gd name="T89" fmla="*/ 2147483647 h 336"/>
              <a:gd name="T90" fmla="*/ 2147483647 w 1059"/>
              <a:gd name="T91" fmla="*/ 2147483647 h 336"/>
              <a:gd name="T92" fmla="*/ 2147483647 w 1059"/>
              <a:gd name="T93" fmla="*/ 2147483647 h 336"/>
              <a:gd name="T94" fmla="*/ 2147483647 w 1059"/>
              <a:gd name="T95" fmla="*/ 2147483647 h 336"/>
              <a:gd name="T96" fmla="*/ 2147483647 w 1059"/>
              <a:gd name="T97" fmla="*/ 2147483647 h 336"/>
              <a:gd name="T98" fmla="*/ 2147483647 w 1059"/>
              <a:gd name="T99" fmla="*/ 2147483647 h 336"/>
              <a:gd name="T100" fmla="*/ 2147483647 w 1059"/>
              <a:gd name="T101" fmla="*/ 2147483647 h 336"/>
              <a:gd name="T102" fmla="*/ 2147483647 w 1059"/>
              <a:gd name="T103" fmla="*/ 2147483647 h 336"/>
              <a:gd name="T104" fmla="*/ 2147483647 w 1059"/>
              <a:gd name="T105" fmla="*/ 2147483647 h 336"/>
              <a:gd name="T106" fmla="*/ 2147483647 w 1059"/>
              <a:gd name="T107" fmla="*/ 2147483647 h 336"/>
              <a:gd name="T108" fmla="*/ 2147483647 w 1059"/>
              <a:gd name="T109" fmla="*/ 2147483647 h 336"/>
              <a:gd name="T110" fmla="*/ 2147483647 w 1059"/>
              <a:gd name="T111" fmla="*/ 2147483647 h 336"/>
              <a:gd name="T112" fmla="*/ 2147483647 w 1059"/>
              <a:gd name="T113" fmla="*/ 2147483647 h 3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059"/>
              <a:gd name="T172" fmla="*/ 0 h 336"/>
              <a:gd name="T173" fmla="*/ 1059 w 1059"/>
              <a:gd name="T174" fmla="*/ 336 h 3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059" h="336">
                <a:moveTo>
                  <a:pt x="51" y="4"/>
                </a:moveTo>
                <a:cubicBezTo>
                  <a:pt x="45" y="20"/>
                  <a:pt x="18" y="70"/>
                  <a:pt x="10" y="100"/>
                </a:cubicBezTo>
                <a:cubicBezTo>
                  <a:pt x="2" y="130"/>
                  <a:pt x="0" y="159"/>
                  <a:pt x="3" y="185"/>
                </a:cubicBezTo>
                <a:cubicBezTo>
                  <a:pt x="7" y="212"/>
                  <a:pt x="10" y="238"/>
                  <a:pt x="27" y="262"/>
                </a:cubicBezTo>
                <a:cubicBezTo>
                  <a:pt x="45" y="285"/>
                  <a:pt x="82" y="318"/>
                  <a:pt x="109" y="327"/>
                </a:cubicBezTo>
                <a:cubicBezTo>
                  <a:pt x="135" y="336"/>
                  <a:pt x="165" y="322"/>
                  <a:pt x="185" y="312"/>
                </a:cubicBezTo>
                <a:cubicBezTo>
                  <a:pt x="206" y="302"/>
                  <a:pt x="219" y="283"/>
                  <a:pt x="232" y="265"/>
                </a:cubicBezTo>
                <a:cubicBezTo>
                  <a:pt x="244" y="247"/>
                  <a:pt x="255" y="229"/>
                  <a:pt x="260" y="206"/>
                </a:cubicBezTo>
                <a:cubicBezTo>
                  <a:pt x="266" y="182"/>
                  <a:pt x="264" y="149"/>
                  <a:pt x="262" y="125"/>
                </a:cubicBezTo>
                <a:cubicBezTo>
                  <a:pt x="260" y="101"/>
                  <a:pt x="258" y="79"/>
                  <a:pt x="249" y="60"/>
                </a:cubicBezTo>
                <a:cubicBezTo>
                  <a:pt x="240" y="41"/>
                  <a:pt x="222" y="8"/>
                  <a:pt x="210" y="8"/>
                </a:cubicBezTo>
                <a:cubicBezTo>
                  <a:pt x="198" y="8"/>
                  <a:pt x="183" y="38"/>
                  <a:pt x="175" y="58"/>
                </a:cubicBezTo>
                <a:cubicBezTo>
                  <a:pt x="167" y="78"/>
                  <a:pt x="165" y="103"/>
                  <a:pt x="164" y="129"/>
                </a:cubicBezTo>
                <a:cubicBezTo>
                  <a:pt x="163" y="155"/>
                  <a:pt x="160" y="187"/>
                  <a:pt x="166" y="212"/>
                </a:cubicBezTo>
                <a:cubicBezTo>
                  <a:pt x="171" y="237"/>
                  <a:pt x="183" y="262"/>
                  <a:pt x="199" y="280"/>
                </a:cubicBezTo>
                <a:cubicBezTo>
                  <a:pt x="214" y="297"/>
                  <a:pt x="239" y="314"/>
                  <a:pt x="260" y="321"/>
                </a:cubicBezTo>
                <a:cubicBezTo>
                  <a:pt x="281" y="328"/>
                  <a:pt x="302" y="333"/>
                  <a:pt x="325" y="322"/>
                </a:cubicBezTo>
                <a:cubicBezTo>
                  <a:pt x="348" y="311"/>
                  <a:pt x="385" y="279"/>
                  <a:pt x="401" y="256"/>
                </a:cubicBezTo>
                <a:cubicBezTo>
                  <a:pt x="417" y="233"/>
                  <a:pt x="420" y="213"/>
                  <a:pt x="423" y="185"/>
                </a:cubicBezTo>
                <a:cubicBezTo>
                  <a:pt x="425" y="157"/>
                  <a:pt x="423" y="116"/>
                  <a:pt x="416" y="88"/>
                </a:cubicBezTo>
                <a:cubicBezTo>
                  <a:pt x="409" y="60"/>
                  <a:pt x="394" y="23"/>
                  <a:pt x="381" y="17"/>
                </a:cubicBezTo>
                <a:cubicBezTo>
                  <a:pt x="368" y="11"/>
                  <a:pt x="349" y="32"/>
                  <a:pt x="339" y="53"/>
                </a:cubicBezTo>
                <a:cubicBezTo>
                  <a:pt x="329" y="73"/>
                  <a:pt x="320" y="115"/>
                  <a:pt x="319" y="144"/>
                </a:cubicBezTo>
                <a:cubicBezTo>
                  <a:pt x="318" y="173"/>
                  <a:pt x="325" y="208"/>
                  <a:pt x="333" y="232"/>
                </a:cubicBezTo>
                <a:cubicBezTo>
                  <a:pt x="341" y="256"/>
                  <a:pt x="354" y="272"/>
                  <a:pt x="369" y="288"/>
                </a:cubicBezTo>
                <a:cubicBezTo>
                  <a:pt x="384" y="304"/>
                  <a:pt x="405" y="322"/>
                  <a:pt x="425" y="327"/>
                </a:cubicBezTo>
                <a:cubicBezTo>
                  <a:pt x="445" y="332"/>
                  <a:pt x="469" y="327"/>
                  <a:pt x="489" y="318"/>
                </a:cubicBezTo>
                <a:cubicBezTo>
                  <a:pt x="509" y="309"/>
                  <a:pt x="528" y="297"/>
                  <a:pt x="543" y="274"/>
                </a:cubicBezTo>
                <a:cubicBezTo>
                  <a:pt x="558" y="251"/>
                  <a:pt x="576" y="216"/>
                  <a:pt x="581" y="182"/>
                </a:cubicBezTo>
                <a:cubicBezTo>
                  <a:pt x="585" y="148"/>
                  <a:pt x="578" y="97"/>
                  <a:pt x="570" y="67"/>
                </a:cubicBezTo>
                <a:cubicBezTo>
                  <a:pt x="561" y="38"/>
                  <a:pt x="541" y="8"/>
                  <a:pt x="528" y="8"/>
                </a:cubicBezTo>
                <a:cubicBezTo>
                  <a:pt x="515" y="8"/>
                  <a:pt x="499" y="41"/>
                  <a:pt x="491" y="70"/>
                </a:cubicBezTo>
                <a:cubicBezTo>
                  <a:pt x="482" y="100"/>
                  <a:pt x="475" y="153"/>
                  <a:pt x="477" y="185"/>
                </a:cubicBezTo>
                <a:cubicBezTo>
                  <a:pt x="479" y="217"/>
                  <a:pt x="494" y="244"/>
                  <a:pt x="505" y="264"/>
                </a:cubicBezTo>
                <a:cubicBezTo>
                  <a:pt x="516" y="284"/>
                  <a:pt x="525" y="293"/>
                  <a:pt x="545" y="303"/>
                </a:cubicBezTo>
                <a:cubicBezTo>
                  <a:pt x="565" y="313"/>
                  <a:pt x="598" y="328"/>
                  <a:pt x="624" y="324"/>
                </a:cubicBezTo>
                <a:cubicBezTo>
                  <a:pt x="651" y="319"/>
                  <a:pt x="688" y="290"/>
                  <a:pt x="706" y="274"/>
                </a:cubicBezTo>
                <a:cubicBezTo>
                  <a:pt x="724" y="258"/>
                  <a:pt x="725" y="249"/>
                  <a:pt x="731" y="228"/>
                </a:cubicBezTo>
                <a:cubicBezTo>
                  <a:pt x="737" y="207"/>
                  <a:pt x="739" y="173"/>
                  <a:pt x="739" y="148"/>
                </a:cubicBezTo>
                <a:cubicBezTo>
                  <a:pt x="739" y="123"/>
                  <a:pt x="741" y="104"/>
                  <a:pt x="733" y="80"/>
                </a:cubicBezTo>
                <a:cubicBezTo>
                  <a:pt x="725" y="56"/>
                  <a:pt x="701" y="10"/>
                  <a:pt x="688" y="5"/>
                </a:cubicBezTo>
                <a:cubicBezTo>
                  <a:pt x="675" y="0"/>
                  <a:pt x="661" y="28"/>
                  <a:pt x="653" y="50"/>
                </a:cubicBezTo>
                <a:cubicBezTo>
                  <a:pt x="645" y="72"/>
                  <a:pt x="638" y="104"/>
                  <a:pt x="637" y="134"/>
                </a:cubicBezTo>
                <a:cubicBezTo>
                  <a:pt x="636" y="164"/>
                  <a:pt x="637" y="203"/>
                  <a:pt x="649" y="232"/>
                </a:cubicBezTo>
                <a:cubicBezTo>
                  <a:pt x="661" y="261"/>
                  <a:pt x="688" y="294"/>
                  <a:pt x="712" y="309"/>
                </a:cubicBezTo>
                <a:cubicBezTo>
                  <a:pt x="736" y="324"/>
                  <a:pt x="764" y="330"/>
                  <a:pt x="791" y="321"/>
                </a:cubicBezTo>
                <a:cubicBezTo>
                  <a:pt x="819" y="312"/>
                  <a:pt x="859" y="288"/>
                  <a:pt x="877" y="253"/>
                </a:cubicBezTo>
                <a:cubicBezTo>
                  <a:pt x="894" y="218"/>
                  <a:pt x="899" y="148"/>
                  <a:pt x="894" y="109"/>
                </a:cubicBezTo>
                <a:cubicBezTo>
                  <a:pt x="890" y="69"/>
                  <a:pt x="864" y="14"/>
                  <a:pt x="848" y="11"/>
                </a:cubicBezTo>
                <a:cubicBezTo>
                  <a:pt x="833" y="8"/>
                  <a:pt x="808" y="53"/>
                  <a:pt x="800" y="88"/>
                </a:cubicBezTo>
                <a:cubicBezTo>
                  <a:pt x="792" y="123"/>
                  <a:pt x="792" y="188"/>
                  <a:pt x="802" y="224"/>
                </a:cubicBezTo>
                <a:cubicBezTo>
                  <a:pt x="812" y="259"/>
                  <a:pt x="836" y="285"/>
                  <a:pt x="861" y="303"/>
                </a:cubicBezTo>
                <a:cubicBezTo>
                  <a:pt x="887" y="321"/>
                  <a:pt x="925" y="331"/>
                  <a:pt x="951" y="327"/>
                </a:cubicBezTo>
                <a:cubicBezTo>
                  <a:pt x="978" y="322"/>
                  <a:pt x="1002" y="299"/>
                  <a:pt x="1019" y="274"/>
                </a:cubicBezTo>
                <a:cubicBezTo>
                  <a:pt x="1037" y="249"/>
                  <a:pt x="1050" y="207"/>
                  <a:pt x="1055" y="176"/>
                </a:cubicBezTo>
                <a:cubicBezTo>
                  <a:pt x="1059" y="145"/>
                  <a:pt x="1054" y="116"/>
                  <a:pt x="1048" y="91"/>
                </a:cubicBezTo>
                <a:cubicBezTo>
                  <a:pt x="1043" y="66"/>
                  <a:pt x="1027" y="42"/>
                  <a:pt x="1022" y="2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16" name="Oval 78"/>
          <p:cNvSpPr>
            <a:spLocks noChangeArrowheads="1"/>
          </p:cNvSpPr>
          <p:nvPr/>
        </p:nvSpPr>
        <p:spPr bwMode="auto">
          <a:xfrm>
            <a:off x="2136428" y="4800600"/>
            <a:ext cx="981075" cy="990600"/>
          </a:xfrm>
          <a:prstGeom prst="ellipse">
            <a:avLst/>
          </a:prstGeom>
          <a:solidFill>
            <a:srgbClr val="FFFEBA">
              <a:alpha val="96861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grpSp>
        <p:nvGrpSpPr>
          <p:cNvPr id="17" name="図形グループ 17"/>
          <p:cNvGrpSpPr>
            <a:grpSpLocks/>
          </p:cNvGrpSpPr>
          <p:nvPr/>
        </p:nvGrpSpPr>
        <p:grpSpPr bwMode="auto">
          <a:xfrm>
            <a:off x="2263427" y="4883150"/>
            <a:ext cx="736600" cy="762000"/>
            <a:chOff x="1311275" y="4883150"/>
            <a:chExt cx="736600" cy="762000"/>
          </a:xfrm>
        </p:grpSpPr>
        <p:sp>
          <p:nvSpPr>
            <p:cNvPr id="18" name="Freeform 55"/>
            <p:cNvSpPr>
              <a:spLocks/>
            </p:cNvSpPr>
            <p:nvPr/>
          </p:nvSpPr>
          <p:spPr bwMode="auto">
            <a:xfrm rot="5400000">
              <a:off x="1527175" y="5108575"/>
              <a:ext cx="304800" cy="158750"/>
            </a:xfrm>
            <a:custGeom>
              <a:avLst/>
              <a:gdLst>
                <a:gd name="T0" fmla="*/ 2147483647 w 1059"/>
                <a:gd name="T1" fmla="*/ 2147483647 h 336"/>
                <a:gd name="T2" fmla="*/ 2147483647 w 1059"/>
                <a:gd name="T3" fmla="*/ 2147483647 h 336"/>
                <a:gd name="T4" fmla="*/ 2147483647 w 1059"/>
                <a:gd name="T5" fmla="*/ 2147483647 h 336"/>
                <a:gd name="T6" fmla="*/ 2147483647 w 1059"/>
                <a:gd name="T7" fmla="*/ 2147483647 h 336"/>
                <a:gd name="T8" fmla="*/ 2147483647 w 1059"/>
                <a:gd name="T9" fmla="*/ 2147483647 h 336"/>
                <a:gd name="T10" fmla="*/ 2147483647 w 1059"/>
                <a:gd name="T11" fmla="*/ 2147483647 h 336"/>
                <a:gd name="T12" fmla="*/ 2147483647 w 1059"/>
                <a:gd name="T13" fmla="*/ 2147483647 h 336"/>
                <a:gd name="T14" fmla="*/ 2147483647 w 1059"/>
                <a:gd name="T15" fmla="*/ 2147483647 h 336"/>
                <a:gd name="T16" fmla="*/ 2147483647 w 1059"/>
                <a:gd name="T17" fmla="*/ 2147483647 h 336"/>
                <a:gd name="T18" fmla="*/ 2147483647 w 1059"/>
                <a:gd name="T19" fmla="*/ 2147483647 h 336"/>
                <a:gd name="T20" fmla="*/ 2147483647 w 1059"/>
                <a:gd name="T21" fmla="*/ 2147483647 h 336"/>
                <a:gd name="T22" fmla="*/ 2147483647 w 1059"/>
                <a:gd name="T23" fmla="*/ 2147483647 h 336"/>
                <a:gd name="T24" fmla="*/ 2147483647 w 1059"/>
                <a:gd name="T25" fmla="*/ 2147483647 h 336"/>
                <a:gd name="T26" fmla="*/ 2147483647 w 1059"/>
                <a:gd name="T27" fmla="*/ 2147483647 h 336"/>
                <a:gd name="T28" fmla="*/ 2147483647 w 1059"/>
                <a:gd name="T29" fmla="*/ 2147483647 h 336"/>
                <a:gd name="T30" fmla="*/ 2147483647 w 1059"/>
                <a:gd name="T31" fmla="*/ 2147483647 h 336"/>
                <a:gd name="T32" fmla="*/ 2147483647 w 1059"/>
                <a:gd name="T33" fmla="*/ 2147483647 h 336"/>
                <a:gd name="T34" fmla="*/ 2147483647 w 1059"/>
                <a:gd name="T35" fmla="*/ 2147483647 h 336"/>
                <a:gd name="T36" fmla="*/ 2147483647 w 1059"/>
                <a:gd name="T37" fmla="*/ 2147483647 h 336"/>
                <a:gd name="T38" fmla="*/ 2147483647 w 1059"/>
                <a:gd name="T39" fmla="*/ 2147483647 h 336"/>
                <a:gd name="T40" fmla="*/ 2147483647 w 1059"/>
                <a:gd name="T41" fmla="*/ 2147483647 h 336"/>
                <a:gd name="T42" fmla="*/ 2147483647 w 1059"/>
                <a:gd name="T43" fmla="*/ 2147483647 h 336"/>
                <a:gd name="T44" fmla="*/ 2147483647 w 1059"/>
                <a:gd name="T45" fmla="*/ 2147483647 h 336"/>
                <a:gd name="T46" fmla="*/ 2147483647 w 1059"/>
                <a:gd name="T47" fmla="*/ 2147483647 h 336"/>
                <a:gd name="T48" fmla="*/ 2147483647 w 1059"/>
                <a:gd name="T49" fmla="*/ 2147483647 h 336"/>
                <a:gd name="T50" fmla="*/ 2147483647 w 1059"/>
                <a:gd name="T51" fmla="*/ 2147483647 h 336"/>
                <a:gd name="T52" fmla="*/ 2147483647 w 1059"/>
                <a:gd name="T53" fmla="*/ 2147483647 h 336"/>
                <a:gd name="T54" fmla="*/ 2147483647 w 1059"/>
                <a:gd name="T55" fmla="*/ 2147483647 h 336"/>
                <a:gd name="T56" fmla="*/ 2147483647 w 1059"/>
                <a:gd name="T57" fmla="*/ 2147483647 h 336"/>
                <a:gd name="T58" fmla="*/ 2147483647 w 1059"/>
                <a:gd name="T59" fmla="*/ 2147483647 h 336"/>
                <a:gd name="T60" fmla="*/ 2147483647 w 1059"/>
                <a:gd name="T61" fmla="*/ 2147483647 h 336"/>
                <a:gd name="T62" fmla="*/ 2147483647 w 1059"/>
                <a:gd name="T63" fmla="*/ 2147483647 h 336"/>
                <a:gd name="T64" fmla="*/ 2147483647 w 1059"/>
                <a:gd name="T65" fmla="*/ 2147483647 h 336"/>
                <a:gd name="T66" fmla="*/ 2147483647 w 1059"/>
                <a:gd name="T67" fmla="*/ 2147483647 h 336"/>
                <a:gd name="T68" fmla="*/ 2147483647 w 1059"/>
                <a:gd name="T69" fmla="*/ 2147483647 h 336"/>
                <a:gd name="T70" fmla="*/ 2147483647 w 1059"/>
                <a:gd name="T71" fmla="*/ 2147483647 h 336"/>
                <a:gd name="T72" fmla="*/ 2147483647 w 1059"/>
                <a:gd name="T73" fmla="*/ 2147483647 h 336"/>
                <a:gd name="T74" fmla="*/ 2147483647 w 1059"/>
                <a:gd name="T75" fmla="*/ 2147483647 h 336"/>
                <a:gd name="T76" fmla="*/ 2147483647 w 1059"/>
                <a:gd name="T77" fmla="*/ 2147483647 h 336"/>
                <a:gd name="T78" fmla="*/ 2147483647 w 1059"/>
                <a:gd name="T79" fmla="*/ 2147483647 h 336"/>
                <a:gd name="T80" fmla="*/ 2147483647 w 1059"/>
                <a:gd name="T81" fmla="*/ 2147483647 h 336"/>
                <a:gd name="T82" fmla="*/ 2147483647 w 1059"/>
                <a:gd name="T83" fmla="*/ 2147483647 h 336"/>
                <a:gd name="T84" fmla="*/ 2147483647 w 1059"/>
                <a:gd name="T85" fmla="*/ 2147483647 h 336"/>
                <a:gd name="T86" fmla="*/ 2147483647 w 1059"/>
                <a:gd name="T87" fmla="*/ 2147483647 h 336"/>
                <a:gd name="T88" fmla="*/ 2147483647 w 1059"/>
                <a:gd name="T89" fmla="*/ 2147483647 h 336"/>
                <a:gd name="T90" fmla="*/ 2147483647 w 1059"/>
                <a:gd name="T91" fmla="*/ 2147483647 h 336"/>
                <a:gd name="T92" fmla="*/ 2147483647 w 1059"/>
                <a:gd name="T93" fmla="*/ 2147483647 h 336"/>
                <a:gd name="T94" fmla="*/ 2147483647 w 1059"/>
                <a:gd name="T95" fmla="*/ 2147483647 h 336"/>
                <a:gd name="T96" fmla="*/ 2147483647 w 1059"/>
                <a:gd name="T97" fmla="*/ 2147483647 h 336"/>
                <a:gd name="T98" fmla="*/ 2147483647 w 1059"/>
                <a:gd name="T99" fmla="*/ 2147483647 h 336"/>
                <a:gd name="T100" fmla="*/ 2147483647 w 1059"/>
                <a:gd name="T101" fmla="*/ 2147483647 h 336"/>
                <a:gd name="T102" fmla="*/ 2147483647 w 1059"/>
                <a:gd name="T103" fmla="*/ 2147483647 h 336"/>
                <a:gd name="T104" fmla="*/ 2147483647 w 1059"/>
                <a:gd name="T105" fmla="*/ 2147483647 h 336"/>
                <a:gd name="T106" fmla="*/ 2147483647 w 1059"/>
                <a:gd name="T107" fmla="*/ 2147483647 h 336"/>
                <a:gd name="T108" fmla="*/ 2147483647 w 1059"/>
                <a:gd name="T109" fmla="*/ 2147483647 h 336"/>
                <a:gd name="T110" fmla="*/ 2147483647 w 1059"/>
                <a:gd name="T111" fmla="*/ 2147483647 h 336"/>
                <a:gd name="T112" fmla="*/ 2147483647 w 1059"/>
                <a:gd name="T113" fmla="*/ 2147483647 h 3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59"/>
                <a:gd name="T172" fmla="*/ 0 h 336"/>
                <a:gd name="T173" fmla="*/ 1059 w 1059"/>
                <a:gd name="T174" fmla="*/ 336 h 3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59" h="336">
                  <a:moveTo>
                    <a:pt x="51" y="4"/>
                  </a:moveTo>
                  <a:cubicBezTo>
                    <a:pt x="45" y="20"/>
                    <a:pt x="18" y="70"/>
                    <a:pt x="10" y="100"/>
                  </a:cubicBezTo>
                  <a:cubicBezTo>
                    <a:pt x="2" y="130"/>
                    <a:pt x="0" y="159"/>
                    <a:pt x="3" y="185"/>
                  </a:cubicBezTo>
                  <a:cubicBezTo>
                    <a:pt x="7" y="212"/>
                    <a:pt x="10" y="238"/>
                    <a:pt x="27" y="262"/>
                  </a:cubicBezTo>
                  <a:cubicBezTo>
                    <a:pt x="45" y="285"/>
                    <a:pt x="82" y="318"/>
                    <a:pt x="109" y="327"/>
                  </a:cubicBezTo>
                  <a:cubicBezTo>
                    <a:pt x="135" y="336"/>
                    <a:pt x="165" y="322"/>
                    <a:pt x="185" y="312"/>
                  </a:cubicBezTo>
                  <a:cubicBezTo>
                    <a:pt x="206" y="302"/>
                    <a:pt x="219" y="283"/>
                    <a:pt x="232" y="265"/>
                  </a:cubicBezTo>
                  <a:cubicBezTo>
                    <a:pt x="244" y="247"/>
                    <a:pt x="255" y="229"/>
                    <a:pt x="260" y="206"/>
                  </a:cubicBezTo>
                  <a:cubicBezTo>
                    <a:pt x="266" y="182"/>
                    <a:pt x="264" y="149"/>
                    <a:pt x="262" y="125"/>
                  </a:cubicBezTo>
                  <a:cubicBezTo>
                    <a:pt x="260" y="101"/>
                    <a:pt x="258" y="79"/>
                    <a:pt x="249" y="60"/>
                  </a:cubicBezTo>
                  <a:cubicBezTo>
                    <a:pt x="240" y="41"/>
                    <a:pt x="222" y="8"/>
                    <a:pt x="210" y="8"/>
                  </a:cubicBezTo>
                  <a:cubicBezTo>
                    <a:pt x="198" y="8"/>
                    <a:pt x="183" y="38"/>
                    <a:pt x="175" y="58"/>
                  </a:cubicBezTo>
                  <a:cubicBezTo>
                    <a:pt x="167" y="78"/>
                    <a:pt x="165" y="103"/>
                    <a:pt x="164" y="129"/>
                  </a:cubicBezTo>
                  <a:cubicBezTo>
                    <a:pt x="163" y="155"/>
                    <a:pt x="160" y="187"/>
                    <a:pt x="166" y="212"/>
                  </a:cubicBezTo>
                  <a:cubicBezTo>
                    <a:pt x="171" y="237"/>
                    <a:pt x="183" y="262"/>
                    <a:pt x="199" y="280"/>
                  </a:cubicBezTo>
                  <a:cubicBezTo>
                    <a:pt x="214" y="297"/>
                    <a:pt x="239" y="314"/>
                    <a:pt x="260" y="321"/>
                  </a:cubicBezTo>
                  <a:cubicBezTo>
                    <a:pt x="281" y="328"/>
                    <a:pt x="302" y="333"/>
                    <a:pt x="325" y="322"/>
                  </a:cubicBezTo>
                  <a:cubicBezTo>
                    <a:pt x="348" y="311"/>
                    <a:pt x="385" y="279"/>
                    <a:pt x="401" y="256"/>
                  </a:cubicBezTo>
                  <a:cubicBezTo>
                    <a:pt x="417" y="233"/>
                    <a:pt x="420" y="213"/>
                    <a:pt x="423" y="185"/>
                  </a:cubicBezTo>
                  <a:cubicBezTo>
                    <a:pt x="425" y="157"/>
                    <a:pt x="423" y="116"/>
                    <a:pt x="416" y="88"/>
                  </a:cubicBezTo>
                  <a:cubicBezTo>
                    <a:pt x="409" y="60"/>
                    <a:pt x="394" y="23"/>
                    <a:pt x="381" y="17"/>
                  </a:cubicBezTo>
                  <a:cubicBezTo>
                    <a:pt x="368" y="11"/>
                    <a:pt x="349" y="32"/>
                    <a:pt x="339" y="53"/>
                  </a:cubicBezTo>
                  <a:cubicBezTo>
                    <a:pt x="329" y="73"/>
                    <a:pt x="320" y="115"/>
                    <a:pt x="319" y="144"/>
                  </a:cubicBezTo>
                  <a:cubicBezTo>
                    <a:pt x="318" y="173"/>
                    <a:pt x="325" y="208"/>
                    <a:pt x="333" y="232"/>
                  </a:cubicBezTo>
                  <a:cubicBezTo>
                    <a:pt x="341" y="256"/>
                    <a:pt x="354" y="272"/>
                    <a:pt x="369" y="288"/>
                  </a:cubicBezTo>
                  <a:cubicBezTo>
                    <a:pt x="384" y="304"/>
                    <a:pt x="405" y="322"/>
                    <a:pt x="425" y="327"/>
                  </a:cubicBezTo>
                  <a:cubicBezTo>
                    <a:pt x="445" y="332"/>
                    <a:pt x="469" y="327"/>
                    <a:pt x="489" y="318"/>
                  </a:cubicBezTo>
                  <a:cubicBezTo>
                    <a:pt x="509" y="309"/>
                    <a:pt x="528" y="297"/>
                    <a:pt x="543" y="274"/>
                  </a:cubicBezTo>
                  <a:cubicBezTo>
                    <a:pt x="558" y="251"/>
                    <a:pt x="576" y="216"/>
                    <a:pt x="581" y="182"/>
                  </a:cubicBezTo>
                  <a:cubicBezTo>
                    <a:pt x="585" y="148"/>
                    <a:pt x="578" y="97"/>
                    <a:pt x="570" y="67"/>
                  </a:cubicBezTo>
                  <a:cubicBezTo>
                    <a:pt x="561" y="38"/>
                    <a:pt x="541" y="8"/>
                    <a:pt x="528" y="8"/>
                  </a:cubicBezTo>
                  <a:cubicBezTo>
                    <a:pt x="515" y="8"/>
                    <a:pt x="499" y="41"/>
                    <a:pt x="491" y="70"/>
                  </a:cubicBezTo>
                  <a:cubicBezTo>
                    <a:pt x="482" y="100"/>
                    <a:pt x="475" y="153"/>
                    <a:pt x="477" y="185"/>
                  </a:cubicBezTo>
                  <a:cubicBezTo>
                    <a:pt x="479" y="217"/>
                    <a:pt x="494" y="244"/>
                    <a:pt x="505" y="264"/>
                  </a:cubicBezTo>
                  <a:cubicBezTo>
                    <a:pt x="516" y="284"/>
                    <a:pt x="525" y="293"/>
                    <a:pt x="545" y="303"/>
                  </a:cubicBezTo>
                  <a:cubicBezTo>
                    <a:pt x="565" y="313"/>
                    <a:pt x="598" y="328"/>
                    <a:pt x="624" y="324"/>
                  </a:cubicBezTo>
                  <a:cubicBezTo>
                    <a:pt x="651" y="319"/>
                    <a:pt x="688" y="290"/>
                    <a:pt x="706" y="274"/>
                  </a:cubicBezTo>
                  <a:cubicBezTo>
                    <a:pt x="724" y="258"/>
                    <a:pt x="725" y="249"/>
                    <a:pt x="731" y="228"/>
                  </a:cubicBezTo>
                  <a:cubicBezTo>
                    <a:pt x="737" y="207"/>
                    <a:pt x="739" y="173"/>
                    <a:pt x="739" y="148"/>
                  </a:cubicBezTo>
                  <a:cubicBezTo>
                    <a:pt x="739" y="123"/>
                    <a:pt x="741" y="104"/>
                    <a:pt x="733" y="80"/>
                  </a:cubicBezTo>
                  <a:cubicBezTo>
                    <a:pt x="725" y="56"/>
                    <a:pt x="701" y="10"/>
                    <a:pt x="688" y="5"/>
                  </a:cubicBezTo>
                  <a:cubicBezTo>
                    <a:pt x="675" y="0"/>
                    <a:pt x="661" y="28"/>
                    <a:pt x="653" y="50"/>
                  </a:cubicBezTo>
                  <a:cubicBezTo>
                    <a:pt x="645" y="72"/>
                    <a:pt x="638" y="104"/>
                    <a:pt x="637" y="134"/>
                  </a:cubicBezTo>
                  <a:cubicBezTo>
                    <a:pt x="636" y="164"/>
                    <a:pt x="637" y="203"/>
                    <a:pt x="649" y="232"/>
                  </a:cubicBezTo>
                  <a:cubicBezTo>
                    <a:pt x="661" y="261"/>
                    <a:pt x="688" y="294"/>
                    <a:pt x="712" y="309"/>
                  </a:cubicBezTo>
                  <a:cubicBezTo>
                    <a:pt x="736" y="324"/>
                    <a:pt x="764" y="330"/>
                    <a:pt x="791" y="321"/>
                  </a:cubicBezTo>
                  <a:cubicBezTo>
                    <a:pt x="819" y="312"/>
                    <a:pt x="859" y="288"/>
                    <a:pt x="877" y="253"/>
                  </a:cubicBezTo>
                  <a:cubicBezTo>
                    <a:pt x="894" y="218"/>
                    <a:pt x="899" y="148"/>
                    <a:pt x="894" y="109"/>
                  </a:cubicBezTo>
                  <a:cubicBezTo>
                    <a:pt x="890" y="69"/>
                    <a:pt x="864" y="14"/>
                    <a:pt x="848" y="11"/>
                  </a:cubicBezTo>
                  <a:cubicBezTo>
                    <a:pt x="833" y="8"/>
                    <a:pt x="808" y="53"/>
                    <a:pt x="800" y="88"/>
                  </a:cubicBezTo>
                  <a:cubicBezTo>
                    <a:pt x="792" y="123"/>
                    <a:pt x="792" y="188"/>
                    <a:pt x="802" y="224"/>
                  </a:cubicBezTo>
                  <a:cubicBezTo>
                    <a:pt x="812" y="259"/>
                    <a:pt x="836" y="285"/>
                    <a:pt x="861" y="303"/>
                  </a:cubicBezTo>
                  <a:cubicBezTo>
                    <a:pt x="887" y="321"/>
                    <a:pt x="925" y="331"/>
                    <a:pt x="951" y="327"/>
                  </a:cubicBezTo>
                  <a:cubicBezTo>
                    <a:pt x="978" y="322"/>
                    <a:pt x="1002" y="299"/>
                    <a:pt x="1019" y="274"/>
                  </a:cubicBezTo>
                  <a:cubicBezTo>
                    <a:pt x="1037" y="249"/>
                    <a:pt x="1050" y="207"/>
                    <a:pt x="1055" y="176"/>
                  </a:cubicBezTo>
                  <a:cubicBezTo>
                    <a:pt x="1059" y="145"/>
                    <a:pt x="1054" y="116"/>
                    <a:pt x="1048" y="91"/>
                  </a:cubicBezTo>
                  <a:cubicBezTo>
                    <a:pt x="1043" y="66"/>
                    <a:pt x="1027" y="42"/>
                    <a:pt x="1022" y="2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latin typeface="Calibri" charset="0"/>
              </a:endParaRPr>
            </a:p>
          </p:txBody>
        </p:sp>
        <p:sp>
          <p:nvSpPr>
            <p:cNvPr id="19" name="Freeform 61"/>
            <p:cNvSpPr>
              <a:spLocks/>
            </p:cNvSpPr>
            <p:nvPr/>
          </p:nvSpPr>
          <p:spPr bwMode="auto">
            <a:xfrm rot="-1939197">
              <a:off x="1374775" y="5340350"/>
              <a:ext cx="304800" cy="158750"/>
            </a:xfrm>
            <a:custGeom>
              <a:avLst/>
              <a:gdLst>
                <a:gd name="T0" fmla="*/ 2147483647 w 1059"/>
                <a:gd name="T1" fmla="*/ 2147483647 h 336"/>
                <a:gd name="T2" fmla="*/ 2147483647 w 1059"/>
                <a:gd name="T3" fmla="*/ 2147483647 h 336"/>
                <a:gd name="T4" fmla="*/ 2147483647 w 1059"/>
                <a:gd name="T5" fmla="*/ 2147483647 h 336"/>
                <a:gd name="T6" fmla="*/ 2147483647 w 1059"/>
                <a:gd name="T7" fmla="*/ 2147483647 h 336"/>
                <a:gd name="T8" fmla="*/ 2147483647 w 1059"/>
                <a:gd name="T9" fmla="*/ 2147483647 h 336"/>
                <a:gd name="T10" fmla="*/ 2147483647 w 1059"/>
                <a:gd name="T11" fmla="*/ 2147483647 h 336"/>
                <a:gd name="T12" fmla="*/ 2147483647 w 1059"/>
                <a:gd name="T13" fmla="*/ 2147483647 h 336"/>
                <a:gd name="T14" fmla="*/ 2147483647 w 1059"/>
                <a:gd name="T15" fmla="*/ 2147483647 h 336"/>
                <a:gd name="T16" fmla="*/ 2147483647 w 1059"/>
                <a:gd name="T17" fmla="*/ 2147483647 h 336"/>
                <a:gd name="T18" fmla="*/ 2147483647 w 1059"/>
                <a:gd name="T19" fmla="*/ 2147483647 h 336"/>
                <a:gd name="T20" fmla="*/ 2147483647 w 1059"/>
                <a:gd name="T21" fmla="*/ 2147483647 h 336"/>
                <a:gd name="T22" fmla="*/ 2147483647 w 1059"/>
                <a:gd name="T23" fmla="*/ 2147483647 h 336"/>
                <a:gd name="T24" fmla="*/ 2147483647 w 1059"/>
                <a:gd name="T25" fmla="*/ 2147483647 h 336"/>
                <a:gd name="T26" fmla="*/ 2147483647 w 1059"/>
                <a:gd name="T27" fmla="*/ 2147483647 h 336"/>
                <a:gd name="T28" fmla="*/ 2147483647 w 1059"/>
                <a:gd name="T29" fmla="*/ 2147483647 h 336"/>
                <a:gd name="T30" fmla="*/ 2147483647 w 1059"/>
                <a:gd name="T31" fmla="*/ 2147483647 h 336"/>
                <a:gd name="T32" fmla="*/ 2147483647 w 1059"/>
                <a:gd name="T33" fmla="*/ 2147483647 h 336"/>
                <a:gd name="T34" fmla="*/ 2147483647 w 1059"/>
                <a:gd name="T35" fmla="*/ 2147483647 h 336"/>
                <a:gd name="T36" fmla="*/ 2147483647 w 1059"/>
                <a:gd name="T37" fmla="*/ 2147483647 h 336"/>
                <a:gd name="T38" fmla="*/ 2147483647 w 1059"/>
                <a:gd name="T39" fmla="*/ 2147483647 h 336"/>
                <a:gd name="T40" fmla="*/ 2147483647 w 1059"/>
                <a:gd name="T41" fmla="*/ 2147483647 h 336"/>
                <a:gd name="T42" fmla="*/ 2147483647 w 1059"/>
                <a:gd name="T43" fmla="*/ 2147483647 h 336"/>
                <a:gd name="T44" fmla="*/ 2147483647 w 1059"/>
                <a:gd name="T45" fmla="*/ 2147483647 h 336"/>
                <a:gd name="T46" fmla="*/ 2147483647 w 1059"/>
                <a:gd name="T47" fmla="*/ 2147483647 h 336"/>
                <a:gd name="T48" fmla="*/ 2147483647 w 1059"/>
                <a:gd name="T49" fmla="*/ 2147483647 h 336"/>
                <a:gd name="T50" fmla="*/ 2147483647 w 1059"/>
                <a:gd name="T51" fmla="*/ 2147483647 h 336"/>
                <a:gd name="T52" fmla="*/ 2147483647 w 1059"/>
                <a:gd name="T53" fmla="*/ 2147483647 h 336"/>
                <a:gd name="T54" fmla="*/ 2147483647 w 1059"/>
                <a:gd name="T55" fmla="*/ 2147483647 h 336"/>
                <a:gd name="T56" fmla="*/ 2147483647 w 1059"/>
                <a:gd name="T57" fmla="*/ 2147483647 h 336"/>
                <a:gd name="T58" fmla="*/ 2147483647 w 1059"/>
                <a:gd name="T59" fmla="*/ 2147483647 h 336"/>
                <a:gd name="T60" fmla="*/ 2147483647 w 1059"/>
                <a:gd name="T61" fmla="*/ 2147483647 h 336"/>
                <a:gd name="T62" fmla="*/ 2147483647 w 1059"/>
                <a:gd name="T63" fmla="*/ 2147483647 h 336"/>
                <a:gd name="T64" fmla="*/ 2147483647 w 1059"/>
                <a:gd name="T65" fmla="*/ 2147483647 h 336"/>
                <a:gd name="T66" fmla="*/ 2147483647 w 1059"/>
                <a:gd name="T67" fmla="*/ 2147483647 h 336"/>
                <a:gd name="T68" fmla="*/ 2147483647 w 1059"/>
                <a:gd name="T69" fmla="*/ 2147483647 h 336"/>
                <a:gd name="T70" fmla="*/ 2147483647 w 1059"/>
                <a:gd name="T71" fmla="*/ 2147483647 h 336"/>
                <a:gd name="T72" fmla="*/ 2147483647 w 1059"/>
                <a:gd name="T73" fmla="*/ 2147483647 h 336"/>
                <a:gd name="T74" fmla="*/ 2147483647 w 1059"/>
                <a:gd name="T75" fmla="*/ 2147483647 h 336"/>
                <a:gd name="T76" fmla="*/ 2147483647 w 1059"/>
                <a:gd name="T77" fmla="*/ 2147483647 h 336"/>
                <a:gd name="T78" fmla="*/ 2147483647 w 1059"/>
                <a:gd name="T79" fmla="*/ 2147483647 h 336"/>
                <a:gd name="T80" fmla="*/ 2147483647 w 1059"/>
                <a:gd name="T81" fmla="*/ 2147483647 h 336"/>
                <a:gd name="T82" fmla="*/ 2147483647 w 1059"/>
                <a:gd name="T83" fmla="*/ 2147483647 h 336"/>
                <a:gd name="T84" fmla="*/ 2147483647 w 1059"/>
                <a:gd name="T85" fmla="*/ 2147483647 h 336"/>
                <a:gd name="T86" fmla="*/ 2147483647 w 1059"/>
                <a:gd name="T87" fmla="*/ 2147483647 h 336"/>
                <a:gd name="T88" fmla="*/ 2147483647 w 1059"/>
                <a:gd name="T89" fmla="*/ 2147483647 h 336"/>
                <a:gd name="T90" fmla="*/ 2147483647 w 1059"/>
                <a:gd name="T91" fmla="*/ 2147483647 h 336"/>
                <a:gd name="T92" fmla="*/ 2147483647 w 1059"/>
                <a:gd name="T93" fmla="*/ 2147483647 h 336"/>
                <a:gd name="T94" fmla="*/ 2147483647 w 1059"/>
                <a:gd name="T95" fmla="*/ 2147483647 h 336"/>
                <a:gd name="T96" fmla="*/ 2147483647 w 1059"/>
                <a:gd name="T97" fmla="*/ 2147483647 h 336"/>
                <a:gd name="T98" fmla="*/ 2147483647 w 1059"/>
                <a:gd name="T99" fmla="*/ 2147483647 h 336"/>
                <a:gd name="T100" fmla="*/ 2147483647 w 1059"/>
                <a:gd name="T101" fmla="*/ 2147483647 h 336"/>
                <a:gd name="T102" fmla="*/ 2147483647 w 1059"/>
                <a:gd name="T103" fmla="*/ 2147483647 h 336"/>
                <a:gd name="T104" fmla="*/ 2147483647 w 1059"/>
                <a:gd name="T105" fmla="*/ 2147483647 h 336"/>
                <a:gd name="T106" fmla="*/ 2147483647 w 1059"/>
                <a:gd name="T107" fmla="*/ 2147483647 h 336"/>
                <a:gd name="T108" fmla="*/ 2147483647 w 1059"/>
                <a:gd name="T109" fmla="*/ 2147483647 h 336"/>
                <a:gd name="T110" fmla="*/ 2147483647 w 1059"/>
                <a:gd name="T111" fmla="*/ 2147483647 h 336"/>
                <a:gd name="T112" fmla="*/ 2147483647 w 1059"/>
                <a:gd name="T113" fmla="*/ 2147483647 h 3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59"/>
                <a:gd name="T172" fmla="*/ 0 h 336"/>
                <a:gd name="T173" fmla="*/ 1059 w 1059"/>
                <a:gd name="T174" fmla="*/ 336 h 3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59" h="336">
                  <a:moveTo>
                    <a:pt x="51" y="4"/>
                  </a:moveTo>
                  <a:cubicBezTo>
                    <a:pt x="45" y="20"/>
                    <a:pt x="18" y="70"/>
                    <a:pt x="10" y="100"/>
                  </a:cubicBezTo>
                  <a:cubicBezTo>
                    <a:pt x="2" y="130"/>
                    <a:pt x="0" y="159"/>
                    <a:pt x="3" y="185"/>
                  </a:cubicBezTo>
                  <a:cubicBezTo>
                    <a:pt x="7" y="212"/>
                    <a:pt x="10" y="238"/>
                    <a:pt x="27" y="262"/>
                  </a:cubicBezTo>
                  <a:cubicBezTo>
                    <a:pt x="45" y="285"/>
                    <a:pt x="82" y="318"/>
                    <a:pt x="109" y="327"/>
                  </a:cubicBezTo>
                  <a:cubicBezTo>
                    <a:pt x="135" y="336"/>
                    <a:pt x="165" y="322"/>
                    <a:pt x="185" y="312"/>
                  </a:cubicBezTo>
                  <a:cubicBezTo>
                    <a:pt x="206" y="302"/>
                    <a:pt x="219" y="283"/>
                    <a:pt x="232" y="265"/>
                  </a:cubicBezTo>
                  <a:cubicBezTo>
                    <a:pt x="244" y="247"/>
                    <a:pt x="255" y="229"/>
                    <a:pt x="260" y="206"/>
                  </a:cubicBezTo>
                  <a:cubicBezTo>
                    <a:pt x="266" y="182"/>
                    <a:pt x="264" y="149"/>
                    <a:pt x="262" y="125"/>
                  </a:cubicBezTo>
                  <a:cubicBezTo>
                    <a:pt x="260" y="101"/>
                    <a:pt x="258" y="79"/>
                    <a:pt x="249" y="60"/>
                  </a:cubicBezTo>
                  <a:cubicBezTo>
                    <a:pt x="240" y="41"/>
                    <a:pt x="222" y="8"/>
                    <a:pt x="210" y="8"/>
                  </a:cubicBezTo>
                  <a:cubicBezTo>
                    <a:pt x="198" y="8"/>
                    <a:pt x="183" y="38"/>
                    <a:pt x="175" y="58"/>
                  </a:cubicBezTo>
                  <a:cubicBezTo>
                    <a:pt x="167" y="78"/>
                    <a:pt x="165" y="103"/>
                    <a:pt x="164" y="129"/>
                  </a:cubicBezTo>
                  <a:cubicBezTo>
                    <a:pt x="163" y="155"/>
                    <a:pt x="160" y="187"/>
                    <a:pt x="166" y="212"/>
                  </a:cubicBezTo>
                  <a:cubicBezTo>
                    <a:pt x="171" y="237"/>
                    <a:pt x="183" y="262"/>
                    <a:pt x="199" y="280"/>
                  </a:cubicBezTo>
                  <a:cubicBezTo>
                    <a:pt x="214" y="297"/>
                    <a:pt x="239" y="314"/>
                    <a:pt x="260" y="321"/>
                  </a:cubicBezTo>
                  <a:cubicBezTo>
                    <a:pt x="281" y="328"/>
                    <a:pt x="302" y="333"/>
                    <a:pt x="325" y="322"/>
                  </a:cubicBezTo>
                  <a:cubicBezTo>
                    <a:pt x="348" y="311"/>
                    <a:pt x="385" y="279"/>
                    <a:pt x="401" y="256"/>
                  </a:cubicBezTo>
                  <a:cubicBezTo>
                    <a:pt x="417" y="233"/>
                    <a:pt x="420" y="213"/>
                    <a:pt x="423" y="185"/>
                  </a:cubicBezTo>
                  <a:cubicBezTo>
                    <a:pt x="425" y="157"/>
                    <a:pt x="423" y="116"/>
                    <a:pt x="416" y="88"/>
                  </a:cubicBezTo>
                  <a:cubicBezTo>
                    <a:pt x="409" y="60"/>
                    <a:pt x="394" y="23"/>
                    <a:pt x="381" y="17"/>
                  </a:cubicBezTo>
                  <a:cubicBezTo>
                    <a:pt x="368" y="11"/>
                    <a:pt x="349" y="32"/>
                    <a:pt x="339" y="53"/>
                  </a:cubicBezTo>
                  <a:cubicBezTo>
                    <a:pt x="329" y="73"/>
                    <a:pt x="320" y="115"/>
                    <a:pt x="319" y="144"/>
                  </a:cubicBezTo>
                  <a:cubicBezTo>
                    <a:pt x="318" y="173"/>
                    <a:pt x="325" y="208"/>
                    <a:pt x="333" y="232"/>
                  </a:cubicBezTo>
                  <a:cubicBezTo>
                    <a:pt x="341" y="256"/>
                    <a:pt x="354" y="272"/>
                    <a:pt x="369" y="288"/>
                  </a:cubicBezTo>
                  <a:cubicBezTo>
                    <a:pt x="384" y="304"/>
                    <a:pt x="405" y="322"/>
                    <a:pt x="425" y="327"/>
                  </a:cubicBezTo>
                  <a:cubicBezTo>
                    <a:pt x="445" y="332"/>
                    <a:pt x="469" y="327"/>
                    <a:pt x="489" y="318"/>
                  </a:cubicBezTo>
                  <a:cubicBezTo>
                    <a:pt x="509" y="309"/>
                    <a:pt x="528" y="297"/>
                    <a:pt x="543" y="274"/>
                  </a:cubicBezTo>
                  <a:cubicBezTo>
                    <a:pt x="558" y="251"/>
                    <a:pt x="576" y="216"/>
                    <a:pt x="581" y="182"/>
                  </a:cubicBezTo>
                  <a:cubicBezTo>
                    <a:pt x="585" y="148"/>
                    <a:pt x="578" y="97"/>
                    <a:pt x="570" y="67"/>
                  </a:cubicBezTo>
                  <a:cubicBezTo>
                    <a:pt x="561" y="38"/>
                    <a:pt x="541" y="8"/>
                    <a:pt x="528" y="8"/>
                  </a:cubicBezTo>
                  <a:cubicBezTo>
                    <a:pt x="515" y="8"/>
                    <a:pt x="499" y="41"/>
                    <a:pt x="491" y="70"/>
                  </a:cubicBezTo>
                  <a:cubicBezTo>
                    <a:pt x="482" y="100"/>
                    <a:pt x="475" y="153"/>
                    <a:pt x="477" y="185"/>
                  </a:cubicBezTo>
                  <a:cubicBezTo>
                    <a:pt x="479" y="217"/>
                    <a:pt x="494" y="244"/>
                    <a:pt x="505" y="264"/>
                  </a:cubicBezTo>
                  <a:cubicBezTo>
                    <a:pt x="516" y="284"/>
                    <a:pt x="525" y="293"/>
                    <a:pt x="545" y="303"/>
                  </a:cubicBezTo>
                  <a:cubicBezTo>
                    <a:pt x="565" y="313"/>
                    <a:pt x="598" y="328"/>
                    <a:pt x="624" y="324"/>
                  </a:cubicBezTo>
                  <a:cubicBezTo>
                    <a:pt x="651" y="319"/>
                    <a:pt x="688" y="290"/>
                    <a:pt x="706" y="274"/>
                  </a:cubicBezTo>
                  <a:cubicBezTo>
                    <a:pt x="724" y="258"/>
                    <a:pt x="725" y="249"/>
                    <a:pt x="731" y="228"/>
                  </a:cubicBezTo>
                  <a:cubicBezTo>
                    <a:pt x="737" y="207"/>
                    <a:pt x="739" y="173"/>
                    <a:pt x="739" y="148"/>
                  </a:cubicBezTo>
                  <a:cubicBezTo>
                    <a:pt x="739" y="123"/>
                    <a:pt x="741" y="104"/>
                    <a:pt x="733" y="80"/>
                  </a:cubicBezTo>
                  <a:cubicBezTo>
                    <a:pt x="725" y="56"/>
                    <a:pt x="701" y="10"/>
                    <a:pt x="688" y="5"/>
                  </a:cubicBezTo>
                  <a:cubicBezTo>
                    <a:pt x="675" y="0"/>
                    <a:pt x="661" y="28"/>
                    <a:pt x="653" y="50"/>
                  </a:cubicBezTo>
                  <a:cubicBezTo>
                    <a:pt x="645" y="72"/>
                    <a:pt x="638" y="104"/>
                    <a:pt x="637" y="134"/>
                  </a:cubicBezTo>
                  <a:cubicBezTo>
                    <a:pt x="636" y="164"/>
                    <a:pt x="637" y="203"/>
                    <a:pt x="649" y="232"/>
                  </a:cubicBezTo>
                  <a:cubicBezTo>
                    <a:pt x="661" y="261"/>
                    <a:pt x="688" y="294"/>
                    <a:pt x="712" y="309"/>
                  </a:cubicBezTo>
                  <a:cubicBezTo>
                    <a:pt x="736" y="324"/>
                    <a:pt x="764" y="330"/>
                    <a:pt x="791" y="321"/>
                  </a:cubicBezTo>
                  <a:cubicBezTo>
                    <a:pt x="819" y="312"/>
                    <a:pt x="859" y="288"/>
                    <a:pt x="877" y="253"/>
                  </a:cubicBezTo>
                  <a:cubicBezTo>
                    <a:pt x="894" y="218"/>
                    <a:pt x="899" y="148"/>
                    <a:pt x="894" y="109"/>
                  </a:cubicBezTo>
                  <a:cubicBezTo>
                    <a:pt x="890" y="69"/>
                    <a:pt x="864" y="14"/>
                    <a:pt x="848" y="11"/>
                  </a:cubicBezTo>
                  <a:cubicBezTo>
                    <a:pt x="833" y="8"/>
                    <a:pt x="808" y="53"/>
                    <a:pt x="800" y="88"/>
                  </a:cubicBezTo>
                  <a:cubicBezTo>
                    <a:pt x="792" y="123"/>
                    <a:pt x="792" y="188"/>
                    <a:pt x="802" y="224"/>
                  </a:cubicBezTo>
                  <a:cubicBezTo>
                    <a:pt x="812" y="259"/>
                    <a:pt x="836" y="285"/>
                    <a:pt x="861" y="303"/>
                  </a:cubicBezTo>
                  <a:cubicBezTo>
                    <a:pt x="887" y="321"/>
                    <a:pt x="925" y="331"/>
                    <a:pt x="951" y="327"/>
                  </a:cubicBezTo>
                  <a:cubicBezTo>
                    <a:pt x="978" y="322"/>
                    <a:pt x="1002" y="299"/>
                    <a:pt x="1019" y="274"/>
                  </a:cubicBezTo>
                  <a:cubicBezTo>
                    <a:pt x="1037" y="249"/>
                    <a:pt x="1050" y="207"/>
                    <a:pt x="1055" y="176"/>
                  </a:cubicBezTo>
                  <a:cubicBezTo>
                    <a:pt x="1059" y="145"/>
                    <a:pt x="1054" y="116"/>
                    <a:pt x="1048" y="91"/>
                  </a:cubicBezTo>
                  <a:cubicBezTo>
                    <a:pt x="1043" y="66"/>
                    <a:pt x="1027" y="42"/>
                    <a:pt x="1022" y="2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latin typeface="Calibri" charset="0"/>
              </a:endParaRPr>
            </a:p>
          </p:txBody>
        </p:sp>
        <p:sp>
          <p:nvSpPr>
            <p:cNvPr id="20" name="Freeform 62"/>
            <p:cNvSpPr>
              <a:spLocks/>
            </p:cNvSpPr>
            <p:nvPr/>
          </p:nvSpPr>
          <p:spPr bwMode="auto">
            <a:xfrm rot="-8190077">
              <a:off x="1676400" y="5337175"/>
              <a:ext cx="304800" cy="158750"/>
            </a:xfrm>
            <a:custGeom>
              <a:avLst/>
              <a:gdLst>
                <a:gd name="T0" fmla="*/ 2147483647 w 1059"/>
                <a:gd name="T1" fmla="*/ 2147483647 h 336"/>
                <a:gd name="T2" fmla="*/ 2147483647 w 1059"/>
                <a:gd name="T3" fmla="*/ 2147483647 h 336"/>
                <a:gd name="T4" fmla="*/ 2147483647 w 1059"/>
                <a:gd name="T5" fmla="*/ 2147483647 h 336"/>
                <a:gd name="T6" fmla="*/ 2147483647 w 1059"/>
                <a:gd name="T7" fmla="*/ 2147483647 h 336"/>
                <a:gd name="T8" fmla="*/ 2147483647 w 1059"/>
                <a:gd name="T9" fmla="*/ 2147483647 h 336"/>
                <a:gd name="T10" fmla="*/ 2147483647 w 1059"/>
                <a:gd name="T11" fmla="*/ 2147483647 h 336"/>
                <a:gd name="T12" fmla="*/ 2147483647 w 1059"/>
                <a:gd name="T13" fmla="*/ 2147483647 h 336"/>
                <a:gd name="T14" fmla="*/ 2147483647 w 1059"/>
                <a:gd name="T15" fmla="*/ 2147483647 h 336"/>
                <a:gd name="T16" fmla="*/ 2147483647 w 1059"/>
                <a:gd name="T17" fmla="*/ 2147483647 h 336"/>
                <a:gd name="T18" fmla="*/ 2147483647 w 1059"/>
                <a:gd name="T19" fmla="*/ 2147483647 h 336"/>
                <a:gd name="T20" fmla="*/ 2147483647 w 1059"/>
                <a:gd name="T21" fmla="*/ 2147483647 h 336"/>
                <a:gd name="T22" fmla="*/ 2147483647 w 1059"/>
                <a:gd name="T23" fmla="*/ 2147483647 h 336"/>
                <a:gd name="T24" fmla="*/ 2147483647 w 1059"/>
                <a:gd name="T25" fmla="*/ 2147483647 h 336"/>
                <a:gd name="T26" fmla="*/ 2147483647 w 1059"/>
                <a:gd name="T27" fmla="*/ 2147483647 h 336"/>
                <a:gd name="T28" fmla="*/ 2147483647 w 1059"/>
                <a:gd name="T29" fmla="*/ 2147483647 h 336"/>
                <a:gd name="T30" fmla="*/ 2147483647 w 1059"/>
                <a:gd name="T31" fmla="*/ 2147483647 h 336"/>
                <a:gd name="T32" fmla="*/ 2147483647 w 1059"/>
                <a:gd name="T33" fmla="*/ 2147483647 h 336"/>
                <a:gd name="T34" fmla="*/ 2147483647 w 1059"/>
                <a:gd name="T35" fmla="*/ 2147483647 h 336"/>
                <a:gd name="T36" fmla="*/ 2147483647 w 1059"/>
                <a:gd name="T37" fmla="*/ 2147483647 h 336"/>
                <a:gd name="T38" fmla="*/ 2147483647 w 1059"/>
                <a:gd name="T39" fmla="*/ 2147483647 h 336"/>
                <a:gd name="T40" fmla="*/ 2147483647 w 1059"/>
                <a:gd name="T41" fmla="*/ 2147483647 h 336"/>
                <a:gd name="T42" fmla="*/ 2147483647 w 1059"/>
                <a:gd name="T43" fmla="*/ 2147483647 h 336"/>
                <a:gd name="T44" fmla="*/ 2147483647 w 1059"/>
                <a:gd name="T45" fmla="*/ 2147483647 h 336"/>
                <a:gd name="T46" fmla="*/ 2147483647 w 1059"/>
                <a:gd name="T47" fmla="*/ 2147483647 h 336"/>
                <a:gd name="T48" fmla="*/ 2147483647 w 1059"/>
                <a:gd name="T49" fmla="*/ 2147483647 h 336"/>
                <a:gd name="T50" fmla="*/ 2147483647 w 1059"/>
                <a:gd name="T51" fmla="*/ 2147483647 h 336"/>
                <a:gd name="T52" fmla="*/ 2147483647 w 1059"/>
                <a:gd name="T53" fmla="*/ 2147483647 h 336"/>
                <a:gd name="T54" fmla="*/ 2147483647 w 1059"/>
                <a:gd name="T55" fmla="*/ 2147483647 h 336"/>
                <a:gd name="T56" fmla="*/ 2147483647 w 1059"/>
                <a:gd name="T57" fmla="*/ 2147483647 h 336"/>
                <a:gd name="T58" fmla="*/ 2147483647 w 1059"/>
                <a:gd name="T59" fmla="*/ 2147483647 h 336"/>
                <a:gd name="T60" fmla="*/ 2147483647 w 1059"/>
                <a:gd name="T61" fmla="*/ 2147483647 h 336"/>
                <a:gd name="T62" fmla="*/ 2147483647 w 1059"/>
                <a:gd name="T63" fmla="*/ 2147483647 h 336"/>
                <a:gd name="T64" fmla="*/ 2147483647 w 1059"/>
                <a:gd name="T65" fmla="*/ 2147483647 h 336"/>
                <a:gd name="T66" fmla="*/ 2147483647 w 1059"/>
                <a:gd name="T67" fmla="*/ 2147483647 h 336"/>
                <a:gd name="T68" fmla="*/ 2147483647 w 1059"/>
                <a:gd name="T69" fmla="*/ 2147483647 h 336"/>
                <a:gd name="T70" fmla="*/ 2147483647 w 1059"/>
                <a:gd name="T71" fmla="*/ 2147483647 h 336"/>
                <a:gd name="T72" fmla="*/ 2147483647 w 1059"/>
                <a:gd name="T73" fmla="*/ 2147483647 h 336"/>
                <a:gd name="T74" fmla="*/ 2147483647 w 1059"/>
                <a:gd name="T75" fmla="*/ 2147483647 h 336"/>
                <a:gd name="T76" fmla="*/ 2147483647 w 1059"/>
                <a:gd name="T77" fmla="*/ 2147483647 h 336"/>
                <a:gd name="T78" fmla="*/ 2147483647 w 1059"/>
                <a:gd name="T79" fmla="*/ 2147483647 h 336"/>
                <a:gd name="T80" fmla="*/ 2147483647 w 1059"/>
                <a:gd name="T81" fmla="*/ 2147483647 h 336"/>
                <a:gd name="T82" fmla="*/ 2147483647 w 1059"/>
                <a:gd name="T83" fmla="*/ 2147483647 h 336"/>
                <a:gd name="T84" fmla="*/ 2147483647 w 1059"/>
                <a:gd name="T85" fmla="*/ 2147483647 h 336"/>
                <a:gd name="T86" fmla="*/ 2147483647 w 1059"/>
                <a:gd name="T87" fmla="*/ 2147483647 h 336"/>
                <a:gd name="T88" fmla="*/ 2147483647 w 1059"/>
                <a:gd name="T89" fmla="*/ 2147483647 h 336"/>
                <a:gd name="T90" fmla="*/ 2147483647 w 1059"/>
                <a:gd name="T91" fmla="*/ 2147483647 h 336"/>
                <a:gd name="T92" fmla="*/ 2147483647 w 1059"/>
                <a:gd name="T93" fmla="*/ 2147483647 h 336"/>
                <a:gd name="T94" fmla="*/ 2147483647 w 1059"/>
                <a:gd name="T95" fmla="*/ 2147483647 h 336"/>
                <a:gd name="T96" fmla="*/ 2147483647 w 1059"/>
                <a:gd name="T97" fmla="*/ 2147483647 h 336"/>
                <a:gd name="T98" fmla="*/ 2147483647 w 1059"/>
                <a:gd name="T99" fmla="*/ 2147483647 h 336"/>
                <a:gd name="T100" fmla="*/ 2147483647 w 1059"/>
                <a:gd name="T101" fmla="*/ 2147483647 h 336"/>
                <a:gd name="T102" fmla="*/ 2147483647 w 1059"/>
                <a:gd name="T103" fmla="*/ 2147483647 h 336"/>
                <a:gd name="T104" fmla="*/ 2147483647 w 1059"/>
                <a:gd name="T105" fmla="*/ 2147483647 h 336"/>
                <a:gd name="T106" fmla="*/ 2147483647 w 1059"/>
                <a:gd name="T107" fmla="*/ 2147483647 h 336"/>
                <a:gd name="T108" fmla="*/ 2147483647 w 1059"/>
                <a:gd name="T109" fmla="*/ 2147483647 h 336"/>
                <a:gd name="T110" fmla="*/ 2147483647 w 1059"/>
                <a:gd name="T111" fmla="*/ 2147483647 h 336"/>
                <a:gd name="T112" fmla="*/ 2147483647 w 1059"/>
                <a:gd name="T113" fmla="*/ 2147483647 h 3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59"/>
                <a:gd name="T172" fmla="*/ 0 h 336"/>
                <a:gd name="T173" fmla="*/ 1059 w 1059"/>
                <a:gd name="T174" fmla="*/ 336 h 3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59" h="336">
                  <a:moveTo>
                    <a:pt x="51" y="4"/>
                  </a:moveTo>
                  <a:cubicBezTo>
                    <a:pt x="45" y="20"/>
                    <a:pt x="18" y="70"/>
                    <a:pt x="10" y="100"/>
                  </a:cubicBezTo>
                  <a:cubicBezTo>
                    <a:pt x="2" y="130"/>
                    <a:pt x="0" y="159"/>
                    <a:pt x="3" y="185"/>
                  </a:cubicBezTo>
                  <a:cubicBezTo>
                    <a:pt x="7" y="212"/>
                    <a:pt x="10" y="238"/>
                    <a:pt x="27" y="262"/>
                  </a:cubicBezTo>
                  <a:cubicBezTo>
                    <a:pt x="45" y="285"/>
                    <a:pt x="82" y="318"/>
                    <a:pt x="109" y="327"/>
                  </a:cubicBezTo>
                  <a:cubicBezTo>
                    <a:pt x="135" y="336"/>
                    <a:pt x="165" y="322"/>
                    <a:pt x="185" y="312"/>
                  </a:cubicBezTo>
                  <a:cubicBezTo>
                    <a:pt x="206" y="302"/>
                    <a:pt x="219" y="283"/>
                    <a:pt x="232" y="265"/>
                  </a:cubicBezTo>
                  <a:cubicBezTo>
                    <a:pt x="244" y="247"/>
                    <a:pt x="255" y="229"/>
                    <a:pt x="260" y="206"/>
                  </a:cubicBezTo>
                  <a:cubicBezTo>
                    <a:pt x="266" y="182"/>
                    <a:pt x="264" y="149"/>
                    <a:pt x="262" y="125"/>
                  </a:cubicBezTo>
                  <a:cubicBezTo>
                    <a:pt x="260" y="101"/>
                    <a:pt x="258" y="79"/>
                    <a:pt x="249" y="60"/>
                  </a:cubicBezTo>
                  <a:cubicBezTo>
                    <a:pt x="240" y="41"/>
                    <a:pt x="222" y="8"/>
                    <a:pt x="210" y="8"/>
                  </a:cubicBezTo>
                  <a:cubicBezTo>
                    <a:pt x="198" y="8"/>
                    <a:pt x="183" y="38"/>
                    <a:pt x="175" y="58"/>
                  </a:cubicBezTo>
                  <a:cubicBezTo>
                    <a:pt x="167" y="78"/>
                    <a:pt x="165" y="103"/>
                    <a:pt x="164" y="129"/>
                  </a:cubicBezTo>
                  <a:cubicBezTo>
                    <a:pt x="163" y="155"/>
                    <a:pt x="160" y="187"/>
                    <a:pt x="166" y="212"/>
                  </a:cubicBezTo>
                  <a:cubicBezTo>
                    <a:pt x="171" y="237"/>
                    <a:pt x="183" y="262"/>
                    <a:pt x="199" y="280"/>
                  </a:cubicBezTo>
                  <a:cubicBezTo>
                    <a:pt x="214" y="297"/>
                    <a:pt x="239" y="314"/>
                    <a:pt x="260" y="321"/>
                  </a:cubicBezTo>
                  <a:cubicBezTo>
                    <a:pt x="281" y="328"/>
                    <a:pt x="302" y="333"/>
                    <a:pt x="325" y="322"/>
                  </a:cubicBezTo>
                  <a:cubicBezTo>
                    <a:pt x="348" y="311"/>
                    <a:pt x="385" y="279"/>
                    <a:pt x="401" y="256"/>
                  </a:cubicBezTo>
                  <a:cubicBezTo>
                    <a:pt x="417" y="233"/>
                    <a:pt x="420" y="213"/>
                    <a:pt x="423" y="185"/>
                  </a:cubicBezTo>
                  <a:cubicBezTo>
                    <a:pt x="425" y="157"/>
                    <a:pt x="423" y="116"/>
                    <a:pt x="416" y="88"/>
                  </a:cubicBezTo>
                  <a:cubicBezTo>
                    <a:pt x="409" y="60"/>
                    <a:pt x="394" y="23"/>
                    <a:pt x="381" y="17"/>
                  </a:cubicBezTo>
                  <a:cubicBezTo>
                    <a:pt x="368" y="11"/>
                    <a:pt x="349" y="32"/>
                    <a:pt x="339" y="53"/>
                  </a:cubicBezTo>
                  <a:cubicBezTo>
                    <a:pt x="329" y="73"/>
                    <a:pt x="320" y="115"/>
                    <a:pt x="319" y="144"/>
                  </a:cubicBezTo>
                  <a:cubicBezTo>
                    <a:pt x="318" y="173"/>
                    <a:pt x="325" y="208"/>
                    <a:pt x="333" y="232"/>
                  </a:cubicBezTo>
                  <a:cubicBezTo>
                    <a:pt x="341" y="256"/>
                    <a:pt x="354" y="272"/>
                    <a:pt x="369" y="288"/>
                  </a:cubicBezTo>
                  <a:cubicBezTo>
                    <a:pt x="384" y="304"/>
                    <a:pt x="405" y="322"/>
                    <a:pt x="425" y="327"/>
                  </a:cubicBezTo>
                  <a:cubicBezTo>
                    <a:pt x="445" y="332"/>
                    <a:pt x="469" y="327"/>
                    <a:pt x="489" y="318"/>
                  </a:cubicBezTo>
                  <a:cubicBezTo>
                    <a:pt x="509" y="309"/>
                    <a:pt x="528" y="297"/>
                    <a:pt x="543" y="274"/>
                  </a:cubicBezTo>
                  <a:cubicBezTo>
                    <a:pt x="558" y="251"/>
                    <a:pt x="576" y="216"/>
                    <a:pt x="581" y="182"/>
                  </a:cubicBezTo>
                  <a:cubicBezTo>
                    <a:pt x="585" y="148"/>
                    <a:pt x="578" y="97"/>
                    <a:pt x="570" y="67"/>
                  </a:cubicBezTo>
                  <a:cubicBezTo>
                    <a:pt x="561" y="38"/>
                    <a:pt x="541" y="8"/>
                    <a:pt x="528" y="8"/>
                  </a:cubicBezTo>
                  <a:cubicBezTo>
                    <a:pt x="515" y="8"/>
                    <a:pt x="499" y="41"/>
                    <a:pt x="491" y="70"/>
                  </a:cubicBezTo>
                  <a:cubicBezTo>
                    <a:pt x="482" y="100"/>
                    <a:pt x="475" y="153"/>
                    <a:pt x="477" y="185"/>
                  </a:cubicBezTo>
                  <a:cubicBezTo>
                    <a:pt x="479" y="217"/>
                    <a:pt x="494" y="244"/>
                    <a:pt x="505" y="264"/>
                  </a:cubicBezTo>
                  <a:cubicBezTo>
                    <a:pt x="516" y="284"/>
                    <a:pt x="525" y="293"/>
                    <a:pt x="545" y="303"/>
                  </a:cubicBezTo>
                  <a:cubicBezTo>
                    <a:pt x="565" y="313"/>
                    <a:pt x="598" y="328"/>
                    <a:pt x="624" y="324"/>
                  </a:cubicBezTo>
                  <a:cubicBezTo>
                    <a:pt x="651" y="319"/>
                    <a:pt x="688" y="290"/>
                    <a:pt x="706" y="274"/>
                  </a:cubicBezTo>
                  <a:cubicBezTo>
                    <a:pt x="724" y="258"/>
                    <a:pt x="725" y="249"/>
                    <a:pt x="731" y="228"/>
                  </a:cubicBezTo>
                  <a:cubicBezTo>
                    <a:pt x="737" y="207"/>
                    <a:pt x="739" y="173"/>
                    <a:pt x="739" y="148"/>
                  </a:cubicBezTo>
                  <a:cubicBezTo>
                    <a:pt x="739" y="123"/>
                    <a:pt x="741" y="104"/>
                    <a:pt x="733" y="80"/>
                  </a:cubicBezTo>
                  <a:cubicBezTo>
                    <a:pt x="725" y="56"/>
                    <a:pt x="701" y="10"/>
                    <a:pt x="688" y="5"/>
                  </a:cubicBezTo>
                  <a:cubicBezTo>
                    <a:pt x="675" y="0"/>
                    <a:pt x="661" y="28"/>
                    <a:pt x="653" y="50"/>
                  </a:cubicBezTo>
                  <a:cubicBezTo>
                    <a:pt x="645" y="72"/>
                    <a:pt x="638" y="104"/>
                    <a:pt x="637" y="134"/>
                  </a:cubicBezTo>
                  <a:cubicBezTo>
                    <a:pt x="636" y="164"/>
                    <a:pt x="637" y="203"/>
                    <a:pt x="649" y="232"/>
                  </a:cubicBezTo>
                  <a:cubicBezTo>
                    <a:pt x="661" y="261"/>
                    <a:pt x="688" y="294"/>
                    <a:pt x="712" y="309"/>
                  </a:cubicBezTo>
                  <a:cubicBezTo>
                    <a:pt x="736" y="324"/>
                    <a:pt x="764" y="330"/>
                    <a:pt x="791" y="321"/>
                  </a:cubicBezTo>
                  <a:cubicBezTo>
                    <a:pt x="819" y="312"/>
                    <a:pt x="859" y="288"/>
                    <a:pt x="877" y="253"/>
                  </a:cubicBezTo>
                  <a:cubicBezTo>
                    <a:pt x="894" y="218"/>
                    <a:pt x="899" y="148"/>
                    <a:pt x="894" y="109"/>
                  </a:cubicBezTo>
                  <a:cubicBezTo>
                    <a:pt x="890" y="69"/>
                    <a:pt x="864" y="14"/>
                    <a:pt x="848" y="11"/>
                  </a:cubicBezTo>
                  <a:cubicBezTo>
                    <a:pt x="833" y="8"/>
                    <a:pt x="808" y="53"/>
                    <a:pt x="800" y="88"/>
                  </a:cubicBezTo>
                  <a:cubicBezTo>
                    <a:pt x="792" y="123"/>
                    <a:pt x="792" y="188"/>
                    <a:pt x="802" y="224"/>
                  </a:cubicBezTo>
                  <a:cubicBezTo>
                    <a:pt x="812" y="259"/>
                    <a:pt x="836" y="285"/>
                    <a:pt x="861" y="303"/>
                  </a:cubicBezTo>
                  <a:cubicBezTo>
                    <a:pt x="887" y="321"/>
                    <a:pt x="925" y="331"/>
                    <a:pt x="951" y="327"/>
                  </a:cubicBezTo>
                  <a:cubicBezTo>
                    <a:pt x="978" y="322"/>
                    <a:pt x="1002" y="299"/>
                    <a:pt x="1019" y="274"/>
                  </a:cubicBezTo>
                  <a:cubicBezTo>
                    <a:pt x="1037" y="249"/>
                    <a:pt x="1050" y="207"/>
                    <a:pt x="1055" y="176"/>
                  </a:cubicBezTo>
                  <a:cubicBezTo>
                    <a:pt x="1059" y="145"/>
                    <a:pt x="1054" y="116"/>
                    <a:pt x="1048" y="91"/>
                  </a:cubicBezTo>
                  <a:cubicBezTo>
                    <a:pt x="1043" y="66"/>
                    <a:pt x="1027" y="42"/>
                    <a:pt x="1022" y="2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latin typeface="Calibri" charset="0"/>
              </a:endParaRPr>
            </a:p>
          </p:txBody>
        </p:sp>
        <p:sp>
          <p:nvSpPr>
            <p:cNvPr id="21" name="Oval 63"/>
            <p:cNvSpPr>
              <a:spLocks noChangeArrowheads="1"/>
            </p:cNvSpPr>
            <p:nvPr/>
          </p:nvSpPr>
          <p:spPr bwMode="auto">
            <a:xfrm>
              <a:off x="1566863" y="4883150"/>
              <a:ext cx="215900" cy="215900"/>
            </a:xfrm>
            <a:prstGeom prst="ellipse">
              <a:avLst/>
            </a:prstGeom>
            <a:gradFill rotWithShape="0">
              <a:gsLst>
                <a:gs pos="0">
                  <a:srgbClr val="FFD2D2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latin typeface="Calibri" charset="0"/>
              </a:endParaRPr>
            </a:p>
          </p:txBody>
        </p:sp>
        <p:sp>
          <p:nvSpPr>
            <p:cNvPr id="22" name="Oval 64"/>
            <p:cNvSpPr>
              <a:spLocks noChangeArrowheads="1"/>
            </p:cNvSpPr>
            <p:nvPr/>
          </p:nvSpPr>
          <p:spPr bwMode="auto">
            <a:xfrm>
              <a:off x="1311275" y="5429250"/>
              <a:ext cx="215900" cy="215900"/>
            </a:xfrm>
            <a:prstGeom prst="ellipse">
              <a:avLst/>
            </a:prstGeom>
            <a:gradFill rotWithShape="0">
              <a:gsLst>
                <a:gs pos="0">
                  <a:srgbClr val="E4FFE4"/>
                </a:gs>
                <a:gs pos="100000">
                  <a:srgbClr val="66FF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FF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solidFill>
                  <a:srgbClr val="66FF66"/>
                </a:solidFill>
                <a:latin typeface="Calibri" charset="0"/>
              </a:endParaRPr>
            </a:p>
          </p:txBody>
        </p:sp>
        <p:sp>
          <p:nvSpPr>
            <p:cNvPr id="23" name="Oval 65"/>
            <p:cNvSpPr>
              <a:spLocks noChangeArrowheads="1"/>
            </p:cNvSpPr>
            <p:nvPr/>
          </p:nvSpPr>
          <p:spPr bwMode="auto">
            <a:xfrm>
              <a:off x="1831975" y="5429250"/>
              <a:ext cx="215900" cy="215900"/>
            </a:xfrm>
            <a:prstGeom prst="ellipse">
              <a:avLst/>
            </a:prstGeom>
            <a:gradFill rotWithShape="0">
              <a:gsLst>
                <a:gs pos="0">
                  <a:srgbClr val="D2D2FF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latin typeface="Calibri" charset="0"/>
              </a:endParaRPr>
            </a:p>
          </p:txBody>
        </p:sp>
      </p:grpSp>
      <p:sp>
        <p:nvSpPr>
          <p:cNvPr id="24" name="Oval 67"/>
          <p:cNvSpPr>
            <a:spLocks noChangeArrowheads="1"/>
          </p:cNvSpPr>
          <p:nvPr/>
        </p:nvSpPr>
        <p:spPr bwMode="auto">
          <a:xfrm>
            <a:off x="5219352" y="4737100"/>
            <a:ext cx="215900" cy="215900"/>
          </a:xfrm>
          <a:prstGeom prst="ellipse">
            <a:avLst/>
          </a:prstGeom>
          <a:gradFill rotWithShape="0">
            <a:gsLst>
              <a:gs pos="0">
                <a:srgbClr val="FFD2D2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>
              <a:latin typeface="Calibri" charset="0"/>
            </a:endParaRPr>
          </a:p>
        </p:txBody>
      </p:sp>
      <p:sp>
        <p:nvSpPr>
          <p:cNvPr id="26" name="Oval 69"/>
          <p:cNvSpPr>
            <a:spLocks noChangeArrowheads="1"/>
          </p:cNvSpPr>
          <p:nvPr/>
        </p:nvSpPr>
        <p:spPr bwMode="auto">
          <a:xfrm>
            <a:off x="5860702" y="5257800"/>
            <a:ext cx="215900" cy="215900"/>
          </a:xfrm>
          <a:prstGeom prst="ellipse">
            <a:avLst/>
          </a:prstGeom>
          <a:gradFill rotWithShape="0">
            <a:gsLst>
              <a:gs pos="0">
                <a:srgbClr val="E4FFE4"/>
              </a:gs>
              <a:gs pos="100000">
                <a:srgbClr val="66FF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>
              <a:solidFill>
                <a:srgbClr val="66FF66"/>
              </a:solidFill>
              <a:latin typeface="Calibri" charset="0"/>
            </a:endParaRPr>
          </a:p>
        </p:txBody>
      </p:sp>
      <p:sp>
        <p:nvSpPr>
          <p:cNvPr id="27" name="Oval 72"/>
          <p:cNvSpPr>
            <a:spLocks noChangeArrowheads="1"/>
          </p:cNvSpPr>
          <p:nvPr/>
        </p:nvSpPr>
        <p:spPr bwMode="auto">
          <a:xfrm>
            <a:off x="4622452" y="4432300"/>
            <a:ext cx="215900" cy="215900"/>
          </a:xfrm>
          <a:prstGeom prst="ellipse">
            <a:avLst/>
          </a:prstGeom>
          <a:gradFill rotWithShape="0">
            <a:gsLst>
              <a:gs pos="0">
                <a:srgbClr val="E4FFE4"/>
              </a:gs>
              <a:gs pos="100000">
                <a:srgbClr val="66FF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>
              <a:solidFill>
                <a:srgbClr val="66FF66"/>
              </a:solidFill>
              <a:latin typeface="Calibri" charset="0"/>
            </a:endParaRPr>
          </a:p>
        </p:txBody>
      </p:sp>
      <p:sp>
        <p:nvSpPr>
          <p:cNvPr id="28" name="Oval 74"/>
          <p:cNvSpPr>
            <a:spLocks noChangeArrowheads="1"/>
          </p:cNvSpPr>
          <p:nvPr/>
        </p:nvSpPr>
        <p:spPr bwMode="auto">
          <a:xfrm>
            <a:off x="6254402" y="4965700"/>
            <a:ext cx="215900" cy="215900"/>
          </a:xfrm>
          <a:prstGeom prst="ellipse">
            <a:avLst/>
          </a:prstGeom>
          <a:gradFill rotWithShape="0">
            <a:gsLst>
              <a:gs pos="0">
                <a:srgbClr val="D2D2FF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>
              <a:latin typeface="Calibri" charset="0"/>
            </a:endParaRPr>
          </a:p>
        </p:txBody>
      </p:sp>
      <p:sp>
        <p:nvSpPr>
          <p:cNvPr id="30" name="Oval 79"/>
          <p:cNvSpPr>
            <a:spLocks noChangeArrowheads="1"/>
          </p:cNvSpPr>
          <p:nvPr/>
        </p:nvSpPr>
        <p:spPr bwMode="auto">
          <a:xfrm>
            <a:off x="2965102" y="5715000"/>
            <a:ext cx="609600" cy="609600"/>
          </a:xfrm>
          <a:prstGeom prst="ellipse">
            <a:avLst/>
          </a:prstGeom>
          <a:solidFill>
            <a:srgbClr val="FFFEB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31" name="Freeform 60"/>
          <p:cNvSpPr>
            <a:spLocks/>
          </p:cNvSpPr>
          <p:nvPr/>
        </p:nvSpPr>
        <p:spPr bwMode="auto">
          <a:xfrm>
            <a:off x="3193702" y="5943600"/>
            <a:ext cx="304800" cy="158750"/>
          </a:xfrm>
          <a:custGeom>
            <a:avLst/>
            <a:gdLst>
              <a:gd name="T0" fmla="*/ 2147483647 w 1059"/>
              <a:gd name="T1" fmla="*/ 2147483647 h 336"/>
              <a:gd name="T2" fmla="*/ 2147483647 w 1059"/>
              <a:gd name="T3" fmla="*/ 2147483647 h 336"/>
              <a:gd name="T4" fmla="*/ 2147483647 w 1059"/>
              <a:gd name="T5" fmla="*/ 2147483647 h 336"/>
              <a:gd name="T6" fmla="*/ 2147483647 w 1059"/>
              <a:gd name="T7" fmla="*/ 2147483647 h 336"/>
              <a:gd name="T8" fmla="*/ 2147483647 w 1059"/>
              <a:gd name="T9" fmla="*/ 2147483647 h 336"/>
              <a:gd name="T10" fmla="*/ 2147483647 w 1059"/>
              <a:gd name="T11" fmla="*/ 2147483647 h 336"/>
              <a:gd name="T12" fmla="*/ 2147483647 w 1059"/>
              <a:gd name="T13" fmla="*/ 2147483647 h 336"/>
              <a:gd name="T14" fmla="*/ 2147483647 w 1059"/>
              <a:gd name="T15" fmla="*/ 2147483647 h 336"/>
              <a:gd name="T16" fmla="*/ 2147483647 w 1059"/>
              <a:gd name="T17" fmla="*/ 2147483647 h 336"/>
              <a:gd name="T18" fmla="*/ 2147483647 w 1059"/>
              <a:gd name="T19" fmla="*/ 2147483647 h 336"/>
              <a:gd name="T20" fmla="*/ 2147483647 w 1059"/>
              <a:gd name="T21" fmla="*/ 2147483647 h 336"/>
              <a:gd name="T22" fmla="*/ 2147483647 w 1059"/>
              <a:gd name="T23" fmla="*/ 2147483647 h 336"/>
              <a:gd name="T24" fmla="*/ 2147483647 w 1059"/>
              <a:gd name="T25" fmla="*/ 2147483647 h 336"/>
              <a:gd name="T26" fmla="*/ 2147483647 w 1059"/>
              <a:gd name="T27" fmla="*/ 2147483647 h 336"/>
              <a:gd name="T28" fmla="*/ 2147483647 w 1059"/>
              <a:gd name="T29" fmla="*/ 2147483647 h 336"/>
              <a:gd name="T30" fmla="*/ 2147483647 w 1059"/>
              <a:gd name="T31" fmla="*/ 2147483647 h 336"/>
              <a:gd name="T32" fmla="*/ 2147483647 w 1059"/>
              <a:gd name="T33" fmla="*/ 2147483647 h 336"/>
              <a:gd name="T34" fmla="*/ 2147483647 w 1059"/>
              <a:gd name="T35" fmla="*/ 2147483647 h 336"/>
              <a:gd name="T36" fmla="*/ 2147483647 w 1059"/>
              <a:gd name="T37" fmla="*/ 2147483647 h 336"/>
              <a:gd name="T38" fmla="*/ 2147483647 w 1059"/>
              <a:gd name="T39" fmla="*/ 2147483647 h 336"/>
              <a:gd name="T40" fmla="*/ 2147483647 w 1059"/>
              <a:gd name="T41" fmla="*/ 2147483647 h 336"/>
              <a:gd name="T42" fmla="*/ 2147483647 w 1059"/>
              <a:gd name="T43" fmla="*/ 2147483647 h 336"/>
              <a:gd name="T44" fmla="*/ 2147483647 w 1059"/>
              <a:gd name="T45" fmla="*/ 2147483647 h 336"/>
              <a:gd name="T46" fmla="*/ 2147483647 w 1059"/>
              <a:gd name="T47" fmla="*/ 2147483647 h 336"/>
              <a:gd name="T48" fmla="*/ 2147483647 w 1059"/>
              <a:gd name="T49" fmla="*/ 2147483647 h 336"/>
              <a:gd name="T50" fmla="*/ 2147483647 w 1059"/>
              <a:gd name="T51" fmla="*/ 2147483647 h 336"/>
              <a:gd name="T52" fmla="*/ 2147483647 w 1059"/>
              <a:gd name="T53" fmla="*/ 2147483647 h 336"/>
              <a:gd name="T54" fmla="*/ 2147483647 w 1059"/>
              <a:gd name="T55" fmla="*/ 2147483647 h 336"/>
              <a:gd name="T56" fmla="*/ 2147483647 w 1059"/>
              <a:gd name="T57" fmla="*/ 2147483647 h 336"/>
              <a:gd name="T58" fmla="*/ 2147483647 w 1059"/>
              <a:gd name="T59" fmla="*/ 2147483647 h 336"/>
              <a:gd name="T60" fmla="*/ 2147483647 w 1059"/>
              <a:gd name="T61" fmla="*/ 2147483647 h 336"/>
              <a:gd name="T62" fmla="*/ 2147483647 w 1059"/>
              <a:gd name="T63" fmla="*/ 2147483647 h 336"/>
              <a:gd name="T64" fmla="*/ 2147483647 w 1059"/>
              <a:gd name="T65" fmla="*/ 2147483647 h 336"/>
              <a:gd name="T66" fmla="*/ 2147483647 w 1059"/>
              <a:gd name="T67" fmla="*/ 2147483647 h 336"/>
              <a:gd name="T68" fmla="*/ 2147483647 w 1059"/>
              <a:gd name="T69" fmla="*/ 2147483647 h 336"/>
              <a:gd name="T70" fmla="*/ 2147483647 w 1059"/>
              <a:gd name="T71" fmla="*/ 2147483647 h 336"/>
              <a:gd name="T72" fmla="*/ 2147483647 w 1059"/>
              <a:gd name="T73" fmla="*/ 2147483647 h 336"/>
              <a:gd name="T74" fmla="*/ 2147483647 w 1059"/>
              <a:gd name="T75" fmla="*/ 2147483647 h 336"/>
              <a:gd name="T76" fmla="*/ 2147483647 w 1059"/>
              <a:gd name="T77" fmla="*/ 2147483647 h 336"/>
              <a:gd name="T78" fmla="*/ 2147483647 w 1059"/>
              <a:gd name="T79" fmla="*/ 2147483647 h 336"/>
              <a:gd name="T80" fmla="*/ 2147483647 w 1059"/>
              <a:gd name="T81" fmla="*/ 2147483647 h 336"/>
              <a:gd name="T82" fmla="*/ 2147483647 w 1059"/>
              <a:gd name="T83" fmla="*/ 2147483647 h 336"/>
              <a:gd name="T84" fmla="*/ 2147483647 w 1059"/>
              <a:gd name="T85" fmla="*/ 2147483647 h 336"/>
              <a:gd name="T86" fmla="*/ 2147483647 w 1059"/>
              <a:gd name="T87" fmla="*/ 2147483647 h 336"/>
              <a:gd name="T88" fmla="*/ 2147483647 w 1059"/>
              <a:gd name="T89" fmla="*/ 2147483647 h 336"/>
              <a:gd name="T90" fmla="*/ 2147483647 w 1059"/>
              <a:gd name="T91" fmla="*/ 2147483647 h 336"/>
              <a:gd name="T92" fmla="*/ 2147483647 w 1059"/>
              <a:gd name="T93" fmla="*/ 2147483647 h 336"/>
              <a:gd name="T94" fmla="*/ 2147483647 w 1059"/>
              <a:gd name="T95" fmla="*/ 2147483647 h 336"/>
              <a:gd name="T96" fmla="*/ 2147483647 w 1059"/>
              <a:gd name="T97" fmla="*/ 2147483647 h 336"/>
              <a:gd name="T98" fmla="*/ 2147483647 w 1059"/>
              <a:gd name="T99" fmla="*/ 2147483647 h 336"/>
              <a:gd name="T100" fmla="*/ 2147483647 w 1059"/>
              <a:gd name="T101" fmla="*/ 2147483647 h 336"/>
              <a:gd name="T102" fmla="*/ 2147483647 w 1059"/>
              <a:gd name="T103" fmla="*/ 2147483647 h 336"/>
              <a:gd name="T104" fmla="*/ 2147483647 w 1059"/>
              <a:gd name="T105" fmla="*/ 2147483647 h 336"/>
              <a:gd name="T106" fmla="*/ 2147483647 w 1059"/>
              <a:gd name="T107" fmla="*/ 2147483647 h 336"/>
              <a:gd name="T108" fmla="*/ 2147483647 w 1059"/>
              <a:gd name="T109" fmla="*/ 2147483647 h 336"/>
              <a:gd name="T110" fmla="*/ 2147483647 w 1059"/>
              <a:gd name="T111" fmla="*/ 2147483647 h 336"/>
              <a:gd name="T112" fmla="*/ 2147483647 w 1059"/>
              <a:gd name="T113" fmla="*/ 2147483647 h 3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059"/>
              <a:gd name="T172" fmla="*/ 0 h 336"/>
              <a:gd name="T173" fmla="*/ 1059 w 1059"/>
              <a:gd name="T174" fmla="*/ 336 h 3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059" h="336">
                <a:moveTo>
                  <a:pt x="51" y="4"/>
                </a:moveTo>
                <a:cubicBezTo>
                  <a:pt x="45" y="20"/>
                  <a:pt x="18" y="70"/>
                  <a:pt x="10" y="100"/>
                </a:cubicBezTo>
                <a:cubicBezTo>
                  <a:pt x="2" y="130"/>
                  <a:pt x="0" y="159"/>
                  <a:pt x="3" y="185"/>
                </a:cubicBezTo>
                <a:cubicBezTo>
                  <a:pt x="7" y="212"/>
                  <a:pt x="10" y="238"/>
                  <a:pt x="27" y="262"/>
                </a:cubicBezTo>
                <a:cubicBezTo>
                  <a:pt x="45" y="285"/>
                  <a:pt x="82" y="318"/>
                  <a:pt x="109" y="327"/>
                </a:cubicBezTo>
                <a:cubicBezTo>
                  <a:pt x="135" y="336"/>
                  <a:pt x="165" y="322"/>
                  <a:pt x="185" y="312"/>
                </a:cubicBezTo>
                <a:cubicBezTo>
                  <a:pt x="206" y="302"/>
                  <a:pt x="219" y="283"/>
                  <a:pt x="232" y="265"/>
                </a:cubicBezTo>
                <a:cubicBezTo>
                  <a:pt x="244" y="247"/>
                  <a:pt x="255" y="229"/>
                  <a:pt x="260" y="206"/>
                </a:cubicBezTo>
                <a:cubicBezTo>
                  <a:pt x="266" y="182"/>
                  <a:pt x="264" y="149"/>
                  <a:pt x="262" y="125"/>
                </a:cubicBezTo>
                <a:cubicBezTo>
                  <a:pt x="260" y="101"/>
                  <a:pt x="258" y="79"/>
                  <a:pt x="249" y="60"/>
                </a:cubicBezTo>
                <a:cubicBezTo>
                  <a:pt x="240" y="41"/>
                  <a:pt x="222" y="8"/>
                  <a:pt x="210" y="8"/>
                </a:cubicBezTo>
                <a:cubicBezTo>
                  <a:pt x="198" y="8"/>
                  <a:pt x="183" y="38"/>
                  <a:pt x="175" y="58"/>
                </a:cubicBezTo>
                <a:cubicBezTo>
                  <a:pt x="167" y="78"/>
                  <a:pt x="165" y="103"/>
                  <a:pt x="164" y="129"/>
                </a:cubicBezTo>
                <a:cubicBezTo>
                  <a:pt x="163" y="155"/>
                  <a:pt x="160" y="187"/>
                  <a:pt x="166" y="212"/>
                </a:cubicBezTo>
                <a:cubicBezTo>
                  <a:pt x="171" y="237"/>
                  <a:pt x="183" y="262"/>
                  <a:pt x="199" y="280"/>
                </a:cubicBezTo>
                <a:cubicBezTo>
                  <a:pt x="214" y="297"/>
                  <a:pt x="239" y="314"/>
                  <a:pt x="260" y="321"/>
                </a:cubicBezTo>
                <a:cubicBezTo>
                  <a:pt x="281" y="328"/>
                  <a:pt x="302" y="333"/>
                  <a:pt x="325" y="322"/>
                </a:cubicBezTo>
                <a:cubicBezTo>
                  <a:pt x="348" y="311"/>
                  <a:pt x="385" y="279"/>
                  <a:pt x="401" y="256"/>
                </a:cubicBezTo>
                <a:cubicBezTo>
                  <a:pt x="417" y="233"/>
                  <a:pt x="420" y="213"/>
                  <a:pt x="423" y="185"/>
                </a:cubicBezTo>
                <a:cubicBezTo>
                  <a:pt x="425" y="157"/>
                  <a:pt x="423" y="116"/>
                  <a:pt x="416" y="88"/>
                </a:cubicBezTo>
                <a:cubicBezTo>
                  <a:pt x="409" y="60"/>
                  <a:pt x="394" y="23"/>
                  <a:pt x="381" y="17"/>
                </a:cubicBezTo>
                <a:cubicBezTo>
                  <a:pt x="368" y="11"/>
                  <a:pt x="349" y="32"/>
                  <a:pt x="339" y="53"/>
                </a:cubicBezTo>
                <a:cubicBezTo>
                  <a:pt x="329" y="73"/>
                  <a:pt x="320" y="115"/>
                  <a:pt x="319" y="144"/>
                </a:cubicBezTo>
                <a:cubicBezTo>
                  <a:pt x="318" y="173"/>
                  <a:pt x="325" y="208"/>
                  <a:pt x="333" y="232"/>
                </a:cubicBezTo>
                <a:cubicBezTo>
                  <a:pt x="341" y="256"/>
                  <a:pt x="354" y="272"/>
                  <a:pt x="369" y="288"/>
                </a:cubicBezTo>
                <a:cubicBezTo>
                  <a:pt x="384" y="304"/>
                  <a:pt x="405" y="322"/>
                  <a:pt x="425" y="327"/>
                </a:cubicBezTo>
                <a:cubicBezTo>
                  <a:pt x="445" y="332"/>
                  <a:pt x="469" y="327"/>
                  <a:pt x="489" y="318"/>
                </a:cubicBezTo>
                <a:cubicBezTo>
                  <a:pt x="509" y="309"/>
                  <a:pt x="528" y="297"/>
                  <a:pt x="543" y="274"/>
                </a:cubicBezTo>
                <a:cubicBezTo>
                  <a:pt x="558" y="251"/>
                  <a:pt x="576" y="216"/>
                  <a:pt x="581" y="182"/>
                </a:cubicBezTo>
                <a:cubicBezTo>
                  <a:pt x="585" y="148"/>
                  <a:pt x="578" y="97"/>
                  <a:pt x="570" y="67"/>
                </a:cubicBezTo>
                <a:cubicBezTo>
                  <a:pt x="561" y="38"/>
                  <a:pt x="541" y="8"/>
                  <a:pt x="528" y="8"/>
                </a:cubicBezTo>
                <a:cubicBezTo>
                  <a:pt x="515" y="8"/>
                  <a:pt x="499" y="41"/>
                  <a:pt x="491" y="70"/>
                </a:cubicBezTo>
                <a:cubicBezTo>
                  <a:pt x="482" y="100"/>
                  <a:pt x="475" y="153"/>
                  <a:pt x="477" y="185"/>
                </a:cubicBezTo>
                <a:cubicBezTo>
                  <a:pt x="479" y="217"/>
                  <a:pt x="494" y="244"/>
                  <a:pt x="505" y="264"/>
                </a:cubicBezTo>
                <a:cubicBezTo>
                  <a:pt x="516" y="284"/>
                  <a:pt x="525" y="293"/>
                  <a:pt x="545" y="303"/>
                </a:cubicBezTo>
                <a:cubicBezTo>
                  <a:pt x="565" y="313"/>
                  <a:pt x="598" y="328"/>
                  <a:pt x="624" y="324"/>
                </a:cubicBezTo>
                <a:cubicBezTo>
                  <a:pt x="651" y="319"/>
                  <a:pt x="688" y="290"/>
                  <a:pt x="706" y="274"/>
                </a:cubicBezTo>
                <a:cubicBezTo>
                  <a:pt x="724" y="258"/>
                  <a:pt x="725" y="249"/>
                  <a:pt x="731" y="228"/>
                </a:cubicBezTo>
                <a:cubicBezTo>
                  <a:pt x="737" y="207"/>
                  <a:pt x="739" y="173"/>
                  <a:pt x="739" y="148"/>
                </a:cubicBezTo>
                <a:cubicBezTo>
                  <a:pt x="739" y="123"/>
                  <a:pt x="741" y="104"/>
                  <a:pt x="733" y="80"/>
                </a:cubicBezTo>
                <a:cubicBezTo>
                  <a:pt x="725" y="56"/>
                  <a:pt x="701" y="10"/>
                  <a:pt x="688" y="5"/>
                </a:cubicBezTo>
                <a:cubicBezTo>
                  <a:pt x="675" y="0"/>
                  <a:pt x="661" y="28"/>
                  <a:pt x="653" y="50"/>
                </a:cubicBezTo>
                <a:cubicBezTo>
                  <a:pt x="645" y="72"/>
                  <a:pt x="638" y="104"/>
                  <a:pt x="637" y="134"/>
                </a:cubicBezTo>
                <a:cubicBezTo>
                  <a:pt x="636" y="164"/>
                  <a:pt x="637" y="203"/>
                  <a:pt x="649" y="232"/>
                </a:cubicBezTo>
                <a:cubicBezTo>
                  <a:pt x="661" y="261"/>
                  <a:pt x="688" y="294"/>
                  <a:pt x="712" y="309"/>
                </a:cubicBezTo>
                <a:cubicBezTo>
                  <a:pt x="736" y="324"/>
                  <a:pt x="764" y="330"/>
                  <a:pt x="791" y="321"/>
                </a:cubicBezTo>
                <a:cubicBezTo>
                  <a:pt x="819" y="312"/>
                  <a:pt x="859" y="288"/>
                  <a:pt x="877" y="253"/>
                </a:cubicBezTo>
                <a:cubicBezTo>
                  <a:pt x="894" y="218"/>
                  <a:pt x="899" y="148"/>
                  <a:pt x="894" y="109"/>
                </a:cubicBezTo>
                <a:cubicBezTo>
                  <a:pt x="890" y="69"/>
                  <a:pt x="864" y="14"/>
                  <a:pt x="848" y="11"/>
                </a:cubicBezTo>
                <a:cubicBezTo>
                  <a:pt x="833" y="8"/>
                  <a:pt x="808" y="53"/>
                  <a:pt x="800" y="88"/>
                </a:cubicBezTo>
                <a:cubicBezTo>
                  <a:pt x="792" y="123"/>
                  <a:pt x="792" y="188"/>
                  <a:pt x="802" y="224"/>
                </a:cubicBezTo>
                <a:cubicBezTo>
                  <a:pt x="812" y="259"/>
                  <a:pt x="836" y="285"/>
                  <a:pt x="861" y="303"/>
                </a:cubicBezTo>
                <a:cubicBezTo>
                  <a:pt x="887" y="321"/>
                  <a:pt x="925" y="331"/>
                  <a:pt x="951" y="327"/>
                </a:cubicBezTo>
                <a:cubicBezTo>
                  <a:pt x="978" y="322"/>
                  <a:pt x="1002" y="299"/>
                  <a:pt x="1019" y="274"/>
                </a:cubicBezTo>
                <a:cubicBezTo>
                  <a:pt x="1037" y="249"/>
                  <a:pt x="1050" y="207"/>
                  <a:pt x="1055" y="176"/>
                </a:cubicBezTo>
                <a:cubicBezTo>
                  <a:pt x="1059" y="145"/>
                  <a:pt x="1054" y="116"/>
                  <a:pt x="1048" y="91"/>
                </a:cubicBezTo>
                <a:cubicBezTo>
                  <a:pt x="1043" y="66"/>
                  <a:pt x="1027" y="42"/>
                  <a:pt x="1022" y="2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32" name="Oval 70"/>
          <p:cNvSpPr>
            <a:spLocks noChangeArrowheads="1"/>
          </p:cNvSpPr>
          <p:nvPr/>
        </p:nvSpPr>
        <p:spPr bwMode="auto">
          <a:xfrm>
            <a:off x="2977802" y="5943600"/>
            <a:ext cx="215900" cy="215900"/>
          </a:xfrm>
          <a:prstGeom prst="ellipse">
            <a:avLst/>
          </a:prstGeom>
          <a:gradFill rotWithShape="0">
            <a:gsLst>
              <a:gs pos="0">
                <a:srgbClr val="E4FFE4"/>
              </a:gs>
              <a:gs pos="100000">
                <a:srgbClr val="66FF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>
              <a:solidFill>
                <a:srgbClr val="66FF66"/>
              </a:solidFill>
              <a:latin typeface="Calibri" charset="0"/>
            </a:endParaRPr>
          </a:p>
        </p:txBody>
      </p:sp>
      <p:sp>
        <p:nvSpPr>
          <p:cNvPr id="33" name="Oval 76"/>
          <p:cNvSpPr>
            <a:spLocks noChangeArrowheads="1"/>
          </p:cNvSpPr>
          <p:nvPr/>
        </p:nvSpPr>
        <p:spPr bwMode="auto">
          <a:xfrm>
            <a:off x="3358802" y="5943600"/>
            <a:ext cx="215900" cy="215900"/>
          </a:xfrm>
          <a:prstGeom prst="ellipse">
            <a:avLst/>
          </a:prstGeom>
          <a:gradFill rotWithShape="0">
            <a:gsLst>
              <a:gs pos="0">
                <a:srgbClr val="FFD2D2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>
              <a:latin typeface="Calibri" charset="0"/>
            </a:endParaRPr>
          </a:p>
        </p:txBody>
      </p:sp>
      <p:sp>
        <p:nvSpPr>
          <p:cNvPr id="35" name="Text Box 93"/>
          <p:cNvSpPr txBox="1">
            <a:spLocks noChangeArrowheads="1"/>
          </p:cNvSpPr>
          <p:nvPr/>
        </p:nvSpPr>
        <p:spPr bwMode="auto">
          <a:xfrm>
            <a:off x="1630015" y="2039938"/>
            <a:ext cx="488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>
                <a:solidFill>
                  <a:srgbClr val="FFFFFF"/>
                </a:solidFill>
                <a:latin typeface="Calibri" charset="0"/>
              </a:rPr>
              <a:t>高</a:t>
            </a:r>
          </a:p>
        </p:txBody>
      </p:sp>
      <p:sp>
        <p:nvSpPr>
          <p:cNvPr id="36" name="Text Box 96"/>
          <p:cNvSpPr txBox="1">
            <a:spLocks noChangeArrowheads="1"/>
          </p:cNvSpPr>
          <p:nvPr/>
        </p:nvSpPr>
        <p:spPr bwMode="auto">
          <a:xfrm>
            <a:off x="3085753" y="5029200"/>
            <a:ext cx="1698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600">
                <a:solidFill>
                  <a:schemeClr val="bg1"/>
                </a:solidFill>
                <a:latin typeface="Calibri" charset="0"/>
              </a:rPr>
              <a:t>陽子、中間子など</a:t>
            </a:r>
          </a:p>
        </p:txBody>
      </p:sp>
      <p:sp>
        <p:nvSpPr>
          <p:cNvPr id="37" name="テキスト ボックス 42"/>
          <p:cNvSpPr txBox="1">
            <a:spLocks noChangeArrowheads="1"/>
          </p:cNvSpPr>
          <p:nvPr/>
        </p:nvSpPr>
        <p:spPr bwMode="auto">
          <a:xfrm>
            <a:off x="1630016" y="2230784"/>
            <a:ext cx="300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>
                <a:latin typeface="Calibri" charset="0"/>
              </a:rPr>
              <a:t>T</a:t>
            </a:r>
            <a:endParaRPr lang="ja-JP" altLang="en-US" sz="1800">
              <a:latin typeface="Calibri" charset="0"/>
            </a:endParaRPr>
          </a:p>
        </p:txBody>
      </p:sp>
      <p:sp>
        <p:nvSpPr>
          <p:cNvPr id="38" name="テキスト ボックス 43"/>
          <p:cNvSpPr txBox="1">
            <a:spLocks noChangeArrowheads="1"/>
          </p:cNvSpPr>
          <p:nvPr/>
        </p:nvSpPr>
        <p:spPr bwMode="auto">
          <a:xfrm>
            <a:off x="7854602" y="6355042"/>
            <a:ext cx="4016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err="1">
                <a:latin typeface="Symbol" charset="0"/>
                <a:cs typeface="Symbol" charset="0"/>
              </a:rPr>
              <a:t>μ</a:t>
            </a:r>
            <a:r>
              <a:rPr lang="en-US" altLang="ja-JP" sz="1800" baseline="-25000" dirty="0" err="1">
                <a:latin typeface="Calibri" charset="0"/>
              </a:rPr>
              <a:t>B</a:t>
            </a:r>
            <a:endParaRPr lang="ja-JP" altLang="en-US" sz="1800" baseline="-25000">
              <a:latin typeface="Calibri" charset="0"/>
            </a:endParaRPr>
          </a:p>
        </p:txBody>
      </p:sp>
      <p:sp>
        <p:nvSpPr>
          <p:cNvPr id="40" name="テキスト ボックス 6"/>
          <p:cNvSpPr txBox="1"/>
          <p:nvPr/>
        </p:nvSpPr>
        <p:spPr>
          <a:xfrm>
            <a:off x="5810376" y="6372036"/>
            <a:ext cx="1797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>
                <a:solidFill>
                  <a:srgbClr val="0432FF"/>
                </a:solidFill>
              </a:rPr>
              <a:t>Neutron star</a:t>
            </a:r>
            <a:endParaRPr lang="ja-JP" altLang="en-US">
              <a:solidFill>
                <a:srgbClr val="0432FF"/>
              </a:solidFill>
            </a:endParaRPr>
          </a:p>
        </p:txBody>
      </p:sp>
      <p:sp>
        <p:nvSpPr>
          <p:cNvPr id="41" name="テキスト ボックス 10"/>
          <p:cNvSpPr txBox="1"/>
          <p:nvPr/>
        </p:nvSpPr>
        <p:spPr>
          <a:xfrm>
            <a:off x="5469067" y="5222814"/>
            <a:ext cx="1364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/>
              <a:t>?</a:t>
            </a:r>
            <a:endParaRPr lang="ja-JP" altLang="en-US" sz="4800" dirty="0"/>
          </a:p>
        </p:txBody>
      </p:sp>
      <p:sp>
        <p:nvSpPr>
          <p:cNvPr id="43" name="Text Box 89"/>
          <p:cNvSpPr txBox="1">
            <a:spLocks noChangeArrowheads="1"/>
          </p:cNvSpPr>
          <p:nvPr/>
        </p:nvSpPr>
        <p:spPr bwMode="auto">
          <a:xfrm>
            <a:off x="2095562" y="3661687"/>
            <a:ext cx="3598293" cy="584775"/>
          </a:xfrm>
          <a:prstGeom prst="rect">
            <a:avLst/>
          </a:prstGeom>
          <a:solidFill>
            <a:srgbClr val="FF0000">
              <a:alpha val="27843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3200">
                <a:solidFill>
                  <a:srgbClr val="000000"/>
                </a:solidFill>
                <a:latin typeface="Calibri" charset="0"/>
              </a:rPr>
              <a:t>Quark-Gluon Plasma</a:t>
            </a:r>
            <a:endParaRPr lang="ja-JP" altLang="en-US" sz="3200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48" name="Picture 13" descr="ev2_fron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62" y="2060848"/>
            <a:ext cx="1458465" cy="1110390"/>
          </a:xfrm>
          <a:prstGeom prst="rect">
            <a:avLst/>
          </a:prstGeom>
          <a:solidFill>
            <a:srgbClr val="C0504D"/>
          </a:solidFill>
          <a:ln>
            <a:noFill/>
          </a:ln>
        </p:spPr>
      </p:pic>
      <p:sp>
        <p:nvSpPr>
          <p:cNvPr id="39" name="TextBox 38"/>
          <p:cNvSpPr txBox="1"/>
          <p:nvPr/>
        </p:nvSpPr>
        <p:spPr>
          <a:xfrm>
            <a:off x="3630634" y="2060849"/>
            <a:ext cx="5977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2000: </a:t>
            </a:r>
            <a:r>
              <a:rPr lang="en-US" sz="2400" dirty="0">
                <a:solidFill>
                  <a:srgbClr val="FF0000"/>
                </a:solidFill>
              </a:rPr>
              <a:t>R</a:t>
            </a:r>
            <a:r>
              <a:rPr lang="en-US" sz="2400" dirty="0"/>
              <a:t>elativistic </a:t>
            </a:r>
            <a:r>
              <a:rPr lang="en-US" sz="2400" dirty="0">
                <a:solidFill>
                  <a:srgbClr val="FF0000"/>
                </a:solidFill>
              </a:rPr>
              <a:t>H</a:t>
            </a:r>
            <a:r>
              <a:rPr lang="en-US" sz="2400" dirty="0"/>
              <a:t>eavy </a:t>
            </a:r>
            <a:r>
              <a:rPr lang="en-US" sz="2400" dirty="0">
                <a:solidFill>
                  <a:srgbClr val="FF0000"/>
                </a:solidFill>
              </a:rPr>
              <a:t>I</a:t>
            </a:r>
            <a:r>
              <a:rPr lang="en-US" sz="2400" dirty="0"/>
              <a:t>on </a:t>
            </a:r>
            <a:r>
              <a:rPr lang="en-US" sz="2400" dirty="0">
                <a:solidFill>
                  <a:srgbClr val="FF0000"/>
                </a:solidFill>
              </a:rPr>
              <a:t>C</a:t>
            </a:r>
            <a:r>
              <a:rPr lang="en-US" sz="2400" dirty="0"/>
              <a:t>ollider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1338470" y="3236332"/>
            <a:ext cx="3283982" cy="407098"/>
          </a:xfrm>
          <a:prstGeom prst="wedgeRoundRectCallout">
            <a:avLst>
              <a:gd name="adj1" fmla="val -27844"/>
              <a:gd name="adj2" fmla="val 82144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Strongly Interacting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516833" y="2484550"/>
            <a:ext cx="6866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Success of relativistic hydrodynamic model</a:t>
            </a:r>
          </a:p>
        </p:txBody>
      </p:sp>
      <p:pic>
        <p:nvPicPr>
          <p:cNvPr id="42" name="コンテンツ プレースホルダー 3" descr="jpg397605f6_onlin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12861" r="14075" b="7262"/>
          <a:stretch/>
        </p:blipFill>
        <p:spPr>
          <a:xfrm>
            <a:off x="5935099" y="2976571"/>
            <a:ext cx="1926398" cy="1383252"/>
          </a:xfrm>
          <a:prstGeom prst="rect">
            <a:avLst/>
          </a:prstGeom>
        </p:spPr>
      </p:pic>
      <p:sp>
        <p:nvSpPr>
          <p:cNvPr id="45" name="テキスト ボックス 1"/>
          <p:cNvSpPr txBox="1"/>
          <p:nvPr/>
        </p:nvSpPr>
        <p:spPr>
          <a:xfrm>
            <a:off x="7134101" y="4868218"/>
            <a:ext cx="3932487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altLang="ja-JP" sz="2400">
                <a:solidFill>
                  <a:srgbClr val="FFFF00"/>
                </a:solidFill>
              </a:rPr>
              <a:t>Heavy Ion collisions start! </a:t>
            </a:r>
            <a:endParaRPr lang="ja-JP" altLang="en-US" sz="2400">
              <a:solidFill>
                <a:srgbClr val="FFFF00"/>
              </a:solidFill>
            </a:endParaRPr>
          </a:p>
        </p:txBody>
      </p:sp>
      <p:sp>
        <p:nvSpPr>
          <p:cNvPr id="46" name="テキスト ボックス 51"/>
          <p:cNvSpPr txBox="1"/>
          <p:nvPr/>
        </p:nvSpPr>
        <p:spPr>
          <a:xfrm>
            <a:off x="6642551" y="4359824"/>
            <a:ext cx="1670650" cy="46166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FFFF00"/>
                </a:solidFill>
              </a:rPr>
              <a:t>LHC:2010 </a:t>
            </a:r>
            <a:endParaRPr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179431" y="569625"/>
            <a:ext cx="3012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Quark-Gluon Plasma</a:t>
            </a:r>
          </a:p>
        </p:txBody>
      </p:sp>
      <p:sp>
        <p:nvSpPr>
          <p:cNvPr id="25" name="スライド番号プレースホルダー 24">
            <a:extLst>
              <a:ext uri="{FF2B5EF4-FFF2-40B4-BE49-F238E27FC236}">
                <a16:creationId xmlns:a16="http://schemas.microsoft.com/office/drawing/2014/main" id="{731C0D86-4B57-9431-8F1C-07A274689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63751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E1A7E0-FEB6-10AA-4DBC-18C7464C1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Heavy Ion Collisions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25F83AB-ECFE-9E72-95B6-E01A7C94E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Picture 2" descr="cern">
            <a:extLst>
              <a:ext uri="{FF2B5EF4-FFF2-40B4-BE49-F238E27FC236}">
                <a16:creationId xmlns:a16="http://schemas.microsoft.com/office/drawing/2014/main" id="{05840239-2BC9-7487-54D8-D01BBEFC8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0287"/>
          <a:stretch/>
        </p:blipFill>
        <p:spPr bwMode="auto">
          <a:xfrm>
            <a:off x="5141897" y="2009397"/>
            <a:ext cx="5931768" cy="4197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3">
            <a:extLst>
              <a:ext uri="{FF2B5EF4-FFF2-40B4-BE49-F238E27FC236}">
                <a16:creationId xmlns:a16="http://schemas.microsoft.com/office/drawing/2014/main" id="{CFFBAC84-535E-5BAA-D84B-77B44EC8D901}"/>
              </a:ext>
            </a:extLst>
          </p:cNvPr>
          <p:cNvGrpSpPr>
            <a:grpSpLocks/>
          </p:cNvGrpSpPr>
          <p:nvPr/>
        </p:nvGrpSpPr>
        <p:grpSpPr bwMode="auto">
          <a:xfrm>
            <a:off x="7978040" y="5242136"/>
            <a:ext cx="768109" cy="680656"/>
            <a:chOff x="3016" y="2341"/>
            <a:chExt cx="726" cy="681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00160FB3-5710-0F2C-8638-44685EB08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" y="2341"/>
              <a:ext cx="726" cy="6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7" name="Picture 5" descr="Detector">
              <a:extLst>
                <a:ext uri="{FF2B5EF4-FFF2-40B4-BE49-F238E27FC236}">
                  <a16:creationId xmlns:a16="http://schemas.microsoft.com/office/drawing/2014/main" id="{33DB1ACE-DE68-0200-D3FC-B97D65785C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61" y="2387"/>
              <a:ext cx="635" cy="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6">
            <a:extLst>
              <a:ext uri="{FF2B5EF4-FFF2-40B4-BE49-F238E27FC236}">
                <a16:creationId xmlns:a16="http://schemas.microsoft.com/office/drawing/2014/main" id="{3A6B893F-718A-2660-9A2D-7A56D1505113}"/>
              </a:ext>
            </a:extLst>
          </p:cNvPr>
          <p:cNvGrpSpPr>
            <a:grpSpLocks/>
          </p:cNvGrpSpPr>
          <p:nvPr/>
        </p:nvGrpSpPr>
        <p:grpSpPr bwMode="auto">
          <a:xfrm>
            <a:off x="6900128" y="3089517"/>
            <a:ext cx="913971" cy="624190"/>
            <a:chOff x="2109" y="663"/>
            <a:chExt cx="816" cy="590"/>
          </a:xfrm>
        </p:grpSpPr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1D281870-AA62-5D0D-7327-8788092391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9" y="663"/>
              <a:ext cx="816" cy="59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10" name="Picture 8" descr="CMS3d_medium">
              <a:extLst>
                <a:ext uri="{FF2B5EF4-FFF2-40B4-BE49-F238E27FC236}">
                  <a16:creationId xmlns:a16="http://schemas.microsoft.com/office/drawing/2014/main" id="{AD635B14-613B-6FF4-4971-273309D401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54" y="709"/>
              <a:ext cx="680" cy="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 Box 11">
            <a:extLst>
              <a:ext uri="{FF2B5EF4-FFF2-40B4-BE49-F238E27FC236}">
                <a16:creationId xmlns:a16="http://schemas.microsoft.com/office/drawing/2014/main" id="{4AB7C869-EC59-292F-4B3F-A126875A6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140" y="4705631"/>
            <a:ext cx="102259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000">
                <a:solidFill>
                  <a:srgbClr val="CCFF66"/>
                </a:solidFill>
                <a:latin typeface="Franklin Gothic Medium" charset="0"/>
                <a:ea typeface="HGS創英角ｺﾞｼｯｸUB" pitchFamily="50" charset="-128"/>
                <a:cs typeface="HGS創英角ｺﾞｼｯｸUB" pitchFamily="50" charset="-128"/>
              </a:rPr>
              <a:t>ALICE</a:t>
            </a:r>
          </a:p>
        </p:txBody>
      </p:sp>
      <p:graphicFrame>
        <p:nvGraphicFramePr>
          <p:cNvPr id="12" name="Object 14">
            <a:extLst>
              <a:ext uri="{FF2B5EF4-FFF2-40B4-BE49-F238E27FC236}">
                <a16:creationId xmlns:a16="http://schemas.microsoft.com/office/drawing/2014/main" id="{BBA45D69-C4DD-7D78-533F-A5059665DE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1466338"/>
              </p:ext>
            </p:extLst>
          </p:nvPr>
        </p:nvGraphicFramePr>
        <p:xfrm>
          <a:off x="10121166" y="4189476"/>
          <a:ext cx="774316" cy="630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1231746" imgH="1002821" progId="">
                  <p:embed/>
                </p:oleObj>
              </mc:Choice>
              <mc:Fallback>
                <p:oleObj name="Image" r:id="rId5" imgW="1231746" imgH="1002821" progId="">
                  <p:embed/>
                  <p:pic>
                    <p:nvPicPr>
                      <p:cNvPr id="14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21166" y="4189476"/>
                        <a:ext cx="774316" cy="6300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5" descr="alice_detector">
            <a:extLst>
              <a:ext uri="{FF2B5EF4-FFF2-40B4-BE49-F238E27FC236}">
                <a16:creationId xmlns:a16="http://schemas.microsoft.com/office/drawing/2014/main" id="{999D80DB-33E3-5E08-9222-ABE0F9355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57140" y="5214786"/>
            <a:ext cx="1022593" cy="62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9">
            <a:extLst>
              <a:ext uri="{FF2B5EF4-FFF2-40B4-BE49-F238E27FC236}">
                <a16:creationId xmlns:a16="http://schemas.microsoft.com/office/drawing/2014/main" id="{69981754-36A8-B1E3-C3DF-A21AE2406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0127" y="2586921"/>
            <a:ext cx="9139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000">
                <a:solidFill>
                  <a:srgbClr val="CCFF66"/>
                </a:solidFill>
                <a:latin typeface="Franklin Gothic Medium" charset="0"/>
                <a:ea typeface="HGS創英角ｺﾞｼｯｸUB" pitchFamily="50" charset="-128"/>
                <a:cs typeface="HGS創英角ｺﾞｼｯｸUB" pitchFamily="50" charset="-128"/>
              </a:rPr>
              <a:t>CMS</a:t>
            </a:r>
          </a:p>
        </p:txBody>
      </p:sp>
      <p:sp>
        <p:nvSpPr>
          <p:cNvPr id="15" name="Text Box 20">
            <a:extLst>
              <a:ext uri="{FF2B5EF4-FFF2-40B4-BE49-F238E27FC236}">
                <a16:creationId xmlns:a16="http://schemas.microsoft.com/office/drawing/2014/main" id="{506C95A8-D0F7-1321-80FF-644C523F7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1166" y="3652256"/>
            <a:ext cx="850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000">
                <a:solidFill>
                  <a:srgbClr val="CCFF66"/>
                </a:solidFill>
                <a:latin typeface="Franklin Gothic Medium" charset="0"/>
                <a:ea typeface="HGS創英角ｺﾞｼｯｸUB" pitchFamily="50" charset="-128"/>
                <a:cs typeface="HGS創英角ｺﾞｼｯｸUB" pitchFamily="50" charset="-128"/>
              </a:rPr>
              <a:t>LHCb</a:t>
            </a:r>
            <a:endParaRPr lang="en-US" altLang="ja-JP" sz="2000" dirty="0">
              <a:solidFill>
                <a:srgbClr val="CCFF66"/>
              </a:solidFill>
              <a:latin typeface="Franklin Gothic Medium" charset="0"/>
              <a:ea typeface="HGS創英角ｺﾞｼｯｸUB" pitchFamily="50" charset="-128"/>
              <a:cs typeface="HGS創英角ｺﾞｼｯｸUB" pitchFamily="50" charset="-128"/>
            </a:endParaRPr>
          </a:p>
        </p:txBody>
      </p:sp>
      <p:sp>
        <p:nvSpPr>
          <p:cNvPr id="16" name="Text Box 21">
            <a:extLst>
              <a:ext uri="{FF2B5EF4-FFF2-40B4-BE49-F238E27FC236}">
                <a16:creationId xmlns:a16="http://schemas.microsoft.com/office/drawing/2014/main" id="{9616CB1A-2341-8809-3588-EE74BFECF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9479" y="4707944"/>
            <a:ext cx="17376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000">
                <a:solidFill>
                  <a:srgbClr val="CCFF66"/>
                </a:solidFill>
                <a:latin typeface="Franklin Gothic Medium" charset="0"/>
                <a:ea typeface="HGS創英角ｺﾞｼｯｸUB" pitchFamily="50" charset="-128"/>
                <a:cs typeface="HGS創英角ｺﾞｼｯｸUB" pitchFamily="50" charset="-128"/>
              </a:rPr>
              <a:t>ATLAS, </a:t>
            </a:r>
            <a:r>
              <a:rPr lang="en-US" altLang="ja-JP" sz="2000" dirty="0" err="1">
                <a:solidFill>
                  <a:srgbClr val="CCFF66"/>
                </a:solidFill>
                <a:latin typeface="Franklin Gothic Medium" charset="0"/>
                <a:ea typeface="HGS創英角ｺﾞｼｯｸUB" pitchFamily="50" charset="-128"/>
                <a:cs typeface="HGS創英角ｺﾞｼｯｸUB" pitchFamily="50" charset="-128"/>
              </a:rPr>
              <a:t>LHCf</a:t>
            </a:r>
            <a:endParaRPr lang="en-US" altLang="ja-JP" sz="2000" dirty="0">
              <a:solidFill>
                <a:srgbClr val="CCFF66"/>
              </a:solidFill>
              <a:latin typeface="Franklin Gothic Medium" charset="0"/>
              <a:ea typeface="HGS創英角ｺﾞｼｯｸUB" pitchFamily="50" charset="-128"/>
              <a:cs typeface="HGS創英角ｺﾞｼｯｸUB" pitchFamily="50" charset="-128"/>
            </a:endParaRPr>
          </a:p>
        </p:txBody>
      </p:sp>
      <p:pic>
        <p:nvPicPr>
          <p:cNvPr id="17" name="Picture 4" descr="LHCf_Logo">
            <a:extLst>
              <a:ext uri="{FF2B5EF4-FFF2-40B4-BE49-F238E27FC236}">
                <a16:creationId xmlns:a16="http://schemas.microsoft.com/office/drawing/2014/main" id="{E9011050-106E-B591-8365-2586E3DF5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763853" y="5208695"/>
            <a:ext cx="1173111" cy="7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5">
            <a:extLst>
              <a:ext uri="{FF2B5EF4-FFF2-40B4-BE49-F238E27FC236}">
                <a16:creationId xmlns:a16="http://schemas.microsoft.com/office/drawing/2014/main" id="{5C2F9B05-DA62-1A84-9AF3-5753F3135D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r="6829" b="7042"/>
          <a:stretch/>
        </p:blipFill>
        <p:spPr bwMode="auto">
          <a:xfrm>
            <a:off x="473528" y="1474932"/>
            <a:ext cx="4537583" cy="3230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ED7E915-8108-0F7E-CF23-670CF364B8E5}"/>
              </a:ext>
            </a:extLst>
          </p:cNvPr>
          <p:cNvSpPr txBox="1"/>
          <p:nvPr/>
        </p:nvSpPr>
        <p:spPr>
          <a:xfrm>
            <a:off x="7368273" y="1523399"/>
            <a:ext cx="4854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Large Hadron </a:t>
            </a:r>
            <a:r>
              <a:rPr kumimoji="1" lang="en-US" altLang="ja-JP" sz="2400" dirty="0" err="1"/>
              <a:t>Collider@CERN</a:t>
            </a:r>
            <a:endParaRPr kumimoji="1" lang="ja-JP" altLang="en-US" sz="24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814B422-A756-0DA2-AFA2-EF3221720F08}"/>
              </a:ext>
            </a:extLst>
          </p:cNvPr>
          <p:cNvSpPr txBox="1"/>
          <p:nvPr/>
        </p:nvSpPr>
        <p:spPr>
          <a:xfrm>
            <a:off x="777578" y="4665714"/>
            <a:ext cx="1964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RHIC</a:t>
            </a:r>
            <a:r>
              <a:rPr kumimoji="1" lang="en-US" altLang="ja-JP" sz="2400" dirty="0"/>
              <a:t>@BNL</a:t>
            </a:r>
            <a:endParaRPr kumimoji="1" lang="ja-JP" altLang="en-US" sz="24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0D1E3C3-1388-1EA0-BA52-AE2C9EC4EB0B}"/>
              </a:ext>
            </a:extLst>
          </p:cNvPr>
          <p:cNvSpPr txBox="1"/>
          <p:nvPr/>
        </p:nvSpPr>
        <p:spPr>
          <a:xfrm>
            <a:off x="2262397" y="2603210"/>
            <a:ext cx="8120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/>
              <a:t>STAR</a:t>
            </a:r>
            <a:endParaRPr kumimoji="1"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41DCEBC-1BD8-618F-8788-676E6B52A831}"/>
              </a:ext>
            </a:extLst>
          </p:cNvPr>
          <p:cNvSpPr txBox="1"/>
          <p:nvPr/>
        </p:nvSpPr>
        <p:spPr>
          <a:xfrm>
            <a:off x="763176" y="2233878"/>
            <a:ext cx="11037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>
                <a:solidFill>
                  <a:schemeClr val="tx1">
                    <a:lumMod val="50000"/>
                    <a:lumOff val="50000"/>
                  </a:schemeClr>
                </a:solidFill>
              </a:rPr>
              <a:t>PHENIX</a:t>
            </a:r>
            <a:endParaRPr kumimoji="1" lang="ja-JP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85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Hydrodynamic Model </a:t>
            </a:r>
          </a:p>
        </p:txBody>
      </p:sp>
      <p:grpSp>
        <p:nvGrpSpPr>
          <p:cNvPr id="4" name="図形グループ 59"/>
          <p:cNvGrpSpPr>
            <a:grpSpLocks/>
          </p:cNvGrpSpPr>
          <p:nvPr/>
        </p:nvGrpSpPr>
        <p:grpSpPr bwMode="auto">
          <a:xfrm>
            <a:off x="1032914" y="1753630"/>
            <a:ext cx="822100" cy="1034802"/>
            <a:chOff x="5035571" y="1919524"/>
            <a:chExt cx="3078964" cy="2532173"/>
          </a:xfrm>
        </p:grpSpPr>
        <p:grpSp>
          <p:nvGrpSpPr>
            <p:cNvPr id="5" name="図形グループ 123"/>
            <p:cNvGrpSpPr>
              <a:grpSpLocks/>
            </p:cNvGrpSpPr>
            <p:nvPr/>
          </p:nvGrpSpPr>
          <p:grpSpPr bwMode="auto">
            <a:xfrm>
              <a:off x="5035571" y="1919524"/>
              <a:ext cx="510390" cy="2528732"/>
              <a:chOff x="5270078" y="1839496"/>
              <a:chExt cx="510390" cy="2528732"/>
            </a:xfrm>
          </p:grpSpPr>
          <p:sp>
            <p:nvSpPr>
              <p:cNvPr id="47" name="円/楕円 47"/>
              <p:cNvSpPr/>
              <p:nvPr/>
            </p:nvSpPr>
            <p:spPr>
              <a:xfrm>
                <a:off x="5270078" y="1839496"/>
                <a:ext cx="508339" cy="252907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8" name="円/楕円 48"/>
              <p:cNvSpPr/>
              <p:nvPr/>
            </p:nvSpPr>
            <p:spPr>
              <a:xfrm>
                <a:off x="5575908" y="2183525"/>
                <a:ext cx="45460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9" name="円/楕円 49"/>
              <p:cNvSpPr/>
              <p:nvPr/>
            </p:nvSpPr>
            <p:spPr>
              <a:xfrm>
                <a:off x="5480852" y="234779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0" name="円/楕円 50"/>
              <p:cNvSpPr/>
              <p:nvPr/>
            </p:nvSpPr>
            <p:spPr>
              <a:xfrm>
                <a:off x="5654431" y="249036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1" name="円/楕円 51"/>
              <p:cNvSpPr/>
              <p:nvPr/>
            </p:nvSpPr>
            <p:spPr>
              <a:xfrm>
                <a:off x="5431258" y="2595738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2" name="円/楕円 52"/>
              <p:cNvSpPr/>
              <p:nvPr/>
            </p:nvSpPr>
            <p:spPr>
              <a:xfrm>
                <a:off x="5551111" y="2595738"/>
                <a:ext cx="45460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3" name="円/楕円 53"/>
              <p:cNvSpPr/>
              <p:nvPr/>
            </p:nvSpPr>
            <p:spPr>
              <a:xfrm>
                <a:off x="5373398" y="299865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4" name="円/楕円 54"/>
              <p:cNvSpPr/>
              <p:nvPr/>
            </p:nvSpPr>
            <p:spPr>
              <a:xfrm>
                <a:off x="5563509" y="3035846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5" name="円/楕円 55"/>
              <p:cNvSpPr/>
              <p:nvPr/>
            </p:nvSpPr>
            <p:spPr>
              <a:xfrm>
                <a:off x="5608971" y="327139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6" name="円/楕円 56"/>
              <p:cNvSpPr/>
              <p:nvPr/>
            </p:nvSpPr>
            <p:spPr>
              <a:xfrm>
                <a:off x="5443657" y="3342683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7" name="円/楕円 57"/>
              <p:cNvSpPr/>
              <p:nvPr/>
            </p:nvSpPr>
            <p:spPr>
              <a:xfrm>
                <a:off x="5456055" y="3748697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8" name="円/楕円 58"/>
              <p:cNvSpPr/>
              <p:nvPr/>
            </p:nvSpPr>
            <p:spPr>
              <a:xfrm>
                <a:off x="5608971" y="355653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9" name="円/楕円 59"/>
              <p:cNvSpPr/>
              <p:nvPr/>
            </p:nvSpPr>
            <p:spPr>
              <a:xfrm>
                <a:off x="5468455" y="2003763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0" name="円/楕円 60"/>
              <p:cNvSpPr/>
              <p:nvPr/>
            </p:nvSpPr>
            <p:spPr>
              <a:xfrm>
                <a:off x="5418860" y="2332294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1" name="円/楕円 61"/>
              <p:cNvSpPr/>
              <p:nvPr/>
            </p:nvSpPr>
            <p:spPr>
              <a:xfrm>
                <a:off x="5534580" y="2403578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2" name="円/楕円 62"/>
              <p:cNvSpPr/>
              <p:nvPr/>
            </p:nvSpPr>
            <p:spPr>
              <a:xfrm>
                <a:off x="5617237" y="2747607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3" name="円/楕円 63"/>
              <p:cNvSpPr/>
              <p:nvPr/>
            </p:nvSpPr>
            <p:spPr>
              <a:xfrm>
                <a:off x="5476720" y="2899475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4" name="円/楕円 64"/>
              <p:cNvSpPr/>
              <p:nvPr/>
            </p:nvSpPr>
            <p:spPr>
              <a:xfrm>
                <a:off x="5637900" y="3100933"/>
                <a:ext cx="45463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5" name="円/楕円 65"/>
              <p:cNvSpPr/>
              <p:nvPr/>
            </p:nvSpPr>
            <p:spPr>
              <a:xfrm>
                <a:off x="5410595" y="3252801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6" name="円/楕円 66"/>
              <p:cNvSpPr/>
              <p:nvPr/>
            </p:nvSpPr>
            <p:spPr>
              <a:xfrm>
                <a:off x="5518049" y="3500749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7" name="円/楕円 67"/>
              <p:cNvSpPr/>
              <p:nvPr/>
            </p:nvSpPr>
            <p:spPr>
              <a:xfrm>
                <a:off x="5410595" y="3581332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8" name="円/楕円 68"/>
              <p:cNvSpPr/>
              <p:nvPr/>
            </p:nvSpPr>
            <p:spPr>
              <a:xfrm>
                <a:off x="5538712" y="3757996"/>
                <a:ext cx="45463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9" name="円/楕円 69"/>
              <p:cNvSpPr/>
              <p:nvPr/>
            </p:nvSpPr>
            <p:spPr>
              <a:xfrm>
                <a:off x="5497383" y="3956355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0" name="円/楕円 70"/>
              <p:cNvSpPr/>
              <p:nvPr/>
            </p:nvSpPr>
            <p:spPr>
              <a:xfrm>
                <a:off x="5348601" y="2419076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1" name="円/楕円 71"/>
              <p:cNvSpPr/>
              <p:nvPr/>
            </p:nvSpPr>
            <p:spPr>
              <a:xfrm>
                <a:off x="5699894" y="2617434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2" name="円/楕円 72"/>
              <p:cNvSpPr/>
              <p:nvPr/>
            </p:nvSpPr>
            <p:spPr>
              <a:xfrm>
                <a:off x="5497383" y="2747607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3" name="円/楕円 73"/>
              <p:cNvSpPr/>
              <p:nvPr/>
            </p:nvSpPr>
            <p:spPr>
              <a:xfrm>
                <a:off x="5460189" y="3054442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4" name="円/楕円 74"/>
              <p:cNvSpPr/>
              <p:nvPr/>
            </p:nvSpPr>
            <p:spPr>
              <a:xfrm>
                <a:off x="5567643" y="3218709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5" name="円/楕円 75"/>
              <p:cNvSpPr/>
              <p:nvPr/>
            </p:nvSpPr>
            <p:spPr>
              <a:xfrm>
                <a:off x="5658565" y="3370576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6" name="円/楕円 76"/>
              <p:cNvSpPr/>
              <p:nvPr/>
            </p:nvSpPr>
            <p:spPr>
              <a:xfrm>
                <a:off x="5584174" y="3665016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7" name="円/楕円 77"/>
              <p:cNvSpPr/>
              <p:nvPr/>
            </p:nvSpPr>
            <p:spPr>
              <a:xfrm>
                <a:off x="5406461" y="3816883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8" name="円/楕円 78"/>
              <p:cNvSpPr/>
              <p:nvPr/>
            </p:nvSpPr>
            <p:spPr>
              <a:xfrm>
                <a:off x="5361001" y="2725911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9" name="円/楕円 79"/>
              <p:cNvSpPr/>
              <p:nvPr/>
            </p:nvSpPr>
            <p:spPr>
              <a:xfrm>
                <a:off x="5319672" y="3197012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0" name="円/楕円 80"/>
              <p:cNvSpPr/>
              <p:nvPr/>
            </p:nvSpPr>
            <p:spPr>
              <a:xfrm>
                <a:off x="5456055" y="2964562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1" name="円/楕円 81"/>
              <p:cNvSpPr/>
              <p:nvPr/>
            </p:nvSpPr>
            <p:spPr>
              <a:xfrm>
                <a:off x="5340335" y="281269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2" name="円/楕円 82"/>
              <p:cNvSpPr/>
              <p:nvPr/>
            </p:nvSpPr>
            <p:spPr>
              <a:xfrm>
                <a:off x="5315538" y="3472856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3" name="円/楕円 83"/>
              <p:cNvSpPr/>
              <p:nvPr/>
            </p:nvSpPr>
            <p:spPr>
              <a:xfrm>
                <a:off x="5369266" y="348215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4" name="円/楕円 84"/>
              <p:cNvSpPr/>
              <p:nvPr/>
            </p:nvSpPr>
            <p:spPr>
              <a:xfrm>
                <a:off x="5559377" y="2081246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grpSp>
          <p:nvGrpSpPr>
            <p:cNvPr id="6" name="図形グループ 124"/>
            <p:cNvGrpSpPr>
              <a:grpSpLocks/>
            </p:cNvGrpSpPr>
            <p:nvPr/>
          </p:nvGrpSpPr>
          <p:grpSpPr bwMode="auto">
            <a:xfrm>
              <a:off x="7604145" y="1922965"/>
              <a:ext cx="510390" cy="2528732"/>
              <a:chOff x="5270078" y="1839496"/>
              <a:chExt cx="510390" cy="2528732"/>
            </a:xfrm>
          </p:grpSpPr>
          <p:sp>
            <p:nvSpPr>
              <p:cNvPr id="9" name="円/楕円 9"/>
              <p:cNvSpPr/>
              <p:nvPr/>
            </p:nvSpPr>
            <p:spPr>
              <a:xfrm>
                <a:off x="5272129" y="1839156"/>
                <a:ext cx="508339" cy="252907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0" name="円/楕円 10"/>
              <p:cNvSpPr/>
              <p:nvPr/>
            </p:nvSpPr>
            <p:spPr>
              <a:xfrm>
                <a:off x="5577960" y="2183183"/>
                <a:ext cx="45460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" name="円/楕円 11"/>
              <p:cNvSpPr/>
              <p:nvPr/>
            </p:nvSpPr>
            <p:spPr>
              <a:xfrm>
                <a:off x="5482903" y="2347450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" name="円/楕円 12"/>
              <p:cNvSpPr/>
              <p:nvPr/>
            </p:nvSpPr>
            <p:spPr>
              <a:xfrm>
                <a:off x="5656483" y="2490020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" name="円/楕円 13"/>
              <p:cNvSpPr/>
              <p:nvPr/>
            </p:nvSpPr>
            <p:spPr>
              <a:xfrm>
                <a:off x="5433309" y="2595398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" name="円/楕円 14"/>
              <p:cNvSpPr/>
              <p:nvPr/>
            </p:nvSpPr>
            <p:spPr>
              <a:xfrm>
                <a:off x="5553163" y="2595398"/>
                <a:ext cx="45460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" name="円/楕円 15"/>
              <p:cNvSpPr/>
              <p:nvPr/>
            </p:nvSpPr>
            <p:spPr>
              <a:xfrm>
                <a:off x="5375449" y="299831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" name="円/楕円 16"/>
              <p:cNvSpPr/>
              <p:nvPr/>
            </p:nvSpPr>
            <p:spPr>
              <a:xfrm>
                <a:off x="5565560" y="3035506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" name="円/楕円 17"/>
              <p:cNvSpPr/>
              <p:nvPr/>
            </p:nvSpPr>
            <p:spPr>
              <a:xfrm>
                <a:off x="5611023" y="327105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" name="円/楕円 18"/>
              <p:cNvSpPr/>
              <p:nvPr/>
            </p:nvSpPr>
            <p:spPr>
              <a:xfrm>
                <a:off x="5445709" y="3342341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" name="円/楕円 19"/>
              <p:cNvSpPr/>
              <p:nvPr/>
            </p:nvSpPr>
            <p:spPr>
              <a:xfrm>
                <a:off x="5458106" y="3748357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" name="円/楕円 20"/>
              <p:cNvSpPr/>
              <p:nvPr/>
            </p:nvSpPr>
            <p:spPr>
              <a:xfrm>
                <a:off x="5611023" y="3556198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1" name="円/楕円 21"/>
              <p:cNvSpPr/>
              <p:nvPr/>
            </p:nvSpPr>
            <p:spPr>
              <a:xfrm>
                <a:off x="5470506" y="2003421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2" name="円/楕円 22"/>
              <p:cNvSpPr/>
              <p:nvPr/>
            </p:nvSpPr>
            <p:spPr>
              <a:xfrm>
                <a:off x="5420912" y="2331952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3" name="円/楕円 23"/>
              <p:cNvSpPr/>
              <p:nvPr/>
            </p:nvSpPr>
            <p:spPr>
              <a:xfrm>
                <a:off x="5536631" y="2403238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4" name="円/楕円 24"/>
              <p:cNvSpPr/>
              <p:nvPr/>
            </p:nvSpPr>
            <p:spPr>
              <a:xfrm>
                <a:off x="5619288" y="2747266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5" name="円/楕円 25"/>
              <p:cNvSpPr/>
              <p:nvPr/>
            </p:nvSpPr>
            <p:spPr>
              <a:xfrm>
                <a:off x="5478772" y="2899135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6" name="円/楕円 26"/>
              <p:cNvSpPr/>
              <p:nvPr/>
            </p:nvSpPr>
            <p:spPr>
              <a:xfrm>
                <a:off x="5639951" y="3100592"/>
                <a:ext cx="45463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7" name="円/楕円 27"/>
              <p:cNvSpPr/>
              <p:nvPr/>
            </p:nvSpPr>
            <p:spPr>
              <a:xfrm>
                <a:off x="5412646" y="3252461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8" name="円/楕円 28"/>
              <p:cNvSpPr/>
              <p:nvPr/>
            </p:nvSpPr>
            <p:spPr>
              <a:xfrm>
                <a:off x="5520100" y="3500409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9" name="円/楕円 29"/>
              <p:cNvSpPr/>
              <p:nvPr/>
            </p:nvSpPr>
            <p:spPr>
              <a:xfrm>
                <a:off x="5412646" y="3580992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0" name="円/楕円 30"/>
              <p:cNvSpPr/>
              <p:nvPr/>
            </p:nvSpPr>
            <p:spPr>
              <a:xfrm>
                <a:off x="5540763" y="3757655"/>
                <a:ext cx="45463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1" name="円/楕円 31"/>
              <p:cNvSpPr/>
              <p:nvPr/>
            </p:nvSpPr>
            <p:spPr>
              <a:xfrm>
                <a:off x="5499435" y="395601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2" name="円/楕円 32"/>
              <p:cNvSpPr/>
              <p:nvPr/>
            </p:nvSpPr>
            <p:spPr>
              <a:xfrm>
                <a:off x="5350652" y="2418734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3" name="円/楕円 33"/>
              <p:cNvSpPr/>
              <p:nvPr/>
            </p:nvSpPr>
            <p:spPr>
              <a:xfrm>
                <a:off x="5701945" y="2617093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4" name="円/楕円 34"/>
              <p:cNvSpPr/>
              <p:nvPr/>
            </p:nvSpPr>
            <p:spPr>
              <a:xfrm>
                <a:off x="5499435" y="2747266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5" name="円/楕円 35"/>
              <p:cNvSpPr/>
              <p:nvPr/>
            </p:nvSpPr>
            <p:spPr>
              <a:xfrm>
                <a:off x="5462240" y="3054103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6" name="円/楕円 36"/>
              <p:cNvSpPr/>
              <p:nvPr/>
            </p:nvSpPr>
            <p:spPr>
              <a:xfrm>
                <a:off x="5569694" y="3218367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7" name="円/楕円 37"/>
              <p:cNvSpPr/>
              <p:nvPr/>
            </p:nvSpPr>
            <p:spPr>
              <a:xfrm>
                <a:off x="5660617" y="3370236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8" name="円/楕円 38"/>
              <p:cNvSpPr/>
              <p:nvPr/>
            </p:nvSpPr>
            <p:spPr>
              <a:xfrm>
                <a:off x="5586226" y="3664674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9" name="円/楕円 39"/>
              <p:cNvSpPr/>
              <p:nvPr/>
            </p:nvSpPr>
            <p:spPr>
              <a:xfrm>
                <a:off x="5408512" y="3816543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0" name="円/楕円 40"/>
              <p:cNvSpPr/>
              <p:nvPr/>
            </p:nvSpPr>
            <p:spPr>
              <a:xfrm>
                <a:off x="5363052" y="2725571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1" name="円/楕円 41"/>
              <p:cNvSpPr/>
              <p:nvPr/>
            </p:nvSpPr>
            <p:spPr>
              <a:xfrm>
                <a:off x="5321724" y="319667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2" name="円/楕円 42"/>
              <p:cNvSpPr/>
              <p:nvPr/>
            </p:nvSpPr>
            <p:spPr>
              <a:xfrm>
                <a:off x="5458106" y="296422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3" name="円/楕円 43"/>
              <p:cNvSpPr/>
              <p:nvPr/>
            </p:nvSpPr>
            <p:spPr>
              <a:xfrm>
                <a:off x="5342387" y="281235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4" name="円/楕円 44"/>
              <p:cNvSpPr/>
              <p:nvPr/>
            </p:nvSpPr>
            <p:spPr>
              <a:xfrm>
                <a:off x="5317589" y="347251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5" name="円/楕円 45"/>
              <p:cNvSpPr/>
              <p:nvPr/>
            </p:nvSpPr>
            <p:spPr>
              <a:xfrm>
                <a:off x="5371318" y="348181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6" name="円/楕円 46"/>
              <p:cNvSpPr/>
              <p:nvPr/>
            </p:nvSpPr>
            <p:spPr>
              <a:xfrm>
                <a:off x="5561429" y="2080906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sp>
          <p:nvSpPr>
            <p:cNvPr id="7" name="右矢印 7"/>
            <p:cNvSpPr/>
            <p:nvPr/>
          </p:nvSpPr>
          <p:spPr>
            <a:xfrm>
              <a:off x="5713357" y="2976405"/>
              <a:ext cx="351290" cy="30683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8" name="右矢印 8"/>
            <p:cNvSpPr/>
            <p:nvPr/>
          </p:nvSpPr>
          <p:spPr>
            <a:xfrm rot="10800000">
              <a:off x="7085459" y="2973304"/>
              <a:ext cx="355424" cy="30993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</p:grpSp>
      <p:cxnSp>
        <p:nvCxnSpPr>
          <p:cNvPr id="337" name="直線矢印コネクタ 337"/>
          <p:cNvCxnSpPr>
            <a:cxnSpLocks/>
          </p:cNvCxnSpPr>
          <p:nvPr/>
        </p:nvCxnSpPr>
        <p:spPr>
          <a:xfrm flipV="1">
            <a:off x="900993" y="1549679"/>
            <a:ext cx="8806346" cy="85550"/>
          </a:xfrm>
          <a:prstGeom prst="straightConnector1">
            <a:avLst/>
          </a:prstGeom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2" name="テキスト ボックス 413"/>
          <p:cNvSpPr txBox="1">
            <a:spLocks noChangeArrowheads="1"/>
          </p:cNvSpPr>
          <p:nvPr/>
        </p:nvSpPr>
        <p:spPr bwMode="auto">
          <a:xfrm>
            <a:off x="819256" y="1284002"/>
            <a:ext cx="10366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1659A5"/>
                </a:solidFill>
                <a:latin typeface="Calibri" pitchFamily="-108" charset="0"/>
              </a:rPr>
              <a:t>collisions</a:t>
            </a:r>
            <a:endParaRPr lang="ja-JP" altLang="en-US">
              <a:solidFill>
                <a:srgbClr val="1659A5"/>
              </a:solidFill>
              <a:latin typeface="Calibri" pitchFamily="-108" charset="0"/>
            </a:endParaRPr>
          </a:p>
        </p:txBody>
      </p:sp>
      <p:sp>
        <p:nvSpPr>
          <p:cNvPr id="344" name="TextBox 343"/>
          <p:cNvSpPr txBox="1"/>
          <p:nvPr/>
        </p:nvSpPr>
        <p:spPr>
          <a:xfrm>
            <a:off x="9288822" y="1035754"/>
            <a:ext cx="2245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Experimental data</a:t>
            </a:r>
          </a:p>
        </p:txBody>
      </p:sp>
      <p:sp>
        <p:nvSpPr>
          <p:cNvPr id="345" name="Rounded Rectangular Callout 344"/>
          <p:cNvSpPr/>
          <p:nvPr/>
        </p:nvSpPr>
        <p:spPr>
          <a:xfrm>
            <a:off x="9334205" y="1074719"/>
            <a:ext cx="2065608" cy="351532"/>
          </a:xfrm>
          <a:prstGeom prst="wedgeRoundRectCallout">
            <a:avLst>
              <a:gd name="adj1" fmla="val 3553"/>
              <a:gd name="adj2" fmla="val 138011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6" name="コンテンツ プレースホルダー 3" descr="jpg397605f6_onlin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12861" r="14075" b="7262"/>
          <a:stretch/>
        </p:blipFill>
        <p:spPr>
          <a:xfrm>
            <a:off x="9937528" y="1674372"/>
            <a:ext cx="1356666" cy="974155"/>
          </a:xfrm>
          <a:prstGeom prst="rect">
            <a:avLst/>
          </a:prstGeom>
        </p:spPr>
      </p:pic>
      <p:sp>
        <p:nvSpPr>
          <p:cNvPr id="347" name="スライド番号プレースホルダー 346">
            <a:extLst>
              <a:ext uri="{FF2B5EF4-FFF2-40B4-BE49-F238E27FC236}">
                <a16:creationId xmlns:a16="http://schemas.microsoft.com/office/drawing/2014/main" id="{391BFCB7-F8BF-37AC-62E2-669F7CD1E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8</a:t>
            </a:fld>
            <a:endParaRPr lang="ja-JP" altLang="en-US"/>
          </a:p>
        </p:txBody>
      </p:sp>
      <p:sp>
        <p:nvSpPr>
          <p:cNvPr id="222" name="テキスト ボックス 221">
            <a:extLst>
              <a:ext uri="{FF2B5EF4-FFF2-40B4-BE49-F238E27FC236}">
                <a16:creationId xmlns:a16="http://schemas.microsoft.com/office/drawing/2014/main" id="{C8E4A010-D893-94EF-F3E1-E73B351E8CA0}"/>
              </a:ext>
            </a:extLst>
          </p:cNvPr>
          <p:cNvSpPr txBox="1"/>
          <p:nvPr/>
        </p:nvSpPr>
        <p:spPr>
          <a:xfrm>
            <a:off x="10134959" y="2775087"/>
            <a:ext cx="10241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Hadrons </a:t>
            </a:r>
          </a:p>
          <a:p>
            <a:r>
              <a:rPr lang="en-US" altLang="ja-JP" dirty="0"/>
              <a:t>Leptons </a:t>
            </a:r>
          </a:p>
          <a:p>
            <a:r>
              <a:rPr kumimoji="1" lang="en-US" altLang="ja-JP" dirty="0"/>
              <a:t>Photons</a:t>
            </a:r>
          </a:p>
        </p:txBody>
      </p:sp>
    </p:spTree>
    <p:extLst>
      <p:ext uri="{BB962C8B-B14F-4D97-AF65-F5344CB8AC3E}">
        <p14:creationId xmlns:p14="http://schemas.microsoft.com/office/powerpoint/2010/main" val="4257827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Hydrodynamic Model </a:t>
            </a:r>
          </a:p>
        </p:txBody>
      </p:sp>
      <p:grpSp>
        <p:nvGrpSpPr>
          <p:cNvPr id="4" name="図形グループ 59"/>
          <p:cNvGrpSpPr>
            <a:grpSpLocks/>
          </p:cNvGrpSpPr>
          <p:nvPr/>
        </p:nvGrpSpPr>
        <p:grpSpPr bwMode="auto">
          <a:xfrm>
            <a:off x="1032914" y="1753630"/>
            <a:ext cx="822100" cy="1034802"/>
            <a:chOff x="5035571" y="1919524"/>
            <a:chExt cx="3078964" cy="2532173"/>
          </a:xfrm>
        </p:grpSpPr>
        <p:grpSp>
          <p:nvGrpSpPr>
            <p:cNvPr id="5" name="図形グループ 123"/>
            <p:cNvGrpSpPr>
              <a:grpSpLocks/>
            </p:cNvGrpSpPr>
            <p:nvPr/>
          </p:nvGrpSpPr>
          <p:grpSpPr bwMode="auto">
            <a:xfrm>
              <a:off x="5035571" y="1919524"/>
              <a:ext cx="510390" cy="2528732"/>
              <a:chOff x="5270078" y="1839496"/>
              <a:chExt cx="510390" cy="2528732"/>
            </a:xfrm>
          </p:grpSpPr>
          <p:sp>
            <p:nvSpPr>
              <p:cNvPr id="47" name="円/楕円 47"/>
              <p:cNvSpPr/>
              <p:nvPr/>
            </p:nvSpPr>
            <p:spPr>
              <a:xfrm>
                <a:off x="5270078" y="1839496"/>
                <a:ext cx="508339" cy="252907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8" name="円/楕円 48"/>
              <p:cNvSpPr/>
              <p:nvPr/>
            </p:nvSpPr>
            <p:spPr>
              <a:xfrm>
                <a:off x="5575908" y="2183525"/>
                <a:ext cx="45460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9" name="円/楕円 49"/>
              <p:cNvSpPr/>
              <p:nvPr/>
            </p:nvSpPr>
            <p:spPr>
              <a:xfrm>
                <a:off x="5480852" y="234779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0" name="円/楕円 50"/>
              <p:cNvSpPr/>
              <p:nvPr/>
            </p:nvSpPr>
            <p:spPr>
              <a:xfrm>
                <a:off x="5654431" y="249036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1" name="円/楕円 51"/>
              <p:cNvSpPr/>
              <p:nvPr/>
            </p:nvSpPr>
            <p:spPr>
              <a:xfrm>
                <a:off x="5431258" y="2595738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2" name="円/楕円 52"/>
              <p:cNvSpPr/>
              <p:nvPr/>
            </p:nvSpPr>
            <p:spPr>
              <a:xfrm>
                <a:off x="5551111" y="2595738"/>
                <a:ext cx="45460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3" name="円/楕円 53"/>
              <p:cNvSpPr/>
              <p:nvPr/>
            </p:nvSpPr>
            <p:spPr>
              <a:xfrm>
                <a:off x="5373398" y="299865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4" name="円/楕円 54"/>
              <p:cNvSpPr/>
              <p:nvPr/>
            </p:nvSpPr>
            <p:spPr>
              <a:xfrm>
                <a:off x="5563509" y="3035846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5" name="円/楕円 55"/>
              <p:cNvSpPr/>
              <p:nvPr/>
            </p:nvSpPr>
            <p:spPr>
              <a:xfrm>
                <a:off x="5608971" y="327139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6" name="円/楕円 56"/>
              <p:cNvSpPr/>
              <p:nvPr/>
            </p:nvSpPr>
            <p:spPr>
              <a:xfrm>
                <a:off x="5443657" y="3342683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7" name="円/楕円 57"/>
              <p:cNvSpPr/>
              <p:nvPr/>
            </p:nvSpPr>
            <p:spPr>
              <a:xfrm>
                <a:off x="5456055" y="3748697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8" name="円/楕円 58"/>
              <p:cNvSpPr/>
              <p:nvPr/>
            </p:nvSpPr>
            <p:spPr>
              <a:xfrm>
                <a:off x="5608971" y="355653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59" name="円/楕円 59"/>
              <p:cNvSpPr/>
              <p:nvPr/>
            </p:nvSpPr>
            <p:spPr>
              <a:xfrm>
                <a:off x="5468455" y="2003763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0" name="円/楕円 60"/>
              <p:cNvSpPr/>
              <p:nvPr/>
            </p:nvSpPr>
            <p:spPr>
              <a:xfrm>
                <a:off x="5418860" y="2332294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1" name="円/楕円 61"/>
              <p:cNvSpPr/>
              <p:nvPr/>
            </p:nvSpPr>
            <p:spPr>
              <a:xfrm>
                <a:off x="5534580" y="2403578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2" name="円/楕円 62"/>
              <p:cNvSpPr/>
              <p:nvPr/>
            </p:nvSpPr>
            <p:spPr>
              <a:xfrm>
                <a:off x="5617237" y="2747607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3" name="円/楕円 63"/>
              <p:cNvSpPr/>
              <p:nvPr/>
            </p:nvSpPr>
            <p:spPr>
              <a:xfrm>
                <a:off x="5476720" y="2899475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4" name="円/楕円 64"/>
              <p:cNvSpPr/>
              <p:nvPr/>
            </p:nvSpPr>
            <p:spPr>
              <a:xfrm>
                <a:off x="5637900" y="3100933"/>
                <a:ext cx="45463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5" name="円/楕円 65"/>
              <p:cNvSpPr/>
              <p:nvPr/>
            </p:nvSpPr>
            <p:spPr>
              <a:xfrm>
                <a:off x="5410595" y="3252801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6" name="円/楕円 66"/>
              <p:cNvSpPr/>
              <p:nvPr/>
            </p:nvSpPr>
            <p:spPr>
              <a:xfrm>
                <a:off x="5518049" y="3500749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7" name="円/楕円 67"/>
              <p:cNvSpPr/>
              <p:nvPr/>
            </p:nvSpPr>
            <p:spPr>
              <a:xfrm>
                <a:off x="5410595" y="3581332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8" name="円/楕円 68"/>
              <p:cNvSpPr/>
              <p:nvPr/>
            </p:nvSpPr>
            <p:spPr>
              <a:xfrm>
                <a:off x="5538712" y="3757996"/>
                <a:ext cx="45463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69" name="円/楕円 69"/>
              <p:cNvSpPr/>
              <p:nvPr/>
            </p:nvSpPr>
            <p:spPr>
              <a:xfrm>
                <a:off x="5497383" y="3956355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0" name="円/楕円 70"/>
              <p:cNvSpPr/>
              <p:nvPr/>
            </p:nvSpPr>
            <p:spPr>
              <a:xfrm>
                <a:off x="5348601" y="2419076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1" name="円/楕円 71"/>
              <p:cNvSpPr/>
              <p:nvPr/>
            </p:nvSpPr>
            <p:spPr>
              <a:xfrm>
                <a:off x="5699894" y="2617434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2" name="円/楕円 72"/>
              <p:cNvSpPr/>
              <p:nvPr/>
            </p:nvSpPr>
            <p:spPr>
              <a:xfrm>
                <a:off x="5497383" y="2747607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3" name="円/楕円 73"/>
              <p:cNvSpPr/>
              <p:nvPr/>
            </p:nvSpPr>
            <p:spPr>
              <a:xfrm>
                <a:off x="5460189" y="3054442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4" name="円/楕円 74"/>
              <p:cNvSpPr/>
              <p:nvPr/>
            </p:nvSpPr>
            <p:spPr>
              <a:xfrm>
                <a:off x="5567643" y="3218709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5" name="円/楕円 75"/>
              <p:cNvSpPr/>
              <p:nvPr/>
            </p:nvSpPr>
            <p:spPr>
              <a:xfrm>
                <a:off x="5658565" y="3370576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6" name="円/楕円 76"/>
              <p:cNvSpPr/>
              <p:nvPr/>
            </p:nvSpPr>
            <p:spPr>
              <a:xfrm>
                <a:off x="5584174" y="3665016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7" name="円/楕円 77"/>
              <p:cNvSpPr/>
              <p:nvPr/>
            </p:nvSpPr>
            <p:spPr>
              <a:xfrm>
                <a:off x="5406461" y="3816883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8" name="円/楕円 78"/>
              <p:cNvSpPr/>
              <p:nvPr/>
            </p:nvSpPr>
            <p:spPr>
              <a:xfrm>
                <a:off x="5361001" y="2725911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79" name="円/楕円 79"/>
              <p:cNvSpPr/>
              <p:nvPr/>
            </p:nvSpPr>
            <p:spPr>
              <a:xfrm>
                <a:off x="5319672" y="3197012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0" name="円/楕円 80"/>
              <p:cNvSpPr/>
              <p:nvPr/>
            </p:nvSpPr>
            <p:spPr>
              <a:xfrm>
                <a:off x="5456055" y="2964562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1" name="円/楕円 81"/>
              <p:cNvSpPr/>
              <p:nvPr/>
            </p:nvSpPr>
            <p:spPr>
              <a:xfrm>
                <a:off x="5340335" y="281269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2" name="円/楕円 82"/>
              <p:cNvSpPr/>
              <p:nvPr/>
            </p:nvSpPr>
            <p:spPr>
              <a:xfrm>
                <a:off x="5315538" y="3472856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3" name="円/楕円 83"/>
              <p:cNvSpPr/>
              <p:nvPr/>
            </p:nvSpPr>
            <p:spPr>
              <a:xfrm>
                <a:off x="5369266" y="348215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84" name="円/楕円 84"/>
              <p:cNvSpPr/>
              <p:nvPr/>
            </p:nvSpPr>
            <p:spPr>
              <a:xfrm>
                <a:off x="5559377" y="2081246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grpSp>
          <p:nvGrpSpPr>
            <p:cNvPr id="6" name="図形グループ 124"/>
            <p:cNvGrpSpPr>
              <a:grpSpLocks/>
            </p:cNvGrpSpPr>
            <p:nvPr/>
          </p:nvGrpSpPr>
          <p:grpSpPr bwMode="auto">
            <a:xfrm>
              <a:off x="7604145" y="1922965"/>
              <a:ext cx="510390" cy="2528732"/>
              <a:chOff x="5270078" y="1839496"/>
              <a:chExt cx="510390" cy="2528732"/>
            </a:xfrm>
          </p:grpSpPr>
          <p:sp>
            <p:nvSpPr>
              <p:cNvPr id="9" name="円/楕円 9"/>
              <p:cNvSpPr/>
              <p:nvPr/>
            </p:nvSpPr>
            <p:spPr>
              <a:xfrm>
                <a:off x="5272129" y="1839156"/>
                <a:ext cx="508339" cy="2529072"/>
              </a:xfrm>
              <a:prstGeom prst="ellipse">
                <a:avLst/>
              </a:prstGeom>
              <a:solidFill>
                <a:srgbClr val="FFF7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0" name="円/楕円 10"/>
              <p:cNvSpPr/>
              <p:nvPr/>
            </p:nvSpPr>
            <p:spPr>
              <a:xfrm>
                <a:off x="5577960" y="2183183"/>
                <a:ext cx="45460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1" name="円/楕円 11"/>
              <p:cNvSpPr/>
              <p:nvPr/>
            </p:nvSpPr>
            <p:spPr>
              <a:xfrm>
                <a:off x="5482903" y="2347450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2" name="円/楕円 12"/>
              <p:cNvSpPr/>
              <p:nvPr/>
            </p:nvSpPr>
            <p:spPr>
              <a:xfrm>
                <a:off x="5656483" y="2490020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3" name="円/楕円 13"/>
              <p:cNvSpPr/>
              <p:nvPr/>
            </p:nvSpPr>
            <p:spPr>
              <a:xfrm>
                <a:off x="5433309" y="2595398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4" name="円/楕円 14"/>
              <p:cNvSpPr/>
              <p:nvPr/>
            </p:nvSpPr>
            <p:spPr>
              <a:xfrm>
                <a:off x="5553163" y="2595398"/>
                <a:ext cx="45460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5" name="円/楕円 15"/>
              <p:cNvSpPr/>
              <p:nvPr/>
            </p:nvSpPr>
            <p:spPr>
              <a:xfrm>
                <a:off x="5375449" y="299831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6" name="円/楕円 16"/>
              <p:cNvSpPr/>
              <p:nvPr/>
            </p:nvSpPr>
            <p:spPr>
              <a:xfrm>
                <a:off x="5565560" y="3035506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7" name="円/楕円 17"/>
              <p:cNvSpPr/>
              <p:nvPr/>
            </p:nvSpPr>
            <p:spPr>
              <a:xfrm>
                <a:off x="5611023" y="3271057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8" name="円/楕円 18"/>
              <p:cNvSpPr/>
              <p:nvPr/>
            </p:nvSpPr>
            <p:spPr>
              <a:xfrm>
                <a:off x="5445709" y="3342341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19" name="円/楕円 19"/>
              <p:cNvSpPr/>
              <p:nvPr/>
            </p:nvSpPr>
            <p:spPr>
              <a:xfrm>
                <a:off x="5458106" y="3748357"/>
                <a:ext cx="45463" cy="3006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0" name="円/楕円 20"/>
              <p:cNvSpPr/>
              <p:nvPr/>
            </p:nvSpPr>
            <p:spPr>
              <a:xfrm>
                <a:off x="5611023" y="3556198"/>
                <a:ext cx="45460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1" name="円/楕円 21"/>
              <p:cNvSpPr/>
              <p:nvPr/>
            </p:nvSpPr>
            <p:spPr>
              <a:xfrm>
                <a:off x="5470506" y="2003421"/>
                <a:ext cx="45460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2" name="円/楕円 22"/>
              <p:cNvSpPr/>
              <p:nvPr/>
            </p:nvSpPr>
            <p:spPr>
              <a:xfrm>
                <a:off x="5420912" y="2331952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3" name="円/楕円 23"/>
              <p:cNvSpPr/>
              <p:nvPr/>
            </p:nvSpPr>
            <p:spPr>
              <a:xfrm>
                <a:off x="5536631" y="2403238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4" name="円/楕円 24"/>
              <p:cNvSpPr/>
              <p:nvPr/>
            </p:nvSpPr>
            <p:spPr>
              <a:xfrm>
                <a:off x="5619288" y="2747266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5" name="円/楕円 25"/>
              <p:cNvSpPr/>
              <p:nvPr/>
            </p:nvSpPr>
            <p:spPr>
              <a:xfrm>
                <a:off x="5478772" y="2899135"/>
                <a:ext cx="45460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6" name="円/楕円 26"/>
              <p:cNvSpPr/>
              <p:nvPr/>
            </p:nvSpPr>
            <p:spPr>
              <a:xfrm>
                <a:off x="5639951" y="3100592"/>
                <a:ext cx="45463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7" name="円/楕円 27"/>
              <p:cNvSpPr/>
              <p:nvPr/>
            </p:nvSpPr>
            <p:spPr>
              <a:xfrm>
                <a:off x="5412646" y="3252461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8" name="円/楕円 28"/>
              <p:cNvSpPr/>
              <p:nvPr/>
            </p:nvSpPr>
            <p:spPr>
              <a:xfrm>
                <a:off x="5520100" y="3500409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29" name="円/楕円 29"/>
              <p:cNvSpPr/>
              <p:nvPr/>
            </p:nvSpPr>
            <p:spPr>
              <a:xfrm>
                <a:off x="5412646" y="3580992"/>
                <a:ext cx="45460" cy="30063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0" name="円/楕円 30"/>
              <p:cNvSpPr/>
              <p:nvPr/>
            </p:nvSpPr>
            <p:spPr>
              <a:xfrm>
                <a:off x="5540763" y="3757655"/>
                <a:ext cx="45463" cy="300638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1" name="円/楕円 31"/>
              <p:cNvSpPr/>
              <p:nvPr/>
            </p:nvSpPr>
            <p:spPr>
              <a:xfrm>
                <a:off x="5499435" y="395601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2" name="円/楕円 32"/>
              <p:cNvSpPr/>
              <p:nvPr/>
            </p:nvSpPr>
            <p:spPr>
              <a:xfrm>
                <a:off x="5350652" y="2418734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3" name="円/楕円 33"/>
              <p:cNvSpPr/>
              <p:nvPr/>
            </p:nvSpPr>
            <p:spPr>
              <a:xfrm>
                <a:off x="5701945" y="2617093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4" name="円/楕円 34"/>
              <p:cNvSpPr/>
              <p:nvPr/>
            </p:nvSpPr>
            <p:spPr>
              <a:xfrm>
                <a:off x="5499435" y="2747266"/>
                <a:ext cx="45463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5" name="円/楕円 35"/>
              <p:cNvSpPr/>
              <p:nvPr/>
            </p:nvSpPr>
            <p:spPr>
              <a:xfrm>
                <a:off x="5462240" y="3054103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6" name="円/楕円 36"/>
              <p:cNvSpPr/>
              <p:nvPr/>
            </p:nvSpPr>
            <p:spPr>
              <a:xfrm>
                <a:off x="5569694" y="3218367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7" name="円/楕円 37"/>
              <p:cNvSpPr/>
              <p:nvPr/>
            </p:nvSpPr>
            <p:spPr>
              <a:xfrm>
                <a:off x="5660617" y="3370236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8" name="円/楕円 38"/>
              <p:cNvSpPr/>
              <p:nvPr/>
            </p:nvSpPr>
            <p:spPr>
              <a:xfrm>
                <a:off x="5586226" y="3664674"/>
                <a:ext cx="45460" cy="300638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39" name="円/楕円 39"/>
              <p:cNvSpPr/>
              <p:nvPr/>
            </p:nvSpPr>
            <p:spPr>
              <a:xfrm>
                <a:off x="5408512" y="3816543"/>
                <a:ext cx="45463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0" name="円/楕円 40"/>
              <p:cNvSpPr/>
              <p:nvPr/>
            </p:nvSpPr>
            <p:spPr>
              <a:xfrm>
                <a:off x="5363052" y="2725571"/>
                <a:ext cx="45460" cy="3006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1" name="円/楕円 41"/>
              <p:cNvSpPr/>
              <p:nvPr/>
            </p:nvSpPr>
            <p:spPr>
              <a:xfrm>
                <a:off x="5321724" y="319667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2" name="円/楕円 42"/>
              <p:cNvSpPr/>
              <p:nvPr/>
            </p:nvSpPr>
            <p:spPr>
              <a:xfrm>
                <a:off x="5458106" y="2964220"/>
                <a:ext cx="45463" cy="3006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3" name="円/楕円 43"/>
              <p:cNvSpPr/>
              <p:nvPr/>
            </p:nvSpPr>
            <p:spPr>
              <a:xfrm>
                <a:off x="5342387" y="2812353"/>
                <a:ext cx="45463" cy="30373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4" name="円/楕円 44"/>
              <p:cNvSpPr/>
              <p:nvPr/>
            </p:nvSpPr>
            <p:spPr>
              <a:xfrm>
                <a:off x="5317589" y="3472514"/>
                <a:ext cx="45463" cy="3037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5" name="円/楕円 45"/>
              <p:cNvSpPr/>
              <p:nvPr/>
            </p:nvSpPr>
            <p:spPr>
              <a:xfrm>
                <a:off x="5371318" y="3481813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  <p:sp>
            <p:nvSpPr>
              <p:cNvPr id="46" name="円/楕円 46"/>
              <p:cNvSpPr/>
              <p:nvPr/>
            </p:nvSpPr>
            <p:spPr>
              <a:xfrm>
                <a:off x="5561429" y="2080906"/>
                <a:ext cx="45460" cy="30373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>
                  <a:solidFill>
                    <a:srgbClr val="FFFFFF"/>
                  </a:solidFill>
                  <a:cs typeface="ＭＳ Ｐゴシック" pitchFamily="-108" charset="-128"/>
                </a:endParaRPr>
              </a:p>
            </p:txBody>
          </p:sp>
        </p:grpSp>
        <p:sp>
          <p:nvSpPr>
            <p:cNvPr id="7" name="右矢印 7"/>
            <p:cNvSpPr/>
            <p:nvPr/>
          </p:nvSpPr>
          <p:spPr>
            <a:xfrm>
              <a:off x="5713357" y="2976405"/>
              <a:ext cx="351290" cy="30683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  <p:sp>
          <p:nvSpPr>
            <p:cNvPr id="8" name="右矢印 8"/>
            <p:cNvSpPr/>
            <p:nvPr/>
          </p:nvSpPr>
          <p:spPr>
            <a:xfrm rot="10800000">
              <a:off x="7085459" y="2973304"/>
              <a:ext cx="355424" cy="30993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ja-JP" altLang="en-US">
                <a:solidFill>
                  <a:srgbClr val="FFFFFF"/>
                </a:solidFill>
                <a:cs typeface="ＭＳ Ｐゴシック" pitchFamily="-108" charset="-128"/>
              </a:endParaRPr>
            </a:p>
          </p:txBody>
        </p:sp>
      </p:grpSp>
      <p:cxnSp>
        <p:nvCxnSpPr>
          <p:cNvPr id="337" name="直線矢印コネクタ 337"/>
          <p:cNvCxnSpPr>
            <a:cxnSpLocks/>
          </p:cNvCxnSpPr>
          <p:nvPr/>
        </p:nvCxnSpPr>
        <p:spPr>
          <a:xfrm flipV="1">
            <a:off x="900993" y="1549679"/>
            <a:ext cx="8806346" cy="85550"/>
          </a:xfrm>
          <a:prstGeom prst="straightConnector1">
            <a:avLst/>
          </a:prstGeom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2" name="テキスト ボックス 413"/>
          <p:cNvSpPr txBox="1">
            <a:spLocks noChangeArrowheads="1"/>
          </p:cNvSpPr>
          <p:nvPr/>
        </p:nvSpPr>
        <p:spPr bwMode="auto">
          <a:xfrm>
            <a:off x="819256" y="1284002"/>
            <a:ext cx="10366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1659A5"/>
                </a:solidFill>
                <a:latin typeface="Calibri" pitchFamily="-108" charset="0"/>
              </a:rPr>
              <a:t>collisions</a:t>
            </a:r>
            <a:endParaRPr lang="ja-JP" altLang="en-US">
              <a:solidFill>
                <a:srgbClr val="1659A5"/>
              </a:solidFill>
              <a:latin typeface="Calibri" pitchFamily="-108" charset="0"/>
            </a:endParaRPr>
          </a:p>
        </p:txBody>
      </p:sp>
      <p:sp>
        <p:nvSpPr>
          <p:cNvPr id="344" name="TextBox 343"/>
          <p:cNvSpPr txBox="1"/>
          <p:nvPr/>
        </p:nvSpPr>
        <p:spPr>
          <a:xfrm>
            <a:off x="9288822" y="1035754"/>
            <a:ext cx="2245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Experimental data</a:t>
            </a:r>
          </a:p>
        </p:txBody>
      </p:sp>
      <p:sp>
        <p:nvSpPr>
          <p:cNvPr id="345" name="Rounded Rectangular Callout 344"/>
          <p:cNvSpPr/>
          <p:nvPr/>
        </p:nvSpPr>
        <p:spPr>
          <a:xfrm>
            <a:off x="9334205" y="1074719"/>
            <a:ext cx="2065608" cy="351532"/>
          </a:xfrm>
          <a:prstGeom prst="wedgeRoundRectCallout">
            <a:avLst>
              <a:gd name="adj1" fmla="val 3553"/>
              <a:gd name="adj2" fmla="val 138011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6" name="コンテンツ プレースホルダー 3" descr="jpg397605f6_onlin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12861" r="14075" b="7262"/>
          <a:stretch/>
        </p:blipFill>
        <p:spPr>
          <a:xfrm>
            <a:off x="9937528" y="1674372"/>
            <a:ext cx="1356666" cy="974155"/>
          </a:xfrm>
          <a:prstGeom prst="rect">
            <a:avLst/>
          </a:prstGeom>
        </p:spPr>
      </p:pic>
      <p:sp>
        <p:nvSpPr>
          <p:cNvPr id="347" name="スライド番号プレースホルダー 346">
            <a:extLst>
              <a:ext uri="{FF2B5EF4-FFF2-40B4-BE49-F238E27FC236}">
                <a16:creationId xmlns:a16="http://schemas.microsoft.com/office/drawing/2014/main" id="{391BFCB7-F8BF-37AC-62E2-669F7CD1E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5C9AC-41AD-6D41-A704-7306C592FEBD}" type="slidenum">
              <a:rPr lang="ja-JP" altLang="en-US" smtClean="0"/>
              <a:pPr/>
              <a:t>9</a:t>
            </a:fld>
            <a:endParaRPr lang="ja-JP" altLang="en-US"/>
          </a:p>
        </p:txBody>
      </p:sp>
      <p:sp>
        <p:nvSpPr>
          <p:cNvPr id="216" name="雲 215">
            <a:extLst>
              <a:ext uri="{FF2B5EF4-FFF2-40B4-BE49-F238E27FC236}">
                <a16:creationId xmlns:a16="http://schemas.microsoft.com/office/drawing/2014/main" id="{4C3E0979-EB69-CF72-5665-BE5EB596E8F3}"/>
              </a:ext>
            </a:extLst>
          </p:cNvPr>
          <p:cNvSpPr/>
          <p:nvPr/>
        </p:nvSpPr>
        <p:spPr>
          <a:xfrm>
            <a:off x="3772960" y="1837565"/>
            <a:ext cx="3401563" cy="1736205"/>
          </a:xfrm>
          <a:prstGeom prst="cloud">
            <a:avLst/>
          </a:prstGeom>
          <a:gradFill>
            <a:gsLst>
              <a:gs pos="0">
                <a:srgbClr val="FF9300"/>
              </a:gs>
              <a:gs pos="100000">
                <a:srgbClr val="FFFD78"/>
              </a:gs>
            </a:gsLst>
          </a:gradFill>
          <a:ln>
            <a:solidFill>
              <a:srgbClr val="FF9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</a:rPr>
              <a:t>QGP Production?</a:t>
            </a:r>
            <a:endParaRPr kumimoji="1" lang="ja-JP" altLang="en-US" sz="2800">
              <a:solidFill>
                <a:schemeClr val="tx1"/>
              </a:solidFill>
            </a:endParaRPr>
          </a:p>
        </p:txBody>
      </p:sp>
      <p:sp>
        <p:nvSpPr>
          <p:cNvPr id="217" name="テキスト ボックス 216">
            <a:extLst>
              <a:ext uri="{FF2B5EF4-FFF2-40B4-BE49-F238E27FC236}">
                <a16:creationId xmlns:a16="http://schemas.microsoft.com/office/drawing/2014/main" id="{6E70443F-F6AC-3B25-BAC0-1BD119899B8C}"/>
              </a:ext>
            </a:extLst>
          </p:cNvPr>
          <p:cNvSpPr txBox="1"/>
          <p:nvPr/>
        </p:nvSpPr>
        <p:spPr>
          <a:xfrm>
            <a:off x="1032914" y="3578344"/>
            <a:ext cx="3767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Multiple particle production </a:t>
            </a:r>
            <a:endParaRPr kumimoji="1" lang="ja-JP" altLang="en-US" sz="2400"/>
          </a:p>
        </p:txBody>
      </p:sp>
      <p:sp>
        <p:nvSpPr>
          <p:cNvPr id="218" name="テキスト ボックス 217">
            <a:extLst>
              <a:ext uri="{FF2B5EF4-FFF2-40B4-BE49-F238E27FC236}">
                <a16:creationId xmlns:a16="http://schemas.microsoft.com/office/drawing/2014/main" id="{BEE9FCA4-77D5-DC4A-E64E-A856E49DD4BF}"/>
              </a:ext>
            </a:extLst>
          </p:cNvPr>
          <p:cNvSpPr txBox="1"/>
          <p:nvPr/>
        </p:nvSpPr>
        <p:spPr>
          <a:xfrm>
            <a:off x="4668243" y="3976193"/>
            <a:ext cx="3017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Hydrodynamic picture </a:t>
            </a:r>
            <a:endParaRPr kumimoji="1" lang="ja-JP" altLang="en-US" sz="2400"/>
          </a:p>
        </p:txBody>
      </p:sp>
      <p:sp>
        <p:nvSpPr>
          <p:cNvPr id="219" name="テキスト ボックス 218">
            <a:extLst>
              <a:ext uri="{FF2B5EF4-FFF2-40B4-BE49-F238E27FC236}">
                <a16:creationId xmlns:a16="http://schemas.microsoft.com/office/drawing/2014/main" id="{EE6FBE0F-8AD0-B06E-7BC1-E98955707461}"/>
              </a:ext>
            </a:extLst>
          </p:cNvPr>
          <p:cNvSpPr txBox="1"/>
          <p:nvPr/>
        </p:nvSpPr>
        <p:spPr>
          <a:xfrm>
            <a:off x="7739621" y="4422942"/>
            <a:ext cx="11397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Landau</a:t>
            </a:r>
          </a:p>
          <a:p>
            <a:r>
              <a:rPr lang="en-US" altLang="ja-JP" sz="2400" dirty="0" err="1"/>
              <a:t>Bjorken</a:t>
            </a:r>
            <a:endParaRPr kumimoji="1" lang="ja-JP" altLang="en-US" sz="2400"/>
          </a:p>
        </p:txBody>
      </p:sp>
      <p:sp>
        <p:nvSpPr>
          <p:cNvPr id="220" name="右矢印 219">
            <a:extLst>
              <a:ext uri="{FF2B5EF4-FFF2-40B4-BE49-F238E27FC236}">
                <a16:creationId xmlns:a16="http://schemas.microsoft.com/office/drawing/2014/main" id="{AAE90881-9CFA-A9C4-AE86-F7C4992BF4C7}"/>
              </a:ext>
            </a:extLst>
          </p:cNvPr>
          <p:cNvSpPr/>
          <p:nvPr/>
        </p:nvSpPr>
        <p:spPr>
          <a:xfrm>
            <a:off x="4308203" y="4061642"/>
            <a:ext cx="360040" cy="288032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1" name="テキスト ボックス 220">
            <a:extLst>
              <a:ext uri="{FF2B5EF4-FFF2-40B4-BE49-F238E27FC236}">
                <a16:creationId xmlns:a16="http://schemas.microsoft.com/office/drawing/2014/main" id="{3766331E-52C1-8F9C-ADB9-C45177BDBA7C}"/>
              </a:ext>
            </a:extLst>
          </p:cNvPr>
          <p:cNvSpPr txBox="1"/>
          <p:nvPr/>
        </p:nvSpPr>
        <p:spPr>
          <a:xfrm>
            <a:off x="2867804" y="5459937"/>
            <a:ext cx="57907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Success of hydrodynamic model at RHIC</a:t>
            </a:r>
          </a:p>
          <a:p>
            <a:r>
              <a:rPr lang="en-US" altLang="ja-JP" sz="2400" dirty="0"/>
              <a:t>Relativistic viscous hydrodynamic model</a:t>
            </a:r>
          </a:p>
          <a:p>
            <a:r>
              <a:rPr lang="en-US" altLang="ja-JP" sz="2400" dirty="0"/>
              <a:t>One of important phenomenological models </a:t>
            </a:r>
            <a:endParaRPr kumimoji="1" lang="en-US" altLang="ja-JP" sz="2400" dirty="0"/>
          </a:p>
        </p:txBody>
      </p:sp>
      <p:sp>
        <p:nvSpPr>
          <p:cNvPr id="222" name="テキスト ボックス 221">
            <a:extLst>
              <a:ext uri="{FF2B5EF4-FFF2-40B4-BE49-F238E27FC236}">
                <a16:creationId xmlns:a16="http://schemas.microsoft.com/office/drawing/2014/main" id="{C8E4A010-D893-94EF-F3E1-E73B351E8CA0}"/>
              </a:ext>
            </a:extLst>
          </p:cNvPr>
          <p:cNvSpPr txBox="1"/>
          <p:nvPr/>
        </p:nvSpPr>
        <p:spPr>
          <a:xfrm>
            <a:off x="10134959" y="2775087"/>
            <a:ext cx="10241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Hadrons </a:t>
            </a:r>
          </a:p>
          <a:p>
            <a:r>
              <a:rPr lang="en-US" altLang="ja-JP" dirty="0"/>
              <a:t>Leptons </a:t>
            </a:r>
          </a:p>
          <a:p>
            <a:r>
              <a:rPr kumimoji="1" lang="en-US" altLang="ja-JP" dirty="0"/>
              <a:t>Photons</a:t>
            </a:r>
          </a:p>
        </p:txBody>
      </p:sp>
      <p:sp>
        <p:nvSpPr>
          <p:cNvPr id="223" name="テキスト ボックス 413">
            <a:extLst>
              <a:ext uri="{FF2B5EF4-FFF2-40B4-BE49-F238E27FC236}">
                <a16:creationId xmlns:a16="http://schemas.microsoft.com/office/drawing/2014/main" id="{8F7476F7-5894-8777-E6DA-712C3064C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245" y="1212938"/>
            <a:ext cx="7938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1659A5"/>
                </a:solidFill>
                <a:latin typeface="Calibri" pitchFamily="-108" charset="0"/>
              </a:rPr>
              <a:t>Model</a:t>
            </a:r>
            <a:endParaRPr lang="ja-JP" altLang="en-US">
              <a:solidFill>
                <a:srgbClr val="1659A5"/>
              </a:solidFill>
              <a:latin typeface="Calibri" pitchFamily="-10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37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4599</TotalTime>
  <Words>3453</Words>
  <Application>Microsoft Macintosh PowerPoint</Application>
  <PresentationFormat>ワイド画面</PresentationFormat>
  <Paragraphs>901</Paragraphs>
  <Slides>48</Slides>
  <Notes>14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15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48</vt:i4>
      </vt:variant>
    </vt:vector>
  </HeadingPairs>
  <TitlesOfParts>
    <vt:vector size="66" baseType="lpstr">
      <vt:lpstr>-apple-system</vt:lpstr>
      <vt:lpstr>Arial Unicode MS</vt:lpstr>
      <vt:lpstr>Times-Roman</vt:lpstr>
      <vt:lpstr>Meiryo</vt:lpstr>
      <vt:lpstr>游ゴシック</vt:lpstr>
      <vt:lpstr>游ゴシック Light</vt:lpstr>
      <vt:lpstr>AppleSymbols</vt:lpstr>
      <vt:lpstr>Arial</vt:lpstr>
      <vt:lpstr>Calibri</vt:lpstr>
      <vt:lpstr>Cambria Math</vt:lpstr>
      <vt:lpstr>Franklin Gothic Medium</vt:lpstr>
      <vt:lpstr>Segoe UI</vt:lpstr>
      <vt:lpstr>Symbol</vt:lpstr>
      <vt:lpstr>Times New Roman</vt:lpstr>
      <vt:lpstr>Wingdings</vt:lpstr>
      <vt:lpstr>Office テーマ</vt:lpstr>
      <vt:lpstr>Image</vt:lpstr>
      <vt:lpstr>Acrobat Document</vt:lpstr>
      <vt:lpstr>Relativistic Resistive Magneto-Hydrodynamics  in High-Energy Heavy-Ion Collisions</vt:lpstr>
      <vt:lpstr>Contents</vt:lpstr>
      <vt:lpstr>What is Quark-Gluon Plasma (QGP)? </vt:lpstr>
      <vt:lpstr>What is Quark-Gluon Plasma (QGP)? </vt:lpstr>
      <vt:lpstr>What is Quark-Gluon Plasma (QGP)? </vt:lpstr>
      <vt:lpstr>What is sQGP? </vt:lpstr>
      <vt:lpstr>Heavy Ion Collisions</vt:lpstr>
      <vt:lpstr>Hydrodynamic Model </vt:lpstr>
      <vt:lpstr>Hydrodynamic Model </vt:lpstr>
      <vt:lpstr>Equation of State </vt:lpstr>
      <vt:lpstr>Equation of State</vt:lpstr>
      <vt:lpstr>Equation of State </vt:lpstr>
      <vt:lpstr>Property of QGP </vt:lpstr>
      <vt:lpstr>Initial Conditions </vt:lpstr>
      <vt:lpstr>From Fluid to Particles </vt:lpstr>
      <vt:lpstr>Quantitative Analysis</vt:lpstr>
      <vt:lpstr>Bulk Property of QGP</vt:lpstr>
      <vt:lpstr>Charged Hadrons</vt:lpstr>
      <vt:lpstr>Bulk Property of QGP</vt:lpstr>
      <vt:lpstr>Effect on Collective Flow</vt:lpstr>
      <vt:lpstr>Collective Flow</vt:lpstr>
      <vt:lpstr>Effect on Collective Flow</vt:lpstr>
      <vt:lpstr>Temperature Dependent h/s </vt:lpstr>
      <vt:lpstr>Temperature Dependent h/s </vt:lpstr>
      <vt:lpstr>Temperature Dependent h/s </vt:lpstr>
      <vt:lpstr>Temperature Dependent h/s </vt:lpstr>
      <vt:lpstr>Electromagnetic Field  in Heavy Ion Collisions</vt:lpstr>
      <vt:lpstr>Electromagnetic Field in Heavy Ion Collisions</vt:lpstr>
      <vt:lpstr>Electromagnetic Fields and Property of QGP</vt:lpstr>
      <vt:lpstr>Understanding of QGP Property</vt:lpstr>
      <vt:lpstr>Relativistic Resistive                           Magneto-Hydrodynamics (RRMHD)</vt:lpstr>
      <vt:lpstr>Relativistic Resistive  Magneto-Hydrodynamics (RRMHD)</vt:lpstr>
      <vt:lpstr>Validation of the Code</vt:lpstr>
      <vt:lpstr>Symmetric and Asymmetric Systems</vt:lpstr>
      <vt:lpstr>Analysis on High-Energy Heavy-Ion Collisions</vt:lpstr>
      <vt:lpstr>Initial Condition：QGP Medium</vt:lpstr>
      <vt:lpstr>Initial Condition：Electromagnetic Fields</vt:lpstr>
      <vt:lpstr>Electromagnetic Field  in Symmetric and Asymmetric Systems </vt:lpstr>
      <vt:lpstr>Initial Condition：Electromagnetic Fields (η_s=0)</vt:lpstr>
      <vt:lpstr>Space-time Evolution</vt:lpstr>
      <vt:lpstr>Directed Flow</vt:lpstr>
      <vt:lpstr>Energy Transfer by Ohm Dissipation</vt:lpstr>
      <vt:lpstr>Directed Flow</vt:lpstr>
      <vt:lpstr>Charge Dependence of Dv2：Au＋Au</vt:lpstr>
      <vt:lpstr>Charge Dependence of Dv2：Cu＋Au</vt:lpstr>
      <vt:lpstr>Charge Dependence of Dv1：Au＋Au</vt:lpstr>
      <vt:lpstr>Charge Dependence of Dv1：Cu＋Au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野中 千穂</dc:creator>
  <cp:lastModifiedBy>千穂 野中</cp:lastModifiedBy>
  <cp:revision>210</cp:revision>
  <dcterms:created xsi:type="dcterms:W3CDTF">2023-09-04T23:32:37Z</dcterms:created>
  <dcterms:modified xsi:type="dcterms:W3CDTF">2023-11-21T10:37:09Z</dcterms:modified>
</cp:coreProperties>
</file>