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customXml/itemProps23.xml" ContentType="application/vnd.openxmlformats-officedocument.customXmlProperties+xml"/>
  <Override PartName="/customXml/itemProps24.xml" ContentType="application/vnd.openxmlformats-officedocument.customXmlProperties+xml"/>
  <Override PartName="/customXml/itemProps25.xml" ContentType="application/vnd.openxmlformats-officedocument.customXmlProperties+xml"/>
  <Override PartName="/customXml/itemProps26.xml" ContentType="application/vnd.openxmlformats-officedocument.customXmlProperties+xml"/>
  <Override PartName="/customXml/itemProps27.xml" ContentType="application/vnd.openxmlformats-officedocument.customXmlProperties+xml"/>
  <Override PartName="/customXml/itemProps28.xml" ContentType="application/vnd.openxmlformats-officedocument.customXmlProperties+xml"/>
  <Override PartName="/customXml/itemProps29.xml" ContentType="application/vnd.openxmlformats-officedocument.customXmlProperties+xml"/>
  <Override PartName="/customXml/itemProps30.xml" ContentType="application/vnd.openxmlformats-officedocument.customXmlProperties+xml"/>
  <Override PartName="/customXml/itemProps31.xml" ContentType="application/vnd.openxmlformats-officedocument.customXmlProperties+xml"/>
  <Override PartName="/customXml/itemProps32.xml" ContentType="application/vnd.openxmlformats-officedocument.customXmlProperties+xml"/>
  <Override PartName="/customXml/itemProps3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omments/modernComment_233_D47BD787.xml" ContentType="application/vnd.ms-powerpoint.comment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omments/modernComment_234_84907905.xml" ContentType="application/vnd.ms-powerpoint.comment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2" r:id="rId34"/>
  </p:sldMasterIdLst>
  <p:notesMasterIdLst>
    <p:notesMasterId r:id="rId69"/>
  </p:notesMasterIdLst>
  <p:handoutMasterIdLst>
    <p:handoutMasterId r:id="rId70"/>
  </p:handoutMasterIdLst>
  <p:sldIdLst>
    <p:sldId id="354" r:id="rId35"/>
    <p:sldId id="347" r:id="rId36"/>
    <p:sldId id="257" r:id="rId37"/>
    <p:sldId id="448" r:id="rId38"/>
    <p:sldId id="449" r:id="rId39"/>
    <p:sldId id="476" r:id="rId40"/>
    <p:sldId id="516" r:id="rId41"/>
    <p:sldId id="331" r:id="rId42"/>
    <p:sldId id="364" r:id="rId43"/>
    <p:sldId id="368" r:id="rId44"/>
    <p:sldId id="360" r:id="rId45"/>
    <p:sldId id="545" r:id="rId46"/>
    <p:sldId id="361" r:id="rId47"/>
    <p:sldId id="547" r:id="rId48"/>
    <p:sldId id="548" r:id="rId49"/>
    <p:sldId id="365" r:id="rId50"/>
    <p:sldId id="367" r:id="rId51"/>
    <p:sldId id="366" r:id="rId52"/>
    <p:sldId id="563" r:id="rId53"/>
    <p:sldId id="551" r:id="rId54"/>
    <p:sldId id="564" r:id="rId55"/>
    <p:sldId id="565" r:id="rId56"/>
    <p:sldId id="566" r:id="rId57"/>
    <p:sldId id="555" r:id="rId58"/>
    <p:sldId id="570" r:id="rId59"/>
    <p:sldId id="567" r:id="rId60"/>
    <p:sldId id="568" r:id="rId61"/>
    <p:sldId id="363" r:id="rId62"/>
    <p:sldId id="569" r:id="rId63"/>
    <p:sldId id="546" r:id="rId64"/>
    <p:sldId id="537" r:id="rId65"/>
    <p:sldId id="571" r:id="rId66"/>
    <p:sldId id="559" r:id="rId67"/>
    <p:sldId id="572" r:id="rId68"/>
  </p:sldIdLst>
  <p:sldSz cx="12190413" cy="6858000"/>
  <p:notesSz cx="6858000" cy="9144000"/>
  <p:custDataLst>
    <p:tags r:id="rId71"/>
  </p:custDataLst>
  <p:defaultTextStyle>
    <a:defPPr>
      <a:defRPr lang="da-DK"/>
    </a:defPPr>
    <a:lvl1pPr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 + ATDM" id="{712880A5-49AD-D74B-9F8E-E7914F72DD64}">
          <p14:sldIdLst>
            <p14:sldId id="354"/>
            <p14:sldId id="347"/>
            <p14:sldId id="257"/>
            <p14:sldId id="448"/>
            <p14:sldId id="449"/>
            <p14:sldId id="476"/>
            <p14:sldId id="516"/>
            <p14:sldId id="331"/>
            <p14:sldId id="364"/>
            <p14:sldId id="368"/>
            <p14:sldId id="360"/>
            <p14:sldId id="545"/>
            <p14:sldId id="361"/>
            <p14:sldId id="547"/>
            <p14:sldId id="548"/>
            <p14:sldId id="365"/>
            <p14:sldId id="367"/>
            <p14:sldId id="366"/>
          </p14:sldIdLst>
        </p14:section>
        <p14:section name="NN reconstruction (Michał)" id="{165E15EE-F6CA-4E4A-A549-162C7F2A3523}">
          <p14:sldIdLst>
            <p14:sldId id="563"/>
            <p14:sldId id="551"/>
            <p14:sldId id="564"/>
            <p14:sldId id="565"/>
            <p14:sldId id="566"/>
            <p14:sldId id="555"/>
            <p14:sldId id="570"/>
            <p14:sldId id="567"/>
            <p14:sldId id="568"/>
          </p14:sldIdLst>
        </p14:section>
        <p14:section name="Ending" id="{8E43E56C-30AD-284A-9CF2-4DB4663F43F8}">
          <p14:sldIdLst>
            <p14:sldId id="363"/>
            <p14:sldId id="569"/>
            <p14:sldId id="546"/>
          </p14:sldIdLst>
        </p14:section>
        <p14:section name="back-up slides" id="{107F9730-B7A1-374D-9B5A-2F1F5D3E20B1}">
          <p14:sldIdLst>
            <p14:sldId id="537"/>
            <p14:sldId id="571"/>
            <p14:sldId id="559"/>
            <p14:sldId id="572"/>
          </p14:sldIdLst>
        </p14:section>
      </p14:section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4E473F-2D2F-9754-1EE6-F45CA13ED07F}" name="Rikke Stougaard Klausen" initials="RK" userId="S::rstkl@dtu.dk::ab2b9d06-048f-4ced-939b-a839cad006fe" providerId="AD"/>
  <p188:author id="{DC9188DB-670D-0D34-78B2-509CC579102E}" name="Michal Kossakowski" initials="MK" userId="S::mmako@dtu.dk::a6ebf569-036b-4805-9ee0-727f9b68d6a4" providerId="AD"/>
  <p188:author id="{FBCB9CF1-CBC6-9347-31E2-00FF649534EC}" name="Benjamin Nobre Hauptmann" initials="BH" userId="S::bnoha@dtu.dk::21bb0eb7-7260-4855-9b29-ed09afc2b4c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1B33"/>
    <a:srgbClr val="B87197"/>
    <a:srgbClr val="FFFFFF"/>
    <a:srgbClr val="D5D8FB"/>
    <a:srgbClr val="124684"/>
    <a:srgbClr val="990000"/>
    <a:srgbClr val="000000"/>
    <a:srgbClr val="FFCC00"/>
    <a:srgbClr val="FF66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431B77-ABDF-804A-9203-A1E9BFC87FEB}" v="5661" dt="2026-08-20T07:59:56.9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34"/>
    <p:restoredTop sz="94670"/>
  </p:normalViewPr>
  <p:slideViewPr>
    <p:cSldViewPr snapToGrid="0">
      <p:cViewPr varScale="1">
        <p:scale>
          <a:sx n="117" d="100"/>
          <a:sy n="117" d="100"/>
        </p:scale>
        <p:origin x="55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customXml" Target="../customXml/item26.xml"/><Relationship Id="rId21" Type="http://schemas.openxmlformats.org/officeDocument/2006/relationships/customXml" Target="../customXml/item21.xml"/><Relationship Id="rId42" Type="http://schemas.openxmlformats.org/officeDocument/2006/relationships/slide" Target="slides/slide8.xml"/><Relationship Id="rId47" Type="http://schemas.openxmlformats.org/officeDocument/2006/relationships/slide" Target="slides/slide13.xml"/><Relationship Id="rId63" Type="http://schemas.openxmlformats.org/officeDocument/2006/relationships/slide" Target="slides/slide29.xml"/><Relationship Id="rId68" Type="http://schemas.openxmlformats.org/officeDocument/2006/relationships/slide" Target="slides/slide34.xml"/><Relationship Id="rId16" Type="http://schemas.openxmlformats.org/officeDocument/2006/relationships/customXml" Target="../customXml/item16.xml"/><Relationship Id="rId11" Type="http://schemas.openxmlformats.org/officeDocument/2006/relationships/customXml" Target="../customXml/item11.xml"/><Relationship Id="rId24" Type="http://schemas.openxmlformats.org/officeDocument/2006/relationships/customXml" Target="../customXml/item24.xml"/><Relationship Id="rId32" Type="http://schemas.openxmlformats.org/officeDocument/2006/relationships/customXml" Target="../customXml/item32.xml"/><Relationship Id="rId37" Type="http://schemas.openxmlformats.org/officeDocument/2006/relationships/slide" Target="slides/slide3.xml"/><Relationship Id="rId40" Type="http://schemas.openxmlformats.org/officeDocument/2006/relationships/slide" Target="slides/slide6.xml"/><Relationship Id="rId45" Type="http://schemas.openxmlformats.org/officeDocument/2006/relationships/slide" Target="slides/slide11.xml"/><Relationship Id="rId53" Type="http://schemas.openxmlformats.org/officeDocument/2006/relationships/slide" Target="slides/slide19.xml"/><Relationship Id="rId58" Type="http://schemas.openxmlformats.org/officeDocument/2006/relationships/slide" Target="slides/slide24.xml"/><Relationship Id="rId66" Type="http://schemas.openxmlformats.org/officeDocument/2006/relationships/slide" Target="slides/slide32.xml"/><Relationship Id="rId74" Type="http://schemas.openxmlformats.org/officeDocument/2006/relationships/theme" Target="theme/theme1.xml"/><Relationship Id="rId5" Type="http://schemas.openxmlformats.org/officeDocument/2006/relationships/customXml" Target="../customXml/item5.xml"/><Relationship Id="rId61" Type="http://schemas.openxmlformats.org/officeDocument/2006/relationships/slide" Target="slides/slide27.xml"/><Relationship Id="rId19" Type="http://schemas.openxmlformats.org/officeDocument/2006/relationships/customXml" Target="../customXml/item19.xml"/><Relationship Id="rId14" Type="http://schemas.openxmlformats.org/officeDocument/2006/relationships/customXml" Target="../customXml/item14.xml"/><Relationship Id="rId22" Type="http://schemas.openxmlformats.org/officeDocument/2006/relationships/customXml" Target="../customXml/item22.xml"/><Relationship Id="rId27" Type="http://schemas.openxmlformats.org/officeDocument/2006/relationships/customXml" Target="../customXml/item27.xml"/><Relationship Id="rId30" Type="http://schemas.openxmlformats.org/officeDocument/2006/relationships/customXml" Target="../customXml/item30.xml"/><Relationship Id="rId35" Type="http://schemas.openxmlformats.org/officeDocument/2006/relationships/slide" Target="slides/slide1.xml"/><Relationship Id="rId43" Type="http://schemas.openxmlformats.org/officeDocument/2006/relationships/slide" Target="slides/slide9.xml"/><Relationship Id="rId48" Type="http://schemas.openxmlformats.org/officeDocument/2006/relationships/slide" Target="slides/slide14.xml"/><Relationship Id="rId56" Type="http://schemas.openxmlformats.org/officeDocument/2006/relationships/slide" Target="slides/slide22.xml"/><Relationship Id="rId64" Type="http://schemas.openxmlformats.org/officeDocument/2006/relationships/slide" Target="slides/slide30.xml"/><Relationship Id="rId69" Type="http://schemas.openxmlformats.org/officeDocument/2006/relationships/notesMaster" Target="notesMasters/notesMaster1.xml"/><Relationship Id="rId77" Type="http://schemas.microsoft.com/office/2015/10/relationships/revisionInfo" Target="revisionInfo.xml"/><Relationship Id="rId8" Type="http://schemas.openxmlformats.org/officeDocument/2006/relationships/customXml" Target="../customXml/item8.xml"/><Relationship Id="rId51" Type="http://schemas.openxmlformats.org/officeDocument/2006/relationships/slide" Target="slides/slide17.xml"/><Relationship Id="rId72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25" Type="http://schemas.openxmlformats.org/officeDocument/2006/relationships/customXml" Target="../customXml/item25.xml"/><Relationship Id="rId33" Type="http://schemas.openxmlformats.org/officeDocument/2006/relationships/customXml" Target="../customXml/item33.xml"/><Relationship Id="rId38" Type="http://schemas.openxmlformats.org/officeDocument/2006/relationships/slide" Target="slides/slide4.xml"/><Relationship Id="rId46" Type="http://schemas.openxmlformats.org/officeDocument/2006/relationships/slide" Target="slides/slide12.xml"/><Relationship Id="rId59" Type="http://schemas.openxmlformats.org/officeDocument/2006/relationships/slide" Target="slides/slide25.xml"/><Relationship Id="rId67" Type="http://schemas.openxmlformats.org/officeDocument/2006/relationships/slide" Target="slides/slide33.xml"/><Relationship Id="rId20" Type="http://schemas.openxmlformats.org/officeDocument/2006/relationships/customXml" Target="../customXml/item20.xml"/><Relationship Id="rId41" Type="http://schemas.openxmlformats.org/officeDocument/2006/relationships/slide" Target="slides/slide7.xml"/><Relationship Id="rId54" Type="http://schemas.openxmlformats.org/officeDocument/2006/relationships/slide" Target="slides/slide20.xml"/><Relationship Id="rId62" Type="http://schemas.openxmlformats.org/officeDocument/2006/relationships/slide" Target="slides/slide28.xml"/><Relationship Id="rId70" Type="http://schemas.openxmlformats.org/officeDocument/2006/relationships/handoutMaster" Target="handoutMasters/handoutMaster1.xml"/><Relationship Id="rId75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5" Type="http://schemas.openxmlformats.org/officeDocument/2006/relationships/customXml" Target="../customXml/item15.xml"/><Relationship Id="rId23" Type="http://schemas.openxmlformats.org/officeDocument/2006/relationships/customXml" Target="../customXml/item23.xml"/><Relationship Id="rId28" Type="http://schemas.openxmlformats.org/officeDocument/2006/relationships/customXml" Target="../customXml/item28.xml"/><Relationship Id="rId36" Type="http://schemas.openxmlformats.org/officeDocument/2006/relationships/slide" Target="slides/slide2.xml"/><Relationship Id="rId49" Type="http://schemas.openxmlformats.org/officeDocument/2006/relationships/slide" Target="slides/slide15.xml"/><Relationship Id="rId57" Type="http://schemas.openxmlformats.org/officeDocument/2006/relationships/slide" Target="slides/slide23.xml"/><Relationship Id="rId10" Type="http://schemas.openxmlformats.org/officeDocument/2006/relationships/customXml" Target="../customXml/item10.xml"/><Relationship Id="rId31" Type="http://schemas.openxmlformats.org/officeDocument/2006/relationships/customXml" Target="../customXml/item31.xml"/><Relationship Id="rId44" Type="http://schemas.openxmlformats.org/officeDocument/2006/relationships/slide" Target="slides/slide10.xml"/><Relationship Id="rId52" Type="http://schemas.openxmlformats.org/officeDocument/2006/relationships/slide" Target="slides/slide18.xml"/><Relationship Id="rId60" Type="http://schemas.openxmlformats.org/officeDocument/2006/relationships/slide" Target="slides/slide26.xml"/><Relationship Id="rId65" Type="http://schemas.openxmlformats.org/officeDocument/2006/relationships/slide" Target="slides/slide31.xml"/><Relationship Id="rId73" Type="http://schemas.openxmlformats.org/officeDocument/2006/relationships/viewProps" Target="viewProps.xml"/><Relationship Id="rId78" Type="http://schemas.microsoft.com/office/2018/10/relationships/authors" Target="authors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39" Type="http://schemas.openxmlformats.org/officeDocument/2006/relationships/slide" Target="slides/slide5.xml"/><Relationship Id="rId34" Type="http://schemas.openxmlformats.org/officeDocument/2006/relationships/slideMaster" Target="slideMasters/slideMaster1.xml"/><Relationship Id="rId50" Type="http://schemas.openxmlformats.org/officeDocument/2006/relationships/slide" Target="slides/slide16.xml"/><Relationship Id="rId55" Type="http://schemas.openxmlformats.org/officeDocument/2006/relationships/slide" Target="slides/slide21.xml"/><Relationship Id="rId76" Type="http://schemas.microsoft.com/office/2016/11/relationships/changesInfo" Target="changesInfos/changesInfo1.xml"/><Relationship Id="rId7" Type="http://schemas.openxmlformats.org/officeDocument/2006/relationships/customXml" Target="../customXml/item7.xml"/><Relationship Id="rId71" Type="http://schemas.openxmlformats.org/officeDocument/2006/relationships/tags" Target="tags/tag1.xml"/><Relationship Id="rId2" Type="http://schemas.openxmlformats.org/officeDocument/2006/relationships/customXml" Target="../customXml/item2.xml"/><Relationship Id="rId29" Type="http://schemas.openxmlformats.org/officeDocument/2006/relationships/customXml" Target="../customXml/item2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l Kossakowski" userId="a6ebf569-036b-4805-9ee0-727f9b68d6a4" providerId="ADAL" clId="{3F6F16E3-A5DD-5A34-A210-95F083627207}"/>
    <pc:docChg chg="undo custSel addSld delSld modSld sldOrd addSection modSection">
      <pc:chgData name="Michal Kossakowski" userId="a6ebf569-036b-4805-9ee0-727f9b68d6a4" providerId="ADAL" clId="{3F6F16E3-A5DD-5A34-A210-95F083627207}" dt="2026-08-20T07:59:56.948" v="12583" actId="166"/>
      <pc:docMkLst>
        <pc:docMk/>
      </pc:docMkLst>
      <pc:sldChg chg="modSp mod">
        <pc:chgData name="Michal Kossakowski" userId="a6ebf569-036b-4805-9ee0-727f9b68d6a4" providerId="ADAL" clId="{3F6F16E3-A5DD-5A34-A210-95F083627207}" dt="2026-08-17T12:36:28.566" v="4979" actId="1076"/>
        <pc:sldMkLst>
          <pc:docMk/>
          <pc:sldMk cId="1796381250" sldId="257"/>
        </pc:sldMkLst>
        <pc:picChg chg="mod">
          <ac:chgData name="Michal Kossakowski" userId="a6ebf569-036b-4805-9ee0-727f9b68d6a4" providerId="ADAL" clId="{3F6F16E3-A5DD-5A34-A210-95F083627207}" dt="2026-08-17T12:36:28.566" v="4979" actId="1076"/>
          <ac:picMkLst>
            <pc:docMk/>
            <pc:sldMk cId="1796381250" sldId="257"/>
            <ac:picMk id="6" creationId="{9509A3A4-55E9-D253-0B79-7B1F8240D40B}"/>
          </ac:picMkLst>
        </pc:picChg>
      </pc:sldChg>
      <pc:sldChg chg="addSp delSp modSp add del mod">
        <pc:chgData name="Michal Kossakowski" userId="a6ebf569-036b-4805-9ee0-727f9b68d6a4" providerId="ADAL" clId="{3F6F16E3-A5DD-5A34-A210-95F083627207}" dt="2026-08-17T12:40:01.395" v="5037" actId="1076"/>
        <pc:sldMkLst>
          <pc:docMk/>
          <pc:sldMk cId="862436961" sldId="331"/>
        </pc:sldMkLst>
        <pc:spChg chg="mod">
          <ac:chgData name="Michal Kossakowski" userId="a6ebf569-036b-4805-9ee0-727f9b68d6a4" providerId="ADAL" clId="{3F6F16E3-A5DD-5A34-A210-95F083627207}" dt="2026-08-17T12:40:01.395" v="5037" actId="1076"/>
          <ac:spMkLst>
            <pc:docMk/>
            <pc:sldMk cId="862436961" sldId="331"/>
            <ac:spMk id="21" creationId="{F95B5435-DBD9-A0A6-9DA0-76217CA42323}"/>
          </ac:spMkLst>
        </pc:spChg>
        <pc:spChg chg="mod">
          <ac:chgData name="Michal Kossakowski" userId="a6ebf569-036b-4805-9ee0-727f9b68d6a4" providerId="ADAL" clId="{3F6F16E3-A5DD-5A34-A210-95F083627207}" dt="2026-08-17T12:38:23.710" v="5009" actId="1076"/>
          <ac:spMkLst>
            <pc:docMk/>
            <pc:sldMk cId="862436961" sldId="331"/>
            <ac:spMk id="24" creationId="{DB4F8F9B-6DB8-0335-7D82-A69774104E5D}"/>
          </ac:spMkLst>
        </pc:spChg>
        <pc:spChg chg="add mod">
          <ac:chgData name="Michal Kossakowski" userId="a6ebf569-036b-4805-9ee0-727f9b68d6a4" providerId="ADAL" clId="{3F6F16E3-A5DD-5A34-A210-95F083627207}" dt="2026-08-17T12:39:46.075" v="5034" actId="1076"/>
          <ac:spMkLst>
            <pc:docMk/>
            <pc:sldMk cId="862436961" sldId="331"/>
            <ac:spMk id="25" creationId="{F9594313-E697-59E9-08FC-B1CACE46835E}"/>
          </ac:spMkLst>
        </pc:spChg>
        <pc:picChg chg="mod">
          <ac:chgData name="Michal Kossakowski" userId="a6ebf569-036b-4805-9ee0-727f9b68d6a4" providerId="ADAL" clId="{3F6F16E3-A5DD-5A34-A210-95F083627207}" dt="2026-08-17T12:38:31.145" v="5020" actId="1036"/>
          <ac:picMkLst>
            <pc:docMk/>
            <pc:sldMk cId="862436961" sldId="331"/>
            <ac:picMk id="9" creationId="{F2F4C9D5-7361-4C6D-D0D0-F879D9CC7132}"/>
          </ac:picMkLst>
        </pc:picChg>
        <pc:picChg chg="mod">
          <ac:chgData name="Michal Kossakowski" userId="a6ebf569-036b-4805-9ee0-727f9b68d6a4" providerId="ADAL" clId="{3F6F16E3-A5DD-5A34-A210-95F083627207}" dt="2026-08-17T12:39:36.724" v="5033" actId="1076"/>
          <ac:picMkLst>
            <pc:docMk/>
            <pc:sldMk cId="862436961" sldId="331"/>
            <ac:picMk id="19" creationId="{20A3CF79-07C9-BE8E-3295-3E1CEE1651B4}"/>
          </ac:picMkLst>
        </pc:picChg>
        <pc:picChg chg="add mod">
          <ac:chgData name="Michal Kossakowski" userId="a6ebf569-036b-4805-9ee0-727f9b68d6a4" providerId="ADAL" clId="{3F6F16E3-A5DD-5A34-A210-95F083627207}" dt="2026-08-17T12:39:53.649" v="5036"/>
          <ac:picMkLst>
            <pc:docMk/>
            <pc:sldMk cId="862436961" sldId="331"/>
            <ac:picMk id="26" creationId="{CE6DA6A1-8077-18D2-EDD8-21A74A17E03E}"/>
          </ac:picMkLst>
        </pc:picChg>
        <pc:picChg chg="mod">
          <ac:chgData name="Michal Kossakowski" userId="a6ebf569-036b-4805-9ee0-727f9b68d6a4" providerId="ADAL" clId="{3F6F16E3-A5DD-5A34-A210-95F083627207}" dt="2026-08-17T12:37:49.869" v="5002" actId="1076"/>
          <ac:picMkLst>
            <pc:docMk/>
            <pc:sldMk cId="862436961" sldId="331"/>
            <ac:picMk id="2052" creationId="{4977D0EC-6A07-F7BA-7931-014BCD1A00D4}"/>
          </ac:picMkLst>
        </pc:picChg>
      </pc:sldChg>
      <pc:sldChg chg="addSp delSp modSp mod modAnim modNotesTx">
        <pc:chgData name="Michal Kossakowski" userId="a6ebf569-036b-4805-9ee0-727f9b68d6a4" providerId="ADAL" clId="{3F6F16E3-A5DD-5A34-A210-95F083627207}" dt="2026-08-20T07:59:56.948" v="12583" actId="166"/>
        <pc:sldMkLst>
          <pc:docMk/>
          <pc:sldMk cId="397841538" sldId="363"/>
        </pc:sldMkLst>
        <pc:spChg chg="add mod">
          <ac:chgData name="Michal Kossakowski" userId="a6ebf569-036b-4805-9ee0-727f9b68d6a4" providerId="ADAL" clId="{3F6F16E3-A5DD-5A34-A210-95F083627207}" dt="2026-08-18T15:46:59.802" v="10943" actId="20577"/>
          <ac:spMkLst>
            <pc:docMk/>
            <pc:sldMk cId="397841538" sldId="363"/>
            <ac:spMk id="2" creationId="{8FC73CC4-AED5-C8E2-AB31-066D6EF8E687}"/>
          </ac:spMkLst>
        </pc:spChg>
        <pc:spChg chg="add mod">
          <ac:chgData name="Michal Kossakowski" userId="a6ebf569-036b-4805-9ee0-727f9b68d6a4" providerId="ADAL" clId="{3F6F16E3-A5DD-5A34-A210-95F083627207}" dt="2026-08-20T07:59:37.927" v="12579" actId="20577"/>
          <ac:spMkLst>
            <pc:docMk/>
            <pc:sldMk cId="397841538" sldId="363"/>
            <ac:spMk id="12" creationId="{328970CF-8F25-150C-0C18-6B8ED9C390B4}"/>
          </ac:spMkLst>
        </pc:spChg>
        <pc:spChg chg="add del mod">
          <ac:chgData name="Michal Kossakowski" userId="a6ebf569-036b-4805-9ee0-727f9b68d6a4" providerId="ADAL" clId="{3F6F16E3-A5DD-5A34-A210-95F083627207}" dt="2026-08-19T21:11:04.477" v="12338" actId="20577"/>
          <ac:spMkLst>
            <pc:docMk/>
            <pc:sldMk cId="397841538" sldId="363"/>
            <ac:spMk id="13" creationId="{35E01F67-84B5-E119-9038-12A5DEF93A3B}"/>
          </ac:spMkLst>
        </pc:spChg>
        <pc:picChg chg="add del mod">
          <ac:chgData name="Michal Kossakowski" userId="a6ebf569-036b-4805-9ee0-727f9b68d6a4" providerId="ADAL" clId="{3F6F16E3-A5DD-5A34-A210-95F083627207}" dt="2026-08-20T07:59:56.948" v="12583" actId="166"/>
          <ac:picMkLst>
            <pc:docMk/>
            <pc:sldMk cId="397841538" sldId="363"/>
            <ac:picMk id="8" creationId="{B013A1C1-5B98-BAC6-AF61-96E2F88C3F89}"/>
          </ac:picMkLst>
        </pc:picChg>
        <pc:picChg chg="add mod">
          <ac:chgData name="Michal Kossakowski" userId="a6ebf569-036b-4805-9ee0-727f9b68d6a4" providerId="ADAL" clId="{3F6F16E3-A5DD-5A34-A210-95F083627207}" dt="2026-08-17T12:42:04.540" v="5138"/>
          <ac:picMkLst>
            <pc:docMk/>
            <pc:sldMk cId="397841538" sldId="363"/>
            <ac:picMk id="11" creationId="{8BC0E109-18A5-9F06-E575-0ED80B553C9B}"/>
          </ac:picMkLst>
        </pc:picChg>
        <pc:cxnChg chg="add del mod">
          <ac:chgData name="Michal Kossakowski" userId="a6ebf569-036b-4805-9ee0-727f9b68d6a4" providerId="ADAL" clId="{3F6F16E3-A5DD-5A34-A210-95F083627207}" dt="2026-08-20T07:59:49.736" v="12582" actId="14100"/>
          <ac:cxnSpMkLst>
            <pc:docMk/>
            <pc:sldMk cId="397841538" sldId="363"/>
            <ac:cxnSpMk id="10" creationId="{79F4DA37-FC70-45A6-9792-6C2FCD49F235}"/>
          </ac:cxnSpMkLst>
        </pc:cxnChg>
      </pc:sldChg>
      <pc:sldChg chg="addSp delSp modSp mod ord">
        <pc:chgData name="Michal Kossakowski" userId="a6ebf569-036b-4805-9ee0-727f9b68d6a4" providerId="ADAL" clId="{3F6F16E3-A5DD-5A34-A210-95F083627207}" dt="2026-08-18T15:41:34.118" v="10787" actId="20577"/>
        <pc:sldMkLst>
          <pc:docMk/>
          <pc:sldMk cId="1517478133" sldId="364"/>
        </pc:sldMkLst>
        <pc:spChg chg="add mod">
          <ac:chgData name="Michal Kossakowski" userId="a6ebf569-036b-4805-9ee0-727f9b68d6a4" providerId="ADAL" clId="{3F6F16E3-A5DD-5A34-A210-95F083627207}" dt="2026-08-18T15:41:34.118" v="10787" actId="20577"/>
          <ac:spMkLst>
            <pc:docMk/>
            <pc:sldMk cId="1517478133" sldId="364"/>
            <ac:spMk id="7" creationId="{F3C9E94D-A1D1-163B-9425-4246CED1FBCA}"/>
          </ac:spMkLst>
        </pc:spChg>
        <pc:picChg chg="add mod">
          <ac:chgData name="Michal Kossakowski" userId="a6ebf569-036b-4805-9ee0-727f9b68d6a4" providerId="ADAL" clId="{3F6F16E3-A5DD-5A34-A210-95F083627207}" dt="2026-08-17T12:40:22.647" v="5042"/>
          <ac:picMkLst>
            <pc:docMk/>
            <pc:sldMk cId="1517478133" sldId="364"/>
            <ac:picMk id="3" creationId="{F635804C-AC67-2AF1-23EA-4C5442B28949}"/>
          </ac:picMkLst>
        </pc:picChg>
      </pc:sldChg>
      <pc:sldChg chg="addSp delSp modSp mod">
        <pc:chgData name="Michal Kossakowski" userId="a6ebf569-036b-4805-9ee0-727f9b68d6a4" providerId="ADAL" clId="{3F6F16E3-A5DD-5A34-A210-95F083627207}" dt="2026-08-17T12:41:35.485" v="5123"/>
        <pc:sldMkLst>
          <pc:docMk/>
          <pc:sldMk cId="437934078" sldId="365"/>
        </pc:sldMkLst>
        <pc:picChg chg="add mod">
          <ac:chgData name="Michal Kossakowski" userId="a6ebf569-036b-4805-9ee0-727f9b68d6a4" providerId="ADAL" clId="{3F6F16E3-A5DD-5A34-A210-95F083627207}" dt="2026-08-17T12:41:35.485" v="5123"/>
          <ac:picMkLst>
            <pc:docMk/>
            <pc:sldMk cId="437934078" sldId="365"/>
            <ac:picMk id="2" creationId="{1CFC1093-4AC7-9CBD-B39F-E0CCB8D8DF2F}"/>
          </ac:picMkLst>
        </pc:picChg>
      </pc:sldChg>
      <pc:sldChg chg="addSp delSp modSp mod">
        <pc:chgData name="Michal Kossakowski" userId="a6ebf569-036b-4805-9ee0-727f9b68d6a4" providerId="ADAL" clId="{3F6F16E3-A5DD-5A34-A210-95F083627207}" dt="2026-08-17T12:41:44.301" v="5128"/>
        <pc:sldMkLst>
          <pc:docMk/>
          <pc:sldMk cId="2462845347" sldId="366"/>
        </pc:sldMkLst>
        <pc:picChg chg="add mod">
          <ac:chgData name="Michal Kossakowski" userId="a6ebf569-036b-4805-9ee0-727f9b68d6a4" providerId="ADAL" clId="{3F6F16E3-A5DD-5A34-A210-95F083627207}" dt="2026-08-17T12:41:44.301" v="5128"/>
          <ac:picMkLst>
            <pc:docMk/>
            <pc:sldMk cId="2462845347" sldId="366"/>
            <ac:picMk id="2" creationId="{F0B95066-E5E0-F070-2801-CC7BB655B3E0}"/>
          </ac:picMkLst>
        </pc:picChg>
      </pc:sldChg>
      <pc:sldChg chg="addSp delSp modSp mod">
        <pc:chgData name="Michal Kossakowski" userId="a6ebf569-036b-4805-9ee0-727f9b68d6a4" providerId="ADAL" clId="{3F6F16E3-A5DD-5A34-A210-95F083627207}" dt="2026-08-17T12:41:39.764" v="5125"/>
        <pc:sldMkLst>
          <pc:docMk/>
          <pc:sldMk cId="1880616142" sldId="367"/>
        </pc:sldMkLst>
        <pc:picChg chg="add mod">
          <ac:chgData name="Michal Kossakowski" userId="a6ebf569-036b-4805-9ee0-727f9b68d6a4" providerId="ADAL" clId="{3F6F16E3-A5DD-5A34-A210-95F083627207}" dt="2026-08-17T12:41:39.764" v="5125"/>
          <ac:picMkLst>
            <pc:docMk/>
            <pc:sldMk cId="1880616142" sldId="367"/>
            <ac:picMk id="2" creationId="{A47ABC1C-E4BB-4456-ED6E-7B1EE1D6926E}"/>
          </ac:picMkLst>
        </pc:picChg>
      </pc:sldChg>
      <pc:sldChg chg="addSp delSp modSp mod">
        <pc:chgData name="Michal Kossakowski" userId="a6ebf569-036b-4805-9ee0-727f9b68d6a4" providerId="ADAL" clId="{3F6F16E3-A5DD-5A34-A210-95F083627207}" dt="2026-08-17T12:36:53.182" v="4986"/>
        <pc:sldMkLst>
          <pc:docMk/>
          <pc:sldMk cId="1040622564" sldId="448"/>
        </pc:sldMkLst>
        <pc:picChg chg="add mod">
          <ac:chgData name="Michal Kossakowski" userId="a6ebf569-036b-4805-9ee0-727f9b68d6a4" providerId="ADAL" clId="{3F6F16E3-A5DD-5A34-A210-95F083627207}" dt="2026-08-17T12:36:53.182" v="4986"/>
          <ac:picMkLst>
            <pc:docMk/>
            <pc:sldMk cId="1040622564" sldId="448"/>
            <ac:picMk id="8" creationId="{4C54DD09-263E-93C9-3808-11209A8762FF}"/>
          </ac:picMkLst>
        </pc:picChg>
      </pc:sldChg>
      <pc:sldChg chg="modSp mod">
        <pc:chgData name="Michal Kossakowski" userId="a6ebf569-036b-4805-9ee0-727f9b68d6a4" providerId="ADAL" clId="{3F6F16E3-A5DD-5A34-A210-95F083627207}" dt="2026-08-17T12:36:49.629" v="4984" actId="1076"/>
        <pc:sldMkLst>
          <pc:docMk/>
          <pc:sldMk cId="1699526905" sldId="449"/>
        </pc:sldMkLst>
        <pc:picChg chg="mod">
          <ac:chgData name="Michal Kossakowski" userId="a6ebf569-036b-4805-9ee0-727f9b68d6a4" providerId="ADAL" clId="{3F6F16E3-A5DD-5A34-A210-95F083627207}" dt="2026-08-17T12:36:49.629" v="4984" actId="1076"/>
          <ac:picMkLst>
            <pc:docMk/>
            <pc:sldMk cId="1699526905" sldId="449"/>
            <ac:picMk id="7" creationId="{0B3D19A8-8F7A-4361-A570-0AEF0FA9EBC1}"/>
          </ac:picMkLst>
        </pc:picChg>
      </pc:sldChg>
      <pc:sldChg chg="addSp delSp modSp mod">
        <pc:chgData name="Michal Kossakowski" userId="a6ebf569-036b-4805-9ee0-727f9b68d6a4" providerId="ADAL" clId="{3F6F16E3-A5DD-5A34-A210-95F083627207}" dt="2026-08-17T12:36:59.884" v="4988"/>
        <pc:sldMkLst>
          <pc:docMk/>
          <pc:sldMk cId="2671019928" sldId="476"/>
        </pc:sldMkLst>
        <pc:picChg chg="add mod">
          <ac:chgData name="Michal Kossakowski" userId="a6ebf569-036b-4805-9ee0-727f9b68d6a4" providerId="ADAL" clId="{3F6F16E3-A5DD-5A34-A210-95F083627207}" dt="2026-08-17T12:36:59.884" v="4988"/>
          <ac:picMkLst>
            <pc:docMk/>
            <pc:sldMk cId="2671019928" sldId="476"/>
            <ac:picMk id="3" creationId="{8568516B-E78D-C3D9-5BD3-E1F0311BE1C1}"/>
          </ac:picMkLst>
        </pc:picChg>
      </pc:sldChg>
      <pc:sldChg chg="addSp delSp modSp mod">
        <pc:chgData name="Michal Kossakowski" userId="a6ebf569-036b-4805-9ee0-727f9b68d6a4" providerId="ADAL" clId="{3F6F16E3-A5DD-5A34-A210-95F083627207}" dt="2026-08-17T12:37:03.114" v="4990"/>
        <pc:sldMkLst>
          <pc:docMk/>
          <pc:sldMk cId="1909441878" sldId="516"/>
        </pc:sldMkLst>
        <pc:picChg chg="add mod">
          <ac:chgData name="Michal Kossakowski" userId="a6ebf569-036b-4805-9ee0-727f9b68d6a4" providerId="ADAL" clId="{3F6F16E3-A5DD-5A34-A210-95F083627207}" dt="2026-08-17T12:37:03.114" v="4990"/>
          <ac:picMkLst>
            <pc:docMk/>
            <pc:sldMk cId="1909441878" sldId="516"/>
            <ac:picMk id="3" creationId="{53209E26-0B5D-4B8B-D8EC-C2432144D95A}"/>
          </ac:picMkLst>
        </pc:picChg>
      </pc:sldChg>
      <pc:sldChg chg="addSp delSp modSp mod ord">
        <pc:chgData name="Michal Kossakowski" userId="a6ebf569-036b-4805-9ee0-727f9b68d6a4" providerId="ADAL" clId="{3F6F16E3-A5DD-5A34-A210-95F083627207}" dt="2026-08-18T15:43:58.053" v="10827" actId="20578"/>
        <pc:sldMkLst>
          <pc:docMk/>
          <pc:sldMk cId="3754323910" sldId="537"/>
        </pc:sldMkLst>
        <pc:picChg chg="add mod">
          <ac:chgData name="Michal Kossakowski" userId="a6ebf569-036b-4805-9ee0-727f9b68d6a4" providerId="ADAL" clId="{3F6F16E3-A5DD-5A34-A210-95F083627207}" dt="2026-08-17T12:41:16.159" v="5115"/>
          <ac:picMkLst>
            <pc:docMk/>
            <pc:sldMk cId="3754323910" sldId="537"/>
            <ac:picMk id="3" creationId="{9A7B7DFD-1761-C53D-6927-51A7E61F3ACB}"/>
          </ac:picMkLst>
        </pc:picChg>
      </pc:sldChg>
      <pc:sldChg chg="addSp delSp modSp mod">
        <pc:chgData name="Michal Kossakowski" userId="a6ebf569-036b-4805-9ee0-727f9b68d6a4" providerId="ADAL" clId="{3F6F16E3-A5DD-5A34-A210-95F083627207}" dt="2026-08-17T12:41:20.392" v="5117"/>
        <pc:sldMkLst>
          <pc:docMk/>
          <pc:sldMk cId="1868639943" sldId="545"/>
        </pc:sldMkLst>
        <pc:picChg chg="add mod">
          <ac:chgData name="Michal Kossakowski" userId="a6ebf569-036b-4805-9ee0-727f9b68d6a4" providerId="ADAL" clId="{3F6F16E3-A5DD-5A34-A210-95F083627207}" dt="2026-08-17T12:41:20.392" v="5117"/>
          <ac:picMkLst>
            <pc:docMk/>
            <pc:sldMk cId="1868639943" sldId="545"/>
            <ac:picMk id="2" creationId="{BB4B069E-F1B9-8E3C-FEE9-19C0413EE949}"/>
          </ac:picMkLst>
        </pc:picChg>
      </pc:sldChg>
      <pc:sldChg chg="addSp delSp modSp mod">
        <pc:chgData name="Michal Kossakowski" userId="a6ebf569-036b-4805-9ee0-727f9b68d6a4" providerId="ADAL" clId="{3F6F16E3-A5DD-5A34-A210-95F083627207}" dt="2026-08-17T12:42:11.052" v="5143"/>
        <pc:sldMkLst>
          <pc:docMk/>
          <pc:sldMk cId="2557219611" sldId="546"/>
        </pc:sldMkLst>
        <pc:picChg chg="add mod">
          <ac:chgData name="Michal Kossakowski" userId="a6ebf569-036b-4805-9ee0-727f9b68d6a4" providerId="ADAL" clId="{3F6F16E3-A5DD-5A34-A210-95F083627207}" dt="2026-08-17T12:42:11.052" v="5143"/>
          <ac:picMkLst>
            <pc:docMk/>
            <pc:sldMk cId="2557219611" sldId="546"/>
            <ac:picMk id="5" creationId="{920BF971-B94E-DBCB-4009-80B1597CD095}"/>
          </ac:picMkLst>
        </pc:picChg>
      </pc:sldChg>
      <pc:sldChg chg="addSp delSp modSp mod">
        <pc:chgData name="Michal Kossakowski" userId="a6ebf569-036b-4805-9ee0-727f9b68d6a4" providerId="ADAL" clId="{3F6F16E3-A5DD-5A34-A210-95F083627207}" dt="2026-08-17T12:41:26.785" v="5120"/>
        <pc:sldMkLst>
          <pc:docMk/>
          <pc:sldMk cId="2550824699" sldId="548"/>
        </pc:sldMkLst>
        <pc:picChg chg="add mod">
          <ac:chgData name="Michal Kossakowski" userId="a6ebf569-036b-4805-9ee0-727f9b68d6a4" providerId="ADAL" clId="{3F6F16E3-A5DD-5A34-A210-95F083627207}" dt="2026-08-17T12:41:26.785" v="5120"/>
          <ac:picMkLst>
            <pc:docMk/>
            <pc:sldMk cId="2550824699" sldId="548"/>
            <ac:picMk id="2" creationId="{3F473583-AB19-3102-2973-16C7D7DDC388}"/>
          </ac:picMkLst>
        </pc:picChg>
      </pc:sldChg>
      <pc:sldChg chg="addSp delSp modSp add del mod modNotesTx">
        <pc:chgData name="Michal Kossakowski" userId="a6ebf569-036b-4805-9ee0-727f9b68d6a4" providerId="ADAL" clId="{3F6F16E3-A5DD-5A34-A210-95F083627207}" dt="2026-08-19T19:38:35.329" v="11284" actId="20577"/>
        <pc:sldMkLst>
          <pc:docMk/>
          <pc:sldMk cId="335877137" sldId="551"/>
        </pc:sldMkLst>
        <pc:spChg chg="mod">
          <ac:chgData name="Michal Kossakowski" userId="a6ebf569-036b-4805-9ee0-727f9b68d6a4" providerId="ADAL" clId="{3F6F16E3-A5DD-5A34-A210-95F083627207}" dt="2026-08-19T19:14:25.548" v="11283" actId="20577"/>
          <ac:spMkLst>
            <pc:docMk/>
            <pc:sldMk cId="335877137" sldId="551"/>
            <ac:spMk id="2" creationId="{90A19894-0F0A-82AD-3E91-FA12DCB854EA}"/>
          </ac:spMkLst>
        </pc:spChg>
        <pc:spChg chg="mod">
          <ac:chgData name="Michal Kossakowski" userId="a6ebf569-036b-4805-9ee0-727f9b68d6a4" providerId="ADAL" clId="{3F6F16E3-A5DD-5A34-A210-95F083627207}" dt="2026-08-18T15:41:49.466" v="10804" actId="20577"/>
          <ac:spMkLst>
            <pc:docMk/>
            <pc:sldMk cId="335877137" sldId="551"/>
            <ac:spMk id="3" creationId="{CC5D2CB4-2D2D-A1D2-FF6F-14544B6874B6}"/>
          </ac:spMkLst>
        </pc:spChg>
        <pc:spChg chg="add mod">
          <ac:chgData name="Michal Kossakowski" userId="a6ebf569-036b-4805-9ee0-727f9b68d6a4" providerId="ADAL" clId="{3F6F16E3-A5DD-5A34-A210-95F083627207}" dt="2026-08-18T08:20:37.364" v="7363"/>
          <ac:spMkLst>
            <pc:docMk/>
            <pc:sldMk cId="335877137" sldId="551"/>
            <ac:spMk id="5" creationId="{F5AEE401-F279-0E62-79E0-BBB23AECEE51}"/>
          </ac:spMkLst>
        </pc:spChg>
        <pc:spChg chg="add mod">
          <ac:chgData name="Michal Kossakowski" userId="a6ebf569-036b-4805-9ee0-727f9b68d6a4" providerId="ADAL" clId="{3F6F16E3-A5DD-5A34-A210-95F083627207}" dt="2026-08-18T15:40:01.663" v="10692" actId="207"/>
          <ac:spMkLst>
            <pc:docMk/>
            <pc:sldMk cId="335877137" sldId="551"/>
            <ac:spMk id="8" creationId="{4B1E4B21-5D3C-7A46-3FAA-928A8653ABD7}"/>
          </ac:spMkLst>
        </pc:spChg>
        <pc:spChg chg="add mod">
          <ac:chgData name="Michal Kossakowski" userId="a6ebf569-036b-4805-9ee0-727f9b68d6a4" providerId="ADAL" clId="{3F6F16E3-A5DD-5A34-A210-95F083627207}" dt="2026-08-18T15:40:01.663" v="10692" actId="207"/>
          <ac:spMkLst>
            <pc:docMk/>
            <pc:sldMk cId="335877137" sldId="551"/>
            <ac:spMk id="10" creationId="{2EBDEC40-1373-8BDD-D058-E19866B1AE6F}"/>
          </ac:spMkLst>
        </pc:spChg>
        <pc:spChg chg="add mod">
          <ac:chgData name="Michal Kossakowski" userId="a6ebf569-036b-4805-9ee0-727f9b68d6a4" providerId="ADAL" clId="{3F6F16E3-A5DD-5A34-A210-95F083627207}" dt="2026-08-18T15:40:06.386" v="10693" actId="207"/>
          <ac:spMkLst>
            <pc:docMk/>
            <pc:sldMk cId="335877137" sldId="551"/>
            <ac:spMk id="11" creationId="{E0DB5241-F393-8B61-05CE-293BBF8541A8}"/>
          </ac:spMkLst>
        </pc:spChg>
        <pc:spChg chg="add mod">
          <ac:chgData name="Michal Kossakowski" userId="a6ebf569-036b-4805-9ee0-727f9b68d6a4" providerId="ADAL" clId="{3F6F16E3-A5DD-5A34-A210-95F083627207}" dt="2026-08-18T15:40:06.386" v="10693" actId="207"/>
          <ac:spMkLst>
            <pc:docMk/>
            <pc:sldMk cId="335877137" sldId="551"/>
            <ac:spMk id="12" creationId="{E840E0E2-D2BA-E917-C1CE-12806F890A08}"/>
          </ac:spMkLst>
        </pc:spChg>
        <pc:spChg chg="add mod">
          <ac:chgData name="Michal Kossakowski" userId="a6ebf569-036b-4805-9ee0-727f9b68d6a4" providerId="ADAL" clId="{3F6F16E3-A5DD-5A34-A210-95F083627207}" dt="2026-08-18T15:41:59.822" v="10816" actId="20577"/>
          <ac:spMkLst>
            <pc:docMk/>
            <pc:sldMk cId="335877137" sldId="551"/>
            <ac:spMk id="13" creationId="{679CD6B6-091F-73B4-AA48-32361C49C704}"/>
          </ac:spMkLst>
        </pc:spChg>
        <pc:spChg chg="add mod">
          <ac:chgData name="Michal Kossakowski" userId="a6ebf569-036b-4805-9ee0-727f9b68d6a4" providerId="ADAL" clId="{3F6F16E3-A5DD-5A34-A210-95F083627207}" dt="2026-08-18T15:40:42.665" v="10727" actId="20577"/>
          <ac:spMkLst>
            <pc:docMk/>
            <pc:sldMk cId="335877137" sldId="551"/>
            <ac:spMk id="14" creationId="{48FE28F4-3944-5CA3-BC1A-3E48AC30BB57}"/>
          </ac:spMkLst>
        </pc:spChg>
        <pc:spChg chg="add mod">
          <ac:chgData name="Michal Kossakowski" userId="a6ebf569-036b-4805-9ee0-727f9b68d6a4" providerId="ADAL" clId="{3F6F16E3-A5DD-5A34-A210-95F083627207}" dt="2026-08-18T15:40:26.758" v="10707" actId="1038"/>
          <ac:spMkLst>
            <pc:docMk/>
            <pc:sldMk cId="335877137" sldId="551"/>
            <ac:spMk id="19" creationId="{3BC35B37-2980-63B2-5BE4-6E48A43A01D8}"/>
          </ac:spMkLst>
        </pc:spChg>
        <pc:spChg chg="add mod">
          <ac:chgData name="Michal Kossakowski" userId="a6ebf569-036b-4805-9ee0-727f9b68d6a4" providerId="ADAL" clId="{3F6F16E3-A5DD-5A34-A210-95F083627207}" dt="2026-08-18T08:20:52.943" v="7367" actId="1076"/>
          <ac:spMkLst>
            <pc:docMk/>
            <pc:sldMk cId="335877137" sldId="551"/>
            <ac:spMk id="20" creationId="{668C3E2A-D49D-FAAE-72AA-2C00F9450F38}"/>
          </ac:spMkLst>
        </pc:spChg>
        <pc:spChg chg="add mod">
          <ac:chgData name="Michal Kossakowski" userId="a6ebf569-036b-4805-9ee0-727f9b68d6a4" providerId="ADAL" clId="{3F6F16E3-A5DD-5A34-A210-95F083627207}" dt="2026-08-18T09:14:10.163" v="9193" actId="404"/>
          <ac:spMkLst>
            <pc:docMk/>
            <pc:sldMk cId="335877137" sldId="551"/>
            <ac:spMk id="21" creationId="{47053EEF-9595-DE68-5643-2EDC2C52F79C}"/>
          </ac:spMkLst>
        </pc:spChg>
        <pc:spChg chg="add mod">
          <ac:chgData name="Michal Kossakowski" userId="a6ebf569-036b-4805-9ee0-727f9b68d6a4" providerId="ADAL" clId="{3F6F16E3-A5DD-5A34-A210-95F083627207}" dt="2026-08-18T15:50:01.383" v="10944" actId="20577"/>
          <ac:spMkLst>
            <pc:docMk/>
            <pc:sldMk cId="335877137" sldId="551"/>
            <ac:spMk id="22" creationId="{24D4D239-533C-2E5F-4151-F94B58B3B064}"/>
          </ac:spMkLst>
        </pc:spChg>
        <pc:picChg chg="add mod modCrop">
          <ac:chgData name="Michal Kossakowski" userId="a6ebf569-036b-4805-9ee0-727f9b68d6a4" providerId="ADAL" clId="{3F6F16E3-A5DD-5A34-A210-95F083627207}" dt="2026-08-18T08:21:05.832" v="7368" actId="732"/>
          <ac:picMkLst>
            <pc:docMk/>
            <pc:sldMk cId="335877137" sldId="551"/>
            <ac:picMk id="6" creationId="{A1FB20EF-D848-C24A-A117-49B29F2D3393}"/>
          </ac:picMkLst>
        </pc:picChg>
        <pc:picChg chg="add mod modCrop">
          <ac:chgData name="Michal Kossakowski" userId="a6ebf569-036b-4805-9ee0-727f9b68d6a4" providerId="ADAL" clId="{3F6F16E3-A5DD-5A34-A210-95F083627207}" dt="2026-08-15T13:44:10.863" v="2600" actId="1076"/>
          <ac:picMkLst>
            <pc:docMk/>
            <pc:sldMk cId="335877137" sldId="551"/>
            <ac:picMk id="7" creationId="{91D2D93A-B9ED-FC28-0C1D-FC06B80A91E3}"/>
          </ac:picMkLst>
        </pc:picChg>
        <pc:picChg chg="add mod">
          <ac:chgData name="Michal Kossakowski" userId="a6ebf569-036b-4805-9ee0-727f9b68d6a4" providerId="ADAL" clId="{3F6F16E3-A5DD-5A34-A210-95F083627207}" dt="2026-08-18T08:20:37.364" v="7363"/>
          <ac:picMkLst>
            <pc:docMk/>
            <pc:sldMk cId="335877137" sldId="551"/>
            <ac:picMk id="9" creationId="{C0FCDDE7-76DB-A418-BDE8-D558EFD50073}"/>
          </ac:picMkLst>
        </pc:picChg>
        <pc:picChg chg="add mod">
          <ac:chgData name="Michal Kossakowski" userId="a6ebf569-036b-4805-9ee0-727f9b68d6a4" providerId="ADAL" clId="{3F6F16E3-A5DD-5A34-A210-95F083627207}" dt="2026-08-17T12:41:48.384" v="5129"/>
          <ac:picMkLst>
            <pc:docMk/>
            <pc:sldMk cId="335877137" sldId="551"/>
            <ac:picMk id="17" creationId="{B73B09D7-6720-C31E-C33B-2DA2F9576053}"/>
          </ac:picMkLst>
        </pc:picChg>
        <pc:cxnChg chg="add mod">
          <ac:chgData name="Michal Kossakowski" userId="a6ebf569-036b-4805-9ee0-727f9b68d6a4" providerId="ADAL" clId="{3F6F16E3-A5DD-5A34-A210-95F083627207}" dt="2026-08-18T08:20:37.364" v="7363"/>
          <ac:cxnSpMkLst>
            <pc:docMk/>
            <pc:sldMk cId="335877137" sldId="551"/>
            <ac:cxnSpMk id="18" creationId="{F0C95281-7849-6C61-84B5-DDF4049706FB}"/>
          </ac:cxnSpMkLst>
        </pc:cxnChg>
      </pc:sldChg>
      <pc:sldChg chg="addSp delSp modSp add del mod ord modNotesTx">
        <pc:chgData name="Michal Kossakowski" userId="a6ebf569-036b-4805-9ee0-727f9b68d6a4" providerId="ADAL" clId="{3F6F16E3-A5DD-5A34-A210-95F083627207}" dt="2026-08-18T14:46:52.431" v="9691" actId="478"/>
        <pc:sldMkLst>
          <pc:docMk/>
          <pc:sldMk cId="312206237" sldId="555"/>
        </pc:sldMkLst>
        <pc:spChg chg="mod">
          <ac:chgData name="Michal Kossakowski" userId="a6ebf569-036b-4805-9ee0-727f9b68d6a4" providerId="ADAL" clId="{3F6F16E3-A5DD-5A34-A210-95F083627207}" dt="2026-08-17T13:55:58.327" v="6485" actId="20577"/>
          <ac:spMkLst>
            <pc:docMk/>
            <pc:sldMk cId="312206237" sldId="555"/>
            <ac:spMk id="2" creationId="{935290AC-41E9-81C6-E0A5-BC018529C925}"/>
          </ac:spMkLst>
        </pc:spChg>
        <pc:spChg chg="mod">
          <ac:chgData name="Michal Kossakowski" userId="a6ebf569-036b-4805-9ee0-727f9b68d6a4" providerId="ADAL" clId="{3F6F16E3-A5DD-5A34-A210-95F083627207}" dt="2026-08-17T16:04:37.898" v="7357" actId="20577"/>
          <ac:spMkLst>
            <pc:docMk/>
            <pc:sldMk cId="312206237" sldId="555"/>
            <ac:spMk id="3" creationId="{63297973-67DD-8437-2392-27EA275A69CC}"/>
          </ac:spMkLst>
        </pc:spChg>
        <pc:spChg chg="add mod">
          <ac:chgData name="Michal Kossakowski" userId="a6ebf569-036b-4805-9ee0-727f9b68d6a4" providerId="ADAL" clId="{3F6F16E3-A5DD-5A34-A210-95F083627207}" dt="2026-08-17T13:41:37.889" v="6204" actId="1076"/>
          <ac:spMkLst>
            <pc:docMk/>
            <pc:sldMk cId="312206237" sldId="555"/>
            <ac:spMk id="14" creationId="{F713EA90-808E-359F-1E35-86355AA2A688}"/>
          </ac:spMkLst>
        </pc:spChg>
        <pc:picChg chg="mod">
          <ac:chgData name="Michal Kossakowski" userId="a6ebf569-036b-4805-9ee0-727f9b68d6a4" providerId="ADAL" clId="{3F6F16E3-A5DD-5A34-A210-95F083627207}" dt="2026-08-17T13:41:45.746" v="6220" actId="1037"/>
          <ac:picMkLst>
            <pc:docMk/>
            <pc:sldMk cId="312206237" sldId="555"/>
            <ac:picMk id="6" creationId="{61834DE0-AD4E-7202-33D8-6C03E43E7D1E}"/>
          </ac:picMkLst>
        </pc:picChg>
        <pc:picChg chg="mod modCrop">
          <ac:chgData name="Michal Kossakowski" userId="a6ebf569-036b-4805-9ee0-727f9b68d6a4" providerId="ADAL" clId="{3F6F16E3-A5DD-5A34-A210-95F083627207}" dt="2026-08-17T13:41:45.746" v="6220" actId="1037"/>
          <ac:picMkLst>
            <pc:docMk/>
            <pc:sldMk cId="312206237" sldId="555"/>
            <ac:picMk id="8" creationId="{B6BAE427-7244-0F1F-1ACF-956BF0F22717}"/>
          </ac:picMkLst>
        </pc:picChg>
        <pc:picChg chg="add mod">
          <ac:chgData name="Michal Kossakowski" userId="a6ebf569-036b-4805-9ee0-727f9b68d6a4" providerId="ADAL" clId="{3F6F16E3-A5DD-5A34-A210-95F083627207}" dt="2026-08-14T16:26:39.728" v="2361" actId="1076"/>
          <ac:picMkLst>
            <pc:docMk/>
            <pc:sldMk cId="312206237" sldId="555"/>
            <ac:picMk id="13" creationId="{0BE4FE31-3CC3-2655-9DBE-BCA8C55D0632}"/>
          </ac:picMkLst>
        </pc:picChg>
        <pc:picChg chg="add mod">
          <ac:chgData name="Michal Kossakowski" userId="a6ebf569-036b-4805-9ee0-727f9b68d6a4" providerId="ADAL" clId="{3F6F16E3-A5DD-5A34-A210-95F083627207}" dt="2026-08-17T12:41:56.240" v="5133"/>
          <ac:picMkLst>
            <pc:docMk/>
            <pc:sldMk cId="312206237" sldId="555"/>
            <ac:picMk id="25" creationId="{0115030B-6859-A201-0A2D-DEE7854A4B75}"/>
          </ac:picMkLst>
        </pc:picChg>
        <pc:cxnChg chg="add mod">
          <ac:chgData name="Michal Kossakowski" userId="a6ebf569-036b-4805-9ee0-727f9b68d6a4" providerId="ADAL" clId="{3F6F16E3-A5DD-5A34-A210-95F083627207}" dt="2026-08-17T13:41:45.746" v="6220" actId="1037"/>
          <ac:cxnSpMkLst>
            <pc:docMk/>
            <pc:sldMk cId="312206237" sldId="555"/>
            <ac:cxnSpMk id="16" creationId="{BBD7A34C-25E3-9A07-BBB3-3E5049F5C7A1}"/>
          </ac:cxnSpMkLst>
        </pc:cxnChg>
        <pc:cxnChg chg="add mod">
          <ac:chgData name="Michal Kossakowski" userId="a6ebf569-036b-4805-9ee0-727f9b68d6a4" providerId="ADAL" clId="{3F6F16E3-A5DD-5A34-A210-95F083627207}" dt="2026-08-17T13:41:45.746" v="6220" actId="1037"/>
          <ac:cxnSpMkLst>
            <pc:docMk/>
            <pc:sldMk cId="312206237" sldId="555"/>
            <ac:cxnSpMk id="18" creationId="{E7E42564-D17A-A032-606E-640806085745}"/>
          </ac:cxnSpMkLst>
        </pc:cxnChg>
      </pc:sldChg>
      <pc:sldChg chg="addSp delSp modSp add mod ord">
        <pc:chgData name="Michal Kossakowski" userId="a6ebf569-036b-4805-9ee0-727f9b68d6a4" providerId="ADAL" clId="{3F6F16E3-A5DD-5A34-A210-95F083627207}" dt="2026-08-17T16:00:42.750" v="7259" actId="20578"/>
        <pc:sldMkLst>
          <pc:docMk/>
          <pc:sldMk cId="3206953100" sldId="559"/>
        </pc:sldMkLst>
        <pc:spChg chg="mod">
          <ac:chgData name="Michal Kossakowski" userId="a6ebf569-036b-4805-9ee0-727f9b68d6a4" providerId="ADAL" clId="{3F6F16E3-A5DD-5A34-A210-95F083627207}" dt="2026-08-14T15:42:01.533" v="1736" actId="20577"/>
          <ac:spMkLst>
            <pc:docMk/>
            <pc:sldMk cId="3206953100" sldId="559"/>
            <ac:spMk id="2" creationId="{CDE4ACA0-B9F2-01AB-A4CF-EF1DF1A1DCAB}"/>
          </ac:spMkLst>
        </pc:spChg>
        <pc:spChg chg="mod">
          <ac:chgData name="Michal Kossakowski" userId="a6ebf569-036b-4805-9ee0-727f9b68d6a4" providerId="ADAL" clId="{3F6F16E3-A5DD-5A34-A210-95F083627207}" dt="2026-08-14T15:42:51.571" v="1883" actId="20577"/>
          <ac:spMkLst>
            <pc:docMk/>
            <pc:sldMk cId="3206953100" sldId="559"/>
            <ac:spMk id="3" creationId="{E5EC24BF-ADF8-DEDF-AE1B-9329B8E31EA3}"/>
          </ac:spMkLst>
        </pc:spChg>
        <pc:picChg chg="add del mod">
          <ac:chgData name="Michal Kossakowski" userId="a6ebf569-036b-4805-9ee0-727f9b68d6a4" providerId="ADAL" clId="{3F6F16E3-A5DD-5A34-A210-95F083627207}" dt="2026-08-17T13:11:26.138" v="5503" actId="478"/>
          <ac:picMkLst>
            <pc:docMk/>
            <pc:sldMk cId="3206953100" sldId="559"/>
            <ac:picMk id="6" creationId="{0E770BEC-87D0-DAF3-ED67-7D4335F9ECEC}"/>
          </ac:picMkLst>
        </pc:picChg>
        <pc:picChg chg="add mod">
          <ac:chgData name="Michal Kossakowski" userId="a6ebf569-036b-4805-9ee0-727f9b68d6a4" providerId="ADAL" clId="{3F6F16E3-A5DD-5A34-A210-95F083627207}" dt="2026-08-17T12:42:25.558" v="5146"/>
          <ac:picMkLst>
            <pc:docMk/>
            <pc:sldMk cId="3206953100" sldId="559"/>
            <ac:picMk id="7" creationId="{100C1857-6795-32FB-E958-C054092649AA}"/>
          </ac:picMkLst>
        </pc:picChg>
      </pc:sldChg>
      <pc:sldChg chg="addSp delSp modSp add mod ord modShow">
        <pc:chgData name="Michal Kossakowski" userId="a6ebf569-036b-4805-9ee0-727f9b68d6a4" providerId="ADAL" clId="{3F6F16E3-A5DD-5A34-A210-95F083627207}" dt="2026-08-17T12:42:33.796" v="5148"/>
        <pc:sldMkLst>
          <pc:docMk/>
          <pc:sldMk cId="3564885895" sldId="563"/>
        </pc:sldMkLst>
        <pc:spChg chg="mod">
          <ac:chgData name="Michal Kossakowski" userId="a6ebf569-036b-4805-9ee0-727f9b68d6a4" providerId="ADAL" clId="{3F6F16E3-A5DD-5A34-A210-95F083627207}" dt="2026-08-16T19:31:25.534" v="3240" actId="20577"/>
          <ac:spMkLst>
            <pc:docMk/>
            <pc:sldMk cId="3564885895" sldId="563"/>
            <ac:spMk id="2" creationId="{47097901-3A07-8341-EC4B-2CAAEA3F90DA}"/>
          </ac:spMkLst>
        </pc:spChg>
        <pc:spChg chg="mod">
          <ac:chgData name="Michal Kossakowski" userId="a6ebf569-036b-4805-9ee0-727f9b68d6a4" providerId="ADAL" clId="{3F6F16E3-A5DD-5A34-A210-95F083627207}" dt="2026-08-16T19:54:00.600" v="4169"/>
          <ac:spMkLst>
            <pc:docMk/>
            <pc:sldMk cId="3564885895" sldId="563"/>
            <ac:spMk id="3" creationId="{2E674128-FEFC-532E-B27B-114E02E84F14}"/>
          </ac:spMkLst>
        </pc:spChg>
        <pc:picChg chg="add mod">
          <ac:chgData name="Michal Kossakowski" userId="a6ebf569-036b-4805-9ee0-727f9b68d6a4" providerId="ADAL" clId="{3F6F16E3-A5DD-5A34-A210-95F083627207}" dt="2026-08-17T12:42:33.796" v="5148"/>
          <ac:picMkLst>
            <pc:docMk/>
            <pc:sldMk cId="3564885895" sldId="563"/>
            <ac:picMk id="5" creationId="{012D03CA-DF86-95F7-325E-5736E361D526}"/>
          </ac:picMkLst>
        </pc:picChg>
      </pc:sldChg>
      <pc:sldChg chg="addSp delSp modSp add mod ord modCm modNotesTx">
        <pc:chgData name="Michal Kossakowski" userId="a6ebf569-036b-4805-9ee0-727f9b68d6a4" providerId="ADAL" clId="{3F6F16E3-A5DD-5A34-A210-95F083627207}" dt="2026-08-20T07:55:52.262" v="12461" actId="1035"/>
        <pc:sldMkLst>
          <pc:docMk/>
          <pc:sldMk cId="2224060677" sldId="564"/>
        </pc:sldMkLst>
        <pc:spChg chg="mod">
          <ac:chgData name="Michal Kossakowski" userId="a6ebf569-036b-4805-9ee0-727f9b68d6a4" providerId="ADAL" clId="{3F6F16E3-A5DD-5A34-A210-95F083627207}" dt="2026-08-19T20:42:13.882" v="12000" actId="20577"/>
          <ac:spMkLst>
            <pc:docMk/>
            <pc:sldMk cId="2224060677" sldId="564"/>
            <ac:spMk id="2" creationId="{554F7443-D2F4-B43B-7AC9-23FD822487D4}"/>
          </ac:spMkLst>
        </pc:spChg>
        <pc:spChg chg="mod">
          <ac:chgData name="Michal Kossakowski" userId="a6ebf569-036b-4805-9ee0-727f9b68d6a4" providerId="ADAL" clId="{3F6F16E3-A5DD-5A34-A210-95F083627207}" dt="2026-08-20T07:55:52.262" v="12461" actId="1035"/>
          <ac:spMkLst>
            <pc:docMk/>
            <pc:sldMk cId="2224060677" sldId="564"/>
            <ac:spMk id="3" creationId="{FAA76709-68E8-699A-4FFD-9A360461A29F}"/>
          </ac:spMkLst>
        </pc:spChg>
        <pc:spChg chg="add mod">
          <ac:chgData name="Michal Kossakowski" userId="a6ebf569-036b-4805-9ee0-727f9b68d6a4" providerId="ADAL" clId="{3F6F16E3-A5DD-5A34-A210-95F083627207}" dt="2026-08-18T14:47:21.274" v="9724" actId="14100"/>
          <ac:spMkLst>
            <pc:docMk/>
            <pc:sldMk cId="2224060677" sldId="564"/>
            <ac:spMk id="5" creationId="{DDC17B16-CBF0-1280-D876-D66E4C964A6A}"/>
          </ac:spMkLst>
        </pc:spChg>
        <pc:spChg chg="add mod">
          <ac:chgData name="Michal Kossakowski" userId="a6ebf569-036b-4805-9ee0-727f9b68d6a4" providerId="ADAL" clId="{3F6F16E3-A5DD-5A34-A210-95F083627207}" dt="2026-08-20T07:55:45.348" v="12459" actId="1038"/>
          <ac:spMkLst>
            <pc:docMk/>
            <pc:sldMk cId="2224060677" sldId="564"/>
            <ac:spMk id="8" creationId="{A2AA3D63-7FCC-E1B4-9732-154CA3C7760C}"/>
          </ac:spMkLst>
        </pc:spChg>
        <pc:spChg chg="add mod">
          <ac:chgData name="Michal Kossakowski" userId="a6ebf569-036b-4805-9ee0-727f9b68d6a4" providerId="ADAL" clId="{3F6F16E3-A5DD-5A34-A210-95F083627207}" dt="2026-08-18T11:35:32.978" v="9489" actId="1076"/>
          <ac:spMkLst>
            <pc:docMk/>
            <pc:sldMk cId="2224060677" sldId="564"/>
            <ac:spMk id="11" creationId="{2190F547-1F07-CABC-E83F-D8368091DA51}"/>
          </ac:spMkLst>
        </pc:spChg>
        <pc:spChg chg="add mod">
          <ac:chgData name="Michal Kossakowski" userId="a6ebf569-036b-4805-9ee0-727f9b68d6a4" providerId="ADAL" clId="{3F6F16E3-A5DD-5A34-A210-95F083627207}" dt="2026-08-20T07:55:20.007" v="12425" actId="1038"/>
          <ac:spMkLst>
            <pc:docMk/>
            <pc:sldMk cId="2224060677" sldId="564"/>
            <ac:spMk id="15" creationId="{6211ACD6-EEC6-9B42-4A72-556527A56E5D}"/>
          </ac:spMkLst>
        </pc:spChg>
        <pc:picChg chg="add mod">
          <ac:chgData name="Michal Kossakowski" userId="a6ebf569-036b-4805-9ee0-727f9b68d6a4" providerId="ADAL" clId="{3F6F16E3-A5DD-5A34-A210-95F083627207}" dt="2026-08-17T13:32:13.209" v="5670" actId="1076"/>
          <ac:picMkLst>
            <pc:docMk/>
            <pc:sldMk cId="2224060677" sldId="564"/>
            <ac:picMk id="6" creationId="{79855FD8-7E3F-007C-5F0F-4867B415871E}"/>
          </ac:picMkLst>
        </pc:picChg>
        <pc:picChg chg="add mod">
          <ac:chgData name="Michal Kossakowski" userId="a6ebf569-036b-4805-9ee0-727f9b68d6a4" providerId="ADAL" clId="{3F6F16E3-A5DD-5A34-A210-95F083627207}" dt="2026-08-17T12:41:50.539" v="5130"/>
          <ac:picMkLst>
            <pc:docMk/>
            <pc:sldMk cId="2224060677" sldId="564"/>
            <ac:picMk id="7" creationId="{C0763351-6B6B-07DD-050A-A8877DF431C6}"/>
          </ac:picMkLst>
        </pc:picChg>
        <pc:picChg chg="add mod">
          <ac:chgData name="Michal Kossakowski" userId="a6ebf569-036b-4805-9ee0-727f9b68d6a4" providerId="ADAL" clId="{3F6F16E3-A5DD-5A34-A210-95F083627207}" dt="2026-08-17T13:32:15.306" v="5671" actId="1076"/>
          <ac:picMkLst>
            <pc:docMk/>
            <pc:sldMk cId="2224060677" sldId="564"/>
            <ac:picMk id="9" creationId="{2F8F00AE-5FF0-F857-3190-DA38A40D4DFC}"/>
          </ac:picMkLst>
        </pc:picChg>
        <pc:picChg chg="add mod">
          <ac:chgData name="Michal Kossakowski" userId="a6ebf569-036b-4805-9ee0-727f9b68d6a4" providerId="ADAL" clId="{3F6F16E3-A5DD-5A34-A210-95F083627207}" dt="2026-08-17T14:32:33.911" v="6596" actId="1076"/>
          <ac:picMkLst>
            <pc:docMk/>
            <pc:sldMk cId="2224060677" sldId="564"/>
            <ac:picMk id="24" creationId="{F70F0E6B-979F-2F63-5400-9857612AEE00}"/>
          </ac:picMkLst>
        </pc:picChg>
        <pc:cxnChg chg="add mod">
          <ac:chgData name="Michal Kossakowski" userId="a6ebf569-036b-4805-9ee0-727f9b68d6a4" providerId="ADAL" clId="{3F6F16E3-A5DD-5A34-A210-95F083627207}" dt="2026-08-18T11:22:37.631" v="9393" actId="1582"/>
          <ac:cxnSpMkLst>
            <pc:docMk/>
            <pc:sldMk cId="2224060677" sldId="564"/>
            <ac:cxnSpMk id="10" creationId="{07E52848-7262-9C0A-0762-71650332BACF}"/>
          </ac:cxnSpMkLst>
        </pc:cxnChg>
        <pc:cxnChg chg="add mod">
          <ac:chgData name="Michal Kossakowski" userId="a6ebf569-036b-4805-9ee0-727f9b68d6a4" providerId="ADAL" clId="{3F6F16E3-A5DD-5A34-A210-95F083627207}" dt="2026-08-20T07:55:45.348" v="12459" actId="1038"/>
          <ac:cxnSpMkLst>
            <pc:docMk/>
            <pc:sldMk cId="2224060677" sldId="564"/>
            <ac:cxnSpMk id="12" creationId="{7518A5DE-A4C6-17F4-53AA-71A17129E094}"/>
          </ac:cxnSpMkLst>
        </pc:cxnChg>
        <pc:cxnChg chg="add mod">
          <ac:chgData name="Michal Kossakowski" userId="a6ebf569-036b-4805-9ee0-727f9b68d6a4" providerId="ADAL" clId="{3F6F16E3-A5DD-5A34-A210-95F083627207}" dt="2026-08-20T07:54:23.104" v="12382" actId="1037"/>
          <ac:cxnSpMkLst>
            <pc:docMk/>
            <pc:sldMk cId="2224060677" sldId="564"/>
            <ac:cxnSpMk id="14" creationId="{613F3C20-14FC-F332-A052-3932B54A0195}"/>
          </ac:cxnSpMkLst>
        </pc:cxn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ichal Kossakowski" userId="a6ebf569-036b-4805-9ee0-727f9b68d6a4" providerId="ADAL" clId="{3F6F16E3-A5DD-5A34-A210-95F083627207}" dt="2026-08-20T07:55:15.875" v="12420" actId="20577"/>
              <pc2:cmMkLst xmlns:pc2="http://schemas.microsoft.com/office/powerpoint/2019/9/main/command">
                <pc:docMk/>
                <pc:sldMk cId="2224060677" sldId="564"/>
                <pc2:cmMk id="{BC2EE898-F051-7345-A3F9-1E606F3A0443}"/>
              </pc2:cmMkLst>
            </pc226:cmChg>
          </p:ext>
        </pc:extLst>
      </pc:sldChg>
      <pc:sldChg chg="addSp delSp modSp add mod addAnim delAnim modAnim modNotesTx">
        <pc:chgData name="Michal Kossakowski" userId="a6ebf569-036b-4805-9ee0-727f9b68d6a4" providerId="ADAL" clId="{3F6F16E3-A5DD-5A34-A210-95F083627207}" dt="2026-08-19T20:48:04.904" v="12123" actId="20577"/>
        <pc:sldMkLst>
          <pc:docMk/>
          <pc:sldMk cId="2075383774" sldId="565"/>
        </pc:sldMkLst>
        <pc:spChg chg="mod">
          <ac:chgData name="Michal Kossakowski" userId="a6ebf569-036b-4805-9ee0-727f9b68d6a4" providerId="ADAL" clId="{3F6F16E3-A5DD-5A34-A210-95F083627207}" dt="2026-08-19T20:48:04.904" v="12123" actId="20577"/>
          <ac:spMkLst>
            <pc:docMk/>
            <pc:sldMk cId="2075383774" sldId="565"/>
            <ac:spMk id="2" creationId="{7BF54B48-C165-F075-6E93-4D644395EC3D}"/>
          </ac:spMkLst>
        </pc:spChg>
        <pc:spChg chg="mod">
          <ac:chgData name="Michal Kossakowski" userId="a6ebf569-036b-4805-9ee0-727f9b68d6a4" providerId="ADAL" clId="{3F6F16E3-A5DD-5A34-A210-95F083627207}" dt="2026-08-19T20:25:06.321" v="11872" actId="1076"/>
          <ac:spMkLst>
            <pc:docMk/>
            <pc:sldMk cId="2075383774" sldId="565"/>
            <ac:spMk id="3" creationId="{E29E1287-5D99-9F66-F8BC-55E7382A7FB9}"/>
          </ac:spMkLst>
        </pc:spChg>
        <pc:spChg chg="add mod">
          <ac:chgData name="Michal Kossakowski" userId="a6ebf569-036b-4805-9ee0-727f9b68d6a4" providerId="ADAL" clId="{3F6F16E3-A5DD-5A34-A210-95F083627207}" dt="2026-08-19T20:24:47.832" v="11868" actId="1035"/>
          <ac:spMkLst>
            <pc:docMk/>
            <pc:sldMk cId="2075383774" sldId="565"/>
            <ac:spMk id="10" creationId="{807B807B-4AB7-6A64-2620-61F56FE39161}"/>
          </ac:spMkLst>
        </pc:spChg>
        <pc:spChg chg="add mod">
          <ac:chgData name="Michal Kossakowski" userId="a6ebf569-036b-4805-9ee0-727f9b68d6a4" providerId="ADAL" clId="{3F6F16E3-A5DD-5A34-A210-95F083627207}" dt="2026-08-19T20:24:47.832" v="11868" actId="1035"/>
          <ac:spMkLst>
            <pc:docMk/>
            <pc:sldMk cId="2075383774" sldId="565"/>
            <ac:spMk id="14" creationId="{39CF83D6-EC97-A17C-0731-521E7B7B3A75}"/>
          </ac:spMkLst>
        </pc:spChg>
        <pc:spChg chg="add mod">
          <ac:chgData name="Michal Kossakowski" userId="a6ebf569-036b-4805-9ee0-727f9b68d6a4" providerId="ADAL" clId="{3F6F16E3-A5DD-5A34-A210-95F083627207}" dt="2026-08-19T20:24:47.832" v="11868" actId="1035"/>
          <ac:spMkLst>
            <pc:docMk/>
            <pc:sldMk cId="2075383774" sldId="565"/>
            <ac:spMk id="16" creationId="{3E65F482-4834-02CD-4571-3E369809C7BA}"/>
          </ac:spMkLst>
        </pc:spChg>
        <pc:spChg chg="add mod">
          <ac:chgData name="Michal Kossakowski" userId="a6ebf569-036b-4805-9ee0-727f9b68d6a4" providerId="ADAL" clId="{3F6F16E3-A5DD-5A34-A210-95F083627207}" dt="2026-08-18T14:47:27.174" v="9726"/>
          <ac:spMkLst>
            <pc:docMk/>
            <pc:sldMk cId="2075383774" sldId="565"/>
            <ac:spMk id="17" creationId="{16D7971F-9F87-691A-CB9D-C495721F43D6}"/>
          </ac:spMkLst>
        </pc:spChg>
        <pc:picChg chg="add del mod">
          <ac:chgData name="Michal Kossakowski" userId="a6ebf569-036b-4805-9ee0-727f9b68d6a4" providerId="ADAL" clId="{3F6F16E3-A5DD-5A34-A210-95F083627207}" dt="2026-08-19T20:23:19.002" v="11821" actId="478"/>
          <ac:picMkLst>
            <pc:docMk/>
            <pc:sldMk cId="2075383774" sldId="565"/>
            <ac:picMk id="5" creationId="{68ECA4AE-C50B-B217-62AC-16F8A3205A0A}"/>
          </ac:picMkLst>
        </pc:picChg>
        <pc:picChg chg="add mod">
          <ac:chgData name="Michal Kossakowski" userId="a6ebf569-036b-4805-9ee0-727f9b68d6a4" providerId="ADAL" clId="{3F6F16E3-A5DD-5A34-A210-95F083627207}" dt="2026-08-17T12:41:52.660" v="5131"/>
          <ac:picMkLst>
            <pc:docMk/>
            <pc:sldMk cId="2075383774" sldId="565"/>
            <ac:picMk id="6" creationId="{21C7CDAD-9FFD-A24B-A9E1-183BF9A48684}"/>
          </ac:picMkLst>
        </pc:picChg>
        <pc:picChg chg="add del mod">
          <ac:chgData name="Michal Kossakowski" userId="a6ebf569-036b-4805-9ee0-727f9b68d6a4" providerId="ADAL" clId="{3F6F16E3-A5DD-5A34-A210-95F083627207}" dt="2026-08-19T20:23:19.002" v="11821" actId="478"/>
          <ac:picMkLst>
            <pc:docMk/>
            <pc:sldMk cId="2075383774" sldId="565"/>
            <ac:picMk id="7" creationId="{3CA4B600-2717-FD8A-0292-B29CD2DA1D43}"/>
          </ac:picMkLst>
        </pc:picChg>
        <pc:picChg chg="add mod">
          <ac:chgData name="Michal Kossakowski" userId="a6ebf569-036b-4805-9ee0-727f9b68d6a4" providerId="ADAL" clId="{3F6F16E3-A5DD-5A34-A210-95F083627207}" dt="2026-08-19T20:23:19.411" v="11822"/>
          <ac:picMkLst>
            <pc:docMk/>
            <pc:sldMk cId="2075383774" sldId="565"/>
            <ac:picMk id="8" creationId="{77932C5D-BD87-F2E3-10B0-502D35FAD530}"/>
          </ac:picMkLst>
        </pc:picChg>
        <pc:picChg chg="add del mod">
          <ac:chgData name="Michal Kossakowski" userId="a6ebf569-036b-4805-9ee0-727f9b68d6a4" providerId="ADAL" clId="{3F6F16E3-A5DD-5A34-A210-95F083627207}" dt="2026-08-19T20:20:22.679" v="11737" actId="478"/>
          <ac:picMkLst>
            <pc:docMk/>
            <pc:sldMk cId="2075383774" sldId="565"/>
            <ac:picMk id="9" creationId="{D6A94E42-C3F9-8792-9A68-D7BDF173BA39}"/>
          </ac:picMkLst>
        </pc:picChg>
        <pc:picChg chg="add mod">
          <ac:chgData name="Michal Kossakowski" userId="a6ebf569-036b-4805-9ee0-727f9b68d6a4" providerId="ADAL" clId="{3F6F16E3-A5DD-5A34-A210-95F083627207}" dt="2026-08-19T20:23:19.411" v="11822"/>
          <ac:picMkLst>
            <pc:docMk/>
            <pc:sldMk cId="2075383774" sldId="565"/>
            <ac:picMk id="11" creationId="{B7847EEC-98AF-E5B4-A914-BC5E481961DE}"/>
          </ac:picMkLst>
        </pc:picChg>
        <pc:picChg chg="add mod modCrop">
          <ac:chgData name="Michal Kossakowski" userId="a6ebf569-036b-4805-9ee0-727f9b68d6a4" providerId="ADAL" clId="{3F6F16E3-A5DD-5A34-A210-95F083627207}" dt="2026-08-19T20:24:57.244" v="11871" actId="732"/>
          <ac:picMkLst>
            <pc:docMk/>
            <pc:sldMk cId="2075383774" sldId="565"/>
            <ac:picMk id="12" creationId="{A1FF2D7C-ADEC-903E-30F5-7CCCDA3EE9E0}"/>
          </ac:picMkLst>
        </pc:picChg>
        <pc:picChg chg="add del mod">
          <ac:chgData name="Michal Kossakowski" userId="a6ebf569-036b-4805-9ee0-727f9b68d6a4" providerId="ADAL" clId="{3F6F16E3-A5DD-5A34-A210-95F083627207}" dt="2026-08-19T20:20:23.814" v="11738" actId="478"/>
          <ac:picMkLst>
            <pc:docMk/>
            <pc:sldMk cId="2075383774" sldId="565"/>
            <ac:picMk id="13" creationId="{C281E73E-1698-6365-D7D9-10C8F8A204F1}"/>
          </ac:picMkLst>
        </pc:picChg>
      </pc:sldChg>
      <pc:sldChg chg="addSp delSp modSp add mod modAnim modNotesTx">
        <pc:chgData name="Michal Kossakowski" userId="a6ebf569-036b-4805-9ee0-727f9b68d6a4" providerId="ADAL" clId="{3F6F16E3-A5DD-5A34-A210-95F083627207}" dt="2026-08-19T20:17:26.735" v="11717" actId="20577"/>
        <pc:sldMkLst>
          <pc:docMk/>
          <pc:sldMk cId="3144407680" sldId="566"/>
        </pc:sldMkLst>
        <pc:spChg chg="mod">
          <ac:chgData name="Michal Kossakowski" userId="a6ebf569-036b-4805-9ee0-727f9b68d6a4" providerId="ADAL" clId="{3F6F16E3-A5DD-5A34-A210-95F083627207}" dt="2026-08-16T19:40:44.587" v="3730" actId="20577"/>
          <ac:spMkLst>
            <pc:docMk/>
            <pc:sldMk cId="3144407680" sldId="566"/>
            <ac:spMk id="2" creationId="{8D744191-1A68-8356-04E1-959A0BD83A69}"/>
          </ac:spMkLst>
        </pc:spChg>
        <pc:spChg chg="mod">
          <ac:chgData name="Michal Kossakowski" userId="a6ebf569-036b-4805-9ee0-727f9b68d6a4" providerId="ADAL" clId="{3F6F16E3-A5DD-5A34-A210-95F083627207}" dt="2026-08-19T20:17:26.735" v="11717" actId="20577"/>
          <ac:spMkLst>
            <pc:docMk/>
            <pc:sldMk cId="3144407680" sldId="566"/>
            <ac:spMk id="3" creationId="{9B432C13-5F0F-52B6-7C20-1C5C1FA6D400}"/>
          </ac:spMkLst>
        </pc:spChg>
        <pc:spChg chg="add mod">
          <ac:chgData name="Michal Kossakowski" userId="a6ebf569-036b-4805-9ee0-727f9b68d6a4" providerId="ADAL" clId="{3F6F16E3-A5DD-5A34-A210-95F083627207}" dt="2026-08-17T13:52:33.527" v="6409" actId="1038"/>
          <ac:spMkLst>
            <pc:docMk/>
            <pc:sldMk cId="3144407680" sldId="566"/>
            <ac:spMk id="7" creationId="{A8E64364-EA16-3A6A-0BD9-999A85A39758}"/>
          </ac:spMkLst>
        </pc:spChg>
        <pc:spChg chg="add mod">
          <ac:chgData name="Michal Kossakowski" userId="a6ebf569-036b-4805-9ee0-727f9b68d6a4" providerId="ADAL" clId="{3F6F16E3-A5DD-5A34-A210-95F083627207}" dt="2026-08-17T13:53:30.209" v="6449" actId="1037"/>
          <ac:spMkLst>
            <pc:docMk/>
            <pc:sldMk cId="3144407680" sldId="566"/>
            <ac:spMk id="12" creationId="{37269A18-149A-F417-8892-2AF3E49057D9}"/>
          </ac:spMkLst>
        </pc:spChg>
        <pc:spChg chg="add mod">
          <ac:chgData name="Michal Kossakowski" userId="a6ebf569-036b-4805-9ee0-727f9b68d6a4" providerId="ADAL" clId="{3F6F16E3-A5DD-5A34-A210-95F083627207}" dt="2026-08-17T13:53:25.141" v="6438" actId="1076"/>
          <ac:spMkLst>
            <pc:docMk/>
            <pc:sldMk cId="3144407680" sldId="566"/>
            <ac:spMk id="14" creationId="{ED389A8D-19A5-1D1B-2929-E6745C222A77}"/>
          </ac:spMkLst>
        </pc:spChg>
        <pc:spChg chg="add mod">
          <ac:chgData name="Michal Kossakowski" userId="a6ebf569-036b-4805-9ee0-727f9b68d6a4" providerId="ADAL" clId="{3F6F16E3-A5DD-5A34-A210-95F083627207}" dt="2026-08-17T13:53:49.160" v="6454" actId="2085"/>
          <ac:spMkLst>
            <pc:docMk/>
            <pc:sldMk cId="3144407680" sldId="566"/>
            <ac:spMk id="15" creationId="{D8A593BF-7D14-4D89-E5B5-62D20AA8A287}"/>
          </ac:spMkLst>
        </pc:spChg>
        <pc:picChg chg="add mod">
          <ac:chgData name="Michal Kossakowski" userId="a6ebf569-036b-4805-9ee0-727f9b68d6a4" providerId="ADAL" clId="{3F6F16E3-A5DD-5A34-A210-95F083627207}" dt="2026-08-17T12:41:54.403" v="5132"/>
          <ac:picMkLst>
            <pc:docMk/>
            <pc:sldMk cId="3144407680" sldId="566"/>
            <ac:picMk id="5" creationId="{488BB96C-DB91-40E1-68A3-2348919EDD62}"/>
          </ac:picMkLst>
        </pc:picChg>
        <pc:picChg chg="add mod modCrop">
          <ac:chgData name="Michal Kossakowski" userId="a6ebf569-036b-4805-9ee0-727f9b68d6a4" providerId="ADAL" clId="{3F6F16E3-A5DD-5A34-A210-95F083627207}" dt="2026-08-17T14:14:45.862" v="6525" actId="1076"/>
          <ac:picMkLst>
            <pc:docMk/>
            <pc:sldMk cId="3144407680" sldId="566"/>
            <ac:picMk id="10" creationId="{CEAEB6B3-32FF-57AA-BC1F-2295F1D492ED}"/>
          </ac:picMkLst>
        </pc:picChg>
        <pc:picChg chg="add mod">
          <ac:chgData name="Michal Kossakowski" userId="a6ebf569-036b-4805-9ee0-727f9b68d6a4" providerId="ADAL" clId="{3F6F16E3-A5DD-5A34-A210-95F083627207}" dt="2026-08-17T14:15:00.515" v="6528" actId="1076"/>
          <ac:picMkLst>
            <pc:docMk/>
            <pc:sldMk cId="3144407680" sldId="566"/>
            <ac:picMk id="17" creationId="{13EBF51D-F342-74CC-C635-B6AAD2CD8545}"/>
          </ac:picMkLst>
        </pc:picChg>
      </pc:sldChg>
      <pc:sldChg chg="addSp delSp modSp add mod modNotesTx">
        <pc:chgData name="Michal Kossakowski" userId="a6ebf569-036b-4805-9ee0-727f9b68d6a4" providerId="ADAL" clId="{3F6F16E3-A5DD-5A34-A210-95F083627207}" dt="2026-08-18T14:47:54.324" v="9737"/>
        <pc:sldMkLst>
          <pc:docMk/>
          <pc:sldMk cId="918104143" sldId="567"/>
        </pc:sldMkLst>
        <pc:spChg chg="mod">
          <ac:chgData name="Michal Kossakowski" userId="a6ebf569-036b-4805-9ee0-727f9b68d6a4" providerId="ADAL" clId="{3F6F16E3-A5DD-5A34-A210-95F083627207}" dt="2026-08-16T19:40:53.147" v="3754" actId="20577"/>
          <ac:spMkLst>
            <pc:docMk/>
            <pc:sldMk cId="918104143" sldId="567"/>
            <ac:spMk id="2" creationId="{65596745-4936-0E5F-064C-7865176FA072}"/>
          </ac:spMkLst>
        </pc:spChg>
        <pc:spChg chg="mod">
          <ac:chgData name="Michal Kossakowski" userId="a6ebf569-036b-4805-9ee0-727f9b68d6a4" providerId="ADAL" clId="{3F6F16E3-A5DD-5A34-A210-95F083627207}" dt="2026-08-17T12:59:15.175" v="5499" actId="20577"/>
          <ac:spMkLst>
            <pc:docMk/>
            <pc:sldMk cId="918104143" sldId="567"/>
            <ac:spMk id="3" creationId="{2EA0936A-951D-3C04-8A70-4D46DB0F905F}"/>
          </ac:spMkLst>
        </pc:spChg>
        <pc:spChg chg="add mod">
          <ac:chgData name="Michal Kossakowski" userId="a6ebf569-036b-4805-9ee0-727f9b68d6a4" providerId="ADAL" clId="{3F6F16E3-A5DD-5A34-A210-95F083627207}" dt="2026-08-18T14:47:54.324" v="9737"/>
          <ac:spMkLst>
            <pc:docMk/>
            <pc:sldMk cId="918104143" sldId="567"/>
            <ac:spMk id="7" creationId="{E02830DF-1162-3FB4-DB21-39AE4488BCB3}"/>
          </ac:spMkLst>
        </pc:spChg>
        <pc:picChg chg="add mod">
          <ac:chgData name="Michal Kossakowski" userId="a6ebf569-036b-4805-9ee0-727f9b68d6a4" providerId="ADAL" clId="{3F6F16E3-A5DD-5A34-A210-95F083627207}" dt="2026-08-17T12:41:59.644" v="5135"/>
          <ac:picMkLst>
            <pc:docMk/>
            <pc:sldMk cId="918104143" sldId="567"/>
            <ac:picMk id="6" creationId="{96FC02CB-83AB-4E1A-8BDF-96AD52500108}"/>
          </ac:picMkLst>
        </pc:picChg>
        <pc:picChg chg="add mod">
          <ac:chgData name="Michal Kossakowski" userId="a6ebf569-036b-4805-9ee0-727f9b68d6a4" providerId="ADAL" clId="{3F6F16E3-A5DD-5A34-A210-95F083627207}" dt="2026-08-17T13:12:24.237" v="5512" actId="1076"/>
          <ac:picMkLst>
            <pc:docMk/>
            <pc:sldMk cId="918104143" sldId="567"/>
            <ac:picMk id="8" creationId="{5D551365-E7D4-3381-57C5-E18EFF6CBC10}"/>
          </ac:picMkLst>
        </pc:picChg>
      </pc:sldChg>
      <pc:sldChg chg="addSp delSp modSp add mod modAnim modNotesTx">
        <pc:chgData name="Michal Kossakowski" userId="a6ebf569-036b-4805-9ee0-727f9b68d6a4" providerId="ADAL" clId="{3F6F16E3-A5DD-5A34-A210-95F083627207}" dt="2026-08-19T20:45:17.633" v="12070" actId="20577"/>
        <pc:sldMkLst>
          <pc:docMk/>
          <pc:sldMk cId="2193492936" sldId="568"/>
        </pc:sldMkLst>
        <pc:spChg chg="mod">
          <ac:chgData name="Michal Kossakowski" userId="a6ebf569-036b-4805-9ee0-727f9b68d6a4" providerId="ADAL" clId="{3F6F16E3-A5DD-5A34-A210-95F083627207}" dt="2026-08-16T19:41:02.378" v="3789" actId="20577"/>
          <ac:spMkLst>
            <pc:docMk/>
            <pc:sldMk cId="2193492936" sldId="568"/>
            <ac:spMk id="2" creationId="{A402CFC5-75C3-144C-11AF-9655602D3DEB}"/>
          </ac:spMkLst>
        </pc:spChg>
        <pc:spChg chg="mod">
          <ac:chgData name="Michal Kossakowski" userId="a6ebf569-036b-4805-9ee0-727f9b68d6a4" providerId="ADAL" clId="{3F6F16E3-A5DD-5A34-A210-95F083627207}" dt="2026-08-18T11:18:50.876" v="9351" actId="14100"/>
          <ac:spMkLst>
            <pc:docMk/>
            <pc:sldMk cId="2193492936" sldId="568"/>
            <ac:spMk id="3" creationId="{8E7C2838-DBD2-95BB-9ACE-9BF1BC11EB5A}"/>
          </ac:spMkLst>
        </pc:spChg>
        <pc:spChg chg="add del mod">
          <ac:chgData name="Michal Kossakowski" userId="a6ebf569-036b-4805-9ee0-727f9b68d6a4" providerId="ADAL" clId="{3F6F16E3-A5DD-5A34-A210-95F083627207}" dt="2026-08-19T19:45:11.220" v="11450"/>
          <ac:spMkLst>
            <pc:docMk/>
            <pc:sldMk cId="2193492936" sldId="568"/>
            <ac:spMk id="5" creationId="{EB143100-BD61-7D02-9CBB-1DB119AFCD4C}"/>
          </ac:spMkLst>
        </pc:spChg>
        <pc:spChg chg="add mod">
          <ac:chgData name="Michal Kossakowski" userId="a6ebf569-036b-4805-9ee0-727f9b68d6a4" providerId="ADAL" clId="{3F6F16E3-A5DD-5A34-A210-95F083627207}" dt="2026-08-18T14:47:56.916" v="9739"/>
          <ac:spMkLst>
            <pc:docMk/>
            <pc:sldMk cId="2193492936" sldId="568"/>
            <ac:spMk id="6" creationId="{96E21F2D-578C-63F4-140B-524A49C9884E}"/>
          </ac:spMkLst>
        </pc:spChg>
        <pc:spChg chg="add mod">
          <ac:chgData name="Michal Kossakowski" userId="a6ebf569-036b-4805-9ee0-727f9b68d6a4" providerId="ADAL" clId="{3F6F16E3-A5DD-5A34-A210-95F083627207}" dt="2026-08-19T20:44:21.321" v="12015" actId="20577"/>
          <ac:spMkLst>
            <pc:docMk/>
            <pc:sldMk cId="2193492936" sldId="568"/>
            <ac:spMk id="11" creationId="{AD3C72C8-72A5-0C0A-6A67-F1BB29D2B56C}"/>
          </ac:spMkLst>
        </pc:spChg>
        <pc:spChg chg="add mod">
          <ac:chgData name="Michal Kossakowski" userId="a6ebf569-036b-4805-9ee0-727f9b68d6a4" providerId="ADAL" clId="{3F6F16E3-A5DD-5A34-A210-95F083627207}" dt="2026-08-19T20:44:19.493" v="12013" actId="20577"/>
          <ac:spMkLst>
            <pc:docMk/>
            <pc:sldMk cId="2193492936" sldId="568"/>
            <ac:spMk id="16" creationId="{8C20FD35-1991-0033-B617-284CB7675E4F}"/>
          </ac:spMkLst>
        </pc:spChg>
        <pc:grpChg chg="add mod">
          <ac:chgData name="Michal Kossakowski" userId="a6ebf569-036b-4805-9ee0-727f9b68d6a4" providerId="ADAL" clId="{3F6F16E3-A5DD-5A34-A210-95F083627207}" dt="2026-08-19T20:14:57.696" v="11692" actId="14100"/>
          <ac:grpSpMkLst>
            <pc:docMk/>
            <pc:sldMk cId="2193492936" sldId="568"/>
            <ac:grpSpMk id="52" creationId="{B8A66885-467D-DE77-0CD4-E525F4BC3A06}"/>
          </ac:grpSpMkLst>
        </pc:grpChg>
        <pc:picChg chg="add mod">
          <ac:chgData name="Michal Kossakowski" userId="a6ebf569-036b-4805-9ee0-727f9b68d6a4" providerId="ADAL" clId="{3F6F16E3-A5DD-5A34-A210-95F083627207}" dt="2026-08-17T12:42:01.027" v="5136"/>
          <ac:picMkLst>
            <pc:docMk/>
            <pc:sldMk cId="2193492936" sldId="568"/>
            <ac:picMk id="12" creationId="{C70F1BB2-B87D-66D2-C89C-E53889A491F4}"/>
          </ac:picMkLst>
        </pc:picChg>
        <pc:picChg chg="add mod">
          <ac:chgData name="Michal Kossakowski" userId="a6ebf569-036b-4805-9ee0-727f9b68d6a4" providerId="ADAL" clId="{3F6F16E3-A5DD-5A34-A210-95F083627207}" dt="2026-08-18T11:19:04.051" v="9365" actId="1038"/>
          <ac:picMkLst>
            <pc:docMk/>
            <pc:sldMk cId="2193492936" sldId="568"/>
            <ac:picMk id="33" creationId="{D0BE5406-F379-61C8-DAF3-818F084413EA}"/>
          </ac:picMkLst>
        </pc:picChg>
        <pc:cxnChg chg="add mod">
          <ac:chgData name="Michal Kossakowski" userId="a6ebf569-036b-4805-9ee0-727f9b68d6a4" providerId="ADAL" clId="{3F6F16E3-A5DD-5A34-A210-95F083627207}" dt="2026-08-18T11:19:52.157" v="9384" actId="1038"/>
          <ac:cxnSpMkLst>
            <pc:docMk/>
            <pc:sldMk cId="2193492936" sldId="568"/>
            <ac:cxnSpMk id="10" creationId="{DD427952-F31A-90A0-26C6-2E04035A9F72}"/>
          </ac:cxnSpMkLst>
        </pc:cxnChg>
        <pc:cxnChg chg="add mod">
          <ac:chgData name="Michal Kossakowski" userId="a6ebf569-036b-4805-9ee0-727f9b68d6a4" providerId="ADAL" clId="{3F6F16E3-A5DD-5A34-A210-95F083627207}" dt="2026-08-19T20:14:57.696" v="11692" actId="14100"/>
          <ac:cxnSpMkLst>
            <pc:docMk/>
            <pc:sldMk cId="2193492936" sldId="568"/>
            <ac:cxnSpMk id="18" creationId="{8A3DAC0B-D748-8E44-8063-AD147BFD6EDF}"/>
          </ac:cxnSpMkLst>
        </pc:cxnChg>
        <pc:cxnChg chg="add mod">
          <ac:chgData name="Michal Kossakowski" userId="a6ebf569-036b-4805-9ee0-727f9b68d6a4" providerId="ADAL" clId="{3F6F16E3-A5DD-5A34-A210-95F083627207}" dt="2026-08-19T20:14:57.696" v="11692" actId="14100"/>
          <ac:cxnSpMkLst>
            <pc:docMk/>
            <pc:sldMk cId="2193492936" sldId="568"/>
            <ac:cxnSpMk id="19" creationId="{8CB13FFA-4CC5-44D3-0240-FAE56B71DC3B}"/>
          </ac:cxnSpMkLst>
        </pc:cxnChg>
        <pc:cxnChg chg="add del mod">
          <ac:chgData name="Michal Kossakowski" userId="a6ebf569-036b-4805-9ee0-727f9b68d6a4" providerId="ADAL" clId="{3F6F16E3-A5DD-5A34-A210-95F083627207}" dt="2026-08-19T20:14:35.997" v="11683" actId="478"/>
          <ac:cxnSpMkLst>
            <pc:docMk/>
            <pc:sldMk cId="2193492936" sldId="568"/>
            <ac:cxnSpMk id="22" creationId="{807BF7F1-B4AD-6D68-0403-DA6A369C2CEE}"/>
          </ac:cxnSpMkLst>
        </pc:cxnChg>
        <pc:cxnChg chg="add del mod">
          <ac:chgData name="Michal Kossakowski" userId="a6ebf569-036b-4805-9ee0-727f9b68d6a4" providerId="ADAL" clId="{3F6F16E3-A5DD-5A34-A210-95F083627207}" dt="2026-08-19T20:14:35.041" v="11682" actId="478"/>
          <ac:cxnSpMkLst>
            <pc:docMk/>
            <pc:sldMk cId="2193492936" sldId="568"/>
            <ac:cxnSpMk id="25" creationId="{235536F7-A645-DDFB-E81B-5C541E82AF44}"/>
          </ac:cxnSpMkLst>
        </pc:cxnChg>
        <pc:cxnChg chg="add mod">
          <ac:chgData name="Michal Kossakowski" userId="a6ebf569-036b-4805-9ee0-727f9b68d6a4" providerId="ADAL" clId="{3F6F16E3-A5DD-5A34-A210-95F083627207}" dt="2026-08-19T20:14:57.696" v="11692" actId="14100"/>
          <ac:cxnSpMkLst>
            <pc:docMk/>
            <pc:sldMk cId="2193492936" sldId="568"/>
            <ac:cxnSpMk id="28" creationId="{1F76B99A-69FA-6E70-79C5-BE855E44C7D0}"/>
          </ac:cxnSpMkLst>
        </pc:cxnChg>
        <pc:cxnChg chg="add del mod">
          <ac:chgData name="Michal Kossakowski" userId="a6ebf569-036b-4805-9ee0-727f9b68d6a4" providerId="ADAL" clId="{3F6F16E3-A5DD-5A34-A210-95F083627207}" dt="2026-08-19T20:14:45.741" v="11688" actId="478"/>
          <ac:cxnSpMkLst>
            <pc:docMk/>
            <pc:sldMk cId="2193492936" sldId="568"/>
            <ac:cxnSpMk id="34" creationId="{97291292-1455-8631-8EAB-9AD35CF635A4}"/>
          </ac:cxnSpMkLst>
        </pc:cxnChg>
        <pc:cxnChg chg="add mod">
          <ac:chgData name="Michal Kossakowski" userId="a6ebf569-036b-4805-9ee0-727f9b68d6a4" providerId="ADAL" clId="{3F6F16E3-A5DD-5A34-A210-95F083627207}" dt="2026-08-19T20:14:57.696" v="11692" actId="14100"/>
          <ac:cxnSpMkLst>
            <pc:docMk/>
            <pc:sldMk cId="2193492936" sldId="568"/>
            <ac:cxnSpMk id="37" creationId="{19A45643-B41D-B3CB-51EB-F453C35D518F}"/>
          </ac:cxnSpMkLst>
        </pc:cxnChg>
        <pc:cxnChg chg="add del mod">
          <ac:chgData name="Michal Kossakowski" userId="a6ebf569-036b-4805-9ee0-727f9b68d6a4" providerId="ADAL" clId="{3F6F16E3-A5DD-5A34-A210-95F083627207}" dt="2026-08-19T20:14:45.086" v="11687" actId="478"/>
          <ac:cxnSpMkLst>
            <pc:docMk/>
            <pc:sldMk cId="2193492936" sldId="568"/>
            <ac:cxnSpMk id="40" creationId="{8D26BB5F-6F57-C4E7-CCA6-0052D1854319}"/>
          </ac:cxnSpMkLst>
        </pc:cxnChg>
        <pc:cxnChg chg="add mod">
          <ac:chgData name="Michal Kossakowski" userId="a6ebf569-036b-4805-9ee0-727f9b68d6a4" providerId="ADAL" clId="{3F6F16E3-A5DD-5A34-A210-95F083627207}" dt="2026-08-19T20:14:57.696" v="11692" actId="14100"/>
          <ac:cxnSpMkLst>
            <pc:docMk/>
            <pc:sldMk cId="2193492936" sldId="568"/>
            <ac:cxnSpMk id="42" creationId="{4A2B9E64-2447-1365-3322-266E15195C6C}"/>
          </ac:cxnSpMkLst>
        </pc:cxnChg>
        <pc:cxnChg chg="add mod">
          <ac:chgData name="Michal Kossakowski" userId="a6ebf569-036b-4805-9ee0-727f9b68d6a4" providerId="ADAL" clId="{3F6F16E3-A5DD-5A34-A210-95F083627207}" dt="2026-08-19T20:14:57.696" v="11692" actId="14100"/>
          <ac:cxnSpMkLst>
            <pc:docMk/>
            <pc:sldMk cId="2193492936" sldId="568"/>
            <ac:cxnSpMk id="44" creationId="{8D5E5DEF-2359-664A-2D10-31B3AB771CB6}"/>
          </ac:cxnSpMkLst>
        </pc:cxnChg>
        <pc:cxnChg chg="add del mod">
          <ac:chgData name="Michal Kossakowski" userId="a6ebf569-036b-4805-9ee0-727f9b68d6a4" providerId="ADAL" clId="{3F6F16E3-A5DD-5A34-A210-95F083627207}" dt="2026-08-19T20:14:46.509" v="11689" actId="478"/>
          <ac:cxnSpMkLst>
            <pc:docMk/>
            <pc:sldMk cId="2193492936" sldId="568"/>
            <ac:cxnSpMk id="47" creationId="{7ED13D60-AB1F-0742-BAF2-71D39ECCB1F6}"/>
          </ac:cxnSpMkLst>
        </pc:cxnChg>
        <pc:cxnChg chg="add del mod">
          <ac:chgData name="Michal Kossakowski" userId="a6ebf569-036b-4805-9ee0-727f9b68d6a4" providerId="ADAL" clId="{3F6F16E3-A5DD-5A34-A210-95F083627207}" dt="2026-08-19T20:14:47.082" v="11690" actId="478"/>
          <ac:cxnSpMkLst>
            <pc:docMk/>
            <pc:sldMk cId="2193492936" sldId="568"/>
            <ac:cxnSpMk id="50" creationId="{0F106CAE-4087-E496-DF56-7E59438CD92F}"/>
          </ac:cxnSpMkLst>
        </pc:cxnChg>
      </pc:sldChg>
      <pc:sldChg chg="addSp delSp modSp add mod">
        <pc:chgData name="Michal Kossakowski" userId="a6ebf569-036b-4805-9ee0-727f9b68d6a4" providerId="ADAL" clId="{3F6F16E3-A5DD-5A34-A210-95F083627207}" dt="2026-08-19T09:54:35.563" v="11029" actId="478"/>
        <pc:sldMkLst>
          <pc:docMk/>
          <pc:sldMk cId="1308098748" sldId="569"/>
        </pc:sldMkLst>
        <pc:spChg chg="mod">
          <ac:chgData name="Michal Kossakowski" userId="a6ebf569-036b-4805-9ee0-727f9b68d6a4" providerId="ADAL" clId="{3F6F16E3-A5DD-5A34-A210-95F083627207}" dt="2026-08-17T12:42:19.725" v="5144" actId="1076"/>
          <ac:spMkLst>
            <pc:docMk/>
            <pc:sldMk cId="1308098748" sldId="569"/>
            <ac:spMk id="3" creationId="{038057F0-8183-3FC0-59EE-3D59313A71CD}"/>
          </ac:spMkLst>
        </pc:spChg>
        <pc:spChg chg="mod">
          <ac:chgData name="Michal Kossakowski" userId="a6ebf569-036b-4805-9ee0-727f9b68d6a4" providerId="ADAL" clId="{3F6F16E3-A5DD-5A34-A210-95F083627207}" dt="2026-08-16T20:16:15.364" v="4412" actId="20577"/>
          <ac:spMkLst>
            <pc:docMk/>
            <pc:sldMk cId="1308098748" sldId="569"/>
            <ac:spMk id="5" creationId="{5054EB79-B206-9E3C-4F50-4A589A7CE77B}"/>
          </ac:spMkLst>
        </pc:spChg>
        <pc:spChg chg="mod">
          <ac:chgData name="Michal Kossakowski" userId="a6ebf569-036b-4805-9ee0-727f9b68d6a4" providerId="ADAL" clId="{3F6F16E3-A5DD-5A34-A210-95F083627207}" dt="2026-08-16T20:16:34.153" v="4421" actId="20577"/>
          <ac:spMkLst>
            <pc:docMk/>
            <pc:sldMk cId="1308098748" sldId="569"/>
            <ac:spMk id="10" creationId="{027A14C7-F3F9-D6B3-CDD3-CF19D3040FF8}"/>
          </ac:spMkLst>
        </pc:spChg>
        <pc:picChg chg="add mod">
          <ac:chgData name="Michal Kossakowski" userId="a6ebf569-036b-4805-9ee0-727f9b68d6a4" providerId="ADAL" clId="{3F6F16E3-A5DD-5A34-A210-95F083627207}" dt="2026-08-17T12:42:07.050" v="5141"/>
          <ac:picMkLst>
            <pc:docMk/>
            <pc:sldMk cId="1308098748" sldId="569"/>
            <ac:picMk id="6" creationId="{673534CB-372B-80C1-A6BE-DAAC90FDAD51}"/>
          </ac:picMkLst>
        </pc:picChg>
        <pc:picChg chg="add del mod">
          <ac:chgData name="Michal Kossakowski" userId="a6ebf569-036b-4805-9ee0-727f9b68d6a4" providerId="ADAL" clId="{3F6F16E3-A5DD-5A34-A210-95F083627207}" dt="2026-08-19T09:54:35.563" v="11029" actId="478"/>
          <ac:picMkLst>
            <pc:docMk/>
            <pc:sldMk cId="1308098748" sldId="569"/>
            <ac:picMk id="7" creationId="{DF18BF13-2122-B204-48D3-7B457E142778}"/>
          </ac:picMkLst>
        </pc:picChg>
      </pc:sldChg>
      <pc:sldChg chg="addSp delSp modSp add mod modAnim modNotesTx">
        <pc:chgData name="Michal Kossakowski" userId="a6ebf569-036b-4805-9ee0-727f9b68d6a4" providerId="ADAL" clId="{3F6F16E3-A5DD-5A34-A210-95F083627207}" dt="2026-08-18T15:01:31.106" v="10676" actId="20577"/>
        <pc:sldMkLst>
          <pc:docMk/>
          <pc:sldMk cId="1747736302" sldId="570"/>
        </pc:sldMkLst>
        <pc:spChg chg="add mod">
          <ac:chgData name="Michal Kossakowski" userId="a6ebf569-036b-4805-9ee0-727f9b68d6a4" providerId="ADAL" clId="{3F6F16E3-A5DD-5A34-A210-95F083627207}" dt="2026-08-17T15:22:20.934" v="7254" actId="20577"/>
          <ac:spMkLst>
            <pc:docMk/>
            <pc:sldMk cId="1747736302" sldId="570"/>
            <ac:spMk id="9" creationId="{BDC008D6-704B-F122-6F95-2E6A1499161A}"/>
          </ac:spMkLst>
        </pc:spChg>
        <pc:spChg chg="add mod">
          <ac:chgData name="Michal Kossakowski" userId="a6ebf569-036b-4805-9ee0-727f9b68d6a4" providerId="ADAL" clId="{3F6F16E3-A5DD-5A34-A210-95F083627207}" dt="2026-08-18T14:47:48.918" v="9735" actId="207"/>
          <ac:spMkLst>
            <pc:docMk/>
            <pc:sldMk cId="1747736302" sldId="570"/>
            <ac:spMk id="10" creationId="{DE770B3E-DC2B-864B-3664-AFCB710A1C31}"/>
          </ac:spMkLst>
        </pc:spChg>
        <pc:picChg chg="add mod modCrop">
          <ac:chgData name="Michal Kossakowski" userId="a6ebf569-036b-4805-9ee0-727f9b68d6a4" providerId="ADAL" clId="{3F6F16E3-A5DD-5A34-A210-95F083627207}" dt="2026-08-17T15:21:30.196" v="7170" actId="1076"/>
          <ac:picMkLst>
            <pc:docMk/>
            <pc:sldMk cId="1747736302" sldId="570"/>
            <ac:picMk id="5" creationId="{96FC5AF3-D122-DAB0-BA89-FDD80055D190}"/>
          </ac:picMkLst>
        </pc:picChg>
        <pc:cxnChg chg="add del mod">
          <ac:chgData name="Michal Kossakowski" userId="a6ebf569-036b-4805-9ee0-727f9b68d6a4" providerId="ADAL" clId="{3F6F16E3-A5DD-5A34-A210-95F083627207}" dt="2026-08-17T15:16:25.101" v="7105" actId="478"/>
          <ac:cxnSpMkLst>
            <pc:docMk/>
            <pc:sldMk cId="1747736302" sldId="570"/>
            <ac:cxnSpMk id="8" creationId="{518239E8-8602-DD8A-78E2-86A40699AFB6}"/>
          </ac:cxnSpMkLst>
        </pc:cxnChg>
      </pc:sldChg>
      <pc:sldChg chg="add ord">
        <pc:chgData name="Michal Kossakowski" userId="a6ebf569-036b-4805-9ee0-727f9b68d6a4" providerId="ADAL" clId="{3F6F16E3-A5DD-5A34-A210-95F083627207}" dt="2026-08-18T15:43:59.537" v="10828" actId="20578"/>
        <pc:sldMkLst>
          <pc:docMk/>
          <pc:sldMk cId="3774994046" sldId="571"/>
        </pc:sldMkLst>
      </pc:sldChg>
      <pc:sldChg chg="addSp delSp modSp add mod">
        <pc:chgData name="Michal Kossakowski" userId="a6ebf569-036b-4805-9ee0-727f9b68d6a4" providerId="ADAL" clId="{3F6F16E3-A5DD-5A34-A210-95F083627207}" dt="2026-08-18T15:55:39.378" v="11023" actId="1076"/>
        <pc:sldMkLst>
          <pc:docMk/>
          <pc:sldMk cId="49569588" sldId="572"/>
        </pc:sldMkLst>
        <pc:spChg chg="mod">
          <ac:chgData name="Michal Kossakowski" userId="a6ebf569-036b-4805-9ee0-727f9b68d6a4" providerId="ADAL" clId="{3F6F16E3-A5DD-5A34-A210-95F083627207}" dt="2026-08-18T15:44:04.998" v="10838" actId="20577"/>
          <ac:spMkLst>
            <pc:docMk/>
            <pc:sldMk cId="49569588" sldId="572"/>
            <ac:spMk id="5" creationId="{2236BEC2-7E3B-6AC1-0BFF-CB3AA37EE278}"/>
          </ac:spMkLst>
        </pc:spChg>
        <pc:spChg chg="add mod">
          <ac:chgData name="Michal Kossakowski" userId="a6ebf569-036b-4805-9ee0-727f9b68d6a4" providerId="ADAL" clId="{3F6F16E3-A5DD-5A34-A210-95F083627207}" dt="2026-08-18T15:54:42.405" v="11014" actId="1076"/>
          <ac:spMkLst>
            <pc:docMk/>
            <pc:sldMk cId="49569588" sldId="572"/>
            <ac:spMk id="10" creationId="{66B7BA2F-7F6C-CC76-1E88-5D9A7D669E1C}"/>
          </ac:spMkLst>
        </pc:spChg>
        <pc:picChg chg="add mod">
          <ac:chgData name="Michal Kossakowski" userId="a6ebf569-036b-4805-9ee0-727f9b68d6a4" providerId="ADAL" clId="{3F6F16E3-A5DD-5A34-A210-95F083627207}" dt="2026-08-18T15:55:39.378" v="11023" actId="1076"/>
          <ac:picMkLst>
            <pc:docMk/>
            <pc:sldMk cId="49569588" sldId="572"/>
            <ac:picMk id="15" creationId="{60465CF8-45B9-4782-D339-F425281ECBFA}"/>
          </ac:picMkLst>
        </pc:picChg>
      </pc:sldChg>
    </pc:docChg>
  </pc:docChgLst>
  <pc:docChgLst>
    <pc:chgData name="Rikke Stougaard Klausen" userId="S::rstkl@dtu.dk::ab2b9d06-048f-4ced-939b-a839cad006fe" providerId="AD" clId="Web-{4DBDDF47-A12C-D426-896C-90B0139D4E09}"/>
    <pc:docChg chg="modSld">
      <pc:chgData name="Rikke Stougaard Klausen" userId="S::rstkl@dtu.dk::ab2b9d06-048f-4ced-939b-a839cad006fe" providerId="AD" clId="Web-{4DBDDF47-A12C-D426-896C-90B0139D4E09}" dt="2026-08-07T11:08:33.204" v="6" actId="20577"/>
      <pc:docMkLst>
        <pc:docMk/>
      </pc:docMkLst>
      <pc:sldChg chg="modSp">
        <pc:chgData name="Rikke Stougaard Klausen" userId="S::rstkl@dtu.dk::ab2b9d06-048f-4ced-939b-a839cad006fe" providerId="AD" clId="Web-{4DBDDF47-A12C-D426-896C-90B0139D4E09}" dt="2026-08-07T11:08:33.204" v="6" actId="20577"/>
        <pc:sldMkLst>
          <pc:docMk/>
          <pc:sldMk cId="2117855788" sldId="354"/>
        </pc:sldMkLst>
        <pc:spChg chg="mod">
          <ac:chgData name="Rikke Stougaard Klausen" userId="S::rstkl@dtu.dk::ab2b9d06-048f-4ced-939b-a839cad006fe" providerId="AD" clId="Web-{4DBDDF47-A12C-D426-896C-90B0139D4E09}" dt="2026-08-07T11:08:33.204" v="6" actId="20577"/>
          <ac:spMkLst>
            <pc:docMk/>
            <pc:sldMk cId="2117855788" sldId="354"/>
            <ac:spMk id="4" creationId="{674358EA-4D5B-461F-997D-DE6729900DE7}"/>
          </ac:spMkLst>
        </pc:spChg>
      </pc:sldChg>
    </pc:docChg>
  </pc:docChgLst>
  <pc:docChgLst>
    <pc:chgData name="Michal Kossakowski" userId="S::mmako@dtu.dk::a6ebf569-036b-4805-9ee0-727f9b68d6a4" providerId="AD" clId="Web-{182F5E92-F4AA-36C8-0B0F-FAFD4E6D9DF3}"/>
    <pc:docChg chg="modSld">
      <pc:chgData name="Michal Kossakowski" userId="S::mmako@dtu.dk::a6ebf569-036b-4805-9ee0-727f9b68d6a4" providerId="AD" clId="Web-{182F5E92-F4AA-36C8-0B0F-FAFD4E6D9DF3}" dt="2026-08-07T14:12:13.907" v="9" actId="1076"/>
      <pc:docMkLst>
        <pc:docMk/>
      </pc:docMkLst>
      <pc:sldChg chg="modSp">
        <pc:chgData name="Michal Kossakowski" userId="S::mmako@dtu.dk::a6ebf569-036b-4805-9ee0-727f9b68d6a4" providerId="AD" clId="Web-{182F5E92-F4AA-36C8-0B0F-FAFD4E6D9DF3}" dt="2026-08-07T14:12:13.907" v="9" actId="1076"/>
        <pc:sldMkLst>
          <pc:docMk/>
          <pc:sldMk cId="1796381250" sldId="257"/>
        </pc:sldMkLst>
        <pc:picChg chg="mod modCrop">
          <ac:chgData name="Michal Kossakowski" userId="S::mmako@dtu.dk::a6ebf569-036b-4805-9ee0-727f9b68d6a4" providerId="AD" clId="Web-{182F5E92-F4AA-36C8-0B0F-FAFD4E6D9DF3}" dt="2026-08-07T14:12:13.907" v="9" actId="1076"/>
          <ac:picMkLst>
            <pc:docMk/>
            <pc:sldMk cId="1796381250" sldId="257"/>
            <ac:picMk id="17" creationId="{737B56CB-DAD9-D210-3BA5-EDE2EE7A1049}"/>
          </ac:picMkLst>
        </pc:picChg>
      </pc:sldChg>
    </pc:docChg>
  </pc:docChgLst>
  <pc:docChgLst>
    <pc:chgData name="Rikke Stougaard Klausen" userId="ab2b9d06-048f-4ced-939b-a839cad006fe" providerId="ADAL" clId="{7285E351-19C7-4077-A27A-CF46DD935C23}"/>
    <pc:docChg chg="undo custSel addSld delSld modSld sldOrd modMainMaster modSection">
      <pc:chgData name="Rikke Stougaard Klausen" userId="ab2b9d06-048f-4ced-939b-a839cad006fe" providerId="ADAL" clId="{7285E351-19C7-4077-A27A-CF46DD935C23}" dt="2026-08-18T10:56:08.927" v="4858" actId="729"/>
      <pc:docMkLst>
        <pc:docMk/>
      </pc:docMkLst>
      <pc:sldChg chg="modNotesTx">
        <pc:chgData name="Rikke Stougaard Klausen" userId="ab2b9d06-048f-4ced-939b-a839cad006fe" providerId="ADAL" clId="{7285E351-19C7-4077-A27A-CF46DD935C23}" dt="2026-08-18T08:36:35.624" v="2389" actId="20577"/>
        <pc:sldMkLst>
          <pc:docMk/>
          <pc:sldMk cId="862436961" sldId="331"/>
        </pc:sldMkLst>
      </pc:sldChg>
      <pc:sldChg chg="modSp mod">
        <pc:chgData name="Rikke Stougaard Klausen" userId="ab2b9d06-048f-4ced-939b-a839cad006fe" providerId="ADAL" clId="{7285E351-19C7-4077-A27A-CF46DD935C23}" dt="2026-08-07T08:00:17.486" v="64" actId="20577"/>
        <pc:sldMkLst>
          <pc:docMk/>
          <pc:sldMk cId="2117855788" sldId="354"/>
        </pc:sldMkLst>
        <pc:spChg chg="mod">
          <ac:chgData name="Rikke Stougaard Klausen" userId="ab2b9d06-048f-4ced-939b-a839cad006fe" providerId="ADAL" clId="{7285E351-19C7-4077-A27A-CF46DD935C23}" dt="2026-08-07T08:00:17.486" v="64" actId="20577"/>
          <ac:spMkLst>
            <pc:docMk/>
            <pc:sldMk cId="2117855788" sldId="354"/>
            <ac:spMk id="4" creationId="{674358EA-4D5B-461F-997D-DE6729900DE7}"/>
          </ac:spMkLst>
        </pc:spChg>
      </pc:sldChg>
      <pc:sldChg chg="addSp mod modNotesTx">
        <pc:chgData name="Rikke Stougaard Klausen" userId="ab2b9d06-048f-4ced-939b-a839cad006fe" providerId="ADAL" clId="{7285E351-19C7-4077-A27A-CF46DD935C23}" dt="2026-08-18T08:44:45.012" v="3164" actId="20577"/>
        <pc:sldMkLst>
          <pc:docMk/>
          <pc:sldMk cId="2883700642" sldId="360"/>
        </pc:sldMkLst>
        <pc:picChg chg="add">
          <ac:chgData name="Rikke Stougaard Klausen" userId="ab2b9d06-048f-4ced-939b-a839cad006fe" providerId="ADAL" clId="{7285E351-19C7-4077-A27A-CF46DD935C23}" dt="2026-08-11T10:40:03.884" v="441" actId="22"/>
          <ac:picMkLst>
            <pc:docMk/>
            <pc:sldMk cId="2883700642" sldId="360"/>
            <ac:picMk id="6" creationId="{7DEBB062-25D2-71F1-4890-227D34FB7F61}"/>
          </ac:picMkLst>
        </pc:picChg>
      </pc:sldChg>
      <pc:sldChg chg="modSp mod ord modShow">
        <pc:chgData name="Rikke Stougaard Klausen" userId="ab2b9d06-048f-4ced-939b-a839cad006fe" providerId="ADAL" clId="{7285E351-19C7-4077-A27A-CF46DD935C23}" dt="2026-08-11T10:24:19.794" v="392" actId="729"/>
        <pc:sldMkLst>
          <pc:docMk/>
          <pc:sldMk cId="2480795983" sldId="361"/>
        </pc:sldMkLst>
        <pc:spChg chg="mod">
          <ac:chgData name="Rikke Stougaard Klausen" userId="ab2b9d06-048f-4ced-939b-a839cad006fe" providerId="ADAL" clId="{7285E351-19C7-4077-A27A-CF46DD935C23}" dt="2026-08-07T08:11:02.950" v="66" actId="1076"/>
          <ac:spMkLst>
            <pc:docMk/>
            <pc:sldMk cId="2480795983" sldId="361"/>
            <ac:spMk id="2" creationId="{3C0125ED-B9DC-0FEF-60B3-6559DCEF0ED5}"/>
          </ac:spMkLst>
        </pc:spChg>
        <pc:spChg chg="mod">
          <ac:chgData name="Rikke Stougaard Klausen" userId="ab2b9d06-048f-4ced-939b-a839cad006fe" providerId="ADAL" clId="{7285E351-19C7-4077-A27A-CF46DD935C23}" dt="2026-08-07T08:10:59.031" v="65" actId="1076"/>
          <ac:spMkLst>
            <pc:docMk/>
            <pc:sldMk cId="2480795983" sldId="361"/>
            <ac:spMk id="6" creationId="{AF743273-8CB1-C2FF-1BC4-BF94E609D9E1}"/>
          </ac:spMkLst>
        </pc:spChg>
        <pc:picChg chg="mod">
          <ac:chgData name="Rikke Stougaard Klausen" userId="ab2b9d06-048f-4ced-939b-a839cad006fe" providerId="ADAL" clId="{7285E351-19C7-4077-A27A-CF46DD935C23}" dt="2026-08-07T09:18:22.749" v="136" actId="732"/>
          <ac:picMkLst>
            <pc:docMk/>
            <pc:sldMk cId="2480795983" sldId="361"/>
            <ac:picMk id="9" creationId="{7D938DD4-7273-3F4C-F3C1-E9B607F1F122}"/>
          </ac:picMkLst>
        </pc:picChg>
      </pc:sldChg>
      <pc:sldChg chg="addSp delSp modSp mod">
        <pc:chgData name="Rikke Stougaard Klausen" userId="ab2b9d06-048f-4ced-939b-a839cad006fe" providerId="ADAL" clId="{7285E351-19C7-4077-A27A-CF46DD935C23}" dt="2026-08-07T10:49:42.890" v="322" actId="21"/>
        <pc:sldMkLst>
          <pc:docMk/>
          <pc:sldMk cId="397841538" sldId="363"/>
        </pc:sldMkLst>
      </pc:sldChg>
      <pc:sldChg chg="addSp delSp modSp add mod modNotesTx">
        <pc:chgData name="Rikke Stougaard Klausen" userId="ab2b9d06-048f-4ced-939b-a839cad006fe" providerId="ADAL" clId="{7285E351-19C7-4077-A27A-CF46DD935C23}" dt="2026-08-18T08:41:59.631" v="2820" actId="20577"/>
        <pc:sldMkLst>
          <pc:docMk/>
          <pc:sldMk cId="1517478133" sldId="364"/>
        </pc:sldMkLst>
        <pc:picChg chg="add mod">
          <ac:chgData name="Rikke Stougaard Klausen" userId="ab2b9d06-048f-4ced-939b-a839cad006fe" providerId="ADAL" clId="{7285E351-19C7-4077-A27A-CF46DD935C23}" dt="2026-08-07T10:48:37.695" v="317" actId="1076"/>
          <ac:picMkLst>
            <pc:docMk/>
            <pc:sldMk cId="1517478133" sldId="364"/>
            <ac:picMk id="20" creationId="{D8C7BB80-AFED-E44D-01E6-D8410AF48422}"/>
          </ac:picMkLst>
        </pc:picChg>
      </pc:sldChg>
      <pc:sldChg chg="addSp delSp modSp add mod modNotesTx">
        <pc:chgData name="Rikke Stougaard Klausen" userId="ab2b9d06-048f-4ced-939b-a839cad006fe" providerId="ADAL" clId="{7285E351-19C7-4077-A27A-CF46DD935C23}" dt="2026-08-18T09:01:51.181" v="4404" actId="20577"/>
        <pc:sldMkLst>
          <pc:docMk/>
          <pc:sldMk cId="437934078" sldId="365"/>
        </pc:sldMkLst>
        <pc:spChg chg="mod">
          <ac:chgData name="Rikke Stougaard Klausen" userId="ab2b9d06-048f-4ced-939b-a839cad006fe" providerId="ADAL" clId="{7285E351-19C7-4077-A27A-CF46DD935C23}" dt="2026-08-07T09:21:17.330" v="174" actId="20577"/>
          <ac:spMkLst>
            <pc:docMk/>
            <pc:sldMk cId="437934078" sldId="365"/>
            <ac:spMk id="5" creationId="{0CC393F9-48EC-468E-2D77-92DF8D4414AA}"/>
          </ac:spMkLst>
        </pc:spChg>
        <pc:spChg chg="add mod">
          <ac:chgData name="Rikke Stougaard Klausen" userId="ab2b9d06-048f-4ced-939b-a839cad006fe" providerId="ADAL" clId="{7285E351-19C7-4077-A27A-CF46DD935C23}" dt="2026-08-11T11:17:43.552" v="627" actId="6549"/>
          <ac:spMkLst>
            <pc:docMk/>
            <pc:sldMk cId="437934078" sldId="365"/>
            <ac:spMk id="7" creationId="{3C7D4B90-1717-9757-9B21-EBF31E56530C}"/>
          </ac:spMkLst>
        </pc:spChg>
        <pc:picChg chg="add mod">
          <ac:chgData name="Rikke Stougaard Klausen" userId="ab2b9d06-048f-4ced-939b-a839cad006fe" providerId="ADAL" clId="{7285E351-19C7-4077-A27A-CF46DD935C23}" dt="2026-08-11T11:17:50.311" v="628" actId="1076"/>
          <ac:picMkLst>
            <pc:docMk/>
            <pc:sldMk cId="437934078" sldId="365"/>
            <ac:picMk id="14" creationId="{1D144AC6-32D8-C2FF-E06A-2CB88AC8009E}"/>
          </ac:picMkLst>
        </pc:picChg>
      </pc:sldChg>
      <pc:sldChg chg="addSp delSp modSp add mod modNotesTx">
        <pc:chgData name="Rikke Stougaard Klausen" userId="ab2b9d06-048f-4ced-939b-a839cad006fe" providerId="ADAL" clId="{7285E351-19C7-4077-A27A-CF46DD935C23}" dt="2026-08-18T09:05:59.844" v="4857" actId="20577"/>
        <pc:sldMkLst>
          <pc:docMk/>
          <pc:sldMk cId="2462845347" sldId="366"/>
        </pc:sldMkLst>
        <pc:spChg chg="mod">
          <ac:chgData name="Rikke Stougaard Klausen" userId="ab2b9d06-048f-4ced-939b-a839cad006fe" providerId="ADAL" clId="{7285E351-19C7-4077-A27A-CF46DD935C23}" dt="2026-08-07T09:17:53.194" v="135"/>
          <ac:spMkLst>
            <pc:docMk/>
            <pc:sldMk cId="2462845347" sldId="366"/>
            <ac:spMk id="5" creationId="{52FC680D-79AB-5857-174C-2EEAAA667730}"/>
          </ac:spMkLst>
        </pc:spChg>
        <pc:picChg chg="add mod">
          <ac:chgData name="Rikke Stougaard Klausen" userId="ab2b9d06-048f-4ced-939b-a839cad006fe" providerId="ADAL" clId="{7285E351-19C7-4077-A27A-CF46DD935C23}" dt="2026-08-11T11:21:13.642" v="635" actId="14100"/>
          <ac:picMkLst>
            <pc:docMk/>
            <pc:sldMk cId="2462845347" sldId="366"/>
            <ac:picMk id="6" creationId="{9BB0E3E2-2413-33E9-BE18-38B6C110277B}"/>
          </ac:picMkLst>
        </pc:picChg>
        <pc:picChg chg="add mod">
          <ac:chgData name="Rikke Stougaard Klausen" userId="ab2b9d06-048f-4ced-939b-a839cad006fe" providerId="ADAL" clId="{7285E351-19C7-4077-A27A-CF46DD935C23}" dt="2026-08-07T10:50:46.046" v="330" actId="1076"/>
          <ac:picMkLst>
            <pc:docMk/>
            <pc:sldMk cId="2462845347" sldId="366"/>
            <ac:picMk id="7" creationId="{FFE336BE-1CDF-D6CA-03D3-FF4F2B8E255D}"/>
          </ac:picMkLst>
        </pc:picChg>
      </pc:sldChg>
      <pc:sldChg chg="addSp delSp modSp add mod modNotesTx">
        <pc:chgData name="Rikke Stougaard Klausen" userId="ab2b9d06-048f-4ced-939b-a839cad006fe" providerId="ADAL" clId="{7285E351-19C7-4077-A27A-CF46DD935C23}" dt="2026-08-18T09:03:42.428" v="4523" actId="20577"/>
        <pc:sldMkLst>
          <pc:docMk/>
          <pc:sldMk cId="1880616142" sldId="367"/>
        </pc:sldMkLst>
        <pc:spChg chg="add mod">
          <ac:chgData name="Rikke Stougaard Klausen" userId="ab2b9d06-048f-4ced-939b-a839cad006fe" providerId="ADAL" clId="{7285E351-19C7-4077-A27A-CF46DD935C23}" dt="2026-08-11T10:59:14.170" v="566" actId="1076"/>
          <ac:spMkLst>
            <pc:docMk/>
            <pc:sldMk cId="1880616142" sldId="367"/>
            <ac:spMk id="3" creationId="{A6EA41E1-BF0D-585B-48D3-45EBF1881A82}"/>
          </ac:spMkLst>
        </pc:spChg>
        <pc:spChg chg="mod">
          <ac:chgData name="Rikke Stougaard Klausen" userId="ab2b9d06-048f-4ced-939b-a839cad006fe" providerId="ADAL" clId="{7285E351-19C7-4077-A27A-CF46DD935C23}" dt="2026-08-11T11:02:56.413" v="591" actId="20577"/>
          <ac:spMkLst>
            <pc:docMk/>
            <pc:sldMk cId="1880616142" sldId="367"/>
            <ac:spMk id="7" creationId="{704AA4C5-E822-89B2-06B6-B19997448A7D}"/>
          </ac:spMkLst>
        </pc:spChg>
        <pc:spChg chg="add mod">
          <ac:chgData name="Rikke Stougaard Klausen" userId="ab2b9d06-048f-4ced-939b-a839cad006fe" providerId="ADAL" clId="{7285E351-19C7-4077-A27A-CF46DD935C23}" dt="2026-08-11T11:01:13.428" v="580" actId="1076"/>
          <ac:spMkLst>
            <pc:docMk/>
            <pc:sldMk cId="1880616142" sldId="367"/>
            <ac:spMk id="9" creationId="{982133C1-3A8D-ABB6-A564-C048823FC4A8}"/>
          </ac:spMkLst>
        </pc:spChg>
        <pc:spChg chg="add mod">
          <ac:chgData name="Rikke Stougaard Klausen" userId="ab2b9d06-048f-4ced-939b-a839cad006fe" providerId="ADAL" clId="{7285E351-19C7-4077-A27A-CF46DD935C23}" dt="2026-08-11T11:00:09.211" v="572" actId="1076"/>
          <ac:spMkLst>
            <pc:docMk/>
            <pc:sldMk cId="1880616142" sldId="367"/>
            <ac:spMk id="11" creationId="{4665D6AC-98B5-A607-0407-840928145813}"/>
          </ac:spMkLst>
        </pc:spChg>
        <pc:spChg chg="add mod">
          <ac:chgData name="Rikke Stougaard Klausen" userId="ab2b9d06-048f-4ced-939b-a839cad006fe" providerId="ADAL" clId="{7285E351-19C7-4077-A27A-CF46DD935C23}" dt="2026-08-11T11:00:57.945" v="577" actId="1076"/>
          <ac:spMkLst>
            <pc:docMk/>
            <pc:sldMk cId="1880616142" sldId="367"/>
            <ac:spMk id="15" creationId="{A6750E73-10F7-CD35-7E37-6B5E3AADB401}"/>
          </ac:spMkLst>
        </pc:spChg>
        <pc:spChg chg="add mod">
          <ac:chgData name="Rikke Stougaard Klausen" userId="ab2b9d06-048f-4ced-939b-a839cad006fe" providerId="ADAL" clId="{7285E351-19C7-4077-A27A-CF46DD935C23}" dt="2026-08-11T11:26:12.086" v="638" actId="1036"/>
          <ac:spMkLst>
            <pc:docMk/>
            <pc:sldMk cId="1880616142" sldId="367"/>
            <ac:spMk id="17" creationId="{8F645EF8-C181-EC9C-AFD6-C2C44F782DF1}"/>
          </ac:spMkLst>
        </pc:spChg>
        <pc:spChg chg="add mod">
          <ac:chgData name="Rikke Stougaard Klausen" userId="ab2b9d06-048f-4ced-939b-a839cad006fe" providerId="ADAL" clId="{7285E351-19C7-4077-A27A-CF46DD935C23}" dt="2026-08-11T11:01:31.351" v="584" actId="1076"/>
          <ac:spMkLst>
            <pc:docMk/>
            <pc:sldMk cId="1880616142" sldId="367"/>
            <ac:spMk id="19" creationId="{A96FC3F4-D3EE-4D47-463F-23CFF5EF098D}"/>
          </ac:spMkLst>
        </pc:spChg>
        <pc:spChg chg="add mod">
          <ac:chgData name="Rikke Stougaard Klausen" userId="ab2b9d06-048f-4ced-939b-a839cad006fe" providerId="ADAL" clId="{7285E351-19C7-4077-A27A-CF46DD935C23}" dt="2026-08-11T11:02:15.855" v="589" actId="1076"/>
          <ac:spMkLst>
            <pc:docMk/>
            <pc:sldMk cId="1880616142" sldId="367"/>
            <ac:spMk id="20" creationId="{B360BBD4-3C16-CF2D-7C56-233C6DFDF572}"/>
          </ac:spMkLst>
        </pc:spChg>
        <pc:picChg chg="add mod">
          <ac:chgData name="Rikke Stougaard Klausen" userId="ab2b9d06-048f-4ced-939b-a839cad006fe" providerId="ADAL" clId="{7285E351-19C7-4077-A27A-CF46DD935C23}" dt="2026-08-11T10:57:02.106" v="546" actId="14100"/>
          <ac:picMkLst>
            <pc:docMk/>
            <pc:sldMk cId="1880616142" sldId="367"/>
            <ac:picMk id="6" creationId="{50B032B3-0603-114E-4713-6CFA5E61BD8B}"/>
          </ac:picMkLst>
        </pc:picChg>
        <pc:picChg chg="add mod">
          <ac:chgData name="Rikke Stougaard Klausen" userId="ab2b9d06-048f-4ced-939b-a839cad006fe" providerId="ADAL" clId="{7285E351-19C7-4077-A27A-CF46DD935C23}" dt="2026-08-11T10:57:02.106" v="546" actId="14100"/>
          <ac:picMkLst>
            <pc:docMk/>
            <pc:sldMk cId="1880616142" sldId="367"/>
            <ac:picMk id="12" creationId="{594211A7-2B8F-64A3-3C84-E012F261B7F4}"/>
          </ac:picMkLst>
        </pc:picChg>
        <pc:picChg chg="add mod ord">
          <ac:chgData name="Rikke Stougaard Klausen" userId="ab2b9d06-048f-4ced-939b-a839cad006fe" providerId="ADAL" clId="{7285E351-19C7-4077-A27A-CF46DD935C23}" dt="2026-08-11T10:57:02.106" v="546" actId="14100"/>
          <ac:picMkLst>
            <pc:docMk/>
            <pc:sldMk cId="1880616142" sldId="367"/>
            <ac:picMk id="14" creationId="{9D4043F2-7A31-5455-FE26-8D8F445244DA}"/>
          </ac:picMkLst>
        </pc:picChg>
        <pc:cxnChg chg="add mod">
          <ac:chgData name="Rikke Stougaard Klausen" userId="ab2b9d06-048f-4ced-939b-a839cad006fe" providerId="ADAL" clId="{7285E351-19C7-4077-A27A-CF46DD935C23}" dt="2026-08-11T11:01:08.175" v="579" actId="1076"/>
          <ac:cxnSpMkLst>
            <pc:docMk/>
            <pc:sldMk cId="1880616142" sldId="367"/>
            <ac:cxnSpMk id="10" creationId="{1E801383-7B23-664D-C073-DCAEA38B3D49}"/>
          </ac:cxnSpMkLst>
        </pc:cxnChg>
        <pc:cxnChg chg="add mod">
          <ac:chgData name="Rikke Stougaard Klausen" userId="ab2b9d06-048f-4ced-939b-a839cad006fe" providerId="ADAL" clId="{7285E351-19C7-4077-A27A-CF46DD935C23}" dt="2026-08-11T11:00:09.211" v="572" actId="1076"/>
          <ac:cxnSpMkLst>
            <pc:docMk/>
            <pc:sldMk cId="1880616142" sldId="367"/>
            <ac:cxnSpMk id="13" creationId="{A5280E3F-9F21-68DC-9969-A6471897B1C4}"/>
          </ac:cxnSpMkLst>
        </pc:cxnChg>
        <pc:cxnChg chg="add mod">
          <ac:chgData name="Rikke Stougaard Klausen" userId="ab2b9d06-048f-4ced-939b-a839cad006fe" providerId="ADAL" clId="{7285E351-19C7-4077-A27A-CF46DD935C23}" dt="2026-08-11T11:00:50.664" v="576" actId="14100"/>
          <ac:cxnSpMkLst>
            <pc:docMk/>
            <pc:sldMk cId="1880616142" sldId="367"/>
            <ac:cxnSpMk id="16" creationId="{32B6191E-2170-85ED-2F10-FCDA76AA8E17}"/>
          </ac:cxnSpMkLst>
        </pc:cxnChg>
        <pc:cxnChg chg="add mod">
          <ac:chgData name="Rikke Stougaard Klausen" userId="ab2b9d06-048f-4ced-939b-a839cad006fe" providerId="ADAL" clId="{7285E351-19C7-4077-A27A-CF46DD935C23}" dt="2026-08-11T11:01:22.388" v="582" actId="1076"/>
          <ac:cxnSpMkLst>
            <pc:docMk/>
            <pc:sldMk cId="1880616142" sldId="367"/>
            <ac:cxnSpMk id="18" creationId="{EDFFC26D-FAD4-CD11-DC54-8965CB119BBE}"/>
          </ac:cxnSpMkLst>
        </pc:cxnChg>
        <pc:cxnChg chg="add mod">
          <ac:chgData name="Rikke Stougaard Klausen" userId="ab2b9d06-048f-4ced-939b-a839cad006fe" providerId="ADAL" clId="{7285E351-19C7-4077-A27A-CF46DD935C23}" dt="2026-08-11T11:01:37.344" v="586" actId="1076"/>
          <ac:cxnSpMkLst>
            <pc:docMk/>
            <pc:sldMk cId="1880616142" sldId="367"/>
            <ac:cxnSpMk id="33" creationId="{55DB71AA-2D78-A281-39A5-C634414CB51F}"/>
          </ac:cxnSpMkLst>
        </pc:cxnChg>
        <pc:cxnChg chg="add mod">
          <ac:chgData name="Rikke Stougaard Klausen" userId="ab2b9d06-048f-4ced-939b-a839cad006fe" providerId="ADAL" clId="{7285E351-19C7-4077-A27A-CF46DD935C23}" dt="2026-08-11T11:02:09.338" v="588" actId="1076"/>
          <ac:cxnSpMkLst>
            <pc:docMk/>
            <pc:sldMk cId="1880616142" sldId="367"/>
            <ac:cxnSpMk id="34" creationId="{1A2A1E34-7D75-2ABD-A426-E5004B314D56}"/>
          </ac:cxnSpMkLst>
        </pc:cxnChg>
      </pc:sldChg>
      <pc:sldChg chg="addSp mod modNotesTx">
        <pc:chgData name="Rikke Stougaard Klausen" userId="ab2b9d06-048f-4ced-939b-a839cad006fe" providerId="ADAL" clId="{7285E351-19C7-4077-A27A-CF46DD935C23}" dt="2026-08-17T18:55:33.023" v="1331" actId="20577"/>
        <pc:sldMkLst>
          <pc:docMk/>
          <pc:sldMk cId="3618365955" sldId="368"/>
        </pc:sldMkLst>
        <pc:picChg chg="add">
          <ac:chgData name="Rikke Stougaard Klausen" userId="ab2b9d06-048f-4ced-939b-a839cad006fe" providerId="ADAL" clId="{7285E351-19C7-4077-A27A-CF46DD935C23}" dt="2026-08-11T10:40:00.979" v="440" actId="22"/>
          <ac:picMkLst>
            <pc:docMk/>
            <pc:sldMk cId="3618365955" sldId="368"/>
            <ac:picMk id="7" creationId="{EF224EDB-7092-A1D9-10A8-6DBBF8F67230}"/>
          </ac:picMkLst>
        </pc:picChg>
      </pc:sldChg>
      <pc:sldChg chg="addSp mod modNotesTx">
        <pc:chgData name="Rikke Stougaard Klausen" userId="ab2b9d06-048f-4ced-939b-a839cad006fe" providerId="ADAL" clId="{7285E351-19C7-4077-A27A-CF46DD935C23}" dt="2026-08-18T08:28:42.993" v="1540" actId="20577"/>
        <pc:sldMkLst>
          <pc:docMk/>
          <pc:sldMk cId="1040622564" sldId="448"/>
        </pc:sldMkLst>
      </pc:sldChg>
      <pc:sldChg chg="addSp mod modNotesTx">
        <pc:chgData name="Rikke Stougaard Klausen" userId="ab2b9d06-048f-4ced-939b-a839cad006fe" providerId="ADAL" clId="{7285E351-19C7-4077-A27A-CF46DD935C23}" dt="2026-08-18T08:30:03.042" v="1678" actId="20577"/>
        <pc:sldMkLst>
          <pc:docMk/>
          <pc:sldMk cId="1699526905" sldId="449"/>
        </pc:sldMkLst>
        <pc:picChg chg="add">
          <ac:chgData name="Rikke Stougaard Klausen" userId="ab2b9d06-048f-4ced-939b-a839cad006fe" providerId="ADAL" clId="{7285E351-19C7-4077-A27A-CF46DD935C23}" dt="2026-08-11T10:13:00.998" v="389" actId="22"/>
          <ac:picMkLst>
            <pc:docMk/>
            <pc:sldMk cId="1699526905" sldId="449"/>
            <ac:picMk id="7" creationId="{0B3D19A8-8F7A-4361-A570-0AEF0FA9EBC1}"/>
          </ac:picMkLst>
        </pc:picChg>
      </pc:sldChg>
      <pc:sldChg chg="addSp mod modAnim modNotesTx">
        <pc:chgData name="Rikke Stougaard Klausen" userId="ab2b9d06-048f-4ced-939b-a839cad006fe" providerId="ADAL" clId="{7285E351-19C7-4077-A27A-CF46DD935C23}" dt="2026-08-18T08:31:56.327" v="1901" actId="20577"/>
        <pc:sldMkLst>
          <pc:docMk/>
          <pc:sldMk cId="2671019928" sldId="476"/>
        </pc:sldMkLst>
      </pc:sldChg>
      <pc:sldChg chg="addSp modSp mod modNotesTx">
        <pc:chgData name="Rikke Stougaard Klausen" userId="ab2b9d06-048f-4ced-939b-a839cad006fe" providerId="ADAL" clId="{7285E351-19C7-4077-A27A-CF46DD935C23}" dt="2026-08-18T08:34:42.754" v="2211" actId="20577"/>
        <pc:sldMkLst>
          <pc:docMk/>
          <pc:sldMk cId="1909441878" sldId="516"/>
        </pc:sldMkLst>
        <pc:spChg chg="mod">
          <ac:chgData name="Rikke Stougaard Klausen" userId="ab2b9d06-048f-4ced-939b-a839cad006fe" providerId="ADAL" clId="{7285E351-19C7-4077-A27A-CF46DD935C23}" dt="2026-08-11T11:10:53.785" v="598" actId="1076"/>
          <ac:spMkLst>
            <pc:docMk/>
            <pc:sldMk cId="1909441878" sldId="516"/>
            <ac:spMk id="2" creationId="{00000000-0000-0000-0000-000000000000}"/>
          </ac:spMkLst>
        </pc:spChg>
        <pc:spChg chg="mod">
          <ac:chgData name="Rikke Stougaard Klausen" userId="ab2b9d06-048f-4ced-939b-a839cad006fe" providerId="ADAL" clId="{7285E351-19C7-4077-A27A-CF46DD935C23}" dt="2026-08-11T11:11:14.380" v="601" actId="1076"/>
          <ac:spMkLst>
            <pc:docMk/>
            <pc:sldMk cId="1909441878" sldId="516"/>
            <ac:spMk id="13" creationId="{00000000-0000-0000-0000-000000000000}"/>
          </ac:spMkLst>
        </pc:spChg>
        <pc:picChg chg="mod">
          <ac:chgData name="Rikke Stougaard Klausen" userId="ab2b9d06-048f-4ced-939b-a839cad006fe" providerId="ADAL" clId="{7285E351-19C7-4077-A27A-CF46DD935C23}" dt="2026-08-11T11:11:14.380" v="601" actId="1076"/>
          <ac:picMkLst>
            <pc:docMk/>
            <pc:sldMk cId="1909441878" sldId="516"/>
            <ac:picMk id="9" creationId="{B6C74819-BDB7-4D7B-8BC2-61C41EF85E59}"/>
          </ac:picMkLst>
        </pc:picChg>
        <pc:picChg chg="mod">
          <ac:chgData name="Rikke Stougaard Klausen" userId="ab2b9d06-048f-4ced-939b-a839cad006fe" providerId="ADAL" clId="{7285E351-19C7-4077-A27A-CF46DD935C23}" dt="2026-08-11T11:11:14.380" v="601" actId="1076"/>
          <ac:picMkLst>
            <pc:docMk/>
            <pc:sldMk cId="1909441878" sldId="516"/>
            <ac:picMk id="10" creationId="{00000000-0000-0000-0000-000000000000}"/>
          </ac:picMkLst>
        </pc:picChg>
        <pc:picChg chg="mod">
          <ac:chgData name="Rikke Stougaard Klausen" userId="ab2b9d06-048f-4ced-939b-a839cad006fe" providerId="ADAL" clId="{7285E351-19C7-4077-A27A-CF46DD935C23}" dt="2026-08-11T11:11:14.380" v="601" actId="1076"/>
          <ac:picMkLst>
            <pc:docMk/>
            <pc:sldMk cId="1909441878" sldId="516"/>
            <ac:picMk id="11" creationId="{00000000-0000-0000-0000-000000000000}"/>
          </ac:picMkLst>
        </pc:picChg>
        <pc:picChg chg="mod">
          <ac:chgData name="Rikke Stougaard Klausen" userId="ab2b9d06-048f-4ced-939b-a839cad006fe" providerId="ADAL" clId="{7285E351-19C7-4077-A27A-CF46DD935C23}" dt="2026-08-11T11:11:14.380" v="601" actId="1076"/>
          <ac:picMkLst>
            <pc:docMk/>
            <pc:sldMk cId="1909441878" sldId="516"/>
            <ac:picMk id="12" creationId="{00000000-0000-0000-0000-000000000000}"/>
          </ac:picMkLst>
        </pc:picChg>
        <pc:cxnChg chg="mod">
          <ac:chgData name="Rikke Stougaard Klausen" userId="ab2b9d06-048f-4ced-939b-a839cad006fe" providerId="ADAL" clId="{7285E351-19C7-4077-A27A-CF46DD935C23}" dt="2026-08-11T11:11:14.380" v="601" actId="1076"/>
          <ac:cxnSpMkLst>
            <pc:docMk/>
            <pc:sldMk cId="1909441878" sldId="516"/>
            <ac:cxnSpMk id="14" creationId="{00000000-0000-0000-0000-000000000000}"/>
          </ac:cxnSpMkLst>
        </pc:cxnChg>
        <pc:cxnChg chg="mod">
          <ac:chgData name="Rikke Stougaard Klausen" userId="ab2b9d06-048f-4ced-939b-a839cad006fe" providerId="ADAL" clId="{7285E351-19C7-4077-A27A-CF46DD935C23}" dt="2026-08-11T11:11:14.380" v="601" actId="1076"/>
          <ac:cxnSpMkLst>
            <pc:docMk/>
            <pc:sldMk cId="1909441878" sldId="516"/>
            <ac:cxnSpMk id="15" creationId="{00000000-0000-0000-0000-000000000000}"/>
          </ac:cxnSpMkLst>
        </pc:cxnChg>
        <pc:cxnChg chg="mod">
          <ac:chgData name="Rikke Stougaard Klausen" userId="ab2b9d06-048f-4ced-939b-a839cad006fe" providerId="ADAL" clId="{7285E351-19C7-4077-A27A-CF46DD935C23}" dt="2026-08-11T11:11:14.380" v="601" actId="1076"/>
          <ac:cxnSpMkLst>
            <pc:docMk/>
            <pc:sldMk cId="1909441878" sldId="516"/>
            <ac:cxnSpMk id="16" creationId="{00000000-0000-0000-0000-000000000000}"/>
          </ac:cxnSpMkLst>
        </pc:cxnChg>
      </pc:sldChg>
      <pc:sldChg chg="addSp mod ord modShow">
        <pc:chgData name="Rikke Stougaard Klausen" userId="ab2b9d06-048f-4ced-939b-a839cad006fe" providerId="ADAL" clId="{7285E351-19C7-4077-A27A-CF46DD935C23}" dt="2026-08-17T18:50:09.400" v="976" actId="34476"/>
        <pc:sldMkLst>
          <pc:docMk/>
          <pc:sldMk cId="3754323910" sldId="537"/>
        </pc:sldMkLst>
      </pc:sldChg>
      <pc:sldChg chg="addSp delSp modSp mod modNotesTx">
        <pc:chgData name="Rikke Stougaard Klausen" userId="ab2b9d06-048f-4ced-939b-a839cad006fe" providerId="ADAL" clId="{7285E351-19C7-4077-A27A-CF46DD935C23}" dt="2026-08-18T08:55:23.507" v="3832" actId="20577"/>
        <pc:sldMkLst>
          <pc:docMk/>
          <pc:sldMk cId="1868639943" sldId="545"/>
        </pc:sldMkLst>
        <pc:spChg chg="add mod">
          <ac:chgData name="Rikke Stougaard Klausen" userId="ab2b9d06-048f-4ced-939b-a839cad006fe" providerId="ADAL" clId="{7285E351-19C7-4077-A27A-CF46DD935C23}" dt="2026-08-17T12:59:13.165" v="970"/>
          <ac:spMkLst>
            <pc:docMk/>
            <pc:sldMk cId="1868639943" sldId="545"/>
            <ac:spMk id="11" creationId="{A255DE7B-5F02-A4A1-787B-962948FD4EA1}"/>
          </ac:spMkLst>
        </pc:spChg>
      </pc:sldChg>
      <pc:sldChg chg="addSp delSp modSp new mod">
        <pc:chgData name="Rikke Stougaard Klausen" userId="ab2b9d06-048f-4ced-939b-a839cad006fe" providerId="ADAL" clId="{7285E351-19C7-4077-A27A-CF46DD935C23}" dt="2026-08-11T11:30:49.478" v="639" actId="22"/>
        <pc:sldMkLst>
          <pc:docMk/>
          <pc:sldMk cId="2557219611" sldId="546"/>
        </pc:sldMkLst>
        <pc:spChg chg="mod">
          <ac:chgData name="Rikke Stougaard Klausen" userId="ab2b9d06-048f-4ced-939b-a839cad006fe" providerId="ADAL" clId="{7285E351-19C7-4077-A27A-CF46DD935C23}" dt="2026-08-11T10:25:04.547" v="420" actId="20577"/>
          <ac:spMkLst>
            <pc:docMk/>
            <pc:sldMk cId="2557219611" sldId="546"/>
            <ac:spMk id="2" creationId="{C8C88D66-B3A0-36FB-51B2-8B27DE0990FE}"/>
          </ac:spMkLst>
        </pc:spChg>
        <pc:spChg chg="mod">
          <ac:chgData name="Rikke Stougaard Klausen" userId="ab2b9d06-048f-4ced-939b-a839cad006fe" providerId="ADAL" clId="{7285E351-19C7-4077-A27A-CF46DD935C23}" dt="2026-08-11T10:45:04.062" v="520" actId="6549"/>
          <ac:spMkLst>
            <pc:docMk/>
            <pc:sldMk cId="2557219611" sldId="546"/>
            <ac:spMk id="3" creationId="{0B39C20A-1720-6D31-49EC-3CDA935C5619}"/>
          </ac:spMkLst>
        </pc:spChg>
      </pc:sldChg>
      <pc:sldChg chg="addSp delSp modSp new mod modShow">
        <pc:chgData name="Rikke Stougaard Klausen" userId="ab2b9d06-048f-4ced-939b-a839cad006fe" providerId="ADAL" clId="{7285E351-19C7-4077-A27A-CF46DD935C23}" dt="2026-08-17T11:29:54.358" v="966" actId="729"/>
        <pc:sldMkLst>
          <pc:docMk/>
          <pc:sldMk cId="3790941353" sldId="547"/>
        </pc:sldMkLst>
        <pc:spChg chg="mod">
          <ac:chgData name="Rikke Stougaard Klausen" userId="ab2b9d06-048f-4ced-939b-a839cad006fe" providerId="ADAL" clId="{7285E351-19C7-4077-A27A-CF46DD935C23}" dt="2026-08-11T10:37:41.338" v="431" actId="14100"/>
          <ac:spMkLst>
            <pc:docMk/>
            <pc:sldMk cId="3790941353" sldId="547"/>
            <ac:spMk id="4" creationId="{D7437906-16F7-B1A5-D967-9FBB04C83747}"/>
          </ac:spMkLst>
        </pc:spChg>
        <pc:picChg chg="add">
          <ac:chgData name="Rikke Stougaard Klausen" userId="ab2b9d06-048f-4ced-939b-a839cad006fe" providerId="ADAL" clId="{7285E351-19C7-4077-A27A-CF46DD935C23}" dt="2026-08-11T10:40:11.752" v="444" actId="22"/>
          <ac:picMkLst>
            <pc:docMk/>
            <pc:sldMk cId="3790941353" sldId="547"/>
            <ac:picMk id="46" creationId="{41566953-0D19-DD28-AB29-9198E8E52C2D}"/>
          </ac:picMkLst>
        </pc:picChg>
        <pc:picChg chg="add">
          <ac:chgData name="Rikke Stougaard Klausen" userId="ab2b9d06-048f-4ced-939b-a839cad006fe" providerId="ADAL" clId="{7285E351-19C7-4077-A27A-CF46DD935C23}" dt="2026-08-11T11:21:19.795" v="637" actId="22"/>
          <ac:picMkLst>
            <pc:docMk/>
            <pc:sldMk cId="3790941353" sldId="547"/>
            <ac:picMk id="62" creationId="{59839127-C9A3-1B03-F81C-F3513AD8FF22}"/>
          </ac:picMkLst>
        </pc:picChg>
      </pc:sldChg>
      <pc:sldChg chg="addSp delSp modSp add mod modShow modNotesTx">
        <pc:chgData name="Rikke Stougaard Klausen" userId="ab2b9d06-048f-4ced-939b-a839cad006fe" providerId="ADAL" clId="{7285E351-19C7-4077-A27A-CF46DD935C23}" dt="2026-08-18T10:56:08.927" v="4858" actId="729"/>
        <pc:sldMkLst>
          <pc:docMk/>
          <pc:sldMk cId="2550824699" sldId="548"/>
        </pc:sldMkLst>
        <pc:spChg chg="add mod">
          <ac:chgData name="Rikke Stougaard Klausen" userId="ab2b9d06-048f-4ced-939b-a839cad006fe" providerId="ADAL" clId="{7285E351-19C7-4077-A27A-CF46DD935C23}" dt="2026-08-17T12:58:41.970" v="968"/>
          <ac:spMkLst>
            <pc:docMk/>
            <pc:sldMk cId="2550824699" sldId="548"/>
            <ac:spMk id="5" creationId="{93E2CDD5-09AC-E914-F2D8-A7126F4C7304}"/>
          </ac:spMkLst>
        </pc:spChg>
        <pc:spChg chg="mod">
          <ac:chgData name="Rikke Stougaard Klausen" userId="ab2b9d06-048f-4ced-939b-a839cad006fe" providerId="ADAL" clId="{7285E351-19C7-4077-A27A-CF46DD935C23}" dt="2026-08-11T11:16:49.868" v="618" actId="1076"/>
          <ac:spMkLst>
            <pc:docMk/>
            <pc:sldMk cId="2550824699" sldId="548"/>
            <ac:spMk id="56" creationId="{1D3C866C-6970-F73A-8882-20CD69288EDC}"/>
          </ac:spMkLst>
        </pc:spChg>
        <pc:spChg chg="mod">
          <ac:chgData name="Rikke Stougaard Klausen" userId="ab2b9d06-048f-4ced-939b-a839cad006fe" providerId="ADAL" clId="{7285E351-19C7-4077-A27A-CF46DD935C23}" dt="2026-08-11T11:16:53.989" v="619" actId="1076"/>
          <ac:spMkLst>
            <pc:docMk/>
            <pc:sldMk cId="2550824699" sldId="548"/>
            <ac:spMk id="58" creationId="{ED7C65D3-B0C2-E867-DC2B-E22B95604B79}"/>
          </ac:spMkLst>
        </pc:spChg>
        <pc:spChg chg="mod">
          <ac:chgData name="Rikke Stougaard Klausen" userId="ab2b9d06-048f-4ced-939b-a839cad006fe" providerId="ADAL" clId="{7285E351-19C7-4077-A27A-CF46DD935C23}" dt="2026-08-11T11:16:59.693" v="621" actId="1076"/>
          <ac:spMkLst>
            <pc:docMk/>
            <pc:sldMk cId="2550824699" sldId="548"/>
            <ac:spMk id="60" creationId="{D4E43458-C2F7-7A9A-22F1-8AB5511E07B2}"/>
          </ac:spMkLst>
        </pc:spChg>
        <pc:picChg chg="mod">
          <ac:chgData name="Rikke Stougaard Klausen" userId="ab2b9d06-048f-4ced-939b-a839cad006fe" providerId="ADAL" clId="{7285E351-19C7-4077-A27A-CF46DD935C23}" dt="2026-08-11T11:16:06.618" v="609" actId="14100"/>
          <ac:picMkLst>
            <pc:docMk/>
            <pc:sldMk cId="2550824699" sldId="548"/>
            <ac:picMk id="48" creationId="{12F7C1B5-DB12-0832-5126-CC7268A76BDC}"/>
          </ac:picMkLst>
        </pc:picChg>
        <pc:picChg chg="mod">
          <ac:chgData name="Rikke Stougaard Klausen" userId="ab2b9d06-048f-4ced-939b-a839cad006fe" providerId="ADAL" clId="{7285E351-19C7-4077-A27A-CF46DD935C23}" dt="2026-08-11T11:18:03.267" v="630" actId="14100"/>
          <ac:picMkLst>
            <pc:docMk/>
            <pc:sldMk cId="2550824699" sldId="548"/>
            <ac:picMk id="50" creationId="{37F68F18-4E71-0818-C021-E5011B966A89}"/>
          </ac:picMkLst>
        </pc:picChg>
        <pc:picChg chg="mod">
          <ac:chgData name="Rikke Stougaard Klausen" userId="ab2b9d06-048f-4ced-939b-a839cad006fe" providerId="ADAL" clId="{7285E351-19C7-4077-A27A-CF46DD935C23}" dt="2026-08-11T11:18:05.697" v="631" actId="14100"/>
          <ac:picMkLst>
            <pc:docMk/>
            <pc:sldMk cId="2550824699" sldId="548"/>
            <ac:picMk id="52" creationId="{9F77004F-BD44-D8D0-F82B-75CC8620F345}"/>
          </ac:picMkLst>
        </pc:picChg>
        <pc:picChg chg="mod">
          <ac:chgData name="Rikke Stougaard Klausen" userId="ab2b9d06-048f-4ced-939b-a839cad006fe" providerId="ADAL" clId="{7285E351-19C7-4077-A27A-CF46DD935C23}" dt="2026-08-11T11:18:01.437" v="629" actId="14100"/>
          <ac:picMkLst>
            <pc:docMk/>
            <pc:sldMk cId="2550824699" sldId="548"/>
            <ac:picMk id="54" creationId="{C9C043FE-F671-D25D-2E46-ACC48B1048CD}"/>
          </ac:picMkLst>
        </pc:picChg>
      </pc:sldChg>
      <pc:sldMasterChg chg="modSp mod modSldLayout">
        <pc:chgData name="Rikke Stougaard Klausen" userId="ab2b9d06-048f-4ced-939b-a839cad006fe" providerId="ADAL" clId="{7285E351-19C7-4077-A27A-CF46DD935C23}" dt="2026-08-07T07:49:28.315" v="43" actId="20577"/>
        <pc:sldMasterMkLst>
          <pc:docMk/>
          <pc:sldMasterMk cId="2454702602" sldId="2147483662"/>
        </pc:sldMasterMkLst>
        <pc:spChg chg="mod">
          <ac:chgData name="Rikke Stougaard Klausen" userId="ab2b9d06-048f-4ced-939b-a839cad006fe" providerId="ADAL" clId="{7285E351-19C7-4077-A27A-CF46DD935C23}" dt="2026-08-07T07:49:20.605" v="25" actId="20577"/>
          <ac:spMkLst>
            <pc:docMk/>
            <pc:sldMasterMk cId="2454702602" sldId="2147483662"/>
            <ac:spMk id="5" creationId="{792B975C-625D-4095-8E1D-63F20A11B57C}"/>
          </ac:spMkLst>
        </pc:spChg>
        <pc:spChg chg="mod">
          <ac:chgData name="Rikke Stougaard Klausen" userId="ab2b9d06-048f-4ced-939b-a839cad006fe" providerId="ADAL" clId="{7285E351-19C7-4077-A27A-CF46DD935C23}" dt="2026-08-07T07:49:28.315" v="43" actId="20577"/>
          <ac:spMkLst>
            <pc:docMk/>
            <pc:sldMasterMk cId="2454702602" sldId="2147483662"/>
            <ac:spMk id="113676" creationId="{00000000-0000-0000-0000-000000000000}"/>
          </ac:spMkLst>
        </pc:spChg>
        <pc:sldLayoutChg chg="addSp delSp modSp mod">
          <pc:chgData name="Rikke Stougaard Klausen" userId="ab2b9d06-048f-4ced-939b-a839cad006fe" providerId="ADAL" clId="{7285E351-19C7-4077-A27A-CF46DD935C23}" dt="2026-08-07T07:48:55.841" v="2"/>
          <pc:sldLayoutMkLst>
            <pc:docMk/>
            <pc:sldMasterMk cId="2454702602" sldId="2147483662"/>
            <pc:sldLayoutMk cId="3227214542" sldId="2147483663"/>
          </pc:sldLayoutMkLst>
        </pc:sldLayoutChg>
        <pc:sldLayoutChg chg="addSp delSp modSp mod">
          <pc:chgData name="Rikke Stougaard Klausen" userId="ab2b9d06-048f-4ced-939b-a839cad006fe" providerId="ADAL" clId="{7285E351-19C7-4077-A27A-CF46DD935C23}" dt="2026-08-07T07:49:00.638" v="5"/>
          <pc:sldLayoutMkLst>
            <pc:docMk/>
            <pc:sldMasterMk cId="2454702602" sldId="2147483662"/>
            <pc:sldLayoutMk cId="1187774059" sldId="2147483664"/>
          </pc:sldLayoutMkLst>
        </pc:sldLayoutChg>
      </pc:sldMasterChg>
    </pc:docChg>
  </pc:docChgLst>
  <pc:docChgLst>
    <pc:chgData name="Rikke Stougaard Klausen" userId="S::rstkl@dtu.dk::ab2b9d06-048f-4ced-939b-a839cad006fe" providerId="AD" clId="Web-{AAEF81DC-CB7A-6537-E029-1C4EBC44F655}"/>
    <pc:docChg chg="addSld delSld modSld">
      <pc:chgData name="Rikke Stougaard Klausen" userId="S::rstkl@dtu.dk::ab2b9d06-048f-4ced-939b-a839cad006fe" providerId="AD" clId="Web-{AAEF81DC-CB7A-6537-E029-1C4EBC44F655}" dt="2026-08-07T07:46:42.110" v="101" actId="20577"/>
      <pc:docMkLst>
        <pc:docMk/>
      </pc:docMkLst>
      <pc:sldChg chg="addSp">
        <pc:chgData name="Rikke Stougaard Klausen" userId="S::rstkl@dtu.dk::ab2b9d06-048f-4ced-939b-a839cad006fe" providerId="AD" clId="Web-{AAEF81DC-CB7A-6537-E029-1C4EBC44F655}" dt="2026-08-07T07:40:38.410" v="8"/>
        <pc:sldMkLst>
          <pc:docMk/>
          <pc:sldMk cId="1796381250" sldId="257"/>
        </pc:sldMkLst>
        <pc:picChg chg="add">
          <ac:chgData name="Rikke Stougaard Klausen" userId="S::rstkl@dtu.dk::ab2b9d06-048f-4ced-939b-a839cad006fe" providerId="AD" clId="Web-{AAEF81DC-CB7A-6537-E029-1C4EBC44F655}" dt="2026-08-07T07:40:38.410" v="8"/>
          <ac:picMkLst>
            <pc:docMk/>
            <pc:sldMk cId="1796381250" sldId="257"/>
            <ac:picMk id="6" creationId="{9509A3A4-55E9-D253-0B79-7B1F8240D40B}"/>
          </ac:picMkLst>
        </pc:picChg>
      </pc:sldChg>
      <pc:sldChg chg="addSp">
        <pc:chgData name="Rikke Stougaard Klausen" userId="S::rstkl@dtu.dk::ab2b9d06-048f-4ced-939b-a839cad006fe" providerId="AD" clId="Web-{AAEF81DC-CB7A-6537-E029-1C4EBC44F655}" dt="2026-08-07T07:40:34.535" v="7"/>
        <pc:sldMkLst>
          <pc:docMk/>
          <pc:sldMk cId="229861447" sldId="347"/>
        </pc:sldMkLst>
        <pc:picChg chg="add">
          <ac:chgData name="Rikke Stougaard Klausen" userId="S::rstkl@dtu.dk::ab2b9d06-048f-4ced-939b-a839cad006fe" providerId="AD" clId="Web-{AAEF81DC-CB7A-6537-E029-1C4EBC44F655}" dt="2026-08-07T07:40:34.535" v="7"/>
          <ac:picMkLst>
            <pc:docMk/>
            <pc:sldMk cId="229861447" sldId="347"/>
            <ac:picMk id="6" creationId="{74542DF8-976A-D16A-E7B2-6B09E25E51C2}"/>
          </ac:picMkLst>
        </pc:picChg>
      </pc:sldChg>
      <pc:sldChg chg="addSp modSp">
        <pc:chgData name="Rikke Stougaard Klausen" userId="S::rstkl@dtu.dk::ab2b9d06-048f-4ced-939b-a839cad006fe" providerId="AD" clId="Web-{AAEF81DC-CB7A-6537-E029-1C4EBC44F655}" dt="2026-08-07T07:46:42.110" v="101" actId="20577"/>
        <pc:sldMkLst>
          <pc:docMk/>
          <pc:sldMk cId="2117855788" sldId="354"/>
        </pc:sldMkLst>
        <pc:spChg chg="mod">
          <ac:chgData name="Rikke Stougaard Klausen" userId="S::rstkl@dtu.dk::ab2b9d06-048f-4ced-939b-a839cad006fe" providerId="AD" clId="Web-{AAEF81DC-CB7A-6537-E029-1C4EBC44F655}" dt="2026-08-07T07:46:42.110" v="101" actId="20577"/>
          <ac:spMkLst>
            <pc:docMk/>
            <pc:sldMk cId="2117855788" sldId="354"/>
            <ac:spMk id="4" creationId="{674358EA-4D5B-461F-997D-DE6729900DE7}"/>
          </ac:spMkLst>
        </pc:spChg>
        <pc:picChg chg="add mod">
          <ac:chgData name="Rikke Stougaard Klausen" userId="S::rstkl@dtu.dk::ab2b9d06-048f-4ced-939b-a839cad006fe" providerId="AD" clId="Web-{AAEF81DC-CB7A-6537-E029-1C4EBC44F655}" dt="2026-08-07T07:40:28.926" v="6" actId="1076"/>
          <ac:picMkLst>
            <pc:docMk/>
            <pc:sldMk cId="2117855788" sldId="354"/>
            <ac:picMk id="8" creationId="{7876CE7A-2049-FA5F-D7A2-5613FF7B187C}"/>
          </ac:picMkLst>
        </pc:picChg>
      </pc:sldChg>
      <pc:sldChg chg="addSp">
        <pc:chgData name="Rikke Stougaard Klausen" userId="S::rstkl@dtu.dk::ab2b9d06-048f-4ced-939b-a839cad006fe" providerId="AD" clId="Web-{AAEF81DC-CB7A-6537-E029-1C4EBC44F655}" dt="2026-08-07T07:40:57.473" v="10"/>
        <pc:sldMkLst>
          <pc:docMk/>
          <pc:sldMk cId="2480795983" sldId="361"/>
        </pc:sldMkLst>
        <pc:picChg chg="add">
          <ac:chgData name="Rikke Stougaard Klausen" userId="S::rstkl@dtu.dk::ab2b9d06-048f-4ced-939b-a839cad006fe" providerId="AD" clId="Web-{AAEF81DC-CB7A-6537-E029-1C4EBC44F655}" dt="2026-08-07T07:40:57.473" v="10"/>
          <ac:picMkLst>
            <pc:docMk/>
            <pc:sldMk cId="2480795983" sldId="361"/>
            <ac:picMk id="8" creationId="{5645877D-28BB-A4AB-9A70-4E8D84852608}"/>
          </ac:picMkLst>
        </pc:picChg>
      </pc:sldChg>
    </pc:docChg>
  </pc:docChgLst>
  <pc:docChgLst>
    <pc:chgData name="Rikke Stougaard Klausen" userId="S::rstkl@dtu.dk::ab2b9d06-048f-4ced-939b-a839cad006fe" providerId="AD" clId="Web-{C53BDBB1-2ABC-9D53-1D7E-AC40647945C8}"/>
    <pc:docChg chg="modSld">
      <pc:chgData name="Rikke Stougaard Klausen" userId="S::rstkl@dtu.dk::ab2b9d06-048f-4ced-939b-a839cad006fe" providerId="AD" clId="Web-{C53BDBB1-2ABC-9D53-1D7E-AC40647945C8}" dt="2026-08-07T11:06:59.991" v="15" actId="20577"/>
      <pc:docMkLst>
        <pc:docMk/>
      </pc:docMkLst>
      <pc:sldChg chg="modSp">
        <pc:chgData name="Rikke Stougaard Klausen" userId="S::rstkl@dtu.dk::ab2b9d06-048f-4ced-939b-a839cad006fe" providerId="AD" clId="Web-{C53BDBB1-2ABC-9D53-1D7E-AC40647945C8}" dt="2026-08-07T11:06:59.991" v="15" actId="20577"/>
        <pc:sldMkLst>
          <pc:docMk/>
          <pc:sldMk cId="2117855788" sldId="354"/>
        </pc:sldMkLst>
        <pc:spChg chg="mod">
          <ac:chgData name="Rikke Stougaard Klausen" userId="S::rstkl@dtu.dk::ab2b9d06-048f-4ced-939b-a839cad006fe" providerId="AD" clId="Web-{C53BDBB1-2ABC-9D53-1D7E-AC40647945C8}" dt="2026-08-07T11:06:59.991" v="15" actId="20577"/>
          <ac:spMkLst>
            <pc:docMk/>
            <pc:sldMk cId="2117855788" sldId="354"/>
            <ac:spMk id="4" creationId="{674358EA-4D5B-461F-997D-DE6729900DE7}"/>
          </ac:spMkLst>
        </pc:spChg>
      </pc:sldChg>
    </pc:docChg>
  </pc:docChgLst>
  <pc:docChgLst>
    <pc:chgData clId="Web-{4DBDDF47-A12C-D426-896C-90B0139D4E09}"/>
    <pc:docChg chg="modSld">
      <pc:chgData name="" userId="" providerId="" clId="Web-{4DBDDF47-A12C-D426-896C-90B0139D4E09}" dt="2026-08-07T11:08:00.640" v="0" actId="20577"/>
      <pc:docMkLst>
        <pc:docMk/>
      </pc:docMkLst>
      <pc:sldChg chg="modSp">
        <pc:chgData name="" userId="" providerId="" clId="Web-{4DBDDF47-A12C-D426-896C-90B0139D4E09}" dt="2026-08-07T11:08:00.640" v="0" actId="20577"/>
        <pc:sldMkLst>
          <pc:docMk/>
          <pc:sldMk cId="2117855788" sldId="354"/>
        </pc:sldMkLst>
        <pc:spChg chg="mod">
          <ac:chgData name="" userId="" providerId="" clId="Web-{4DBDDF47-A12C-D426-896C-90B0139D4E09}" dt="2026-08-07T11:08:00.640" v="0" actId="20577"/>
          <ac:spMkLst>
            <pc:docMk/>
            <pc:sldMk cId="2117855788" sldId="354"/>
            <ac:spMk id="4" creationId="{674358EA-4D5B-461F-997D-DE6729900DE7}"/>
          </ac:spMkLst>
        </pc:spChg>
      </pc:sldChg>
    </pc:docChg>
  </pc:docChgLst>
  <pc:docChgLst>
    <pc:chgData name="Rikke Stougaard Klausen" userId="S::rstkl@dtu.dk::ab2b9d06-048f-4ced-939b-a839cad006fe" providerId="AD" clId="Web-{5C96EC0D-05D1-AEC7-2498-A1A68A2D35F0}"/>
    <pc:docChg chg="modSld">
      <pc:chgData name="Rikke Stougaard Klausen" userId="S::rstkl@dtu.dk::ab2b9d06-048f-4ced-939b-a839cad006fe" providerId="AD" clId="Web-{5C96EC0D-05D1-AEC7-2498-A1A68A2D35F0}" dt="2026-08-09T15:47:59.934" v="383" actId="20577"/>
      <pc:docMkLst>
        <pc:docMk/>
      </pc:docMkLst>
      <pc:sldChg chg="modSp">
        <pc:chgData name="Rikke Stougaard Klausen" userId="S::rstkl@dtu.dk::ab2b9d06-048f-4ced-939b-a839cad006fe" providerId="AD" clId="Web-{5C96EC0D-05D1-AEC7-2498-A1A68A2D35F0}" dt="2026-08-09T14:56:12.659" v="14" actId="1076"/>
        <pc:sldMkLst>
          <pc:docMk/>
          <pc:sldMk cId="1796381250" sldId="257"/>
        </pc:sldMkLst>
        <pc:spChg chg="mod">
          <ac:chgData name="Rikke Stougaard Klausen" userId="S::rstkl@dtu.dk::ab2b9d06-048f-4ced-939b-a839cad006fe" providerId="AD" clId="Web-{5C96EC0D-05D1-AEC7-2498-A1A68A2D35F0}" dt="2026-08-09T14:56:12.487" v="1" actId="1076"/>
          <ac:spMkLst>
            <pc:docMk/>
            <pc:sldMk cId="1796381250" sldId="257"/>
            <ac:spMk id="7" creationId="{9628B227-3844-8970-82CE-33AF4B311BF9}"/>
          </ac:spMkLst>
        </pc:spChg>
        <pc:spChg chg="mod">
          <ac:chgData name="Rikke Stougaard Klausen" userId="S::rstkl@dtu.dk::ab2b9d06-048f-4ced-939b-a839cad006fe" providerId="AD" clId="Web-{5C96EC0D-05D1-AEC7-2498-A1A68A2D35F0}" dt="2026-08-09T14:56:12.503" v="2" actId="1076"/>
          <ac:spMkLst>
            <pc:docMk/>
            <pc:sldMk cId="1796381250" sldId="257"/>
            <ac:spMk id="10" creationId="{A6365353-3A79-F6E9-AAF2-2A040838BD01}"/>
          </ac:spMkLst>
        </pc:spChg>
        <pc:spChg chg="mod">
          <ac:chgData name="Rikke Stougaard Klausen" userId="S::rstkl@dtu.dk::ab2b9d06-048f-4ced-939b-a839cad006fe" providerId="AD" clId="Web-{5C96EC0D-05D1-AEC7-2498-A1A68A2D35F0}" dt="2026-08-09T14:56:12.550" v="5" actId="1076"/>
          <ac:spMkLst>
            <pc:docMk/>
            <pc:sldMk cId="1796381250" sldId="257"/>
            <ac:spMk id="13" creationId="{C201976A-5B13-E72A-6B46-8741C30BF51D}"/>
          </ac:spMkLst>
        </pc:spChg>
        <pc:spChg chg="mod">
          <ac:chgData name="Rikke Stougaard Klausen" userId="S::rstkl@dtu.dk::ab2b9d06-048f-4ced-939b-a839cad006fe" providerId="AD" clId="Web-{5C96EC0D-05D1-AEC7-2498-A1A68A2D35F0}" dt="2026-08-09T14:56:12.550" v="6" actId="1076"/>
          <ac:spMkLst>
            <pc:docMk/>
            <pc:sldMk cId="1796381250" sldId="257"/>
            <ac:spMk id="14" creationId="{8FA8005B-010A-8131-0914-066E8AEBBE12}"/>
          </ac:spMkLst>
        </pc:spChg>
        <pc:spChg chg="mod">
          <ac:chgData name="Rikke Stougaard Klausen" userId="S::rstkl@dtu.dk::ab2b9d06-048f-4ced-939b-a839cad006fe" providerId="AD" clId="Web-{5C96EC0D-05D1-AEC7-2498-A1A68A2D35F0}" dt="2026-08-09T14:56:12.565" v="7" actId="1076"/>
          <ac:spMkLst>
            <pc:docMk/>
            <pc:sldMk cId="1796381250" sldId="257"/>
            <ac:spMk id="15" creationId="{C39D54C3-7E9A-E451-DD21-7D7B7A30AF1B}"/>
          </ac:spMkLst>
        </pc:spChg>
        <pc:spChg chg="mod">
          <ac:chgData name="Rikke Stougaard Klausen" userId="S::rstkl@dtu.dk::ab2b9d06-048f-4ced-939b-a839cad006fe" providerId="AD" clId="Web-{5C96EC0D-05D1-AEC7-2498-A1A68A2D35F0}" dt="2026-08-09T14:56:12.612" v="10" actId="1076"/>
          <ac:spMkLst>
            <pc:docMk/>
            <pc:sldMk cId="1796381250" sldId="257"/>
            <ac:spMk id="19" creationId="{C055B123-4913-F472-9FEA-3BB7F0DBF81E}"/>
          </ac:spMkLst>
        </pc:spChg>
        <pc:spChg chg="mod">
          <ac:chgData name="Rikke Stougaard Klausen" userId="S::rstkl@dtu.dk::ab2b9d06-048f-4ced-939b-a839cad006fe" providerId="AD" clId="Web-{5C96EC0D-05D1-AEC7-2498-A1A68A2D35F0}" dt="2026-08-09T14:56:12.628" v="11" actId="1076"/>
          <ac:spMkLst>
            <pc:docMk/>
            <pc:sldMk cId="1796381250" sldId="257"/>
            <ac:spMk id="20" creationId="{F50CB01C-6DF7-518D-B06F-DB787647AC67}"/>
          </ac:spMkLst>
        </pc:spChg>
        <pc:spChg chg="mod">
          <ac:chgData name="Rikke Stougaard Klausen" userId="S::rstkl@dtu.dk::ab2b9d06-048f-4ced-939b-a839cad006fe" providerId="AD" clId="Web-{5C96EC0D-05D1-AEC7-2498-A1A68A2D35F0}" dt="2026-08-09T14:56:12.643" v="13" actId="1076"/>
          <ac:spMkLst>
            <pc:docMk/>
            <pc:sldMk cId="1796381250" sldId="257"/>
            <ac:spMk id="22" creationId="{B3CFDE90-1146-4BB6-5FB3-A1D214537E9B}"/>
          </ac:spMkLst>
        </pc:spChg>
        <pc:picChg chg="mod">
          <ac:chgData name="Rikke Stougaard Klausen" userId="S::rstkl@dtu.dk::ab2b9d06-048f-4ced-939b-a839cad006fe" providerId="AD" clId="Web-{5C96EC0D-05D1-AEC7-2498-A1A68A2D35F0}" dt="2026-08-09T14:56:12.471" v="0" actId="1076"/>
          <ac:picMkLst>
            <pc:docMk/>
            <pc:sldMk cId="1796381250" sldId="257"/>
            <ac:picMk id="3" creationId="{B9087142-EE6F-7FF8-853D-DD8A69B716A5}"/>
          </ac:picMkLst>
        </pc:picChg>
        <pc:picChg chg="mod">
          <ac:chgData name="Rikke Stougaard Klausen" userId="S::rstkl@dtu.dk::ab2b9d06-048f-4ced-939b-a839cad006fe" providerId="AD" clId="Web-{5C96EC0D-05D1-AEC7-2498-A1A68A2D35F0}" dt="2026-08-09T14:56:12.518" v="3" actId="1076"/>
          <ac:picMkLst>
            <pc:docMk/>
            <pc:sldMk cId="1796381250" sldId="257"/>
            <ac:picMk id="11" creationId="{08203FD7-325F-B4A4-03FF-951569BD5095}"/>
          </ac:picMkLst>
        </pc:picChg>
        <pc:picChg chg="mod">
          <ac:chgData name="Rikke Stougaard Klausen" userId="S::rstkl@dtu.dk::ab2b9d06-048f-4ced-939b-a839cad006fe" providerId="AD" clId="Web-{5C96EC0D-05D1-AEC7-2498-A1A68A2D35F0}" dt="2026-08-09T14:56:12.534" v="4" actId="1076"/>
          <ac:picMkLst>
            <pc:docMk/>
            <pc:sldMk cId="1796381250" sldId="257"/>
            <ac:picMk id="12" creationId="{18D53EE4-7464-06AC-2DF8-370D0C5C5A06}"/>
          </ac:picMkLst>
        </pc:picChg>
        <pc:picChg chg="mod">
          <ac:chgData name="Rikke Stougaard Klausen" userId="S::rstkl@dtu.dk::ab2b9d06-048f-4ced-939b-a839cad006fe" providerId="AD" clId="Web-{5C96EC0D-05D1-AEC7-2498-A1A68A2D35F0}" dt="2026-08-09T14:56:12.581" v="8" actId="1076"/>
          <ac:picMkLst>
            <pc:docMk/>
            <pc:sldMk cId="1796381250" sldId="257"/>
            <ac:picMk id="17" creationId="{737B56CB-DAD9-D210-3BA5-EDE2EE7A1049}"/>
          </ac:picMkLst>
        </pc:picChg>
        <pc:picChg chg="mod">
          <ac:chgData name="Rikke Stougaard Klausen" userId="S::rstkl@dtu.dk::ab2b9d06-048f-4ced-939b-a839cad006fe" providerId="AD" clId="Web-{5C96EC0D-05D1-AEC7-2498-A1A68A2D35F0}" dt="2026-08-09T14:56:12.596" v="9" actId="1076"/>
          <ac:picMkLst>
            <pc:docMk/>
            <pc:sldMk cId="1796381250" sldId="257"/>
            <ac:picMk id="18" creationId="{F5863808-A702-D0E3-A6E7-8DF11626A2B0}"/>
          </ac:picMkLst>
        </pc:picChg>
        <pc:picChg chg="mod">
          <ac:chgData name="Rikke Stougaard Klausen" userId="S::rstkl@dtu.dk::ab2b9d06-048f-4ced-939b-a839cad006fe" providerId="AD" clId="Web-{5C96EC0D-05D1-AEC7-2498-A1A68A2D35F0}" dt="2026-08-09T14:56:12.628" v="12" actId="1076"/>
          <ac:picMkLst>
            <pc:docMk/>
            <pc:sldMk cId="1796381250" sldId="257"/>
            <ac:picMk id="21" creationId="{611B21F3-C8DB-D928-018E-B3C3276CA422}"/>
          </ac:picMkLst>
        </pc:picChg>
        <pc:picChg chg="mod">
          <ac:chgData name="Rikke Stougaard Klausen" userId="S::rstkl@dtu.dk::ab2b9d06-048f-4ced-939b-a839cad006fe" providerId="AD" clId="Web-{5C96EC0D-05D1-AEC7-2498-A1A68A2D35F0}" dt="2026-08-09T14:56:12.659" v="14" actId="1076"/>
          <ac:picMkLst>
            <pc:docMk/>
            <pc:sldMk cId="1796381250" sldId="257"/>
            <ac:picMk id="23" creationId="{CC204AE8-71C2-E8DA-A252-942A59F926B8}"/>
          </ac:picMkLst>
        </pc:picChg>
      </pc:sldChg>
      <pc:sldChg chg="modSp">
        <pc:chgData name="Rikke Stougaard Klausen" userId="S::rstkl@dtu.dk::ab2b9d06-048f-4ced-939b-a839cad006fe" providerId="AD" clId="Web-{5C96EC0D-05D1-AEC7-2498-A1A68A2D35F0}" dt="2026-08-09T15:02:05.515" v="139" actId="1076"/>
        <pc:sldMkLst>
          <pc:docMk/>
          <pc:sldMk cId="1517478133" sldId="364"/>
        </pc:sldMkLst>
      </pc:sldChg>
      <pc:sldChg chg="modSp">
        <pc:chgData name="Rikke Stougaard Klausen" userId="S::rstkl@dtu.dk::ab2b9d06-048f-4ced-939b-a839cad006fe" providerId="AD" clId="Web-{5C96EC0D-05D1-AEC7-2498-A1A68A2D35F0}" dt="2026-08-09T15:07:44.871" v="265" actId="20577"/>
        <pc:sldMkLst>
          <pc:docMk/>
          <pc:sldMk cId="437934078" sldId="365"/>
        </pc:sldMkLst>
        <pc:spChg chg="mod">
          <ac:chgData name="Rikke Stougaard Klausen" userId="S::rstkl@dtu.dk::ab2b9d06-048f-4ced-939b-a839cad006fe" providerId="AD" clId="Web-{5C96EC0D-05D1-AEC7-2498-A1A68A2D35F0}" dt="2026-08-09T15:07:44.871" v="265" actId="20577"/>
          <ac:spMkLst>
            <pc:docMk/>
            <pc:sldMk cId="437934078" sldId="365"/>
            <ac:spMk id="7" creationId="{3C7D4B90-1717-9757-9B21-EBF31E56530C}"/>
          </ac:spMkLst>
        </pc:spChg>
      </pc:sldChg>
      <pc:sldChg chg="addSp modSp">
        <pc:chgData name="Rikke Stougaard Klausen" userId="S::rstkl@dtu.dk::ab2b9d06-048f-4ced-939b-a839cad006fe" providerId="AD" clId="Web-{5C96EC0D-05D1-AEC7-2498-A1A68A2D35F0}" dt="2026-08-09T15:31:53.787" v="381" actId="20577"/>
        <pc:sldMkLst>
          <pc:docMk/>
          <pc:sldMk cId="2462845347" sldId="366"/>
        </pc:sldMkLst>
        <pc:picChg chg="mod">
          <ac:chgData name="Rikke Stougaard Klausen" userId="S::rstkl@dtu.dk::ab2b9d06-048f-4ced-939b-a839cad006fe" providerId="AD" clId="Web-{5C96EC0D-05D1-AEC7-2498-A1A68A2D35F0}" dt="2026-08-09T15:05:21.927" v="160" actId="1076"/>
          <ac:picMkLst>
            <pc:docMk/>
            <pc:sldMk cId="2462845347" sldId="366"/>
            <ac:picMk id="7" creationId="{FFE336BE-1CDF-D6CA-03D3-FF4F2B8E255D}"/>
          </ac:picMkLst>
        </pc:picChg>
      </pc:sldChg>
      <pc:sldChg chg="modSp">
        <pc:chgData name="Rikke Stougaard Klausen" userId="S::rstkl@dtu.dk::ab2b9d06-048f-4ced-939b-a839cad006fe" providerId="AD" clId="Web-{5C96EC0D-05D1-AEC7-2498-A1A68A2D35F0}" dt="2026-08-09T15:47:59.934" v="383" actId="20577"/>
        <pc:sldMkLst>
          <pc:docMk/>
          <pc:sldMk cId="1880616142" sldId="367"/>
        </pc:sldMkLst>
        <pc:spChg chg="mod">
          <ac:chgData name="Rikke Stougaard Klausen" userId="S::rstkl@dtu.dk::ab2b9d06-048f-4ced-939b-a839cad006fe" providerId="AD" clId="Web-{5C96EC0D-05D1-AEC7-2498-A1A68A2D35F0}" dt="2026-08-09T15:47:59.934" v="383" actId="20577"/>
          <ac:spMkLst>
            <pc:docMk/>
            <pc:sldMk cId="1880616142" sldId="367"/>
            <ac:spMk id="7" creationId="{704AA4C5-E822-89B2-06B6-B19997448A7D}"/>
          </ac:spMkLst>
        </pc:spChg>
      </pc:sldChg>
    </pc:docChg>
  </pc:docChgLst>
</pc:chgInfo>
</file>

<file path=ppt/comments/modernComment_233_D47BD78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4D030E8-1CEB-0644-A5F3-17656B4FFD58}" authorId="{DC9188DB-670D-0D34-78B2-509CC579102E}" created="2026-08-16T19:55:27.768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564885895" sldId="563"/>
      <ac:spMk id="3" creationId="{2E674128-FEFC-532E-B27B-114E02E84F14}"/>
      <ac:txMk cp="382" len="22">
        <ac:context len="427" hash="4113726427"/>
      </ac:txMk>
    </ac:txMkLst>
    <p188:pos x="5349239" y="3520572"/>
    <p188:replyLst>
      <p188:reply id="{B3D0165E-567C-9445-AEF3-693A15A551E0}" authorId="{DC9188DB-670D-0D34-78B2-509CC579102E}" created="2026-08-16T19:56:02.791">
        <p188:txBody>
          <a:bodyPr/>
          <a:lstStyle/>
          <a:p>
            <a:r>
              <a:rPr lang="en-US"/>
              <a:t>Of course, refining the simulator and the evaluation methods will improve the overall findings</a:t>
            </a:r>
          </a:p>
        </p188:txBody>
      </p188:reply>
      <p188:reply id="{B3CF45F5-210B-4D49-B226-50C4D3EA1855}" authorId="{DC9188DB-670D-0D34-78B2-509CC579102E}" created="2026-08-16T19:56:41.349">
        <p188:txBody>
          <a:bodyPr/>
          <a:lstStyle/>
          <a:p>
            <a:r>
              <a:rPr lang="en-US"/>
              <a:t>We apply a structured approach mostly physics-based but more and more data-driven.</a:t>
            </a:r>
          </a:p>
        </p188:txBody>
      </p188:reply>
    </p188:replyLst>
    <p188:txBody>
      <a:bodyPr/>
      <a:lstStyle/>
      <a:p>
        <a:r>
          <a:rPr lang="en-US"/>
          <a:t>In out group we use the NN as a end-product, as well as a tool for diagnosis</a:t>
        </a:r>
      </a:p>
    </p188:txBody>
  </p188:cm>
</p188:cmLst>
</file>

<file path=ppt/comments/modernComment_234_8490790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C2EE898-F051-7345-A3F9-1E606F3A0443}" authorId="{DC9188DB-670D-0D34-78B2-509CC579102E}" status="resolved" created="2026-08-17T08:31:52.744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224060677" sldId="564"/>
      <ac:spMk id="2" creationId="{554F7443-D2F4-B43B-7AC9-23FD822487D4}"/>
      <ac:txMk cp="0">
        <ac:context len="37" hash="909087217"/>
      </ac:txMk>
    </ac:txMkLst>
    <p188:pos x="7225754" y="280861"/>
    <p188:txBody>
      <a:bodyPr/>
      <a:lstStyle/>
      <a:p>
        <a:r>
          <a:rPr lang="en-US"/>
          <a:t>add detector model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da-DK">
              <a:latin typeface="Arial" panose="020B0604020202020204" pitchFamily="34" charset="0"/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endParaRPr lang="da-DK">
              <a:latin typeface="Arial" panose="020B0604020202020204" pitchFamily="34" charset="0"/>
            </a:endParaRP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da-DK">
              <a:latin typeface="Arial" panose="020B0604020202020204" pitchFamily="34" charset="0"/>
            </a:endParaRPr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fld id="{491ECFBD-4A0D-4BCF-98A8-E205F44719BF}" type="slidenum">
              <a:rPr lang="da-DK" smtClean="0">
                <a:latin typeface="Arial" panose="020B0604020202020204" pitchFamily="34" charset="0"/>
              </a:rPr>
              <a:pPr/>
              <a:t>‹#›</a:t>
            </a:fld>
            <a:endParaRPr lang="da-DK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8099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endParaRPr lang="da-DK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endParaRPr lang="da-DK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2588" y="685800"/>
            <a:ext cx="6092825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err="1"/>
              <a:t>Click</a:t>
            </a:r>
            <a:r>
              <a:rPr lang="da-DK"/>
              <a:t> to </a:t>
            </a:r>
            <a:r>
              <a:rPr lang="da-DK" err="1"/>
              <a:t>edit</a:t>
            </a:r>
            <a:r>
              <a:rPr lang="da-DK"/>
              <a:t> Master </a:t>
            </a:r>
            <a:r>
              <a:rPr lang="da-DK" err="1"/>
              <a:t>text</a:t>
            </a:r>
            <a:r>
              <a:rPr lang="da-DK"/>
              <a:t> </a:t>
            </a:r>
            <a:r>
              <a:rPr lang="da-DK" err="1"/>
              <a:t>styles</a:t>
            </a:r>
            <a:endParaRPr lang="da-DK"/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endParaRPr lang="da-DK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fld id="{C734BB09-483B-4C4B-A5A4-C02A22055B01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778360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Material research,</a:t>
            </a:r>
            <a:r>
              <a:rPr lang="en-GB" baseline="0"/>
              <a:t> detector tech research, advanced modelling</a:t>
            </a:r>
          </a:p>
          <a:p>
            <a:endParaRPr lang="en-GB" baseline="0"/>
          </a:p>
          <a:p>
            <a:r>
              <a:rPr lang="en-GB" baseline="0"/>
              <a:t>Heritage like ASIM, JEM-X on INTEGRAL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da-DK" smtClean="0"/>
              <a:pPr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145920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  <a:p>
            <a:r>
              <a:rPr lang="en-GB"/>
              <a:t>The fingerprint of an event are pulse shapes – we see how the charge cloud travels/drifts through the detector. </a:t>
            </a:r>
          </a:p>
          <a:p>
            <a:endParaRPr lang="en-GB"/>
          </a:p>
          <a:p>
            <a:r>
              <a:rPr lang="en-GB"/>
              <a:t>There are two sets of pulse shapes</a:t>
            </a:r>
          </a:p>
          <a:p>
            <a:endParaRPr lang="en-GB"/>
          </a:p>
          <a:p>
            <a:r>
              <a:rPr lang="en-GB"/>
              <a:t>The activated anode tells us which kind of interaction took place, left is a photoelectric absorption and right is a Compton event (it has a little bump)</a:t>
            </a:r>
          </a:p>
          <a:p>
            <a:endParaRPr lang="en-GB"/>
          </a:p>
          <a:p>
            <a:r>
              <a:rPr lang="en-GB"/>
              <a:t>We use all of the output to get the 3D position of the event.</a:t>
            </a:r>
          </a:p>
          <a:p>
            <a:endParaRPr lang="en-GB"/>
          </a:p>
          <a:p>
            <a:r>
              <a:rPr lang="en-GB"/>
              <a:t>The pulse height of the anode is related to the deposited energy</a:t>
            </a:r>
          </a:p>
          <a:p>
            <a:endParaRPr lang="en-GB"/>
          </a:p>
          <a:p>
            <a:r>
              <a:rPr lang="en-GB"/>
              <a:t>The cathode sum provides us the information about the electron drift time.</a:t>
            </a:r>
          </a:p>
          <a:p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da-DK" smtClean="0"/>
              <a:pPr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190602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/>
              <a:t>How do </a:t>
            </a:r>
            <a:r>
              <a:rPr lang="da-DK" err="1"/>
              <a:t>we</a:t>
            </a:r>
            <a:r>
              <a:rPr lang="da-DK"/>
              <a:t> </a:t>
            </a:r>
            <a:r>
              <a:rPr lang="da-DK" err="1"/>
              <a:t>simulate</a:t>
            </a:r>
            <a:r>
              <a:rPr lang="da-DK"/>
              <a:t> the </a:t>
            </a:r>
            <a:r>
              <a:rPr lang="da-DK" err="1"/>
              <a:t>detector</a:t>
            </a:r>
            <a:r>
              <a:rPr lang="da-DK"/>
              <a:t>?</a:t>
            </a:r>
          </a:p>
          <a:p>
            <a:endParaRPr lang="da-DK"/>
          </a:p>
          <a:p>
            <a:r>
              <a:rPr lang="da-DK" err="1"/>
              <a:t>We</a:t>
            </a:r>
            <a:r>
              <a:rPr lang="da-DK"/>
              <a:t> </a:t>
            </a:r>
            <a:r>
              <a:rPr lang="da-DK" err="1"/>
              <a:t>use</a:t>
            </a:r>
            <a:r>
              <a:rPr lang="da-DK"/>
              <a:t> COMSOL </a:t>
            </a:r>
            <a:r>
              <a:rPr lang="da-DK" err="1"/>
              <a:t>multiphysics</a:t>
            </a:r>
            <a:r>
              <a:rPr lang="da-DK"/>
              <a:t> and </a:t>
            </a:r>
            <a:r>
              <a:rPr lang="da-DK" err="1"/>
              <a:t>we</a:t>
            </a:r>
            <a:r>
              <a:rPr lang="da-DK"/>
              <a:t> </a:t>
            </a:r>
            <a:r>
              <a:rPr lang="da-DK" err="1"/>
              <a:t>cant</a:t>
            </a:r>
            <a:r>
              <a:rPr lang="da-DK"/>
              <a:t> </a:t>
            </a:r>
            <a:r>
              <a:rPr lang="da-DK" err="1"/>
              <a:t>simulate</a:t>
            </a:r>
            <a:r>
              <a:rPr lang="da-DK"/>
              <a:t> the </a:t>
            </a:r>
            <a:r>
              <a:rPr lang="da-DK" err="1"/>
              <a:t>full</a:t>
            </a:r>
            <a:r>
              <a:rPr lang="da-DK"/>
              <a:t> </a:t>
            </a:r>
            <a:r>
              <a:rPr lang="da-DK" err="1"/>
              <a:t>detector</a:t>
            </a:r>
            <a:r>
              <a:rPr lang="da-DK"/>
              <a:t> </a:t>
            </a:r>
            <a:r>
              <a:rPr lang="da-DK" err="1"/>
              <a:t>volume</a:t>
            </a:r>
            <a:r>
              <a:rPr lang="da-DK"/>
              <a:t> due to </a:t>
            </a:r>
            <a:r>
              <a:rPr lang="da-DK" err="1"/>
              <a:t>memory</a:t>
            </a:r>
            <a:r>
              <a:rPr lang="da-DK"/>
              <a:t>, </a:t>
            </a:r>
            <a:r>
              <a:rPr lang="da-DK" err="1"/>
              <a:t>computation</a:t>
            </a:r>
            <a:r>
              <a:rPr lang="da-DK"/>
              <a:t> time and </a:t>
            </a:r>
            <a:r>
              <a:rPr lang="da-DK" err="1"/>
              <a:t>storage</a:t>
            </a:r>
            <a:r>
              <a:rPr lang="da-DK"/>
              <a:t>, so </a:t>
            </a:r>
            <a:r>
              <a:rPr lang="da-DK" err="1"/>
              <a:t>we</a:t>
            </a:r>
            <a:r>
              <a:rPr lang="da-DK"/>
              <a:t> </a:t>
            </a:r>
            <a:r>
              <a:rPr lang="da-DK" err="1"/>
              <a:t>only</a:t>
            </a:r>
            <a:r>
              <a:rPr lang="da-DK"/>
              <a:t> </a:t>
            </a:r>
            <a:r>
              <a:rPr lang="da-DK" err="1"/>
              <a:t>simulate</a:t>
            </a:r>
            <a:r>
              <a:rPr lang="da-DK"/>
              <a:t> sub-</a:t>
            </a:r>
            <a:r>
              <a:rPr lang="da-DK" err="1"/>
              <a:t>volumes</a:t>
            </a:r>
            <a:r>
              <a:rPr lang="da-DK"/>
              <a:t>.</a:t>
            </a:r>
          </a:p>
          <a:p>
            <a:r>
              <a:rPr lang="da-DK" err="1"/>
              <a:t>We</a:t>
            </a:r>
            <a:r>
              <a:rPr lang="da-DK"/>
              <a:t> </a:t>
            </a:r>
            <a:r>
              <a:rPr lang="da-DK" err="1"/>
              <a:t>utilize</a:t>
            </a:r>
            <a:r>
              <a:rPr lang="da-DK"/>
              <a:t> the </a:t>
            </a:r>
            <a:r>
              <a:rPr lang="da-DK" err="1"/>
              <a:t>symmetry</a:t>
            </a:r>
            <a:r>
              <a:rPr lang="da-DK"/>
              <a:t> of the </a:t>
            </a:r>
            <a:r>
              <a:rPr lang="da-DK" err="1"/>
              <a:t>detector</a:t>
            </a:r>
            <a:r>
              <a:rPr lang="da-DK"/>
              <a:t> and </a:t>
            </a:r>
            <a:r>
              <a:rPr lang="da-DK" err="1"/>
              <a:t>we</a:t>
            </a:r>
            <a:r>
              <a:rPr lang="da-DK"/>
              <a:t> </a:t>
            </a:r>
            <a:r>
              <a:rPr lang="da-DK" err="1"/>
              <a:t>only</a:t>
            </a:r>
            <a:r>
              <a:rPr lang="da-DK"/>
              <a:t> have to </a:t>
            </a:r>
            <a:r>
              <a:rPr lang="da-DK" err="1"/>
              <a:t>simulate</a:t>
            </a:r>
            <a:r>
              <a:rPr lang="da-DK"/>
              <a:t> the center </a:t>
            </a:r>
            <a:r>
              <a:rPr lang="da-DK" err="1"/>
              <a:t>electrode</a:t>
            </a:r>
            <a:r>
              <a:rPr lang="da-DK"/>
              <a:t> type and </a:t>
            </a:r>
            <a:r>
              <a:rPr lang="da-DK" err="1"/>
              <a:t>edges</a:t>
            </a:r>
            <a:r>
              <a:rPr lang="da-DK"/>
              <a:t>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4BB09-483B-4C4B-A5A4-C02A22055B01}" type="slidenum">
              <a:rPr lang="da-DK" smtClean="0"/>
              <a:pPr/>
              <a:t>15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680589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err="1"/>
              <a:t>We</a:t>
            </a:r>
            <a:r>
              <a:rPr lang="da-DK"/>
              <a:t> </a:t>
            </a:r>
            <a:r>
              <a:rPr lang="da-DK" err="1"/>
              <a:t>simulate</a:t>
            </a:r>
            <a:r>
              <a:rPr lang="da-DK"/>
              <a:t> the </a:t>
            </a:r>
            <a:r>
              <a:rPr lang="da-DK" err="1"/>
              <a:t>weighting</a:t>
            </a:r>
            <a:r>
              <a:rPr lang="da-DK"/>
              <a:t> potentials – so </a:t>
            </a:r>
            <a:r>
              <a:rPr lang="da-DK" err="1"/>
              <a:t>how</a:t>
            </a:r>
            <a:r>
              <a:rPr lang="da-DK"/>
              <a:t> </a:t>
            </a:r>
            <a:r>
              <a:rPr lang="da-DK" err="1"/>
              <a:t>does</a:t>
            </a:r>
            <a:r>
              <a:rPr lang="da-DK"/>
              <a:t> </a:t>
            </a:r>
            <a:r>
              <a:rPr lang="da-DK" err="1"/>
              <a:t>each</a:t>
            </a:r>
            <a:r>
              <a:rPr lang="da-DK"/>
              <a:t> of the </a:t>
            </a:r>
            <a:r>
              <a:rPr lang="da-DK" err="1"/>
              <a:t>electrode</a:t>
            </a:r>
            <a:r>
              <a:rPr lang="da-DK"/>
              <a:t> type ”</a:t>
            </a:r>
            <a:r>
              <a:rPr lang="da-DK" err="1"/>
              <a:t>see</a:t>
            </a:r>
            <a:r>
              <a:rPr lang="da-DK"/>
              <a:t>” charge, and the </a:t>
            </a:r>
            <a:r>
              <a:rPr lang="da-DK" err="1"/>
              <a:t>electric</a:t>
            </a:r>
            <a:r>
              <a:rPr lang="da-DK"/>
              <a:t> </a:t>
            </a:r>
            <a:r>
              <a:rPr lang="da-DK" err="1"/>
              <a:t>field</a:t>
            </a:r>
            <a:r>
              <a:rPr lang="da-DK"/>
              <a:t> lines.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4BB09-483B-4C4B-A5A4-C02A22055B01}" type="slidenum">
              <a:rPr lang="da-DK" smtClean="0"/>
              <a:pPr/>
              <a:t>16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045198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/>
              <a:t>From the </a:t>
            </a:r>
            <a:r>
              <a:rPr lang="da-DK" err="1"/>
              <a:t>static</a:t>
            </a:r>
            <a:r>
              <a:rPr lang="da-DK"/>
              <a:t> solutions, </a:t>
            </a:r>
            <a:r>
              <a:rPr lang="da-DK" err="1"/>
              <a:t>we</a:t>
            </a:r>
            <a:r>
              <a:rPr lang="da-DK"/>
              <a:t> </a:t>
            </a:r>
            <a:r>
              <a:rPr lang="da-DK" err="1"/>
              <a:t>also</a:t>
            </a:r>
            <a:r>
              <a:rPr lang="da-DK"/>
              <a:t> </a:t>
            </a:r>
            <a:r>
              <a:rPr lang="da-DK" err="1"/>
              <a:t>simulate</a:t>
            </a:r>
            <a:r>
              <a:rPr lang="da-DK"/>
              <a:t> the CIE:</a:t>
            </a:r>
          </a:p>
          <a:p>
            <a:r>
              <a:rPr lang="da-DK"/>
              <a:t>How the charge </a:t>
            </a:r>
            <a:r>
              <a:rPr lang="da-DK" err="1"/>
              <a:t>density</a:t>
            </a:r>
            <a:r>
              <a:rPr lang="da-DK"/>
              <a:t> </a:t>
            </a:r>
            <a:r>
              <a:rPr lang="da-DK" err="1"/>
              <a:t>change</a:t>
            </a:r>
            <a:r>
              <a:rPr lang="da-DK"/>
              <a:t> over time </a:t>
            </a:r>
            <a:r>
              <a:rPr lang="da-DK" err="1"/>
              <a:t>depending</a:t>
            </a:r>
            <a:r>
              <a:rPr lang="da-DK"/>
              <a:t> on </a:t>
            </a:r>
            <a:r>
              <a:rPr lang="da-DK" err="1"/>
              <a:t>material</a:t>
            </a:r>
            <a:r>
              <a:rPr lang="da-DK"/>
              <a:t> properties, </a:t>
            </a:r>
            <a:r>
              <a:rPr lang="da-DK" err="1"/>
              <a:t>experimental</a:t>
            </a:r>
            <a:r>
              <a:rPr lang="da-DK"/>
              <a:t> bias, diffusion</a:t>
            </a:r>
          </a:p>
          <a:p>
            <a:endParaRPr lang="da-DK"/>
          </a:p>
          <a:p>
            <a:r>
              <a:rPr lang="da-DK" err="1"/>
              <a:t>We</a:t>
            </a:r>
            <a:r>
              <a:rPr lang="da-DK"/>
              <a:t> </a:t>
            </a:r>
            <a:r>
              <a:rPr lang="da-DK" err="1"/>
              <a:t>get</a:t>
            </a:r>
            <a:r>
              <a:rPr lang="da-DK"/>
              <a:t> a time dependent solution for </a:t>
            </a:r>
            <a:r>
              <a:rPr lang="da-DK" err="1"/>
              <a:t>how</a:t>
            </a:r>
            <a:r>
              <a:rPr lang="da-DK"/>
              <a:t> the signals (pulse </a:t>
            </a:r>
            <a:r>
              <a:rPr lang="da-DK" err="1"/>
              <a:t>shapes</a:t>
            </a:r>
            <a:r>
              <a:rPr lang="da-DK"/>
              <a:t>) </a:t>
            </a:r>
            <a:r>
              <a:rPr lang="da-DK" err="1"/>
              <a:t>evolve</a:t>
            </a:r>
            <a:r>
              <a:rPr lang="da-DK"/>
              <a:t> over time </a:t>
            </a:r>
            <a:r>
              <a:rPr lang="da-DK" err="1"/>
              <a:t>depending</a:t>
            </a:r>
            <a:r>
              <a:rPr lang="da-DK"/>
              <a:t> on </a:t>
            </a:r>
            <a:r>
              <a:rPr lang="da-DK" err="1"/>
              <a:t>interaction</a:t>
            </a:r>
            <a:r>
              <a:rPr lang="da-DK"/>
              <a:t> site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4BB09-483B-4C4B-A5A4-C02A22055B01}" type="slidenum">
              <a:rPr lang="da-DK" smtClean="0"/>
              <a:pPr/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834840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/>
              <a:t>From the CIE </a:t>
            </a:r>
            <a:r>
              <a:rPr lang="da-DK" err="1"/>
              <a:t>we</a:t>
            </a:r>
            <a:r>
              <a:rPr lang="da-DK"/>
              <a:t> </a:t>
            </a:r>
            <a:r>
              <a:rPr lang="da-DK" err="1"/>
              <a:t>can</a:t>
            </a:r>
            <a:r>
              <a:rPr lang="da-DK"/>
              <a:t> </a:t>
            </a:r>
            <a:r>
              <a:rPr lang="da-DK" err="1"/>
              <a:t>extract</a:t>
            </a:r>
            <a:r>
              <a:rPr lang="da-DK"/>
              <a:t> pulse </a:t>
            </a:r>
            <a:r>
              <a:rPr lang="da-DK" err="1"/>
              <a:t>shapes</a:t>
            </a:r>
            <a:r>
              <a:rPr lang="da-DK"/>
              <a:t>, and </a:t>
            </a:r>
            <a:r>
              <a:rPr lang="da-DK" err="1"/>
              <a:t>here</a:t>
            </a:r>
            <a:r>
              <a:rPr lang="da-DK"/>
              <a:t> </a:t>
            </a:r>
            <a:r>
              <a:rPr lang="da-DK" err="1"/>
              <a:t>we</a:t>
            </a:r>
            <a:r>
              <a:rPr lang="da-DK"/>
              <a:t> have </a:t>
            </a:r>
            <a:r>
              <a:rPr lang="da-DK" err="1"/>
              <a:t>synthetic</a:t>
            </a:r>
            <a:r>
              <a:rPr lang="da-DK"/>
              <a:t> data </a:t>
            </a:r>
            <a:r>
              <a:rPr lang="da-DK" err="1"/>
              <a:t>along</a:t>
            </a:r>
            <a:r>
              <a:rPr lang="da-DK"/>
              <a:t> site real data – and </a:t>
            </a:r>
            <a:r>
              <a:rPr lang="da-DK" err="1"/>
              <a:t>they</a:t>
            </a:r>
            <a:r>
              <a:rPr lang="da-DK"/>
              <a:t> </a:t>
            </a:r>
            <a:r>
              <a:rPr lang="da-DK" err="1"/>
              <a:t>agree</a:t>
            </a:r>
            <a:r>
              <a:rPr lang="da-DK"/>
              <a:t> </a:t>
            </a:r>
            <a:r>
              <a:rPr lang="da-DK" err="1"/>
              <a:t>very</a:t>
            </a:r>
            <a:r>
              <a:rPr lang="da-DK"/>
              <a:t> </a:t>
            </a:r>
            <a:r>
              <a:rPr lang="da-DK" err="1"/>
              <a:t>well</a:t>
            </a:r>
            <a:r>
              <a:rPr lang="da-DK"/>
              <a:t>. </a:t>
            </a:r>
          </a:p>
          <a:p>
            <a:r>
              <a:rPr lang="da-DK"/>
              <a:t>So, I just </a:t>
            </a:r>
            <a:r>
              <a:rPr lang="da-DK" err="1"/>
              <a:t>went</a:t>
            </a:r>
            <a:r>
              <a:rPr lang="da-DK"/>
              <a:t> </a:t>
            </a:r>
            <a:r>
              <a:rPr lang="da-DK" err="1"/>
              <a:t>through</a:t>
            </a:r>
            <a:r>
              <a:rPr lang="da-DK"/>
              <a:t> the </a:t>
            </a:r>
            <a:r>
              <a:rPr lang="da-DK" err="1"/>
              <a:t>detector</a:t>
            </a:r>
            <a:r>
              <a:rPr lang="da-DK"/>
              <a:t> model framework – </a:t>
            </a:r>
            <a:r>
              <a:rPr lang="da-DK" err="1"/>
              <a:t>how</a:t>
            </a:r>
            <a:r>
              <a:rPr lang="da-DK"/>
              <a:t> </a:t>
            </a:r>
            <a:r>
              <a:rPr lang="da-DK" err="1"/>
              <a:t>we</a:t>
            </a:r>
            <a:r>
              <a:rPr lang="da-DK"/>
              <a:t> </a:t>
            </a:r>
            <a:r>
              <a:rPr lang="da-DK" err="1"/>
              <a:t>simulate</a:t>
            </a:r>
            <a:r>
              <a:rPr lang="da-DK"/>
              <a:t> the </a:t>
            </a:r>
            <a:r>
              <a:rPr lang="da-DK" err="1"/>
              <a:t>detector</a:t>
            </a:r>
            <a:r>
              <a:rPr lang="da-DK"/>
              <a:t> </a:t>
            </a:r>
            <a:r>
              <a:rPr lang="da-DK" err="1"/>
              <a:t>itself</a:t>
            </a:r>
            <a:r>
              <a:rPr lang="da-DK"/>
              <a:t> and </a:t>
            </a:r>
            <a:r>
              <a:rPr lang="da-DK" err="1"/>
              <a:t>extract</a:t>
            </a:r>
            <a:r>
              <a:rPr lang="da-DK"/>
              <a:t> signals for NN </a:t>
            </a:r>
            <a:r>
              <a:rPr lang="da-DK" err="1"/>
              <a:t>training</a:t>
            </a:r>
            <a:r>
              <a:rPr lang="da-DK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4BB09-483B-4C4B-A5A4-C02A22055B01}" type="slidenum">
              <a:rPr lang="da-DK" smtClean="0"/>
              <a:pPr/>
              <a:t>18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854640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4BB09-483B-4C4B-A5A4-C02A22055B01}" type="slidenum">
              <a:rPr lang="da-DK" smtClean="0"/>
              <a:pPr/>
              <a:t>19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742093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/>
          </a:p>
          <a:p>
            <a:pPr marL="171450" indent="-171450">
              <a:buFontTx/>
              <a:buChar char="-"/>
            </a:pPr>
            <a:endParaRPr lang="en-US"/>
          </a:p>
          <a:p>
            <a:pPr marL="171450" indent="-171450">
              <a:buFontTx/>
              <a:buChar char="-"/>
            </a:pPr>
            <a:r>
              <a:rPr lang="en-US"/>
              <a:t>NN is reconstructing the position of interaction events within the detector from signals of size (69 x 500)</a:t>
            </a:r>
          </a:p>
          <a:p>
            <a:pPr marL="171450" indent="-171450">
              <a:buFontTx/>
              <a:buChar char="-"/>
            </a:pPr>
            <a:r>
              <a:rPr lang="en-US"/>
              <a:t>We use a Feed-Forward NN model with 3 hidden layers and 500 hidden units in each layer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4BB09-483B-4C4B-A5A4-C02A22055B01}" type="slidenum">
              <a:rPr lang="da-DK" smtClean="0"/>
              <a:pPr/>
              <a:t>20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4564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The training distribution itself already contains detector physics and experimental constraints.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4BB09-483B-4C4B-A5A4-C02A22055B01}" type="slidenum">
              <a:rPr lang="da-DK" smtClean="0"/>
              <a:pPr/>
              <a:t>21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743531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These numbers look extremely good, but this is simulation-to-simulation. The scientifically interesting test is whether this survives the domain shift to real detector signals.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4BB09-483B-4C4B-A5A4-C02A22055B01}" type="slidenum">
              <a:rPr lang="da-DK" smtClean="0"/>
              <a:pPr/>
              <a:t>22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461413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This is the important test, because good performance on synthetic test data only shows that the inverse mapping is learnable within the simulator.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Real data was collected using the modeled setup in the DTU Space Detector Laboratory.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The NN transfers its simulation-based knowledge onto experimental signals…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n-US"/>
              <a:t>The only bridge…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n-US"/>
              <a:t>Otherwise, no model or data calibration was applied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4BB09-483B-4C4B-A5A4-C02A22055B01}" type="slidenum">
              <a:rPr lang="da-DK" smtClean="0"/>
              <a:pPr/>
              <a:t>23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4006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err="1"/>
              <a:t>We</a:t>
            </a:r>
            <a:r>
              <a:rPr lang="da-DK"/>
              <a:t> </a:t>
            </a:r>
            <a:r>
              <a:rPr lang="da-DK" err="1"/>
              <a:t>are</a:t>
            </a:r>
            <a:r>
              <a:rPr lang="da-DK"/>
              <a:t> </a:t>
            </a:r>
            <a:r>
              <a:rPr lang="da-DK" err="1"/>
              <a:t>interested</a:t>
            </a:r>
            <a:r>
              <a:rPr lang="da-DK"/>
              <a:t> </a:t>
            </a:r>
            <a:r>
              <a:rPr lang="da-DK" err="1"/>
              <a:t>observational</a:t>
            </a:r>
            <a:r>
              <a:rPr lang="da-DK"/>
              <a:t> </a:t>
            </a:r>
            <a:r>
              <a:rPr lang="da-DK" err="1"/>
              <a:t>astrophysics</a:t>
            </a:r>
            <a:r>
              <a:rPr lang="da-DK"/>
              <a:t> and instrumentation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4BB09-483B-4C4B-A5A4-C02A22055B01}" type="slidenum">
              <a:rPr lang="da-DK" smtClean="0"/>
              <a:pPr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29121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Evaluating on real data is not that simple, since the true interaction position is hidden to us.</a:t>
            </a:r>
          </a:p>
          <a:p>
            <a:endParaRPr lang="en-US"/>
          </a:p>
          <a:p>
            <a:r>
              <a:rPr lang="en-US"/>
              <a:t>We therefore use so-called slit beam illumination measurements that confine the interaction positions to a known distribution. As shown on the reconstruction on the right.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4BB09-483B-4C4B-A5A4-C02A22055B01}" type="slidenum">
              <a:rPr lang="da-DK" smtClean="0"/>
              <a:pPr/>
              <a:t>24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650759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F7DDB-0B1B-3542-66B6-B1262DA391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712142-3921-265F-E052-1354ECBE88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DC1FF1-50C2-2CAD-9406-5375D68370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Projecting the reconstruction onto an appropriate dimension results in a normal distribution.</a:t>
            </a:r>
          </a:p>
          <a:p>
            <a:endParaRPr lang="en-US"/>
          </a:p>
          <a:p>
            <a:r>
              <a:rPr lang="en-US"/>
              <a:t>We can then measure the width of that distribution by fitting a Gaussian to it.</a:t>
            </a:r>
          </a:p>
          <a:p>
            <a:endParaRPr lang="en-US"/>
          </a:p>
          <a:p>
            <a:r>
              <a:rPr lang="en-US"/>
              <a:t>First, we apply this procedure to our conventional pulse shape analysis, which is an analytical solution to the inverse problem (feature-based).</a:t>
            </a:r>
          </a:p>
          <a:p>
            <a:endParaRPr lang="en-US"/>
          </a:p>
          <a:p>
            <a:r>
              <a:rPr lang="en-US"/>
              <a:t>We then, run our NNs on the same data and notice the performance increase. The distribution is much more narrow, which points towards a successful and improved reconstruction.</a:t>
            </a:r>
          </a:p>
          <a:p>
            <a:endParaRPr lang="en-US"/>
          </a:p>
          <a:p>
            <a:r>
              <a:rPr lang="en-US"/>
              <a:t>Notice how the NN retains its resolution throughout the depth of the illumination. This is particularly important as it shows that the simulation-based approach provides robustness to worse signal to noise ration near the bottom of the detector.</a:t>
            </a:r>
          </a:p>
          <a:p>
            <a:endParaRPr lang="en-US"/>
          </a:p>
          <a:p>
            <a:r>
              <a:rPr lang="en-US"/>
              <a:t>Performance is mostly limited by the sim-to-real gap and lab measurements.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B3B9FB-8A63-085E-F887-9DEE45B85D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4BB09-483B-4C4B-A5A4-C02A22055B01}" type="slidenum">
              <a:rPr lang="da-DK" smtClean="0"/>
              <a:pPr/>
              <a:t>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983138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Conventional reconstruction is based on handcrafted signal features; the NN learns directly from the complete pulse shapes.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/>
              <a:t>Learning from the full signal recovers information lost by handcrafted reconstruction.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4BB09-483B-4C4B-A5A4-C02A22055B01}" type="slidenum">
              <a:rPr lang="da-DK" smtClean="0"/>
              <a:pPr/>
              <a:t>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2596828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So when we see structured behavior in the reconstruction, the interesting question becomes: is the network discovering detector physics, or reproducing bias from its simulated training data?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Where we expect the reconstruction to follow a line, we see a bump due to simulator limitations. This works as a diagnostic whether this region is correctly represented by the ATDM.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4BB09-483B-4C4B-A5A4-C02A22055B01}" type="slidenum">
              <a:rPr lang="da-DK" smtClean="0"/>
              <a:pPr/>
              <a:t>27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0474439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ATDM</a:t>
            </a:r>
          </a:p>
          <a:p>
            <a:endParaRPr lang="en-US"/>
          </a:p>
          <a:p>
            <a:r>
              <a:rPr lang="en-US"/>
              <a:t>ML</a:t>
            </a:r>
          </a:p>
          <a:p>
            <a:r>
              <a:rPr lang="en-US"/>
              <a:t>- UQ to better understand where our NN reconstruction fails due to high noise level or signal ambiguity,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4BB09-483B-4C4B-A5A4-C02A22055B01}" type="slidenum">
              <a:rPr lang="da-DK" smtClean="0"/>
              <a:pPr/>
              <a:t>28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503384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554263-2721-7E97-535D-84BA12E07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C0148C-9575-3911-6279-A98D49F088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4037F2-0858-8657-A523-75C12A2086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These numbers look extremely good, but this is simulation-to-simulation. The scientifically interesting test is whether this survives the domain shift to real detector signals.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73C5F6-F520-DB50-99F5-50663FBE23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4BB09-483B-4C4B-A5A4-C02A22055B01}" type="slidenum">
              <a:rPr lang="da-DK" smtClean="0"/>
              <a:pPr/>
              <a:t>32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361361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4BB09-483B-4C4B-A5A4-C02A22055B01}" type="slidenum">
              <a:rPr lang="da-DK" smtClean="0"/>
              <a:pPr/>
              <a:t>33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344443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6A397-BCF5-B6C3-A398-22EA52C32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4C0C74-17BE-273E-3AAB-97F191A8CC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9695DF-A6F6-1319-5AC6-07F729B1E8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8FE4DF-C54D-F4F2-7446-5BC3E94A55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4BB09-483B-4C4B-A5A4-C02A22055B01}" type="slidenum">
              <a:rPr lang="da-DK" smtClean="0"/>
              <a:pPr/>
              <a:t>34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70009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0" charset="-128"/>
                <a:cs typeface="+mn-cs"/>
              </a:rPr>
              <a:t>Higher energy</a:t>
            </a:r>
          </a:p>
          <a:p>
            <a:endParaRPr lang="en-GB" sz="12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ＭＳ Ｐゴシック" pitchFamily="-80" charset="-128"/>
              <a:cs typeface="+mn-cs"/>
            </a:endParaRPr>
          </a:p>
          <a:p>
            <a:r>
              <a:rPr lang="en-GB"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-80" charset="-128"/>
                <a:cs typeface="+mn-cs"/>
              </a:rPr>
              <a:t>There is a gap in sensitivity in the MeV domain of the spectrum and it the least explored. We want to address this gap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da-DK" smtClean="0"/>
              <a:pPr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377818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/>
              <a:t>It is </a:t>
            </a:r>
            <a:r>
              <a:rPr lang="da-DK" err="1"/>
              <a:t>difficult</a:t>
            </a:r>
            <a:r>
              <a:rPr lang="da-DK"/>
              <a:t> to </a:t>
            </a:r>
            <a:r>
              <a:rPr lang="da-DK" err="1"/>
              <a:t>observe</a:t>
            </a:r>
            <a:r>
              <a:rPr lang="da-DK"/>
              <a:t> in </a:t>
            </a:r>
            <a:r>
              <a:rPr lang="da-DK" err="1"/>
              <a:t>this</a:t>
            </a:r>
            <a:r>
              <a:rPr lang="da-DK"/>
              <a:t> domain for </a:t>
            </a:r>
            <a:r>
              <a:rPr lang="da-DK" err="1"/>
              <a:t>several</a:t>
            </a:r>
            <a:r>
              <a:rPr lang="da-DK"/>
              <a:t> </a:t>
            </a:r>
            <a:r>
              <a:rPr lang="da-DK" err="1"/>
              <a:t>reasons</a:t>
            </a:r>
            <a:r>
              <a:rPr lang="da-DK"/>
              <a:t>, but -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4BB09-483B-4C4B-A5A4-C02A22055B01}" type="slidenum">
              <a:rPr lang="da-DK" smtClean="0"/>
              <a:pPr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119350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The main difficulty is the three types of energy losses in this energy range.</a:t>
            </a:r>
          </a:p>
          <a:p>
            <a:endParaRPr lang="en-GB"/>
          </a:p>
          <a:p>
            <a:r>
              <a:rPr lang="en-GB"/>
              <a:t>Photon electric absorption, Compton scattering and pair production. We need extremely good detectors that can distinguish the interactions.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da-DK" smtClean="0"/>
              <a:pPr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639285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sz="1200" b="0" i="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pitchFamily="-80" charset="-128"/>
                <a:cs typeface="+mn-cs"/>
              </a:rPr>
              <a:t>This is </a:t>
            </a:r>
            <a:r>
              <a:rPr lang="da-DK" sz="1200" b="0" i="0" kern="120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pitchFamily="-80" charset="-128"/>
                <a:cs typeface="+mn-cs"/>
              </a:rPr>
              <a:t>where</a:t>
            </a:r>
            <a:r>
              <a:rPr lang="da-DK" sz="1200" b="0" i="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pitchFamily="-80" charset="-128"/>
                <a:cs typeface="+mn-cs"/>
              </a:rPr>
              <a:t> the i-RASE </a:t>
            </a:r>
            <a:r>
              <a:rPr lang="da-DK" sz="1200" b="0" i="0" kern="120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pitchFamily="-80" charset="-128"/>
                <a:cs typeface="+mn-cs"/>
              </a:rPr>
              <a:t>project</a:t>
            </a:r>
            <a:r>
              <a:rPr lang="da-DK" sz="1200" b="0" i="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pitchFamily="-80" charset="-128"/>
                <a:cs typeface="+mn-cs"/>
              </a:rPr>
              <a:t> </a:t>
            </a:r>
            <a:r>
              <a:rPr lang="da-DK" sz="1200" b="0" i="0" kern="120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pitchFamily="-80" charset="-128"/>
                <a:cs typeface="+mn-cs"/>
              </a:rPr>
              <a:t>comes</a:t>
            </a:r>
            <a:r>
              <a:rPr lang="da-DK" sz="1200" b="0" i="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pitchFamily="-80" charset="-128"/>
                <a:cs typeface="+mn-cs"/>
              </a:rPr>
              <a:t> in. </a:t>
            </a:r>
            <a:r>
              <a:rPr lang="da-DK" sz="1200" b="0" i="0" kern="120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pitchFamily="-80" charset="-128"/>
                <a:cs typeface="+mn-cs"/>
              </a:rPr>
              <a:t>We</a:t>
            </a:r>
            <a:r>
              <a:rPr lang="da-DK" sz="1200" b="0" i="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pitchFamily="-80" charset="-128"/>
                <a:cs typeface="+mn-cs"/>
              </a:rPr>
              <a:t> and </a:t>
            </a:r>
            <a:r>
              <a:rPr lang="da-DK" sz="1200" b="0" i="0" kern="120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pitchFamily="-80" charset="-128"/>
                <a:cs typeface="+mn-cs"/>
              </a:rPr>
              <a:t>our</a:t>
            </a:r>
            <a:r>
              <a:rPr lang="da-DK" sz="1200" b="0" i="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pitchFamily="-80" charset="-128"/>
                <a:cs typeface="+mn-cs"/>
              </a:rPr>
              <a:t> partners </a:t>
            </a:r>
            <a:r>
              <a:rPr lang="da-DK" sz="1200" b="0" i="0" kern="120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pitchFamily="-80" charset="-128"/>
                <a:cs typeface="+mn-cs"/>
              </a:rPr>
              <a:t>are</a:t>
            </a:r>
            <a:r>
              <a:rPr lang="da-DK" sz="1200" b="0" i="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pitchFamily="-80" charset="-128"/>
                <a:cs typeface="+mn-cs"/>
              </a:rPr>
              <a:t> </a:t>
            </a:r>
            <a:r>
              <a:rPr lang="da-DK" sz="1200" b="0" i="0" kern="120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pitchFamily="-80" charset="-128"/>
                <a:cs typeface="+mn-cs"/>
              </a:rPr>
              <a:t>trying</a:t>
            </a:r>
            <a:r>
              <a:rPr lang="da-DK" sz="1200" b="0" i="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pitchFamily="-80" charset="-128"/>
                <a:cs typeface="+mn-cs"/>
              </a:rPr>
              <a:t> to design, </a:t>
            </a:r>
            <a:r>
              <a:rPr lang="da-DK" sz="1200" b="0" i="0" kern="120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pitchFamily="-80" charset="-128"/>
                <a:cs typeface="+mn-cs"/>
              </a:rPr>
              <a:t>build</a:t>
            </a:r>
            <a:r>
              <a:rPr lang="da-DK" sz="1200" b="0" i="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pitchFamily="-80" charset="-128"/>
                <a:cs typeface="+mn-cs"/>
              </a:rPr>
              <a:t>, test and </a:t>
            </a:r>
            <a:r>
              <a:rPr lang="da-DK" sz="1200" b="0" i="0" kern="120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pitchFamily="-80" charset="-128"/>
                <a:cs typeface="+mn-cs"/>
              </a:rPr>
              <a:t>implement</a:t>
            </a:r>
            <a:r>
              <a:rPr lang="da-DK" sz="1200" b="0" i="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pitchFamily="-80" charset="-128"/>
                <a:cs typeface="+mn-cs"/>
              </a:rPr>
              <a:t> the 1st on-the-fly </a:t>
            </a:r>
            <a:r>
              <a:rPr lang="da-DK" sz="1200" b="0" i="0" kern="120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pitchFamily="-80" charset="-128"/>
                <a:cs typeface="+mn-cs"/>
              </a:rPr>
              <a:t>photon</a:t>
            </a:r>
            <a:r>
              <a:rPr lang="da-DK" sz="1200" b="0" i="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pitchFamily="-80" charset="-128"/>
                <a:cs typeface="+mn-cs"/>
              </a:rPr>
              <a:t>-by-</a:t>
            </a:r>
            <a:r>
              <a:rPr lang="da-DK" sz="1200" b="0" i="0" kern="120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pitchFamily="-80" charset="-128"/>
                <a:cs typeface="+mn-cs"/>
              </a:rPr>
              <a:t>photon</a:t>
            </a:r>
            <a:r>
              <a:rPr lang="da-DK" sz="1200" b="0" i="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pitchFamily="-80" charset="-128"/>
                <a:cs typeface="+mn-cs"/>
              </a:rPr>
              <a:t> radiation </a:t>
            </a:r>
            <a:r>
              <a:rPr lang="da-DK" sz="1200" b="0" i="0" kern="120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pitchFamily="-80" charset="-128"/>
                <a:cs typeface="+mn-cs"/>
              </a:rPr>
              <a:t>detector</a:t>
            </a:r>
            <a:r>
              <a:rPr lang="da-DK" sz="1200" b="0" i="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pitchFamily="-80" charset="-128"/>
                <a:cs typeface="+mn-cs"/>
              </a:rPr>
              <a:t>.</a:t>
            </a:r>
          </a:p>
          <a:p>
            <a:r>
              <a:rPr lang="da-DK" sz="1200" b="0" i="0" kern="120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pitchFamily="-80" charset="-128"/>
                <a:cs typeface="+mn-cs"/>
              </a:rPr>
              <a:t>We</a:t>
            </a:r>
            <a:r>
              <a:rPr lang="da-DK" sz="1200" b="0" i="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pitchFamily="-80" charset="-128"/>
                <a:cs typeface="+mn-cs"/>
              </a:rPr>
              <a:t> </a:t>
            </a:r>
            <a:r>
              <a:rPr lang="da-DK" sz="1200" b="0" i="0" kern="120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pitchFamily="-80" charset="-128"/>
                <a:cs typeface="+mn-cs"/>
              </a:rPr>
              <a:t>want</a:t>
            </a:r>
            <a:r>
              <a:rPr lang="da-DK" sz="1200" b="0" i="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pitchFamily="-80" charset="-128"/>
                <a:cs typeface="+mn-cs"/>
              </a:rPr>
              <a:t> to put a neutral </a:t>
            </a:r>
            <a:r>
              <a:rPr lang="da-DK" sz="1200" b="0" i="0" kern="120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pitchFamily="-80" charset="-128"/>
                <a:cs typeface="+mn-cs"/>
              </a:rPr>
              <a:t>network</a:t>
            </a:r>
            <a:r>
              <a:rPr lang="da-DK" sz="1200" b="0" i="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pitchFamily="-80" charset="-128"/>
                <a:cs typeface="+mn-cs"/>
              </a:rPr>
              <a:t> on a chip for real-time </a:t>
            </a:r>
            <a:r>
              <a:rPr lang="da-DK" sz="1200" b="0" i="0" kern="120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pitchFamily="-80" charset="-128"/>
                <a:cs typeface="+mn-cs"/>
              </a:rPr>
              <a:t>measurement</a:t>
            </a:r>
            <a:r>
              <a:rPr lang="da-DK" sz="1200" b="0" i="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pitchFamily="-80" charset="-128"/>
                <a:cs typeface="+mn-cs"/>
              </a:rPr>
              <a:t>. </a:t>
            </a:r>
          </a:p>
          <a:p>
            <a:endParaRPr lang="da-DK" sz="1200" b="0" i="0" kern="1200"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  <a:cs typeface="+mn-cs"/>
            </a:endParaRPr>
          </a:p>
          <a:p>
            <a:endParaRPr lang="da-DK" sz="1200" b="0" i="0" kern="1200"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  <a:cs typeface="+mn-cs"/>
            </a:endParaRPr>
          </a:p>
          <a:p>
            <a:endParaRPr lang="en-DK"/>
          </a:p>
          <a:p>
            <a:r>
              <a:rPr lang="en-DK"/>
              <a:t>In 2023, to gether with 4 Eropean partners, including leading industrial partners in detector material Kromek,UK and and electronics IDEAS, NO and POLIMI, IT and TUBINGEN University DE, we have aplied and approved for 4 years development project, i-RASE in ordet to develop a new generation readout electronics prototype, based on DTU patented “ANN-based radiation readout electronics”. </a:t>
            </a:r>
          </a:p>
          <a:p>
            <a:endParaRPr lang="en-DK"/>
          </a:p>
          <a:p>
            <a:pPr algn="l" rtl="0" fontAlgn="base"/>
            <a:r>
              <a:rPr lang="en-GB" sz="1800" b="0" i="0" u="none" strike="noStrike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i</a:t>
            </a:r>
            <a:r>
              <a:rPr lang="en-GB" sz="1800" b="0" i="0" u="none" strike="noStrike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-RASE Intelligent Radiation Sensor Readout Systems is the next-gen AI-powered sensor readout technology directly using detector specific trained Artificial Neural Networks (ANNs) for radiation detectors and signal processing</a:t>
            </a:r>
            <a:r>
              <a:rPr lang="en-US" sz="1800" b="0" i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​.</a:t>
            </a:r>
            <a:endParaRPr lang="en-US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endParaRPr lang="en-DK"/>
          </a:p>
          <a:p>
            <a:r>
              <a:rPr lang="en-DK"/>
              <a:t>During i-RASE, we will build an intelligent radiation sensor readout system specific for the 3DCZT drift detectors, with signal and event characterization based on real-time radiation measurement with physics-inspired neural networks. </a:t>
            </a:r>
          </a:p>
          <a:p>
            <a:r>
              <a:rPr lang="en-DK"/>
              <a:t>We would like to acknowledge funding form Horizon – EU program from European Innovation Consul to support our reseach activity for the i-RASE project for 4 years.</a:t>
            </a:r>
          </a:p>
          <a:p>
            <a:pPr algn="l" rtl="0" fontAlgn="base"/>
            <a:endParaRPr lang="en-GB" sz="1800" b="0" i="0" u="none" strike="noStrike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4BB09-483B-4C4B-A5A4-C02A22055B01}" type="slidenum">
              <a:rPr lang="da-DK" smtClean="0"/>
              <a:pPr/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391779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err="1"/>
              <a:t>Our</a:t>
            </a:r>
            <a:r>
              <a:rPr lang="da-DK"/>
              <a:t> </a:t>
            </a:r>
            <a:r>
              <a:rPr lang="da-DK" err="1"/>
              <a:t>role</a:t>
            </a:r>
            <a:r>
              <a:rPr lang="da-DK"/>
              <a:t> in the i-RASE </a:t>
            </a:r>
            <a:r>
              <a:rPr lang="da-DK" err="1"/>
              <a:t>project</a:t>
            </a:r>
            <a:r>
              <a:rPr lang="da-DK"/>
              <a:t> is </a:t>
            </a:r>
            <a:r>
              <a:rPr lang="da-DK" err="1"/>
              <a:t>everything</a:t>
            </a:r>
            <a:r>
              <a:rPr lang="da-DK"/>
              <a:t> </a:t>
            </a:r>
            <a:r>
              <a:rPr lang="da-DK" err="1"/>
              <a:t>detector</a:t>
            </a:r>
            <a:r>
              <a:rPr lang="da-DK"/>
              <a:t> </a:t>
            </a:r>
            <a:r>
              <a:rPr lang="da-DK" err="1"/>
              <a:t>oriented</a:t>
            </a:r>
            <a:r>
              <a:rPr lang="da-DK"/>
              <a:t>. </a:t>
            </a:r>
            <a:r>
              <a:rPr lang="da-DK" err="1"/>
              <a:t>We</a:t>
            </a:r>
            <a:r>
              <a:rPr lang="da-DK"/>
              <a:t> </a:t>
            </a:r>
            <a:r>
              <a:rPr lang="da-DK" err="1"/>
              <a:t>designed</a:t>
            </a:r>
            <a:r>
              <a:rPr lang="da-DK"/>
              <a:t> the </a:t>
            </a:r>
            <a:r>
              <a:rPr lang="da-DK" err="1"/>
              <a:t>detector</a:t>
            </a:r>
            <a:r>
              <a:rPr lang="da-DK"/>
              <a:t>, and </a:t>
            </a:r>
            <a:r>
              <a:rPr lang="da-DK" err="1"/>
              <a:t>we</a:t>
            </a:r>
            <a:r>
              <a:rPr lang="da-DK"/>
              <a:t> </a:t>
            </a:r>
            <a:r>
              <a:rPr lang="da-DK" err="1"/>
              <a:t>are</a:t>
            </a:r>
            <a:r>
              <a:rPr lang="da-DK"/>
              <a:t> </a:t>
            </a:r>
            <a:r>
              <a:rPr lang="da-DK" err="1"/>
              <a:t>also</a:t>
            </a:r>
            <a:r>
              <a:rPr lang="da-DK"/>
              <a:t> </a:t>
            </a:r>
            <a:r>
              <a:rPr lang="da-DK" err="1"/>
              <a:t>working</a:t>
            </a:r>
            <a:r>
              <a:rPr lang="da-DK"/>
              <a:t> on an Advanced </a:t>
            </a:r>
            <a:r>
              <a:rPr lang="da-DK" err="1"/>
              <a:t>Theoretical</a:t>
            </a:r>
            <a:r>
              <a:rPr lang="da-DK"/>
              <a:t> </a:t>
            </a:r>
            <a:r>
              <a:rPr lang="da-DK" err="1"/>
              <a:t>Detector</a:t>
            </a:r>
            <a:r>
              <a:rPr lang="da-DK"/>
              <a:t> Model framework.</a:t>
            </a:r>
          </a:p>
          <a:p>
            <a:endParaRPr lang="da-DK"/>
          </a:p>
          <a:p>
            <a:r>
              <a:rPr lang="da-DK"/>
              <a:t>In </a:t>
            </a:r>
            <a:r>
              <a:rPr lang="da-DK" err="1"/>
              <a:t>order</a:t>
            </a:r>
            <a:r>
              <a:rPr lang="da-DK"/>
              <a:t> to </a:t>
            </a:r>
            <a:r>
              <a:rPr lang="da-DK" err="1"/>
              <a:t>train</a:t>
            </a:r>
            <a:r>
              <a:rPr lang="da-DK"/>
              <a:t> a NN with ground </a:t>
            </a:r>
            <a:r>
              <a:rPr lang="da-DK" err="1"/>
              <a:t>truth</a:t>
            </a:r>
            <a:r>
              <a:rPr lang="da-DK"/>
              <a:t> labels </a:t>
            </a:r>
            <a:r>
              <a:rPr lang="da-DK" err="1"/>
              <a:t>we</a:t>
            </a:r>
            <a:r>
              <a:rPr lang="da-DK"/>
              <a:t> </a:t>
            </a:r>
            <a:r>
              <a:rPr lang="da-DK" err="1"/>
              <a:t>need</a:t>
            </a:r>
            <a:r>
              <a:rPr lang="da-DK"/>
              <a:t> a </a:t>
            </a:r>
            <a:r>
              <a:rPr lang="da-DK" err="1"/>
              <a:t>good</a:t>
            </a:r>
            <a:r>
              <a:rPr lang="da-DK"/>
              <a:t> </a:t>
            </a:r>
            <a:r>
              <a:rPr lang="da-DK" err="1"/>
              <a:t>detector</a:t>
            </a:r>
            <a:r>
              <a:rPr lang="da-DK"/>
              <a:t> simulation to understand the </a:t>
            </a:r>
            <a:r>
              <a:rPr lang="da-DK" err="1"/>
              <a:t>detector</a:t>
            </a:r>
            <a:r>
              <a:rPr lang="da-DK"/>
              <a:t> and event data, so </a:t>
            </a:r>
            <a:r>
              <a:rPr lang="da-DK" err="1"/>
              <a:t>how</a:t>
            </a:r>
            <a:r>
              <a:rPr lang="da-DK"/>
              <a:t> </a:t>
            </a:r>
            <a:r>
              <a:rPr lang="da-DK" err="1"/>
              <a:t>does</a:t>
            </a:r>
            <a:r>
              <a:rPr lang="da-DK"/>
              <a:t> the fingerprint of an </a:t>
            </a:r>
            <a:r>
              <a:rPr lang="da-DK" err="1"/>
              <a:t>interaction</a:t>
            </a:r>
            <a:r>
              <a:rPr lang="da-DK"/>
              <a:t> look like in the </a:t>
            </a:r>
            <a:r>
              <a:rPr lang="da-DK" err="1"/>
              <a:t>detector</a:t>
            </a:r>
            <a:r>
              <a:rPr lang="da-DK"/>
              <a:t>.</a:t>
            </a:r>
          </a:p>
          <a:p>
            <a:endParaRPr lang="da-DK"/>
          </a:p>
          <a:p>
            <a:r>
              <a:rPr lang="da-DK"/>
              <a:t>In </a:t>
            </a:r>
            <a:r>
              <a:rPr lang="da-DK" err="1"/>
              <a:t>order</a:t>
            </a:r>
            <a:r>
              <a:rPr lang="da-DK"/>
              <a:t> to </a:t>
            </a:r>
            <a:r>
              <a:rPr lang="da-DK" err="1"/>
              <a:t>get</a:t>
            </a:r>
            <a:r>
              <a:rPr lang="da-DK"/>
              <a:t> to a </a:t>
            </a:r>
            <a:r>
              <a:rPr lang="da-DK" err="1"/>
              <a:t>synthetic</a:t>
            </a:r>
            <a:r>
              <a:rPr lang="da-DK"/>
              <a:t> data </a:t>
            </a:r>
            <a:r>
              <a:rPr lang="da-DK" err="1"/>
              <a:t>package</a:t>
            </a:r>
            <a:r>
              <a:rPr lang="da-DK"/>
              <a:t> for </a:t>
            </a:r>
            <a:r>
              <a:rPr lang="da-DK" err="1"/>
              <a:t>training</a:t>
            </a:r>
            <a:r>
              <a:rPr lang="da-DK"/>
              <a:t>, </a:t>
            </a:r>
            <a:r>
              <a:rPr lang="da-DK" err="1"/>
              <a:t>we</a:t>
            </a:r>
            <a:r>
              <a:rPr lang="da-DK"/>
              <a:t> </a:t>
            </a:r>
            <a:r>
              <a:rPr lang="da-DK" err="1"/>
              <a:t>built</a:t>
            </a:r>
            <a:r>
              <a:rPr lang="da-DK"/>
              <a:t> a frame </a:t>
            </a:r>
            <a:r>
              <a:rPr lang="da-DK" err="1"/>
              <a:t>work</a:t>
            </a:r>
            <a:r>
              <a:rPr lang="da-DK"/>
              <a:t> </a:t>
            </a:r>
            <a:r>
              <a:rPr lang="da-DK" err="1"/>
              <a:t>that</a:t>
            </a:r>
            <a:r>
              <a:rPr lang="da-DK"/>
              <a:t> from </a:t>
            </a:r>
            <a:r>
              <a:rPr lang="da-DK" err="1"/>
              <a:t>detector</a:t>
            </a:r>
            <a:r>
              <a:rPr lang="da-DK"/>
              <a:t> </a:t>
            </a:r>
            <a:r>
              <a:rPr lang="da-DK" err="1"/>
              <a:t>specific</a:t>
            </a:r>
            <a:r>
              <a:rPr lang="da-DK"/>
              <a:t> simulations </a:t>
            </a:r>
            <a:r>
              <a:rPr lang="da-DK" err="1"/>
              <a:t>can</a:t>
            </a:r>
            <a:r>
              <a:rPr lang="da-DK"/>
              <a:t> </a:t>
            </a:r>
            <a:r>
              <a:rPr lang="da-DK" err="1"/>
              <a:t>generate</a:t>
            </a:r>
            <a:r>
              <a:rPr lang="da-DK"/>
              <a:t> signals.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4BB09-483B-4C4B-A5A4-C02A22055B01}" type="slidenum">
              <a:rPr lang="da-DK" smtClean="0"/>
              <a:pPr/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661162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/>
              <a:t>The </a:t>
            </a:r>
            <a:r>
              <a:rPr lang="da-DK" err="1"/>
              <a:t>detector</a:t>
            </a:r>
            <a:r>
              <a:rPr lang="da-DK"/>
              <a:t> </a:t>
            </a:r>
            <a:r>
              <a:rPr lang="da-DK" err="1"/>
              <a:t>itself</a:t>
            </a:r>
            <a:r>
              <a:rPr lang="da-DK"/>
              <a:t> is..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4BB09-483B-4C4B-A5A4-C02A22055B01}" type="slidenum">
              <a:rPr lang="da-DK" smtClean="0"/>
              <a:pPr/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704070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concept of the detector..</a:t>
            </a:r>
          </a:p>
          <a:p>
            <a:endParaRPr lang="en-US"/>
          </a:p>
          <a:p>
            <a:r>
              <a:rPr lang="en-US"/>
              <a:t>The electrodes are strips on the top and bottom of the semiconductor material.</a:t>
            </a:r>
          </a:p>
          <a:p>
            <a:r>
              <a:rPr lang="en-US"/>
              <a:t>The biasing and geometry of the electrodes determine the electric field inside the bulk. </a:t>
            </a:r>
          </a:p>
          <a:p>
            <a:r>
              <a:rPr lang="en-US"/>
              <a:t>When a photon interacts within the detector electron-hole pairs are created and the electrons are guided towards an anode for collection.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4BB09-483B-4C4B-A5A4-C02A22055B01}" type="slidenum">
              <a:rPr lang="da-DK" smtClean="0"/>
              <a:pPr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54330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universe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00"/>
          <a:stretch/>
        </p:blipFill>
        <p:spPr bwMode="auto">
          <a:xfrm>
            <a:off x="0" y="0"/>
            <a:ext cx="12190412" cy="6597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ackground"/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1" name="Logo white">
            <a:extLst>
              <a:ext uri="{FF2B5EF4-FFF2-40B4-BE49-F238E27FC236}">
                <a16:creationId xmlns:a16="http://schemas.microsoft.com/office/drawing/2014/main" id="{275A6477-FE3A-4D40-B1FE-E46C11E344A5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bg1"/>
                </a:solidFill>
                <a:latin typeface="Neo Sans Std" panose="020B0504030504040204" pitchFamily="34" charset="0"/>
              </a:defRPr>
            </a:lvl1pPr>
          </a:lstStyle>
          <a:p>
            <a:pPr lvl="0"/>
            <a:r>
              <a:rPr lang="en-GB" noProof="0"/>
              <a:t>Click to edit Master title style</a:t>
            </a:r>
            <a:endParaRPr lang="en-GB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bg1"/>
                </a:solidFill>
                <a:latin typeface="Neo Sans Std" panose="020B0504030504040204" pitchFamily="34" charset="0"/>
              </a:defRPr>
            </a:lvl1pPr>
          </a:lstStyle>
          <a:p>
            <a:pPr lvl="0"/>
            <a:r>
              <a:rPr lang="en-GB" noProof="0"/>
              <a:t>Click to edit Master subtitle style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117C6C-7BC3-4888-BC29-FAB17565D11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E4668-D07F-4B96-9755-17540273485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72145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 userDrawn="1">
          <p15:clr>
            <a:srgbClr val="F26B43"/>
          </p15:clr>
        </p15:guide>
        <p15:guide id="2" pos="6984" userDrawn="1">
          <p15:clr>
            <a:srgbClr val="F26B43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/Pause 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universe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04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C9776080-6230-4AB8-AB28-4D6744DD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B7FFAE6-D148-4A15-9DFC-7D71B8202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3125B57E-AFC7-4517-B327-461DB01D2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Logo color">
            <a:extLst>
              <a:ext uri="{FF2B5EF4-FFF2-40B4-BE49-F238E27FC236}">
                <a16:creationId xmlns:a16="http://schemas.microsoft.com/office/drawing/2014/main" id="{B0EE486B-843B-49D6-90AE-5093AB56E30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786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/Pause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">
            <a:extLst>
              <a:ext uri="{FF2B5EF4-FFF2-40B4-BE49-F238E27FC236}">
                <a16:creationId xmlns:a16="http://schemas.microsoft.com/office/drawing/2014/main" id="{A3420087-96DF-432F-B192-585D42BF6A4E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3" name="Logo color">
            <a:extLst>
              <a:ext uri="{FF2B5EF4-FFF2-40B4-BE49-F238E27FC236}">
                <a16:creationId xmlns:a16="http://schemas.microsoft.com/office/drawing/2014/main" id="{09BBEE10-6A59-474F-B766-7643F97F869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071B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AF062B26-8169-4B93-8FD8-CFDB0855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CA59923C-6F09-424E-AF1E-AC62326A9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C299FA2-BF46-4410-B2CD-E3C80B7A9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495865CE-5BE9-4122-8AB8-48E534DD88F7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2" name="Top bar">
            <a:extLst>
              <a:ext uri="{FF2B5EF4-FFF2-40B4-BE49-F238E27FC236}">
                <a16:creationId xmlns:a16="http://schemas.microsoft.com/office/drawing/2014/main" id="{0D436479-94F3-475C-8F8D-D3CDC81793FD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pic>
        <p:nvPicPr>
          <p:cNvPr id="15" name="Picture 4" descr="universe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149"/>
          <a:stretch/>
        </p:blipFill>
        <p:spPr bwMode="auto">
          <a:xfrm>
            <a:off x="0" y="6525344"/>
            <a:ext cx="12190412" cy="332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universe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333"/>
          <a:stretch/>
        </p:blipFill>
        <p:spPr bwMode="auto">
          <a:xfrm>
            <a:off x="0" y="0"/>
            <a:ext cx="12190412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63761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Click to edit Master title style</a:t>
            </a:r>
            <a:endParaRPr lang="en-GB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Click to edit Master subtitle style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59193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 userDrawn="1">
          <p15:clr>
            <a:srgbClr val="F26B43"/>
          </p15:clr>
        </p15:guide>
        <p15:guide id="2" pos="6984" userDrawn="1">
          <p15:clr>
            <a:srgbClr val="F26B43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48A0E3C-0CE1-4BBF-A912-5A81BF3B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800" y="1706400"/>
            <a:ext cx="9312374" cy="4545578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FCA8860-CDAD-4F91-9292-2B11655C19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7A21B-9B48-4777-BF0D-9FB95719C2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7740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 userDrawn="1">
          <p15:clr>
            <a:srgbClr val="F26B43"/>
          </p15:clr>
        </p15:guide>
        <p15:guide id="2" pos="1117" userDrawn="1">
          <p15:clr>
            <a:srgbClr val="F26B43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B1D5E1-0C4E-4A74-BE37-26307F7E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78001" y="1706399"/>
            <a:ext cx="4409100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2499420-B0E8-4C8A-8C00-E21262271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EE7F0E-E606-41AC-BBBF-B5AECB111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57112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8" userDrawn="1">
          <p15:clr>
            <a:srgbClr val="F26B43"/>
          </p15:clr>
        </p15:guide>
        <p15:guide id="2" pos="3896" userDrawn="1">
          <p15:clr>
            <a:srgbClr val="F26B43"/>
          </p15:clr>
        </p15:guide>
        <p15:guide id="3" pos="4205" userDrawn="1">
          <p15:clr>
            <a:srgbClr val="F26B43"/>
          </p15:clr>
        </p15:guide>
        <p15:guide id="4" pos="6984" userDrawn="1">
          <p15:clr>
            <a:srgbClr val="F26B43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90A2595F-A737-4D92-946C-EC0BBF88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6048672" cy="972716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726" y="1706328"/>
            <a:ext cx="6048672" cy="4545578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31213" y="849734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31213" y="3563718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/>
              <a:t>Click the placeholder and paste image via Skyfish icon</a:t>
            </a:r>
          </a:p>
          <a:p>
            <a:endParaRPr lang="en-GB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986237-C7E2-4498-82A4-361A340A65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64EEF-2B63-484E-803A-4FCD66F243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6707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27" userDrawn="1">
          <p15:clr>
            <a:srgbClr val="F26B43"/>
          </p15:clr>
        </p15:guide>
        <p15:guide id="2" pos="5247" userDrawn="1">
          <p15:clr>
            <a:srgbClr val="F26B43"/>
          </p15:clr>
        </p15:guide>
        <p15:guide id="3" pos="1117" userDrawn="1">
          <p15:clr>
            <a:srgbClr val="F26B43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92213382-11A1-48CE-B0A0-D8A7D2686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360" y="426127"/>
            <a:ext cx="6865740" cy="972716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1360" y="1706328"/>
            <a:ext cx="6865740" cy="4545578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31452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96815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/>
              <a:t>Click the placeholder and paste image via Skyfish icon</a:t>
            </a:r>
          </a:p>
          <a:p>
            <a:endParaRPr lang="en-GB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26B732-1A52-4AA9-89FC-8FC5439E40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5D0DC-E43F-43DA-AA0F-C0C54C8939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3562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 userDrawn="1">
          <p15:clr>
            <a:srgbClr val="F26B43"/>
          </p15:clr>
        </p15:guide>
        <p15:guide id="2" pos="2660" userDrawn="1">
          <p15:clr>
            <a:srgbClr val="F26B43"/>
          </p15:clr>
        </p15:guide>
        <p15:guide id="3" pos="2335" userDrawn="1">
          <p15:clr>
            <a:srgbClr val="F26B43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953C3-F3F7-4638-96F8-7CF20CB55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650" y="980727"/>
            <a:ext cx="3740400" cy="418115"/>
          </a:xfrm>
        </p:spPr>
        <p:txBody>
          <a:bodyPr/>
          <a:lstStyle>
            <a:lvl1pPr>
              <a:defRPr sz="2400"/>
            </a:lvl1pPr>
          </a:lstStyle>
          <a:p>
            <a:r>
              <a:rPr lang="en-GB"/>
              <a:t>Click to add title one line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C0DB591-4602-46B3-B1C3-1E64148AB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4407150"/>
            <a:ext cx="3740400" cy="184442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8416079-1CFC-426F-A6ED-5AB355FC54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227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en-GB"/>
              <a:t>Click to add title one line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358873C-68BF-4E89-B536-B3248F2B25FE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222750" y="4406899"/>
            <a:ext cx="3740401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endParaRPr lang="en-GB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9A0E900-1FE2-4CC1-B435-93F3A118935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978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en-GB"/>
              <a:t>Click to add title one line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E094886A-F110-4851-B1DA-8DFC40D509F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97850" y="4406899"/>
            <a:ext cx="3740400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1B02311-54A6-4455-B615-BBCA0DA742E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47650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/>
              <a:t>Click the placeholder and paste image via Skyfish icon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710A5827-3485-49A0-81F0-FF89EE34B80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23149" y="1548581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/>
              <a:t>Click the placeholder and paste image via Skyfish icon</a:t>
            </a:r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E27B0558-FCB8-4A55-9BA9-182DFF0387F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98648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/>
              <a:t>Click the placeholder and paste image via Skyfish icon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63740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7522" userDrawn="1">
          <p15:clr>
            <a:srgbClr val="F26B43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97DEAA-3B7B-49C7-8C28-3F21F36A9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F74546-9D06-4CF7-806D-E04B043BF5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53AB3-8AAF-469F-AD3F-AE5E1A39D7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845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7" userDrawn="1">
          <p15:clr>
            <a:srgbClr val="F26B43"/>
          </p15:clr>
        </p15:guide>
        <p15:guide id="2" pos="6984" userDrawn="1">
          <p15:clr>
            <a:srgbClr val="F26B43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og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75ABF-082F-4A38-B952-09157E37A8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39F3A-7714-4FD6-9132-D60FFA220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9264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 descr="universe"/>
          <p:cNvPicPr>
            <a:picLocks noChangeAspect="1" noChangeArrowheads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149"/>
          <a:stretch/>
        </p:blipFill>
        <p:spPr bwMode="auto">
          <a:xfrm>
            <a:off x="0" y="6525344"/>
            <a:ext cx="12190412" cy="332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Logo color">
            <a:extLst>
              <a:ext uri="{FF2B5EF4-FFF2-40B4-BE49-F238E27FC236}">
                <a16:creationId xmlns:a16="http://schemas.microsoft.com/office/drawing/2014/main" id="{ADC92552-7939-46C1-AAFE-B97F51EBFFE9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071B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3" name="FLD_Presentation Title"/>
          <p:cNvSpPr>
            <a:spLocks noGrp="1"/>
          </p:cNvSpPr>
          <p:nvPr>
            <p:ph type="ftr" sz="quarter" idx="3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spcBef>
                <a:spcPts val="0"/>
              </a:spcBef>
              <a:defRPr sz="700" b="0">
                <a:noFill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700" b="1">
                <a:solidFill>
                  <a:schemeClr val="bg1"/>
                </a:solidFill>
                <a:latin typeface="Neo Sans Std" panose="020B0504030504040204" pitchFamily="34" charset="0"/>
              </a:defRPr>
            </a:lvl1pPr>
          </a:lstStyle>
          <a:p>
            <a:fld id="{103EA872-A674-449B-A120-B97244F8E91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54646" y="321482"/>
            <a:ext cx="10153128" cy="482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79798" y="1075156"/>
            <a:ext cx="10271992" cy="5162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endParaRPr lang="en-GB"/>
          </a:p>
        </p:txBody>
      </p:sp>
      <p:sp>
        <p:nvSpPr>
          <p:cNvPr id="113676" name="text" descr="{&quot;templafy&quot;:{&quot;id&quot;:&quot;e607e3b0-f155-49c6-bf68-1b2ad0a3f66e&quot;}}" title="UserProfile.Offices.Workarea_{{DocumentLanguage}}"/>
          <p:cNvSpPr>
            <a:spLocks noChangeArrowheads="1"/>
          </p:cNvSpPr>
          <p:nvPr/>
        </p:nvSpPr>
        <p:spPr bwMode="auto">
          <a:xfrm>
            <a:off x="1774726" y="6541200"/>
            <a:ext cx="3397071" cy="3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/>
          <a:p>
            <a:pPr algn="l" eaLnBrk="0" hangingPunct="0">
              <a:spcBef>
                <a:spcPct val="0"/>
              </a:spcBef>
            </a:pPr>
            <a:r>
              <a:rPr lang="en-GB" sz="700" b="1">
                <a:solidFill>
                  <a:schemeClr val="bg1"/>
                </a:solidFill>
                <a:latin typeface="Neo Sans Std" panose="020B0504030504040204" pitchFamily="34" charset="0"/>
              </a:rPr>
              <a:t>DTU Space – Hamlet Physics</a:t>
            </a:r>
          </a:p>
        </p:txBody>
      </p:sp>
      <p:sp>
        <p:nvSpPr>
          <p:cNvPr id="5" name="date" descr="{&quot;templafy&quot;:{&quot;id&quot;:&quot;5151ee8a-4535-4ca1-b05f-3a1ae2fa897d&quot;}}" title="Form.Date">
            <a:extLst>
              <a:ext uri="{FF2B5EF4-FFF2-40B4-BE49-F238E27FC236}">
                <a16:creationId xmlns:a16="http://schemas.microsoft.com/office/drawing/2014/main" id="{792B975C-625D-4095-8E1D-63F20A11B57C}"/>
              </a:ext>
            </a:extLst>
          </p:cNvPr>
          <p:cNvSpPr/>
          <p:nvPr userDrawn="1"/>
        </p:nvSpPr>
        <p:spPr bwMode="auto">
          <a:xfrm>
            <a:off x="251363" y="6541200"/>
            <a:ext cx="1104013" cy="316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7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Neo Sans Std" panose="020B0504030504040204" pitchFamily="34" charset="0"/>
                <a:ea typeface="ＭＳ Ｐゴシック" pitchFamily="-80" charset="-128"/>
              </a:rPr>
              <a:t>20 August 2026</a:t>
            </a:r>
          </a:p>
        </p:txBody>
      </p:sp>
      <p:sp>
        <p:nvSpPr>
          <p:cNvPr id="7" name="text" descr="{&quot;templafy&quot;:{&quot;id&quot;:&quot;e90af4d6-15a1-4596-81cf-387f17cfe32f&quot;}}" title="Form.PresentationTitle">
            <a:extLst>
              <a:ext uri="{FF2B5EF4-FFF2-40B4-BE49-F238E27FC236}">
                <a16:creationId xmlns:a16="http://schemas.microsoft.com/office/drawing/2014/main" id="{06B09BDB-1C7D-4F8A-8F1B-82D88054A428}"/>
              </a:ext>
            </a:extLst>
          </p:cNvPr>
          <p:cNvSpPr txBox="1"/>
          <p:nvPr userDrawn="1"/>
        </p:nvSpPr>
        <p:spPr>
          <a:xfrm>
            <a:off x="5591149" y="6541200"/>
            <a:ext cx="5495949" cy="316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endParaRPr lang="en-GB" sz="7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Top bar">
            <a:extLst>
              <a:ext uri="{FF2B5EF4-FFF2-40B4-BE49-F238E27FC236}">
                <a16:creationId xmlns:a16="http://schemas.microsoft.com/office/drawing/2014/main" id="{35912424-89BF-4A93-9096-3282916C71FE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pic>
        <p:nvPicPr>
          <p:cNvPr id="17" name="Picture 4" descr="universe"/>
          <p:cNvPicPr>
            <a:picLocks noChangeAspect="1" noChangeArrowheads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333"/>
          <a:stretch/>
        </p:blipFill>
        <p:spPr bwMode="auto">
          <a:xfrm>
            <a:off x="0" y="0"/>
            <a:ext cx="12190412" cy="5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4702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71" r:id="rId2"/>
    <p:sldLayoutId id="2147483664" r:id="rId3"/>
    <p:sldLayoutId id="2147483677" r:id="rId4"/>
    <p:sldLayoutId id="2147483672" r:id="rId5"/>
    <p:sldLayoutId id="2147483673" r:id="rId6"/>
    <p:sldLayoutId id="2147483676" r:id="rId7"/>
    <p:sldLayoutId id="2147483666" r:id="rId8"/>
    <p:sldLayoutId id="2147483667" r:id="rId9"/>
    <p:sldLayoutId id="2147483668" r:id="rId10"/>
    <p:sldLayoutId id="2147483669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Neo Sans Std" panose="020B050403050404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980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Neo Sans Std" panose="020B0504030504040204" pitchFamily="34" charset="0"/>
          <a:ea typeface="+mn-ea"/>
          <a:cs typeface="+mn-cs"/>
        </a:defRPr>
      </a:lvl1pPr>
      <a:lvl2pPr marL="414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Neo Sans Std" panose="020B0504030504040204" pitchFamily="34" charset="0"/>
          <a:ea typeface="+mn-ea"/>
        </a:defRPr>
      </a:lvl2pPr>
      <a:lvl3pPr marL="6156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Neo Sans Std" panose="020B0504030504040204" pitchFamily="34" charset="0"/>
          <a:ea typeface="+mn-ea"/>
        </a:defRPr>
      </a:lvl3pPr>
      <a:lvl4pPr marL="828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Neo Sans Std" panose="020B0504030504040204" pitchFamily="34" charset="0"/>
          <a:ea typeface="+mn-ea"/>
        </a:defRPr>
      </a:lvl4pPr>
      <a:lvl5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Neo Sans Std" panose="020B0504030504040204" pitchFamily="34" charset="0"/>
          <a:ea typeface="+mn-ea"/>
        </a:defRPr>
      </a:lvl5pPr>
      <a:lvl6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Neo Sans Std" panose="020B0504030504040204" pitchFamily="34" charset="0"/>
          <a:ea typeface="+mn-ea"/>
        </a:defRPr>
      </a:lvl6pPr>
      <a:lvl7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7pPr>
      <a:lvl8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8pPr>
      <a:lvl9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68" userDrawn="1">
          <p15:clr>
            <a:srgbClr val="F26B43"/>
          </p15:clr>
        </p15:guide>
        <p15:guide id="4" orient="horz" pos="881" userDrawn="1">
          <p15:clr>
            <a:srgbClr val="F26B43"/>
          </p15:clr>
        </p15:guide>
        <p15:guide id="5" orient="horz" pos="1074" userDrawn="1">
          <p15:clr>
            <a:srgbClr val="F26B43"/>
          </p15:clr>
        </p15:guide>
        <p15:guide id="6" orient="horz" pos="393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117/12.3102775" TargetMode="External"/><Relationship Id="rId3" Type="http://schemas.openxmlformats.org/officeDocument/2006/relationships/tags" Target="../tags/tag6.xml"/><Relationship Id="rId7" Type="http://schemas.microsoft.com/office/2007/relationships/hdphoto" Target="../media/hdphoto1.wdp"/><Relationship Id="rId2" Type="http://schemas.openxmlformats.org/officeDocument/2006/relationships/customXml" Target="../../customXml/item15.xml"/><Relationship Id="rId1" Type="http://schemas.openxmlformats.org/officeDocument/2006/relationships/customXml" Target="../../customXml/item14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microsoft.com/office/2007/relationships/hdphoto" Target="../media/hdphoto5.wdp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customXml" Target="../../customXml/item21.xml"/><Relationship Id="rId1" Type="http://schemas.openxmlformats.org/officeDocument/2006/relationships/customXml" Target="../../customXml/item20.xml"/><Relationship Id="rId6" Type="http://schemas.openxmlformats.org/officeDocument/2006/relationships/image" Target="../media/image4.png"/><Relationship Id="rId5" Type="http://schemas.openxmlformats.org/officeDocument/2006/relationships/image" Target="../media/image26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customXml" Target="../../customXml/item23.xml"/><Relationship Id="rId1" Type="http://schemas.openxmlformats.org/officeDocument/2006/relationships/customXml" Target="../../customXml/item22.xml"/><Relationship Id="rId6" Type="http://schemas.openxmlformats.org/officeDocument/2006/relationships/image" Target="../media/image4.png"/><Relationship Id="rId5" Type="http://schemas.openxmlformats.org/officeDocument/2006/relationships/image" Target="../media/image44.png"/><Relationship Id="rId4" Type="http://schemas.openxmlformats.org/officeDocument/2006/relationships/notesSlide" Target="../notesSlides/notesSlide1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47.png"/><Relationship Id="rId2" Type="http://schemas.openxmlformats.org/officeDocument/2006/relationships/customXml" Target="../../customXml/item25.xml"/><Relationship Id="rId1" Type="http://schemas.openxmlformats.org/officeDocument/2006/relationships/customXml" Target="../../customXml/item24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10" Type="http://schemas.openxmlformats.org/officeDocument/2006/relationships/image" Target="../media/image4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4.png"/><Relationship Id="rId2" Type="http://schemas.openxmlformats.org/officeDocument/2006/relationships/customXml" Target="../../customXml/item27.xml"/><Relationship Id="rId1" Type="http://schemas.openxmlformats.org/officeDocument/2006/relationships/customXml" Target="../../customXml/item26.xml"/><Relationship Id="rId6" Type="http://schemas.openxmlformats.org/officeDocument/2006/relationships/image" Target="../media/image39.png"/><Relationship Id="rId5" Type="http://schemas.openxmlformats.org/officeDocument/2006/relationships/image" Target="../media/image50.png"/><Relationship Id="rId4" Type="http://schemas.openxmlformats.org/officeDocument/2006/relationships/notesSlide" Target="../notesSlides/notesSlide14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33_D47BD787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5.png"/><Relationship Id="rId7" Type="http://schemas.microsoft.com/office/2007/relationships/hdphoto" Target="../media/hdphoto3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34_84907905.xml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5" Type="http://schemas.openxmlformats.org/officeDocument/2006/relationships/image" Target="../media/image4.png"/><Relationship Id="rId4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56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4.png"/><Relationship Id="rId9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2.png"/><Relationship Id="rId4" Type="http://schemas.openxmlformats.org/officeDocument/2006/relationships/image" Target="../media/image6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64.emf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5" Type="http://schemas.openxmlformats.org/officeDocument/2006/relationships/image" Target="../media/image4.png"/><Relationship Id="rId4" Type="http://schemas.openxmlformats.org/officeDocument/2006/relationships/image" Target="../media/image65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8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slideLayout" Target="../slideLayouts/slideLayout3.xml"/><Relationship Id="rId2" Type="http://schemas.openxmlformats.org/officeDocument/2006/relationships/customXml" Target="../../customXml/item29.xml"/><Relationship Id="rId1" Type="http://schemas.openxmlformats.org/officeDocument/2006/relationships/customXml" Target="../../customXml/item28.xml"/><Relationship Id="rId6" Type="http://schemas.openxmlformats.org/officeDocument/2006/relationships/hyperlink" Target="https://pheithar.github.io/" TargetMode="External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4.xml"/><Relationship Id="rId9" Type="http://schemas.openxmlformats.org/officeDocument/2006/relationships/image" Target="../media/image7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customXml" Target="../../customXml/item31.xml"/><Relationship Id="rId1" Type="http://schemas.openxmlformats.org/officeDocument/2006/relationships/customXml" Target="../../customXml/item30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1.png"/><Relationship Id="rId2" Type="http://schemas.openxmlformats.org/officeDocument/2006/relationships/customXml" Target="../../customXml/item17.xml"/><Relationship Id="rId1" Type="http://schemas.openxmlformats.org/officeDocument/2006/relationships/customXml" Target="../../customXml/item16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5" Type="http://schemas.openxmlformats.org/officeDocument/2006/relationships/image" Target="../media/image4.png"/><Relationship Id="rId4" Type="http://schemas.openxmlformats.org/officeDocument/2006/relationships/image" Target="../media/image7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customXml" Target="../../customXml/item33.xml"/><Relationship Id="rId1" Type="http://schemas.openxmlformats.org/officeDocument/2006/relationships/customXml" Target="../../customXml/item32.xml"/><Relationship Id="rId6" Type="http://schemas.openxmlformats.org/officeDocument/2006/relationships/image" Target="../media/image76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microsoft.com/office/2007/relationships/hdphoto" Target="../media/hdphoto4.wdp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jpe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11" Type="http://schemas.openxmlformats.org/officeDocument/2006/relationships/image" Target="../media/image27.jpe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customXml" Target="../../customXml/item19.xml"/><Relationship Id="rId1" Type="http://schemas.openxmlformats.org/officeDocument/2006/relationships/customXml" Target="../../customXml/item18.xml"/><Relationship Id="rId6" Type="http://schemas.openxmlformats.org/officeDocument/2006/relationships/image" Target="../media/image4.png"/><Relationship Id="rId5" Type="http://schemas.openxmlformats.org/officeDocument/2006/relationships/image" Target="../media/image32.pn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34" t="9741" r="384" b="5710"/>
          <a:stretch/>
        </p:blipFill>
        <p:spPr>
          <a:xfrm>
            <a:off x="-97481" y="-27384"/>
            <a:ext cx="12287894" cy="69127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 radius="40"/>
                    </a14:imgEffect>
                    <a14:imgEffect>
                      <a14:brightnessContrast bright="-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634" t="64346" r="384" b="5710"/>
          <a:stretch/>
        </p:blipFill>
        <p:spPr>
          <a:xfrm>
            <a:off x="-97481" y="4437112"/>
            <a:ext cx="12287894" cy="244827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674358EA-4D5B-461F-997D-DE6729900D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6451" y="4521564"/>
            <a:ext cx="11307690" cy="2316316"/>
          </a:xfrm>
        </p:spPr>
        <p:txBody>
          <a:bodyPr/>
          <a:lstStyle/>
          <a:p>
            <a:r>
              <a:rPr lang="en-US" sz="3200">
                <a:solidFill>
                  <a:srgbClr val="FFFFFF"/>
                </a:solidFill>
                <a:latin typeface="Neo Sans Std"/>
                <a:ea typeface="Roboto Light"/>
                <a:cs typeface="Roboto Light"/>
              </a:rPr>
              <a:t>Detector </a:t>
            </a:r>
            <a:r>
              <a:rPr lang="en-US" sz="3200">
                <a:latin typeface="Neo Sans Std"/>
                <a:ea typeface="Roboto Light"/>
                <a:cs typeface="Roboto Light"/>
              </a:rPr>
              <a:t>simulation for neural network position reconstruction in the </a:t>
            </a:r>
            <a:r>
              <a:rPr lang="en-US" sz="3200" err="1">
                <a:latin typeface="Neo Sans Std"/>
                <a:ea typeface="Roboto Light"/>
                <a:cs typeface="Roboto Light"/>
              </a:rPr>
              <a:t>i</a:t>
            </a:r>
            <a:r>
              <a:rPr lang="en-US" sz="3200">
                <a:latin typeface="Neo Sans Std"/>
                <a:ea typeface="Roboto Light"/>
                <a:cs typeface="Roboto Light"/>
              </a:rPr>
              <a:t>-RASE system</a:t>
            </a:r>
            <a:r>
              <a:rPr lang="en-US" sz="2800" b="0" baseline="30000">
                <a:latin typeface="Neo Sans Std"/>
                <a:ea typeface="Roboto Light"/>
                <a:cs typeface="Roboto Light"/>
              </a:rPr>
              <a:t>†</a:t>
            </a:r>
            <a:br>
              <a:rPr lang="en-US" sz="2800" baseline="30000">
                <a:latin typeface="Neo Sans Std"/>
                <a:ea typeface="Roboto Light"/>
                <a:cs typeface="Roboto Light"/>
              </a:rPr>
            </a:br>
            <a:r>
              <a:rPr lang="en-US" sz="1800" b="0">
                <a:latin typeface="Neo Sans Std"/>
              </a:rPr>
              <a:t>S. R. H. Owe, </a:t>
            </a:r>
            <a:r>
              <a:rPr lang="en-US" sz="1800">
                <a:latin typeface="Neo Sans Std"/>
              </a:rPr>
              <a:t>M. Kossakowski</a:t>
            </a:r>
            <a:r>
              <a:rPr lang="en-US" sz="1800" b="0">
                <a:latin typeface="Neo Sans Std"/>
              </a:rPr>
              <a:t>, </a:t>
            </a:r>
            <a:r>
              <a:rPr lang="en-US" sz="1800">
                <a:latin typeface="Neo Sans Std"/>
              </a:rPr>
              <a:t>R. S. Klausen</a:t>
            </a:r>
            <a:r>
              <a:rPr lang="en-US" sz="1800" b="0">
                <a:latin typeface="Neo Sans Std"/>
              </a:rPr>
              <a:t>, A. Cherlin, A. Valverde Mahou, G. Arvanitidis, S. Hauberg, </a:t>
            </a:r>
            <a:br>
              <a:rPr lang="en-US" sz="1800" b="0">
                <a:latin typeface="Neo Sans Std"/>
              </a:rPr>
            </a:br>
            <a:r>
              <a:rPr lang="en-US" sz="1800" b="0">
                <a:latin typeface="Neo Sans Std"/>
              </a:rPr>
              <a:t>D. Tcherniak, C. Budtz-Jørgensen, and I. Kuvvetli</a:t>
            </a:r>
            <a:br>
              <a:rPr lang="en-US" sz="1800" b="0">
                <a:latin typeface="Neo Sans Std"/>
              </a:rPr>
            </a:br>
            <a:br>
              <a:rPr lang="en-US" sz="1800" b="0">
                <a:latin typeface="Neo Sans Std"/>
              </a:rPr>
            </a:br>
            <a:br>
              <a:rPr lang="en-US" sz="1800" b="0">
                <a:latin typeface="Neo Sans Std"/>
              </a:rPr>
            </a:br>
            <a:r>
              <a:rPr lang="en-US" sz="1400" b="0">
                <a:latin typeface="Neo Sans Std"/>
              </a:rPr>
              <a:t>†</a:t>
            </a:r>
            <a:r>
              <a:rPr lang="da-DK" sz="1050" b="0">
                <a:latin typeface="Neo Sans Std"/>
              </a:rPr>
              <a:t> </a:t>
            </a:r>
            <a:r>
              <a:rPr lang="da-DK" sz="1200" b="0">
                <a:latin typeface="Neo Sans Std"/>
              </a:rPr>
              <a:t>S. R. H. Owe, M. </a:t>
            </a:r>
            <a:r>
              <a:rPr lang="da-DK" sz="1200" b="0" err="1">
                <a:latin typeface="Neo Sans Std"/>
              </a:rPr>
              <a:t>Kossakowski</a:t>
            </a:r>
            <a:r>
              <a:rPr lang="da-DK" sz="1200" b="0">
                <a:latin typeface="Neo Sans Std"/>
              </a:rPr>
              <a:t>, R. S. Klausen, et al. "</a:t>
            </a:r>
            <a:r>
              <a:rPr lang="da-DK" sz="1200" b="0" err="1">
                <a:latin typeface="Neo Sans Std"/>
              </a:rPr>
              <a:t>Detector</a:t>
            </a:r>
            <a:r>
              <a:rPr lang="da-DK" sz="1200" b="0">
                <a:latin typeface="Neo Sans Std"/>
              </a:rPr>
              <a:t> simulation for neural </a:t>
            </a:r>
            <a:r>
              <a:rPr lang="da-DK" sz="1200" b="0" err="1">
                <a:latin typeface="Neo Sans Std"/>
              </a:rPr>
              <a:t>network</a:t>
            </a:r>
            <a:r>
              <a:rPr lang="da-DK" sz="1200" b="0">
                <a:latin typeface="Neo Sans Std"/>
              </a:rPr>
              <a:t> position </a:t>
            </a:r>
            <a:r>
              <a:rPr lang="da-DK" sz="1200" b="0" err="1">
                <a:latin typeface="Neo Sans Std"/>
              </a:rPr>
              <a:t>reconstruction</a:t>
            </a:r>
            <a:r>
              <a:rPr lang="da-DK" sz="1200" b="0">
                <a:latin typeface="Neo Sans Std"/>
              </a:rPr>
              <a:t> in the i-RASE system", </a:t>
            </a:r>
            <a:br>
              <a:rPr lang="da-DK" sz="1200" b="0"/>
            </a:br>
            <a:r>
              <a:rPr lang="da-DK" sz="1200" b="0">
                <a:latin typeface="Neo Sans Std"/>
              </a:rPr>
              <a:t>Proc. SPIE 14146, Space Telescopes and Instrumentation 2026: Ultraviolet to Gamma Ray </a:t>
            </a:r>
            <a:r>
              <a:rPr lang="da-DK" sz="1200" b="0" u="sng">
                <a:latin typeface="Neo Sans Std"/>
                <a:hlinkClick r:id="rId8"/>
              </a:rPr>
              <a:t>https://doi.org/10.1117/12.3102775</a:t>
            </a:r>
            <a:br>
              <a:rPr lang="en-US" sz="1200">
                <a:latin typeface="Neo Sans Std"/>
              </a:rPr>
            </a:br>
            <a:br>
              <a:rPr lang="en-GB" sz="3200">
                <a:latin typeface="Neo Sans Std"/>
              </a:rPr>
            </a:br>
            <a:endParaRPr lang="en-GB" sz="2000">
              <a:latin typeface="Neo Sans Std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A221E4-1851-497D-90EE-984C7112166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4C8C45C-947F-4981-8B3F-4F32E973C901}" type="slidenum">
              <a:rPr lang="en-GB" smtClean="0"/>
              <a:pPr/>
              <a:t>1</a:t>
            </a:fld>
            <a:endParaRPr lang="en-GB"/>
          </a:p>
        </p:txBody>
      </p:sp>
      <p:sp>
        <p:nvSpPr>
          <p:cNvPr id="7" name="Logo white">
            <a:extLst>
              <a:ext uri="{FF2B5EF4-FFF2-40B4-BE49-F238E27FC236}">
                <a16:creationId xmlns:a16="http://schemas.microsoft.com/office/drawing/2014/main" id="{275A6477-FE3A-4D40-B1FE-E46C11E344A5}"/>
              </a:ext>
            </a:extLst>
          </p:cNvPr>
          <p:cNvSpPr>
            <a:spLocks noChangeAspect="1"/>
          </p:cNvSpPr>
          <p:nvPr>
            <p:custDataLst>
              <p:tags r:id="rId3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8" name="Picture 7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7876CE7A-2049-FA5F-D7A2-5613FF7B187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901" y="20120"/>
            <a:ext cx="2446825" cy="543739"/>
          </a:xfrm>
          <a:prstGeom prst="rect">
            <a:avLst/>
          </a:prstGeom>
        </p:spPr>
      </p:pic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117855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2" b="9701"/>
          <a:stretch/>
        </p:blipFill>
        <p:spPr>
          <a:xfrm>
            <a:off x="2" y="-27381"/>
            <a:ext cx="12190413" cy="6912767"/>
          </a:xfrm>
        </p:spPr>
      </p:pic>
      <p:pic>
        <p:nvPicPr>
          <p:cNvPr id="12" name="Content Placeholder 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8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7364" b="9701"/>
          <a:stretch/>
        </p:blipFill>
        <p:spPr bwMode="auto">
          <a:xfrm>
            <a:off x="-1" y="5013176"/>
            <a:ext cx="12190413" cy="1865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11506450" y="6541202"/>
            <a:ext cx="432600" cy="316800"/>
          </a:xfrm>
        </p:spPr>
        <p:txBody>
          <a:bodyPr/>
          <a:lstStyle/>
          <a:p>
            <a:fld id="{103EA872-A674-449B-A120-B97244F8E91D}" type="slidenum">
              <a:rPr lang="en-GB" smtClean="0"/>
              <a:pPr/>
              <a:t>10</a:t>
            </a:fld>
            <a:endParaRPr lang="en-GB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910632" y="5333888"/>
          <a:ext cx="10153130" cy="1224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0626">
                  <a:extLst>
                    <a:ext uri="{9D8B030D-6E8A-4147-A177-3AD203B41FA5}">
                      <a16:colId xmlns:a16="http://schemas.microsoft.com/office/drawing/2014/main" val="4179201959"/>
                    </a:ext>
                  </a:extLst>
                </a:gridCol>
                <a:gridCol w="2030626">
                  <a:extLst>
                    <a:ext uri="{9D8B030D-6E8A-4147-A177-3AD203B41FA5}">
                      <a16:colId xmlns:a16="http://schemas.microsoft.com/office/drawing/2014/main" val="1946367194"/>
                    </a:ext>
                  </a:extLst>
                </a:gridCol>
                <a:gridCol w="2030626">
                  <a:extLst>
                    <a:ext uri="{9D8B030D-6E8A-4147-A177-3AD203B41FA5}">
                      <a16:colId xmlns:a16="http://schemas.microsoft.com/office/drawing/2014/main" val="2656009998"/>
                    </a:ext>
                  </a:extLst>
                </a:gridCol>
                <a:gridCol w="2030626">
                  <a:extLst>
                    <a:ext uri="{9D8B030D-6E8A-4147-A177-3AD203B41FA5}">
                      <a16:colId xmlns:a16="http://schemas.microsoft.com/office/drawing/2014/main" val="861720516"/>
                    </a:ext>
                  </a:extLst>
                </a:gridCol>
                <a:gridCol w="2030626">
                  <a:extLst>
                    <a:ext uri="{9D8B030D-6E8A-4147-A177-3AD203B41FA5}">
                      <a16:colId xmlns:a16="http://schemas.microsoft.com/office/drawing/2014/main" val="3380301303"/>
                    </a:ext>
                  </a:extLst>
                </a:gridCol>
              </a:tblGrid>
              <a:tr h="12241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>
                          <a:latin typeface="Neo Sans Std" panose="020B0504030504040204" pitchFamily="34" charset="0"/>
                        </a:rPr>
                        <a:t>Semiconductor detector (CdZnTe)</a:t>
                      </a:r>
                    </a:p>
                  </a:txBody>
                  <a:tcPr marL="91441" marR="91441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>
                          <a:latin typeface="Neo Sans Std" panose="020B0504030504040204" pitchFamily="34" charset="0"/>
                        </a:rPr>
                        <a:t>Electron only device</a:t>
                      </a:r>
                    </a:p>
                  </a:txBody>
                  <a:tcPr marL="91441" marR="9144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>
                          <a:latin typeface="Neo Sans Std" panose="020B0504030504040204" pitchFamily="34" charset="0"/>
                        </a:rPr>
                        <a:t>Room temperature operation</a:t>
                      </a:r>
                    </a:p>
                  </a:txBody>
                  <a:tcPr marL="91441" marR="9144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>
                          <a:latin typeface="Neo Sans Std" panose="020B0504030504040204" pitchFamily="34" charset="0"/>
                        </a:rPr>
                        <a:t>Energy resolution ~1% @661.6 keV </a:t>
                      </a:r>
                      <a:endParaRPr lang="en-GB" sz="1800"/>
                    </a:p>
                  </a:txBody>
                  <a:tcPr marL="91441" marR="9144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>
                          <a:latin typeface="Neo Sans Std" panose="020B0504030504040204" pitchFamily="34" charset="0"/>
                        </a:rPr>
                        <a:t>3D position capability </a:t>
                      </a:r>
                    </a:p>
                    <a:p>
                      <a:pPr algn="ctr"/>
                      <a:r>
                        <a:rPr lang="en-GB" sz="1800">
                          <a:latin typeface="Neo Sans Std" panose="020B0504030504040204" pitchFamily="34" charset="0"/>
                        </a:rPr>
                        <a:t>(0.4 mm in 3D </a:t>
                      </a:r>
                    </a:p>
                    <a:p>
                      <a:pPr algn="ctr"/>
                      <a:r>
                        <a:rPr lang="en-GB" sz="1800">
                          <a:latin typeface="Neo Sans Std" panose="020B0504030504040204" pitchFamily="34" charset="0"/>
                        </a:rPr>
                        <a:t>@661.6 keV)</a:t>
                      </a:r>
                      <a:endParaRPr lang="en-GB" sz="1800"/>
                    </a:p>
                  </a:txBody>
                  <a:tcPr marL="91441" marR="9144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981133"/>
                  </a:ext>
                </a:extLst>
              </a:tr>
            </a:tbl>
          </a:graphicData>
        </a:graphic>
      </p:graphicFrame>
      <p:pic>
        <p:nvPicPr>
          <p:cNvPr id="13" name="Content Placeholder 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8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12" b="83098"/>
          <a:stretch/>
        </p:blipFill>
        <p:spPr bwMode="auto">
          <a:xfrm>
            <a:off x="1" y="-34031"/>
            <a:ext cx="12190413" cy="942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14886" y="196049"/>
            <a:ext cx="5760640" cy="482593"/>
          </a:xfrm>
        </p:spPr>
        <p:txBody>
          <a:bodyPr/>
          <a:lstStyle/>
          <a:p>
            <a:r>
              <a:rPr lang="en-GB">
                <a:solidFill>
                  <a:schemeClr val="bg1"/>
                </a:solidFill>
              </a:rPr>
              <a:t>The 3D CZT Drift Strip Detector</a:t>
            </a:r>
          </a:p>
        </p:txBody>
      </p:sp>
      <p:pic>
        <p:nvPicPr>
          <p:cNvPr id="7" name="Picture 6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EF224EDB-7092-A1D9-10A8-6DBBF8F6723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293" y="72074"/>
            <a:ext cx="2446825" cy="54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3659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3D CZT drift strip detector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11</a:t>
            </a:fld>
            <a:endParaRPr lang="en-GB"/>
          </a:p>
        </p:txBody>
      </p:sp>
      <p:grpSp>
        <p:nvGrpSpPr>
          <p:cNvPr id="8" name="Group 7"/>
          <p:cNvGrpSpPr/>
          <p:nvPr/>
        </p:nvGrpSpPr>
        <p:grpSpPr>
          <a:xfrm>
            <a:off x="2" y="966330"/>
            <a:ext cx="12190413" cy="602670"/>
            <a:chOff x="0" y="1170146"/>
            <a:chExt cx="12190413" cy="602670"/>
          </a:xfrm>
        </p:grpSpPr>
        <p:sp>
          <p:nvSpPr>
            <p:cNvPr id="9" name="Rectangle 8"/>
            <p:cNvSpPr/>
            <p:nvPr/>
          </p:nvSpPr>
          <p:spPr bwMode="auto">
            <a:xfrm>
              <a:off x="0" y="1170146"/>
              <a:ext cx="12190413" cy="602670"/>
            </a:xfrm>
            <a:prstGeom prst="rect">
              <a:avLst/>
            </a:prstGeom>
            <a:solidFill>
              <a:srgbClr val="071B33"/>
            </a:solidFill>
            <a:ln w="9525" cap="flat" cmpd="sng" algn="ctr">
              <a:solidFill>
                <a:srgbClr val="071B33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0001" tIns="46799" rIns="90001" bIns="46799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440">
                <a:spcBef>
                  <a:spcPts val="432"/>
                </a:spcBef>
              </a:pPr>
              <a:endParaRPr lang="en-GB" err="1">
                <a:solidFill>
                  <a:srgbClr val="FFFFFF"/>
                </a:solidFill>
                <a:latin typeface="+mn-lt"/>
              </a:endParaRPr>
            </a:p>
          </p:txBody>
        </p:sp>
        <p:sp>
          <p:nvSpPr>
            <p:cNvPr id="10" name="Content Placeholder 2"/>
            <p:cNvSpPr txBox="1">
              <a:spLocks/>
            </p:cNvSpPr>
            <p:nvPr/>
          </p:nvSpPr>
          <p:spPr bwMode="auto">
            <a:xfrm>
              <a:off x="1054646" y="1319239"/>
              <a:ext cx="10032528" cy="3044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marL="198000" indent="-1980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•"/>
                <a:defRPr sz="1800">
                  <a:solidFill>
                    <a:schemeClr val="tx1"/>
                  </a:solidFill>
                  <a:latin typeface="Neo Sans Std" panose="020B0504030504040204" pitchFamily="34" charset="0"/>
                  <a:ea typeface="+mn-ea"/>
                  <a:cs typeface="+mn-cs"/>
                </a:defRPr>
              </a:lvl1pPr>
              <a:lvl2pPr marL="414000" indent="-1980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–"/>
                <a:defRPr sz="1800">
                  <a:solidFill>
                    <a:schemeClr val="tx1"/>
                  </a:solidFill>
                  <a:latin typeface="Neo Sans Std" panose="020B0504030504040204" pitchFamily="34" charset="0"/>
                  <a:ea typeface="+mn-ea"/>
                </a:defRPr>
              </a:lvl2pPr>
              <a:lvl3pPr marL="615600" indent="-1980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•"/>
                <a:defRPr sz="1800">
                  <a:solidFill>
                    <a:schemeClr val="tx1"/>
                  </a:solidFill>
                  <a:latin typeface="Neo Sans Std" panose="020B0504030504040204" pitchFamily="34" charset="0"/>
                  <a:ea typeface="+mn-ea"/>
                </a:defRPr>
              </a:lvl3pPr>
              <a:lvl4pPr marL="828000" indent="-1980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–"/>
                <a:defRPr sz="1800">
                  <a:solidFill>
                    <a:schemeClr val="tx1"/>
                  </a:solidFill>
                  <a:latin typeface="Neo Sans Std" panose="020B0504030504040204" pitchFamily="34" charset="0"/>
                  <a:ea typeface="+mn-ea"/>
                </a:defRPr>
              </a:lvl4pPr>
              <a:lvl5pPr marL="1026000" indent="-1980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1800">
                  <a:solidFill>
                    <a:schemeClr val="tx1"/>
                  </a:solidFill>
                  <a:latin typeface="Neo Sans Std" panose="020B0504030504040204" pitchFamily="34" charset="0"/>
                  <a:ea typeface="+mn-ea"/>
                </a:defRPr>
              </a:lvl5pPr>
              <a:lvl6pPr marL="1026000" indent="-1980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1800">
                  <a:solidFill>
                    <a:schemeClr val="tx1"/>
                  </a:solidFill>
                  <a:latin typeface="Neo Sans Std" panose="020B0504030504040204" pitchFamily="34" charset="0"/>
                  <a:ea typeface="+mn-ea"/>
                </a:defRPr>
              </a:lvl6pPr>
              <a:lvl7pPr marL="1026000" indent="-1980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1800">
                  <a:solidFill>
                    <a:schemeClr val="tx1"/>
                  </a:solidFill>
                  <a:latin typeface="+mn-lt"/>
                  <a:ea typeface="+mn-ea"/>
                </a:defRPr>
              </a:lvl7pPr>
              <a:lvl8pPr marL="1026000" indent="-1980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1800">
                  <a:solidFill>
                    <a:schemeClr val="tx1"/>
                  </a:solidFill>
                  <a:latin typeface="+mn-lt"/>
                  <a:ea typeface="+mn-ea"/>
                </a:defRPr>
              </a:lvl8pPr>
              <a:lvl9pPr marL="1026000" indent="-1980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1800">
                  <a:solidFill>
                    <a:schemeClr val="tx1"/>
                  </a:solidFill>
                  <a:latin typeface="+mn-lt"/>
                  <a:ea typeface="+mn-ea"/>
                </a:defRPr>
              </a:lvl9pPr>
            </a:lstStyle>
            <a:p>
              <a:pPr marL="0" indent="0">
                <a:buNone/>
              </a:pPr>
              <a:r>
                <a:rPr lang="en-GB" sz="1801" b="1" kern="0">
                  <a:solidFill>
                    <a:schemeClr val="bg1"/>
                  </a:solidFill>
                </a:rPr>
                <a:t>Electrode configuration</a:t>
              </a: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895" y="1844824"/>
            <a:ext cx="8626623" cy="4209034"/>
          </a:xfrm>
          <a:prstGeom prst="rect">
            <a:avLst/>
          </a:prstGeom>
        </p:spPr>
      </p:pic>
      <p:pic>
        <p:nvPicPr>
          <p:cNvPr id="6" name="Picture 5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7DEBB062-25D2-71F1-4890-227D34FB7F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293" y="72074"/>
            <a:ext cx="2446825" cy="54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7006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12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574" y="2624906"/>
            <a:ext cx="5374760" cy="21960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2773" y="2624907"/>
            <a:ext cx="5249017" cy="2144688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2" y="966330"/>
            <a:ext cx="12190413" cy="602670"/>
            <a:chOff x="0" y="1170146"/>
            <a:chExt cx="12190413" cy="602670"/>
          </a:xfrm>
        </p:grpSpPr>
        <p:sp>
          <p:nvSpPr>
            <p:cNvPr id="9" name="Rectangle 8"/>
            <p:cNvSpPr/>
            <p:nvPr/>
          </p:nvSpPr>
          <p:spPr bwMode="auto">
            <a:xfrm>
              <a:off x="0" y="1170146"/>
              <a:ext cx="12190413" cy="602670"/>
            </a:xfrm>
            <a:prstGeom prst="rect">
              <a:avLst/>
            </a:prstGeom>
            <a:solidFill>
              <a:srgbClr val="071B33"/>
            </a:solidFill>
            <a:ln w="9525" cap="flat" cmpd="sng" algn="ctr">
              <a:solidFill>
                <a:srgbClr val="071B33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0001" tIns="46799" rIns="90001" bIns="46799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440">
                <a:spcBef>
                  <a:spcPts val="432"/>
                </a:spcBef>
              </a:pPr>
              <a:endParaRPr lang="en-GB" err="1">
                <a:solidFill>
                  <a:srgbClr val="FFFFFF"/>
                </a:solidFill>
                <a:latin typeface="+mn-lt"/>
              </a:endParaRPr>
            </a:p>
          </p:txBody>
        </p:sp>
        <p:sp>
          <p:nvSpPr>
            <p:cNvPr id="10" name="Content Placeholder 2"/>
            <p:cNvSpPr txBox="1">
              <a:spLocks/>
            </p:cNvSpPr>
            <p:nvPr/>
          </p:nvSpPr>
          <p:spPr bwMode="auto">
            <a:xfrm>
              <a:off x="1054646" y="1319239"/>
              <a:ext cx="10032528" cy="3044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marL="198000" indent="-1980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•"/>
                <a:defRPr sz="1800">
                  <a:solidFill>
                    <a:schemeClr val="tx1"/>
                  </a:solidFill>
                  <a:latin typeface="Neo Sans Std" panose="020B0504030504040204" pitchFamily="34" charset="0"/>
                  <a:ea typeface="+mn-ea"/>
                  <a:cs typeface="+mn-cs"/>
                </a:defRPr>
              </a:lvl1pPr>
              <a:lvl2pPr marL="414000" indent="-1980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–"/>
                <a:defRPr sz="1800">
                  <a:solidFill>
                    <a:schemeClr val="tx1"/>
                  </a:solidFill>
                  <a:latin typeface="Neo Sans Std" panose="020B0504030504040204" pitchFamily="34" charset="0"/>
                  <a:ea typeface="+mn-ea"/>
                </a:defRPr>
              </a:lvl2pPr>
              <a:lvl3pPr marL="615600" indent="-1980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•"/>
                <a:defRPr sz="1800">
                  <a:solidFill>
                    <a:schemeClr val="tx1"/>
                  </a:solidFill>
                  <a:latin typeface="Neo Sans Std" panose="020B0504030504040204" pitchFamily="34" charset="0"/>
                  <a:ea typeface="+mn-ea"/>
                </a:defRPr>
              </a:lvl3pPr>
              <a:lvl4pPr marL="828000" indent="-1980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–"/>
                <a:defRPr sz="1800">
                  <a:solidFill>
                    <a:schemeClr val="tx1"/>
                  </a:solidFill>
                  <a:latin typeface="Neo Sans Std" panose="020B0504030504040204" pitchFamily="34" charset="0"/>
                  <a:ea typeface="+mn-ea"/>
                </a:defRPr>
              </a:lvl4pPr>
              <a:lvl5pPr marL="1026000" indent="-1980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1800">
                  <a:solidFill>
                    <a:schemeClr val="tx1"/>
                  </a:solidFill>
                  <a:latin typeface="Neo Sans Std" panose="020B0504030504040204" pitchFamily="34" charset="0"/>
                  <a:ea typeface="+mn-ea"/>
                </a:defRPr>
              </a:lvl5pPr>
              <a:lvl6pPr marL="1026000" indent="-1980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1800">
                  <a:solidFill>
                    <a:schemeClr val="tx1"/>
                  </a:solidFill>
                  <a:latin typeface="Neo Sans Std" panose="020B0504030504040204" pitchFamily="34" charset="0"/>
                  <a:ea typeface="+mn-ea"/>
                </a:defRPr>
              </a:lvl6pPr>
              <a:lvl7pPr marL="1026000" indent="-1980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1800">
                  <a:solidFill>
                    <a:schemeClr val="tx1"/>
                  </a:solidFill>
                  <a:latin typeface="+mn-lt"/>
                  <a:ea typeface="+mn-ea"/>
                </a:defRPr>
              </a:lvl7pPr>
              <a:lvl8pPr marL="1026000" indent="-1980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1800">
                  <a:solidFill>
                    <a:schemeClr val="tx1"/>
                  </a:solidFill>
                  <a:latin typeface="+mn-lt"/>
                  <a:ea typeface="+mn-ea"/>
                </a:defRPr>
              </a:lvl8pPr>
              <a:lvl9pPr marL="1026000" indent="-1980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1800">
                  <a:solidFill>
                    <a:schemeClr val="tx1"/>
                  </a:solidFill>
                  <a:latin typeface="+mn-lt"/>
                  <a:ea typeface="+mn-ea"/>
                </a:defRPr>
              </a:lvl9pPr>
            </a:lstStyle>
            <a:p>
              <a:pPr marL="0" indent="0">
                <a:buNone/>
              </a:pPr>
              <a:r>
                <a:rPr lang="en-GB" sz="1801" b="1" kern="0">
                  <a:solidFill>
                    <a:schemeClr val="bg1"/>
                  </a:solidFill>
                </a:rPr>
                <a:t>Electrode configuration and signal analysis</a:t>
              </a:r>
            </a:p>
          </p:txBody>
        </p:sp>
      </p:grpSp>
      <p:cxnSp>
        <p:nvCxnSpPr>
          <p:cNvPr id="12" name="Straight Arrow Connector 11"/>
          <p:cNvCxnSpPr/>
          <p:nvPr/>
        </p:nvCxnSpPr>
        <p:spPr bwMode="auto">
          <a:xfrm>
            <a:off x="1486694" y="3581641"/>
            <a:ext cx="2088232" cy="158417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Straight Arrow Connector 12"/>
          <p:cNvCxnSpPr/>
          <p:nvPr/>
        </p:nvCxnSpPr>
        <p:spPr bwMode="auto">
          <a:xfrm flipH="1">
            <a:off x="4367014" y="3697251"/>
            <a:ext cx="2808312" cy="146856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" name="TextBox 15"/>
          <p:cNvSpPr txBox="1"/>
          <p:nvPr/>
        </p:nvSpPr>
        <p:spPr>
          <a:xfrm>
            <a:off x="2530810" y="5312821"/>
            <a:ext cx="4398255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spcBef>
                <a:spcPts val="432"/>
              </a:spcBef>
            </a:pPr>
            <a:r>
              <a:rPr lang="en-GB">
                <a:latin typeface="Neo Sans Std" panose="020B0504030504040204" pitchFamily="34" charset="0"/>
              </a:rPr>
              <a:t>Activated anode number and pulse shapes reveal</a:t>
            </a:r>
            <a:br>
              <a:rPr lang="en-GB">
                <a:latin typeface="Neo Sans Std" panose="020B0504030504040204" pitchFamily="34" charset="0"/>
              </a:rPr>
            </a:br>
            <a:r>
              <a:rPr lang="en-GB" b="1">
                <a:latin typeface="Neo Sans Std" panose="020B0504030504040204" pitchFamily="34" charset="0"/>
              </a:rPr>
              <a:t>event (interaction) type</a:t>
            </a:r>
          </a:p>
        </p:txBody>
      </p:sp>
      <p:pic>
        <p:nvPicPr>
          <p:cNvPr id="17" name="Content Placeholder 4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06" y="1865555"/>
            <a:ext cx="2157051" cy="792089"/>
          </a:xfr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119" y="1657258"/>
            <a:ext cx="2341891" cy="99083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638822" y="5312821"/>
            <a:ext cx="5697457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spcBef>
                <a:spcPts val="432"/>
              </a:spcBef>
            </a:pPr>
            <a:r>
              <a:rPr lang="en-GB">
                <a:latin typeface="Neo Sans Std" panose="020B0504030504040204" pitchFamily="34" charset="0"/>
              </a:rPr>
              <a:t>Anode, cathode, and drift strip signals all provide information of</a:t>
            </a:r>
            <a:br>
              <a:rPr lang="en-GB">
                <a:latin typeface="Neo Sans Std" panose="020B0504030504040204" pitchFamily="34" charset="0"/>
              </a:rPr>
            </a:br>
            <a:r>
              <a:rPr lang="en-GB" b="1">
                <a:latin typeface="Neo Sans Std" panose="020B0504030504040204" pitchFamily="34" charset="0"/>
              </a:rPr>
              <a:t>3D interaction position</a:t>
            </a:r>
          </a:p>
        </p:txBody>
      </p:sp>
      <p:cxnSp>
        <p:nvCxnSpPr>
          <p:cNvPr id="20" name="Straight Arrow Connector 19"/>
          <p:cNvCxnSpPr/>
          <p:nvPr/>
        </p:nvCxnSpPr>
        <p:spPr bwMode="auto">
          <a:xfrm>
            <a:off x="1486694" y="4160792"/>
            <a:ext cx="1080120" cy="1152029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Straight Arrow Connector 21"/>
          <p:cNvCxnSpPr/>
          <p:nvPr/>
        </p:nvCxnSpPr>
        <p:spPr bwMode="auto">
          <a:xfrm>
            <a:off x="3093954" y="3979048"/>
            <a:ext cx="637908" cy="133377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Straight Arrow Connector 23"/>
          <p:cNvCxnSpPr/>
          <p:nvPr/>
        </p:nvCxnSpPr>
        <p:spPr bwMode="auto">
          <a:xfrm flipH="1">
            <a:off x="4775978" y="4193580"/>
            <a:ext cx="23084" cy="1170617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6" name="TextBox 25"/>
          <p:cNvSpPr txBox="1"/>
          <p:nvPr/>
        </p:nvSpPr>
        <p:spPr>
          <a:xfrm>
            <a:off x="2530810" y="5777706"/>
            <a:ext cx="3841501" cy="54373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spcBef>
                <a:spcPts val="432"/>
              </a:spcBef>
            </a:pPr>
            <a:r>
              <a:rPr lang="en-GB">
                <a:latin typeface="Neo Sans Std" panose="020B0504030504040204" pitchFamily="34" charset="0"/>
              </a:rPr>
              <a:t>Anode pulse height provide information of </a:t>
            </a:r>
          </a:p>
          <a:p>
            <a:pPr algn="l">
              <a:spcBef>
                <a:spcPts val="432"/>
              </a:spcBef>
            </a:pPr>
            <a:r>
              <a:rPr lang="en-GB" b="1">
                <a:latin typeface="Neo Sans Std" panose="020B0504030504040204" pitchFamily="34" charset="0"/>
              </a:rPr>
              <a:t>Deposited energy</a:t>
            </a:r>
          </a:p>
        </p:txBody>
      </p:sp>
      <p:cxnSp>
        <p:nvCxnSpPr>
          <p:cNvPr id="28" name="Straight Arrow Connector 27"/>
          <p:cNvCxnSpPr>
            <a:endCxn id="26" idx="1"/>
          </p:cNvCxnSpPr>
          <p:nvPr/>
        </p:nvCxnSpPr>
        <p:spPr bwMode="auto">
          <a:xfrm>
            <a:off x="1773131" y="2780928"/>
            <a:ext cx="757679" cy="326864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9" name="TextBox 28"/>
          <p:cNvSpPr txBox="1"/>
          <p:nvPr/>
        </p:nvSpPr>
        <p:spPr>
          <a:xfrm>
            <a:off x="2530394" y="5149853"/>
            <a:ext cx="4177297" cy="54373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spcBef>
                <a:spcPts val="432"/>
              </a:spcBef>
            </a:pPr>
            <a:r>
              <a:rPr lang="en-GB">
                <a:latin typeface="Neo Sans Std" panose="020B0504030504040204" pitchFamily="34" charset="0"/>
              </a:rPr>
              <a:t>Summed cathode signal provide information of</a:t>
            </a:r>
          </a:p>
          <a:p>
            <a:pPr algn="l">
              <a:spcBef>
                <a:spcPts val="432"/>
              </a:spcBef>
            </a:pPr>
            <a:r>
              <a:rPr lang="en-GB" b="1">
                <a:latin typeface="Neo Sans Std" panose="020B0504030504040204" pitchFamily="34" charset="0"/>
              </a:rPr>
              <a:t>Electron drift time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 flipH="1">
            <a:off x="2817248" y="4078023"/>
            <a:ext cx="240702" cy="108508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" name="Picture 1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BB4B069E-F1B9-8E3C-FEE9-19C0413EE94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750" y="290908"/>
            <a:ext cx="2446825" cy="543739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A255DE7B-5F02-A4A1-787B-962948FD4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4647" y="321486"/>
            <a:ext cx="10153128" cy="482593"/>
          </a:xfrm>
        </p:spPr>
        <p:txBody>
          <a:bodyPr/>
          <a:lstStyle/>
          <a:p>
            <a:r>
              <a:rPr lang="en-GB"/>
              <a:t>The 3D CZT drift strip detector </a:t>
            </a:r>
          </a:p>
        </p:txBody>
      </p:sp>
    </p:spTree>
    <p:extLst>
      <p:ext uri="{BB962C8B-B14F-4D97-AF65-F5344CB8AC3E}">
        <p14:creationId xmlns:p14="http://schemas.microsoft.com/office/powerpoint/2010/main" val="1868639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9" grpId="0"/>
      <p:bldP spid="19" grpId="1"/>
      <p:bldP spid="26" grpId="0"/>
      <p:bldP spid="26" grpId="1"/>
      <p:bldP spid="29" grpId="0"/>
      <p:bldP spid="29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27EDE3C-BF17-DD3C-EEF4-2959454E5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B9BCCF0-6CCA-8E99-1C08-F145EC9DF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DTU Space Detector Development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92632F-49DF-3FF3-D65A-F60F14A5CF9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C2940C-8C78-8178-9FAE-A92B4ECE53B9}"/>
              </a:ext>
            </a:extLst>
          </p:cNvPr>
          <p:cNvSpPr txBox="1"/>
          <p:nvPr/>
        </p:nvSpPr>
        <p:spPr>
          <a:xfrm>
            <a:off x="8299188" y="4230105"/>
            <a:ext cx="3877512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700"/>
              <a:t>[1] </a:t>
            </a:r>
            <a:r>
              <a:rPr lang="da-DK" sz="700" err="1"/>
              <a:t>Kuvvetli</a:t>
            </a:r>
            <a:r>
              <a:rPr lang="da-DK" sz="700"/>
              <a:t>, ˙I., Budtz-Jørgensen, C., </a:t>
            </a:r>
            <a:r>
              <a:rPr lang="da-DK" sz="700" err="1"/>
              <a:t>Zappettini</a:t>
            </a:r>
            <a:r>
              <a:rPr lang="da-DK" sz="700"/>
              <a:t>, A., </a:t>
            </a:r>
            <a:r>
              <a:rPr lang="da-DK" sz="700" err="1"/>
              <a:t>Zambelli</a:t>
            </a:r>
            <a:r>
              <a:rPr lang="da-DK" sz="700"/>
              <a:t>, N., </a:t>
            </a:r>
            <a:r>
              <a:rPr lang="da-DK" sz="700" err="1"/>
              <a:t>Benassi</a:t>
            </a:r>
            <a:r>
              <a:rPr lang="da-DK" sz="700"/>
              <a:t>, G., </a:t>
            </a:r>
            <a:r>
              <a:rPr lang="da-DK" sz="700" err="1"/>
              <a:t>Kalemci</a:t>
            </a:r>
            <a:r>
              <a:rPr lang="da-DK" sz="700"/>
              <a:t>, E., </a:t>
            </a:r>
            <a:r>
              <a:rPr lang="da-DK" sz="700" err="1"/>
              <a:t>Caroli</a:t>
            </a:r>
            <a:r>
              <a:rPr lang="da-DK" sz="700"/>
              <a:t>, E., </a:t>
            </a:r>
            <a:r>
              <a:rPr lang="da-DK" sz="700" err="1"/>
              <a:t>Stephen,J</a:t>
            </a:r>
            <a:r>
              <a:rPr lang="da-DK" sz="700"/>
              <a:t>., and </a:t>
            </a:r>
            <a:r>
              <a:rPr lang="da-DK" sz="700" err="1"/>
              <a:t>Auricchio</a:t>
            </a:r>
            <a:r>
              <a:rPr lang="da-DK" sz="700"/>
              <a:t>, N., “A 3d </a:t>
            </a:r>
            <a:r>
              <a:rPr lang="da-DK" sz="700" err="1"/>
              <a:t>czt</a:t>
            </a:r>
            <a:r>
              <a:rPr lang="da-DK" sz="700"/>
              <a:t> high resolution </a:t>
            </a:r>
            <a:r>
              <a:rPr lang="da-DK" sz="700" err="1"/>
              <a:t>detector</a:t>
            </a:r>
            <a:r>
              <a:rPr lang="da-DK" sz="700"/>
              <a:t> for x-and gamma-</a:t>
            </a:r>
            <a:r>
              <a:rPr lang="da-DK" sz="700" err="1"/>
              <a:t>ray</a:t>
            </a:r>
            <a:r>
              <a:rPr lang="da-DK" sz="700"/>
              <a:t> </a:t>
            </a:r>
            <a:r>
              <a:rPr lang="da-DK" sz="700" err="1"/>
              <a:t>astronomy</a:t>
            </a:r>
            <a:r>
              <a:rPr lang="da-DK" sz="700"/>
              <a:t>,” in [High </a:t>
            </a:r>
            <a:r>
              <a:rPr lang="da-DK" sz="700" err="1"/>
              <a:t>energy,optical</a:t>
            </a:r>
            <a:r>
              <a:rPr lang="da-DK" sz="700"/>
              <a:t>, and </a:t>
            </a:r>
            <a:r>
              <a:rPr lang="da-DK" sz="700" err="1"/>
              <a:t>infrared</a:t>
            </a:r>
            <a:r>
              <a:rPr lang="da-DK" sz="700"/>
              <a:t> </a:t>
            </a:r>
            <a:r>
              <a:rPr lang="da-DK" sz="700" err="1"/>
              <a:t>detectors</a:t>
            </a:r>
            <a:r>
              <a:rPr lang="da-DK" sz="700"/>
              <a:t> for </a:t>
            </a:r>
            <a:r>
              <a:rPr lang="da-DK" sz="700" err="1"/>
              <a:t>astronomy</a:t>
            </a:r>
            <a:r>
              <a:rPr lang="da-DK" sz="700"/>
              <a:t> VI], 9154, 272–281, SPIE (2014).</a:t>
            </a:r>
          </a:p>
          <a:p>
            <a:r>
              <a:rPr lang="da-DK" sz="700"/>
              <a:t>[2] Owe, S., </a:t>
            </a:r>
            <a:r>
              <a:rPr lang="da-DK" sz="700" err="1"/>
              <a:t>Kuvvetli</a:t>
            </a:r>
            <a:r>
              <a:rPr lang="da-DK" sz="700"/>
              <a:t>, I., </a:t>
            </a:r>
            <a:r>
              <a:rPr lang="da-DK" sz="700" err="1"/>
              <a:t>Cherlin</a:t>
            </a:r>
            <a:r>
              <a:rPr lang="da-DK" sz="700"/>
              <a:t>, A., Harris, B., </a:t>
            </a:r>
            <a:r>
              <a:rPr lang="da-DK" sz="700" err="1"/>
              <a:t>Tomita</a:t>
            </a:r>
            <a:r>
              <a:rPr lang="da-DK" sz="700"/>
              <a:t>, H., </a:t>
            </a:r>
            <a:r>
              <a:rPr lang="da-DK" sz="700" err="1"/>
              <a:t>Baistow</a:t>
            </a:r>
            <a:r>
              <a:rPr lang="da-DK" sz="700"/>
              <a:t>, I., </a:t>
            </a:r>
            <a:r>
              <a:rPr lang="da-DK" sz="700" err="1"/>
              <a:t>Tcherniak</a:t>
            </a:r>
            <a:r>
              <a:rPr lang="da-DK" sz="700"/>
              <a:t>, D., and Budtz-</a:t>
            </a:r>
            <a:r>
              <a:rPr lang="da-DK" sz="700" err="1"/>
              <a:t>Jørgensen,C</a:t>
            </a:r>
            <a:r>
              <a:rPr lang="da-DK" sz="700"/>
              <a:t>., “Evaluation of </a:t>
            </a:r>
            <a:r>
              <a:rPr lang="da-DK" sz="700" err="1"/>
              <a:t>czt</a:t>
            </a:r>
            <a:r>
              <a:rPr lang="da-DK" sz="700"/>
              <a:t> drift strip </a:t>
            </a:r>
            <a:r>
              <a:rPr lang="da-DK" sz="700" err="1"/>
              <a:t>detectors</a:t>
            </a:r>
            <a:r>
              <a:rPr lang="da-DK" sz="700"/>
              <a:t> for </a:t>
            </a:r>
            <a:r>
              <a:rPr lang="da-DK" sz="700" err="1"/>
              <a:t>use</a:t>
            </a:r>
            <a:r>
              <a:rPr lang="da-DK" sz="700"/>
              <a:t> in 3-d </a:t>
            </a:r>
            <a:r>
              <a:rPr lang="da-DK" sz="700" err="1"/>
              <a:t>molecular</a:t>
            </a:r>
            <a:r>
              <a:rPr lang="da-DK" sz="700"/>
              <a:t> </a:t>
            </a:r>
            <a:r>
              <a:rPr lang="da-DK" sz="700" err="1"/>
              <a:t>breast</a:t>
            </a:r>
            <a:r>
              <a:rPr lang="da-DK" sz="700"/>
              <a:t> </a:t>
            </a:r>
            <a:r>
              <a:rPr lang="da-DK" sz="700" err="1"/>
              <a:t>imaging</a:t>
            </a:r>
            <a:r>
              <a:rPr lang="da-DK" sz="700"/>
              <a:t>,” IEEE Transactions </a:t>
            </a:r>
            <a:r>
              <a:rPr lang="da-DK" sz="700" err="1"/>
              <a:t>onRadiation</a:t>
            </a:r>
            <a:r>
              <a:rPr lang="da-DK" sz="700"/>
              <a:t> and Plasma Medical Sciences 7(2), 113–123 (2022).</a:t>
            </a:r>
          </a:p>
          <a:p>
            <a:r>
              <a:rPr lang="da-DK" sz="700"/>
              <a:t>[3] Owe, S. H., “Development of 3d </a:t>
            </a:r>
            <a:r>
              <a:rPr lang="da-DK" sz="700" err="1"/>
              <a:t>imaging</a:t>
            </a:r>
            <a:r>
              <a:rPr lang="da-DK" sz="700"/>
              <a:t> </a:t>
            </a:r>
            <a:r>
              <a:rPr lang="da-DK" sz="700" err="1"/>
              <a:t>detectors</a:t>
            </a:r>
            <a:r>
              <a:rPr lang="da-DK" sz="700"/>
              <a:t> for high </a:t>
            </a:r>
            <a:r>
              <a:rPr lang="da-DK" sz="700" err="1"/>
              <a:t>energy</a:t>
            </a:r>
            <a:r>
              <a:rPr lang="da-DK" sz="700"/>
              <a:t> </a:t>
            </a:r>
            <a:r>
              <a:rPr lang="da-DK" sz="700" err="1"/>
              <a:t>astronomy</a:t>
            </a:r>
            <a:r>
              <a:rPr lang="da-DK" sz="700"/>
              <a:t> instrumentation,” (2023).</a:t>
            </a:r>
          </a:p>
          <a:p>
            <a:r>
              <a:rPr lang="da-DK" sz="700"/>
              <a:t>[4] Hauptmann, B. N., Owe, S. R., </a:t>
            </a:r>
            <a:r>
              <a:rPr lang="da-DK" sz="700" err="1"/>
              <a:t>Kuvvetli</a:t>
            </a:r>
            <a:r>
              <a:rPr lang="da-DK" sz="700"/>
              <a:t>, I., </a:t>
            </a:r>
            <a:r>
              <a:rPr lang="da-DK" sz="700" err="1"/>
              <a:t>Tcherniak</a:t>
            </a:r>
            <a:r>
              <a:rPr lang="da-DK" sz="700"/>
              <a:t>, D., Budtz-Jørgensen, C., </a:t>
            </a:r>
            <a:r>
              <a:rPr lang="da-DK" sz="700" err="1"/>
              <a:t>Baistow</a:t>
            </a:r>
            <a:r>
              <a:rPr lang="da-DK" sz="700"/>
              <a:t>, I., Harris, B.,</a:t>
            </a:r>
            <a:r>
              <a:rPr lang="da-DK" sz="700" err="1"/>
              <a:t>Cherlin</a:t>
            </a:r>
            <a:r>
              <a:rPr lang="da-DK" sz="700"/>
              <a:t>, A., and </a:t>
            </a:r>
            <a:r>
              <a:rPr lang="da-DK" sz="700" err="1"/>
              <a:t>Cantwell</a:t>
            </a:r>
            <a:r>
              <a:rPr lang="da-DK" sz="700"/>
              <a:t>, B., “Performance </a:t>
            </a:r>
            <a:r>
              <a:rPr lang="da-DK" sz="700" err="1"/>
              <a:t>evaluation</a:t>
            </a:r>
            <a:r>
              <a:rPr lang="da-DK" sz="700"/>
              <a:t> of large </a:t>
            </a:r>
            <a:r>
              <a:rPr lang="da-DK" sz="700" err="1"/>
              <a:t>area</a:t>
            </a:r>
            <a:r>
              <a:rPr lang="da-DK" sz="700"/>
              <a:t> three-dimensional </a:t>
            </a:r>
            <a:r>
              <a:rPr lang="da-DK" sz="700" err="1"/>
              <a:t>cdznte</a:t>
            </a:r>
            <a:r>
              <a:rPr lang="da-DK" sz="700"/>
              <a:t> drift </a:t>
            </a:r>
            <a:r>
              <a:rPr lang="da-DK" sz="700" err="1"/>
              <a:t>stripdetectors</a:t>
            </a:r>
            <a:r>
              <a:rPr lang="da-DK" sz="700"/>
              <a:t>,” Journal of </a:t>
            </a:r>
            <a:r>
              <a:rPr lang="da-DK" sz="700" err="1"/>
              <a:t>Astronomical</a:t>
            </a:r>
            <a:r>
              <a:rPr lang="da-DK" sz="700"/>
              <a:t> </a:t>
            </a:r>
            <a:r>
              <a:rPr lang="da-DK" sz="700" err="1"/>
              <a:t>Telescopes</a:t>
            </a:r>
            <a:r>
              <a:rPr lang="da-DK" sz="700"/>
              <a:t>, Instruments, and Systems 11(2), 026001–026001 (2025).</a:t>
            </a:r>
          </a:p>
          <a:p>
            <a:r>
              <a:rPr lang="da-DK" sz="700"/>
              <a:t>[5] Owe, S. H., </a:t>
            </a:r>
            <a:r>
              <a:rPr lang="da-DK" sz="700" err="1"/>
              <a:t>Kuvvetli</a:t>
            </a:r>
            <a:r>
              <a:rPr lang="da-DK" sz="700"/>
              <a:t>, I., Budtz-Jørgensen, C., and </a:t>
            </a:r>
            <a:r>
              <a:rPr lang="da-DK" sz="700" err="1"/>
              <a:t>Zoglauer</a:t>
            </a:r>
            <a:r>
              <a:rPr lang="da-DK" sz="700"/>
              <a:t>, A., “Evaluation of a </a:t>
            </a:r>
            <a:r>
              <a:rPr lang="da-DK" sz="700" err="1"/>
              <a:t>compton</a:t>
            </a:r>
            <a:r>
              <a:rPr lang="da-DK" sz="700"/>
              <a:t> camera </a:t>
            </a:r>
            <a:r>
              <a:rPr lang="da-DK" sz="700" err="1"/>
              <a:t>concept</a:t>
            </a:r>
            <a:r>
              <a:rPr lang="da-DK" sz="700"/>
              <a:t> </a:t>
            </a:r>
            <a:r>
              <a:rPr lang="da-DK" sz="700" err="1"/>
              <a:t>using</a:t>
            </a:r>
            <a:r>
              <a:rPr lang="da-DK" sz="700"/>
              <a:t> the 3d </a:t>
            </a:r>
            <a:r>
              <a:rPr lang="da-DK" sz="700" err="1"/>
              <a:t>cdznte</a:t>
            </a:r>
            <a:r>
              <a:rPr lang="da-DK" sz="700"/>
              <a:t> drift strip </a:t>
            </a:r>
            <a:r>
              <a:rPr lang="da-DK" sz="700" err="1"/>
              <a:t>detectors</a:t>
            </a:r>
            <a:r>
              <a:rPr lang="da-DK" sz="700"/>
              <a:t>,” Journal of Instrumentation 14(01), C01020–C01020 (2019)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E3CB4C-0400-24EF-B3AC-DE61A1A5AFBC}"/>
              </a:ext>
            </a:extLst>
          </p:cNvPr>
          <p:cNvSpPr txBox="1"/>
          <p:nvPr/>
        </p:nvSpPr>
        <p:spPr>
          <a:xfrm>
            <a:off x="1076636" y="964749"/>
            <a:ext cx="6158124" cy="219547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285750" indent="-285750" algn="l">
              <a:spcBef>
                <a:spcPts val="432"/>
              </a:spcBef>
              <a:buFont typeface="Arial" panose="020B0604020202020204" pitchFamily="34" charset="0"/>
              <a:buChar char="•"/>
            </a:pPr>
            <a:r>
              <a:rPr lang="en-GB" sz="1800">
                <a:latin typeface="Neo Sans Std"/>
                <a:ea typeface="ＭＳ Ｐゴシック"/>
              </a:rPr>
              <a:t>40x5x40 mm</a:t>
            </a:r>
            <a:r>
              <a:rPr lang="en-GB" sz="1800" baseline="30000">
                <a:latin typeface="Neo Sans Std"/>
                <a:ea typeface="ＭＳ Ｐゴシック"/>
              </a:rPr>
              <a:t>3</a:t>
            </a:r>
            <a:r>
              <a:rPr lang="en-GB" sz="1800">
                <a:latin typeface="Neo Sans Std"/>
                <a:ea typeface="ＭＳ Ｐゴシック"/>
              </a:rPr>
              <a:t> </a:t>
            </a:r>
            <a:r>
              <a:rPr lang="en-GB" sz="1800" b="1">
                <a:latin typeface="Neo Sans Std"/>
                <a:ea typeface="ＭＳ Ｐゴシック"/>
              </a:rPr>
              <a:t>3D CZT Drift Strip Detector </a:t>
            </a:r>
            <a:r>
              <a:rPr lang="en-GB" sz="1800">
                <a:latin typeface="Neo Sans Std"/>
                <a:ea typeface="ＭＳ Ｐゴシック"/>
              </a:rPr>
              <a:t>(3D CZT DSD)</a:t>
            </a:r>
            <a:r>
              <a:rPr lang="en-GB" sz="1800" baseline="30000">
                <a:latin typeface="Neo Sans Std"/>
                <a:ea typeface="ＭＳ Ｐゴシック"/>
              </a:rPr>
              <a:t>[1]</a:t>
            </a:r>
          </a:p>
          <a:p>
            <a:pPr marL="285750" indent="-285750">
              <a:spcBef>
                <a:spcPts val="432"/>
              </a:spcBef>
              <a:buFont typeface="Arial" panose="020B0604020202020204" pitchFamily="34" charset="0"/>
              <a:buChar char="•"/>
            </a:pPr>
            <a:r>
              <a:rPr lang="en-GB" sz="1800">
                <a:latin typeface="Neo Sans Std"/>
                <a:ea typeface="ＭＳ Ｐゴシック"/>
              </a:rPr>
              <a:t>69 readout channels (24 anodes, 25 drift strip sections, 20 cathodes)</a:t>
            </a:r>
          </a:p>
          <a:p>
            <a:pPr marL="285750" indent="-285750">
              <a:spcBef>
                <a:spcPts val="432"/>
              </a:spcBef>
              <a:buFont typeface="Arial" panose="020B0604020202020204" pitchFamily="34" charset="0"/>
              <a:buChar char="•"/>
            </a:pPr>
            <a:r>
              <a:rPr lang="en-GB" sz="1800">
                <a:latin typeface="Neo Sans Std"/>
                <a:ea typeface="ＭＳ Ｐゴシック"/>
              </a:rPr>
              <a:t>Segmented cathode is biased to -350V and drifts -150V</a:t>
            </a:r>
            <a:endParaRPr lang="en-GB"/>
          </a:p>
          <a:p>
            <a:pPr marL="742950" lvl="1" indent="-285750">
              <a:spcBef>
                <a:spcPts val="432"/>
              </a:spcBef>
              <a:buFont typeface="Arial" panose="020B0604020202020204" pitchFamily="34" charset="0"/>
              <a:buChar char="•"/>
            </a:pPr>
            <a:r>
              <a:rPr lang="en-GB" sz="1800">
                <a:latin typeface="Neo Sans Std" panose="020B0504030504040204" pitchFamily="34" charset="0"/>
              </a:rPr>
              <a:t>Central drift receives 2/3 of the drift bias</a:t>
            </a:r>
          </a:p>
          <a:p>
            <a:pPr marL="742950" lvl="1" indent="-285750">
              <a:spcBef>
                <a:spcPts val="432"/>
              </a:spcBef>
              <a:buFont typeface="Arial" panose="020B0604020202020204" pitchFamily="34" charset="0"/>
              <a:buChar char="•"/>
            </a:pPr>
            <a:r>
              <a:rPr lang="en-GB" sz="1800">
                <a:latin typeface="Neo Sans Std" panose="020B0504030504040204" pitchFamily="34" charset="0"/>
              </a:rPr>
              <a:t>Two outer drift receives 1/3 of the drift bias</a:t>
            </a:r>
          </a:p>
          <a:p>
            <a:pPr marL="742950" lvl="1" indent="-285750">
              <a:spcBef>
                <a:spcPts val="432"/>
              </a:spcBef>
              <a:buFont typeface="Arial" panose="020B0604020202020204" pitchFamily="34" charset="0"/>
              <a:buChar char="•"/>
            </a:pPr>
            <a:r>
              <a:rPr lang="en-GB" sz="1800">
                <a:latin typeface="Neo Sans Std" panose="020B0504030504040204" pitchFamily="34" charset="0"/>
              </a:rPr>
              <a:t>Anodes are at ground potential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0125ED-B9DC-0FEF-60B3-6559DCEF0ED5}"/>
              </a:ext>
            </a:extLst>
          </p:cNvPr>
          <p:cNvSpPr txBox="1"/>
          <p:nvPr/>
        </p:nvSpPr>
        <p:spPr>
          <a:xfrm>
            <a:off x="7779090" y="2494168"/>
            <a:ext cx="4259668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Bef>
                <a:spcPts val="432"/>
              </a:spcBef>
            </a:pPr>
            <a:r>
              <a:rPr lang="en-GB" sz="1800" b="1">
                <a:latin typeface="Neo Sans Std" panose="020B0504030504040204" pitchFamily="34" charset="0"/>
              </a:rPr>
              <a:t>Successful concept:</a:t>
            </a:r>
          </a:p>
          <a:p>
            <a:pPr marL="285750" indent="-285750">
              <a:spcBef>
                <a:spcPts val="432"/>
              </a:spcBef>
              <a:buFont typeface="Arial" panose="020B0604020202020204" pitchFamily="34" charset="0"/>
              <a:buChar char="•"/>
            </a:pPr>
            <a:r>
              <a:rPr lang="en-GB" sz="1800">
                <a:latin typeface="Neo Sans Std" panose="020B0504030504040204" pitchFamily="34" charset="0"/>
              </a:rPr>
              <a:t>Low-Dose Molecular Breast Imaging (LDMBI) </a:t>
            </a:r>
            <a:r>
              <a:rPr lang="en-GB" sz="1800" baseline="30000">
                <a:latin typeface="Neo Sans Std" panose="020B0504030504040204" pitchFamily="34" charset="0"/>
              </a:rPr>
              <a:t>[2]</a:t>
            </a:r>
          </a:p>
          <a:p>
            <a:pPr marL="285750" indent="-285750">
              <a:spcBef>
                <a:spcPts val="432"/>
              </a:spcBef>
              <a:buFont typeface="Arial" panose="020B0604020202020204" pitchFamily="34" charset="0"/>
              <a:buChar char="•"/>
            </a:pPr>
            <a:r>
              <a:rPr lang="en-GB" sz="1800">
                <a:latin typeface="Neo Sans Std" panose="020B0504030504040204" pitchFamily="34" charset="0"/>
              </a:rPr>
              <a:t>MeV Astrophysics </a:t>
            </a:r>
            <a:r>
              <a:rPr lang="en-GB" sz="1800" baseline="30000">
                <a:latin typeface="Neo Sans Std" panose="020B0504030504040204" pitchFamily="34" charset="0"/>
              </a:rPr>
              <a:t>[3,4]</a:t>
            </a:r>
          </a:p>
          <a:p>
            <a:pPr marL="285750" indent="-285750">
              <a:spcBef>
                <a:spcPts val="432"/>
              </a:spcBef>
              <a:buFont typeface="Arial" panose="020B0604020202020204" pitchFamily="34" charset="0"/>
              <a:buChar char="•"/>
            </a:pPr>
            <a:r>
              <a:rPr lang="en-GB" sz="1800">
                <a:latin typeface="Neo Sans Std" panose="020B0504030504040204" pitchFamily="34" charset="0"/>
              </a:rPr>
              <a:t>Compton Camera </a:t>
            </a:r>
            <a:r>
              <a:rPr lang="en-GB" sz="1800" baseline="30000">
                <a:latin typeface="Neo Sans Std" panose="020B0504030504040204" pitchFamily="34" charset="0"/>
              </a:rPr>
              <a:t>[5]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743273-8CB1-C2FF-1BC4-BF94E609D9E1}"/>
              </a:ext>
            </a:extLst>
          </p:cNvPr>
          <p:cNvSpPr txBox="1"/>
          <p:nvPr/>
        </p:nvSpPr>
        <p:spPr>
          <a:xfrm>
            <a:off x="7657137" y="556884"/>
            <a:ext cx="4080312" cy="18928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800" b="1">
                <a:latin typeface="Neo Sans Std" panose="020B0504030504040204"/>
              </a:rPr>
              <a:t>DSD performance @ 662 </a:t>
            </a:r>
            <a:r>
              <a:rPr lang="da-DK" sz="1800" b="1" err="1">
                <a:latin typeface="Neo Sans Std" panose="020B0504030504040204"/>
              </a:rPr>
              <a:t>keV</a:t>
            </a:r>
            <a:r>
              <a:rPr lang="da-DK" sz="1800" b="1">
                <a:latin typeface="Neo Sans Std" panose="020B0504030504040204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>
                <a:latin typeface="Neo Sans Std" panose="020B0504030504040204"/>
              </a:rPr>
              <a:t>1% FWHM </a:t>
            </a:r>
            <a:r>
              <a:rPr lang="da-DK" sz="1800" err="1">
                <a:latin typeface="Neo Sans Std" panose="020B0504030504040204"/>
              </a:rPr>
              <a:t>energy</a:t>
            </a:r>
            <a:r>
              <a:rPr lang="da-DK" sz="1800">
                <a:latin typeface="Neo Sans Std" panose="020B0504030504040204"/>
              </a:rPr>
              <a:t> resolution, </a:t>
            </a:r>
            <a:r>
              <a:rPr lang="da-DK" sz="1800" err="1">
                <a:latin typeface="Neo Sans Std" panose="020B0504030504040204"/>
              </a:rPr>
              <a:t>electronic</a:t>
            </a:r>
            <a:r>
              <a:rPr lang="da-DK" sz="1800">
                <a:latin typeface="Neo Sans Std" panose="020B0504030504040204"/>
              </a:rPr>
              <a:t> </a:t>
            </a:r>
            <a:r>
              <a:rPr lang="da-DK" sz="1800" err="1">
                <a:latin typeface="Neo Sans Std" panose="020B0504030504040204"/>
              </a:rPr>
              <a:t>noise</a:t>
            </a:r>
            <a:r>
              <a:rPr lang="da-DK" sz="1800">
                <a:latin typeface="Neo Sans Std" panose="020B0504030504040204"/>
              </a:rPr>
              <a:t> dominant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>
                <a:latin typeface="Neo Sans Std" panose="020B0504030504040204"/>
              </a:rPr>
              <a:t>0.5 mm FWHM 3D position resolution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err="1">
                <a:latin typeface="Neo Sans Std" panose="020B0504030504040204"/>
              </a:rPr>
              <a:t>Interaction</a:t>
            </a:r>
            <a:r>
              <a:rPr lang="da-DK" sz="1800">
                <a:latin typeface="Neo Sans Std" panose="020B0504030504040204"/>
              </a:rPr>
              <a:t> type </a:t>
            </a:r>
            <a:r>
              <a:rPr lang="da-DK" sz="1800" err="1">
                <a:latin typeface="Neo Sans Std" panose="020B0504030504040204"/>
              </a:rPr>
              <a:t>identification</a:t>
            </a:r>
            <a:endParaRPr lang="da-DK" sz="1800">
              <a:latin typeface="Neo Sans Std" panose="020B0504030504040204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0CA294-CE99-53D2-6FF4-429B576F38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35998"/>
            <a:ext cx="8311397" cy="2700520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7D938DD4-7273-3F4C-F3C1-E9B607F1F1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34" r="73828"/>
          <a:stretch>
            <a:fillRect/>
          </a:stretch>
        </p:blipFill>
        <p:spPr bwMode="auto">
          <a:xfrm rot="5400000">
            <a:off x="145531" y="1923825"/>
            <a:ext cx="1234421" cy="3101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5645877D-28BB-A4AB-9A70-4E8D8485260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293" y="72074"/>
            <a:ext cx="2446825" cy="543739"/>
          </a:xfrm>
          <a:prstGeom prst="rect">
            <a:avLst/>
          </a:prstGeom>
        </p:spPr>
      </p:pic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4807959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A3D1B-BBD4-6B4E-C55F-7C83736A2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437906-16F7-B1A5-D967-9FBB04C8374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14</a:t>
            </a:fld>
            <a:endParaRPr lang="en-GB"/>
          </a:p>
        </p:txBody>
      </p:sp>
      <p:pic>
        <p:nvPicPr>
          <p:cNvPr id="46" name="Picture 45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41566953-0D19-DD28-AB29-9198E8E52C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293" y="72074"/>
            <a:ext cx="2446825" cy="543739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59839127-C9A3-1B03-F81C-F3513AD8FF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33124"/>
            <a:ext cx="12190413" cy="15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9413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2FD75EB-2D79-5FB2-E506-F5E94AB01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C10948-44BC-F63C-5DDC-B8C6E3EDA5D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15</a:t>
            </a:fld>
            <a:endParaRPr lang="en-GB"/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12F7C1B5-DB12-0832-5126-CC7268A76B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1962" y="2253991"/>
            <a:ext cx="2917196" cy="2127509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37F68F18-4E71-0818-C021-E5011B966A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0920" y="2729362"/>
            <a:ext cx="2629254" cy="1971940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9F77004F-BD44-D8D0-F82B-75CC8620F3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9269" y="674852"/>
            <a:ext cx="2629254" cy="1971940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C9C043FE-F671-D25D-2E46-ACC48B1048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0478" y="4517298"/>
            <a:ext cx="2264384" cy="1698288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1D3C866C-6970-F73A-8882-20CD69288EDC}"/>
              </a:ext>
            </a:extLst>
          </p:cNvPr>
          <p:cNvSpPr txBox="1"/>
          <p:nvPr/>
        </p:nvSpPr>
        <p:spPr>
          <a:xfrm>
            <a:off x="4990897" y="1742361"/>
            <a:ext cx="34863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3E5440"/>
                </a:solidFill>
              </a:rPr>
              <a:t>A)</a:t>
            </a:r>
            <a:r>
              <a:rPr lang="en-US" sz="2000" noProof="0">
                <a:solidFill>
                  <a:srgbClr val="3E5440"/>
                </a:solidFill>
              </a:rPr>
              <a:t>Anode @ center</a:t>
            </a:r>
            <a:endParaRPr lang="en-US" sz="1800" noProof="0">
              <a:solidFill>
                <a:srgbClr val="3E5440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D7C65D3-B0C2-E867-DC2B-E22B95604B79}"/>
              </a:ext>
            </a:extLst>
          </p:cNvPr>
          <p:cNvSpPr txBox="1"/>
          <p:nvPr/>
        </p:nvSpPr>
        <p:spPr>
          <a:xfrm>
            <a:off x="5807393" y="3317745"/>
            <a:ext cx="32889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noProof="0">
                <a:solidFill>
                  <a:srgbClr val="3E5440"/>
                </a:solidFill>
              </a:rPr>
              <a:t>B) Drift @ center</a:t>
            </a:r>
            <a:endParaRPr lang="en-US" sz="1800" noProof="0">
              <a:solidFill>
                <a:srgbClr val="3E5440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4E43458-C2F7-7A9A-22F1-8AB5511E07B2}"/>
              </a:ext>
            </a:extLst>
          </p:cNvPr>
          <p:cNvSpPr txBox="1"/>
          <p:nvPr/>
        </p:nvSpPr>
        <p:spPr>
          <a:xfrm>
            <a:off x="4223288" y="4939537"/>
            <a:ext cx="3892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3E5440"/>
                </a:solidFill>
              </a:rPr>
              <a:t>C) </a:t>
            </a:r>
            <a:r>
              <a:rPr lang="en-US" sz="2000" noProof="0">
                <a:solidFill>
                  <a:srgbClr val="3E5440"/>
                </a:solidFill>
              </a:rPr>
              <a:t>Cathode @ center</a:t>
            </a:r>
            <a:endParaRPr lang="en-US" sz="1800" noProof="0">
              <a:solidFill>
                <a:srgbClr val="3E5440"/>
              </a:solidFill>
            </a:endParaRPr>
          </a:p>
        </p:txBody>
      </p:sp>
      <p:pic>
        <p:nvPicPr>
          <p:cNvPr id="2" name="Picture 1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3F473583-AB19-3102-2973-16C7D7DDC38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750" y="290908"/>
            <a:ext cx="2446825" cy="543739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93E2CDD5-09AC-E914-F2D8-A7126F4C7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4646" y="321482"/>
            <a:ext cx="10153128" cy="482593"/>
          </a:xfrm>
        </p:spPr>
        <p:txBody>
          <a:bodyPr/>
          <a:lstStyle/>
          <a:p>
            <a:r>
              <a:rPr lang="en-GB"/>
              <a:t>Sub-volume simulations</a:t>
            </a:r>
          </a:p>
        </p:txBody>
      </p:sp>
    </p:spTree>
    <p:extLst>
      <p:ext uri="{BB962C8B-B14F-4D97-AF65-F5344CB8AC3E}">
        <p14:creationId xmlns:p14="http://schemas.microsoft.com/office/powerpoint/2010/main" val="25508246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3A360-0FE9-EB11-6962-3660CF753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CC393F9-48EC-468E-2D77-92DF8D441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Sub-volume simulations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776179-AD98-B5CB-4091-02E37F7D1E6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7D4B90-1717-9757-9B21-EBF31E56530C}"/>
              </a:ext>
            </a:extLst>
          </p:cNvPr>
          <p:cNvSpPr txBox="1"/>
          <p:nvPr/>
        </p:nvSpPr>
        <p:spPr>
          <a:xfrm>
            <a:off x="627056" y="914983"/>
            <a:ext cx="10128062" cy="93358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1">
              <a:spcBef>
                <a:spcPts val="432"/>
              </a:spcBef>
            </a:pPr>
            <a:r>
              <a:rPr lang="en-GB" sz="1800">
                <a:latin typeface="Neo Sans Std" panose="020B0504030504040204" pitchFamily="34" charset="0"/>
              </a:rPr>
              <a:t>Electrostatic solutions</a:t>
            </a:r>
          </a:p>
          <a:p>
            <a:pPr marL="742950" lvl="1" indent="-285750">
              <a:spcBef>
                <a:spcPts val="432"/>
              </a:spcBef>
              <a:buFont typeface="Arial"/>
              <a:buChar char="•"/>
            </a:pPr>
            <a:r>
              <a:rPr lang="en-GB" sz="1800">
                <a:latin typeface="Neo Sans Std"/>
                <a:ea typeface="ＭＳ Ｐゴシック"/>
              </a:rPr>
              <a:t>Weighting potentials for each electrode </a:t>
            </a:r>
          </a:p>
          <a:p>
            <a:pPr marL="742950" lvl="1" indent="-285750">
              <a:spcBef>
                <a:spcPts val="432"/>
              </a:spcBef>
              <a:buFont typeface="Arial"/>
              <a:buChar char="•"/>
            </a:pPr>
            <a:r>
              <a:rPr lang="en-GB" sz="1800">
                <a:latin typeface="Neo Sans Std"/>
                <a:ea typeface="ＭＳ Ｐゴシック"/>
              </a:rPr>
              <a:t>Electric fields determined by electrode geometry and biasing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D144AC6-32D8-C2FF-E06A-2CB88AC800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24" y="2480535"/>
            <a:ext cx="11706172" cy="3394260"/>
          </a:xfrm>
          <a:prstGeom prst="rect">
            <a:avLst/>
          </a:prstGeom>
        </p:spPr>
      </p:pic>
      <p:pic>
        <p:nvPicPr>
          <p:cNvPr id="2" name="Picture 1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1CFC1093-4AC7-9CBD-B39F-E0CCB8D8DF2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750" y="290908"/>
            <a:ext cx="2446825" cy="543739"/>
          </a:xfrm>
          <a:prstGeom prst="rect">
            <a:avLst/>
          </a:prstGeom>
        </p:spPr>
      </p:pic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4379340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C1452-1FDA-8288-A22D-D14EF0442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7FC4398-D1E9-CD48-4CB8-9E75E8F63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Sub-volume simulations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76A5A9-449C-19C3-1E5E-87416EB037E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17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04AA4C5-E822-89B2-06B6-B19997448A7D}"/>
                  </a:ext>
                </a:extLst>
              </p:cNvPr>
              <p:cNvSpPr txBox="1"/>
              <p:nvPr/>
            </p:nvSpPr>
            <p:spPr>
              <a:xfrm>
                <a:off x="-197107" y="1150831"/>
                <a:ext cx="5083431" cy="588212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lvl="1">
                  <a:spcBef>
                    <a:spcPts val="432"/>
                  </a:spcBef>
                </a:pPr>
                <a:r>
                  <a:rPr lang="en-GB" sz="1800">
                    <a:latin typeface="Neo Sans Std" panose="020B0504030504040204" pitchFamily="34" charset="0"/>
                  </a:rPr>
                  <a:t>Signal formation</a:t>
                </a:r>
              </a:p>
              <a:p>
                <a:pPr marL="742950" lvl="1" indent="-285750">
                  <a:lnSpc>
                    <a:spcPct val="115000"/>
                  </a:lnSpc>
                  <a:spcAft>
                    <a:spcPts val="1000"/>
                  </a:spcAft>
                  <a:buFont typeface="Arial" panose="020B0604020202020204" pitchFamily="34" charset="0"/>
                  <a:buChar char="•"/>
                </a:pPr>
                <a:r>
                  <a:rPr lang="en-GB" sz="1800">
                    <a:solidFill>
                      <a:schemeClr val="tx1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Charge Induction Efficiency (CIE) is calculated based on the adjoint continuity equations for electrons, n, and holes, p, for an electrode, </a:t>
                </a:r>
                <a14:m>
                  <m:oMath xmlns:m="http://schemas.openxmlformats.org/officeDocument/2006/math">
                    <m:r>
                      <a:rPr lang="en-DK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𝑘</m:t>
                    </m:r>
                  </m:oMath>
                </a14:m>
                <a:r>
                  <a:rPr lang="en-GB" sz="1800">
                    <a:solidFill>
                      <a:schemeClr val="tx1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, given by the four terms: </a:t>
                </a:r>
                <a:r>
                  <a:rPr lang="en-GB" sz="1800">
                    <a:solidFill>
                      <a:srgbClr val="C0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drift</a:t>
                </a:r>
                <a:r>
                  <a:rPr lang="en-GB" sz="1800">
                    <a:solidFill>
                      <a:srgbClr val="3E544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,</a:t>
                </a:r>
                <a:r>
                  <a:rPr lang="en-GB" sz="1800"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GB" sz="1800">
                    <a:solidFill>
                      <a:srgbClr val="0070C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diffusion</a:t>
                </a:r>
                <a:r>
                  <a:rPr lang="en-GB" sz="1800">
                    <a:solidFill>
                      <a:srgbClr val="3E544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,</a:t>
                </a:r>
                <a:r>
                  <a:rPr lang="en-GB" sz="1800"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GB" sz="1800">
                    <a:solidFill>
                      <a:srgbClr val="00B05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trapping</a:t>
                </a:r>
                <a:r>
                  <a:rPr lang="en-GB" sz="1800">
                    <a:solidFill>
                      <a:srgbClr val="3E544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, </a:t>
                </a:r>
                <a:r>
                  <a:rPr lang="en-GB" sz="1800"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and</a:t>
                </a:r>
                <a:r>
                  <a:rPr lang="en-GB" sz="1800">
                    <a:solidFill>
                      <a:srgbClr val="3E544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GB" sz="1800">
                    <a:solidFill>
                      <a:srgbClr val="E36C0A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generation</a:t>
                </a:r>
                <a:r>
                  <a:rPr lang="en-GB" sz="1800"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: </a:t>
                </a:r>
              </a:p>
              <a:p>
                <a:pPr marL="742950" lvl="1" indent="-285750">
                  <a:lnSpc>
                    <a:spcPct val="115000"/>
                  </a:lnSpc>
                  <a:spcAft>
                    <a:spcPts val="1000"/>
                  </a:spcAft>
                  <a:buFont typeface="Arial" panose="020B0604020202020204" pitchFamily="34" charset="0"/>
                  <a:buChar char="•"/>
                </a:pPr>
                <a:endParaRPr lang="en-GB" sz="1800"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  <a:p>
                <a:pPr marL="742950" lvl="1" indent="-285750">
                  <a:lnSpc>
                    <a:spcPct val="115000"/>
                  </a:lnSpc>
                  <a:spcAft>
                    <a:spcPts val="1000"/>
                  </a:spcAft>
                  <a:buFont typeface="Arial" panose="020B0604020202020204" pitchFamily="34" charset="0"/>
                  <a:buChar char="•"/>
                </a:pPr>
                <a:endParaRPr lang="en-GB" sz="1800"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  <a:p>
                <a:pPr marL="742950" lvl="1" indent="-285750">
                  <a:spcBef>
                    <a:spcPts val="432"/>
                  </a:spcBef>
                  <a:buFont typeface="Arial"/>
                  <a:buChar char="•"/>
                </a:pPr>
                <a:endParaRPr lang="en-GB" sz="1800">
                  <a:latin typeface="Neo Sans Std" panose="020B0504030504040204" pitchFamily="34" charset="0"/>
                </a:endParaRPr>
              </a:p>
              <a:p>
                <a:pPr marL="742950" lvl="1" indent="-285750">
                  <a:spcBef>
                    <a:spcPts val="432"/>
                  </a:spcBef>
                  <a:buFont typeface="Arial"/>
                  <a:buChar char="•"/>
                </a:pPr>
                <a:endParaRPr lang="en-GB" sz="1800">
                  <a:latin typeface="Neo Sans Std" panose="020B0504030504040204" pitchFamily="34" charset="0"/>
                </a:endParaRPr>
              </a:p>
              <a:p>
                <a:pPr marL="742950" lvl="1" indent="-285750">
                  <a:spcBef>
                    <a:spcPts val="432"/>
                  </a:spcBef>
                  <a:buFont typeface="Arial"/>
                  <a:buChar char="•"/>
                </a:pPr>
                <a:r>
                  <a:rPr lang="en-GB" sz="1800">
                    <a:latin typeface="Neo Sans Std"/>
                    <a:ea typeface="ＭＳ Ｐゴシック"/>
                  </a:rPr>
                  <a:t>Temporal maps of how pulse shapes evolve over time</a:t>
                </a:r>
              </a:p>
              <a:p>
                <a:pPr marL="742950" lvl="1" indent="-285750">
                  <a:spcBef>
                    <a:spcPts val="432"/>
                  </a:spcBef>
                  <a:buFont typeface="Arial"/>
                  <a:buChar char="•"/>
                </a:pPr>
                <a:endParaRPr lang="en-GB" sz="1800">
                  <a:latin typeface="Neo Sans Std"/>
                  <a:ea typeface="ＭＳ Ｐゴシック"/>
                </a:endParaRPr>
              </a:p>
              <a:p>
                <a:pPr marL="742950" lvl="1" indent="-285750">
                  <a:spcBef>
                    <a:spcPts val="432"/>
                  </a:spcBef>
                  <a:buFont typeface="Arial"/>
                  <a:buChar char="•"/>
                </a:pPr>
                <a:endParaRPr lang="en-GB" sz="1800">
                  <a:latin typeface="Neo Sans Std"/>
                  <a:ea typeface="ＭＳ Ｐゴシック"/>
                </a:endParaRPr>
              </a:p>
              <a:p>
                <a:pPr lvl="1">
                  <a:spcBef>
                    <a:spcPts val="432"/>
                  </a:spcBef>
                </a:pPr>
                <a:endParaRPr lang="en-GB" sz="1800">
                  <a:latin typeface="Neo Sans Std" panose="020B0504030504040204" pitchFamily="34" charset="0"/>
                </a:endParaRPr>
              </a:p>
              <a:p>
                <a:pPr marL="742950" lvl="1" indent="-285750">
                  <a:spcBef>
                    <a:spcPts val="432"/>
                  </a:spcBef>
                  <a:buFont typeface="Arial"/>
                  <a:buChar char="•"/>
                </a:pPr>
                <a:endParaRPr lang="en-GB" sz="1800">
                  <a:latin typeface="Neo Sans Std" panose="020B050403050404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04AA4C5-E822-89B2-06B6-B19997448A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97107" y="1150831"/>
                <a:ext cx="5083431" cy="5882123"/>
              </a:xfrm>
              <a:prstGeom prst="rect">
                <a:avLst/>
              </a:prstGeom>
              <a:blipFill>
                <a:blip r:embed="rId5"/>
                <a:stretch>
                  <a:fillRect t="-1347" r="-15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9D4043F2-7A31-5455-FE26-8D8F445244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300" y="4550057"/>
            <a:ext cx="7135062" cy="17124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0B032B3-0603-114E-4713-6CFA5E61BD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212" y="2649186"/>
            <a:ext cx="7145150" cy="17148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94211A7-2B8F-64A3-3C84-E012F261B7F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063" y="746611"/>
            <a:ext cx="7230349" cy="17352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6EA41E1-BF0D-585B-48D3-45EBF1881A82}"/>
                  </a:ext>
                </a:extLst>
              </p:cNvPr>
              <p:cNvSpPr txBox="1"/>
              <p:nvPr/>
            </p:nvSpPr>
            <p:spPr>
              <a:xfrm>
                <a:off x="-594515" y="3805784"/>
                <a:ext cx="6096000" cy="6201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DK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DK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𝜕</m:t>
                          </m:r>
                          <m:sSup>
                            <m:sSupPr>
                              <m:ctrlPr>
                                <a:rPr lang="en-DK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DK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en-DK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</m:sup>
                          </m:sSup>
                        </m:num>
                        <m:den>
                          <m:r>
                            <a:rPr lang="en-DK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a:rPr lang="en-DK" sz="16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den>
                      </m:f>
                      <m:r>
                        <a:rPr lang="en-DK" sz="1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DK" sz="1600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DK" sz="1600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DK" sz="1600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DK" sz="1600">
                          <a:solidFill>
                            <a:srgbClr val="C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∇</m:t>
                      </m:r>
                      <m:r>
                        <a:rPr lang="en-DK" sz="1600" i="1">
                          <a:solidFill>
                            <a:srgbClr val="C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𝜙</m:t>
                      </m:r>
                      <m:r>
                        <a:rPr lang="en-DK" sz="1600" i="1">
                          <a:solidFill>
                            <a:srgbClr val="C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⋅</m:t>
                      </m:r>
                      <m:sSup>
                        <m:sSupPr>
                          <m:ctrlPr>
                            <a:rPr lang="en-DK" sz="1600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DK" sz="1600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DK" sz="1600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</m:sup>
                      </m:sSup>
                      <m:r>
                        <a:rPr lang="en-DK" sz="1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DK" sz="1600">
                          <a:solidFill>
                            <a:srgbClr val="0070C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∇</m:t>
                      </m:r>
                      <m:r>
                        <a:rPr lang="en-DK" sz="1600" i="1">
                          <a:solidFill>
                            <a:srgbClr val="0070C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⋅</m:t>
                      </m:r>
                      <m:d>
                        <m:dPr>
                          <m:ctrlPr>
                            <a:rPr lang="en-DK" sz="1600" i="1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DK" sz="1600" i="1">
                                  <a:solidFill>
                                    <a:srgbClr val="0070C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DK" sz="1600" i="1">
                                  <a:solidFill>
                                    <a:srgbClr val="0070C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DK" sz="1600" i="1">
                                  <a:solidFill>
                                    <a:srgbClr val="0070C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DK" sz="1600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∇</m:t>
                          </m:r>
                          <m:sSup>
                            <m:sSupPr>
                              <m:ctrlPr>
                                <a:rPr lang="en-DK" sz="1600" i="1">
                                  <a:solidFill>
                                    <a:srgbClr val="0070C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DK" sz="1600" i="1">
                                  <a:solidFill>
                                    <a:srgbClr val="0070C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en-DK" sz="1600" i="1">
                                  <a:solidFill>
                                    <a:srgbClr val="0070C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</m:sup>
                          </m:sSup>
                        </m:e>
                      </m:d>
                      <m:r>
                        <a:rPr lang="en-DK" sz="1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en-DK" sz="1600" i="1">
                              <a:solidFill>
                                <a:srgbClr val="00B05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DK" sz="1600" i="1">
                                  <a:solidFill>
                                    <a:srgbClr val="00B05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DK" sz="1600" i="1">
                                  <a:solidFill>
                                    <a:srgbClr val="00B05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en-DK" sz="1600" i="1">
                                  <a:solidFill>
                                    <a:srgbClr val="00B05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</m:sup>
                          </m:sSup>
                        </m:num>
                        <m:den>
                          <m:sSub>
                            <m:sSubPr>
                              <m:ctrlPr>
                                <a:rPr lang="en-DK" sz="1600" i="1">
                                  <a:solidFill>
                                    <a:srgbClr val="00B05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DK" sz="1600" i="1">
                                  <a:solidFill>
                                    <a:srgbClr val="00B05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en-DK" sz="1600" i="1">
                                  <a:solidFill>
                                    <a:srgbClr val="00B05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b>
                          </m:sSub>
                        </m:den>
                      </m:f>
                      <m:r>
                        <a:rPr lang="en-DK" sz="16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DK" sz="1600" i="1">
                              <a:solidFill>
                                <a:srgbClr val="E36C0A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DK" sz="1600" i="1">
                              <a:solidFill>
                                <a:srgbClr val="E36C0A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DK" sz="1600" i="1">
                              <a:solidFill>
                                <a:srgbClr val="E36C0A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DK" sz="1600">
                          <a:solidFill>
                            <a:srgbClr val="E36C0A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∇</m:t>
                      </m:r>
                      <m:r>
                        <a:rPr lang="en-DK" sz="1600" i="1">
                          <a:solidFill>
                            <a:srgbClr val="E36C0A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𝜙</m:t>
                      </m:r>
                      <m:r>
                        <a:rPr lang="en-DK" sz="1600" i="1">
                          <a:solidFill>
                            <a:srgbClr val="E36C0A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⋅</m:t>
                      </m:r>
                      <m:r>
                        <m:rPr>
                          <m:sty m:val="p"/>
                        </m:rPr>
                        <a:rPr lang="en-DK" sz="1600">
                          <a:solidFill>
                            <a:srgbClr val="E36C0A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∇</m:t>
                      </m:r>
                      <m:sSub>
                        <m:sSubPr>
                          <m:ctrlPr>
                            <a:rPr lang="en-DK" sz="1600" i="1">
                              <a:solidFill>
                                <a:srgbClr val="E36C0A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DK" sz="1600" i="1">
                              <a:solidFill>
                                <a:srgbClr val="E36C0A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𝜓</m:t>
                          </m:r>
                        </m:e>
                        <m:sub>
                          <m:r>
                            <a:rPr lang="en-DK" sz="1600" i="1">
                              <a:solidFill>
                                <a:srgbClr val="E36C0A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da-DK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6EA41E1-BF0D-585B-48D3-45EBF1881A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94515" y="3805784"/>
                <a:ext cx="6096000" cy="62017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982133C1-3A8D-ABB6-A564-C048823FC4A8}"/>
              </a:ext>
            </a:extLst>
          </p:cNvPr>
          <p:cNvSpPr txBox="1"/>
          <p:nvPr/>
        </p:nvSpPr>
        <p:spPr>
          <a:xfrm>
            <a:off x="1516008" y="3285821"/>
            <a:ext cx="28905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solidFill>
                  <a:schemeClr val="tx1">
                    <a:lumMod val="50000"/>
                    <a:lumOff val="50000"/>
                  </a:schemeClr>
                </a:solidFill>
              </a:rPr>
              <a:t>E</a:t>
            </a:r>
            <a:r>
              <a:rPr lang="en-DK" sz="1400">
                <a:solidFill>
                  <a:schemeClr val="tx1">
                    <a:lumMod val="50000"/>
                    <a:lumOff val="50000"/>
                  </a:schemeClr>
                </a:solidFill>
              </a:rPr>
              <a:t>lectron </a:t>
            </a:r>
            <a:br>
              <a:rPr lang="en-DK" sz="140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DK" sz="1400">
                <a:solidFill>
                  <a:schemeClr val="tx1">
                    <a:lumMod val="50000"/>
                    <a:lumOff val="50000"/>
                  </a:schemeClr>
                </a:solidFill>
              </a:rPr>
              <a:t>concentration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E801383-7B23-664D-C073-DCAEA38B3D49}"/>
              </a:ext>
            </a:extLst>
          </p:cNvPr>
          <p:cNvCxnSpPr>
            <a:cxnSpLocks/>
          </p:cNvCxnSpPr>
          <p:nvPr/>
        </p:nvCxnSpPr>
        <p:spPr>
          <a:xfrm>
            <a:off x="1534567" y="3547431"/>
            <a:ext cx="3168" cy="456896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4665D6AC-98B5-A607-0407-840928145813}"/>
              </a:ext>
            </a:extLst>
          </p:cNvPr>
          <p:cNvSpPr txBox="1"/>
          <p:nvPr/>
        </p:nvSpPr>
        <p:spPr>
          <a:xfrm>
            <a:off x="149179" y="3406050"/>
            <a:ext cx="15023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noProof="0">
                <a:solidFill>
                  <a:schemeClr val="tx1">
                    <a:lumMod val="50000"/>
                    <a:lumOff val="50000"/>
                  </a:schemeClr>
                </a:solidFill>
              </a:rPr>
              <a:t>Mobility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5280E3F-9F21-68DC-9969-A6471897B1C4}"/>
              </a:ext>
            </a:extLst>
          </p:cNvPr>
          <p:cNvCxnSpPr>
            <a:cxnSpLocks/>
          </p:cNvCxnSpPr>
          <p:nvPr/>
        </p:nvCxnSpPr>
        <p:spPr>
          <a:xfrm>
            <a:off x="866742" y="3704209"/>
            <a:ext cx="0" cy="308908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6750E73-10F7-CD35-7E37-6B5E3AADB401}"/>
              </a:ext>
            </a:extLst>
          </p:cNvPr>
          <p:cNvSpPr txBox="1"/>
          <p:nvPr/>
        </p:nvSpPr>
        <p:spPr>
          <a:xfrm>
            <a:off x="647656" y="4744333"/>
            <a:ext cx="14933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>
                <a:solidFill>
                  <a:schemeClr val="tx1">
                    <a:lumMod val="50000"/>
                    <a:lumOff val="50000"/>
                  </a:schemeClr>
                </a:solidFill>
              </a:rPr>
              <a:t>Applied bias</a:t>
            </a:r>
            <a:endParaRPr lang="en-DK" sz="14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2B6191E-2170-85ED-2F10-FCDA76AA8E17}"/>
              </a:ext>
            </a:extLst>
          </p:cNvPr>
          <p:cNvCxnSpPr>
            <a:cxnSpLocks/>
          </p:cNvCxnSpPr>
          <p:nvPr/>
        </p:nvCxnSpPr>
        <p:spPr>
          <a:xfrm flipV="1">
            <a:off x="1185376" y="4253286"/>
            <a:ext cx="0" cy="482345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8F645EF8-C181-EC9C-AFD6-C2C44F782DF1}"/>
              </a:ext>
            </a:extLst>
          </p:cNvPr>
          <p:cNvSpPr txBox="1"/>
          <p:nvPr/>
        </p:nvSpPr>
        <p:spPr>
          <a:xfrm>
            <a:off x="2027470" y="4628346"/>
            <a:ext cx="10807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>
                <a:solidFill>
                  <a:schemeClr val="tx1">
                    <a:lumMod val="50000"/>
                    <a:lumOff val="50000"/>
                  </a:schemeClr>
                </a:solidFill>
              </a:rPr>
              <a:t>Diffusion</a:t>
            </a:r>
            <a:endParaRPr lang="en-DK" sz="14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DFFC26D-FAD4-CD11-DC54-8965CB119BBE}"/>
              </a:ext>
            </a:extLst>
          </p:cNvPr>
          <p:cNvCxnSpPr>
            <a:cxnSpLocks/>
          </p:cNvCxnSpPr>
          <p:nvPr/>
        </p:nvCxnSpPr>
        <p:spPr>
          <a:xfrm flipV="1">
            <a:off x="2388056" y="4250984"/>
            <a:ext cx="0" cy="404530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A96FC3F4-D3EE-4D47-463F-23CFF5EF098D}"/>
              </a:ext>
            </a:extLst>
          </p:cNvPr>
          <p:cNvSpPr txBox="1"/>
          <p:nvPr/>
        </p:nvSpPr>
        <p:spPr>
          <a:xfrm>
            <a:off x="3085427" y="4638140"/>
            <a:ext cx="10106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noProof="0">
                <a:solidFill>
                  <a:schemeClr val="tx1">
                    <a:lumMod val="50000"/>
                    <a:lumOff val="50000"/>
                  </a:schemeClr>
                </a:solidFill>
              </a:rPr>
              <a:t>Lifetime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360BBD4-3C16-CF2D-7C56-233C6DFDF572}"/>
              </a:ext>
            </a:extLst>
          </p:cNvPr>
          <p:cNvSpPr txBox="1"/>
          <p:nvPr/>
        </p:nvSpPr>
        <p:spPr>
          <a:xfrm>
            <a:off x="3803646" y="3172322"/>
            <a:ext cx="12636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noProof="0">
                <a:solidFill>
                  <a:schemeClr val="tx1">
                    <a:lumMod val="50000"/>
                    <a:lumOff val="50000"/>
                  </a:schemeClr>
                </a:solidFill>
              </a:rPr>
              <a:t>Weighting </a:t>
            </a:r>
            <a:br>
              <a:rPr lang="en-US" sz="1400" noProof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US" sz="1400" noProof="0">
                <a:solidFill>
                  <a:schemeClr val="tx1">
                    <a:lumMod val="50000"/>
                    <a:lumOff val="50000"/>
                  </a:schemeClr>
                </a:solidFill>
              </a:rPr>
              <a:t>potential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55DB71AA-2D78-A281-39A5-C634414CB51F}"/>
              </a:ext>
            </a:extLst>
          </p:cNvPr>
          <p:cNvCxnSpPr>
            <a:cxnSpLocks/>
          </p:cNvCxnSpPr>
          <p:nvPr/>
        </p:nvCxnSpPr>
        <p:spPr>
          <a:xfrm flipV="1">
            <a:off x="3313311" y="4374692"/>
            <a:ext cx="0" cy="310270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A2A1E34-7D75-2ABD-A426-E5004B314D56}"/>
              </a:ext>
            </a:extLst>
          </p:cNvPr>
          <p:cNvCxnSpPr>
            <a:cxnSpLocks/>
          </p:cNvCxnSpPr>
          <p:nvPr/>
        </p:nvCxnSpPr>
        <p:spPr>
          <a:xfrm>
            <a:off x="4467192" y="3693643"/>
            <a:ext cx="0" cy="308908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A47ABC1C-E4BB-4456-ED6E-7B1EE1D6926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750" y="290908"/>
            <a:ext cx="2446825" cy="543739"/>
          </a:xfrm>
          <a:prstGeom prst="rect">
            <a:avLst/>
          </a:prstGeom>
        </p:spPr>
      </p:pic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8806161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C97607-7FC2-3E1E-5FDC-CBBA7A45A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2FC680D-79AB-5857-174C-2EEAAA667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Signal generation for a synthetic data package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2E9D50-6CA6-D605-3656-029601F211E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18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FE336BE-1CDF-D6CA-03D3-FF4F2B8E25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34" y="3362859"/>
            <a:ext cx="9372599" cy="3124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BB0E3E2-2413-33E9-BE18-38B6C11027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" y="1233124"/>
            <a:ext cx="12190413" cy="1599038"/>
          </a:xfrm>
          <a:prstGeom prst="rect">
            <a:avLst/>
          </a:prstGeom>
        </p:spPr>
      </p:pic>
      <p:pic>
        <p:nvPicPr>
          <p:cNvPr id="2" name="Picture 1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F0B95066-E5E0-F070-2801-CC7BB655B3E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750" y="290908"/>
            <a:ext cx="2446825" cy="543739"/>
          </a:xfrm>
          <a:prstGeom prst="rect">
            <a:avLst/>
          </a:prstGeom>
        </p:spPr>
      </p:pic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4628453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C763069-B054-5ACF-D7EB-927569A65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97901-3A07-8341-EC4B-2CAAEA3F9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674128-FEFC-532E-B27B-114E02E84F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9019" y="1547374"/>
            <a:ext cx="9312374" cy="4545578"/>
          </a:xfrm>
        </p:spPr>
        <p:txBody>
          <a:bodyPr/>
          <a:lstStyle/>
          <a:p>
            <a:r>
              <a:rPr lang="en-US" b="1"/>
              <a:t>Can we reconstruct position from synthetic detector signals?</a:t>
            </a:r>
            <a:br>
              <a:rPr lang="en-US"/>
            </a:br>
            <a:r>
              <a:rPr lang="en-US"/>
              <a:t>Brief NN setup.</a:t>
            </a:r>
          </a:p>
          <a:p>
            <a:r>
              <a:rPr lang="en-US" b="1"/>
              <a:t>On synthetic data: extremely accurate</a:t>
            </a:r>
            <a:br>
              <a:rPr lang="en-US"/>
            </a:br>
            <a:r>
              <a:rPr lang="en-US"/>
              <a:t>RMSE 0.018 mm.</a:t>
            </a:r>
          </a:p>
          <a:p>
            <a:r>
              <a:rPr lang="en-US" b="1"/>
              <a:t>But simulation-to-simulation is not the real test</a:t>
            </a:r>
            <a:br>
              <a:rPr lang="en-US"/>
            </a:br>
            <a:r>
              <a:rPr lang="en-US"/>
              <a:t>Transition to experiment.</a:t>
            </a:r>
          </a:p>
          <a:p>
            <a:r>
              <a:rPr lang="en-US" b="1"/>
              <a:t>On real data: synthetic training transfers</a:t>
            </a:r>
            <a:br>
              <a:rPr lang="en-US"/>
            </a:br>
            <a:r>
              <a:rPr lang="en-US"/>
              <a:t>0.51 mm x, 0.80 mm z.</a:t>
            </a:r>
          </a:p>
          <a:p>
            <a:r>
              <a:rPr lang="en-US" b="1"/>
              <a:t>Where the simulator is wrong, the NN is wrong too</a:t>
            </a:r>
            <a:br>
              <a:rPr lang="en-US"/>
            </a:br>
            <a:r>
              <a:rPr lang="en-US"/>
              <a:t>Dead cathode / diagonal slit artifact.</a:t>
            </a:r>
          </a:p>
          <a:p>
            <a:r>
              <a:rPr lang="en-US" b="1"/>
              <a:t>Takeaway: ML can also diagnose the simulator</a:t>
            </a:r>
            <a:br>
              <a:rPr lang="en-US"/>
            </a:br>
            <a:r>
              <a:rPr lang="en-US"/>
              <a:t>Return to the quote.</a:t>
            </a:r>
          </a:p>
          <a:p>
            <a:pPr marL="342900" indent="-342900">
              <a:buFont typeface="+mj-lt"/>
              <a:buAutoNum type="arabicPeriod"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D9792E-C63B-D01C-EEF8-578201FC9DC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19</a:t>
            </a:fld>
            <a:endParaRPr lang="en-GB"/>
          </a:p>
        </p:txBody>
      </p:sp>
      <p:pic>
        <p:nvPicPr>
          <p:cNvPr id="5" name="Picture 4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012D03CA-DF86-95F7-325E-5736E361D5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750" y="290908"/>
            <a:ext cx="2446825" cy="54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88589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85424" y="44624"/>
            <a:ext cx="8407949" cy="2544242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GB" sz="2800" b="1"/>
              <a:t>DTU Space Detector Laboratory</a:t>
            </a:r>
            <a:endParaRPr lang="en-GB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2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5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816" t="12244" r="13577" b="14619"/>
          <a:stretch/>
        </p:blipFill>
        <p:spPr>
          <a:xfrm rot="5400000">
            <a:off x="2854846" y="3218146"/>
            <a:ext cx="3672408" cy="2664297"/>
          </a:xfrm>
          <a:prstGeom prst="rect">
            <a:avLst/>
          </a:prstGeom>
        </p:spPr>
      </p:pic>
      <p:pic>
        <p:nvPicPr>
          <p:cNvPr id="8" name="Content Placeholder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39222" y="2714089"/>
            <a:ext cx="5508244" cy="3672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5000"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502" t="38450" r="32730" b="19247"/>
          <a:stretch/>
        </p:blipFill>
        <p:spPr>
          <a:xfrm>
            <a:off x="190550" y="188640"/>
            <a:ext cx="3024336" cy="6197858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81F2FE1-46D2-DE71-9C24-4F38CCBB77A7}"/>
              </a:ext>
            </a:extLst>
          </p:cNvPr>
          <p:cNvGraphicFramePr>
            <a:graphicFrameLocks noGrp="1"/>
          </p:cNvGraphicFramePr>
          <p:nvPr/>
        </p:nvGraphicFramePr>
        <p:xfrm>
          <a:off x="3385424" y="692696"/>
          <a:ext cx="8831511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31511">
                  <a:extLst>
                    <a:ext uri="{9D8B030D-6E8A-4147-A177-3AD203B41FA5}">
                      <a16:colId xmlns:a16="http://schemas.microsoft.com/office/drawing/2014/main" val="2886520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b="1">
                          <a:solidFill>
                            <a:schemeClr val="bg1"/>
                          </a:solidFill>
                          <a:latin typeface="Neo Sans Std" pitchFamily="2" charset="77"/>
                        </a:rPr>
                        <a:t>Detector technology development</a:t>
                      </a:r>
                      <a:endParaRPr lang="en-DK">
                        <a:solidFill>
                          <a:schemeClr val="bg1"/>
                        </a:solidFill>
                        <a:latin typeface="Neo Sans Std" pitchFamily="2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554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1">
                          <a:solidFill>
                            <a:schemeClr val="bg1"/>
                          </a:solidFill>
                          <a:latin typeface="Neo Sans Std" pitchFamily="2" charset="77"/>
                        </a:rPr>
                        <a:t>Detector material research</a:t>
                      </a:r>
                      <a:endParaRPr lang="en-DK">
                        <a:solidFill>
                          <a:schemeClr val="bg1"/>
                        </a:solidFill>
                        <a:latin typeface="Neo Sans Std" pitchFamily="2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76122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1">
                          <a:solidFill>
                            <a:schemeClr val="bg1"/>
                          </a:solidFill>
                          <a:latin typeface="Neo Sans Std" pitchFamily="2" charset="77"/>
                        </a:rPr>
                        <a:t>Advanced detector modelling</a:t>
                      </a:r>
                      <a:endParaRPr lang="en-DK">
                        <a:solidFill>
                          <a:schemeClr val="bg1"/>
                        </a:solidFill>
                        <a:latin typeface="Neo Sans Std" pitchFamily="2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3476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>
                          <a:solidFill>
                            <a:schemeClr val="bg1"/>
                          </a:solidFill>
                          <a:latin typeface="Neo Sans Std" pitchFamily="2" charset="77"/>
                        </a:rPr>
                        <a:t>Applications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86749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>
                          <a:solidFill>
                            <a:schemeClr val="bg1"/>
                          </a:solidFill>
                          <a:latin typeface="Neo Sans Std" pitchFamily="2" charset="77"/>
                        </a:rPr>
                        <a:t>Heritage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7734778"/>
                  </a:ext>
                </a:extLst>
              </a:tr>
            </a:tbl>
          </a:graphicData>
        </a:graphic>
      </p:graphicFrame>
      <p:pic>
        <p:nvPicPr>
          <p:cNvPr id="6" name="Picture 5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74542DF8-976A-D16A-E7B2-6B09E25E51C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293" y="72074"/>
            <a:ext cx="2446825" cy="54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614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07122A-BE01-C4F4-A177-640EF52E3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19894-0F0A-82AD-3E91-FA12DCB85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Neural Network position reconstruction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5D2CB4-2D2D-A1D2-FF6F-14544B6874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9019" y="1547374"/>
            <a:ext cx="9312374" cy="4545578"/>
          </a:xfrm>
        </p:spPr>
        <p:txBody>
          <a:bodyPr/>
          <a:lstStyle/>
          <a:p>
            <a:r>
              <a:rPr lang="en-US"/>
              <a:t>ATDM framework as </a:t>
            </a:r>
            <a:r>
              <a:rPr lang="en-US" b="1"/>
              <a:t>forward model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Neural Network as </a:t>
            </a:r>
            <a:r>
              <a:rPr lang="en-US" b="1"/>
              <a:t>inverse model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0D97A3-CB0E-FC12-ECA7-86B92776E07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20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FB20EF-D848-C24A-A117-49B29F2D33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0" r="46001"/>
          <a:stretch>
            <a:fillRect/>
          </a:stretch>
        </p:blipFill>
        <p:spPr>
          <a:xfrm>
            <a:off x="8136835" y="1795344"/>
            <a:ext cx="3369615" cy="20605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D2D93A-B9ED-FC28-0C1D-FC06B80A91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42" r="356"/>
          <a:stretch>
            <a:fillRect/>
          </a:stretch>
        </p:blipFill>
        <p:spPr>
          <a:xfrm>
            <a:off x="8693676" y="4023246"/>
            <a:ext cx="2812774" cy="2060593"/>
          </a:xfrm>
          <a:prstGeom prst="rect">
            <a:avLst/>
          </a:prstGeom>
        </p:spPr>
      </p:pic>
      <p:sp>
        <p:nvSpPr>
          <p:cNvPr id="8" name="Right Arrow 7">
            <a:extLst>
              <a:ext uri="{FF2B5EF4-FFF2-40B4-BE49-F238E27FC236}">
                <a16:creationId xmlns:a16="http://schemas.microsoft.com/office/drawing/2014/main" id="{4B1E4B21-5D3C-7A46-3FAA-928A8653ABD7}"/>
              </a:ext>
            </a:extLst>
          </p:cNvPr>
          <p:cNvSpPr/>
          <p:nvPr/>
        </p:nvSpPr>
        <p:spPr bwMode="auto">
          <a:xfrm>
            <a:off x="6904552" y="2445117"/>
            <a:ext cx="1017553" cy="626165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2EBDEC40-1373-8BDD-D058-E19866B1AE6F}"/>
              </a:ext>
            </a:extLst>
          </p:cNvPr>
          <p:cNvSpPr/>
          <p:nvPr/>
        </p:nvSpPr>
        <p:spPr bwMode="auto">
          <a:xfrm>
            <a:off x="3513250" y="2445117"/>
            <a:ext cx="1017553" cy="626165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E0DB5241-F393-8B61-05CE-293BBF8541A8}"/>
              </a:ext>
            </a:extLst>
          </p:cNvPr>
          <p:cNvSpPr/>
          <p:nvPr/>
        </p:nvSpPr>
        <p:spPr bwMode="auto">
          <a:xfrm flipH="1">
            <a:off x="6921066" y="4741080"/>
            <a:ext cx="1017553" cy="626165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E840E0E2-D2BA-E917-C1CE-12806F890A08}"/>
              </a:ext>
            </a:extLst>
          </p:cNvPr>
          <p:cNvSpPr/>
          <p:nvPr/>
        </p:nvSpPr>
        <p:spPr bwMode="auto">
          <a:xfrm flipH="1">
            <a:off x="3529764" y="4741080"/>
            <a:ext cx="1017553" cy="626165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79CD6B6-091F-73B4-AA48-32361C49C704}"/>
              </a:ext>
            </a:extLst>
          </p:cNvPr>
          <p:cNvSpPr/>
          <p:nvPr/>
        </p:nvSpPr>
        <p:spPr bwMode="auto">
          <a:xfrm>
            <a:off x="4820831" y="2300999"/>
            <a:ext cx="1528763" cy="91440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+mn-lt"/>
                <a:ea typeface="ＭＳ Ｐゴシック" pitchFamily="-80" charset="-128"/>
              </a:rPr>
              <a:t>ATDM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48FE28F4-3944-5CA3-BC1A-3E48AC30BB57}"/>
              </a:ext>
            </a:extLst>
          </p:cNvPr>
          <p:cNvSpPr/>
          <p:nvPr/>
        </p:nvSpPr>
        <p:spPr bwMode="auto">
          <a:xfrm>
            <a:off x="4820831" y="4596342"/>
            <a:ext cx="1528763" cy="91440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+mn-lt"/>
                <a:ea typeface="ＭＳ Ｐゴシック" pitchFamily="-80" charset="-128"/>
              </a:rPr>
              <a:t>Neural Network</a:t>
            </a:r>
          </a:p>
        </p:txBody>
      </p:sp>
      <p:pic>
        <p:nvPicPr>
          <p:cNvPr id="17" name="Picture 16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B73B09D7-6720-C31E-C33B-2DA2F95760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750" y="290908"/>
            <a:ext cx="2446825" cy="54373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5AEE401-F279-0E62-79E0-BBB23AECEE51}"/>
                  </a:ext>
                </a:extLst>
              </p:cNvPr>
              <p:cNvSpPr txBox="1"/>
              <p:nvPr/>
            </p:nvSpPr>
            <p:spPr>
              <a:xfrm>
                <a:off x="683962" y="2130210"/>
                <a:ext cx="137160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spcBef>
                    <a:spcPts val="432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pl-PL" b="0" i="1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pl-PL" b="0" i="1" smtClean="0"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pl-PL" b="0" i="1" smtClean="0">
                          <a:latin typeface="Cambria Math" panose="02040503050406030204" pitchFamily="18" charset="0"/>
                        </a:rPr>
                        <m:t>z</m:t>
                      </m:r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>
                  <a:latin typeface="+mn-lt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5AEE401-F279-0E62-79E0-BBB23AECEE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962" y="2130210"/>
                <a:ext cx="1371600" cy="246221"/>
              </a:xfrm>
              <a:prstGeom prst="rect">
                <a:avLst/>
              </a:prstGeom>
              <a:blipFill>
                <a:blip r:embed="rId5"/>
                <a:stretch>
                  <a:fillRect b="-341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 descr="A green and blue striped object&#10;&#10;AI-generated content may be incorrect.">
            <a:extLst>
              <a:ext uri="{FF2B5EF4-FFF2-40B4-BE49-F238E27FC236}">
                <a16:creationId xmlns:a16="http://schemas.microsoft.com/office/drawing/2014/main" id="{C0FCDDE7-76DB-A418-BDE8-D558EFD500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473" y="2162717"/>
            <a:ext cx="1741473" cy="1235166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0C95281-7849-6C61-84B5-DDF4049706FB}"/>
              </a:ext>
            </a:extLst>
          </p:cNvPr>
          <p:cNvCxnSpPr/>
          <p:nvPr/>
        </p:nvCxnSpPr>
        <p:spPr bwMode="auto">
          <a:xfrm>
            <a:off x="1672856" y="2408938"/>
            <a:ext cx="382706" cy="34926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" name="5-Point Star 18">
            <a:extLst>
              <a:ext uri="{FF2B5EF4-FFF2-40B4-BE49-F238E27FC236}">
                <a16:creationId xmlns:a16="http://schemas.microsoft.com/office/drawing/2014/main" id="{3BC35B37-2980-63B2-5BE4-6E48A43A01D8}"/>
              </a:ext>
            </a:extLst>
          </p:cNvPr>
          <p:cNvSpPr>
            <a:spLocks noChangeAspect="1"/>
          </p:cNvSpPr>
          <p:nvPr/>
        </p:nvSpPr>
        <p:spPr bwMode="auto">
          <a:xfrm>
            <a:off x="2019784" y="2723672"/>
            <a:ext cx="107352" cy="109436"/>
          </a:xfrm>
          <a:prstGeom prst="star5">
            <a:avLst/>
          </a:prstGeom>
          <a:solidFill>
            <a:srgbClr val="FF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68C3E2A-D49D-FAAE-72AA-2C00F9450F38}"/>
                  </a:ext>
                </a:extLst>
              </p:cNvPr>
              <p:cNvSpPr txBox="1"/>
              <p:nvPr/>
            </p:nvSpPr>
            <p:spPr>
              <a:xfrm>
                <a:off x="2141650" y="4930431"/>
                <a:ext cx="137160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spcBef>
                    <a:spcPts val="432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(</m:t>
                      </m:r>
                      <m:acc>
                        <m:accPr>
                          <m:chr m:val="̂"/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pl-PL" b="0" i="1" smtClean="0"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</m:acc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, </m:t>
                      </m:r>
                      <m:acc>
                        <m:accPr>
                          <m:chr m:val="̂"/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pl-PL" b="0" i="1" smtClean="0">
                              <a:latin typeface="Cambria Math" panose="02040503050406030204" pitchFamily="18" charset="0"/>
                            </a:rPr>
                            <m:t>y</m:t>
                          </m:r>
                        </m:e>
                      </m:acc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, </m:t>
                      </m:r>
                      <m:acc>
                        <m:accPr>
                          <m:chr m:val="̂"/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pl-PL" b="0" i="1" smtClean="0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</m:acc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>
                  <a:latin typeface="+mn-lt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68C3E2A-D49D-FAAE-72AA-2C00F9450F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1650" y="4930431"/>
                <a:ext cx="1371600" cy="246221"/>
              </a:xfrm>
              <a:prstGeom prst="rect">
                <a:avLst/>
              </a:prstGeom>
              <a:blipFill>
                <a:blip r:embed="rId7"/>
                <a:stretch>
                  <a:fillRect t="-17500" b="-3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47053EEF-9595-DE68-5643-2EDC2C52F79C}"/>
              </a:ext>
            </a:extLst>
          </p:cNvPr>
          <p:cNvSpPr txBox="1"/>
          <p:nvPr/>
        </p:nvSpPr>
        <p:spPr>
          <a:xfrm>
            <a:off x="8693676" y="1496245"/>
            <a:ext cx="2812774" cy="18466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>
              <a:spcBef>
                <a:spcPts val="432"/>
              </a:spcBef>
            </a:pPr>
            <a:r>
              <a:rPr lang="en-US" sz="1200">
                <a:latin typeface="+mn-lt"/>
              </a:rPr>
              <a:t>(69 channels x 500 time steps)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4D4D239-533C-2E5F-4151-F94B58B3B064}"/>
              </a:ext>
            </a:extLst>
          </p:cNvPr>
          <p:cNvSpPr txBox="1"/>
          <p:nvPr/>
        </p:nvSpPr>
        <p:spPr>
          <a:xfrm>
            <a:off x="3971304" y="5726094"/>
            <a:ext cx="3227815" cy="42062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>
              <a:spcBef>
                <a:spcPts val="432"/>
              </a:spcBef>
            </a:pPr>
            <a:r>
              <a:rPr lang="en-US" sz="1200">
                <a:latin typeface="+mn-lt"/>
              </a:rPr>
              <a:t>Feed-Forward Neural Network</a:t>
            </a:r>
          </a:p>
          <a:p>
            <a:pPr algn="ctr">
              <a:spcBef>
                <a:spcPts val="432"/>
              </a:spcBef>
            </a:pPr>
            <a:r>
              <a:rPr lang="en-US" sz="1200">
                <a:latin typeface="+mn-lt"/>
              </a:rPr>
              <a:t>(3 hidden layers x 500 hidden units)</a:t>
            </a:r>
          </a:p>
        </p:txBody>
      </p:sp>
    </p:spTree>
    <p:extLst>
      <p:ext uri="{BB962C8B-B14F-4D97-AF65-F5344CB8AC3E}">
        <p14:creationId xmlns:p14="http://schemas.microsoft.com/office/powerpoint/2010/main" val="3358771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5E9D7-55E6-2165-9A11-2581DCC2B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F7443-D2F4-B43B-7AC9-23FD82248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Detector physics shape training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A76709-68E8-699A-4FFD-9A360461A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9019" y="1520480"/>
            <a:ext cx="9312374" cy="386161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Uniform sampling ≠ uniform training data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206C19-8A3E-4F78-5608-A8DF5FF20C0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21</a:t>
            </a:fld>
            <a:endParaRPr lang="en-GB"/>
          </a:p>
        </p:txBody>
      </p:sp>
      <p:pic>
        <p:nvPicPr>
          <p:cNvPr id="6" name="Picture 5" descr="A diagram of a green rectangular object&#10;&#10;AI-generated content may be incorrect.">
            <a:extLst>
              <a:ext uri="{FF2B5EF4-FFF2-40B4-BE49-F238E27FC236}">
                <a16:creationId xmlns:a16="http://schemas.microsoft.com/office/drawing/2014/main" id="{79855FD8-7E3F-007C-5F0F-4867B41587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834" y="2271238"/>
            <a:ext cx="9047265" cy="4074879"/>
          </a:xfrm>
          <a:prstGeom prst="rect">
            <a:avLst/>
          </a:prstGeom>
        </p:spPr>
      </p:pic>
      <p:pic>
        <p:nvPicPr>
          <p:cNvPr id="7" name="Picture 6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C0763351-6B6B-07DD-050A-A8877DF431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750" y="290908"/>
            <a:ext cx="2446825" cy="543739"/>
          </a:xfrm>
          <a:prstGeom prst="rect">
            <a:avLst/>
          </a:prstGeom>
        </p:spPr>
      </p:pic>
      <p:pic>
        <p:nvPicPr>
          <p:cNvPr id="9" name="Picture 8" descr="A green and blue striped object&#10;&#10;AI-generated content may be incorrect.">
            <a:extLst>
              <a:ext uri="{FF2B5EF4-FFF2-40B4-BE49-F238E27FC236}">
                <a16:creationId xmlns:a16="http://schemas.microsoft.com/office/drawing/2014/main" id="{2F8F00AE-5FF0-F857-3190-DA38A40D4D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25" y="3014584"/>
            <a:ext cx="2271588" cy="1611158"/>
          </a:xfrm>
          <a:prstGeom prst="rect">
            <a:avLst/>
          </a:prstGeom>
        </p:spPr>
      </p:pic>
      <p:pic>
        <p:nvPicPr>
          <p:cNvPr id="24" name="Picture 23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F70F0E6B-979F-2F63-5400-9857612AEE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65" y="2990355"/>
            <a:ext cx="296382" cy="4386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DC17B16-CBF0-1280-D876-D66E4C964A6A}"/>
              </a:ext>
            </a:extLst>
          </p:cNvPr>
          <p:cNvSpPr txBox="1"/>
          <p:nvPr/>
        </p:nvSpPr>
        <p:spPr>
          <a:xfrm>
            <a:off x="1054646" y="929503"/>
            <a:ext cx="541925" cy="246221"/>
          </a:xfrm>
          <a:prstGeom prst="rect">
            <a:avLst/>
          </a:prstGeom>
          <a:noFill/>
          <a:ln w="38100"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432"/>
              </a:spcBef>
            </a:pPr>
            <a:r>
              <a:rPr lang="en-US" b="1"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</a:rPr>
              <a:t>Sim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7E52848-7262-9C0A-0762-71650332BACF}"/>
              </a:ext>
            </a:extLst>
          </p:cNvPr>
          <p:cNvCxnSpPr/>
          <p:nvPr/>
        </p:nvCxnSpPr>
        <p:spPr bwMode="auto">
          <a:xfrm flipV="1">
            <a:off x="9707880" y="1958340"/>
            <a:ext cx="601980" cy="71628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71B33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190F547-1F07-CABC-E83F-D8368091DA51}"/>
              </a:ext>
            </a:extLst>
          </p:cNvPr>
          <p:cNvSpPr txBox="1"/>
          <p:nvPr/>
        </p:nvSpPr>
        <p:spPr>
          <a:xfrm>
            <a:off x="9072624" y="1416863"/>
            <a:ext cx="2433826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>
              <a:spcBef>
                <a:spcPts val="432"/>
              </a:spcBef>
            </a:pPr>
            <a:r>
              <a:rPr lang="en-US" dirty="0">
                <a:latin typeface="+mn-lt"/>
              </a:rPr>
              <a:t>Initially ~50 000 positions uniformly distributed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AA3D63-7FCC-E1B4-9732-154CA3C7760C}"/>
              </a:ext>
            </a:extLst>
          </p:cNvPr>
          <p:cNvSpPr txBox="1"/>
          <p:nvPr/>
        </p:nvSpPr>
        <p:spPr>
          <a:xfrm>
            <a:off x="2682364" y="1964321"/>
            <a:ext cx="2433826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>
              <a:spcBef>
                <a:spcPts val="432"/>
              </a:spcBef>
            </a:pPr>
            <a:r>
              <a:rPr lang="en-US" dirty="0">
                <a:latin typeface="+mn-lt"/>
              </a:rPr>
              <a:t>dead cathode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18A5DE-A4C6-17F4-53AA-71A17129E094}"/>
              </a:ext>
            </a:extLst>
          </p:cNvPr>
          <p:cNvCxnSpPr/>
          <p:nvPr/>
        </p:nvCxnSpPr>
        <p:spPr bwMode="auto">
          <a:xfrm flipH="1" flipV="1">
            <a:off x="4518211" y="2210542"/>
            <a:ext cx="147918" cy="194499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71B33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3F3C20-14FC-F332-A052-3932B54A0195}"/>
              </a:ext>
            </a:extLst>
          </p:cNvPr>
          <p:cNvCxnSpPr/>
          <p:nvPr/>
        </p:nvCxnSpPr>
        <p:spPr bwMode="auto">
          <a:xfrm flipV="1">
            <a:off x="2854363" y="5409580"/>
            <a:ext cx="601980" cy="71628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71B33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6211ACD6-EEC6-9B42-4A72-556527A56E5D}"/>
              </a:ext>
            </a:extLst>
          </p:cNvPr>
          <p:cNvSpPr txBox="1"/>
          <p:nvPr/>
        </p:nvSpPr>
        <p:spPr>
          <a:xfrm>
            <a:off x="707436" y="6021732"/>
            <a:ext cx="2433826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>
              <a:spcBef>
                <a:spcPts val="432"/>
              </a:spcBef>
            </a:pPr>
            <a:r>
              <a:rPr lang="en-US" dirty="0">
                <a:latin typeface="+mn-lt"/>
              </a:rPr>
              <a:t>detector blind spot</a:t>
            </a:r>
          </a:p>
        </p:txBody>
      </p:sp>
    </p:spTree>
    <p:extLst>
      <p:ext uri="{BB962C8B-B14F-4D97-AF65-F5344CB8AC3E}">
        <p14:creationId xmlns:p14="http://schemas.microsoft.com/office/powerpoint/2010/main" val="222406067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5DACA-DE79-B08E-07A4-2F518C468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screenshot of a graph&#10;&#10;AI-generated content may be incorrect.">
            <a:extLst>
              <a:ext uri="{FF2B5EF4-FFF2-40B4-BE49-F238E27FC236}">
                <a16:creationId xmlns:a16="http://schemas.microsoft.com/office/drawing/2014/main" id="{A1FF2D7C-ADEC-903E-30F5-7CCCDA3EE9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43768"/>
          <a:stretch>
            <a:fillRect/>
          </a:stretch>
        </p:blipFill>
        <p:spPr>
          <a:xfrm>
            <a:off x="3239594" y="2361313"/>
            <a:ext cx="8483156" cy="40260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F54B48-C165-F075-6E93-4D644395E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On simulation, it’s learnable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E1287-5D99-9F66-F8BC-55E7382A7F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9019" y="1422088"/>
            <a:ext cx="3648760" cy="487241"/>
          </a:xfrm>
        </p:spPr>
        <p:txBody>
          <a:bodyPr anchor="ctr"/>
          <a:lstStyle/>
          <a:p>
            <a:pPr marL="0" indent="0" algn="ctr">
              <a:buNone/>
            </a:pPr>
            <a:r>
              <a:rPr lang="en-US" sz="2000"/>
              <a:t>Average </a:t>
            </a:r>
            <a:r>
              <a:rPr lang="en-US" sz="2000" err="1"/>
              <a:t>RMSE</a:t>
            </a:r>
            <a:r>
              <a:rPr lang="en-US" sz="2000" baseline="-25000" err="1"/>
              <a:t>test</a:t>
            </a:r>
            <a:r>
              <a:rPr lang="en-US" sz="2000"/>
              <a:t> = 0.0</a:t>
            </a:r>
            <a:r>
              <a:rPr lang="en-US" sz="2000" b="1"/>
              <a:t>18</a:t>
            </a:r>
            <a:r>
              <a:rPr lang="en-US" sz="2000"/>
              <a:t> mm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676FCC-FC14-3D84-9E15-353A60B1F7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22</a:t>
            </a:fld>
            <a:endParaRPr lang="en-GB"/>
          </a:p>
        </p:txBody>
      </p:sp>
      <p:pic>
        <p:nvPicPr>
          <p:cNvPr id="6" name="Picture 5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21C7CDAD-9FFD-A24B-A9E1-183BF9A486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750" y="290908"/>
            <a:ext cx="2446825" cy="54373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07B807B-4AB7-6A64-2620-61F56FE39161}"/>
                  </a:ext>
                </a:extLst>
              </p:cNvPr>
              <p:cNvSpPr txBox="1"/>
              <p:nvPr/>
            </p:nvSpPr>
            <p:spPr>
              <a:xfrm>
                <a:off x="3975186" y="2071847"/>
                <a:ext cx="609600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l-G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pl-PL" b="0" i="1" smtClean="0">
                            <a:latin typeface="Cambria Math" panose="02040503050406030204" pitchFamily="18" charset="0"/>
                          </a:rPr>
                          <m:t>x</m:t>
                        </m:r>
                      </m:sub>
                    </m:sSub>
                  </m:oMath>
                </a14:m>
                <a:r>
                  <a:rPr lang="el-GR"/>
                  <a:t> = 0.0</a:t>
                </a:r>
                <a:r>
                  <a:rPr lang="el-GR" b="1"/>
                  <a:t>19</a:t>
                </a:r>
                <a:r>
                  <a:rPr lang="el-GR"/>
                  <a:t> </a:t>
                </a:r>
                <a:r>
                  <a:rPr lang="en-US"/>
                  <a:t>mm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07B807B-4AB7-6A64-2620-61F56FE391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5186" y="2071847"/>
                <a:ext cx="6096000" cy="338554"/>
              </a:xfrm>
              <a:prstGeom prst="rect">
                <a:avLst/>
              </a:prstGeom>
              <a:blipFill>
                <a:blip r:embed="rId5"/>
                <a:stretch>
                  <a:fillRect t="-5455" b="-2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9CF83D6-EC97-A17C-0731-521E7B7B3A75}"/>
                  </a:ext>
                </a:extLst>
              </p:cNvPr>
              <p:cNvSpPr txBox="1"/>
              <p:nvPr/>
            </p:nvSpPr>
            <p:spPr>
              <a:xfrm>
                <a:off x="6647112" y="2038474"/>
                <a:ext cx="6096000" cy="3611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l-G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pl-PL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y</m:t>
                        </m:r>
                      </m:sub>
                    </m:sSub>
                  </m:oMath>
                </a14:m>
                <a:r>
                  <a:rPr lang="el-GR"/>
                  <a:t> = 0.00</a:t>
                </a:r>
                <a:r>
                  <a:rPr lang="el-GR" b="1"/>
                  <a:t>8</a:t>
                </a:r>
                <a:r>
                  <a:rPr lang="el-GR"/>
                  <a:t> </a:t>
                </a:r>
                <a:r>
                  <a:rPr lang="en-US"/>
                  <a:t>mm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9CF83D6-EC97-A17C-0731-521E7B7B3A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7112" y="2038474"/>
                <a:ext cx="6096000" cy="361189"/>
              </a:xfrm>
              <a:prstGeom prst="rect">
                <a:avLst/>
              </a:prstGeom>
              <a:blipFill>
                <a:blip r:embed="rId6"/>
                <a:stretch>
                  <a:fillRect t="-6667" b="-1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E65F482-4834-02CD-4571-3E369809C7BA}"/>
                  </a:ext>
                </a:extLst>
              </p:cNvPr>
              <p:cNvSpPr txBox="1"/>
              <p:nvPr/>
            </p:nvSpPr>
            <p:spPr>
              <a:xfrm>
                <a:off x="9444379" y="2071847"/>
                <a:ext cx="6901542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l-G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pl-PL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z</m:t>
                        </m:r>
                      </m:sub>
                    </m:sSub>
                  </m:oMath>
                </a14:m>
                <a:r>
                  <a:rPr lang="el-GR"/>
                  <a:t> = 0.0</a:t>
                </a:r>
                <a:r>
                  <a:rPr lang="el-GR" b="1"/>
                  <a:t>28</a:t>
                </a:r>
                <a:r>
                  <a:rPr lang="el-GR"/>
                  <a:t> </a:t>
                </a:r>
                <a:r>
                  <a:rPr lang="en-US"/>
                  <a:t>mm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E65F482-4834-02CD-4571-3E369809C7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4379" y="2071847"/>
                <a:ext cx="6901542" cy="338554"/>
              </a:xfrm>
              <a:prstGeom prst="rect">
                <a:avLst/>
              </a:prstGeom>
              <a:blipFill>
                <a:blip r:embed="rId7"/>
                <a:stretch>
                  <a:fillRect t="-5455" b="-2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16D7971F-9F87-691A-CB9D-C495721F43D6}"/>
              </a:ext>
            </a:extLst>
          </p:cNvPr>
          <p:cNvSpPr txBox="1"/>
          <p:nvPr/>
        </p:nvSpPr>
        <p:spPr>
          <a:xfrm>
            <a:off x="1054646" y="929503"/>
            <a:ext cx="541925" cy="246221"/>
          </a:xfrm>
          <a:prstGeom prst="rect">
            <a:avLst/>
          </a:prstGeom>
          <a:noFill/>
          <a:ln w="38100"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432"/>
              </a:spcBef>
            </a:pPr>
            <a:r>
              <a:rPr lang="en-US" b="1"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</a:rPr>
              <a:t>Sim</a:t>
            </a:r>
          </a:p>
        </p:txBody>
      </p:sp>
      <p:pic>
        <p:nvPicPr>
          <p:cNvPr id="8" name="Picture 7" descr="A green and blue striped object&#10;&#10;AI-generated content may be incorrect.">
            <a:extLst>
              <a:ext uri="{FF2B5EF4-FFF2-40B4-BE49-F238E27FC236}">
                <a16:creationId xmlns:a16="http://schemas.microsoft.com/office/drawing/2014/main" id="{77932C5D-BD87-F2E3-10B0-502D35FAD53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25" y="3014584"/>
            <a:ext cx="2271588" cy="1611158"/>
          </a:xfrm>
          <a:prstGeom prst="rect">
            <a:avLst/>
          </a:prstGeom>
        </p:spPr>
      </p:pic>
      <p:pic>
        <p:nvPicPr>
          <p:cNvPr id="11" name="Picture 10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B7847EEC-98AF-E5B4-A914-BC5E481961D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65" y="2990355"/>
            <a:ext cx="296382" cy="43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3837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DD6F9E-E2E5-AF24-2D9B-BC7B92258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44191-1A68-8356-04E1-959A0BD83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Does it work on real data?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32C13-5F0F-52B6-7C20-1C5C1FA6D4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9019" y="1547374"/>
            <a:ext cx="9312374" cy="1404592"/>
          </a:xfrm>
        </p:spPr>
        <p:txBody>
          <a:bodyPr/>
          <a:lstStyle/>
          <a:p>
            <a:r>
              <a:rPr lang="en-US"/>
              <a:t>Real data is obtained from measurements </a:t>
            </a:r>
            <a:r>
              <a:rPr lang="pl-PL"/>
              <a:t>in the DTU Space </a:t>
            </a:r>
            <a:r>
              <a:rPr lang="pl-PL" err="1"/>
              <a:t>Detector</a:t>
            </a:r>
            <a:r>
              <a:rPr lang="pl-PL"/>
              <a:t> </a:t>
            </a:r>
            <a:r>
              <a:rPr lang="pl-PL" err="1"/>
              <a:t>Laboratory</a:t>
            </a:r>
            <a:endParaRPr lang="en-US"/>
          </a:p>
          <a:p>
            <a:r>
              <a:rPr lang="en-US"/>
              <a:t>The NN transfers from </a:t>
            </a:r>
            <a:r>
              <a:rPr lang="en-US" b="1"/>
              <a:t>simulation to experimental signals</a:t>
            </a:r>
            <a:r>
              <a:rPr lang="en-US"/>
              <a:t>,</a:t>
            </a:r>
          </a:p>
          <a:p>
            <a:pPr lvl="1"/>
            <a:r>
              <a:rPr lang="en-US"/>
              <a:t>only bridge to real data was random signal noise injected during training</a:t>
            </a:r>
          </a:p>
          <a:p>
            <a:pPr lvl="1"/>
            <a:r>
              <a:rPr lang="en-US"/>
              <a:t>no detector or setup-specific calibration was applied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51319E-4DC9-F184-125A-CD9997F39FD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23</a:t>
            </a:fld>
            <a:endParaRPr lang="en-GB"/>
          </a:p>
        </p:txBody>
      </p:sp>
      <p:pic>
        <p:nvPicPr>
          <p:cNvPr id="5" name="Picture 4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488BB96C-DB91-40E1-68A3-2348919EDD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750" y="290908"/>
            <a:ext cx="2446825" cy="5437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8E64364-EA16-3A6A-0BD9-999A85A39758}"/>
              </a:ext>
            </a:extLst>
          </p:cNvPr>
          <p:cNvSpPr txBox="1"/>
          <p:nvPr/>
        </p:nvSpPr>
        <p:spPr>
          <a:xfrm>
            <a:off x="5453373" y="3766881"/>
            <a:ext cx="541689" cy="101566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>
              <a:spcBef>
                <a:spcPts val="432"/>
              </a:spcBef>
            </a:pPr>
            <a:r>
              <a:rPr lang="en-US" sz="6600" b="1">
                <a:latin typeface="+mn-lt"/>
              </a:rPr>
              <a:t>v</a:t>
            </a:r>
            <a:endParaRPr lang="en-US" sz="3600" b="1">
              <a:latin typeface="+mn-lt"/>
            </a:endParaRPr>
          </a:p>
        </p:txBody>
      </p:sp>
      <p:pic>
        <p:nvPicPr>
          <p:cNvPr id="10" name="Picture 9" descr="A close-up of a machine&#10;&#10;AI-generated content may be incorrect.">
            <a:extLst>
              <a:ext uri="{FF2B5EF4-FFF2-40B4-BE49-F238E27FC236}">
                <a16:creationId xmlns:a16="http://schemas.microsoft.com/office/drawing/2014/main" id="{CEAEB6B3-32FF-57AA-BC1F-2295F1D492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8"/>
          <a:stretch>
            <a:fillRect/>
          </a:stretch>
        </p:blipFill>
        <p:spPr>
          <a:xfrm>
            <a:off x="7755148" y="2951966"/>
            <a:ext cx="3120780" cy="310795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7269A18-149A-F417-8892-2AF3E49057D9}"/>
              </a:ext>
            </a:extLst>
          </p:cNvPr>
          <p:cNvSpPr txBox="1"/>
          <p:nvPr/>
        </p:nvSpPr>
        <p:spPr>
          <a:xfrm>
            <a:off x="5702442" y="3986855"/>
            <a:ext cx="541689" cy="110799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>
              <a:spcBef>
                <a:spcPts val="432"/>
              </a:spcBef>
            </a:pPr>
            <a:r>
              <a:rPr lang="en-US" sz="7200" b="1">
                <a:latin typeface="+mn-lt"/>
              </a:rPr>
              <a:t>s</a:t>
            </a:r>
            <a:endParaRPr lang="en-US" sz="3600" b="1">
              <a:latin typeface="+mn-lt"/>
            </a:endParaRPr>
          </a:p>
        </p:txBody>
      </p:sp>
      <p:sp>
        <p:nvSpPr>
          <p:cNvPr id="14" name="Triangle 13">
            <a:extLst>
              <a:ext uri="{FF2B5EF4-FFF2-40B4-BE49-F238E27FC236}">
                <a16:creationId xmlns:a16="http://schemas.microsoft.com/office/drawing/2014/main" id="{ED389A8D-19A5-1D1B-2929-E6745C222A77}"/>
              </a:ext>
            </a:extLst>
          </p:cNvPr>
          <p:cNvSpPr/>
          <p:nvPr/>
        </p:nvSpPr>
        <p:spPr bwMode="auto">
          <a:xfrm rot="12090080">
            <a:off x="5738566" y="3577918"/>
            <a:ext cx="151356" cy="1970841"/>
          </a:xfrm>
          <a:prstGeom prst="triangl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8A593BF-7D14-4D89-E5B5-62D20AA8A287}"/>
              </a:ext>
            </a:extLst>
          </p:cNvPr>
          <p:cNvSpPr/>
          <p:nvPr/>
        </p:nvSpPr>
        <p:spPr bwMode="auto">
          <a:xfrm>
            <a:off x="6095207" y="3507698"/>
            <a:ext cx="223148" cy="20979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pic>
        <p:nvPicPr>
          <p:cNvPr id="17" name="Picture 16" descr="A green and blue striped object&#10;&#10;AI-generated content may be incorrect.">
            <a:extLst>
              <a:ext uri="{FF2B5EF4-FFF2-40B4-BE49-F238E27FC236}">
                <a16:creationId xmlns:a16="http://schemas.microsoft.com/office/drawing/2014/main" id="{13EBF51D-F342-74CC-C635-B6AAD2CD85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207" y="3695265"/>
            <a:ext cx="2856482" cy="2026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407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0.01019 L 0.05326 -0.02638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0" y="-182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96 0.01181 L -0.05404 -0.02083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00" y="-1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4D1FE-E9C5-48EC-6684-2EC62C144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BE4FE31-3CC3-2655-9DBE-BCA8C55D06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8"/>
          <a:stretch>
            <a:fillRect/>
          </a:stretch>
        </p:blipFill>
        <p:spPr>
          <a:xfrm>
            <a:off x="6479581" y="1422003"/>
            <a:ext cx="5595729" cy="51145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35290AC-41E9-81C6-E0A5-BC018529C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Forming an expected distribution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297973-67DD-8437-2392-27EA275A69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4646" y="1537435"/>
            <a:ext cx="9312374" cy="4545578"/>
          </a:xfrm>
        </p:spPr>
        <p:txBody>
          <a:bodyPr/>
          <a:lstStyle/>
          <a:p>
            <a:r>
              <a:rPr lang="en-US"/>
              <a:t>Slit-beam illumination</a:t>
            </a:r>
          </a:p>
          <a:p>
            <a:pPr marL="0" indent="0">
              <a:buNone/>
            </a:pPr>
            <a:r>
              <a:rPr lang="en-US"/>
              <a:t>using Cs</a:t>
            </a:r>
            <a:r>
              <a:rPr lang="en-US" baseline="30000"/>
              <a:t>137</a:t>
            </a:r>
            <a:r>
              <a:rPr lang="en-US"/>
              <a:t> (662 keV)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0A95CA-1CF4-4B28-3A7B-EB90F94E2BD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24</a:t>
            </a:fld>
            <a:endParaRPr lang="en-GB"/>
          </a:p>
        </p:txBody>
      </p:sp>
      <p:pic>
        <p:nvPicPr>
          <p:cNvPr id="6" name="Picture 5" descr="A machine with a laser beam&#10;&#10;AI-generated content may be incorrect.">
            <a:extLst>
              <a:ext uri="{FF2B5EF4-FFF2-40B4-BE49-F238E27FC236}">
                <a16:creationId xmlns:a16="http://schemas.microsoft.com/office/drawing/2014/main" id="{61834DE0-AD4E-7202-33D8-6C03E43E7D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448" y="2184165"/>
            <a:ext cx="4650960" cy="3737378"/>
          </a:xfrm>
          <a:prstGeom prst="rect">
            <a:avLst/>
          </a:prstGeom>
        </p:spPr>
      </p:pic>
      <p:pic>
        <p:nvPicPr>
          <p:cNvPr id="8" name="Picture 7" descr="A close-up of a machine&#10;&#10;AI-generated content may be incorrect.">
            <a:extLst>
              <a:ext uri="{FF2B5EF4-FFF2-40B4-BE49-F238E27FC236}">
                <a16:creationId xmlns:a16="http://schemas.microsoft.com/office/drawing/2014/main" id="{B6BAE427-7244-0F1F-1ACF-956BF0F227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" t="2205" r="1578" b="1784"/>
          <a:stretch>
            <a:fillRect/>
          </a:stretch>
        </p:blipFill>
        <p:spPr>
          <a:xfrm>
            <a:off x="4320427" y="1329399"/>
            <a:ext cx="2236304" cy="2206487"/>
          </a:xfrm>
          <a:prstGeom prst="ellipse">
            <a:avLst/>
          </a:prstGeom>
          <a:ln w="57150">
            <a:solidFill>
              <a:schemeClr val="bg1"/>
            </a:solidFill>
          </a:ln>
        </p:spPr>
      </p:pic>
      <p:sp>
        <p:nvSpPr>
          <p:cNvPr id="14" name="Right Arrow 13">
            <a:extLst>
              <a:ext uri="{FF2B5EF4-FFF2-40B4-BE49-F238E27FC236}">
                <a16:creationId xmlns:a16="http://schemas.microsoft.com/office/drawing/2014/main" id="{F713EA90-808E-359F-1E35-86355AA2A688}"/>
              </a:ext>
            </a:extLst>
          </p:cNvPr>
          <p:cNvSpPr/>
          <p:nvPr/>
        </p:nvSpPr>
        <p:spPr bwMode="auto">
          <a:xfrm>
            <a:off x="5979191" y="3659596"/>
            <a:ext cx="1000779" cy="771525"/>
          </a:xfrm>
          <a:prstGeom prst="rightArrow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BD7A34C-25E3-9A07-BBB3-3E5049F5C7A1}"/>
              </a:ext>
            </a:extLst>
          </p:cNvPr>
          <p:cNvCxnSpPr/>
          <p:nvPr/>
        </p:nvCxnSpPr>
        <p:spPr bwMode="auto">
          <a:xfrm flipV="1">
            <a:off x="3421189" y="1836295"/>
            <a:ext cx="1038386" cy="2123268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bg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7E42564-D17A-A032-606E-640806085745}"/>
              </a:ext>
            </a:extLst>
          </p:cNvPr>
          <p:cNvCxnSpPr/>
          <p:nvPr/>
        </p:nvCxnSpPr>
        <p:spPr bwMode="auto">
          <a:xfrm flipV="1">
            <a:off x="3421189" y="3535886"/>
            <a:ext cx="2381411" cy="423677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bg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5" name="Picture 24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0115030B-6859-A201-0A2D-DEE7854A4B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750" y="290908"/>
            <a:ext cx="2446825" cy="54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062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58C856-28BF-651B-7057-A5E0C7E57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A40EB3DA-8A93-A43C-2181-024E69AFE4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749" y="1575265"/>
            <a:ext cx="4888292" cy="488829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009D993-8DBF-7F3A-E871-C3776B53FB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5839" y="1568007"/>
            <a:ext cx="4888293" cy="48882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C429DC3-DC65-6FBA-0B74-0D85E161B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So… Does it work on real data?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356A3-7E7D-AF59-843C-0292464396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4646" y="1537435"/>
            <a:ext cx="4729928" cy="429251"/>
          </a:xfrm>
        </p:spPr>
        <p:txBody>
          <a:bodyPr/>
          <a:lstStyle/>
          <a:p>
            <a:r>
              <a:rPr lang="en-US"/>
              <a:t>x-dimension illumination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331755-ACC5-DB15-6C1B-C69626B337A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25</a:t>
            </a:fld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2DB5ECA-C04D-A3E8-5D5B-EEDE091011F6}"/>
              </a:ext>
            </a:extLst>
          </p:cNvPr>
          <p:cNvSpPr txBox="1">
            <a:spLocks/>
          </p:cNvSpPr>
          <p:nvPr/>
        </p:nvSpPr>
        <p:spPr bwMode="auto">
          <a:xfrm>
            <a:off x="6405839" y="1537435"/>
            <a:ext cx="4729928" cy="429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98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Neo Sans Std" panose="020B0504030504040204" pitchFamily="34" charset="0"/>
                <a:ea typeface="+mn-ea"/>
                <a:cs typeface="+mn-cs"/>
              </a:defRPr>
            </a:lvl1pPr>
            <a:lvl2pPr marL="414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Neo Sans Std" panose="020B0504030504040204" pitchFamily="34" charset="0"/>
                <a:ea typeface="+mn-ea"/>
              </a:defRPr>
            </a:lvl2pPr>
            <a:lvl3pPr marL="6156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Neo Sans Std" panose="020B0504030504040204" pitchFamily="34" charset="0"/>
                <a:ea typeface="+mn-ea"/>
              </a:defRPr>
            </a:lvl3pPr>
            <a:lvl4pPr marL="828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Neo Sans Std" panose="020B0504030504040204" pitchFamily="34" charset="0"/>
                <a:ea typeface="+mn-ea"/>
              </a:defRPr>
            </a:lvl4pPr>
            <a:lvl5pPr marL="1026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Neo Sans Std" panose="020B0504030504040204" pitchFamily="34" charset="0"/>
                <a:ea typeface="+mn-ea"/>
              </a:defRPr>
            </a:lvl5pPr>
            <a:lvl6pPr marL="1026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Neo Sans Std" panose="020B0504030504040204" pitchFamily="34" charset="0"/>
                <a:ea typeface="+mn-ea"/>
              </a:defRPr>
            </a:lvl6pPr>
            <a:lvl7pPr marL="1026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1026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1026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kern="0"/>
              <a:t>z-dimension illumination</a:t>
            </a:r>
          </a:p>
        </p:txBody>
      </p:sp>
      <p:pic>
        <p:nvPicPr>
          <p:cNvPr id="11" name="Picture 10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F14FB98B-FAFB-19A2-F258-DF8BB836C58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750" y="290908"/>
            <a:ext cx="2446825" cy="54373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9987275-3B8B-ED8B-BDCA-4EB6F90412A7}"/>
              </a:ext>
            </a:extLst>
          </p:cNvPr>
          <p:cNvSpPr/>
          <p:nvPr/>
        </p:nvSpPr>
        <p:spPr bwMode="auto">
          <a:xfrm>
            <a:off x="3476172" y="2032000"/>
            <a:ext cx="2053772" cy="44243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pic>
        <p:nvPicPr>
          <p:cNvPr id="18" name="Picture 17" descr="A green and blue striped object&#10;&#10;AI-generated content may be incorrect.">
            <a:extLst>
              <a:ext uri="{FF2B5EF4-FFF2-40B4-BE49-F238E27FC236}">
                <a16:creationId xmlns:a16="http://schemas.microsoft.com/office/drawing/2014/main" id="{06D1BC7F-2B35-F6E8-FB54-3C1E3AE9E3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5482" y="930463"/>
            <a:ext cx="1711550" cy="1213943"/>
          </a:xfrm>
          <a:prstGeom prst="rect">
            <a:avLst/>
          </a:prstGeom>
        </p:spPr>
      </p:pic>
      <p:pic>
        <p:nvPicPr>
          <p:cNvPr id="21" name="Picture 20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9DC33876-9D01-D0E2-E982-6C4316FF46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2051" y="907386"/>
            <a:ext cx="265198" cy="3442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6FC5AF3-D122-DAB0-BA89-FDD80055D19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6" r="432"/>
          <a:stretch>
            <a:fillRect/>
          </a:stretch>
        </p:blipFill>
        <p:spPr>
          <a:xfrm>
            <a:off x="6464591" y="1422003"/>
            <a:ext cx="5595729" cy="5114515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18239E8-8602-DD8A-78E2-86A40699AFB6}"/>
              </a:ext>
            </a:extLst>
          </p:cNvPr>
          <p:cNvCxnSpPr/>
          <p:nvPr/>
        </p:nvCxnSpPr>
        <p:spPr bwMode="auto">
          <a:xfrm flipV="1">
            <a:off x="8896662" y="5284033"/>
            <a:ext cx="0" cy="824459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BDC008D6-704B-F122-6F95-2E6A1499161A}"/>
              </a:ext>
            </a:extLst>
          </p:cNvPr>
          <p:cNvSpPr txBox="1"/>
          <p:nvPr/>
        </p:nvSpPr>
        <p:spPr>
          <a:xfrm>
            <a:off x="7966503" y="6139064"/>
            <a:ext cx="1766964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>
              <a:spcBef>
                <a:spcPts val="432"/>
              </a:spcBef>
            </a:pPr>
            <a:r>
              <a:rPr lang="en-US">
                <a:latin typeface="+mn-lt"/>
              </a:rPr>
              <a:t>as seen from here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770B3E-DC2B-864B-3664-AFCB710A1C31}"/>
              </a:ext>
            </a:extLst>
          </p:cNvPr>
          <p:cNvSpPr txBox="1"/>
          <p:nvPr/>
        </p:nvSpPr>
        <p:spPr>
          <a:xfrm>
            <a:off x="1054646" y="929503"/>
            <a:ext cx="614497" cy="246221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432"/>
              </a:spcBef>
            </a:pPr>
            <a:r>
              <a:rPr lang="en-US" b="1">
                <a:solidFill>
                  <a:srgbClr val="FFC000"/>
                </a:solidFill>
                <a:latin typeface="+mn-lt"/>
              </a:rPr>
              <a:t>Real</a:t>
            </a:r>
          </a:p>
        </p:txBody>
      </p:sp>
    </p:spTree>
    <p:extLst>
      <p:ext uri="{BB962C8B-B14F-4D97-AF65-F5344CB8AC3E}">
        <p14:creationId xmlns:p14="http://schemas.microsoft.com/office/powerpoint/2010/main" val="1747736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 animBg="1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7B248D-DC7F-FF8A-4594-59914F025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96745-4936-0E5F-064C-7865176FA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Where does the NN help?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A0936A-951D-3C04-8A70-4D46DB0F90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9019" y="1547374"/>
            <a:ext cx="9312374" cy="4545578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A flood-field measurement comparison (side view)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C58408-A41D-820B-E047-AC6FF00CA2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26</a:t>
            </a:fld>
            <a:endParaRPr lang="en-GB"/>
          </a:p>
        </p:txBody>
      </p:sp>
      <p:pic>
        <p:nvPicPr>
          <p:cNvPr id="6" name="Picture 5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96FC02CB-83AB-4E1A-8BDF-96AD525001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750" y="290908"/>
            <a:ext cx="2446825" cy="5437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D551365-E7D4-3381-57C5-E18EFF6CBC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685" y="2107713"/>
            <a:ext cx="10628474" cy="43221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02830DF-1162-3FB4-DB21-39AE4488BCB3}"/>
              </a:ext>
            </a:extLst>
          </p:cNvPr>
          <p:cNvSpPr txBox="1"/>
          <p:nvPr/>
        </p:nvSpPr>
        <p:spPr>
          <a:xfrm>
            <a:off x="1054646" y="929503"/>
            <a:ext cx="614497" cy="246221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432"/>
              </a:spcBef>
            </a:pPr>
            <a:r>
              <a:rPr lang="en-US" b="1">
                <a:solidFill>
                  <a:srgbClr val="FFC000"/>
                </a:solidFill>
                <a:latin typeface="+mn-lt"/>
              </a:rPr>
              <a:t>Real</a:t>
            </a:r>
          </a:p>
        </p:txBody>
      </p:sp>
    </p:spTree>
    <p:extLst>
      <p:ext uri="{BB962C8B-B14F-4D97-AF65-F5344CB8AC3E}">
        <p14:creationId xmlns:p14="http://schemas.microsoft.com/office/powerpoint/2010/main" val="9181041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59DA3-63D0-69D3-8D1D-66CA3EEA0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D0BE5406-F379-61C8-DAF3-818F084413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550" y="1996440"/>
            <a:ext cx="9651647" cy="45041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02CFC5-75C3-144C-11AF-9655602D3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Failures are informative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C2838-DBD2-95BB-9ACE-9BF1BC11EB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9019" y="1301151"/>
            <a:ext cx="9312374" cy="766587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Good simulator physics → successful sim-to-real transfer</a:t>
            </a:r>
            <a:br>
              <a:rPr lang="en-US"/>
            </a:br>
            <a:r>
              <a:rPr lang="en-US"/>
              <a:t>Missing simulator physics → structured ML failure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227C6A-AFA2-7824-0EB7-A06F420FB90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27</a:t>
            </a:fld>
            <a:endParaRPr lang="en-GB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D427952-F31A-90A0-26C6-2E04035A9F72}"/>
              </a:ext>
            </a:extLst>
          </p:cNvPr>
          <p:cNvCxnSpPr/>
          <p:nvPr/>
        </p:nvCxnSpPr>
        <p:spPr bwMode="auto">
          <a:xfrm flipH="1">
            <a:off x="10115408" y="4586982"/>
            <a:ext cx="557939" cy="666427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AD3C72C8-72A5-0C0A-6A67-F1BB29D2B56C}"/>
              </a:ext>
            </a:extLst>
          </p:cNvPr>
          <p:cNvSpPr txBox="1"/>
          <p:nvPr/>
        </p:nvSpPr>
        <p:spPr>
          <a:xfrm>
            <a:off x="10790001" y="4340760"/>
            <a:ext cx="105924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Bef>
                <a:spcPts val="432"/>
              </a:spcBef>
            </a:pPr>
            <a:r>
              <a:rPr lang="en-US">
                <a:latin typeface="+mn-lt"/>
              </a:rPr>
              <a:t>Dead cathode</a:t>
            </a:r>
          </a:p>
        </p:txBody>
      </p:sp>
      <p:pic>
        <p:nvPicPr>
          <p:cNvPr id="12" name="Picture 11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C70F1BB2-B87D-66D2-C89C-E53889A491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750" y="290908"/>
            <a:ext cx="2446825" cy="54373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C20FD35-1991-0033-B617-284CB7675E4F}"/>
              </a:ext>
            </a:extLst>
          </p:cNvPr>
          <p:cNvSpPr txBox="1"/>
          <p:nvPr/>
        </p:nvSpPr>
        <p:spPr>
          <a:xfrm>
            <a:off x="10715110" y="2496769"/>
            <a:ext cx="1250796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432"/>
              </a:spcBef>
            </a:pPr>
            <a:r>
              <a:rPr lang="en-US">
                <a:latin typeface="+mn-lt"/>
              </a:rPr>
              <a:t>Model bias </a:t>
            </a:r>
            <a:br>
              <a:rPr lang="en-US">
                <a:latin typeface="+mn-lt"/>
              </a:rPr>
            </a:br>
            <a:r>
              <a:rPr lang="en-US">
                <a:latin typeface="+mn-lt"/>
              </a:rPr>
              <a:t>or detector physics?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B8A66885-467D-DE77-0CD4-E525F4BC3A06}"/>
              </a:ext>
            </a:extLst>
          </p:cNvPr>
          <p:cNvGrpSpPr/>
          <p:nvPr/>
        </p:nvGrpSpPr>
        <p:grpSpPr>
          <a:xfrm>
            <a:off x="7303624" y="2957332"/>
            <a:ext cx="3181495" cy="1845391"/>
            <a:chOff x="7411022" y="2952811"/>
            <a:chExt cx="3202488" cy="1817760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8A3DAC0B-D748-8E44-8063-AD147BFD6EDF}"/>
                </a:ext>
              </a:extLst>
            </p:cNvPr>
            <p:cNvCxnSpPr/>
            <p:nvPr/>
          </p:nvCxnSpPr>
          <p:spPr bwMode="auto">
            <a:xfrm flipH="1">
              <a:off x="9354460" y="3062512"/>
              <a:ext cx="1259050" cy="148771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CB13FFA-4CC5-44D3-0240-FAE56B71DC3B}"/>
                </a:ext>
              </a:extLst>
            </p:cNvPr>
            <p:cNvCxnSpPr/>
            <p:nvPr/>
          </p:nvCxnSpPr>
          <p:spPr bwMode="auto">
            <a:xfrm flipH="1">
              <a:off x="9456060" y="3062512"/>
              <a:ext cx="1157450" cy="159713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F76B99A-69FA-6E70-79C5-BE855E44C7D0}"/>
                </a:ext>
              </a:extLst>
            </p:cNvPr>
            <p:cNvCxnSpPr/>
            <p:nvPr/>
          </p:nvCxnSpPr>
          <p:spPr bwMode="auto">
            <a:xfrm flipH="1">
              <a:off x="9593946" y="3062343"/>
              <a:ext cx="1019564" cy="170822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19A45643-B41D-B3CB-51EB-F453C35D518F}"/>
                </a:ext>
              </a:extLst>
            </p:cNvPr>
            <p:cNvCxnSpPr/>
            <p:nvPr/>
          </p:nvCxnSpPr>
          <p:spPr bwMode="auto">
            <a:xfrm flipH="1">
              <a:off x="7684822" y="3062343"/>
              <a:ext cx="2928688" cy="13559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4A2B9E64-2447-1365-3322-266E15195C6C}"/>
                </a:ext>
              </a:extLst>
            </p:cNvPr>
            <p:cNvCxnSpPr/>
            <p:nvPr/>
          </p:nvCxnSpPr>
          <p:spPr bwMode="auto">
            <a:xfrm flipH="1">
              <a:off x="7545010" y="3062343"/>
              <a:ext cx="3062913" cy="1755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8D5E5DEF-2359-664A-2D10-31B3AB771CB6}"/>
                </a:ext>
              </a:extLst>
            </p:cNvPr>
            <p:cNvCxnSpPr/>
            <p:nvPr/>
          </p:nvCxnSpPr>
          <p:spPr bwMode="auto">
            <a:xfrm flipH="1" flipV="1">
              <a:off x="7411022" y="2952811"/>
              <a:ext cx="3196901" cy="10953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6E21F2D-578C-63F4-140B-524A49C9884E}"/>
              </a:ext>
            </a:extLst>
          </p:cNvPr>
          <p:cNvSpPr txBox="1"/>
          <p:nvPr/>
        </p:nvSpPr>
        <p:spPr>
          <a:xfrm>
            <a:off x="1054646" y="929503"/>
            <a:ext cx="614497" cy="246221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432"/>
              </a:spcBef>
            </a:pPr>
            <a:r>
              <a:rPr lang="en-US" b="1">
                <a:solidFill>
                  <a:srgbClr val="FFC000"/>
                </a:solidFill>
                <a:latin typeface="+mn-lt"/>
              </a:rPr>
              <a:t>Real</a:t>
            </a:r>
          </a:p>
        </p:txBody>
      </p:sp>
    </p:spTree>
    <p:extLst>
      <p:ext uri="{BB962C8B-B14F-4D97-AF65-F5344CB8AC3E}">
        <p14:creationId xmlns:p14="http://schemas.microsoft.com/office/powerpoint/2010/main" val="2193492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42243-C43F-BC92-79B6-EA056011E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28970CF-8F25-150C-0C18-6B8ED9C390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9019" y="1547375"/>
            <a:ext cx="9312374" cy="3851939"/>
          </a:xfrm>
        </p:spPr>
        <p:txBody>
          <a:bodyPr/>
          <a:lstStyle/>
          <a:p>
            <a:pPr marL="0" indent="0">
              <a:spcBef>
                <a:spcPts val="432"/>
              </a:spcBef>
              <a:buNone/>
            </a:pPr>
            <a:r>
              <a:rPr lang="en-GB" b="1" dirty="0"/>
              <a:t>Advanced Theoretical Detector Model</a:t>
            </a:r>
          </a:p>
          <a:p>
            <a:pPr>
              <a:spcBef>
                <a:spcPts val="432"/>
              </a:spcBef>
            </a:pPr>
            <a:r>
              <a:rPr lang="en-GB" dirty="0"/>
              <a:t>Decrease </a:t>
            </a:r>
            <a:r>
              <a:rPr lang="en-GB" dirty="0" err="1"/>
              <a:t>subvolume</a:t>
            </a:r>
            <a:r>
              <a:rPr lang="en-GB" dirty="0"/>
              <a:t> size </a:t>
            </a:r>
            <a:r>
              <a:rPr lang="en-US" dirty="0"/>
              <a:t>→</a:t>
            </a:r>
            <a:r>
              <a:rPr lang="en-GB" dirty="0"/>
              <a:t> higher simulator resolution </a:t>
            </a:r>
            <a:r>
              <a:rPr lang="en-US" dirty="0"/>
              <a:t>→</a:t>
            </a:r>
            <a:r>
              <a:rPr lang="en-GB" dirty="0"/>
              <a:t> better NN performance</a:t>
            </a:r>
          </a:p>
          <a:p>
            <a:pPr>
              <a:spcBef>
                <a:spcPts val="432"/>
              </a:spcBef>
            </a:pPr>
            <a:r>
              <a:rPr lang="en-GB" dirty="0"/>
              <a:t>Introduce more advanced interaction physics (charge clouds, event types)</a:t>
            </a:r>
          </a:p>
          <a:p>
            <a:pPr>
              <a:spcBef>
                <a:spcPts val="432"/>
              </a:spcBef>
            </a:pPr>
            <a:r>
              <a:rPr lang="en-GB" dirty="0"/>
              <a:t>Setup-specific calibration to decrease sim-to-real gap</a:t>
            </a:r>
          </a:p>
          <a:p>
            <a:pPr lvl="1">
              <a:spcBef>
                <a:spcPts val="432"/>
              </a:spcBef>
            </a:pPr>
            <a:r>
              <a:rPr lang="en-GB" dirty="0"/>
              <a:t>non-linear electrode responses</a:t>
            </a:r>
          </a:p>
          <a:p>
            <a:pPr lvl="1">
              <a:spcBef>
                <a:spcPts val="432"/>
              </a:spcBef>
            </a:pPr>
            <a:r>
              <a:rPr lang="en-GB" dirty="0"/>
              <a:t>3D material property distribution</a:t>
            </a:r>
          </a:p>
          <a:p>
            <a:pPr>
              <a:spcBef>
                <a:spcPts val="432"/>
              </a:spcBef>
            </a:pPr>
            <a:endParaRPr lang="en-GB" dirty="0"/>
          </a:p>
          <a:p>
            <a:pPr marL="0" indent="0">
              <a:buNone/>
            </a:pPr>
            <a:r>
              <a:rPr lang="en-US" b="1" dirty="0"/>
              <a:t>Machine Learning</a:t>
            </a:r>
            <a:endParaRPr lang="en-US" dirty="0"/>
          </a:p>
          <a:p>
            <a:r>
              <a:rPr lang="en-US" dirty="0"/>
              <a:t>Uncertainty quantification (UQ) via ensembles and Bayesian Machine</a:t>
            </a:r>
            <a:br>
              <a:rPr lang="en-US" dirty="0"/>
            </a:br>
            <a:r>
              <a:rPr lang="en-US" dirty="0"/>
              <a:t>Learning</a:t>
            </a:r>
          </a:p>
          <a:p>
            <a:r>
              <a:rPr lang="en-US" dirty="0"/>
              <a:t>A learnable (differentiable) simulator* to learn to model physics directly from</a:t>
            </a:r>
            <a:br>
              <a:rPr lang="en-US" dirty="0"/>
            </a:br>
            <a:r>
              <a:rPr lang="en-US" dirty="0"/>
              <a:t>real data</a:t>
            </a:r>
          </a:p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1528F03-5F9C-D0F7-4FCD-F68FDE95F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Future work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5425C0-4B7F-740B-749D-C29A3CD0E16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28</a:t>
            </a:fld>
            <a:endParaRPr lang="en-GB"/>
          </a:p>
        </p:txBody>
      </p:sp>
      <p:pic>
        <p:nvPicPr>
          <p:cNvPr id="11" name="Picture 10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8BC0E109-18A5-9F06-E575-0ED80B553C9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750" y="290908"/>
            <a:ext cx="2446825" cy="54373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FC73CC4-AED5-C8E2-AB31-066D6EF8E687}"/>
              </a:ext>
            </a:extLst>
          </p:cNvPr>
          <p:cNvSpPr txBox="1"/>
          <p:nvPr/>
        </p:nvSpPr>
        <p:spPr>
          <a:xfrm>
            <a:off x="174171" y="6209033"/>
            <a:ext cx="6763658" cy="18466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spcBef>
                <a:spcPts val="432"/>
              </a:spcBef>
            </a:pPr>
            <a:r>
              <a:rPr lang="en-US" sz="1200">
                <a:latin typeface="+mn-lt"/>
              </a:rPr>
              <a:t>*work of Alejandro Valverde Mahou (PhD student @ DTU Compute) </a:t>
            </a:r>
            <a:r>
              <a:rPr lang="en-US" sz="1200">
                <a:latin typeface="+mn-lt"/>
                <a:hlinkClick r:id="rId6"/>
              </a:rPr>
              <a:t>pheithar.github.io</a:t>
            </a:r>
            <a:r>
              <a:rPr lang="en-US" sz="1200">
                <a:latin typeface="+mn-lt"/>
              </a:rPr>
              <a:t> 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F4DA37-FC70-45A6-9792-6C2FCD49F235}"/>
              </a:ext>
            </a:extLst>
          </p:cNvPr>
          <p:cNvCxnSpPr/>
          <p:nvPr/>
        </p:nvCxnSpPr>
        <p:spPr bwMode="auto">
          <a:xfrm flipV="1">
            <a:off x="8479971" y="3243943"/>
            <a:ext cx="941821" cy="914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5E01F67-84B5-E119-9038-12A5DEF93A3B}"/>
                  </a:ext>
                </a:extLst>
              </p:cNvPr>
              <p:cNvSpPr txBox="1"/>
              <p:nvPr/>
            </p:nvSpPr>
            <p:spPr>
              <a:xfrm>
                <a:off x="8785790" y="6002169"/>
                <a:ext cx="3350835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>
                  <a:spcBef>
                    <a:spcPts val="432"/>
                  </a:spcBef>
                </a:pPr>
                <a14:m>
                  <m:oMath xmlns:m="http://schemas.openxmlformats.org/officeDocument/2006/math">
                    <m:r>
                      <a:rPr lang="en-US" sz="1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1200">
                    <a:latin typeface="+mn-lt"/>
                  </a:rPr>
                  <a:t> UQ may fail in practice, but still reveal noise and signal ambiguity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5E01F67-84B5-E119-9038-12A5DEF93A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5790" y="6002169"/>
                <a:ext cx="3350835" cy="369332"/>
              </a:xfrm>
              <a:prstGeom prst="rect">
                <a:avLst/>
              </a:prstGeom>
              <a:blipFill>
                <a:blip r:embed="rId8"/>
                <a:stretch>
                  <a:fillRect l="-2727" t="-15000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 descr="A screenshot of a social media post&#10;&#10;AI-generated content may be incorrect.">
            <a:extLst>
              <a:ext uri="{FF2B5EF4-FFF2-40B4-BE49-F238E27FC236}">
                <a16:creationId xmlns:a16="http://schemas.microsoft.com/office/drawing/2014/main" id="{B013A1C1-5B98-BAC6-AF61-96E2F88C3F8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1792" y="2704637"/>
            <a:ext cx="2768758" cy="3095931"/>
          </a:xfrm>
          <a:prstGeom prst="rect">
            <a:avLst/>
          </a:prstGeom>
        </p:spPr>
      </p:pic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3978415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E81651-2442-5E7E-2834-E9234B022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054EB79-B206-9E3C-4F50-4A589A7CE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Final thought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E2A6B5-FE10-D08A-0AAB-2B5DD4EA6AD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29</a:t>
            </a:fld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38057F0-8183-3FC0-59EE-3D59313A71CD}"/>
              </a:ext>
            </a:extLst>
          </p:cNvPr>
          <p:cNvSpPr txBox="1">
            <a:spLocks/>
          </p:cNvSpPr>
          <p:nvPr/>
        </p:nvSpPr>
        <p:spPr bwMode="auto">
          <a:xfrm>
            <a:off x="5102824" y="4832345"/>
            <a:ext cx="2478672" cy="482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Neo Sans Std" panose="020B0504030504040204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9pPr>
          </a:lstStyle>
          <a:p>
            <a:r>
              <a:rPr lang="en-GB" kern="0"/>
              <a:t>Thank you </a:t>
            </a:r>
            <a:r>
              <a:rPr lang="en-DK" kern="0">
                <a:sym typeface="Wingdings" panose="05000000000000000000" pitchFamily="2" charset="2"/>
              </a:rPr>
              <a:t></a:t>
            </a:r>
            <a:endParaRPr lang="en-GB" kern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7A14C7-F3F9-D6B3-CDD3-CF19D3040FF8}"/>
              </a:ext>
            </a:extLst>
          </p:cNvPr>
          <p:cNvSpPr txBox="1"/>
          <p:nvPr/>
        </p:nvSpPr>
        <p:spPr>
          <a:xfrm>
            <a:off x="1177871" y="2644170"/>
            <a:ext cx="1032857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/>
              <a:t>“Much of [AI4Science] progress runs through </a:t>
            </a:r>
            <a:r>
              <a:rPr lang="en-US" i="1"/>
              <a:t>simulators </a:t>
            </a:r>
            <a:r>
              <a:rPr lang="en-US"/>
              <a:t>— mechanistic models hand-crafted by domain experts and fit to data — that encode our scientific theories and underpin prediction. […] an ML method coupled to a simulator is only as good as that simulator.”</a:t>
            </a:r>
          </a:p>
          <a:p>
            <a:pPr marL="0" indent="0">
              <a:buNone/>
            </a:pPr>
            <a:r>
              <a:rPr lang="en-US"/>
              <a:t>(Sim2Science, </a:t>
            </a:r>
            <a:r>
              <a:rPr lang="en-US" err="1"/>
              <a:t>EurIPS</a:t>
            </a:r>
            <a:r>
              <a:rPr lang="en-US"/>
              <a:t> 2026 Workshop)</a:t>
            </a:r>
          </a:p>
        </p:txBody>
      </p:sp>
      <p:pic>
        <p:nvPicPr>
          <p:cNvPr id="6" name="Picture 5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673534CB-372B-80C1-A6BE-DAAC90FDAD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750" y="290908"/>
            <a:ext cx="2446825" cy="543739"/>
          </a:xfrm>
          <a:prstGeom prst="rect">
            <a:avLst/>
          </a:prstGeom>
        </p:spPr>
      </p:pic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308098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3AB9D89-4678-4B3C-8679-3E429EFBB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DTU Space Detector Group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3</a:t>
            </a:fld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087142-EE6F-7FF8-853D-DD8A69B716A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1177" r="83211"/>
          <a:stretch/>
        </p:blipFill>
        <p:spPr>
          <a:xfrm>
            <a:off x="4725477" y="1089051"/>
            <a:ext cx="1232931" cy="164852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628B227-3844-8970-82CE-33AF4B311BF9}"/>
              </a:ext>
            </a:extLst>
          </p:cNvPr>
          <p:cNvSpPr/>
          <p:nvPr/>
        </p:nvSpPr>
        <p:spPr bwMode="auto">
          <a:xfrm>
            <a:off x="3034029" y="2926747"/>
            <a:ext cx="1503393" cy="27505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988" tIns="46794" rIns="89988" bIns="46794" numCol="1" rtlCol="0" anchor="ctr" anchorCtr="0" compatLnSpc="1">
            <a:prstTxWarp prst="textNoShape">
              <a:avLst/>
            </a:prstTxWarp>
          </a:bodyPr>
          <a:lstStyle>
            <a:defPPr>
              <a:defRPr lang="da-DK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9pPr>
          </a:lstStyle>
          <a:p>
            <a:pPr algn="ctr" defTabSz="914309">
              <a:spcBef>
                <a:spcPts val="432"/>
              </a:spcBef>
            </a:pPr>
            <a:endParaRPr lang="en-GB" err="1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A6365353-3A79-F6E9-AAF2-2A040838BD01}"/>
              </a:ext>
            </a:extLst>
          </p:cNvPr>
          <p:cNvSpPr txBox="1"/>
          <p:nvPr/>
        </p:nvSpPr>
        <p:spPr>
          <a:xfrm>
            <a:off x="5939712" y="1089051"/>
            <a:ext cx="149912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a-DK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9pPr>
          </a:lstStyle>
          <a:p>
            <a:r>
              <a:rPr lang="en-US" sz="1200" b="1" cap="all">
                <a:solidFill>
                  <a:srgbClr val="002060"/>
                </a:solidFill>
                <a:latin typeface="Neo Sans Std" panose="020B0504030504040204" pitchFamily="34" charset="0"/>
              </a:rPr>
              <a:t>Selina R. H. Owe</a:t>
            </a:r>
          </a:p>
          <a:p>
            <a:r>
              <a:rPr lang="en-US" sz="1200" b="1" cap="all">
                <a:solidFill>
                  <a:schemeClr val="bg1">
                    <a:lumMod val="50000"/>
                  </a:schemeClr>
                </a:solidFill>
                <a:latin typeface="Neo Sans Std" panose="020B0504030504040204" pitchFamily="34" charset="0"/>
              </a:rPr>
              <a:t>Postdoc</a:t>
            </a:r>
          </a:p>
          <a:p>
            <a:r>
              <a:rPr lang="en-US" sz="1200" b="1" cap="all" err="1">
                <a:solidFill>
                  <a:schemeClr val="bg1">
                    <a:lumMod val="50000"/>
                  </a:schemeClr>
                </a:solidFill>
                <a:latin typeface="Neo Sans Std" panose="020B0504030504040204" pitchFamily="34" charset="0"/>
              </a:rPr>
              <a:t>shoowe@dtu.dk</a:t>
            </a:r>
            <a:endParaRPr lang="en-US" sz="1200" b="1" cap="all">
              <a:solidFill>
                <a:schemeClr val="bg1">
                  <a:lumMod val="50000"/>
                </a:schemeClr>
              </a:solidFill>
              <a:latin typeface="Neo Sans Std" panose="020B0504030504040204" pitchFamily="34" charset="0"/>
            </a:endParaRPr>
          </a:p>
          <a:p>
            <a:endParaRPr lang="en-GB" sz="1200" b="1" cap="all">
              <a:solidFill>
                <a:schemeClr val="bg1">
                  <a:lumMod val="50000"/>
                </a:schemeClr>
              </a:solidFill>
              <a:latin typeface="Neo Sans Std" panose="020B050403050404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8203FD7-325F-B4A4-03FF-951569BD509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834" r="30336" b="47374"/>
          <a:stretch/>
        </p:blipFill>
        <p:spPr>
          <a:xfrm>
            <a:off x="872021" y="4612898"/>
            <a:ext cx="1309440" cy="177691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8D53EE4-7464-06AC-2DF8-370D0C5C5A0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4437" b="50057"/>
          <a:stretch/>
        </p:blipFill>
        <p:spPr>
          <a:xfrm>
            <a:off x="940328" y="980728"/>
            <a:ext cx="1142922" cy="1686300"/>
          </a:xfrm>
          <a:prstGeom prst="rect">
            <a:avLst/>
          </a:prstGeom>
        </p:spPr>
      </p:pic>
      <p:sp>
        <p:nvSpPr>
          <p:cNvPr id="13" name="TextBox 13">
            <a:extLst>
              <a:ext uri="{FF2B5EF4-FFF2-40B4-BE49-F238E27FC236}">
                <a16:creationId xmlns:a16="http://schemas.microsoft.com/office/drawing/2014/main" id="{C201976A-5B13-E72A-6B46-8741C30BF51D}"/>
              </a:ext>
            </a:extLst>
          </p:cNvPr>
          <p:cNvSpPr txBox="1"/>
          <p:nvPr/>
        </p:nvSpPr>
        <p:spPr>
          <a:xfrm>
            <a:off x="2083250" y="1135979"/>
            <a:ext cx="141417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a-DK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9pPr>
          </a:lstStyle>
          <a:p>
            <a:r>
              <a:rPr lang="en-US" sz="1200" b="1" cap="all">
                <a:solidFill>
                  <a:srgbClr val="002060"/>
                </a:solidFill>
                <a:latin typeface="Neo Sans Std" panose="020B0504030504040204" pitchFamily="34" charset="0"/>
              </a:rPr>
              <a:t>Irfan </a:t>
            </a:r>
            <a:r>
              <a:rPr lang="en-US" sz="1200" b="1" cap="all" err="1">
                <a:solidFill>
                  <a:srgbClr val="002060"/>
                </a:solidFill>
                <a:latin typeface="Neo Sans Std" panose="020B0504030504040204" pitchFamily="34" charset="0"/>
              </a:rPr>
              <a:t>Kuvvetli</a:t>
            </a:r>
            <a:endParaRPr lang="en-US" sz="1200" b="1" cap="all">
              <a:solidFill>
                <a:srgbClr val="002060"/>
              </a:solidFill>
              <a:latin typeface="Neo Sans Std" panose="020B0504030504040204" pitchFamily="34" charset="0"/>
            </a:endParaRPr>
          </a:p>
          <a:p>
            <a:r>
              <a:rPr lang="en-US" sz="1200" b="1" cap="all">
                <a:solidFill>
                  <a:schemeClr val="bg1">
                    <a:lumMod val="50000"/>
                  </a:schemeClr>
                </a:solidFill>
                <a:latin typeface="Neo Sans Std" panose="020B0504030504040204" pitchFamily="34" charset="0"/>
              </a:rPr>
              <a:t>Professor</a:t>
            </a:r>
          </a:p>
          <a:p>
            <a:r>
              <a:rPr lang="en-US" sz="1200" b="1" cap="all" err="1">
                <a:solidFill>
                  <a:schemeClr val="bg1">
                    <a:lumMod val="50000"/>
                  </a:schemeClr>
                </a:solidFill>
                <a:latin typeface="Neo Sans Std" panose="020B0504030504040204" pitchFamily="34" charset="0"/>
              </a:rPr>
              <a:t>irku@dtu.dk</a:t>
            </a:r>
            <a:endParaRPr lang="en-US" sz="1200" b="1" cap="all">
              <a:solidFill>
                <a:schemeClr val="bg1">
                  <a:lumMod val="50000"/>
                </a:schemeClr>
              </a:solidFill>
              <a:latin typeface="Neo Sans Std" panose="020B0504030504040204" pitchFamily="34" charset="0"/>
            </a:endParaRPr>
          </a:p>
          <a:p>
            <a:endParaRPr lang="en-GB" sz="1200" b="1" cap="all">
              <a:solidFill>
                <a:schemeClr val="bg1">
                  <a:lumMod val="50000"/>
                </a:schemeClr>
              </a:solidFill>
              <a:latin typeface="Neo Sans Std" panose="020B0504030504040204" pitchFamily="34" charset="0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8FA8005B-010A-8131-0914-066E8AEBBE12}"/>
              </a:ext>
            </a:extLst>
          </p:cNvPr>
          <p:cNvSpPr txBox="1"/>
          <p:nvPr/>
        </p:nvSpPr>
        <p:spPr>
          <a:xfrm>
            <a:off x="2086256" y="4736379"/>
            <a:ext cx="195438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a-DK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9pPr>
          </a:lstStyle>
          <a:p>
            <a:r>
              <a:rPr lang="en-US" sz="1200" b="1" cap="all">
                <a:solidFill>
                  <a:srgbClr val="002060"/>
                </a:solidFill>
                <a:latin typeface="Neo Sans Std" panose="020B0504030504040204" pitchFamily="34" charset="0"/>
              </a:rPr>
              <a:t>Denis </a:t>
            </a:r>
            <a:r>
              <a:rPr lang="en-US" sz="1200" b="1" cap="all" err="1">
                <a:solidFill>
                  <a:srgbClr val="002060"/>
                </a:solidFill>
                <a:latin typeface="Neo Sans Std" panose="020B0504030504040204" pitchFamily="34" charset="0"/>
              </a:rPr>
              <a:t>Tcherniak</a:t>
            </a:r>
            <a:endParaRPr lang="en-US" sz="1200" b="1" cap="all">
              <a:solidFill>
                <a:srgbClr val="002060"/>
              </a:solidFill>
              <a:latin typeface="Neo Sans Std" panose="020B0504030504040204" pitchFamily="34" charset="0"/>
            </a:endParaRPr>
          </a:p>
          <a:p>
            <a:r>
              <a:rPr lang="en-US" sz="1200" b="1" cap="all">
                <a:solidFill>
                  <a:schemeClr val="bg1">
                    <a:lumMod val="50000"/>
                  </a:schemeClr>
                </a:solidFill>
                <a:latin typeface="Neo Sans Std" panose="020B0504030504040204" pitchFamily="34" charset="0"/>
              </a:rPr>
              <a:t>Electronics Engineer</a:t>
            </a:r>
          </a:p>
          <a:p>
            <a:r>
              <a:rPr lang="en-US" sz="1200" b="1" cap="all" err="1">
                <a:solidFill>
                  <a:schemeClr val="bg1">
                    <a:lumMod val="50000"/>
                  </a:schemeClr>
                </a:solidFill>
                <a:latin typeface="Neo Sans Std" panose="020B0504030504040204" pitchFamily="34" charset="0"/>
              </a:rPr>
              <a:t>dtch@dtu.dk</a:t>
            </a:r>
            <a:endParaRPr lang="en-US" sz="1200" b="1" cap="all">
              <a:solidFill>
                <a:schemeClr val="bg1">
                  <a:lumMod val="50000"/>
                </a:schemeClr>
              </a:solidFill>
              <a:latin typeface="Neo Sans Std" panose="020B0504030504040204" pitchFamily="34" charset="0"/>
            </a:endParaRPr>
          </a:p>
          <a:p>
            <a:endParaRPr lang="en-GB" sz="1200" b="1" cap="all">
              <a:solidFill>
                <a:schemeClr val="bg1">
                  <a:lumMod val="50000"/>
                </a:schemeClr>
              </a:solidFill>
              <a:latin typeface="Neo Sans Std" panose="020B0504030504040204" pitchFamily="34" charset="0"/>
            </a:endParaRP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C39D54C3-7E9A-E451-DD21-7D7B7A30AF1B}"/>
              </a:ext>
            </a:extLst>
          </p:cNvPr>
          <p:cNvSpPr txBox="1"/>
          <p:nvPr/>
        </p:nvSpPr>
        <p:spPr>
          <a:xfrm>
            <a:off x="2083250" y="2801404"/>
            <a:ext cx="253466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a-DK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9pPr>
          </a:lstStyle>
          <a:p>
            <a:r>
              <a:rPr lang="en-US" sz="1200" b="1" cap="all">
                <a:solidFill>
                  <a:srgbClr val="002060"/>
                </a:solidFill>
                <a:latin typeface="Neo Sans Std" panose="020B0504030504040204" pitchFamily="34" charset="0"/>
              </a:rPr>
              <a:t>Carl Budtz-</a:t>
            </a:r>
            <a:r>
              <a:rPr lang="en-US" sz="1200" b="1" cap="all" err="1">
                <a:solidFill>
                  <a:srgbClr val="002060"/>
                </a:solidFill>
                <a:latin typeface="Neo Sans Std" panose="020B0504030504040204" pitchFamily="34" charset="0"/>
              </a:rPr>
              <a:t>Jørgensen</a:t>
            </a:r>
            <a:endParaRPr lang="en-US" sz="1200" b="1" cap="all">
              <a:solidFill>
                <a:srgbClr val="002060"/>
              </a:solidFill>
              <a:latin typeface="Neo Sans Std" panose="020B0504030504040204" pitchFamily="34" charset="0"/>
            </a:endParaRPr>
          </a:p>
          <a:p>
            <a:r>
              <a:rPr lang="en-US" sz="1200" b="1" cap="all">
                <a:solidFill>
                  <a:schemeClr val="bg1">
                    <a:lumMod val="50000"/>
                  </a:schemeClr>
                </a:solidFill>
                <a:latin typeface="Neo Sans Std" panose="020B0504030504040204" pitchFamily="34" charset="0"/>
              </a:rPr>
              <a:t>Senior researcher emeritus</a:t>
            </a:r>
          </a:p>
          <a:p>
            <a:r>
              <a:rPr lang="en-US" sz="1200" b="1" cap="all" err="1">
                <a:solidFill>
                  <a:schemeClr val="bg1">
                    <a:lumMod val="50000"/>
                  </a:schemeClr>
                </a:solidFill>
                <a:latin typeface="Neo Sans Std" panose="020B0504030504040204" pitchFamily="34" charset="0"/>
              </a:rPr>
              <a:t>cbud@dtu.dk</a:t>
            </a:r>
            <a:endParaRPr lang="en-US" sz="1200" b="1" cap="all">
              <a:solidFill>
                <a:schemeClr val="bg1">
                  <a:lumMod val="50000"/>
                </a:schemeClr>
              </a:solidFill>
              <a:latin typeface="Neo Sans Std" panose="020B0504030504040204" pitchFamily="34" charset="0"/>
            </a:endParaRPr>
          </a:p>
          <a:p>
            <a:endParaRPr lang="en-GB" sz="1200" b="1" cap="all">
              <a:solidFill>
                <a:schemeClr val="bg1">
                  <a:lumMod val="50000"/>
                </a:schemeClr>
              </a:solidFill>
              <a:latin typeface="Neo Sans Std" panose="020B050403050404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37B56CB-DAD9-D210-3BA5-EDE2EE7A10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0" t="2058" r="18367" b="8746"/>
          <a:stretch>
            <a:fillRect/>
          </a:stretch>
        </p:blipFill>
        <p:spPr>
          <a:xfrm>
            <a:off x="4787069" y="2885462"/>
            <a:ext cx="1102987" cy="150742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5863808-A702-D0E3-A6E7-8DF11626A2B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834" t="49336" r="30336"/>
          <a:stretch/>
        </p:blipFill>
        <p:spPr>
          <a:xfrm>
            <a:off x="866230" y="2801404"/>
            <a:ext cx="1309440" cy="171067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055B123-4913-F472-9FEA-3BB7F0DBF81E}"/>
              </a:ext>
            </a:extLst>
          </p:cNvPr>
          <p:cNvSpPr txBox="1"/>
          <p:nvPr/>
        </p:nvSpPr>
        <p:spPr>
          <a:xfrm>
            <a:off x="6002439" y="2884778"/>
            <a:ext cx="1671933" cy="83099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da-DK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9pPr>
          </a:lstStyle>
          <a:p>
            <a:r>
              <a:rPr lang="en-US" sz="1200" b="1" cap="all" err="1">
                <a:solidFill>
                  <a:srgbClr val="002060"/>
                </a:solidFill>
                <a:latin typeface="Neo Sans Std"/>
                <a:ea typeface="ＭＳ Ｐゴシック"/>
              </a:rPr>
              <a:t>Michał</a:t>
            </a:r>
            <a:r>
              <a:rPr lang="en-US" sz="1200" b="1" cap="all">
                <a:solidFill>
                  <a:srgbClr val="002060"/>
                </a:solidFill>
                <a:latin typeface="Neo Sans Std"/>
                <a:ea typeface="ＭＳ Ｐゴシック"/>
              </a:rPr>
              <a:t> </a:t>
            </a:r>
            <a:r>
              <a:rPr lang="en-US" sz="1200" b="1" cap="all" err="1">
                <a:solidFill>
                  <a:srgbClr val="002060"/>
                </a:solidFill>
                <a:latin typeface="Neo Sans Std"/>
                <a:ea typeface="ＭＳ Ｐゴシック"/>
              </a:rPr>
              <a:t>Kossakowski</a:t>
            </a:r>
            <a:endParaRPr lang="en-US" sz="1200" b="1" cap="all">
              <a:solidFill>
                <a:srgbClr val="002060"/>
              </a:solidFill>
              <a:latin typeface="Neo Sans Std"/>
              <a:ea typeface="ＭＳ Ｐゴシック"/>
            </a:endParaRPr>
          </a:p>
          <a:p>
            <a:r>
              <a:rPr lang="en-US" sz="1200" b="1" cap="all" err="1">
                <a:solidFill>
                  <a:schemeClr val="bg1">
                    <a:lumMod val="50000"/>
                  </a:schemeClr>
                </a:solidFill>
                <a:latin typeface="Neo Sans Std"/>
                <a:ea typeface="ＭＳ Ｐゴシック"/>
              </a:rPr>
              <a:t>Phd</a:t>
            </a:r>
            <a:r>
              <a:rPr lang="en-US" sz="1200" b="1" cap="all">
                <a:solidFill>
                  <a:schemeClr val="bg1">
                    <a:lumMod val="50000"/>
                  </a:schemeClr>
                </a:solidFill>
                <a:latin typeface="Neo Sans Std"/>
                <a:ea typeface="ＭＳ Ｐゴシック"/>
              </a:rPr>
              <a:t> Student</a:t>
            </a:r>
          </a:p>
          <a:p>
            <a:r>
              <a:rPr lang="en-US" sz="1200" b="1" cap="all">
                <a:solidFill>
                  <a:schemeClr val="bg1">
                    <a:lumMod val="50000"/>
                  </a:schemeClr>
                </a:solidFill>
                <a:latin typeface="Neo Sans Std"/>
                <a:ea typeface="ＭＳ Ｐゴシック"/>
              </a:rPr>
              <a:t>mmako@dtu.dk</a:t>
            </a:r>
          </a:p>
        </p:txBody>
      </p:sp>
      <p:sp>
        <p:nvSpPr>
          <p:cNvPr id="20" name="TextBox 1">
            <a:extLst>
              <a:ext uri="{FF2B5EF4-FFF2-40B4-BE49-F238E27FC236}">
                <a16:creationId xmlns:a16="http://schemas.microsoft.com/office/drawing/2014/main" id="{F50CB01C-6DF7-518D-B06F-DB787647AC67}"/>
              </a:ext>
            </a:extLst>
          </p:cNvPr>
          <p:cNvSpPr txBox="1"/>
          <p:nvPr/>
        </p:nvSpPr>
        <p:spPr>
          <a:xfrm>
            <a:off x="9762454" y="2885276"/>
            <a:ext cx="2038571" cy="1107996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da-DK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9pPr>
          </a:lstStyle>
          <a:p>
            <a:r>
              <a:rPr lang="en-US" sz="1200" b="1" cap="all">
                <a:solidFill>
                  <a:srgbClr val="002060"/>
                </a:solidFill>
                <a:latin typeface="Neo Sans Std"/>
                <a:ea typeface="ＭＳ Ｐゴシック"/>
              </a:rPr>
              <a:t>Rikke Stougaard </a:t>
            </a:r>
            <a:r>
              <a:rPr lang="en-US" sz="1200" b="1" cap="all" err="1">
                <a:solidFill>
                  <a:srgbClr val="002060"/>
                </a:solidFill>
                <a:latin typeface="Neo Sans Std"/>
                <a:ea typeface="ＭＳ Ｐゴシック"/>
              </a:rPr>
              <a:t>klausen</a:t>
            </a:r>
            <a:endParaRPr lang="en-US" sz="1200" b="1" cap="all" err="1">
              <a:solidFill>
                <a:srgbClr val="002060"/>
              </a:solidFill>
              <a:latin typeface="Neo Sans Std" panose="020B0504030504040204" pitchFamily="34" charset="0"/>
            </a:endParaRPr>
          </a:p>
          <a:p>
            <a:r>
              <a:rPr lang="en-US" sz="1200" b="1" cap="all" err="1">
                <a:solidFill>
                  <a:schemeClr val="bg1">
                    <a:lumMod val="50000"/>
                  </a:schemeClr>
                </a:solidFill>
                <a:latin typeface="Neo Sans Std"/>
                <a:ea typeface="ＭＳ Ｐゴシック"/>
              </a:rPr>
              <a:t>Resear</a:t>
            </a:r>
            <a:r>
              <a:rPr lang="en-US" sz="1200" b="1" cap="all">
                <a:solidFill>
                  <a:schemeClr val="bg1">
                    <a:lumMod val="50000"/>
                  </a:schemeClr>
                </a:solidFill>
                <a:latin typeface="Neo Sans Std"/>
                <a:ea typeface="ＭＳ Ｐゴシック"/>
              </a:rPr>
              <a:t>ch Assistant</a:t>
            </a:r>
          </a:p>
          <a:p>
            <a:r>
              <a:rPr lang="en-US" sz="1200" b="1" cap="all">
                <a:solidFill>
                  <a:schemeClr val="bg1">
                    <a:lumMod val="50000"/>
                  </a:schemeClr>
                </a:solidFill>
                <a:latin typeface="Neo Sans Std"/>
                <a:ea typeface="ＭＳ Ｐゴシック"/>
              </a:rPr>
              <a:t>rstkl@dtu.dk</a:t>
            </a:r>
          </a:p>
          <a:p>
            <a:endParaRPr lang="en-GB" sz="1200" b="1" cap="all">
              <a:solidFill>
                <a:schemeClr val="bg1">
                  <a:lumMod val="50000"/>
                </a:schemeClr>
              </a:solidFill>
              <a:latin typeface="Neo Sans Std" panose="020B0504030504040204" pitchFamily="34" charset="0"/>
            </a:endParaRPr>
          </a:p>
        </p:txBody>
      </p:sp>
      <p:pic>
        <p:nvPicPr>
          <p:cNvPr id="21" name="Picture 20" descr="Rikke Stougaard Klausen">
            <a:extLst>
              <a:ext uri="{FF2B5EF4-FFF2-40B4-BE49-F238E27FC236}">
                <a16:creationId xmlns:a16="http://schemas.microsoft.com/office/drawing/2014/main" id="{611B21F3-C8DB-D928-018E-B3C3276CA42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7692" r="6838" b="2000"/>
          <a:stretch>
            <a:fillRect/>
          </a:stretch>
        </p:blipFill>
        <p:spPr>
          <a:xfrm>
            <a:off x="8488960" y="2869917"/>
            <a:ext cx="1113917" cy="163989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3CFDE90-1146-4BB6-5FB3-A1D214537E9B}"/>
              </a:ext>
            </a:extLst>
          </p:cNvPr>
          <p:cNvSpPr txBox="1"/>
          <p:nvPr/>
        </p:nvSpPr>
        <p:spPr>
          <a:xfrm>
            <a:off x="9758275" y="1128620"/>
            <a:ext cx="1209370" cy="1107996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da-DK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9pPr>
          </a:lstStyle>
          <a:p>
            <a:r>
              <a:rPr lang="en-US" sz="1200" b="1" cap="all">
                <a:solidFill>
                  <a:srgbClr val="002060"/>
                </a:solidFill>
                <a:latin typeface="Neo Sans Std"/>
                <a:ea typeface="ＭＳ Ｐゴシック"/>
              </a:rPr>
              <a:t>Ajay </a:t>
            </a:r>
            <a:r>
              <a:rPr lang="en-US" sz="1200" b="1" cap="all" err="1">
                <a:solidFill>
                  <a:srgbClr val="002060"/>
                </a:solidFill>
                <a:latin typeface="Neo Sans Std"/>
                <a:ea typeface="ＭＳ Ｐゴシック"/>
              </a:rPr>
              <a:t>RaTheeSH</a:t>
            </a:r>
            <a:endParaRPr lang="en-US" sz="1200" b="1" cap="all" err="1">
              <a:solidFill>
                <a:srgbClr val="002060"/>
              </a:solidFill>
              <a:latin typeface="Neo Sans Std" panose="020B0504030504040204" pitchFamily="34" charset="0"/>
            </a:endParaRPr>
          </a:p>
          <a:p>
            <a:r>
              <a:rPr lang="en-US" sz="1200" b="1" cap="all">
                <a:solidFill>
                  <a:schemeClr val="bg1">
                    <a:lumMod val="50000"/>
                  </a:schemeClr>
                </a:solidFill>
                <a:latin typeface="Neo Sans Std" panose="020B0504030504040204" pitchFamily="34" charset="0"/>
              </a:rPr>
              <a:t>Postdoc</a:t>
            </a:r>
          </a:p>
          <a:p>
            <a:r>
              <a:rPr lang="en-US" sz="1200" b="1" cap="all">
                <a:solidFill>
                  <a:schemeClr val="bg1">
                    <a:lumMod val="50000"/>
                  </a:schemeClr>
                </a:solidFill>
                <a:latin typeface="Neo Sans Std"/>
                <a:ea typeface="ＭＳ Ｐゴシック"/>
              </a:rPr>
              <a:t>AJRAT@dtu.dk</a:t>
            </a:r>
          </a:p>
          <a:p>
            <a:endParaRPr lang="en-GB" sz="1200" b="1" cap="all">
              <a:solidFill>
                <a:schemeClr val="bg1">
                  <a:lumMod val="50000"/>
                </a:schemeClr>
              </a:solidFill>
              <a:latin typeface="Neo Sans Std" panose="020B0504030504040204" pitchFamily="34" charset="0"/>
            </a:endParaRPr>
          </a:p>
        </p:txBody>
      </p:sp>
      <p:pic>
        <p:nvPicPr>
          <p:cNvPr id="23" name="Picture 22" descr="A person with a beard&#10;&#10;AI-generated content may be incorrect.">
            <a:extLst>
              <a:ext uri="{FF2B5EF4-FFF2-40B4-BE49-F238E27FC236}">
                <a16:creationId xmlns:a16="http://schemas.microsoft.com/office/drawing/2014/main" id="{CC204AE8-71C2-E8DA-A252-942A59F926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84238" y="1089051"/>
            <a:ext cx="1123359" cy="1356693"/>
          </a:xfrm>
          <a:prstGeom prst="rect">
            <a:avLst/>
          </a:prstGeom>
        </p:spPr>
      </p:pic>
      <p:pic>
        <p:nvPicPr>
          <p:cNvPr id="6" name="Picture 5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9509A3A4-55E9-D253-0B79-7B1F8240D40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750" y="290908"/>
            <a:ext cx="2446825" cy="543739"/>
          </a:xfrm>
          <a:prstGeom prst="rect">
            <a:avLst/>
          </a:prstGeom>
        </p:spPr>
      </p:pic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7963812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88D66-B3A0-36FB-51B2-8B27DE099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39C20A-1720-6D31-49EC-3CDA935C5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4646" y="1277775"/>
            <a:ext cx="9312374" cy="4545578"/>
          </a:xfrm>
        </p:spPr>
        <p:txBody>
          <a:bodyPr/>
          <a:lstStyle/>
          <a:p>
            <a:pPr marL="0" indent="0">
              <a:buNone/>
            </a:pPr>
            <a:r>
              <a:rPr lang="da-DK" sz="800" err="1"/>
              <a:t>Kuvvetli</a:t>
            </a:r>
            <a:r>
              <a:rPr lang="da-DK" sz="800"/>
              <a:t>, ˙I., Budtz-Jørgensen, C., </a:t>
            </a:r>
            <a:r>
              <a:rPr lang="da-DK" sz="800" err="1"/>
              <a:t>Zappettini</a:t>
            </a:r>
            <a:r>
              <a:rPr lang="da-DK" sz="800"/>
              <a:t>, A., </a:t>
            </a:r>
            <a:r>
              <a:rPr lang="da-DK" sz="800" err="1"/>
              <a:t>Zambelli</a:t>
            </a:r>
            <a:r>
              <a:rPr lang="da-DK" sz="800"/>
              <a:t>, N., </a:t>
            </a:r>
            <a:r>
              <a:rPr lang="da-DK" sz="800" err="1"/>
              <a:t>Benassi</a:t>
            </a:r>
            <a:r>
              <a:rPr lang="da-DK" sz="800"/>
              <a:t>, G., </a:t>
            </a:r>
            <a:r>
              <a:rPr lang="da-DK" sz="800" err="1"/>
              <a:t>Kalemci</a:t>
            </a:r>
            <a:r>
              <a:rPr lang="da-DK" sz="800"/>
              <a:t>, E., </a:t>
            </a:r>
            <a:r>
              <a:rPr lang="da-DK" sz="800" err="1"/>
              <a:t>Caroli</a:t>
            </a:r>
            <a:r>
              <a:rPr lang="da-DK" sz="800"/>
              <a:t>, E., </a:t>
            </a:r>
            <a:r>
              <a:rPr lang="da-DK" sz="800" err="1"/>
              <a:t>Stephen,J</a:t>
            </a:r>
            <a:r>
              <a:rPr lang="da-DK" sz="800"/>
              <a:t>., and </a:t>
            </a:r>
            <a:r>
              <a:rPr lang="da-DK" sz="800" err="1"/>
              <a:t>Auricchio</a:t>
            </a:r>
            <a:r>
              <a:rPr lang="da-DK" sz="800"/>
              <a:t>, N., “A 3d </a:t>
            </a:r>
            <a:r>
              <a:rPr lang="da-DK" sz="800" err="1"/>
              <a:t>czt</a:t>
            </a:r>
            <a:r>
              <a:rPr lang="da-DK" sz="800"/>
              <a:t> high resolution </a:t>
            </a:r>
            <a:r>
              <a:rPr lang="da-DK" sz="800" err="1"/>
              <a:t>detector</a:t>
            </a:r>
            <a:r>
              <a:rPr lang="da-DK" sz="800"/>
              <a:t> for x-and gamma-</a:t>
            </a:r>
            <a:r>
              <a:rPr lang="da-DK" sz="800" err="1"/>
              <a:t>ray</a:t>
            </a:r>
            <a:r>
              <a:rPr lang="da-DK" sz="800"/>
              <a:t> </a:t>
            </a:r>
            <a:r>
              <a:rPr lang="da-DK" sz="800" err="1"/>
              <a:t>astronomy</a:t>
            </a:r>
            <a:r>
              <a:rPr lang="da-DK" sz="800"/>
              <a:t>,” in [High </a:t>
            </a:r>
            <a:r>
              <a:rPr lang="da-DK" sz="800" err="1"/>
              <a:t>energy,optical</a:t>
            </a:r>
            <a:r>
              <a:rPr lang="da-DK" sz="800"/>
              <a:t>, and </a:t>
            </a:r>
            <a:r>
              <a:rPr lang="da-DK" sz="800" err="1"/>
              <a:t>infrared</a:t>
            </a:r>
            <a:r>
              <a:rPr lang="da-DK" sz="800"/>
              <a:t> </a:t>
            </a:r>
            <a:r>
              <a:rPr lang="da-DK" sz="800" err="1"/>
              <a:t>detectors</a:t>
            </a:r>
            <a:r>
              <a:rPr lang="da-DK" sz="800"/>
              <a:t> for </a:t>
            </a:r>
            <a:r>
              <a:rPr lang="da-DK" sz="800" err="1"/>
              <a:t>astronomy</a:t>
            </a:r>
            <a:r>
              <a:rPr lang="da-DK" sz="800"/>
              <a:t> VI], 9154, 272–281, SPIE (2014).</a:t>
            </a:r>
          </a:p>
          <a:p>
            <a:pPr marL="0" indent="0">
              <a:buNone/>
            </a:pPr>
            <a:r>
              <a:rPr lang="da-DK" sz="800"/>
              <a:t>Owe, S., </a:t>
            </a:r>
            <a:r>
              <a:rPr lang="da-DK" sz="800" err="1"/>
              <a:t>Kuvvetli</a:t>
            </a:r>
            <a:r>
              <a:rPr lang="da-DK" sz="800"/>
              <a:t>, I., </a:t>
            </a:r>
            <a:r>
              <a:rPr lang="da-DK" sz="800" err="1"/>
              <a:t>Cherlin</a:t>
            </a:r>
            <a:r>
              <a:rPr lang="da-DK" sz="800"/>
              <a:t>, A., Harris, B., </a:t>
            </a:r>
            <a:r>
              <a:rPr lang="da-DK" sz="800" err="1"/>
              <a:t>Tomita</a:t>
            </a:r>
            <a:r>
              <a:rPr lang="da-DK" sz="800"/>
              <a:t>, H., </a:t>
            </a:r>
            <a:r>
              <a:rPr lang="da-DK" sz="800" err="1"/>
              <a:t>Baistow</a:t>
            </a:r>
            <a:r>
              <a:rPr lang="da-DK" sz="800"/>
              <a:t>, I., </a:t>
            </a:r>
            <a:r>
              <a:rPr lang="da-DK" sz="800" err="1"/>
              <a:t>Tcherniak</a:t>
            </a:r>
            <a:r>
              <a:rPr lang="da-DK" sz="800"/>
              <a:t>, D., and Budtz-</a:t>
            </a:r>
            <a:r>
              <a:rPr lang="da-DK" sz="800" err="1"/>
              <a:t>Jørgensen,C</a:t>
            </a:r>
            <a:r>
              <a:rPr lang="da-DK" sz="800"/>
              <a:t>., “Evaluation of </a:t>
            </a:r>
            <a:r>
              <a:rPr lang="da-DK" sz="800" err="1"/>
              <a:t>czt</a:t>
            </a:r>
            <a:r>
              <a:rPr lang="da-DK" sz="800"/>
              <a:t> drift strip </a:t>
            </a:r>
            <a:r>
              <a:rPr lang="da-DK" sz="800" err="1"/>
              <a:t>detectors</a:t>
            </a:r>
            <a:r>
              <a:rPr lang="da-DK" sz="800"/>
              <a:t> for </a:t>
            </a:r>
            <a:r>
              <a:rPr lang="da-DK" sz="800" err="1"/>
              <a:t>use</a:t>
            </a:r>
            <a:r>
              <a:rPr lang="da-DK" sz="800"/>
              <a:t> in 3-d </a:t>
            </a:r>
            <a:r>
              <a:rPr lang="da-DK" sz="800" err="1"/>
              <a:t>molecular</a:t>
            </a:r>
            <a:r>
              <a:rPr lang="da-DK" sz="800"/>
              <a:t> </a:t>
            </a:r>
            <a:r>
              <a:rPr lang="da-DK" sz="800" err="1"/>
              <a:t>breast</a:t>
            </a:r>
            <a:r>
              <a:rPr lang="da-DK" sz="800"/>
              <a:t> </a:t>
            </a:r>
            <a:r>
              <a:rPr lang="da-DK" sz="800" err="1"/>
              <a:t>imaging</a:t>
            </a:r>
            <a:r>
              <a:rPr lang="da-DK" sz="800"/>
              <a:t>,” IEEE Transactions </a:t>
            </a:r>
            <a:r>
              <a:rPr lang="da-DK" sz="800" err="1"/>
              <a:t>onRadiation</a:t>
            </a:r>
            <a:r>
              <a:rPr lang="da-DK" sz="800"/>
              <a:t> and Plasma Medical Sciences 7(2), 113–123 (2022).</a:t>
            </a:r>
          </a:p>
          <a:p>
            <a:pPr marL="0" indent="0">
              <a:buNone/>
            </a:pPr>
            <a:r>
              <a:rPr lang="da-DK" sz="800"/>
              <a:t>Owe, S. H., “Development of 3d </a:t>
            </a:r>
            <a:r>
              <a:rPr lang="da-DK" sz="800" err="1"/>
              <a:t>imaging</a:t>
            </a:r>
            <a:r>
              <a:rPr lang="da-DK" sz="800"/>
              <a:t> </a:t>
            </a:r>
            <a:r>
              <a:rPr lang="da-DK" sz="800" err="1"/>
              <a:t>detectors</a:t>
            </a:r>
            <a:r>
              <a:rPr lang="da-DK" sz="800"/>
              <a:t> for high </a:t>
            </a:r>
            <a:r>
              <a:rPr lang="da-DK" sz="800" err="1"/>
              <a:t>energy</a:t>
            </a:r>
            <a:r>
              <a:rPr lang="da-DK" sz="800"/>
              <a:t> </a:t>
            </a:r>
            <a:r>
              <a:rPr lang="da-DK" sz="800" err="1"/>
              <a:t>astronomy</a:t>
            </a:r>
            <a:r>
              <a:rPr lang="da-DK" sz="800"/>
              <a:t> instrumentation,” (2023).</a:t>
            </a:r>
          </a:p>
          <a:p>
            <a:pPr marL="0" indent="0">
              <a:buNone/>
            </a:pPr>
            <a:r>
              <a:rPr lang="da-DK" sz="800"/>
              <a:t>Hauptmann, B. N., Owe, S. R., </a:t>
            </a:r>
            <a:r>
              <a:rPr lang="da-DK" sz="800" err="1"/>
              <a:t>Kuvvetli</a:t>
            </a:r>
            <a:r>
              <a:rPr lang="da-DK" sz="800"/>
              <a:t>, I., </a:t>
            </a:r>
            <a:r>
              <a:rPr lang="da-DK" sz="800" err="1"/>
              <a:t>Tcherniak</a:t>
            </a:r>
            <a:r>
              <a:rPr lang="da-DK" sz="800"/>
              <a:t>, D., Budtz-Jørgensen, C., </a:t>
            </a:r>
            <a:r>
              <a:rPr lang="da-DK" sz="800" err="1"/>
              <a:t>Baistow</a:t>
            </a:r>
            <a:r>
              <a:rPr lang="da-DK" sz="800"/>
              <a:t>, I., Harris, B.,</a:t>
            </a:r>
            <a:r>
              <a:rPr lang="da-DK" sz="800" err="1"/>
              <a:t>Cherlin</a:t>
            </a:r>
            <a:r>
              <a:rPr lang="da-DK" sz="800"/>
              <a:t>, A., and </a:t>
            </a:r>
            <a:r>
              <a:rPr lang="da-DK" sz="800" err="1"/>
              <a:t>Cantwell</a:t>
            </a:r>
            <a:r>
              <a:rPr lang="da-DK" sz="800"/>
              <a:t>, B., “Performance </a:t>
            </a:r>
            <a:r>
              <a:rPr lang="da-DK" sz="800" err="1"/>
              <a:t>evaluation</a:t>
            </a:r>
            <a:r>
              <a:rPr lang="da-DK" sz="800"/>
              <a:t> of large </a:t>
            </a:r>
            <a:r>
              <a:rPr lang="da-DK" sz="800" err="1"/>
              <a:t>area</a:t>
            </a:r>
            <a:r>
              <a:rPr lang="da-DK" sz="800"/>
              <a:t> three-dimensional </a:t>
            </a:r>
            <a:r>
              <a:rPr lang="da-DK" sz="800" err="1"/>
              <a:t>cdznte</a:t>
            </a:r>
            <a:r>
              <a:rPr lang="da-DK" sz="800"/>
              <a:t> drift </a:t>
            </a:r>
            <a:r>
              <a:rPr lang="da-DK" sz="800" err="1"/>
              <a:t>stripdetectors</a:t>
            </a:r>
            <a:r>
              <a:rPr lang="da-DK" sz="800"/>
              <a:t>,” Journal of </a:t>
            </a:r>
            <a:r>
              <a:rPr lang="da-DK" sz="800" err="1"/>
              <a:t>Astronomical</a:t>
            </a:r>
            <a:r>
              <a:rPr lang="da-DK" sz="800"/>
              <a:t> </a:t>
            </a:r>
            <a:r>
              <a:rPr lang="da-DK" sz="800" err="1"/>
              <a:t>Telescopes</a:t>
            </a:r>
            <a:r>
              <a:rPr lang="da-DK" sz="800"/>
              <a:t>, Instruments, and Systems 11(2), 026001–026001 (2025).</a:t>
            </a:r>
          </a:p>
          <a:p>
            <a:pPr marL="0" indent="0">
              <a:buNone/>
            </a:pPr>
            <a:r>
              <a:rPr lang="da-DK" sz="800"/>
              <a:t>Owe, S. H., </a:t>
            </a:r>
            <a:r>
              <a:rPr lang="da-DK" sz="800" err="1"/>
              <a:t>Kuvvetli</a:t>
            </a:r>
            <a:r>
              <a:rPr lang="da-DK" sz="800"/>
              <a:t>, I., Budtz-Jørgensen, C., and </a:t>
            </a:r>
            <a:r>
              <a:rPr lang="da-DK" sz="800" err="1"/>
              <a:t>Zoglauer</a:t>
            </a:r>
            <a:r>
              <a:rPr lang="da-DK" sz="800"/>
              <a:t>, A., “Evaluation of a </a:t>
            </a:r>
            <a:r>
              <a:rPr lang="da-DK" sz="800" err="1"/>
              <a:t>compton</a:t>
            </a:r>
            <a:r>
              <a:rPr lang="da-DK" sz="800"/>
              <a:t> camera </a:t>
            </a:r>
            <a:r>
              <a:rPr lang="da-DK" sz="800" err="1"/>
              <a:t>concept</a:t>
            </a:r>
            <a:r>
              <a:rPr lang="da-DK" sz="800"/>
              <a:t> </a:t>
            </a:r>
            <a:r>
              <a:rPr lang="da-DK" sz="800" err="1"/>
              <a:t>using</a:t>
            </a:r>
            <a:r>
              <a:rPr lang="da-DK" sz="800"/>
              <a:t> the 3d </a:t>
            </a:r>
            <a:r>
              <a:rPr lang="da-DK" sz="800" err="1"/>
              <a:t>cdznte</a:t>
            </a:r>
            <a:r>
              <a:rPr lang="da-DK" sz="800"/>
              <a:t> drift strip </a:t>
            </a:r>
            <a:r>
              <a:rPr lang="da-DK" sz="800" err="1"/>
              <a:t>detectors</a:t>
            </a:r>
            <a:r>
              <a:rPr lang="da-DK" sz="800"/>
              <a:t>,” Journal of Instrumentation 14(01), C01020–C01020 (2019)</a:t>
            </a:r>
          </a:p>
          <a:p>
            <a:pPr marL="0" indent="0">
              <a:buNone/>
            </a:pPr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701BB0-A6E7-CE91-25F0-42A92BE0FE3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30</a:t>
            </a:fld>
            <a:endParaRPr lang="en-GB"/>
          </a:p>
        </p:txBody>
      </p:sp>
      <p:pic>
        <p:nvPicPr>
          <p:cNvPr id="5" name="Picture 4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920BF971-B94E-DBCB-4009-80B1597CD0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750" y="290908"/>
            <a:ext cx="2446825" cy="54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2196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31</a:t>
            </a:fld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42" y="2204864"/>
            <a:ext cx="7627574" cy="3816424"/>
          </a:xfrm>
          <a:prstGeom prst="rect">
            <a:avLst/>
          </a:prstGeom>
        </p:spPr>
      </p:pic>
      <p:cxnSp>
        <p:nvCxnSpPr>
          <p:cNvPr id="15" name="Straight Arrow Connector 14"/>
          <p:cNvCxnSpPr/>
          <p:nvPr/>
        </p:nvCxnSpPr>
        <p:spPr bwMode="auto">
          <a:xfrm>
            <a:off x="7862176" y="3933056"/>
            <a:ext cx="609294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Rectangle 17"/>
          <p:cNvSpPr/>
          <p:nvPr/>
        </p:nvSpPr>
        <p:spPr>
          <a:xfrm>
            <a:off x="9520254" y="4850958"/>
            <a:ext cx="196880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432"/>
              </a:spcBef>
            </a:pPr>
            <a:r>
              <a:rPr lang="en-GB">
                <a:latin typeface="Neo Sans Std" panose="020B0504030504040204" pitchFamily="34" charset="0"/>
              </a:rPr>
              <a:t>Data to be analysed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5486" y="3376816"/>
            <a:ext cx="3450085" cy="14725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054647" y="321486"/>
            <a:ext cx="10153128" cy="482593"/>
          </a:xfrm>
        </p:spPr>
        <p:txBody>
          <a:bodyPr/>
          <a:lstStyle/>
          <a:p>
            <a:r>
              <a:rPr lang="en-GB"/>
              <a:t>The 3D CZT drift strip detector 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2" y="966330"/>
            <a:ext cx="12190413" cy="602670"/>
            <a:chOff x="0" y="1170146"/>
            <a:chExt cx="12190413" cy="602670"/>
          </a:xfrm>
        </p:grpSpPr>
        <p:sp>
          <p:nvSpPr>
            <p:cNvPr id="11" name="Rectangle 10"/>
            <p:cNvSpPr/>
            <p:nvPr/>
          </p:nvSpPr>
          <p:spPr bwMode="auto">
            <a:xfrm>
              <a:off x="0" y="1170146"/>
              <a:ext cx="12190413" cy="602670"/>
            </a:xfrm>
            <a:prstGeom prst="rect">
              <a:avLst/>
            </a:prstGeom>
            <a:solidFill>
              <a:srgbClr val="071B33"/>
            </a:solidFill>
            <a:ln w="9525" cap="flat" cmpd="sng" algn="ctr">
              <a:solidFill>
                <a:srgbClr val="071B33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0001" tIns="46799" rIns="90001" bIns="46799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440">
                <a:spcBef>
                  <a:spcPts val="432"/>
                </a:spcBef>
              </a:pPr>
              <a:endParaRPr lang="en-GB" err="1">
                <a:solidFill>
                  <a:srgbClr val="FFFFFF"/>
                </a:solidFill>
                <a:latin typeface="+mn-lt"/>
              </a:endParaRPr>
            </a:p>
          </p:txBody>
        </p:sp>
        <p:sp>
          <p:nvSpPr>
            <p:cNvPr id="12" name="Content Placeholder 2"/>
            <p:cNvSpPr txBox="1">
              <a:spLocks/>
            </p:cNvSpPr>
            <p:nvPr/>
          </p:nvSpPr>
          <p:spPr bwMode="auto">
            <a:xfrm>
              <a:off x="1054646" y="1319239"/>
              <a:ext cx="10032528" cy="3044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marL="198000" indent="-1980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•"/>
                <a:defRPr sz="1800">
                  <a:solidFill>
                    <a:schemeClr val="tx1"/>
                  </a:solidFill>
                  <a:latin typeface="Neo Sans Std" panose="020B0504030504040204" pitchFamily="34" charset="0"/>
                  <a:ea typeface="+mn-ea"/>
                  <a:cs typeface="+mn-cs"/>
                </a:defRPr>
              </a:lvl1pPr>
              <a:lvl2pPr marL="414000" indent="-1980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–"/>
                <a:defRPr sz="1800">
                  <a:solidFill>
                    <a:schemeClr val="tx1"/>
                  </a:solidFill>
                  <a:latin typeface="Neo Sans Std" panose="020B0504030504040204" pitchFamily="34" charset="0"/>
                  <a:ea typeface="+mn-ea"/>
                </a:defRPr>
              </a:lvl2pPr>
              <a:lvl3pPr marL="615600" indent="-1980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•"/>
                <a:defRPr sz="1800">
                  <a:solidFill>
                    <a:schemeClr val="tx1"/>
                  </a:solidFill>
                  <a:latin typeface="Neo Sans Std" panose="020B0504030504040204" pitchFamily="34" charset="0"/>
                  <a:ea typeface="+mn-ea"/>
                </a:defRPr>
              </a:lvl3pPr>
              <a:lvl4pPr marL="828000" indent="-1980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–"/>
                <a:defRPr sz="1800">
                  <a:solidFill>
                    <a:schemeClr val="tx1"/>
                  </a:solidFill>
                  <a:latin typeface="Neo Sans Std" panose="020B0504030504040204" pitchFamily="34" charset="0"/>
                  <a:ea typeface="+mn-ea"/>
                </a:defRPr>
              </a:lvl4pPr>
              <a:lvl5pPr marL="1026000" indent="-1980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1800">
                  <a:solidFill>
                    <a:schemeClr val="tx1"/>
                  </a:solidFill>
                  <a:latin typeface="Neo Sans Std" panose="020B0504030504040204" pitchFamily="34" charset="0"/>
                  <a:ea typeface="+mn-ea"/>
                </a:defRPr>
              </a:lvl5pPr>
              <a:lvl6pPr marL="1026000" indent="-1980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1800">
                  <a:solidFill>
                    <a:schemeClr val="tx1"/>
                  </a:solidFill>
                  <a:latin typeface="Neo Sans Std" panose="020B0504030504040204" pitchFamily="34" charset="0"/>
                  <a:ea typeface="+mn-ea"/>
                </a:defRPr>
              </a:lvl6pPr>
              <a:lvl7pPr marL="1026000" indent="-1980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1800">
                  <a:solidFill>
                    <a:schemeClr val="tx1"/>
                  </a:solidFill>
                  <a:latin typeface="+mn-lt"/>
                  <a:ea typeface="+mn-ea"/>
                </a:defRPr>
              </a:lvl7pPr>
              <a:lvl8pPr marL="1026000" indent="-1980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1800">
                  <a:solidFill>
                    <a:schemeClr val="tx1"/>
                  </a:solidFill>
                  <a:latin typeface="+mn-lt"/>
                  <a:ea typeface="+mn-ea"/>
                </a:defRPr>
              </a:lvl8pPr>
              <a:lvl9pPr marL="1026000" indent="-1980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1800">
                  <a:solidFill>
                    <a:schemeClr val="tx1"/>
                  </a:solidFill>
                  <a:latin typeface="+mn-lt"/>
                  <a:ea typeface="+mn-ea"/>
                </a:defRPr>
              </a:lvl9pPr>
            </a:lstStyle>
            <a:p>
              <a:pPr marL="0" indent="0">
                <a:buNone/>
              </a:pPr>
              <a:r>
                <a:rPr lang="en-GB" sz="1801" b="1" kern="0">
                  <a:solidFill>
                    <a:schemeClr val="bg1"/>
                  </a:solidFill>
                </a:rPr>
                <a:t>Detector lab</a:t>
              </a:r>
            </a:p>
          </p:txBody>
        </p:sp>
      </p:grpSp>
      <p:pic>
        <p:nvPicPr>
          <p:cNvPr id="3" name="Picture 2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9A7B7DFD-1761-C53D-6927-51A7E61F3A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750" y="290908"/>
            <a:ext cx="2446825" cy="54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3239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747D37-394B-6AB5-5467-A30596E90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screenshot of a graph&#10;&#10;AI-generated content may be incorrect.">
            <a:extLst>
              <a:ext uri="{FF2B5EF4-FFF2-40B4-BE49-F238E27FC236}">
                <a16:creationId xmlns:a16="http://schemas.microsoft.com/office/drawing/2014/main" id="{759B5926-9FD4-ECB7-3B31-10E9B0E49F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989" y="1049075"/>
            <a:ext cx="6471061" cy="54615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6FBCD65-A447-2C89-2C72-5EFCF5F66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On simulation, the inverse problem is easy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8EB8096-6382-2F4B-6B0A-5A641136C8D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39019" y="1547374"/>
                <a:ext cx="9312374" cy="454557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/>
                  <a:t>Average test RMSE = 0.0</a:t>
                </a:r>
                <a:r>
                  <a:rPr lang="en-US" b="1"/>
                  <a:t>18</a:t>
                </a:r>
                <a:r>
                  <a:rPr lang="en-US"/>
                  <a:t> mm</a:t>
                </a:r>
              </a:p>
              <a:p>
                <a:pPr marL="0" indent="0">
                  <a:buNone/>
                </a:pPr>
                <a:endParaRPr lang="en-US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l-G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pl-PL" b="0" i="1" smtClean="0">
                            <a:latin typeface="Cambria Math" panose="02040503050406030204" pitchFamily="18" charset="0"/>
                          </a:rPr>
                          <m:t>x</m:t>
                        </m:r>
                      </m:sub>
                    </m:sSub>
                  </m:oMath>
                </a14:m>
                <a:r>
                  <a:rPr lang="el-GR"/>
                  <a:t> = 0.0</a:t>
                </a:r>
                <a:r>
                  <a:rPr lang="el-GR" b="1"/>
                  <a:t>19</a:t>
                </a:r>
                <a:r>
                  <a:rPr lang="el-GR"/>
                  <a:t> </a:t>
                </a:r>
                <a:r>
                  <a:rPr lang="en-US"/>
                  <a:t>mm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pl-PL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y</m:t>
                        </m:r>
                      </m:sub>
                    </m:sSub>
                  </m:oMath>
                </a14:m>
                <a:r>
                  <a:rPr lang="el-GR"/>
                  <a:t> = 0.00</a:t>
                </a:r>
                <a:r>
                  <a:rPr lang="el-GR" b="1"/>
                  <a:t>8</a:t>
                </a:r>
                <a:r>
                  <a:rPr lang="el-GR"/>
                  <a:t> </a:t>
                </a:r>
                <a:r>
                  <a:rPr lang="en-US"/>
                  <a:t>mm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pl-PL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z</m:t>
                        </m:r>
                      </m:sub>
                    </m:sSub>
                  </m:oMath>
                </a14:m>
                <a:r>
                  <a:rPr lang="el-GR"/>
                  <a:t> = 0.0</a:t>
                </a:r>
                <a:r>
                  <a:rPr lang="el-GR" b="1"/>
                  <a:t>28</a:t>
                </a:r>
                <a:r>
                  <a:rPr lang="el-GR"/>
                  <a:t> </a:t>
                </a:r>
                <a:r>
                  <a:rPr lang="en-US"/>
                  <a:t>mm</a:t>
                </a:r>
              </a:p>
              <a:p>
                <a:pPr marL="0" indent="0">
                  <a:buNone/>
                </a:pPr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8EB8096-6382-2F4B-6B0A-5A641136C8D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39019" y="1547374"/>
                <a:ext cx="9312374" cy="4545578"/>
              </a:xfrm>
              <a:blipFill>
                <a:blip r:embed="rId4"/>
                <a:stretch>
                  <a:fillRect l="-1505" t="-17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BC5013-DEC0-5775-E30F-80F7454B2D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32</a:t>
            </a:fld>
            <a:endParaRPr lang="en-GB"/>
          </a:p>
        </p:txBody>
      </p:sp>
      <p:pic>
        <p:nvPicPr>
          <p:cNvPr id="6" name="Picture 5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257FB7DE-9307-6AF9-9AC5-682990E49D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750" y="290908"/>
            <a:ext cx="2446825" cy="54373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69699EE-DD09-6F3E-C302-0936AABE282C}"/>
              </a:ext>
            </a:extLst>
          </p:cNvPr>
          <p:cNvSpPr/>
          <p:nvPr/>
        </p:nvSpPr>
        <p:spPr bwMode="auto">
          <a:xfrm>
            <a:off x="5397863" y="4484627"/>
            <a:ext cx="6611311" cy="2026002"/>
          </a:xfrm>
          <a:prstGeom prst="rect">
            <a:avLst/>
          </a:prstGeom>
          <a:solidFill>
            <a:srgbClr val="FFFFFF">
              <a:alpha val="80000"/>
            </a:srgb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pic>
        <p:nvPicPr>
          <p:cNvPr id="9" name="Picture 8" descr="A green and blue striped object&#10;&#10;AI-generated content may be incorrect.">
            <a:extLst>
              <a:ext uri="{FF2B5EF4-FFF2-40B4-BE49-F238E27FC236}">
                <a16:creationId xmlns:a16="http://schemas.microsoft.com/office/drawing/2014/main" id="{B3D1407D-56B7-3AA7-41D5-9AA0E6EC46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019" y="3602804"/>
            <a:ext cx="2856482" cy="2026003"/>
          </a:xfrm>
          <a:prstGeom prst="rect">
            <a:avLst/>
          </a:prstGeom>
        </p:spPr>
      </p:pic>
      <p:pic>
        <p:nvPicPr>
          <p:cNvPr id="13" name="Picture 12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CB9C479F-E46F-8FD4-C955-3C075127EE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895" y="3602804"/>
            <a:ext cx="377459" cy="558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994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98234F-1D5E-6CED-677F-5461BF8946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E4ACA0-B9F2-01AB-A4CF-EF1DF1A1D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Limitations of using NNs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EC24BF-ADF8-DEDF-AE1B-9329B8E31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4646" y="1537435"/>
            <a:ext cx="10451804" cy="4545578"/>
          </a:xfrm>
        </p:spPr>
        <p:txBody>
          <a:bodyPr/>
          <a:lstStyle/>
          <a:p>
            <a:r>
              <a:rPr lang="en-US"/>
              <a:t>Data-driven approach is heavily sensitive to simulator limitations - artifacts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4E2171-F606-F757-CA6A-5CD6612B4A4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33</a:t>
            </a:fld>
            <a:endParaRPr lang="en-GB"/>
          </a:p>
        </p:txBody>
      </p:sp>
      <p:pic>
        <p:nvPicPr>
          <p:cNvPr id="6" name="Picture 5" descr="A close-up of a graph&#10;&#10;AI-generated content may be incorrect.">
            <a:extLst>
              <a:ext uri="{FF2B5EF4-FFF2-40B4-BE49-F238E27FC236}">
                <a16:creationId xmlns:a16="http://schemas.microsoft.com/office/drawing/2014/main" id="{0E770BEC-87D0-DAF3-ED67-7D4335F9EC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02" y="2003881"/>
            <a:ext cx="11750207" cy="4307467"/>
          </a:xfrm>
          <a:prstGeom prst="rect">
            <a:avLst/>
          </a:prstGeom>
        </p:spPr>
      </p:pic>
      <p:pic>
        <p:nvPicPr>
          <p:cNvPr id="7" name="Picture 6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100C1857-6795-32FB-E958-C054092649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750" y="290908"/>
            <a:ext cx="2446825" cy="54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9531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64D6B-DE97-EC52-A276-32C6099C7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236BEC2-7E3B-6AC1-0BFF-CB3AA37EE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NN model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3D733A-47FE-5041-8ADB-9CF80D8CDF7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34</a:t>
            </a:fld>
            <a:endParaRPr lang="en-GB"/>
          </a:p>
        </p:txBody>
      </p:sp>
      <p:pic>
        <p:nvPicPr>
          <p:cNvPr id="11" name="Picture 10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5C0E10E9-5684-FB33-F435-25ABD6582B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750" y="290908"/>
            <a:ext cx="2446825" cy="54373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6B7BA2F-7F6C-CC76-1E88-5D9A7D669E1C}"/>
              </a:ext>
            </a:extLst>
          </p:cNvPr>
          <p:cNvSpPr txBox="1"/>
          <p:nvPr/>
        </p:nvSpPr>
        <p:spPr>
          <a:xfrm>
            <a:off x="381062" y="1544017"/>
            <a:ext cx="6957406" cy="43742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/>
              <a:t>  "model": {</a:t>
            </a:r>
          </a:p>
          <a:p>
            <a:r>
              <a:rPr lang="en-US" sz="1050"/>
              <a:t>  "value": {</a:t>
            </a:r>
          </a:p>
          <a:p>
            <a:r>
              <a:rPr lang="en-US" sz="1050"/>
              <a:t>      "</a:t>
            </a:r>
            <a:r>
              <a:rPr lang="en-US" sz="1050" err="1"/>
              <a:t>fnn</a:t>
            </a:r>
            <a:r>
              <a:rPr lang="en-US" sz="1050"/>
              <a:t>": {</a:t>
            </a:r>
          </a:p>
          <a:p>
            <a:r>
              <a:rPr lang="en-US" sz="1050"/>
              <a:t>        "</a:t>
            </a:r>
            <a:r>
              <a:rPr lang="en-US" sz="1050" err="1"/>
              <a:t>hidden_units</a:t>
            </a:r>
            <a:r>
              <a:rPr lang="en-US" sz="1050"/>
              <a:t>": 500,</a:t>
            </a:r>
          </a:p>
          <a:p>
            <a:r>
              <a:rPr lang="en-US" sz="1050"/>
              <a:t>        "</a:t>
            </a:r>
            <a:r>
              <a:rPr lang="en-US" sz="1050" err="1"/>
              <a:t>hidden_layers</a:t>
            </a:r>
            <a:r>
              <a:rPr lang="en-US" sz="1050"/>
              <a:t>": 3</a:t>
            </a:r>
          </a:p>
          <a:p>
            <a:r>
              <a:rPr lang="en-US" sz="1050"/>
              <a:t>      },</a:t>
            </a:r>
          </a:p>
          <a:p>
            <a:r>
              <a:rPr lang="en-US" sz="1050"/>
              <a:t>      "type": "FNN",</a:t>
            </a:r>
          </a:p>
          <a:p>
            <a:r>
              <a:rPr lang="en-US" sz="1050"/>
              <a:t>      "output": {</a:t>
            </a:r>
          </a:p>
          <a:p>
            <a:r>
              <a:rPr lang="en-US" sz="1050"/>
              <a:t>        "dim": 3,</a:t>
            </a:r>
          </a:p>
          <a:p>
            <a:r>
              <a:rPr lang="en-US" sz="1050"/>
              <a:t>        "units": "norm",</a:t>
            </a:r>
          </a:p>
          <a:p>
            <a:r>
              <a:rPr lang="en-US" sz="1050"/>
              <a:t>        "structure": ["x", "y", "z"]</a:t>
            </a:r>
          </a:p>
          <a:p>
            <a:r>
              <a:rPr lang="en-US" sz="1050"/>
              <a:t>      },</a:t>
            </a:r>
          </a:p>
          <a:p>
            <a:r>
              <a:rPr lang="en-US" sz="1050"/>
              <a:t>      "activation": "tanh",</a:t>
            </a:r>
          </a:p>
          <a:p>
            <a:r>
              <a:rPr lang="en-US" sz="1050"/>
              <a:t>      "</a:t>
            </a:r>
            <a:r>
              <a:rPr lang="en-US" sz="1050" err="1"/>
              <a:t>dropout_rate</a:t>
            </a:r>
            <a:r>
              <a:rPr lang="en-US" sz="1050"/>
              <a:t>": 0,</a:t>
            </a:r>
          </a:p>
          <a:p>
            <a:r>
              <a:rPr lang="en-US" sz="1050"/>
              <a:t>      "</a:t>
            </a:r>
            <a:r>
              <a:rPr lang="en-US" sz="1050" err="1"/>
              <a:t>signal_length</a:t>
            </a:r>
            <a:r>
              <a:rPr lang="en-US" sz="1050"/>
              <a:t>": 500,</a:t>
            </a:r>
          </a:p>
          <a:p>
            <a:r>
              <a:rPr lang="en-US" sz="1050"/>
              <a:t>      "</a:t>
            </a:r>
            <a:r>
              <a:rPr lang="en-US" sz="1050" err="1"/>
              <a:t>output_activation</a:t>
            </a:r>
            <a:r>
              <a:rPr lang="en-US" sz="1050"/>
              <a:t>": "tanh",</a:t>
            </a:r>
          </a:p>
          <a:p>
            <a:r>
              <a:rPr lang="en-US" sz="1050"/>
              <a:t>      "</a:t>
            </a:r>
            <a:r>
              <a:rPr lang="en-US" sz="1050" err="1"/>
              <a:t>input_normalization</a:t>
            </a:r>
            <a:r>
              <a:rPr lang="en-US" sz="1050"/>
              <a:t>": true</a:t>
            </a:r>
          </a:p>
          <a:p>
            <a:r>
              <a:rPr lang="en-US" sz="1050"/>
              <a:t>    }</a:t>
            </a:r>
          </a:p>
        </p:txBody>
      </p:sp>
      <p:pic>
        <p:nvPicPr>
          <p:cNvPr id="15" name="Picture 14" descr="A graph and diagram of a graph&#10;&#10;AI-generated content may be incorrect.">
            <a:extLst>
              <a:ext uri="{FF2B5EF4-FFF2-40B4-BE49-F238E27FC236}">
                <a16:creationId xmlns:a16="http://schemas.microsoft.com/office/drawing/2014/main" id="{60465CF8-45B9-4782-D339-F425281ECB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535" y="2026609"/>
            <a:ext cx="8408171" cy="2894419"/>
          </a:xfrm>
          <a:prstGeom prst="rect">
            <a:avLst/>
          </a:prstGeom>
        </p:spPr>
      </p:pic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49569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 descr="https://imagine.gsfc.nasa.gov/Images/science/observatories_across_spectrum_ful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45"/>
          <a:stretch/>
        </p:blipFill>
        <p:spPr bwMode="auto">
          <a:xfrm>
            <a:off x="1" y="-27383"/>
            <a:ext cx="12190413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" y="6611780"/>
            <a:ext cx="10919742" cy="169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99">
                <a:solidFill>
                  <a:schemeClr val="bg1"/>
                </a:solidFill>
                <a:latin typeface="Neo Sans Std" panose="020B0504030504040204" pitchFamily="34" charset="0"/>
              </a:rPr>
              <a:t>Credit: Observatory images from NASA, ESA (Herschel and Planck), </a:t>
            </a:r>
            <a:r>
              <a:rPr lang="en-US" sz="499" err="1">
                <a:solidFill>
                  <a:schemeClr val="bg1"/>
                </a:solidFill>
                <a:latin typeface="Neo Sans Std" panose="020B0504030504040204" pitchFamily="34" charset="0"/>
              </a:rPr>
              <a:t>Lavochkin</a:t>
            </a:r>
            <a:r>
              <a:rPr lang="en-US" sz="499">
                <a:solidFill>
                  <a:schemeClr val="bg1"/>
                </a:solidFill>
                <a:latin typeface="Neo Sans Std" panose="020B0504030504040204" pitchFamily="34" charset="0"/>
              </a:rPr>
              <a:t> Association (</a:t>
            </a:r>
            <a:r>
              <a:rPr lang="en-US" sz="499" err="1">
                <a:solidFill>
                  <a:schemeClr val="bg1"/>
                </a:solidFill>
                <a:latin typeface="Neo Sans Std" panose="020B0504030504040204" pitchFamily="34" charset="0"/>
              </a:rPr>
              <a:t>Specktr</a:t>
            </a:r>
            <a:r>
              <a:rPr lang="en-US" sz="499">
                <a:solidFill>
                  <a:schemeClr val="bg1"/>
                </a:solidFill>
                <a:latin typeface="Neo Sans Std" panose="020B0504030504040204" pitchFamily="34" charset="0"/>
              </a:rPr>
              <a:t>-R), HESS Collaboration (HESS), Salt Foundation (SALT), Rick Peterson/WMKO (Keck), </a:t>
            </a:r>
            <a:r>
              <a:rPr lang="en-US" sz="499" err="1">
                <a:solidFill>
                  <a:schemeClr val="bg1"/>
                </a:solidFill>
                <a:latin typeface="Neo Sans Std" panose="020B0504030504040204" pitchFamily="34" charset="0"/>
              </a:rPr>
              <a:t>Germini</a:t>
            </a:r>
            <a:r>
              <a:rPr lang="en-US" sz="499">
                <a:solidFill>
                  <a:schemeClr val="bg1"/>
                </a:solidFill>
                <a:latin typeface="Neo Sans Std" panose="020B0504030504040204" pitchFamily="34" charset="0"/>
              </a:rPr>
              <a:t> Observatory/AURA (Gemini), CARMA team (CARMA), and NRAO/AUI (</a:t>
            </a:r>
            <a:r>
              <a:rPr lang="en-US" sz="499" err="1">
                <a:solidFill>
                  <a:schemeClr val="bg1"/>
                </a:solidFill>
                <a:latin typeface="Neo Sans Std" panose="020B0504030504040204" pitchFamily="34" charset="0"/>
              </a:rPr>
              <a:t>Greenbank</a:t>
            </a:r>
            <a:r>
              <a:rPr lang="en-US" sz="499">
                <a:solidFill>
                  <a:schemeClr val="bg1"/>
                </a:solidFill>
                <a:latin typeface="Neo Sans Std" panose="020B0504030504040204" pitchFamily="34" charset="0"/>
              </a:rPr>
              <a:t> and VLA); background image from NASA)</a:t>
            </a:r>
            <a:endParaRPr lang="en-GB" sz="499">
              <a:solidFill>
                <a:schemeClr val="bg1"/>
              </a:solidFill>
              <a:latin typeface="Neo Sans Std" panose="020B05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4</a:t>
            </a:fld>
            <a:endParaRPr lang="en-GB"/>
          </a:p>
        </p:txBody>
      </p:sp>
      <p:pic>
        <p:nvPicPr>
          <p:cNvPr id="8" name="Picture 7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4C54DD09-263E-93C9-3808-11209A8762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293" y="72074"/>
            <a:ext cx="2446825" cy="54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622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" y="-27384"/>
            <a:ext cx="12215885" cy="6885385"/>
            <a:chOff x="1" y="-27384"/>
            <a:chExt cx="12215885" cy="6885385"/>
          </a:xfrm>
        </p:grpSpPr>
        <p:pic>
          <p:nvPicPr>
            <p:cNvPr id="24" name="Picture 2" descr="https://imagine.gsfc.nasa.gov/Images/science/observatories_across_spectrum_full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345"/>
            <a:stretch/>
          </p:blipFill>
          <p:spPr bwMode="auto">
            <a:xfrm>
              <a:off x="1" y="-27383"/>
              <a:ext cx="12190413" cy="6885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7" name="Group 16"/>
            <p:cNvGrpSpPr/>
            <p:nvPr/>
          </p:nvGrpSpPr>
          <p:grpSpPr>
            <a:xfrm>
              <a:off x="4351657" y="-27384"/>
              <a:ext cx="7864229" cy="6885384"/>
              <a:chOff x="4351656" y="-27385"/>
              <a:chExt cx="7864230" cy="6885385"/>
            </a:xfrm>
          </p:grpSpPr>
          <p:pic>
            <p:nvPicPr>
              <p:cNvPr id="19" name="Picture 2" descr="https://imagine.gsfc.nasa.gov/Images/science/observatories_across_spectrum_full.jpg"/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artisticBlur radius="30"/>
                        </a14:imgEffect>
                        <a14:imgEffect>
                          <a14:brightnessContrast bright="-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5676" t="4345" r="-165"/>
              <a:stretch/>
            </p:blipFill>
            <p:spPr bwMode="auto">
              <a:xfrm>
                <a:off x="4354151" y="-27384"/>
                <a:ext cx="7861735" cy="68853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0" name="Rectangle 19"/>
              <p:cNvSpPr/>
              <p:nvPr/>
            </p:nvSpPr>
            <p:spPr bwMode="auto">
              <a:xfrm>
                <a:off x="4351656" y="-27385"/>
                <a:ext cx="7838758" cy="3600401"/>
              </a:xfrm>
              <a:prstGeom prst="rect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rot="0" spcFirstLastPara="0" vertOverflow="overflow" horzOverflow="overflow" vert="horz" wrap="square" lIns="90001" tIns="46799" rIns="90001" bIns="46799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14440">
                  <a:spcBef>
                    <a:spcPts val="432"/>
                  </a:spcBef>
                </a:pPr>
                <a:endParaRPr lang="en-GB" err="1">
                  <a:solidFill>
                    <a:srgbClr val="FFFFFF"/>
                  </a:solidFill>
                  <a:latin typeface="+mn-lt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 bwMode="auto">
              <a:xfrm rot="372625">
                <a:off x="7092310" y="3044026"/>
                <a:ext cx="3295279" cy="886321"/>
              </a:xfrm>
              <a:prstGeom prst="rect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>
                <a:softEdge rad="25400"/>
              </a:effectLst>
            </p:spPr>
            <p:txBody>
              <a:bodyPr rot="0" spcFirstLastPara="0" vertOverflow="overflow" horzOverflow="overflow" vert="horz" wrap="square" lIns="90001" tIns="46799" rIns="90001" bIns="46799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14440">
                  <a:spcBef>
                    <a:spcPts val="432"/>
                  </a:spcBef>
                </a:pPr>
                <a:endParaRPr lang="en-GB" err="1">
                  <a:solidFill>
                    <a:srgbClr val="FFFFFF"/>
                  </a:solidFill>
                  <a:latin typeface="+mn-lt"/>
                </a:endParaRPr>
              </a:p>
            </p:txBody>
          </p:sp>
        </p:grpSp>
      </p:grpSp>
      <p:grpSp>
        <p:nvGrpSpPr>
          <p:cNvPr id="8" name="Group 7"/>
          <p:cNvGrpSpPr/>
          <p:nvPr/>
        </p:nvGrpSpPr>
        <p:grpSpPr>
          <a:xfrm>
            <a:off x="118542" y="3596704"/>
            <a:ext cx="4388434" cy="892552"/>
            <a:chOff x="4193899" y="4090280"/>
            <a:chExt cx="4136329" cy="534740"/>
          </a:xfrm>
        </p:grpSpPr>
        <p:sp>
          <p:nvSpPr>
            <p:cNvPr id="9" name="TextBox 8"/>
            <p:cNvSpPr txBox="1"/>
            <p:nvPr/>
          </p:nvSpPr>
          <p:spPr>
            <a:xfrm>
              <a:off x="4193899" y="4090280"/>
              <a:ext cx="870287" cy="53474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spcBef>
                  <a:spcPts val="432"/>
                </a:spcBef>
              </a:pPr>
              <a:r>
                <a:rPr lang="en-GB" sz="1500" err="1">
                  <a:solidFill>
                    <a:schemeClr val="bg1"/>
                  </a:solidFill>
                  <a:latin typeface="Neo Sans Std" panose="020B0504030504040204" pitchFamily="34" charset="0"/>
                </a:rPr>
                <a:t>TeV</a:t>
              </a:r>
              <a:r>
                <a:rPr lang="en-GB" sz="1500">
                  <a:solidFill>
                    <a:schemeClr val="bg1"/>
                  </a:solidFill>
                  <a:latin typeface="Neo Sans Std" panose="020B0504030504040204" pitchFamily="34" charset="0"/>
                </a:rPr>
                <a:t>- GeV</a:t>
              </a:r>
            </a:p>
            <a:p>
              <a:pPr>
                <a:spcBef>
                  <a:spcPts val="432"/>
                </a:spcBef>
              </a:pPr>
              <a:endParaRPr lang="en-GB" sz="1100">
                <a:solidFill>
                  <a:schemeClr val="bg1"/>
                </a:solidFill>
                <a:latin typeface="Neo Sans Std" panose="020B0504030504040204" pitchFamily="34" charset="0"/>
              </a:endParaRPr>
            </a:p>
            <a:p>
              <a:pPr>
                <a:spcBef>
                  <a:spcPts val="432"/>
                </a:spcBef>
              </a:pPr>
              <a:r>
                <a:rPr lang="en-GB" sz="1100">
                  <a:solidFill>
                    <a:schemeClr val="bg1"/>
                  </a:solidFill>
                  <a:latin typeface="Neo Sans Std" panose="020B0504030504040204" pitchFamily="34" charset="0"/>
                </a:rPr>
                <a:t>High energy</a:t>
              </a:r>
            </a:p>
            <a:p>
              <a:pPr>
                <a:spcBef>
                  <a:spcPts val="432"/>
                </a:spcBef>
              </a:pPr>
              <a:r>
                <a:rPr lang="en-GB" sz="1100">
                  <a:solidFill>
                    <a:schemeClr val="bg1"/>
                  </a:solidFill>
                  <a:latin typeface="Neo Sans Std" panose="020B0504030504040204" pitchFamily="34" charset="0"/>
                </a:rPr>
                <a:t>gamma	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725688" y="4090280"/>
              <a:ext cx="1195134" cy="53474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spcBef>
                  <a:spcPts val="432"/>
                </a:spcBef>
              </a:pPr>
              <a:r>
                <a:rPr lang="en-GB" sz="1500">
                  <a:solidFill>
                    <a:schemeClr val="bg1"/>
                  </a:solidFill>
                  <a:latin typeface="Neo Sans Std" panose="020B0504030504040204" pitchFamily="34" charset="0"/>
                </a:rPr>
                <a:t>MeV</a:t>
              </a:r>
            </a:p>
            <a:p>
              <a:pPr>
                <a:spcBef>
                  <a:spcPts val="432"/>
                </a:spcBef>
              </a:pPr>
              <a:endParaRPr lang="en-GB" sz="1100">
                <a:solidFill>
                  <a:schemeClr val="bg1"/>
                </a:solidFill>
                <a:latin typeface="Neo Sans Std" panose="020B0504030504040204" pitchFamily="34" charset="0"/>
              </a:endParaRPr>
            </a:p>
            <a:p>
              <a:pPr>
                <a:spcBef>
                  <a:spcPts val="432"/>
                </a:spcBef>
              </a:pPr>
              <a:r>
                <a:rPr lang="en-GB" sz="1100">
                  <a:solidFill>
                    <a:schemeClr val="bg1"/>
                  </a:solidFill>
                  <a:latin typeface="Neo Sans Std" panose="020B0504030504040204" pitchFamily="34" charset="0"/>
                </a:rPr>
                <a:t>Low-medium energy</a:t>
              </a:r>
            </a:p>
            <a:p>
              <a:pPr>
                <a:spcBef>
                  <a:spcPts val="432"/>
                </a:spcBef>
              </a:pPr>
              <a:r>
                <a:rPr lang="en-GB" sz="1100">
                  <a:solidFill>
                    <a:schemeClr val="bg1"/>
                  </a:solidFill>
                  <a:latin typeface="Neo Sans Std" panose="020B0504030504040204" pitchFamily="34" charset="0"/>
                </a:rPr>
                <a:t>gamma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582325" y="4090280"/>
              <a:ext cx="747903" cy="5040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spcBef>
                  <a:spcPts val="432"/>
                </a:spcBef>
              </a:pPr>
              <a:r>
                <a:rPr lang="en-GB" sz="1500">
                  <a:solidFill>
                    <a:schemeClr val="bg1"/>
                  </a:solidFill>
                  <a:latin typeface="Neo Sans Std" panose="020B0504030504040204" pitchFamily="34" charset="0"/>
                </a:rPr>
                <a:t>keV</a:t>
              </a:r>
            </a:p>
            <a:p>
              <a:pPr>
                <a:spcBef>
                  <a:spcPts val="432"/>
                </a:spcBef>
              </a:pPr>
              <a:endParaRPr lang="en-GB" sz="1100">
                <a:solidFill>
                  <a:schemeClr val="bg1"/>
                </a:solidFill>
                <a:latin typeface="Neo Sans Std" panose="020B0504030504040204" pitchFamily="34" charset="0"/>
              </a:endParaRPr>
            </a:p>
            <a:p>
              <a:pPr>
                <a:spcBef>
                  <a:spcPts val="432"/>
                </a:spcBef>
              </a:pPr>
              <a:r>
                <a:rPr lang="en-GB" sz="1100">
                  <a:solidFill>
                    <a:schemeClr val="bg1"/>
                  </a:solidFill>
                  <a:latin typeface="Neo Sans Std" panose="020B0504030504040204" pitchFamily="34" charset="0"/>
                </a:rPr>
                <a:t>High energy </a:t>
              </a:r>
              <a:br>
                <a:rPr lang="en-GB" sz="1100">
                  <a:solidFill>
                    <a:schemeClr val="bg1"/>
                  </a:solidFill>
                  <a:latin typeface="Neo Sans Std" panose="020B0504030504040204" pitchFamily="34" charset="0"/>
                </a:rPr>
              </a:br>
              <a:r>
                <a:rPr lang="en-GB" sz="1100">
                  <a:solidFill>
                    <a:schemeClr val="bg1"/>
                  </a:solidFill>
                  <a:latin typeface="Neo Sans Std" panose="020B0504030504040204" pitchFamily="34" charset="0"/>
                </a:rPr>
                <a:t>x-ray</a:t>
              </a: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0452080" y="1076531"/>
            <a:ext cx="1325684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spcBef>
                <a:spcPts val="432"/>
              </a:spcBef>
            </a:pPr>
            <a:r>
              <a:rPr lang="en-US" sz="700">
                <a:solidFill>
                  <a:schemeClr val="bg1">
                    <a:lumMod val="75000"/>
                  </a:schemeClr>
                </a:solidFill>
                <a:latin typeface="Neo Sans Std" panose="020B0504030504040204" pitchFamily="34" charset="0"/>
              </a:rPr>
              <a:t>Image: </a:t>
            </a:r>
            <a:r>
              <a:rPr lang="en-US" sz="700" err="1">
                <a:solidFill>
                  <a:schemeClr val="bg1">
                    <a:lumMod val="75000"/>
                  </a:schemeClr>
                </a:solidFill>
                <a:latin typeface="Neo Sans Std" panose="020B0504030504040204" pitchFamily="34" charset="0"/>
              </a:rPr>
              <a:t>Michela</a:t>
            </a:r>
            <a:r>
              <a:rPr lang="en-US" sz="700">
                <a:solidFill>
                  <a:schemeClr val="bg1">
                    <a:lumMod val="75000"/>
                  </a:schemeClr>
                </a:solidFill>
                <a:latin typeface="Neo Sans Std" panose="020B0504030504040204" pitchFamily="34" charset="0"/>
              </a:rPr>
              <a:t> Negro et al. 2022</a:t>
            </a:r>
            <a:endParaRPr lang="en-GB" sz="700" err="1">
              <a:solidFill>
                <a:schemeClr val="bg1">
                  <a:lumMod val="75000"/>
                </a:schemeClr>
              </a:solidFill>
              <a:latin typeface="Neo Sans Std" panose="020B050403050404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37675" y="5778900"/>
            <a:ext cx="1005596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spcBef>
                <a:spcPts val="432"/>
              </a:spcBef>
            </a:pPr>
            <a:r>
              <a:rPr lang="en-GB" sz="1400">
                <a:solidFill>
                  <a:schemeClr val="bg1"/>
                </a:solidFill>
                <a:latin typeface="Neo Sans Std" panose="020B0504030504040204" pitchFamily="34" charset="0"/>
              </a:rPr>
              <a:t>High energy </a:t>
            </a:r>
            <a:br>
              <a:rPr lang="en-GB" sz="1400">
                <a:solidFill>
                  <a:schemeClr val="bg1"/>
                </a:solidFill>
                <a:latin typeface="Neo Sans Std" panose="020B0504030504040204" pitchFamily="34" charset="0"/>
              </a:rPr>
            </a:br>
            <a:r>
              <a:rPr lang="en-GB" sz="1400">
                <a:solidFill>
                  <a:schemeClr val="bg1"/>
                </a:solidFill>
                <a:latin typeface="Neo Sans Std" panose="020B0504030504040204" pitchFamily="34" charset="0"/>
              </a:rPr>
              <a:t>x-ray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077617" y="5778900"/>
            <a:ext cx="1602362" cy="4821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spcBef>
                <a:spcPts val="432"/>
              </a:spcBef>
            </a:pPr>
            <a:r>
              <a:rPr lang="en-GB" sz="1400">
                <a:solidFill>
                  <a:schemeClr val="bg1"/>
                </a:solidFill>
                <a:latin typeface="Neo Sans Std" panose="020B0504030504040204" pitchFamily="34" charset="0"/>
              </a:rPr>
              <a:t>Low-medium energy</a:t>
            </a:r>
          </a:p>
          <a:p>
            <a:pPr>
              <a:spcBef>
                <a:spcPts val="432"/>
              </a:spcBef>
            </a:pPr>
            <a:r>
              <a:rPr lang="en-GB" sz="1400">
                <a:solidFill>
                  <a:schemeClr val="bg1"/>
                </a:solidFill>
                <a:latin typeface="Neo Sans Std" panose="020B0504030504040204" pitchFamily="34" charset="0"/>
              </a:rPr>
              <a:t>gamma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0147" y="5778900"/>
            <a:ext cx="1285716" cy="574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32"/>
              </a:spcBef>
            </a:pPr>
            <a:r>
              <a:rPr lang="en-GB" sz="1400">
                <a:solidFill>
                  <a:schemeClr val="bg1"/>
                </a:solidFill>
                <a:latin typeface="Neo Sans Std" panose="020B0504030504040204" pitchFamily="34" charset="0"/>
              </a:rPr>
              <a:t>High energy</a:t>
            </a:r>
          </a:p>
          <a:p>
            <a:pPr>
              <a:spcBef>
                <a:spcPts val="432"/>
              </a:spcBef>
            </a:pPr>
            <a:r>
              <a:rPr lang="en-GB" sz="1400">
                <a:solidFill>
                  <a:schemeClr val="bg1"/>
                </a:solidFill>
                <a:latin typeface="Neo Sans Std" panose="020B0504030504040204" pitchFamily="34" charset="0"/>
              </a:rPr>
              <a:t>gamma</a:t>
            </a:r>
            <a:endParaRPr lang="en-GB" sz="140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3045" y="1238114"/>
            <a:ext cx="6732926" cy="4354388"/>
          </a:xfrm>
          <a:prstGeom prst="rect">
            <a:avLst/>
          </a:prstGeom>
        </p:spPr>
      </p:pic>
      <p:sp>
        <p:nvSpPr>
          <p:cNvPr id="22" name="Up-Down Arrow 21"/>
          <p:cNvSpPr/>
          <p:nvPr/>
        </p:nvSpPr>
        <p:spPr bwMode="auto">
          <a:xfrm>
            <a:off x="7305405" y="2643290"/>
            <a:ext cx="792088" cy="2232248"/>
          </a:xfrm>
          <a:prstGeom prst="upDownArrow">
            <a:avLst/>
          </a:prstGeom>
          <a:solidFill>
            <a:srgbClr val="FF0000"/>
          </a:solidFill>
          <a:ln w="381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+mn-lt"/>
                <a:ea typeface="ＭＳ Ｐゴシック" pitchFamily="-80" charset="-128"/>
              </a:rPr>
              <a:t>MeV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+mn-lt"/>
                <a:ea typeface="ＭＳ Ｐゴシック" pitchFamily="-80" charset="-128"/>
              </a:rPr>
              <a:t> Gap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5</a:t>
            </a:fld>
            <a:endParaRPr lang="en-GB"/>
          </a:p>
        </p:txBody>
      </p:sp>
      <p:pic>
        <p:nvPicPr>
          <p:cNvPr id="7" name="Picture 6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0B3D19A8-8F7A-4361-A570-0AEF0FA9EBC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293" y="72074"/>
            <a:ext cx="2446825" cy="54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526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/>
      <p:bldP spid="18" grpId="0"/>
      <p:bldP spid="5" grpId="0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MeV gap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0734161" y="1035169"/>
            <a:ext cx="1325684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spcBef>
                <a:spcPts val="432"/>
              </a:spcBef>
            </a:pPr>
            <a:r>
              <a:rPr lang="en-US" sz="700">
                <a:solidFill>
                  <a:schemeClr val="bg1">
                    <a:lumMod val="75000"/>
                  </a:schemeClr>
                </a:solidFill>
                <a:latin typeface="Neo Sans Std" panose="020B0504030504040204" pitchFamily="34" charset="0"/>
              </a:rPr>
              <a:t>Image: </a:t>
            </a:r>
            <a:r>
              <a:rPr lang="en-US" sz="700" err="1">
                <a:solidFill>
                  <a:schemeClr val="bg1">
                    <a:lumMod val="75000"/>
                  </a:schemeClr>
                </a:solidFill>
                <a:latin typeface="Neo Sans Std" panose="020B0504030504040204" pitchFamily="34" charset="0"/>
              </a:rPr>
              <a:t>Michela</a:t>
            </a:r>
            <a:r>
              <a:rPr lang="en-US" sz="700">
                <a:solidFill>
                  <a:schemeClr val="bg1">
                    <a:lumMod val="75000"/>
                  </a:schemeClr>
                </a:solidFill>
                <a:latin typeface="Neo Sans Std" panose="020B0504030504040204" pitchFamily="34" charset="0"/>
              </a:rPr>
              <a:t> Negro et al. 2022</a:t>
            </a:r>
            <a:endParaRPr lang="en-GB" sz="700" err="1">
              <a:solidFill>
                <a:schemeClr val="bg1">
                  <a:lumMod val="75000"/>
                </a:schemeClr>
              </a:solidFill>
              <a:latin typeface="Neo Sans Std" panose="020B050403050404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5126" y="1196752"/>
            <a:ext cx="6732926" cy="4354388"/>
          </a:xfrm>
          <a:prstGeom prst="rect">
            <a:avLst/>
          </a:prstGeom>
        </p:spPr>
      </p:pic>
      <p:sp>
        <p:nvSpPr>
          <p:cNvPr id="11" name="Up-Down Arrow 10"/>
          <p:cNvSpPr/>
          <p:nvPr/>
        </p:nvSpPr>
        <p:spPr bwMode="auto">
          <a:xfrm>
            <a:off x="7587486" y="2601928"/>
            <a:ext cx="792088" cy="2232248"/>
          </a:xfrm>
          <a:prstGeom prst="upDownArrow">
            <a:avLst/>
          </a:prstGeom>
          <a:solidFill>
            <a:srgbClr val="FF0000"/>
          </a:solidFill>
          <a:ln w="381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+mn-lt"/>
                <a:ea typeface="ＭＳ Ｐゴシック" pitchFamily="-80" charset="-128"/>
              </a:rPr>
              <a:t>MeV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+mn-lt"/>
                <a:ea typeface="ＭＳ Ｐゴシック" pitchFamily="-80" charset="-128"/>
              </a:rPr>
              <a:t> Gap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355118" y="1514743"/>
            <a:ext cx="4896545" cy="5343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98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Neo Sans Std" panose="020B0504030504040204" pitchFamily="34" charset="0"/>
                <a:ea typeface="+mn-ea"/>
                <a:cs typeface="+mn-cs"/>
              </a:defRPr>
            </a:lvl1pPr>
            <a:lvl2pPr marL="414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Neo Sans Std" panose="020B0504030504040204" pitchFamily="34" charset="0"/>
                <a:ea typeface="+mn-ea"/>
              </a:defRPr>
            </a:lvl2pPr>
            <a:lvl3pPr marL="6156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Neo Sans Std" panose="020B0504030504040204" pitchFamily="34" charset="0"/>
                <a:ea typeface="+mn-ea"/>
              </a:defRPr>
            </a:lvl3pPr>
            <a:lvl4pPr marL="828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Neo Sans Std" panose="020B0504030504040204" pitchFamily="34" charset="0"/>
                <a:ea typeface="+mn-ea"/>
              </a:defRPr>
            </a:lvl4pPr>
            <a:lvl5pPr marL="1026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Neo Sans Std" panose="020B0504030504040204" pitchFamily="34" charset="0"/>
                <a:ea typeface="+mn-ea"/>
              </a:defRPr>
            </a:lvl5pPr>
            <a:lvl6pPr marL="1026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Neo Sans Std" panose="020B0504030504040204" pitchFamily="34" charset="0"/>
                <a:ea typeface="+mn-ea"/>
              </a:defRPr>
            </a:lvl6pPr>
            <a:lvl7pPr marL="1026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1026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1026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endParaRPr lang="en-GB" sz="1600" kern="0"/>
          </a:p>
          <a:p>
            <a:pPr marL="0" indent="0">
              <a:buNone/>
            </a:pPr>
            <a:endParaRPr lang="en-GB" sz="1600" kern="0"/>
          </a:p>
          <a:p>
            <a:pPr marL="0" indent="0">
              <a:buNone/>
            </a:pPr>
            <a:r>
              <a:rPr lang="en-GB" sz="1600" kern="0"/>
              <a:t>Difficulties of observing this domain is due to</a:t>
            </a:r>
          </a:p>
          <a:p>
            <a:r>
              <a:rPr lang="en-GB" sz="1600" kern="0"/>
              <a:t>Three energy-loss processes</a:t>
            </a:r>
          </a:p>
          <a:p>
            <a:r>
              <a:rPr lang="en-GB" sz="1600" kern="0"/>
              <a:t>Low interaction cross-sections</a:t>
            </a:r>
          </a:p>
          <a:p>
            <a:r>
              <a:rPr lang="en-GB" sz="1600" kern="0"/>
              <a:t>Inherent difficulty of imaging </a:t>
            </a:r>
          </a:p>
          <a:p>
            <a:r>
              <a:rPr lang="en-GB" sz="1600" kern="0"/>
              <a:t>High instrumental and atmospheric background</a:t>
            </a:r>
          </a:p>
        </p:txBody>
      </p:sp>
      <p:pic>
        <p:nvPicPr>
          <p:cNvPr id="3" name="Picture 2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8568516B-E78D-C3D9-5BD3-E1F0311BE1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750" y="290908"/>
            <a:ext cx="2446825" cy="54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019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MeV gap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355118" y="1514743"/>
            <a:ext cx="4896545" cy="5343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98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Neo Sans Std" panose="020B0504030504040204" pitchFamily="34" charset="0"/>
                <a:ea typeface="+mn-ea"/>
                <a:cs typeface="+mn-cs"/>
              </a:defRPr>
            </a:lvl1pPr>
            <a:lvl2pPr marL="414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Neo Sans Std" panose="020B0504030504040204" pitchFamily="34" charset="0"/>
                <a:ea typeface="+mn-ea"/>
              </a:defRPr>
            </a:lvl2pPr>
            <a:lvl3pPr marL="6156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Neo Sans Std" panose="020B0504030504040204" pitchFamily="34" charset="0"/>
                <a:ea typeface="+mn-ea"/>
              </a:defRPr>
            </a:lvl3pPr>
            <a:lvl4pPr marL="828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Neo Sans Std" panose="020B0504030504040204" pitchFamily="34" charset="0"/>
                <a:ea typeface="+mn-ea"/>
              </a:defRPr>
            </a:lvl4pPr>
            <a:lvl5pPr marL="1026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Neo Sans Std" panose="020B0504030504040204" pitchFamily="34" charset="0"/>
                <a:ea typeface="+mn-ea"/>
              </a:defRPr>
            </a:lvl5pPr>
            <a:lvl6pPr marL="1026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Neo Sans Std" panose="020B0504030504040204" pitchFamily="34" charset="0"/>
                <a:ea typeface="+mn-ea"/>
              </a:defRPr>
            </a:lvl6pPr>
            <a:lvl7pPr marL="1026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1026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1026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endParaRPr lang="en-GB" sz="1600" kern="0"/>
          </a:p>
          <a:p>
            <a:pPr marL="0" indent="0">
              <a:buNone/>
            </a:pPr>
            <a:endParaRPr lang="en-GB" sz="1600" kern="0"/>
          </a:p>
          <a:p>
            <a:pPr marL="0" indent="0">
              <a:buNone/>
            </a:pPr>
            <a:r>
              <a:rPr lang="en-GB" sz="1600" kern="0"/>
              <a:t>Difficulties of observing this domain is due to</a:t>
            </a:r>
          </a:p>
          <a:p>
            <a:r>
              <a:rPr lang="en-GB" sz="1600" b="1" kern="0"/>
              <a:t>Three energy-loss processes</a:t>
            </a:r>
          </a:p>
          <a:p>
            <a:r>
              <a:rPr lang="en-GB" sz="1600" kern="0"/>
              <a:t>Low interaction cross-sections</a:t>
            </a:r>
          </a:p>
          <a:p>
            <a:r>
              <a:rPr lang="en-GB" sz="1600" kern="0"/>
              <a:t>Inherent difficulty of imaging </a:t>
            </a:r>
          </a:p>
          <a:p>
            <a:r>
              <a:rPr lang="en-GB" sz="1600" kern="0"/>
              <a:t>High instrumental and atmospheric background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6C74819-BDB7-4D7B-8BC2-61C41EF85E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77" t="6568" r="1387" b="4117"/>
          <a:stretch/>
        </p:blipFill>
        <p:spPr>
          <a:xfrm>
            <a:off x="5841815" y="1264844"/>
            <a:ext cx="5199450" cy="3244224"/>
          </a:xfrm>
          <a:prstGeom prst="rect">
            <a:avLst/>
          </a:prstGeom>
        </p:spPr>
      </p:pic>
      <p:pic>
        <p:nvPicPr>
          <p:cNvPr id="10" name="Content Placeholder 4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864" y="5209198"/>
            <a:ext cx="2157051" cy="792089"/>
          </a:xfr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4521" y="4888914"/>
            <a:ext cx="2341891" cy="99083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620" y="5009260"/>
            <a:ext cx="2085630" cy="126830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654801" y="1053483"/>
            <a:ext cx="1192634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spcBef>
                <a:spcPts val="432"/>
              </a:spcBef>
            </a:pPr>
            <a:r>
              <a:rPr lang="en-GB" sz="1050">
                <a:solidFill>
                  <a:schemeClr val="bg1">
                    <a:lumMod val="85000"/>
                  </a:schemeClr>
                </a:solidFill>
                <a:latin typeface="Neo Sans Std" panose="020B0504030504040204" pitchFamily="34" charset="0"/>
              </a:rPr>
              <a:t>Image: (Knoll, 1997)</a:t>
            </a:r>
          </a:p>
        </p:txBody>
      </p:sp>
      <p:cxnSp>
        <p:nvCxnSpPr>
          <p:cNvPr id="14" name="Straight Arrow Connector 13"/>
          <p:cNvCxnSpPr/>
          <p:nvPr/>
        </p:nvCxnSpPr>
        <p:spPr bwMode="auto">
          <a:xfrm flipH="1">
            <a:off x="5946389" y="2953987"/>
            <a:ext cx="1256486" cy="205527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8574681" y="3667830"/>
            <a:ext cx="55283" cy="132097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Straight Arrow Connector 15"/>
          <p:cNvCxnSpPr/>
          <p:nvPr/>
        </p:nvCxnSpPr>
        <p:spPr bwMode="auto">
          <a:xfrm>
            <a:off x="10035830" y="3115037"/>
            <a:ext cx="555075" cy="209416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3" name="Picture 2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53209E26-0B5D-4B8B-D8EC-C2432144D95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750" y="290908"/>
            <a:ext cx="2446825" cy="54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441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F26682-0B2B-B6CB-F76E-CD5EDAFC31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8</a:t>
            </a:fld>
            <a:endParaRPr lang="en-GB"/>
          </a:p>
        </p:txBody>
      </p:sp>
      <p:pic>
        <p:nvPicPr>
          <p:cNvPr id="9" name="Picture 8" descr="A computer screen shot of a computer chip&#10;&#10;Description automatically generated">
            <a:extLst>
              <a:ext uri="{FF2B5EF4-FFF2-40B4-BE49-F238E27FC236}">
                <a16:creationId xmlns:a16="http://schemas.microsoft.com/office/drawing/2014/main" id="{F2F4C9D5-7361-4C6D-D0D0-F879D9CC71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323" y="2815154"/>
            <a:ext cx="5875090" cy="37337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B9215B3-9377-8AF3-A649-F178478642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679" y="5897104"/>
            <a:ext cx="1378510" cy="40528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6828D58-2BBF-FE4F-F174-3A3C961782A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7183" y="5857724"/>
            <a:ext cx="2025918" cy="5267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5208FE8-27D7-B56E-42B5-1100F08E8B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641" y="5758552"/>
            <a:ext cx="497063" cy="725084"/>
          </a:xfrm>
          <a:prstGeom prst="rect">
            <a:avLst/>
          </a:prstGeom>
        </p:spPr>
      </p:pic>
      <p:pic>
        <p:nvPicPr>
          <p:cNvPr id="14" name="Picture 6" descr="https://ideas.no/wp-content/uploads/2015/08/logo-ideas-w-text-60x20cm-transparent.png">
            <a:extLst>
              <a:ext uri="{FF2B5EF4-FFF2-40B4-BE49-F238E27FC236}">
                <a16:creationId xmlns:a16="http://schemas.microsoft.com/office/drawing/2014/main" id="{89423D65-C33D-563A-EE36-FDBC9D3271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6107" y="5857575"/>
            <a:ext cx="1581336" cy="52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Kromek - Mindful Investor">
            <a:extLst>
              <a:ext uri="{FF2B5EF4-FFF2-40B4-BE49-F238E27FC236}">
                <a16:creationId xmlns:a16="http://schemas.microsoft.com/office/drawing/2014/main" id="{F0F614C2-10B7-35B1-3742-46982BBA55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69" b="27247"/>
          <a:stretch/>
        </p:blipFill>
        <p:spPr bwMode="auto">
          <a:xfrm>
            <a:off x="9766892" y="5717835"/>
            <a:ext cx="1933880" cy="77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BF697BE-3505-745A-C2FF-1983B7548CD5}"/>
              </a:ext>
            </a:extLst>
          </p:cNvPr>
          <p:cNvCxnSpPr/>
          <p:nvPr/>
        </p:nvCxnSpPr>
        <p:spPr bwMode="auto">
          <a:xfrm>
            <a:off x="0" y="5694218"/>
            <a:ext cx="12190413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00206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052" name="Picture 4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4977D0EC-6A07-F7BA-7931-014BCD1A00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76"/>
          <a:stretch/>
        </p:blipFill>
        <p:spPr bwMode="auto">
          <a:xfrm>
            <a:off x="10398867" y="4402454"/>
            <a:ext cx="1487692" cy="1005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95B5435-DBD9-A0A6-9DA0-76217CA42323}"/>
              </a:ext>
            </a:extLst>
          </p:cNvPr>
          <p:cNvSpPr txBox="1"/>
          <p:nvPr/>
        </p:nvSpPr>
        <p:spPr>
          <a:xfrm>
            <a:off x="9535411" y="986883"/>
            <a:ext cx="25651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900">
                <a:solidFill>
                  <a:srgbClr val="003299"/>
                </a:solidFill>
                <a:latin typeface="Neo Sans Std" pitchFamily="2" charset="77"/>
              </a:rPr>
              <a:t>HE EIC - </a:t>
            </a:r>
            <a:r>
              <a:rPr lang="en-GB" sz="900" err="1">
                <a:solidFill>
                  <a:srgbClr val="003299"/>
                </a:solidFill>
                <a:latin typeface="Neo Sans Std" pitchFamily="2" charset="77"/>
              </a:rPr>
              <a:t>i</a:t>
            </a:r>
            <a:r>
              <a:rPr lang="en-GB" sz="900">
                <a:solidFill>
                  <a:srgbClr val="003299"/>
                </a:solidFill>
                <a:latin typeface="Neo Sans Std" pitchFamily="2" charset="77"/>
              </a:rPr>
              <a:t>-RASE – 101130550</a:t>
            </a:r>
            <a:br>
              <a:rPr lang="en-GB" sz="900">
                <a:solidFill>
                  <a:srgbClr val="003299"/>
                </a:solidFill>
                <a:latin typeface="Neo Sans Std" pitchFamily="2" charset="77"/>
              </a:rPr>
            </a:br>
            <a:r>
              <a:rPr lang="en-GB" sz="900">
                <a:solidFill>
                  <a:srgbClr val="003299"/>
                </a:solidFill>
                <a:latin typeface="Neo Sans Std" pitchFamily="2" charset="77"/>
              </a:rPr>
              <a:t>KO: March 01, 2024, Duration: 48 months</a:t>
            </a:r>
            <a:endParaRPr lang="en-DK" sz="900">
              <a:solidFill>
                <a:srgbClr val="003299"/>
              </a:solidFill>
              <a:latin typeface="Neo Sans Std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F321AA-9930-4F56-02B7-356BC9EED183}"/>
              </a:ext>
            </a:extLst>
          </p:cNvPr>
          <p:cNvSpPr txBox="1"/>
          <p:nvPr/>
        </p:nvSpPr>
        <p:spPr>
          <a:xfrm>
            <a:off x="1127995" y="5755016"/>
            <a:ext cx="1206809" cy="7489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Bef>
                <a:spcPts val="432"/>
              </a:spcBef>
            </a:pPr>
            <a:r>
              <a:rPr lang="da-DK" sz="1400">
                <a:latin typeface="Neo Sans Std" pitchFamily="2" charset="77"/>
              </a:rPr>
              <a:t>Space (PI)</a:t>
            </a:r>
          </a:p>
          <a:p>
            <a:pPr algn="l">
              <a:spcBef>
                <a:spcPts val="432"/>
              </a:spcBef>
            </a:pPr>
            <a:r>
              <a:rPr lang="da-DK" sz="1400">
                <a:latin typeface="Neo Sans Std" pitchFamily="2" charset="77"/>
              </a:rPr>
              <a:t>&amp;</a:t>
            </a:r>
          </a:p>
          <a:p>
            <a:pPr algn="l">
              <a:spcBef>
                <a:spcPts val="432"/>
              </a:spcBef>
            </a:pPr>
            <a:r>
              <a:rPr lang="da-DK" sz="1400" err="1">
                <a:latin typeface="Neo Sans Std" pitchFamily="2" charset="77"/>
              </a:rPr>
              <a:t>Compute</a:t>
            </a:r>
            <a:endParaRPr lang="en-DK" sz="1400">
              <a:latin typeface="Neo Sans Std" pitchFamily="2" charset="77"/>
            </a:endParaRP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20A3CF79-07C9-BE8E-3295-3E1CEE1651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096" y="1224897"/>
            <a:ext cx="7578406" cy="2368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Norway National flag | Flags &amp; Banners | Custom Printing ...">
            <a:extLst>
              <a:ext uri="{FF2B5EF4-FFF2-40B4-BE49-F238E27FC236}">
                <a16:creationId xmlns:a16="http://schemas.microsoft.com/office/drawing/2014/main" id="{3C5E10FD-6AD0-D8ED-5B7B-1E3D20C751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9" t="28096" r="6769" b="28734"/>
          <a:stretch/>
        </p:blipFill>
        <p:spPr bwMode="auto">
          <a:xfrm>
            <a:off x="4483102" y="6018963"/>
            <a:ext cx="435654" cy="2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Flag of Denmark Flag of Denmark danish flag stock illustrations">
            <a:extLst>
              <a:ext uri="{FF2B5EF4-FFF2-40B4-BE49-F238E27FC236}">
                <a16:creationId xmlns:a16="http://schemas.microsoft.com/office/drawing/2014/main" id="{A404F79F-E5BD-34EA-ED74-73E5999C15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71" y="6018963"/>
            <a:ext cx="344250" cy="2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Flag of Italy PNG Image | OngPng">
            <a:extLst>
              <a:ext uri="{FF2B5EF4-FFF2-40B4-BE49-F238E27FC236}">
                <a16:creationId xmlns:a16="http://schemas.microsoft.com/office/drawing/2014/main" id="{E12FE2BA-ED97-E72D-643C-71FC2A8277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02" t="14208" r="13615" b="18520"/>
          <a:stretch/>
        </p:blipFill>
        <p:spPr bwMode="auto">
          <a:xfrm>
            <a:off x="2071499" y="6018963"/>
            <a:ext cx="365450" cy="2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 descr="germany flag EPS and JPEG german flag stock illustrations">
            <a:extLst>
              <a:ext uri="{FF2B5EF4-FFF2-40B4-BE49-F238E27FC236}">
                <a16:creationId xmlns:a16="http://schemas.microsoft.com/office/drawing/2014/main" id="{5B331238-4E05-9E67-5057-722EB5ED1F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9437" y="6018963"/>
            <a:ext cx="360197" cy="2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 descr="Giant Union Jack Flag | Large Union Jack Flag For Sale | The Flag Shop">
            <a:extLst>
              <a:ext uri="{FF2B5EF4-FFF2-40B4-BE49-F238E27FC236}">
                <a16:creationId xmlns:a16="http://schemas.microsoft.com/office/drawing/2014/main" id="{8D4DA697-91A2-16C7-2AC6-DD3848CB00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01" b="19235"/>
          <a:stretch/>
        </p:blipFill>
        <p:spPr bwMode="auto">
          <a:xfrm>
            <a:off x="9470919" y="6018963"/>
            <a:ext cx="344142" cy="2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DB4F8F9B-6DB8-0335-7D82-A69774104E5D}"/>
              </a:ext>
            </a:extLst>
          </p:cNvPr>
          <p:cNvSpPr txBox="1"/>
          <p:nvPr/>
        </p:nvSpPr>
        <p:spPr>
          <a:xfrm>
            <a:off x="425221" y="4192092"/>
            <a:ext cx="739295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i="0" u="none" strike="noStrike">
                <a:solidFill>
                  <a:srgbClr val="000000"/>
                </a:solidFill>
                <a:effectLst/>
                <a:latin typeface="Neo Sans Std" pitchFamily="2" charset="77"/>
              </a:rPr>
              <a:t>Real-time radiation measurement via physics-inspired neural networks</a:t>
            </a:r>
            <a:r>
              <a:rPr lang="en-GB" sz="2000" b="1" i="0">
                <a:solidFill>
                  <a:srgbClr val="000000"/>
                </a:solidFill>
                <a:effectLst/>
                <a:latin typeface="Neo Sans Std" pitchFamily="2" charset="77"/>
              </a:rPr>
              <a:t>​</a:t>
            </a:r>
            <a:r>
              <a:rPr lang="en-GB" sz="1800" b="1" i="0">
                <a:solidFill>
                  <a:srgbClr val="000000"/>
                </a:solidFill>
                <a:effectLst/>
                <a:latin typeface="Neo Sans Std" pitchFamily="2" charset="77"/>
              </a:rPr>
              <a:t>​</a:t>
            </a:r>
            <a:endParaRPr lang="en-DK" sz="2000" b="1"/>
          </a:p>
        </p:txBody>
      </p:sp>
      <p:sp>
        <p:nvSpPr>
          <p:cNvPr id="25" name="Title 24">
            <a:extLst>
              <a:ext uri="{FF2B5EF4-FFF2-40B4-BE49-F238E27FC236}">
                <a16:creationId xmlns:a16="http://schemas.microsoft.com/office/drawing/2014/main" id="{F9594313-E697-59E9-08FC-B1CACE468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995" y="212332"/>
            <a:ext cx="10153128" cy="1000757"/>
          </a:xfrm>
        </p:spPr>
        <p:txBody>
          <a:bodyPr/>
          <a:lstStyle/>
          <a:p>
            <a:r>
              <a:rPr lang="en-GB" sz="3200" err="1"/>
              <a:t>i</a:t>
            </a:r>
            <a:r>
              <a:rPr lang="en-GB" sz="3200"/>
              <a:t>-RASE – Intelligent Radiation Sensor</a:t>
            </a:r>
            <a:br>
              <a:rPr lang="en-GB" sz="3200"/>
            </a:br>
            <a:r>
              <a:rPr lang="en-GB" sz="3200"/>
              <a:t>Readout Systems</a:t>
            </a:r>
            <a:endParaRPr lang="en-US"/>
          </a:p>
        </p:txBody>
      </p:sp>
      <p:pic>
        <p:nvPicPr>
          <p:cNvPr id="26" name="Picture 25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CE6DA6A1-8077-18D2-EDD8-21A74A17E03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750" y="290908"/>
            <a:ext cx="2446825" cy="54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436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4148"/>
    </mc:Choice>
    <mc:Fallback xmlns="">
      <p:transition spd="slow" advTm="144148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A06DE-1C8B-AC03-9538-0F5E4B5E59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A80791-B8DE-FFC5-2126-9010F614ACF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9</a:t>
            </a:fld>
            <a:endParaRPr lang="en-GB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8C7BB80-AFED-E44D-01E6-D8410AF484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60" y="1927268"/>
            <a:ext cx="12045491" cy="3688671"/>
          </a:xfrm>
          <a:prstGeom prst="rect">
            <a:avLst/>
          </a:prstGeom>
        </p:spPr>
      </p:pic>
      <p:pic>
        <p:nvPicPr>
          <p:cNvPr id="3" name="Picture 2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F635804C-AC67-2AF1-23EA-4C5442B289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750" y="290908"/>
            <a:ext cx="2446825" cy="543739"/>
          </a:xfrm>
          <a:prstGeom prst="rect">
            <a:avLst/>
          </a:prstGeom>
        </p:spPr>
      </p:pic>
      <p:sp>
        <p:nvSpPr>
          <p:cNvPr id="7" name="Title 24">
            <a:extLst>
              <a:ext uri="{FF2B5EF4-FFF2-40B4-BE49-F238E27FC236}">
                <a16:creationId xmlns:a16="http://schemas.microsoft.com/office/drawing/2014/main" id="{F3C9E94D-A1D1-163B-9425-4246CED1FBCA}"/>
              </a:ext>
            </a:extLst>
          </p:cNvPr>
          <p:cNvSpPr txBox="1">
            <a:spLocks/>
          </p:cNvSpPr>
          <p:nvPr/>
        </p:nvSpPr>
        <p:spPr bwMode="auto">
          <a:xfrm>
            <a:off x="1127995" y="212332"/>
            <a:ext cx="10153128" cy="1000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Neo Sans Std" panose="020B0504030504040204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9pPr>
          </a:lstStyle>
          <a:p>
            <a:r>
              <a:rPr lang="en-GB" sz="3200" kern="0"/>
              <a:t>Advanced Theoretical Detector Model</a:t>
            </a:r>
            <a:br>
              <a:rPr lang="en-GB" sz="3200" kern="0"/>
            </a:br>
            <a:r>
              <a:rPr lang="en-GB" sz="3200" kern="0"/>
              <a:t>(ATDM) framework</a:t>
            </a:r>
            <a:endParaRPr lang="en-US" kern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51747813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DNEW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heme/theme1.xml><?xml version="1.0" encoding="utf-8"?>
<a:theme xmlns:a="http://schemas.openxmlformats.org/drawingml/2006/main" name="Blank">
  <a:themeElements>
    <a:clrScheme name="DTU">
      <a:dk1>
        <a:srgbClr val="000000"/>
      </a:dk1>
      <a:lt1>
        <a:srgbClr val="FFFFFF"/>
      </a:lt1>
      <a:dk2>
        <a:srgbClr val="990000"/>
      </a:dk2>
      <a:lt2>
        <a:srgbClr val="79238E"/>
      </a:lt2>
      <a:accent1>
        <a:srgbClr val="990000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2F3EEA"/>
      </a:hlink>
      <a:folHlink>
        <a:srgbClr val="990000"/>
      </a:folHlink>
    </a:clrScheme>
    <a:fontScheme name="DT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ts val="432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err="1" smtClean="0">
            <a:ln>
              <a:noFill/>
            </a:ln>
            <a:solidFill>
              <a:srgbClr val="FFFFFF"/>
            </a:solidFill>
            <a:effectLst/>
            <a:latin typeface="+mn-lt"/>
            <a:ea typeface="ＭＳ Ｐゴシック" pitchFamily="-80" charset="-128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spcBef>
            <a:spcPts val="432"/>
          </a:spcBef>
          <a:defRPr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1 DTU Template.potx" id="{DCBB0D47-5BC6-435C-9126-D3D343B0B928}" vid="{2DC669D5-2566-4482-AB47-A5699F5A4350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.xml"/></Relationships>
</file>

<file path=customXml/_rels/item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.xml"/></Relationships>
</file>

<file path=customXml/_rels/item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.xml"/></Relationships>
</file>

<file path=customXml/_rels/item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.xml"/></Relationships>
</file>

<file path=customXml/_rels/item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.xml"/></Relationships>
</file>

<file path=customXml/_rels/item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.xml"/></Relationships>
</file>

<file path=customXml/_rels/item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.xml"/></Relationships>
</file>

<file path=customXml/_rels/item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.xml"/></Relationships>
</file>

<file path=customXml/_rels/item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.xml"/></Relationships>
</file>

<file path=customXml/_rels/item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TemplafySlideTemplateConfiguration><![CDATA[{"documentContentValidatorConfiguration":{"enableDocumentContentValidator":false,"documentContentValidatorVersion":0},"elementsMetadata":[],"slideId":"636957680393408391","enableDocumentContentUpdater":true,"version":"1.2"}]]></TemplafySlideTemplateConfiguration>
</file>

<file path=customXml/item10.xml><?xml version="1.0" encoding="utf-8"?>
<TemplafySlideTemplateConfiguration><![CDATA[{"documentContentValidatorConfiguration":{"enableDocumentContentValidator":false,"documentContentValidatorVersion":0},"elementsMetadata":[],"slideId":"636957680393408391","enableDocumentContentUpdater":true,"version":"1.2"}]]></TemplafySlideTemplateConfiguration>
</file>

<file path=customXml/item11.xml><?xml version="1.0" encoding="utf-8"?>
<TemplafySlideFormConfiguration><![CDATA[{"formFields":[],"formDataEntries":[]}]]></TemplafySlideFormConfiguration>
</file>

<file path=customXml/item1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13.xml><?xml version="1.0" encoding="utf-8"?>
<TemplafyFormConfiguration><![CDATA[{"formFields":[{"required":false,"type":"datePicker","name":"Date","label":"Date","helpTexts":{"prefix":"","postfix":""},"spacing":{},"fullyQualifiedName":"Date"},{"required":false,"placeholder":"","lines":0,"type":"textBox","name":"PresentationTitle","label":"Presentation title","helpTexts":{"prefix":"","postfix":""},"spacing":{},"fullyQualifiedName":"PresentationTitle"}],"formDataEntries":[{"name":"Date","value":"VOXDP16ZWgOI9OaMVJolkw=="}]}]]></TemplafyFormConfiguration>
</file>

<file path=customXml/item14.xml><?xml version="1.0" encoding="utf-8"?>
<TemplafySlideFormConfiguration><![CDATA[{"formFields":[],"formDataEntries":[]}]]></TemplafySlideFormConfiguration>
</file>

<file path=customXml/item15.xml><?xml version="1.0" encoding="utf-8"?>
<TemplafySlideTemplateConfiguration><![CDATA[{"documentContentValidatorConfiguration":{"enableDocumentContentValidator":false,"documentContentValidatorVersion":0},"elementsMetadata":[],"slideId":"636957680393408390","enableDocumentContentUpdater":true,"version":"1.2"}]]></TemplafySlideTemplateConfiguration>
</file>

<file path=customXml/item16.xml><?xml version="1.0" encoding="utf-8"?>
<TemplafySlideFormConfiguration><![CDATA[{"formFields":[],"formDataEntries":[]}]]></TemplafySlideFormConfiguration>
</file>

<file path=customXml/item17.xml><?xml version="1.0" encoding="utf-8"?>
<TemplafySlideTemplateConfiguration><![CDATA[{"documentContentValidatorConfiguration":{"enableDocumentContentValidator":false,"documentContentValidatorVersion":0},"elementsMetadata":[],"slideId":"636957680393408391","enableDocumentContentUpdater":true,"version":"1.2"}]]></TemplafySlideTemplateConfiguration>
</file>

<file path=customXml/item18.xml><?xml version="1.0" encoding="utf-8"?>
<TemplafySlideTemplateConfiguration><![CDATA[{"documentContentValidatorConfiguration":{"enableDocumentContentValidator":false,"documentContentValidatorVersion":0},"elementsMetadata":[],"slideId":"636957680393408391","enableDocumentContentUpdater":true,"version":"1.2"}]]></TemplafySlideTemplateConfiguration>
</file>

<file path=customXml/item19.xml><?xml version="1.0" encoding="utf-8"?>
<TemplafySlideFormConfiguration><![CDATA[{"formFields":[],"formDataEntries":[]}]]></TemplafySlideFormConfiguration>
</file>

<file path=customXml/item2.xml><?xml version="1.0" encoding="utf-8"?>
<TemplafySlideFormConfiguration><![CDATA[{"formFields":[],"formDataEntries":[]}]]></TemplafySlideFormConfiguration>
</file>

<file path=customXml/item20.xml><?xml version="1.0" encoding="utf-8"?>
<TemplafySlideTemplateConfiguration><![CDATA[{"documentContentValidatorConfiguration":{"enableDocumentContentValidator":false,"documentContentValidatorVersion":0},"elementsMetadata":[],"slideId":"636957680393408391","enableDocumentContentUpdater":true,"version":"1.2"}]]></TemplafySlideTemplateConfiguration>
</file>

<file path=customXml/item21.xml><?xml version="1.0" encoding="utf-8"?>
<TemplafySlideFormConfiguration><![CDATA[{"formFields":[],"formDataEntries":[]}]]></TemplafySlideFormConfiguration>
</file>

<file path=customXml/item22.xml><?xml version="1.0" encoding="utf-8"?>
<TemplafySlideFormConfiguration><![CDATA[{"formFields":[],"formDataEntries":[]}]]></TemplafySlideFormConfiguration>
</file>

<file path=customXml/item23.xml><?xml version="1.0" encoding="utf-8"?>
<TemplafySlideTemplateConfiguration><![CDATA[{"documentContentValidatorConfiguration":{"enableDocumentContentValidator":false,"documentContentValidatorVersion":0},"elementsMetadata":[],"slideId":"636957680393408391","enableDocumentContentUpdater":true,"version":"1.2"}]]></TemplafySlideTemplateConfiguration>
</file>

<file path=customXml/item24.xml><?xml version="1.0" encoding="utf-8"?>
<TemplafySlideFormConfiguration><![CDATA[{"formFields":[],"formDataEntries":[]}]]></TemplafySlideFormConfiguration>
</file>

<file path=customXml/item25.xml><?xml version="1.0" encoding="utf-8"?>
<TemplafySlideTemplateConfiguration><![CDATA[{"documentContentValidatorConfiguration":{"enableDocumentContentValidator":false,"documentContentValidatorVersion":0},"elementsMetadata":[],"slideId":"636957680393408391","enableDocumentContentUpdater":true,"version":"1.2"}]]></TemplafySlideTemplateConfiguration>
</file>

<file path=customXml/item26.xml><?xml version="1.0" encoding="utf-8"?>
<TemplafySlideTemplateConfiguration><![CDATA[{"documentContentValidatorConfiguration":{"enableDocumentContentValidator":false,"documentContentValidatorVersion":0},"elementsMetadata":[],"slideId":"636957680393408391","enableDocumentContentUpdater":true,"version":"1.2"}]]></TemplafySlideTemplateConfiguration>
</file>

<file path=customXml/item27.xml><?xml version="1.0" encoding="utf-8"?>
<TemplafySlideFormConfiguration><![CDATA[{"formFields":[],"formDataEntries":[]}]]></TemplafySlideFormConfiguration>
</file>

<file path=customXml/item28.xml><?xml version="1.0" encoding="utf-8"?>
<TemplafySlideTemplateConfiguration><![CDATA[{"documentContentValidatorConfiguration":{"enableDocumentContentValidator":false,"documentContentValidatorVersion":0},"elementsMetadata":[],"slideId":"636957680393408391","enableDocumentContentUpdater":true,"version":"1.2"}]]></TemplafySlideTemplateConfiguration>
</file>

<file path=customXml/item29.xml><?xml version="1.0" encoding="utf-8"?>
<TemplafySlideFormConfiguration><![CDATA[{"formFields":[],"formDataEntries":[]}]]></TemplafySlideFormConfiguration>
</file>

<file path=customXml/item3.xml><?xml version="1.0" encoding="utf-8"?>
<TemplafySlideTemplateConfiguration><![CDATA[{"documentContentValidatorConfiguration":{"enableDocumentContentValidator":false,"documentContentValidatorVersion":0},"elementsMetadata":[],"slideId":"636957680393408391","enableDocumentContentUpdater":true,"version":"1.2"}]]></TemplafySlideTemplateConfiguration>
</file>

<file path=customXml/item30.xml><?xml version="1.0" encoding="utf-8"?>
<TemplafySlideFormConfiguration><![CDATA[{"formFields":[],"formDataEntries":[]}]]></TemplafySlideFormConfiguration>
</file>

<file path=customXml/item31.xml><?xml version="1.0" encoding="utf-8"?>
<TemplafySlideTemplateConfiguration><![CDATA[{"documentContentValidatorConfiguration":{"enableDocumentContentValidator":false,"documentContentValidatorVersion":0},"elementsMetadata":[],"slideId":"636957680393408391","enableDocumentContentUpdater":true,"version":"1.2"}]]></TemplafySlideTemplateConfiguration>
</file>

<file path=customXml/item32.xml><?xml version="1.0" encoding="utf-8"?>
<TemplafySlideTemplateConfiguration><![CDATA[{"documentContentValidatorConfiguration":{"enableDocumentContentValidator":false,"documentContentValidatorVersion":0},"elementsMetadata":[],"slideId":"636957680393408391","enableDocumentContentUpdater":true,"version":"1.2"}]]></TemplafySlideTemplateConfiguration>
</file>

<file path=customXml/item33.xml><?xml version="1.0" encoding="utf-8"?>
<TemplafySlideFormConfiguration><![CDATA[{"formFields":[],"formDataEntries":[]}]]></TemplafySlideFormConfiguration>
</file>

<file path=customXml/item4.xml><?xml version="1.0" encoding="utf-8"?>
<TemplafyTemplateConfiguration><![CDATA[{"elementsMetadata":[{"type":"shape","id":"e607e3b0-f155-49c6-bf68-1b2ad0a3f66e","elementConfiguration":{"binding":"UserProfile.Offices.Workarea_{{DocumentLanguage}}","disableUpdates":false,"type":"text"}},{"type":"shape","id":"5151ee8a-4535-4ca1-b05f-3a1ae2fa897d","elementConfiguration":{"format":"{{DateFormats.GeneralDate}}","binding":"Form.Date","disableUpdates":false,"type":"date"}},{"type":"shape","id":"e90af4d6-15a1-4596-81cf-387f17cfe32f","elementConfiguration":{"binding":"Form.PresentationTitle","disableUpdates":false,"type":"text"}}],"transformationConfigurations":[{"language":"{{DocumentLanguage}}","disableUpdates":false,"type":"proofingLanguage"}],"templateName":"DTU Template 16_9 - Corporate red","templateDescription":"","enableDocumentContentUpdater":true,"version":"1.2"}]]></TemplafyTemplateConfiguration>
</file>

<file path=customXml/item5.xml><?xml version="1.0" encoding="utf-8"?>
<TemplafySlideFormConfiguration><![CDATA[{"formFields":[],"formDataEntries":[]}]]></TemplafySlideFormConfiguration>
</file>

<file path=customXml/item6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175CEEC25C46C45A8669C2B483A232B" ma:contentTypeVersion="16" ma:contentTypeDescription="Create a new document." ma:contentTypeScope="" ma:versionID="9b4b91b59f54684ee10e67625e05004b">
  <xsd:schema xmlns:xsd="http://www.w3.org/2001/XMLSchema" xmlns:xs="http://www.w3.org/2001/XMLSchema" xmlns:p="http://schemas.microsoft.com/office/2006/metadata/properties" xmlns:ns2="8d4afde2-0008-4c52-a5fe-0fc344248055" xmlns:ns3="6e15bd24-240f-470e-b9b6-48029f399687" targetNamespace="http://schemas.microsoft.com/office/2006/metadata/properties" ma:root="true" ma:fieldsID="b31513171056cfc8ba2b47e484a72a57" ns2:_="" ns3:_="">
    <xsd:import namespace="8d4afde2-0008-4c52-a5fe-0fc344248055"/>
    <xsd:import namespace="6e15bd24-240f-470e-b9b6-48029f39968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4afde2-0008-4c52-a5fe-0fc34424805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b2102423-6c9a-45d0-aa71-0069027da2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15bd24-240f-470e-b9b6-48029f399687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03ccbb4-f8e2-4761-bd29-f332f5266f8b}" ma:internalName="TaxCatchAll" ma:showField="CatchAllData" ma:web="6e15bd24-240f-470e-b9b6-48029f39968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7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d4afde2-0008-4c52-a5fe-0fc344248055">
      <Terms xmlns="http://schemas.microsoft.com/office/infopath/2007/PartnerControls"/>
    </lcf76f155ced4ddcb4097134ff3c332f>
    <TaxCatchAll xmlns="6e15bd24-240f-470e-b9b6-48029f399687" xsi:nil="true"/>
  </documentManagement>
</p:properties>
</file>

<file path=customXml/item8.xml><?xml version="1.0" encoding="utf-8"?>
<TemplafySlideFormConfiguration><![CDATA[{"formFields":[],"formDataEntries":[]}]]></TemplafySlideFormConfiguration>
</file>

<file path=customXml/item9.xml><?xml version="1.0" encoding="utf-8"?>
<TemplafySlideTemplateConfiguration><![CDATA[{"documentContentValidatorConfiguration":{"enableDocumentContentValidator":false,"documentContentValidatorVersion":0},"elementsMetadata":[],"slideId":"636957680393408391","enableDocumentContentUpdater":true,"version":"1.2"}]]></TemplafySlideTemplateConfiguration>
</file>

<file path=customXml/itemProps1.xml><?xml version="1.0" encoding="utf-8"?>
<ds:datastoreItem xmlns:ds="http://schemas.openxmlformats.org/officeDocument/2006/customXml" ds:itemID="{5D435985-FA51-4608-B617-72660982D63F}">
  <ds:schemaRefs/>
</ds:datastoreItem>
</file>

<file path=customXml/itemProps10.xml><?xml version="1.0" encoding="utf-8"?>
<ds:datastoreItem xmlns:ds="http://schemas.openxmlformats.org/officeDocument/2006/customXml" ds:itemID="{43453BC4-46E9-4563-B8F7-22A0C51D0BAC}">
  <ds:schemaRefs/>
</ds:datastoreItem>
</file>

<file path=customXml/itemProps11.xml><?xml version="1.0" encoding="utf-8"?>
<ds:datastoreItem xmlns:ds="http://schemas.openxmlformats.org/officeDocument/2006/customXml" ds:itemID="{8F5FA2FD-E725-4DB1-AC49-87B546D66176}">
  <ds:schemaRefs/>
</ds:datastoreItem>
</file>

<file path=customXml/itemProps12.xml><?xml version="1.0" encoding="utf-8"?>
<ds:datastoreItem xmlns:ds="http://schemas.openxmlformats.org/officeDocument/2006/customXml" ds:itemID="{0E8F6848-8FB8-46C9-9B1E-3F7F62A3A155}">
  <ds:schemaRefs>
    <ds:schemaRef ds:uri="http://schemas.microsoft.com/sharepoint/v3/contenttype/forms"/>
  </ds:schemaRefs>
</ds:datastoreItem>
</file>

<file path=customXml/itemProps13.xml><?xml version="1.0" encoding="utf-8"?>
<ds:datastoreItem xmlns:ds="http://schemas.openxmlformats.org/officeDocument/2006/customXml" ds:itemID="{43763224-B85A-4B53-A86A-261D26A71C30}">
  <ds:schemaRefs/>
</ds:datastoreItem>
</file>

<file path=customXml/itemProps14.xml><?xml version="1.0" encoding="utf-8"?>
<ds:datastoreItem xmlns:ds="http://schemas.openxmlformats.org/officeDocument/2006/customXml" ds:itemID="{D40533B9-4A93-EA40-A272-D9038E5AF76C}">
  <ds:schemaRefs/>
</ds:datastoreItem>
</file>

<file path=customXml/itemProps15.xml><?xml version="1.0" encoding="utf-8"?>
<ds:datastoreItem xmlns:ds="http://schemas.openxmlformats.org/officeDocument/2006/customXml" ds:itemID="{2DFCC907-9AA1-5544-A2ED-C1A3619C359A}">
  <ds:schemaRefs/>
</ds:datastoreItem>
</file>

<file path=customXml/itemProps16.xml><?xml version="1.0" encoding="utf-8"?>
<ds:datastoreItem xmlns:ds="http://schemas.openxmlformats.org/officeDocument/2006/customXml" ds:itemID="{5DEE4BEE-00BA-4E32-BD26-AF535B50AC95}">
  <ds:schemaRefs/>
</ds:datastoreItem>
</file>

<file path=customXml/itemProps17.xml><?xml version="1.0" encoding="utf-8"?>
<ds:datastoreItem xmlns:ds="http://schemas.openxmlformats.org/officeDocument/2006/customXml" ds:itemID="{CA9FC985-930B-40D4-827F-9FAC5D35EA8C}">
  <ds:schemaRefs/>
</ds:datastoreItem>
</file>

<file path=customXml/itemProps18.xml><?xml version="1.0" encoding="utf-8"?>
<ds:datastoreItem xmlns:ds="http://schemas.openxmlformats.org/officeDocument/2006/customXml" ds:itemID="{B6CF1F0B-4369-4A15-A72B-E6E18E58D86D}">
  <ds:schemaRefs/>
</ds:datastoreItem>
</file>

<file path=customXml/itemProps19.xml><?xml version="1.0" encoding="utf-8"?>
<ds:datastoreItem xmlns:ds="http://schemas.openxmlformats.org/officeDocument/2006/customXml" ds:itemID="{ECEB20B6-526A-42BA-91E0-358E43539052}">
  <ds:schemaRefs/>
</ds:datastoreItem>
</file>

<file path=customXml/itemProps2.xml><?xml version="1.0" encoding="utf-8"?>
<ds:datastoreItem xmlns:ds="http://schemas.openxmlformats.org/officeDocument/2006/customXml" ds:itemID="{BF114C91-1A9E-42B4-A5C4-E299652F6624}">
  <ds:schemaRefs/>
</ds:datastoreItem>
</file>

<file path=customXml/itemProps20.xml><?xml version="1.0" encoding="utf-8"?>
<ds:datastoreItem xmlns:ds="http://schemas.openxmlformats.org/officeDocument/2006/customXml" ds:itemID="{22324EAD-049B-4D06-8ED6-FCAEB76A9F0F}">
  <ds:schemaRefs/>
</ds:datastoreItem>
</file>

<file path=customXml/itemProps21.xml><?xml version="1.0" encoding="utf-8"?>
<ds:datastoreItem xmlns:ds="http://schemas.openxmlformats.org/officeDocument/2006/customXml" ds:itemID="{CBC4FEDE-FDA9-4CCD-8C8E-9BA00250F79C}">
  <ds:schemaRefs/>
</ds:datastoreItem>
</file>

<file path=customXml/itemProps22.xml><?xml version="1.0" encoding="utf-8"?>
<ds:datastoreItem xmlns:ds="http://schemas.openxmlformats.org/officeDocument/2006/customXml" ds:itemID="{B666E82F-7B72-4B11-AC58-7731B70EA3EF}">
  <ds:schemaRefs/>
</ds:datastoreItem>
</file>

<file path=customXml/itemProps23.xml><?xml version="1.0" encoding="utf-8"?>
<ds:datastoreItem xmlns:ds="http://schemas.openxmlformats.org/officeDocument/2006/customXml" ds:itemID="{20DA7399-82B8-49FD-99E5-BACA63BFDE5A}">
  <ds:schemaRefs/>
</ds:datastoreItem>
</file>

<file path=customXml/itemProps24.xml><?xml version="1.0" encoding="utf-8"?>
<ds:datastoreItem xmlns:ds="http://schemas.openxmlformats.org/officeDocument/2006/customXml" ds:itemID="{FC889B74-752E-46EC-A1A5-3E684AC38BE1}">
  <ds:schemaRefs/>
</ds:datastoreItem>
</file>

<file path=customXml/itemProps25.xml><?xml version="1.0" encoding="utf-8"?>
<ds:datastoreItem xmlns:ds="http://schemas.openxmlformats.org/officeDocument/2006/customXml" ds:itemID="{A34265C1-4BBF-4A85-9E2E-D7785EB19F18}">
  <ds:schemaRefs/>
</ds:datastoreItem>
</file>

<file path=customXml/itemProps26.xml><?xml version="1.0" encoding="utf-8"?>
<ds:datastoreItem xmlns:ds="http://schemas.openxmlformats.org/officeDocument/2006/customXml" ds:itemID="{404F0A79-7E53-4B8A-BC7F-478EF623F1EF}">
  <ds:schemaRefs/>
</ds:datastoreItem>
</file>

<file path=customXml/itemProps27.xml><?xml version="1.0" encoding="utf-8"?>
<ds:datastoreItem xmlns:ds="http://schemas.openxmlformats.org/officeDocument/2006/customXml" ds:itemID="{260D469F-3276-4C45-A36F-6395AC7D7742}">
  <ds:schemaRefs/>
</ds:datastoreItem>
</file>

<file path=customXml/itemProps28.xml><?xml version="1.0" encoding="utf-8"?>
<ds:datastoreItem xmlns:ds="http://schemas.openxmlformats.org/officeDocument/2006/customXml" ds:itemID="{D906E8D7-7090-4D32-A70B-71437951C246}">
  <ds:schemaRefs/>
</ds:datastoreItem>
</file>

<file path=customXml/itemProps29.xml><?xml version="1.0" encoding="utf-8"?>
<ds:datastoreItem xmlns:ds="http://schemas.openxmlformats.org/officeDocument/2006/customXml" ds:itemID="{744C8758-83B2-43E4-996B-7B783647485C}">
  <ds:schemaRefs/>
</ds:datastoreItem>
</file>

<file path=customXml/itemProps3.xml><?xml version="1.0" encoding="utf-8"?>
<ds:datastoreItem xmlns:ds="http://schemas.openxmlformats.org/officeDocument/2006/customXml" ds:itemID="{3E295E0F-66A7-4F70-B584-E8C8AB653C27}">
  <ds:schemaRefs/>
</ds:datastoreItem>
</file>

<file path=customXml/itemProps30.xml><?xml version="1.0" encoding="utf-8"?>
<ds:datastoreItem xmlns:ds="http://schemas.openxmlformats.org/officeDocument/2006/customXml" ds:itemID="{4CE47DA4-DFCE-634F-9017-7CCF2CDFD2C7}">
  <ds:schemaRefs/>
</ds:datastoreItem>
</file>

<file path=customXml/itemProps31.xml><?xml version="1.0" encoding="utf-8"?>
<ds:datastoreItem xmlns:ds="http://schemas.openxmlformats.org/officeDocument/2006/customXml" ds:itemID="{F2AB6FD8-6EB7-A747-8C61-B166A06B3555}">
  <ds:schemaRefs/>
</ds:datastoreItem>
</file>

<file path=customXml/itemProps32.xml><?xml version="1.0" encoding="utf-8"?>
<ds:datastoreItem xmlns:ds="http://schemas.openxmlformats.org/officeDocument/2006/customXml" ds:itemID="{D05DFAF5-10CE-AE48-8D1D-731AC813C3B3}">
  <ds:schemaRefs/>
</ds:datastoreItem>
</file>

<file path=customXml/itemProps33.xml><?xml version="1.0" encoding="utf-8"?>
<ds:datastoreItem xmlns:ds="http://schemas.openxmlformats.org/officeDocument/2006/customXml" ds:itemID="{46733216-AE30-CB4E-8AF5-9CCC4D188530}">
  <ds:schemaRefs/>
</ds:datastoreItem>
</file>

<file path=customXml/itemProps4.xml><?xml version="1.0" encoding="utf-8"?>
<ds:datastoreItem xmlns:ds="http://schemas.openxmlformats.org/officeDocument/2006/customXml" ds:itemID="{1334258C-C3E7-4029-A615-C886A240FB15}">
  <ds:schemaRefs/>
</ds:datastoreItem>
</file>

<file path=customXml/itemProps5.xml><?xml version="1.0" encoding="utf-8"?>
<ds:datastoreItem xmlns:ds="http://schemas.openxmlformats.org/officeDocument/2006/customXml" ds:itemID="{79A7ACFB-3BEF-433B-AB19-39A4FEF3F7E6}">
  <ds:schemaRefs/>
</ds:datastoreItem>
</file>

<file path=customXml/itemProps6.xml><?xml version="1.0" encoding="utf-8"?>
<ds:datastoreItem xmlns:ds="http://schemas.openxmlformats.org/officeDocument/2006/customXml" ds:itemID="{FD7D559B-BCB8-41F2-8511-50E93F051B3B}">
  <ds:schemaRefs>
    <ds:schemaRef ds:uri="6e15bd24-240f-470e-b9b6-48029f399687"/>
    <ds:schemaRef ds:uri="8d4afde2-0008-4c52-a5fe-0fc34424805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7.xml><?xml version="1.0" encoding="utf-8"?>
<ds:datastoreItem xmlns:ds="http://schemas.openxmlformats.org/officeDocument/2006/customXml" ds:itemID="{06B6A996-8335-4DB9-8B5F-01088500E8DB}">
  <ds:schemaRefs>
    <ds:schemaRef ds:uri="http://purl.org/dc/elements/1.1/"/>
    <ds:schemaRef ds:uri="http://www.w3.org/XML/1998/namespace"/>
    <ds:schemaRef ds:uri="http://purl.org/dc/dcmitype/"/>
    <ds:schemaRef ds:uri="6e15bd24-240f-470e-b9b6-48029f399687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8d4afde2-0008-4c52-a5fe-0fc344248055"/>
  </ds:schemaRefs>
</ds:datastoreItem>
</file>

<file path=customXml/itemProps8.xml><?xml version="1.0" encoding="utf-8"?>
<ds:datastoreItem xmlns:ds="http://schemas.openxmlformats.org/officeDocument/2006/customXml" ds:itemID="{C6FDAF7E-0AEE-4CE4-B7C0-B012B1C5EF0B}">
  <ds:schemaRefs/>
</ds:datastoreItem>
</file>

<file path=customXml/itemProps9.xml><?xml version="1.0" encoding="utf-8"?>
<ds:datastoreItem xmlns:ds="http://schemas.openxmlformats.org/officeDocument/2006/customXml" ds:itemID="{D527B8A1-ED81-45B6-8B84-643B7D809DF8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 DTU Template</Template>
  <TotalTime>0</TotalTime>
  <Words>3218</Words>
  <Application>Microsoft Macintosh PowerPoint</Application>
  <PresentationFormat>Custom</PresentationFormat>
  <Paragraphs>406</Paragraphs>
  <Slides>34</Slides>
  <Notes>27</Notes>
  <HiddenSlides>4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Arial</vt:lpstr>
      <vt:lpstr>Calibri</vt:lpstr>
      <vt:lpstr>Cambria Math</vt:lpstr>
      <vt:lpstr>Neo Sans Std</vt:lpstr>
      <vt:lpstr>Segoe UI</vt:lpstr>
      <vt:lpstr>Verdana</vt:lpstr>
      <vt:lpstr>Wingdings</vt:lpstr>
      <vt:lpstr>Blank</vt:lpstr>
      <vt:lpstr>Detector simulation for neural network position reconstruction in the i-RASE system† S. R. H. Owe, M. Kossakowski, R. S. Klausen, A. Cherlin, A. Valverde Mahou, G. Arvanitidis, S. Hauberg,  D. Tcherniak, C. Budtz-Jørgensen, and I. Kuvvetli   † S. R. H. Owe, M. Kossakowski, R. S. Klausen, et al. "Detector simulation for neural network position reconstruction in the i-RASE system",  Proc. SPIE 14146, Space Telescopes and Instrumentation 2026: Ultraviolet to Gamma Ray https://doi.org/10.1117/12.3102775  </vt:lpstr>
      <vt:lpstr>PowerPoint Presentation</vt:lpstr>
      <vt:lpstr>DTU Space Detector Group</vt:lpstr>
      <vt:lpstr>PowerPoint Presentation</vt:lpstr>
      <vt:lpstr>PowerPoint Presentation</vt:lpstr>
      <vt:lpstr>The MeV gap</vt:lpstr>
      <vt:lpstr>The MeV gap</vt:lpstr>
      <vt:lpstr>i-RASE – Intelligent Radiation Sensor Readout Systems</vt:lpstr>
      <vt:lpstr>PowerPoint Presentation</vt:lpstr>
      <vt:lpstr>The 3D CZT Drift Strip Detector</vt:lpstr>
      <vt:lpstr>The 3D CZT drift strip detector </vt:lpstr>
      <vt:lpstr>The 3D CZT drift strip detector </vt:lpstr>
      <vt:lpstr>DTU Space Detector Development</vt:lpstr>
      <vt:lpstr>PowerPoint Presentation</vt:lpstr>
      <vt:lpstr>Sub-volume simulations</vt:lpstr>
      <vt:lpstr>Sub-volume simulations</vt:lpstr>
      <vt:lpstr>Sub-volume simulations</vt:lpstr>
      <vt:lpstr>Signal generation for a synthetic data package</vt:lpstr>
      <vt:lpstr>Outline</vt:lpstr>
      <vt:lpstr>Neural Network position reconstruction</vt:lpstr>
      <vt:lpstr>Detector physics shape training data</vt:lpstr>
      <vt:lpstr>On simulation, it’s learnable</vt:lpstr>
      <vt:lpstr>Does it work on real data?</vt:lpstr>
      <vt:lpstr>Forming an expected distribution</vt:lpstr>
      <vt:lpstr>So… Does it work on real data?</vt:lpstr>
      <vt:lpstr>Where does the NN help?</vt:lpstr>
      <vt:lpstr>Failures are informative</vt:lpstr>
      <vt:lpstr>Future work</vt:lpstr>
      <vt:lpstr>Final thought</vt:lpstr>
      <vt:lpstr>References</vt:lpstr>
      <vt:lpstr>The 3D CZT drift strip detector </vt:lpstr>
      <vt:lpstr>On simulation, the inverse problem is easy</vt:lpstr>
      <vt:lpstr>Limitations of using NNs</vt:lpstr>
      <vt:lpstr>NN model</vt:lpstr>
    </vt:vector>
  </TitlesOfParts>
  <Company>DTU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DTU</dc:creator>
  <cp:lastModifiedBy>Michał Kossakowski</cp:lastModifiedBy>
  <cp:revision>1</cp:revision>
  <dcterms:created xsi:type="dcterms:W3CDTF">2017-07-31T08:31:56Z</dcterms:created>
  <dcterms:modified xsi:type="dcterms:W3CDTF">2026-08-20T07:59:57Z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dIsCodeFreeTemplate">
    <vt:lpwstr>True</vt:lpwstr>
  </property>
  <property fmtid="{D5CDD505-2E9C-101B-9397-08002B2CF9AE}" pid="3" name="TemplafyTenantId">
    <vt:lpwstr>dtu</vt:lpwstr>
  </property>
  <property fmtid="{D5CDD505-2E9C-101B-9397-08002B2CF9AE}" pid="4" name="TemplafyTemplateId">
    <vt:lpwstr>636784030496976655</vt:lpwstr>
  </property>
  <property fmtid="{D5CDD505-2E9C-101B-9397-08002B2CF9AE}" pid="5" name="TemplafyUserProfileId">
    <vt:lpwstr>636961063336265978</vt:lpwstr>
  </property>
  <property fmtid="{D5CDD505-2E9C-101B-9397-08002B2CF9AE}" pid="6" name="TemplafyLanguageCode">
    <vt:lpwstr>en-GB</vt:lpwstr>
  </property>
  <property fmtid="{D5CDD505-2E9C-101B-9397-08002B2CF9AE}" pid="7" name="ContentTypeId">
    <vt:lpwstr>0x010100C175CEEC25C46C45A8669C2B483A232B</vt:lpwstr>
  </property>
  <property fmtid="{D5CDD505-2E9C-101B-9397-08002B2CF9AE}" pid="8" name="Order">
    <vt:r8>3100</vt:r8>
  </property>
  <property fmtid="{D5CDD505-2E9C-101B-9397-08002B2CF9AE}" pid="9" name="xd_Signature">
    <vt:bool>false</vt:bool>
  </property>
  <property fmtid="{D5CDD505-2E9C-101B-9397-08002B2CF9AE}" pid="10" name="xd_ProgID">
    <vt:lpwstr/>
  </property>
  <property fmtid="{D5CDD505-2E9C-101B-9397-08002B2CF9AE}" pid="11" name="TriggerFlowInfo">
    <vt:lpwstr/>
  </property>
  <property fmtid="{D5CDD505-2E9C-101B-9397-08002B2CF9AE}" pid="12" name="ComplianceAssetId">
    <vt:lpwstr/>
  </property>
  <property fmtid="{D5CDD505-2E9C-101B-9397-08002B2CF9AE}" pid="13" name="TemplateUrl">
    <vt:lpwstr/>
  </property>
  <property fmtid="{D5CDD505-2E9C-101B-9397-08002B2CF9AE}" pid="14" name="_ExtendedDescription">
    <vt:lpwstr/>
  </property>
  <property fmtid="{D5CDD505-2E9C-101B-9397-08002B2CF9AE}" pid="15" name="MediaServiceImageTags">
    <vt:lpwstr/>
  </property>
</Properties>
</file>