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58" r:id="rId1"/>
  </p:sldMasterIdLst>
  <p:notesMasterIdLst>
    <p:notesMasterId r:id="rId14"/>
  </p:notesMasterIdLst>
  <p:handoutMasterIdLst>
    <p:handoutMasterId r:id="rId15"/>
  </p:handoutMasterIdLst>
  <p:sldIdLst>
    <p:sldId id="462" r:id="rId2"/>
    <p:sldId id="610" r:id="rId3"/>
    <p:sldId id="664" r:id="rId4"/>
    <p:sldId id="669" r:id="rId5"/>
    <p:sldId id="653" r:id="rId6"/>
    <p:sldId id="672" r:id="rId7"/>
    <p:sldId id="673" r:id="rId8"/>
    <p:sldId id="537" r:id="rId9"/>
    <p:sldId id="626" r:id="rId10"/>
    <p:sldId id="670" r:id="rId11"/>
    <p:sldId id="671" r:id="rId12"/>
    <p:sldId id="654"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36">
          <p15:clr>
            <a:srgbClr val="A4A3A4"/>
          </p15:clr>
        </p15:guide>
        <p15:guide id="2" orient="horz" pos="391">
          <p15:clr>
            <a:srgbClr val="A4A3A4"/>
          </p15:clr>
        </p15:guide>
        <p15:guide id="3"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E"/>
    <a:srgbClr val="1F77B4"/>
    <a:srgbClr val="ECF9F8"/>
    <a:srgbClr val="D62728"/>
    <a:srgbClr val="E97132"/>
    <a:srgbClr val="0087DA"/>
    <a:srgbClr val="009F74"/>
    <a:srgbClr val="DF3B3B"/>
    <a:srgbClr val="197F8E"/>
    <a:srgbClr val="00A47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4B403A3-165D-40B3-A0DA-05A856A1F2D1}" v="274" dt="2026-01-09T16:21:07.9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38" autoAdjust="0"/>
    <p:restoredTop sz="78627" autoAdjust="0"/>
  </p:normalViewPr>
  <p:slideViewPr>
    <p:cSldViewPr snapToGrid="0" showGuides="1">
      <p:cViewPr varScale="1">
        <p:scale>
          <a:sx n="73" d="100"/>
          <a:sy n="73" d="100"/>
        </p:scale>
        <p:origin x="676" y="44"/>
      </p:cViewPr>
      <p:guideLst>
        <p:guide orient="horz" pos="936"/>
        <p:guide orient="horz" pos="391"/>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78" d="100"/>
          <a:sy n="78" d="100"/>
        </p:scale>
        <p:origin x="395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Pladsholder til dato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68F9E11-F642-4BF2-B4DC-AF7D35EA7551}" type="datetimeFigureOut">
              <a:rPr lang="en-GB" smtClean="0"/>
              <a:t>20/08/2026</a:t>
            </a:fld>
            <a:endParaRPr lang="en-GB"/>
          </a:p>
        </p:txBody>
      </p:sp>
      <p:sp>
        <p:nvSpPr>
          <p:cNvPr id="4" name="Pladsholder til sidefod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Pladsholder til slide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DA371A3-64EC-4735-8565-D99D78279674}" type="slidenum">
              <a:rPr lang="en-GB" smtClean="0"/>
              <a:t>‹#›</a:t>
            </a:fld>
            <a:endParaRPr lang="en-GB"/>
          </a:p>
        </p:txBody>
      </p:sp>
    </p:spTree>
    <p:extLst>
      <p:ext uri="{BB962C8B-B14F-4D97-AF65-F5344CB8AC3E}">
        <p14:creationId xmlns:p14="http://schemas.microsoft.com/office/powerpoint/2010/main" val="346927141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D72A38B-F9FA-4036-A084-652409E98F08}" type="datetimeFigureOut">
              <a:rPr lang="en-GB" smtClean="0"/>
              <a:t>20/08/2026</a:t>
            </a:fld>
            <a:endParaRPr lang="en-GB"/>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436F85-577F-4A92-A47F-D540A2BCC821}" type="slidenum">
              <a:rPr lang="en-GB" smtClean="0"/>
              <a:t>‹#›</a:t>
            </a:fld>
            <a:endParaRPr lang="en-GB"/>
          </a:p>
        </p:txBody>
      </p:sp>
    </p:spTree>
    <p:extLst>
      <p:ext uri="{BB962C8B-B14F-4D97-AF65-F5344CB8AC3E}">
        <p14:creationId xmlns:p14="http://schemas.microsoft.com/office/powerpoint/2010/main" val="3378091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2880" userDrawn="1">
          <p15:clr>
            <a:srgbClr val="F26B43"/>
          </p15:clr>
        </p15:guide>
        <p15:guide id="2" pos="2160"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436F85-577F-4A92-A47F-D540A2BCC821}" type="slidenum">
              <a:rPr lang="en-GB" smtClean="0"/>
              <a:t>1</a:t>
            </a:fld>
            <a:endParaRPr lang="en-GB" dirty="0"/>
          </a:p>
        </p:txBody>
      </p:sp>
    </p:spTree>
    <p:extLst>
      <p:ext uri="{BB962C8B-B14F-4D97-AF65-F5344CB8AC3E}">
        <p14:creationId xmlns:p14="http://schemas.microsoft.com/office/powerpoint/2010/main" val="1331029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6E5817-789C-4AC8-6520-10830B0EC3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3E3349-A90F-AE64-5BF5-D79B65FD75E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7CFA1A2-9A7B-53B4-7E6B-D422367CF33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A very typical setting for </a:t>
            </a:r>
            <a:r>
              <a:rPr lang="en-US" dirty="0"/>
              <a:t>chiral quantum optics is for example, here, using QD as the active material coupled to a chiral waveguide as the nanophotonic structure. </a:t>
            </a:r>
            <a:r>
              <a:rPr lang="en-US" b="0" dirty="0"/>
              <a:t>This platform has been very successful in </a:t>
            </a:r>
            <a:r>
              <a:rPr lang="en-US" b="0" dirty="0" err="1"/>
              <a:t>demostrating</a:t>
            </a:r>
            <a:r>
              <a:rPr lang="en-US" b="0" dirty="0"/>
              <a:t> near-unity directional emission.  </a:t>
            </a:r>
            <a:r>
              <a:rPr lang="en-US" dirty="0"/>
              <a:t>It means that the polarization of the emitted light is locked to its propagation direction, leading to spin-momentum locking. </a:t>
            </a: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So here the approach is done by engineering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Alternatively, a theoretical PRL work shows even with this imperfect circularly polarized electric field at the emitter position; it can still achieve perfect chirality by engineering the dipole polarization to elliptical and make it orthogonal with the electric field.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 important point here is that</a:t>
            </a:r>
            <a:r>
              <a:rPr lang="en-US" dirty="0">
                <a:latin typeface="Arial" panose="020B0604020202020204" pitchFamily="34" charset="0"/>
                <a:cs typeface="Arial" panose="020B0604020202020204" pitchFamily="34" charset="0"/>
              </a:rPr>
              <a:t> </a:t>
            </a:r>
            <a:r>
              <a:rPr lang="en-US" dirty="0"/>
              <a:t>Perfect chiral points don’t necessarily provide the highest Purcell enhancement, but elliptical electric field does.</a:t>
            </a:r>
          </a:p>
        </p:txBody>
      </p:sp>
      <p:sp>
        <p:nvSpPr>
          <p:cNvPr id="4" name="Slide Number Placeholder 3">
            <a:extLst>
              <a:ext uri="{FF2B5EF4-FFF2-40B4-BE49-F238E27FC236}">
                <a16:creationId xmlns:a16="http://schemas.microsoft.com/office/drawing/2014/main" id="{8D20B5A2-820A-AEFA-E8F3-F118AFA11004}"/>
              </a:ext>
            </a:extLst>
          </p:cNvPr>
          <p:cNvSpPr>
            <a:spLocks noGrp="1"/>
          </p:cNvSpPr>
          <p:nvPr>
            <p:ph type="sldNum" sz="quarter" idx="5"/>
          </p:nvPr>
        </p:nvSpPr>
        <p:spPr/>
        <p:txBody>
          <a:bodyPr/>
          <a:lstStyle/>
          <a:p>
            <a:fld id="{49436F85-577F-4A92-A47F-D540A2BCC821}" type="slidenum">
              <a:rPr lang="en-GB" smtClean="0"/>
              <a:t>2</a:t>
            </a:fld>
            <a:endParaRPr lang="en-GB"/>
          </a:p>
        </p:txBody>
      </p:sp>
    </p:spTree>
    <p:extLst>
      <p:ext uri="{BB962C8B-B14F-4D97-AF65-F5344CB8AC3E}">
        <p14:creationId xmlns:p14="http://schemas.microsoft.com/office/powerpoint/2010/main" val="19923724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003CE-12A4-B93F-2E38-E74B9C8561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AB42BD-508B-A06D-8484-AF827134F3E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30B8A03-3660-A8C4-6FE9-BCF70A7C4DF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Many quantum information protocols require both chirality and an optical addressable spin </a:t>
            </a:r>
            <a:r>
              <a:rPr lang="en-US" b="0" dirty="0">
                <a:latin typeface="Arial" panose="020B0604020202020204" pitchFamily="34" charset="0"/>
                <a:ea typeface="微软雅黑" panose="020B0503020204020204" pitchFamily="34" charset="-122"/>
                <a:cs typeface="Arial" panose="020B0604020202020204" pitchFamily="34" charset="0"/>
              </a:rPr>
              <a:t>for initialization, readout, and coherent manipulation of its quantum state, including</a:t>
            </a:r>
            <a:r>
              <a:rPr lang="en-US" b="0" dirty="0"/>
              <a:t> quantum gates, non-reciprocal photon transport, quantum memory, and quantum networking.</a:t>
            </a:r>
            <a:endParaRPr lang="en-US" b="0" i="0" dirty="0">
              <a:solidFill>
                <a:srgbClr val="0000FE"/>
              </a:solidFill>
              <a:effectLst/>
              <a:latin typeface="Harding"/>
            </a:endParaRPr>
          </a:p>
          <a:p>
            <a:endParaRPr lang="en-US" b="0" i="0" dirty="0">
              <a:solidFill>
                <a:srgbClr val="0000FE"/>
              </a:solidFill>
              <a:effectLst/>
              <a:latin typeface="Harding"/>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panose="020B0604020202020204" pitchFamily="34" charset="0"/>
                <a:ea typeface="微软雅黑" panose="020B0503020204020204" pitchFamily="34" charset="-122"/>
                <a:cs typeface="Arial" panose="020B0604020202020204" pitchFamily="34" charset="0"/>
              </a:rPr>
              <a:t>B</a:t>
            </a:r>
            <a:r>
              <a:rPr lang="en-US" b="0" dirty="0"/>
              <a:t>eyond that,  another research gap is </a:t>
            </a:r>
            <a:r>
              <a:rPr lang="en-US" b="0" i="0" dirty="0">
                <a:solidFill>
                  <a:srgbClr val="0000FE"/>
                </a:solidFill>
                <a:effectLst/>
                <a:latin typeface="Harding"/>
              </a:rPr>
              <a:t>the chirality is also very difficult to tune after choosing a specific QD and a device after the fabrication is done.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0000FE"/>
              </a:solidFill>
              <a:effectLst/>
              <a:latin typeface="Harding"/>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0000FE"/>
                </a:solidFill>
                <a:effectLst/>
                <a:latin typeface="Harding"/>
              </a:rPr>
              <a:t>Later one, I will show you how we tackle these two challenges.  </a:t>
            </a:r>
          </a:p>
          <a:p>
            <a:endParaRPr lang="en-US" b="0" i="0" dirty="0">
              <a:solidFill>
                <a:srgbClr val="0000FE"/>
              </a:solidFill>
              <a:effectLst/>
              <a:latin typeface="Harding"/>
            </a:endParaRPr>
          </a:p>
          <a:p>
            <a:endParaRPr lang="en-US" b="0" dirty="0">
              <a:solidFill>
                <a:srgbClr val="0000FE"/>
              </a:solidFill>
              <a:latin typeface="Harding"/>
            </a:endParaRPr>
          </a:p>
        </p:txBody>
      </p:sp>
      <p:sp>
        <p:nvSpPr>
          <p:cNvPr id="4" name="Slide Number Placeholder 3">
            <a:extLst>
              <a:ext uri="{FF2B5EF4-FFF2-40B4-BE49-F238E27FC236}">
                <a16:creationId xmlns:a16="http://schemas.microsoft.com/office/drawing/2014/main" id="{52437ADE-0384-8715-3180-2386A6AF051F}"/>
              </a:ext>
            </a:extLst>
          </p:cNvPr>
          <p:cNvSpPr>
            <a:spLocks noGrp="1"/>
          </p:cNvSpPr>
          <p:nvPr>
            <p:ph type="sldNum" sz="quarter" idx="5"/>
          </p:nvPr>
        </p:nvSpPr>
        <p:spPr/>
        <p:txBody>
          <a:bodyPr/>
          <a:lstStyle/>
          <a:p>
            <a:fld id="{49436F85-577F-4A92-A47F-D540A2BCC821}" type="slidenum">
              <a:rPr lang="en-GB" smtClean="0"/>
              <a:t>3</a:t>
            </a:fld>
            <a:endParaRPr lang="en-GB"/>
          </a:p>
        </p:txBody>
      </p:sp>
    </p:spTree>
    <p:extLst>
      <p:ext uri="{BB962C8B-B14F-4D97-AF65-F5344CB8AC3E}">
        <p14:creationId xmlns:p14="http://schemas.microsoft.com/office/powerpoint/2010/main" val="1023259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91D7C-2FA8-EE66-3552-E3A3535FB1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DAF52D-F6E7-8EB4-DBB3-EA8F4F900EE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3CB3E6D-7A03-4E38-F924-82844390476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Here, using the same quantum dot embedded in the same device, we demonstrate a magnetic-field controlled multi-functional chiral spin photon interface.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The first row shows you the magnetic field settings from Faraday, a mix in between and Voigt. The second row shows the corresponding functionalities. For example, in the faraday configuration, we achieved imperfect directionality between the other transitions due to the optical selection rules. The impaction comes from that the electric field where the QD is coupled is not perfectly circular.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However, by going to the Mix magnetic field, we are able to tune the chiral coupling by engineering the dipole polarization. Here we achieve perfect directionality between the inner transitions. In addition, we realized chiral cyclicity. This is done by fully suppressed the orange photon to the left port and only looking at the decay rate on the right port. Which is between red and orange. Now we can also tune the chiral coupling to achieve a very high cyclicity.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Further rotate the magnetic field to Voigt, we achieved WG-mediate spin control, which means we shine the Raman laser from the grating remotely and use the natural in-plane waveguide mode to drive  the spin ground state rotation.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From faraday to Voight, you can also see the dipole changes from circular to elliptical and eventually linear. thereby modifying their coupling to the guided mode.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rPr>
              <a:t>For the WG spin control</a:t>
            </a:r>
            <a:r>
              <a:rPr lang="zh-CN" altLang="en-US" dirty="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the effective spin Rabi frequency increase to the maximum at Voigt configuration.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6F8CEF8F-C671-18CB-5722-C5EEE786E7AF}"/>
              </a:ext>
            </a:extLst>
          </p:cNvPr>
          <p:cNvSpPr>
            <a:spLocks noGrp="1"/>
          </p:cNvSpPr>
          <p:nvPr>
            <p:ph type="sldNum" sz="quarter" idx="5"/>
          </p:nvPr>
        </p:nvSpPr>
        <p:spPr/>
        <p:txBody>
          <a:bodyPr/>
          <a:lstStyle/>
          <a:p>
            <a:fld id="{49436F85-577F-4A92-A47F-D540A2BCC821}" type="slidenum">
              <a:rPr lang="en-GB" smtClean="0"/>
              <a:t>4</a:t>
            </a:fld>
            <a:endParaRPr lang="en-GB"/>
          </a:p>
        </p:txBody>
      </p:sp>
    </p:spTree>
    <p:extLst>
      <p:ext uri="{BB962C8B-B14F-4D97-AF65-F5344CB8AC3E}">
        <p14:creationId xmlns:p14="http://schemas.microsoft.com/office/powerpoint/2010/main" val="1444026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The first is the imperfect directionality in Faraday config.  Here the p-shell excitation which is the green arrow, is used to locally drive the quantum dot. Due to the chiral coupling, the sigma+ and sigma- will propagate into a different direction. Here we only collect the emission from port B. Compared with the previous neutral exciton work, which use a three-level system, here the polarization of the emitted photon is not only linked to the two excited state, but also the long-lived ground state, which is important for quantum memory</a:t>
            </a:r>
          </a:p>
        </p:txBody>
      </p:sp>
      <p:sp>
        <p:nvSpPr>
          <p:cNvPr id="4" name="Slide Number Placeholder 3"/>
          <p:cNvSpPr>
            <a:spLocks noGrp="1"/>
          </p:cNvSpPr>
          <p:nvPr>
            <p:ph type="sldNum" sz="quarter" idx="5"/>
          </p:nvPr>
        </p:nvSpPr>
        <p:spPr/>
        <p:txBody>
          <a:bodyPr/>
          <a:lstStyle/>
          <a:p>
            <a:fld id="{49436F85-577F-4A92-A47F-D540A2BCC821}" type="slidenum">
              <a:rPr lang="en-GB" smtClean="0"/>
              <a:t>8</a:t>
            </a:fld>
            <a:endParaRPr lang="en-GB"/>
          </a:p>
        </p:txBody>
      </p:sp>
    </p:spTree>
    <p:extLst>
      <p:ext uri="{BB962C8B-B14F-4D97-AF65-F5344CB8AC3E}">
        <p14:creationId xmlns:p14="http://schemas.microsoft.com/office/powerpoint/2010/main" val="2227286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a:lnSpc>
                <a:spcPct val="90000"/>
              </a:lnSpc>
              <a:defRPr/>
            </a:pPr>
            <a:r>
              <a:rPr lang="en-US" altLang="zh-CN" sz="1200" b="1" dirty="0">
                <a:latin typeface="Arial" panose="020B0604020202020204" pitchFamily="34" charset="0"/>
                <a:cs typeface="Arial" panose="020B0604020202020204" pitchFamily="34" charset="0"/>
              </a:rPr>
              <a:t>Add a Faraday field on top of a fixed Voigt field</a:t>
            </a:r>
            <a:endParaRPr lang="zh-CN" altLang="en-US" sz="1200" b="1"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49436F85-577F-4A92-A47F-D540A2BCC821}" type="slidenum">
              <a:rPr lang="en-GB" smtClean="0"/>
              <a:t>9</a:t>
            </a:fld>
            <a:endParaRPr lang="en-GB"/>
          </a:p>
        </p:txBody>
      </p:sp>
    </p:spTree>
    <p:extLst>
      <p:ext uri="{BB962C8B-B14F-4D97-AF65-F5344CB8AC3E}">
        <p14:creationId xmlns:p14="http://schemas.microsoft.com/office/powerpoint/2010/main" val="37603699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dirty="0"/>
              <a:t>One can always find a dipole that gives perfect chirality except linear polarization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436F85-577F-4A92-A47F-D540A2BCC821}" type="slidenum">
              <a:rPr kumimoji="0" lang="en-GB" sz="1200" b="0" i="0" u="none" strike="noStrike" kern="1200" cap="none" spc="0" normalizeH="0" baseline="0" noProof="0" smtClean="0">
                <a:ln>
                  <a:noFill/>
                </a:ln>
                <a:solidFill>
                  <a:srgbClr val="000000"/>
                </a:solidFill>
                <a:effectLst/>
                <a:uLnTx/>
                <a:uFillTx/>
                <a:latin typeface="Microsoft New Tai Lu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srgbClr val="000000"/>
              </a:solidFill>
              <a:effectLst/>
              <a:uLnTx/>
              <a:uFillTx/>
              <a:latin typeface="Microsoft New Tai Lue"/>
              <a:ea typeface="+mn-ea"/>
              <a:cs typeface="+mn-cs"/>
            </a:endParaRPr>
          </a:p>
        </p:txBody>
      </p:sp>
    </p:spTree>
    <p:extLst>
      <p:ext uri="{BB962C8B-B14F-4D97-AF65-F5344CB8AC3E}">
        <p14:creationId xmlns:p14="http://schemas.microsoft.com/office/powerpoint/2010/main" val="37603699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51724-D57F-4E6F-3BB2-BA264D64A5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4548E6-D525-67D1-AA91-93C7DA669CE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BAECEDE-5E8B-FD76-DFFC-FC4E097ABEDA}"/>
              </a:ext>
            </a:extLst>
          </p:cNvPr>
          <p:cNvSpPr>
            <a:spLocks noGrp="1"/>
          </p:cNvSpPr>
          <p:nvPr>
            <p:ph type="body" idx="1"/>
          </p:nvPr>
        </p:nvSpPr>
        <p:spPr/>
        <p:txBody>
          <a:bodyPr/>
          <a:lstStyle/>
          <a:p>
            <a:r>
              <a:rPr lang="en-US" altLang="zh-CN" dirty="0"/>
              <a:t>teal</a:t>
            </a:r>
            <a:endParaRPr lang="en-US" dirty="0"/>
          </a:p>
        </p:txBody>
      </p:sp>
      <p:sp>
        <p:nvSpPr>
          <p:cNvPr id="4" name="Slide Number Placeholder 3">
            <a:extLst>
              <a:ext uri="{FF2B5EF4-FFF2-40B4-BE49-F238E27FC236}">
                <a16:creationId xmlns:a16="http://schemas.microsoft.com/office/drawing/2014/main" id="{DB050D52-8EBE-0D46-8A4E-EA51721948A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436F85-577F-4A92-A47F-D540A2BCC821}" type="slidenum">
              <a:rPr kumimoji="0" lang="en-GB" sz="1200" b="0" i="0" u="none" strike="noStrike" kern="1200" cap="none" spc="0" normalizeH="0" baseline="0" noProof="0" smtClean="0">
                <a:ln>
                  <a:noFill/>
                </a:ln>
                <a:solidFill>
                  <a:srgbClr val="000000"/>
                </a:solidFill>
                <a:effectLst/>
                <a:uLnTx/>
                <a:uFillTx/>
                <a:latin typeface="Microsoft New Tai Lu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srgbClr val="000000"/>
              </a:solidFill>
              <a:effectLst/>
              <a:uLnTx/>
              <a:uFillTx/>
              <a:latin typeface="Microsoft New Tai Lue"/>
              <a:ea typeface="+mn-ea"/>
              <a:cs typeface="+mn-cs"/>
            </a:endParaRPr>
          </a:p>
        </p:txBody>
      </p:sp>
    </p:spTree>
    <p:extLst>
      <p:ext uri="{BB962C8B-B14F-4D97-AF65-F5344CB8AC3E}">
        <p14:creationId xmlns:p14="http://schemas.microsoft.com/office/powerpoint/2010/main" val="4197666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436F85-577F-4A92-A47F-D540A2BCC821}" type="slidenum">
              <a:rPr lang="en-GB" smtClean="0"/>
              <a:t>12</a:t>
            </a:fld>
            <a:endParaRPr lang="en-GB"/>
          </a:p>
        </p:txBody>
      </p:sp>
    </p:spTree>
    <p:extLst>
      <p:ext uri="{BB962C8B-B14F-4D97-AF65-F5344CB8AC3E}">
        <p14:creationId xmlns:p14="http://schemas.microsoft.com/office/powerpoint/2010/main" val="516747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hyperlink" Target="http://www.designguide.ku.dk/skabeloner/powerpoint/praesentationer/" TargetMode="External"/><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hyperlink" Target="https://designguide.ku.dk/skabeloner/powerpoint/praesentationer/" TargetMode="External"/><Relationship Id="rId4" Type="http://schemas.openxmlformats.org/officeDocument/2006/relationships/hyperlink" Target="https://image.ku.dk/shared/aZwD18034DnM3TYEw9XagEF6kxI6MLkV" TargetMode="External"/><Relationship Id="rId9"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eal small">
    <p:spTree>
      <p:nvGrpSpPr>
        <p:cNvPr id="1" name=""/>
        <p:cNvGrpSpPr/>
        <p:nvPr/>
      </p:nvGrpSpPr>
      <p:grpSpPr>
        <a:xfrm>
          <a:off x="0" y="0"/>
          <a:ext cx="0" cy="0"/>
          <a:chOff x="0" y="0"/>
          <a:chExt cx="0" cy="0"/>
        </a:xfrm>
      </p:grpSpPr>
      <p:sp>
        <p:nvSpPr>
          <p:cNvPr id="11" name="Rectangle 7"/>
          <p:cNvSpPr/>
          <p:nvPr userDrawn="1"/>
        </p:nvSpPr>
        <p:spPr>
          <a:xfrm>
            <a:off x="0" y="0"/>
            <a:ext cx="12198350" cy="6858000"/>
          </a:xfrm>
          <a:prstGeom prst="rect">
            <a:avLst/>
          </a:prstGeom>
          <a:gradFill flip="none" rotWithShape="1">
            <a:gsLst>
              <a:gs pos="0">
                <a:srgbClr val="DDDDDD"/>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1661"/>
          <a:stretch/>
        </p:blipFill>
        <p:spPr>
          <a:xfrm>
            <a:off x="1733575" y="-6016"/>
            <a:ext cx="10465859" cy="6858000"/>
          </a:xfrm>
          <a:prstGeom prst="rect">
            <a:avLst/>
          </a:prstGeom>
        </p:spPr>
      </p:pic>
      <p:sp>
        <p:nvSpPr>
          <p:cNvPr id="20" name="Titel 2">
            <a:extLst>
              <a:ext uri="{FF2B5EF4-FFF2-40B4-BE49-F238E27FC236}">
                <a16:creationId xmlns:a16="http://schemas.microsoft.com/office/drawing/2014/main" id="{916BA171-A8D6-BD97-B474-75F02EF18BA1}"/>
              </a:ext>
            </a:extLst>
          </p:cNvPr>
          <p:cNvSpPr>
            <a:spLocks noGrp="1"/>
          </p:cNvSpPr>
          <p:nvPr>
            <p:ph type="ctrTitle"/>
          </p:nvPr>
        </p:nvSpPr>
        <p:spPr>
          <a:xfrm>
            <a:off x="0" y="2271092"/>
            <a:ext cx="5959476" cy="3895200"/>
          </a:xfrm>
          <a:blipFill>
            <a:blip r:embed="rId3"/>
            <a:stretch>
              <a:fillRect/>
            </a:stretch>
          </a:blipFill>
        </p:spPr>
        <p:txBody>
          <a:bodyPr lIns="540000" tIns="468000" rIns="360000" bIns="2340000" anchor="b" anchorCtr="0">
            <a:noAutofit/>
          </a:bodyPr>
          <a:lstStyle>
            <a:lvl1pPr algn="l">
              <a:lnSpc>
                <a:spcPts val="4000"/>
              </a:lnSpc>
              <a:defRPr sz="3600">
                <a:solidFill>
                  <a:schemeClr val="bg1"/>
                </a:solidFill>
              </a:defRPr>
            </a:lvl1pPr>
          </a:lstStyle>
          <a:p>
            <a:r>
              <a:rPr lang="en-GB"/>
              <a:t>Click to edit Master title style</a:t>
            </a:r>
            <a:endParaRPr lang="en-GB" dirty="0"/>
          </a:p>
        </p:txBody>
      </p:sp>
      <p:sp>
        <p:nvSpPr>
          <p:cNvPr id="10" name="Titel 1"/>
          <p:cNvSpPr>
            <a:spLocks noGrp="1"/>
          </p:cNvSpPr>
          <p:nvPr>
            <p:ph type="body" sz="quarter" idx="14" hasCustomPrompt="1"/>
          </p:nvPr>
        </p:nvSpPr>
        <p:spPr>
          <a:xfrm>
            <a:off x="587375" y="2610941"/>
            <a:ext cx="4946649" cy="1109335"/>
          </a:xfrm>
        </p:spPr>
        <p:txBody>
          <a:bodyPr rIns="0">
            <a:noAutofit/>
          </a:bodyPr>
          <a:lstStyle>
            <a:lvl1pPr marL="0" indent="0">
              <a:lnSpc>
                <a:spcPct val="100000"/>
              </a:lnSpc>
              <a:spcBef>
                <a:spcPts val="0"/>
              </a:spcBef>
              <a:buNone/>
              <a:defRPr sz="3600" baseline="0">
                <a:solidFill>
                  <a:schemeClr val="accent1"/>
                </a:solidFill>
                <a:latin typeface="+mj-lt"/>
              </a:defRPr>
            </a:lvl1pPr>
          </a:lstStyle>
          <a:p>
            <a:pPr lvl="0"/>
            <a:r>
              <a:rPr lang="en-GB" dirty="0"/>
              <a:t>Click to add title</a:t>
            </a:r>
          </a:p>
        </p:txBody>
      </p:sp>
      <p:sp>
        <p:nvSpPr>
          <p:cNvPr id="15" name="Pladsholder til tekst 14"/>
          <p:cNvSpPr>
            <a:spLocks noGrp="1"/>
          </p:cNvSpPr>
          <p:nvPr>
            <p:ph type="body" sz="quarter" idx="13" hasCustomPrompt="1"/>
          </p:nvPr>
        </p:nvSpPr>
        <p:spPr>
          <a:xfrm>
            <a:off x="588963" y="4053600"/>
            <a:ext cx="4946649" cy="899766"/>
          </a:xfrm>
        </p:spPr>
        <p:txBody>
          <a:bodyPr rIns="0">
            <a:noAutofit/>
          </a:bodyPr>
          <a:lstStyle>
            <a:lvl1pPr marL="0" indent="0">
              <a:lnSpc>
                <a:spcPct val="100000"/>
              </a:lnSpc>
              <a:spcBef>
                <a:spcPts val="0"/>
              </a:spcBef>
              <a:buNone/>
              <a:defRPr sz="1800" baseline="0"/>
            </a:lvl1pPr>
          </a:lstStyle>
          <a:p>
            <a:pPr lvl="0"/>
            <a:r>
              <a:rPr lang="en-GB" dirty="0"/>
              <a:t>Name of speaker, UCPH unit, place and date</a:t>
            </a:r>
            <a:br>
              <a:rPr lang="en-GB" dirty="0"/>
            </a:br>
            <a:endParaRPr lang="en-GB" dirty="0"/>
          </a:p>
        </p:txBody>
      </p:sp>
      <p:sp>
        <p:nvSpPr>
          <p:cNvPr id="4" name="Pladsholder til dato 3" hidden="1"/>
          <p:cNvSpPr>
            <a:spLocks noGrp="1"/>
          </p:cNvSpPr>
          <p:nvPr>
            <p:ph type="dt" sz="half" idx="10"/>
          </p:nvPr>
        </p:nvSpPr>
        <p:spPr>
          <a:xfrm>
            <a:off x="0" y="6858000"/>
            <a:ext cx="0" cy="0"/>
          </a:xfrm>
        </p:spPr>
        <p:txBody>
          <a:bodyPr/>
          <a:lstStyle>
            <a:lvl1pPr>
              <a:defRPr sz="100">
                <a:noFill/>
              </a:defRPr>
            </a:lvl1pPr>
          </a:lstStyle>
          <a:p>
            <a:fld id="{664F7F37-C978-4070-A8C9-9984E7C2ABE6}" type="datetime1">
              <a:rPr lang="en-GB" smtClean="0"/>
              <a:t>20/08/2026</a:t>
            </a:fld>
            <a:endParaRPr lang="en-GB" dirty="0"/>
          </a:p>
        </p:txBody>
      </p:sp>
      <p:sp>
        <p:nvSpPr>
          <p:cNvPr id="5" name="Pladsholder til sidefod 4" hidden="1"/>
          <p:cNvSpPr>
            <a:spLocks noGrp="1"/>
          </p:cNvSpPr>
          <p:nvPr>
            <p:ph type="ftr" sz="quarter" idx="11"/>
          </p:nvPr>
        </p:nvSpPr>
        <p:spPr>
          <a:xfrm>
            <a:off x="0" y="6858000"/>
            <a:ext cx="0" cy="0"/>
          </a:xfrm>
        </p:spPr>
        <p:txBody>
          <a:bodyPr/>
          <a:lstStyle>
            <a:lvl1pPr>
              <a:defRPr sz="100">
                <a:noFill/>
              </a:defRPr>
            </a:lvl1pPr>
          </a:lstStyle>
          <a:p>
            <a:endParaRPr lang="en-GB" dirty="0"/>
          </a:p>
        </p:txBody>
      </p:sp>
      <p:sp>
        <p:nvSpPr>
          <p:cNvPr id="6" name="Pladsholder til slidenummer 5" hidden="1"/>
          <p:cNvSpPr>
            <a:spLocks noGrp="1"/>
          </p:cNvSpPr>
          <p:nvPr>
            <p:ph type="sldNum" sz="quarter" idx="12"/>
          </p:nvPr>
        </p:nvSpPr>
        <p:spPr>
          <a:xfrm>
            <a:off x="0" y="6858000"/>
            <a:ext cx="0" cy="0"/>
          </a:xfrm>
        </p:spPr>
        <p:txBody>
          <a:bodyPr/>
          <a:lstStyle>
            <a:lvl1pPr>
              <a:defRPr sz="100">
                <a:noFill/>
              </a:defRPr>
            </a:lvl1pPr>
          </a:lstStyle>
          <a:p>
            <a:fld id="{091A926C-488A-4E3E-9C21-57CAA120E114}" type="slidenum">
              <a:rPr lang="en-GB" smtClean="0"/>
              <a:pPr/>
              <a:t>‹#›</a:t>
            </a:fld>
            <a:endParaRPr lang="en-GB" dirty="0"/>
          </a:p>
        </p:txBody>
      </p:sp>
    </p:spTree>
    <p:extLst>
      <p:ext uri="{BB962C8B-B14F-4D97-AF65-F5344CB8AC3E}">
        <p14:creationId xmlns:p14="http://schemas.microsoft.com/office/powerpoint/2010/main" val="1690682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image">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588963" y="1628775"/>
            <a:ext cx="11012487" cy="4673600"/>
          </a:xfrm>
          <a:solidFill>
            <a:schemeClr val="bg1">
              <a:lumMod val="75000"/>
            </a:schemeClr>
          </a:solidFill>
        </p:spPr>
        <p:txBody>
          <a:bodyPr lIns="0" tIns="1080000" rIns="0" anchor="ctr" anchorCtr="0"/>
          <a:lstStyle>
            <a:lvl1pPr marL="0" indent="0" algn="ctr">
              <a:buNone/>
              <a:defRPr sz="2400" b="0" i="0" baseline="0">
                <a:solidFill>
                  <a:schemeClr val="bg1"/>
                </a:solidFill>
                <a:sym typeface="Wingdings" panose="05000000000000000000" pitchFamily="2" charset="2"/>
              </a:defRPr>
            </a:lvl1pPr>
          </a:lstStyle>
          <a:p>
            <a:r>
              <a:rPr lang="en-GB" dirty="0"/>
              <a:t>Click icon to insert image</a:t>
            </a:r>
          </a:p>
        </p:txBody>
      </p:sp>
      <p:sp>
        <p:nvSpPr>
          <p:cNvPr id="2" name="Titel 1"/>
          <p:cNvSpPr>
            <a:spLocks noGrp="1"/>
          </p:cNvSpPr>
          <p:nvPr>
            <p:ph type="title" hasCustomPrompt="1"/>
          </p:nvPr>
        </p:nvSpPr>
        <p:spPr>
          <a:xfrm>
            <a:off x="588964" y="620712"/>
            <a:ext cx="11012486" cy="865187"/>
          </a:xfrm>
        </p:spPr>
        <p:txBody>
          <a:bodyPr/>
          <a:lstStyle/>
          <a:p>
            <a:r>
              <a:rPr lang="en-GB" dirty="0"/>
              <a:t>Click to add title</a:t>
            </a:r>
          </a:p>
        </p:txBody>
      </p:sp>
      <p:sp>
        <p:nvSpPr>
          <p:cNvPr id="5" name="Pladsholder til dato 4"/>
          <p:cNvSpPr>
            <a:spLocks noGrp="1"/>
          </p:cNvSpPr>
          <p:nvPr>
            <p:ph type="dt" sz="half" idx="10"/>
          </p:nvPr>
        </p:nvSpPr>
        <p:spPr/>
        <p:txBody>
          <a:bodyPr/>
          <a:lstStyle/>
          <a:p>
            <a:fld id="{1337CCA8-EEC6-4184-AB5B-DDB10B05E1AF}" type="datetime1">
              <a:rPr lang="en-GB" smtClean="0"/>
              <a:t>20/08/2026</a:t>
            </a:fld>
            <a:endParaRPr lang="en-GB" dirty="0"/>
          </a:p>
        </p:txBody>
      </p:sp>
      <p:sp>
        <p:nvSpPr>
          <p:cNvPr id="6" name="Pladsholder til sidefod 5"/>
          <p:cNvSpPr>
            <a:spLocks noGrp="1"/>
          </p:cNvSpPr>
          <p:nvPr>
            <p:ph type="ftr" sz="quarter" idx="11"/>
          </p:nvPr>
        </p:nvSpPr>
        <p:spPr/>
        <p:txBody>
          <a:bodyPr/>
          <a:lstStyle/>
          <a:p>
            <a:endParaRPr lang="en-GB" dirty="0"/>
          </a:p>
        </p:txBody>
      </p:sp>
      <p:sp>
        <p:nvSpPr>
          <p:cNvPr id="7" name="Pladsholder til slidenummer 6"/>
          <p:cNvSpPr>
            <a:spLocks noGrp="1"/>
          </p:cNvSpPr>
          <p:nvPr>
            <p:ph type="sldNum" sz="quarter" idx="12"/>
          </p:nvPr>
        </p:nvSpPr>
        <p:spPr/>
        <p:txBody>
          <a:bodyPr/>
          <a:lstStyle/>
          <a:p>
            <a:fld id="{091A926C-488A-4E3E-9C21-57CAA120E114}" type="slidenum">
              <a:rPr lang="en-GB" smtClean="0"/>
              <a:t>‹#›</a:t>
            </a:fld>
            <a:endParaRPr lang="en-GB" dirty="0"/>
          </a:p>
        </p:txBody>
      </p:sp>
    </p:spTree>
    <p:extLst>
      <p:ext uri="{BB962C8B-B14F-4D97-AF65-F5344CB8AC3E}">
        <p14:creationId xmlns:p14="http://schemas.microsoft.com/office/powerpoint/2010/main" val="3619167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b="0" i="0" baseline="0"/>
            </a:lvl1pPr>
          </a:lstStyle>
          <a:p>
            <a:r>
              <a:rPr lang="en-GB" dirty="0"/>
              <a:t>Click to add title</a:t>
            </a:r>
          </a:p>
        </p:txBody>
      </p:sp>
      <p:sp>
        <p:nvSpPr>
          <p:cNvPr id="3" name="Pladsholder til dato 2"/>
          <p:cNvSpPr>
            <a:spLocks noGrp="1"/>
          </p:cNvSpPr>
          <p:nvPr>
            <p:ph type="dt" sz="half" idx="10"/>
          </p:nvPr>
        </p:nvSpPr>
        <p:spPr/>
        <p:txBody>
          <a:bodyPr/>
          <a:lstStyle/>
          <a:p>
            <a:fld id="{CA98901C-AD74-491C-9322-C106FC5C099A}" type="datetime1">
              <a:rPr lang="en-GB" smtClean="0"/>
              <a:t>20/08/2026</a:t>
            </a:fld>
            <a:endParaRPr lang="en-GB" dirty="0"/>
          </a:p>
        </p:txBody>
      </p:sp>
      <p:sp>
        <p:nvSpPr>
          <p:cNvPr id="4" name="Pladsholder til sidefod 3"/>
          <p:cNvSpPr>
            <a:spLocks noGrp="1"/>
          </p:cNvSpPr>
          <p:nvPr>
            <p:ph type="ftr" sz="quarter" idx="11"/>
          </p:nvPr>
        </p:nvSpPr>
        <p:spPr/>
        <p:txBody>
          <a:bodyPr/>
          <a:lstStyle/>
          <a:p>
            <a:endParaRPr lang="en-GB" dirty="0"/>
          </a:p>
        </p:txBody>
      </p:sp>
      <p:sp>
        <p:nvSpPr>
          <p:cNvPr id="5" name="Pladsholder til slidenummer 4"/>
          <p:cNvSpPr>
            <a:spLocks noGrp="1"/>
          </p:cNvSpPr>
          <p:nvPr>
            <p:ph type="sldNum" sz="quarter" idx="12"/>
          </p:nvPr>
        </p:nvSpPr>
        <p:spPr/>
        <p:txBody>
          <a:bodyPr/>
          <a:lstStyle/>
          <a:p>
            <a:fld id="{091A926C-488A-4E3E-9C21-57CAA120E114}" type="slidenum">
              <a:rPr lang="en-GB" smtClean="0"/>
              <a:t>‹#›</a:t>
            </a:fld>
            <a:endParaRPr lang="en-GB" dirty="0"/>
          </a:p>
        </p:txBody>
      </p:sp>
    </p:spTree>
    <p:extLst>
      <p:ext uri="{BB962C8B-B14F-4D97-AF65-F5344CB8AC3E}">
        <p14:creationId xmlns:p14="http://schemas.microsoft.com/office/powerpoint/2010/main" val="17609304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fld id="{5B3D2672-5B44-4DB0-8EDF-4BB4CF579FAA}" type="datetime1">
              <a:rPr lang="en-GB" smtClean="0"/>
              <a:t>20/08/2026</a:t>
            </a:fld>
            <a:endParaRPr lang="en-GB" dirty="0"/>
          </a:p>
        </p:txBody>
      </p:sp>
      <p:sp>
        <p:nvSpPr>
          <p:cNvPr id="3" name="Pladsholder til sidefod 2"/>
          <p:cNvSpPr>
            <a:spLocks noGrp="1"/>
          </p:cNvSpPr>
          <p:nvPr>
            <p:ph type="ftr" sz="quarter" idx="11"/>
          </p:nvPr>
        </p:nvSpPr>
        <p:spPr/>
        <p:txBody>
          <a:bodyPr/>
          <a:lstStyle/>
          <a:p>
            <a:endParaRPr lang="en-GB" dirty="0"/>
          </a:p>
        </p:txBody>
      </p:sp>
      <p:sp>
        <p:nvSpPr>
          <p:cNvPr id="4" name="Pladsholder til slidenummer 3"/>
          <p:cNvSpPr>
            <a:spLocks noGrp="1"/>
          </p:cNvSpPr>
          <p:nvPr>
            <p:ph type="sldNum" sz="quarter" idx="12"/>
          </p:nvPr>
        </p:nvSpPr>
        <p:spPr/>
        <p:txBody>
          <a:bodyPr/>
          <a:lstStyle/>
          <a:p>
            <a:fld id="{091A926C-488A-4E3E-9C21-57CAA120E114}" type="slidenum">
              <a:rPr lang="en-GB" smtClean="0"/>
              <a:t>‹#›</a:t>
            </a:fld>
            <a:endParaRPr lang="en-GB" dirty="0"/>
          </a:p>
        </p:txBody>
      </p:sp>
    </p:spTree>
    <p:extLst>
      <p:ext uri="{BB962C8B-B14F-4D97-AF65-F5344CB8AC3E}">
        <p14:creationId xmlns:p14="http://schemas.microsoft.com/office/powerpoint/2010/main" val="36315452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3" name="Pladsholder til dato 3" hidden="1">
            <a:extLst>
              <a:ext uri="{FF2B5EF4-FFF2-40B4-BE49-F238E27FC236}">
                <a16:creationId xmlns:a16="http://schemas.microsoft.com/office/drawing/2014/main" id="{619D26E9-5B2E-9EAD-7ADF-91C2F6F527BC}"/>
              </a:ext>
            </a:extLst>
          </p:cNvPr>
          <p:cNvSpPr>
            <a:spLocks noGrp="1"/>
          </p:cNvSpPr>
          <p:nvPr>
            <p:ph type="dt" sz="half" idx="10"/>
          </p:nvPr>
        </p:nvSpPr>
        <p:spPr>
          <a:xfrm>
            <a:off x="0" y="6858000"/>
            <a:ext cx="0" cy="0"/>
          </a:xfrm>
        </p:spPr>
        <p:txBody>
          <a:bodyPr/>
          <a:lstStyle>
            <a:lvl1pPr>
              <a:defRPr sz="100">
                <a:noFill/>
              </a:defRPr>
            </a:lvl1pPr>
          </a:lstStyle>
          <a:p>
            <a:fld id="{E3466E77-7984-4F3B-92EF-834A85591B11}" type="datetime1">
              <a:rPr lang="en-GB" smtClean="0"/>
              <a:t>20/08/2026</a:t>
            </a:fld>
            <a:endParaRPr lang="en-GB" dirty="0"/>
          </a:p>
        </p:txBody>
      </p:sp>
      <p:sp>
        <p:nvSpPr>
          <p:cNvPr id="4" name="Pladsholder til sidefod 4" hidden="1">
            <a:extLst>
              <a:ext uri="{FF2B5EF4-FFF2-40B4-BE49-F238E27FC236}">
                <a16:creationId xmlns:a16="http://schemas.microsoft.com/office/drawing/2014/main" id="{8A951072-2ED2-FF27-14A1-979FCDF1E51B}"/>
              </a:ext>
            </a:extLst>
          </p:cNvPr>
          <p:cNvSpPr>
            <a:spLocks noGrp="1"/>
          </p:cNvSpPr>
          <p:nvPr>
            <p:ph type="ftr" sz="quarter" idx="11"/>
          </p:nvPr>
        </p:nvSpPr>
        <p:spPr>
          <a:xfrm>
            <a:off x="0" y="6858000"/>
            <a:ext cx="0" cy="0"/>
          </a:xfrm>
        </p:spPr>
        <p:txBody>
          <a:bodyPr/>
          <a:lstStyle>
            <a:lvl1pPr>
              <a:defRPr sz="100">
                <a:noFill/>
              </a:defRPr>
            </a:lvl1pPr>
          </a:lstStyle>
          <a:p>
            <a:endParaRPr lang="en-GB" dirty="0"/>
          </a:p>
        </p:txBody>
      </p:sp>
      <p:sp>
        <p:nvSpPr>
          <p:cNvPr id="5" name="Pladsholder til slidenummer 5" hidden="1">
            <a:extLst>
              <a:ext uri="{FF2B5EF4-FFF2-40B4-BE49-F238E27FC236}">
                <a16:creationId xmlns:a16="http://schemas.microsoft.com/office/drawing/2014/main" id="{E8D58753-B44C-E044-E735-982626059E24}"/>
              </a:ext>
            </a:extLst>
          </p:cNvPr>
          <p:cNvSpPr>
            <a:spLocks noGrp="1"/>
          </p:cNvSpPr>
          <p:nvPr>
            <p:ph type="sldNum" sz="quarter" idx="12"/>
          </p:nvPr>
        </p:nvSpPr>
        <p:spPr>
          <a:xfrm>
            <a:off x="0" y="6858000"/>
            <a:ext cx="0" cy="0"/>
          </a:xfrm>
        </p:spPr>
        <p:txBody>
          <a:bodyPr/>
          <a:lstStyle>
            <a:lvl1pPr>
              <a:defRPr sz="100">
                <a:noFill/>
              </a:defRPr>
            </a:lvl1pPr>
          </a:lstStyle>
          <a:p>
            <a:fld id="{091A926C-488A-4E3E-9C21-57CAA120E114}" type="slidenum">
              <a:rPr lang="en-GB" smtClean="0"/>
              <a:pPr/>
              <a:t>‹#›</a:t>
            </a:fld>
            <a:endParaRPr lang="en-GB" dirty="0"/>
          </a:p>
        </p:txBody>
      </p:sp>
    </p:spTree>
    <p:extLst>
      <p:ext uri="{BB962C8B-B14F-4D97-AF65-F5344CB8AC3E}">
        <p14:creationId xmlns:p14="http://schemas.microsoft.com/office/powerpoint/2010/main" val="42675755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two bullet list">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88964" y="620714"/>
            <a:ext cx="11012486" cy="1008062"/>
          </a:xfrm>
        </p:spPr>
        <p:txBody>
          <a:bodyPr tIns="154800"/>
          <a:lstStyle>
            <a:lvl1pPr>
              <a:defRPr sz="6600" b="1" i="0" cap="all" baseline="0">
                <a:solidFill>
                  <a:schemeClr val="tx1"/>
                </a:solidFill>
              </a:defRPr>
            </a:lvl1pPr>
          </a:lstStyle>
          <a:p>
            <a:pPr lvl="0"/>
            <a:r>
              <a:rPr lang="en-GB" dirty="0"/>
              <a:t>Click to add title</a:t>
            </a:r>
          </a:p>
        </p:txBody>
      </p:sp>
      <p:sp>
        <p:nvSpPr>
          <p:cNvPr id="3" name="Pladsholder til indhold 2"/>
          <p:cNvSpPr>
            <a:spLocks noGrp="1"/>
          </p:cNvSpPr>
          <p:nvPr>
            <p:ph sz="half" idx="1" hasCustomPrompt="1"/>
          </p:nvPr>
        </p:nvSpPr>
        <p:spPr>
          <a:xfrm>
            <a:off x="588964" y="2239315"/>
            <a:ext cx="5356800" cy="4063060"/>
          </a:xfrm>
        </p:spPr>
        <p:txBody>
          <a:bodyPr vert="horz" lIns="0" tIns="0" rIns="0" bIns="0" rtlCol="0">
            <a:noAutofit/>
          </a:bodyPr>
          <a:lstStyle>
            <a:lvl1pPr marL="363600" marR="0" indent="-363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lang="da-DK" b="0" i="0" baseline="0" dirty="0" smtClean="0">
                <a:solidFill>
                  <a:schemeClr val="tx1"/>
                </a:solidFill>
              </a:defRPr>
            </a:lvl1pPr>
            <a:lvl2pPr>
              <a:defRPr lang="da-DK" b="0" i="0" baseline="0" dirty="0" smtClean="0">
                <a:solidFill>
                  <a:schemeClr val="tx1"/>
                </a:solidFill>
              </a:defRPr>
            </a:lvl2pPr>
            <a:lvl3pPr>
              <a:defRPr lang="da-DK" b="0" i="0" baseline="0" dirty="0" smtClean="0">
                <a:solidFill>
                  <a:schemeClr val="tx1"/>
                </a:solidFill>
              </a:defRPr>
            </a:lvl3pPr>
            <a:lvl4pPr marL="1072800" indent="-352800">
              <a:lnSpc>
                <a:spcPct val="90000"/>
              </a:lnSpc>
              <a:buFont typeface="Arial" panose="020B0604020202020204" pitchFamily="34" charset="0"/>
              <a:buChar char="•"/>
              <a:defRPr lang="da-DK" b="0" i="0" baseline="0" dirty="0" smtClean="0">
                <a:solidFill>
                  <a:schemeClr val="tx1"/>
                </a:solidFill>
              </a:defRPr>
            </a:lvl4pPr>
            <a:lvl5pPr marL="1072800" indent="-352800">
              <a:lnSpc>
                <a:spcPct val="90000"/>
              </a:lnSpc>
              <a:defRPr>
                <a:solidFill>
                  <a:schemeClr val="tx1"/>
                </a:solidFill>
              </a:defRPr>
            </a:lvl5pPr>
            <a:lvl6pPr marL="1072800" indent="-352800">
              <a:lnSpc>
                <a:spcPct val="90000"/>
              </a:lnSpc>
              <a:defRPr>
                <a:solidFill>
                  <a:schemeClr val="tx1"/>
                </a:solidFill>
              </a:defRPr>
            </a:lvl6pPr>
            <a:lvl7pPr marL="1072800" indent="-352800">
              <a:lnSpc>
                <a:spcPct val="90000"/>
              </a:lnSpc>
              <a:defRPr>
                <a:solidFill>
                  <a:schemeClr val="tx1"/>
                </a:solidFill>
              </a:defRPr>
            </a:lvl7pPr>
            <a:lvl8pPr marL="1072800" indent="-352800">
              <a:lnSpc>
                <a:spcPct val="90000"/>
              </a:lnSpc>
              <a:defRPr>
                <a:solidFill>
                  <a:schemeClr val="tx1"/>
                </a:solidFill>
              </a:defRPr>
            </a:lvl8pPr>
            <a:lvl9pPr marL="1072800" indent="-352800">
              <a:lnSpc>
                <a:spcPct val="90000"/>
              </a:lnSpc>
              <a:defRPr>
                <a:solidFill>
                  <a:schemeClr val="tx1"/>
                </a:solidFill>
              </a:defRPr>
            </a:lvl9pPr>
          </a:lstStyle>
          <a:p>
            <a:pPr marL="363600" marR="0" lvl="0" indent="-363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lang="en-GB" dirty="0"/>
              <a:t>Click to add text</a:t>
            </a:r>
          </a:p>
          <a:p>
            <a:pPr lvl="1"/>
            <a:r>
              <a:rPr lang="en-GB" dirty="0"/>
              <a:t>2</a:t>
            </a:r>
          </a:p>
          <a:p>
            <a:pPr lvl="2"/>
            <a:r>
              <a:rPr lang="en-GB" dirty="0"/>
              <a:t>3</a:t>
            </a:r>
          </a:p>
          <a:p>
            <a:pPr lvl="3"/>
            <a:r>
              <a:rPr lang="en-GB" dirty="0"/>
              <a:t>4</a:t>
            </a:r>
          </a:p>
          <a:p>
            <a:pPr lvl="4"/>
            <a:r>
              <a:rPr lang="en-GB" dirty="0"/>
              <a:t>5</a:t>
            </a:r>
          </a:p>
          <a:p>
            <a:pPr lvl="5"/>
            <a:r>
              <a:rPr lang="en-GB" dirty="0"/>
              <a:t>6</a:t>
            </a:r>
          </a:p>
          <a:p>
            <a:pPr lvl="6"/>
            <a:r>
              <a:rPr lang="en-GB" dirty="0"/>
              <a:t>7</a:t>
            </a:r>
          </a:p>
          <a:p>
            <a:pPr lvl="7"/>
            <a:r>
              <a:rPr lang="en-GB" dirty="0"/>
              <a:t>8</a:t>
            </a:r>
          </a:p>
          <a:p>
            <a:pPr lvl="8"/>
            <a:r>
              <a:rPr lang="en-GB" dirty="0"/>
              <a:t>9</a:t>
            </a:r>
          </a:p>
        </p:txBody>
      </p:sp>
      <p:sp>
        <p:nvSpPr>
          <p:cNvPr id="14" name="Pladsholder til indhold 3">
            <a:extLst>
              <a:ext uri="{FF2B5EF4-FFF2-40B4-BE49-F238E27FC236}">
                <a16:creationId xmlns:a16="http://schemas.microsoft.com/office/drawing/2014/main" id="{D13A21B6-F7F5-D15B-402D-6C21868F8788}"/>
              </a:ext>
            </a:extLst>
          </p:cNvPr>
          <p:cNvSpPr>
            <a:spLocks noGrp="1"/>
          </p:cNvSpPr>
          <p:nvPr>
            <p:ph sz="half" idx="2" hasCustomPrompt="1"/>
          </p:nvPr>
        </p:nvSpPr>
        <p:spPr>
          <a:xfrm>
            <a:off x="6246000" y="2239315"/>
            <a:ext cx="5356800" cy="4063061"/>
          </a:xfrm>
        </p:spPr>
        <p:txBody>
          <a:bodyPr vert="horz" lIns="0" tIns="0" rIns="0" bIns="0" rtlCol="0">
            <a:noAutofit/>
          </a:bodyPr>
          <a:lstStyle>
            <a:lvl1pPr>
              <a:defRPr lang="da-DK" b="0" i="0" baseline="0" dirty="0" smtClean="0"/>
            </a:lvl1pPr>
            <a:lvl2pPr>
              <a:defRPr lang="da-DK" b="0" i="0" baseline="0" dirty="0" smtClean="0"/>
            </a:lvl2pPr>
            <a:lvl3pPr marL="1072800" indent="-352800">
              <a:lnSpc>
                <a:spcPct val="90000"/>
              </a:lnSpc>
              <a:defRPr lang="da-DK" b="0" i="0" baseline="0" dirty="0" smtClean="0"/>
            </a:lvl3pPr>
            <a:lvl4pPr marL="1072800" indent="-352800">
              <a:lnSpc>
                <a:spcPct val="90000"/>
              </a:lnSpc>
              <a:buFont typeface="Arial" panose="020B0604020202020204" pitchFamily="34" charset="0"/>
              <a:buChar char="•"/>
              <a:defRPr lang="da-DK" dirty="0" smtClean="0"/>
            </a:lvl4pPr>
            <a:lvl5pPr marL="1072800" indent="-352800">
              <a:lnSpc>
                <a:spcPct val="90000"/>
              </a:lnSpc>
              <a:defRPr lang="da-DK" dirty="0"/>
            </a:lvl5pPr>
            <a:lvl6pPr marL="1072800" indent="-352800">
              <a:lnSpc>
                <a:spcPct val="90000"/>
              </a:lnSpc>
              <a:defRPr/>
            </a:lvl6pPr>
            <a:lvl7pPr marL="1072800" indent="-352800">
              <a:lnSpc>
                <a:spcPct val="90000"/>
              </a:lnSpc>
              <a:defRPr/>
            </a:lvl7pPr>
            <a:lvl8pPr marL="1072800" indent="-352800">
              <a:lnSpc>
                <a:spcPct val="90000"/>
              </a:lnSpc>
              <a:buFont typeface="Arial" panose="020B0604020202020204" pitchFamily="34" charset="0"/>
              <a:buChar char="•"/>
              <a:defRPr/>
            </a:lvl8pPr>
            <a:lvl9pPr marL="1072800" indent="-352800">
              <a:lnSpc>
                <a:spcPct val="90000"/>
              </a:lnSpc>
              <a:defRPr/>
            </a:lvl9pPr>
          </a:lstStyle>
          <a:p>
            <a:pPr lvl="0"/>
            <a:r>
              <a:rPr lang="en-GB" dirty="0"/>
              <a:t>Click to add text</a:t>
            </a:r>
          </a:p>
          <a:p>
            <a:pPr lvl="1"/>
            <a:r>
              <a:rPr lang="en-GB" dirty="0" err="1"/>
              <a:t>Andet</a:t>
            </a:r>
            <a:r>
              <a:rPr lang="en-GB" dirty="0"/>
              <a:t> </a:t>
            </a:r>
            <a:r>
              <a:rPr lang="en-GB" dirty="0" err="1"/>
              <a:t>niveau</a:t>
            </a:r>
            <a:endParaRPr lang="en-GB" dirty="0"/>
          </a:p>
          <a:p>
            <a:pPr lvl="2"/>
            <a:r>
              <a:rPr lang="en-GB" dirty="0" err="1"/>
              <a:t>Tredje</a:t>
            </a:r>
            <a:r>
              <a:rPr lang="en-GB" dirty="0"/>
              <a:t> </a:t>
            </a:r>
            <a:r>
              <a:rPr lang="en-GB" dirty="0" err="1"/>
              <a:t>niveau</a:t>
            </a:r>
            <a:endParaRPr lang="en-GB" dirty="0"/>
          </a:p>
          <a:p>
            <a:pPr lvl="3"/>
            <a:r>
              <a:rPr lang="en-GB" dirty="0"/>
              <a:t>4</a:t>
            </a:r>
          </a:p>
          <a:p>
            <a:pPr lvl="4"/>
            <a:r>
              <a:rPr lang="en-GB" dirty="0"/>
              <a:t>5</a:t>
            </a:r>
          </a:p>
          <a:p>
            <a:pPr lvl="5"/>
            <a:r>
              <a:rPr lang="en-GB" dirty="0"/>
              <a:t>6</a:t>
            </a:r>
          </a:p>
          <a:p>
            <a:pPr lvl="6"/>
            <a:r>
              <a:rPr lang="en-GB" dirty="0"/>
              <a:t>7</a:t>
            </a:r>
          </a:p>
          <a:p>
            <a:pPr lvl="7"/>
            <a:r>
              <a:rPr lang="en-GB" dirty="0"/>
              <a:t>8</a:t>
            </a:r>
          </a:p>
          <a:p>
            <a:pPr lvl="8"/>
            <a:r>
              <a:rPr lang="en-GB" dirty="0"/>
              <a:t>9</a:t>
            </a:r>
          </a:p>
        </p:txBody>
      </p:sp>
      <p:sp>
        <p:nvSpPr>
          <p:cNvPr id="5" name="Pladsholder til dato 4"/>
          <p:cNvSpPr>
            <a:spLocks noGrp="1"/>
          </p:cNvSpPr>
          <p:nvPr>
            <p:ph type="dt" sz="half" idx="10"/>
          </p:nvPr>
        </p:nvSpPr>
        <p:spPr/>
        <p:txBody>
          <a:bodyPr/>
          <a:lstStyle/>
          <a:p>
            <a:fld id="{2FC8E691-BE0D-4934-9C30-12FC42105A2C}" type="datetime1">
              <a:rPr lang="en-GB" smtClean="0"/>
              <a:t>20/08/2026</a:t>
            </a:fld>
            <a:endParaRPr lang="en-GB" dirty="0"/>
          </a:p>
        </p:txBody>
      </p:sp>
      <p:sp>
        <p:nvSpPr>
          <p:cNvPr id="6" name="Pladsholder til sidefod 5"/>
          <p:cNvSpPr>
            <a:spLocks noGrp="1"/>
          </p:cNvSpPr>
          <p:nvPr>
            <p:ph type="ftr" sz="quarter" idx="11"/>
          </p:nvPr>
        </p:nvSpPr>
        <p:spPr/>
        <p:txBody>
          <a:bodyPr/>
          <a:lstStyle/>
          <a:p>
            <a:endParaRPr lang="en-GB" dirty="0"/>
          </a:p>
        </p:txBody>
      </p:sp>
      <p:sp>
        <p:nvSpPr>
          <p:cNvPr id="7" name="Pladsholder til slidenummer 6"/>
          <p:cNvSpPr>
            <a:spLocks noGrp="1"/>
          </p:cNvSpPr>
          <p:nvPr>
            <p:ph type="sldNum" sz="quarter" idx="12"/>
          </p:nvPr>
        </p:nvSpPr>
        <p:spPr/>
        <p:txBody>
          <a:bodyPr/>
          <a:lstStyle/>
          <a:p>
            <a:fld id="{091A926C-488A-4E3E-9C21-57CAA120E114}" type="slidenum">
              <a:rPr lang="en-GB" smtClean="0"/>
              <a:t>‹#›</a:t>
            </a:fld>
            <a:endParaRPr lang="en-GB" dirty="0"/>
          </a:p>
        </p:txBody>
      </p:sp>
      <p:sp>
        <p:nvSpPr>
          <p:cNvPr id="8" name="TextBox 1">
            <a:extLst>
              <a:ext uri="{FF2B5EF4-FFF2-40B4-BE49-F238E27FC236}">
                <a16:creationId xmlns:a16="http://schemas.microsoft.com/office/drawing/2014/main" id="{C25972C5-CAD7-9DDE-E435-195811719418}"/>
              </a:ext>
            </a:extLst>
          </p:cNvPr>
          <p:cNvSpPr txBox="1"/>
          <p:nvPr userDrawn="1"/>
        </p:nvSpPr>
        <p:spPr>
          <a:xfrm>
            <a:off x="588964" y="-375558"/>
            <a:ext cx="11012486" cy="306335"/>
          </a:xfrm>
          <a:prstGeom prst="rect">
            <a:avLst/>
          </a:prstGeom>
        </p:spPr>
        <p:txBody>
          <a:bodyPr vert="horz" wrap="square" lIns="0" tIns="0" rIns="0" bIns="0" rtlCol="0" anchor="b"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GB" sz="1400" b="1" dirty="0">
                <a:solidFill>
                  <a:schemeClr val="bg1"/>
                </a:solidFill>
                <a:latin typeface="Microsoft New Tai Lue"/>
              </a:rPr>
              <a:t>Highlight words </a:t>
            </a:r>
            <a:r>
              <a:rPr lang="en-GB" sz="1400" b="0" dirty="0">
                <a:solidFill>
                  <a:schemeClr val="bg1"/>
                </a:solidFill>
                <a:latin typeface="Microsoft New Tai Lue"/>
              </a:rPr>
              <a:t>in headline using </a:t>
            </a:r>
            <a:r>
              <a:rPr lang="en-GB" sz="1400" b="1" dirty="0">
                <a:solidFill>
                  <a:schemeClr val="bg1"/>
                </a:solidFill>
                <a:latin typeface="Microsoft New Tai Lue"/>
              </a:rPr>
              <a:t>bold   </a:t>
            </a:r>
            <a:endParaRPr lang="en-GB" sz="1400" b="0" dirty="0">
              <a:solidFill>
                <a:schemeClr val="bg1"/>
              </a:solidFill>
              <a:latin typeface="Microsoft New Tai Lue"/>
            </a:endParaRPr>
          </a:p>
        </p:txBody>
      </p:sp>
    </p:spTree>
    <p:extLst>
      <p:ext uri="{BB962C8B-B14F-4D97-AF65-F5344CB8AC3E}">
        <p14:creationId xmlns:p14="http://schemas.microsoft.com/office/powerpoint/2010/main" val="42638169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934" userDrawn="1">
          <p15:clr>
            <a:srgbClr val="F26B43"/>
          </p15:clr>
        </p15:guide>
        <p15:guide id="2" pos="3746" userDrawn="1">
          <p15:clr>
            <a:srgbClr val="F26B43"/>
          </p15:clr>
        </p15:guide>
        <p15:guide id="3" orient="horz" pos="1410" userDrawn="1">
          <p15:clr>
            <a:srgbClr val="F26B43"/>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one bullet list">
    <p:bg>
      <p:bgPr>
        <a:solidFill>
          <a:schemeClr val="accent4"/>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88963" y="620714"/>
            <a:ext cx="11012488" cy="863599"/>
          </a:xfrm>
        </p:spPr>
        <p:txBody>
          <a:bodyPr/>
          <a:lstStyle>
            <a:lvl1pPr>
              <a:defRPr sz="3200" b="1" i="0" baseline="0">
                <a:solidFill>
                  <a:schemeClr val="tx1"/>
                </a:solidFill>
              </a:defRPr>
            </a:lvl1pPr>
          </a:lstStyle>
          <a:p>
            <a:pPr lvl="0"/>
            <a:r>
              <a:rPr lang="en-GB" dirty="0"/>
              <a:t>Click to add title</a:t>
            </a:r>
          </a:p>
        </p:txBody>
      </p:sp>
      <p:sp>
        <p:nvSpPr>
          <p:cNvPr id="3" name="Pladsholder til indhold 3"/>
          <p:cNvSpPr>
            <a:spLocks noGrp="1"/>
          </p:cNvSpPr>
          <p:nvPr>
            <p:ph idx="1" hasCustomPrompt="1"/>
          </p:nvPr>
        </p:nvSpPr>
        <p:spPr>
          <a:xfrm>
            <a:off x="588963" y="1628775"/>
            <a:ext cx="11012488" cy="4673600"/>
          </a:xfrm>
        </p:spPr>
        <p:txBody>
          <a:bodyPr vert="horz" lIns="0" tIns="0" rIns="0" bIns="0" rtlCol="0">
            <a:noAutofit/>
          </a:bodyPr>
          <a:lstStyle>
            <a:lvl1pPr marL="342900" indent="-342900">
              <a:buFont typeface="Arial" panose="020B0604020202020204" pitchFamily="34" charset="0"/>
              <a:buChar char="•"/>
              <a:defRPr lang="da-DK" sz="3200" b="0" i="0" baseline="0" dirty="0" smtClean="0">
                <a:solidFill>
                  <a:schemeClr val="tx1"/>
                </a:solidFill>
              </a:defRPr>
            </a:lvl1pPr>
            <a:lvl2pPr>
              <a:defRPr lang="da-DK" b="0" i="0" baseline="0" dirty="0" smtClean="0">
                <a:solidFill>
                  <a:schemeClr val="tx1"/>
                </a:solidFill>
              </a:defRPr>
            </a:lvl2pPr>
            <a:lvl3pPr>
              <a:defRPr lang="da-DK" b="0" i="0" baseline="0" dirty="0" smtClean="0">
                <a:solidFill>
                  <a:schemeClr val="tx1"/>
                </a:solidFill>
              </a:defRPr>
            </a:lvl3pPr>
            <a:lvl4pPr marL="1072800" indent="-352800">
              <a:buFont typeface="Arial" panose="020B0604020202020204" pitchFamily="34" charset="0"/>
              <a:buChar char="•"/>
              <a:defRPr/>
            </a:lvl4pPr>
          </a:lstStyle>
          <a:p>
            <a:pPr lvl="0"/>
            <a:r>
              <a:rPr lang="en-GB" dirty="0"/>
              <a:t>Click to add text</a:t>
            </a:r>
          </a:p>
        </p:txBody>
      </p:sp>
      <p:sp>
        <p:nvSpPr>
          <p:cNvPr id="4" name="Pladsholder til dato 3"/>
          <p:cNvSpPr>
            <a:spLocks noGrp="1"/>
          </p:cNvSpPr>
          <p:nvPr>
            <p:ph type="dt" sz="half" idx="10"/>
          </p:nvPr>
        </p:nvSpPr>
        <p:spPr/>
        <p:txBody>
          <a:bodyPr/>
          <a:lstStyle/>
          <a:p>
            <a:fld id="{833ABE37-F289-4BB8-B1E0-101EB4AC95E3}" type="datetime1">
              <a:rPr lang="en-GB" smtClean="0"/>
              <a:t>20/08/2026</a:t>
            </a:fld>
            <a:endParaRPr lang="en-GB" dirty="0"/>
          </a:p>
        </p:txBody>
      </p:sp>
      <p:sp>
        <p:nvSpPr>
          <p:cNvPr id="5" name="Pladsholder til sidefod 4"/>
          <p:cNvSpPr>
            <a:spLocks noGrp="1"/>
          </p:cNvSpPr>
          <p:nvPr>
            <p:ph type="ftr" sz="quarter" idx="11"/>
          </p:nvPr>
        </p:nvSpPr>
        <p:spPr/>
        <p:txBody>
          <a:bodyPr/>
          <a:lstStyle/>
          <a:p>
            <a:endParaRPr lang="en-GB" dirty="0"/>
          </a:p>
        </p:txBody>
      </p:sp>
      <p:sp>
        <p:nvSpPr>
          <p:cNvPr id="6" name="Pladsholder til slidenummer 5"/>
          <p:cNvSpPr>
            <a:spLocks noGrp="1"/>
          </p:cNvSpPr>
          <p:nvPr>
            <p:ph type="sldNum" sz="quarter" idx="12"/>
          </p:nvPr>
        </p:nvSpPr>
        <p:spPr/>
        <p:txBody>
          <a:bodyPr/>
          <a:lstStyle/>
          <a:p>
            <a:fld id="{091A926C-488A-4E3E-9C21-57CAA120E114}" type="slidenum">
              <a:rPr lang="en-GB" smtClean="0"/>
              <a:t>‹#›</a:t>
            </a:fld>
            <a:endParaRPr lang="en-GB" dirty="0"/>
          </a:p>
        </p:txBody>
      </p:sp>
    </p:spTree>
    <p:extLst>
      <p:ext uri="{BB962C8B-B14F-4D97-AF65-F5344CB8AC3E}">
        <p14:creationId xmlns:p14="http://schemas.microsoft.com/office/powerpoint/2010/main" val="3411748873"/>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1"/>
        </a:solidFill>
        <a:effectLst/>
      </p:bgPr>
    </p:bg>
    <p:spTree>
      <p:nvGrpSpPr>
        <p:cNvPr id="1" name=""/>
        <p:cNvGrpSpPr/>
        <p:nvPr/>
      </p:nvGrpSpPr>
      <p:grpSpPr>
        <a:xfrm>
          <a:off x="0" y="0"/>
          <a:ext cx="0" cy="0"/>
          <a:chOff x="0" y="0"/>
          <a:chExt cx="0" cy="0"/>
        </a:xfrm>
      </p:grpSpPr>
      <p:sp>
        <p:nvSpPr>
          <p:cNvPr id="10" name="Tekstfelt 8">
            <a:extLst>
              <a:ext uri="{FF2B5EF4-FFF2-40B4-BE49-F238E27FC236}">
                <a16:creationId xmlns:a16="http://schemas.microsoft.com/office/drawing/2014/main" id="{3E866D85-79EE-184D-80E1-3ED545621736}"/>
              </a:ext>
            </a:extLst>
          </p:cNvPr>
          <p:cNvSpPr txBox="1"/>
          <p:nvPr userDrawn="1"/>
        </p:nvSpPr>
        <p:spPr>
          <a:xfrm>
            <a:off x="421280" y="612884"/>
            <a:ext cx="1167618" cy="871429"/>
          </a:xfrm>
          <a:prstGeom prst="rect">
            <a:avLst/>
          </a:prstGeom>
          <a:noFill/>
        </p:spPr>
        <p:txBody>
          <a:bodyPr wrap="square" rtlCol="0">
            <a:noAutofit/>
          </a:bodyPr>
          <a:lstStyle/>
          <a:p>
            <a:r>
              <a:rPr lang="en-GB" sz="15000" b="1" dirty="0">
                <a:solidFill>
                  <a:schemeClr val="tx1"/>
                </a:solidFill>
              </a:rPr>
              <a:t>”</a:t>
            </a:r>
          </a:p>
        </p:txBody>
      </p:sp>
      <p:sp>
        <p:nvSpPr>
          <p:cNvPr id="11" name="Pladsholder til tekst 9">
            <a:extLst>
              <a:ext uri="{FF2B5EF4-FFF2-40B4-BE49-F238E27FC236}">
                <a16:creationId xmlns:a16="http://schemas.microsoft.com/office/drawing/2014/main" id="{1B53F7DA-513D-4E4A-A901-E83A56F29ACB}"/>
              </a:ext>
            </a:extLst>
          </p:cNvPr>
          <p:cNvSpPr>
            <a:spLocks noGrp="1"/>
          </p:cNvSpPr>
          <p:nvPr>
            <p:ph type="body" sz="quarter" idx="15" hasCustomPrompt="1"/>
          </p:nvPr>
        </p:nvSpPr>
        <p:spPr>
          <a:xfrm>
            <a:off x="588963" y="1628775"/>
            <a:ext cx="11012487" cy="4114799"/>
          </a:xfrm>
          <a:noFill/>
        </p:spPr>
        <p:txBody>
          <a:bodyPr lIns="0" tIns="0" rIns="0" bIns="0" anchor="t" anchorCtr="0"/>
          <a:lstStyle>
            <a:lvl1pPr marL="0" indent="0" algn="l" defTabSz="914400" rtl="0" eaLnBrk="1" latinLnBrk="0" hangingPunct="1">
              <a:lnSpc>
                <a:spcPct val="90000"/>
              </a:lnSpc>
              <a:buFont typeface="Arial" panose="020B0604020202020204" pitchFamily="34" charset="0"/>
              <a:buNone/>
              <a:defRPr lang="da-DK" sz="4800" b="0" kern="1200" cap="none" baseline="0" dirty="0" smtClean="0">
                <a:solidFill>
                  <a:schemeClr val="tx1"/>
                </a:solidFill>
                <a:latin typeface="+mn-lt"/>
                <a:ea typeface="+mn-ea"/>
                <a:cs typeface="+mn-cs"/>
              </a:defRPr>
            </a:lvl1pPr>
            <a:lvl2pPr marL="0" indent="0" algn="l" defTabSz="914400" rtl="0" eaLnBrk="1" latinLnBrk="0" hangingPunct="1">
              <a:lnSpc>
                <a:spcPct val="90000"/>
              </a:lnSpc>
              <a:buFont typeface="Arial" panose="020B0604020202020204" pitchFamily="34" charset="0"/>
              <a:buNone/>
              <a:defRPr lang="da-DK" sz="4800" b="1" kern="1200" cap="all" baseline="0" dirty="0" smtClean="0">
                <a:solidFill>
                  <a:schemeClr val="bg1"/>
                </a:solidFill>
                <a:latin typeface="+mn-lt"/>
                <a:ea typeface="+mn-ea"/>
                <a:cs typeface="+mn-cs"/>
              </a:defRPr>
            </a:lvl2pPr>
            <a:lvl3pPr marL="0" indent="0" algn="l" defTabSz="914400" rtl="0" eaLnBrk="1" latinLnBrk="0" hangingPunct="1">
              <a:lnSpc>
                <a:spcPct val="90000"/>
              </a:lnSpc>
              <a:buFont typeface="Arial" panose="020B0604020202020204" pitchFamily="34" charset="0"/>
              <a:buNone/>
              <a:defRPr lang="da-DK" sz="4800" b="1" kern="1200" cap="all" baseline="0" dirty="0" smtClean="0">
                <a:solidFill>
                  <a:schemeClr val="bg1"/>
                </a:solidFill>
                <a:latin typeface="+mn-lt"/>
                <a:ea typeface="+mn-ea"/>
                <a:cs typeface="+mn-cs"/>
              </a:defRPr>
            </a:lvl3pPr>
            <a:lvl4pPr marL="0" indent="0" algn="l" defTabSz="914400" rtl="0" eaLnBrk="1" latinLnBrk="0" hangingPunct="1">
              <a:lnSpc>
                <a:spcPct val="90000"/>
              </a:lnSpc>
              <a:buFont typeface="Arial" panose="020B0604020202020204" pitchFamily="34" charset="0"/>
              <a:buNone/>
              <a:defRPr lang="da-DK" sz="4800" b="1" kern="1200" cap="all" baseline="0" dirty="0" smtClean="0">
                <a:solidFill>
                  <a:schemeClr val="bg1"/>
                </a:solidFill>
                <a:latin typeface="+mn-lt"/>
                <a:ea typeface="+mn-ea"/>
                <a:cs typeface="+mn-cs"/>
              </a:defRPr>
            </a:lvl4pPr>
            <a:lvl5pPr marL="0" indent="0" algn="l" defTabSz="914400" rtl="0" eaLnBrk="1" latinLnBrk="0" hangingPunct="1">
              <a:lnSpc>
                <a:spcPct val="90000"/>
              </a:lnSpc>
              <a:buFont typeface="Arial" panose="020B0604020202020204" pitchFamily="34" charset="0"/>
              <a:buNone/>
              <a:defRPr lang="da-DK" sz="4800" b="1" kern="1200" cap="all" baseline="0" dirty="0">
                <a:solidFill>
                  <a:schemeClr val="bg1"/>
                </a:solidFill>
                <a:latin typeface="+mn-lt"/>
                <a:ea typeface="+mn-ea"/>
                <a:cs typeface="+mn-cs"/>
              </a:defRPr>
            </a:lvl5pPr>
          </a:lstStyle>
          <a:p>
            <a:pPr lvl="0"/>
            <a:r>
              <a:rPr lang="en-GB" dirty="0"/>
              <a:t>Click to add text</a:t>
            </a:r>
          </a:p>
        </p:txBody>
      </p:sp>
      <p:sp>
        <p:nvSpPr>
          <p:cNvPr id="12" name="Pladsholder til tekst 14">
            <a:extLst>
              <a:ext uri="{FF2B5EF4-FFF2-40B4-BE49-F238E27FC236}">
                <a16:creationId xmlns:a16="http://schemas.microsoft.com/office/drawing/2014/main" id="{E095D626-8544-1B49-AD85-894AF4011815}"/>
              </a:ext>
            </a:extLst>
          </p:cNvPr>
          <p:cNvSpPr>
            <a:spLocks noGrp="1"/>
          </p:cNvSpPr>
          <p:nvPr>
            <p:ph type="body" sz="quarter" idx="13" hasCustomPrompt="1"/>
          </p:nvPr>
        </p:nvSpPr>
        <p:spPr>
          <a:xfrm>
            <a:off x="590400" y="5934971"/>
            <a:ext cx="11012400" cy="367404"/>
          </a:xfrm>
        </p:spPr>
        <p:txBody>
          <a:bodyPr anchor="b" anchorCtr="0">
            <a:noAutofit/>
          </a:bodyPr>
          <a:lstStyle>
            <a:lvl1pPr marL="0" indent="0">
              <a:spcBef>
                <a:spcPts val="500"/>
              </a:spcBef>
              <a:buNone/>
              <a:defRPr sz="2400" b="0" baseline="0">
                <a:solidFill>
                  <a:schemeClr val="tx1"/>
                </a:solidFill>
              </a:defRPr>
            </a:lvl1pPr>
          </a:lstStyle>
          <a:p>
            <a:pPr lvl="0"/>
            <a:r>
              <a:rPr lang="en-GB" dirty="0"/>
              <a:t>Name, source</a:t>
            </a:r>
          </a:p>
        </p:txBody>
      </p:sp>
      <p:sp>
        <p:nvSpPr>
          <p:cNvPr id="4" name="Pladsholder til dato 3"/>
          <p:cNvSpPr>
            <a:spLocks noGrp="1"/>
          </p:cNvSpPr>
          <p:nvPr>
            <p:ph type="dt" sz="half" idx="10"/>
          </p:nvPr>
        </p:nvSpPr>
        <p:spPr/>
        <p:txBody>
          <a:bodyPr/>
          <a:lstStyle/>
          <a:p>
            <a:fld id="{B5674BC4-6516-49EF-A62A-EB81A07AF391}" type="datetime1">
              <a:rPr lang="en-GB" smtClean="0"/>
              <a:t>20/08/2026</a:t>
            </a:fld>
            <a:endParaRPr lang="en-GB" dirty="0"/>
          </a:p>
        </p:txBody>
      </p:sp>
      <p:sp>
        <p:nvSpPr>
          <p:cNvPr id="5" name="Pladsholder til sidefod 4"/>
          <p:cNvSpPr>
            <a:spLocks noGrp="1"/>
          </p:cNvSpPr>
          <p:nvPr>
            <p:ph type="ftr" sz="quarter" idx="11"/>
          </p:nvPr>
        </p:nvSpPr>
        <p:spPr/>
        <p:txBody>
          <a:bodyPr/>
          <a:lstStyle/>
          <a:p>
            <a:endParaRPr lang="en-GB" dirty="0"/>
          </a:p>
        </p:txBody>
      </p:sp>
      <p:sp>
        <p:nvSpPr>
          <p:cNvPr id="6" name="Pladsholder til slidenummer 5"/>
          <p:cNvSpPr>
            <a:spLocks noGrp="1"/>
          </p:cNvSpPr>
          <p:nvPr>
            <p:ph type="sldNum" sz="quarter" idx="12"/>
          </p:nvPr>
        </p:nvSpPr>
        <p:spPr/>
        <p:txBody>
          <a:bodyPr/>
          <a:lstStyle/>
          <a:p>
            <a:fld id="{091A926C-488A-4E3E-9C21-57CAA120E114}" type="slidenum">
              <a:rPr lang="en-GB" smtClean="0"/>
              <a:t>‹#›</a:t>
            </a:fld>
            <a:endParaRPr lang="en-GB" dirty="0"/>
          </a:p>
        </p:txBody>
      </p:sp>
    </p:spTree>
    <p:extLst>
      <p:ext uri="{BB962C8B-B14F-4D97-AF65-F5344CB8AC3E}">
        <p14:creationId xmlns:p14="http://schemas.microsoft.com/office/powerpoint/2010/main" val="809868431"/>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ing">
    <p:bg>
      <p:bgPr>
        <a:solidFill>
          <a:schemeClr val="accent4"/>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B606056-13C4-B341-9D8B-68EA38303651}"/>
              </a:ext>
            </a:extLst>
          </p:cNvPr>
          <p:cNvSpPr>
            <a:spLocks noGrp="1"/>
          </p:cNvSpPr>
          <p:nvPr>
            <p:ph type="body" sz="quarter" idx="13" hasCustomPrompt="1"/>
          </p:nvPr>
        </p:nvSpPr>
        <p:spPr>
          <a:xfrm>
            <a:off x="0" y="2527812"/>
            <a:ext cx="12192000" cy="955506"/>
          </a:xfrm>
          <a:noFill/>
        </p:spPr>
        <p:txBody>
          <a:bodyPr anchor="b" anchorCtr="0"/>
          <a:lstStyle>
            <a:lvl1pPr marL="0" indent="0" algn="ctr">
              <a:buFontTx/>
              <a:buNone/>
              <a:defRPr sz="6600" b="1" baseline="0">
                <a:solidFill>
                  <a:schemeClr val="tx1"/>
                </a:solidFill>
              </a:defRPr>
            </a:lvl1pPr>
          </a:lstStyle>
          <a:p>
            <a:pPr lvl="0"/>
            <a:r>
              <a:rPr lang="en-GB" dirty="0"/>
              <a:t>Click to add text</a:t>
            </a:r>
          </a:p>
        </p:txBody>
      </p:sp>
      <p:sp>
        <p:nvSpPr>
          <p:cNvPr id="10" name="Text Placeholder 4">
            <a:extLst>
              <a:ext uri="{FF2B5EF4-FFF2-40B4-BE49-F238E27FC236}">
                <a16:creationId xmlns:a16="http://schemas.microsoft.com/office/drawing/2014/main" id="{9FA67884-B97F-CB46-AABC-75F5273BB984}"/>
              </a:ext>
            </a:extLst>
          </p:cNvPr>
          <p:cNvSpPr>
            <a:spLocks noGrp="1"/>
          </p:cNvSpPr>
          <p:nvPr>
            <p:ph type="body" sz="quarter" idx="15" hasCustomPrompt="1"/>
          </p:nvPr>
        </p:nvSpPr>
        <p:spPr>
          <a:xfrm>
            <a:off x="0" y="3559852"/>
            <a:ext cx="12192000" cy="955506"/>
          </a:xfrm>
          <a:noFill/>
        </p:spPr>
        <p:txBody>
          <a:bodyPr/>
          <a:lstStyle>
            <a:lvl1pPr marL="0" indent="0" algn="ctr">
              <a:buFontTx/>
              <a:buNone/>
              <a:defRPr sz="6600" b="0" baseline="0">
                <a:solidFill>
                  <a:schemeClr val="tx1"/>
                </a:solidFill>
              </a:defRPr>
            </a:lvl1pPr>
          </a:lstStyle>
          <a:p>
            <a:pPr lvl="0"/>
            <a:r>
              <a:rPr lang="en-GB" dirty="0"/>
              <a:t>Click to add text</a:t>
            </a:r>
          </a:p>
        </p:txBody>
      </p:sp>
      <p:sp>
        <p:nvSpPr>
          <p:cNvPr id="4" name="Pladsholder til dato 3"/>
          <p:cNvSpPr>
            <a:spLocks noGrp="1"/>
          </p:cNvSpPr>
          <p:nvPr>
            <p:ph type="dt" sz="half" idx="10"/>
          </p:nvPr>
        </p:nvSpPr>
        <p:spPr/>
        <p:txBody>
          <a:bodyPr/>
          <a:lstStyle/>
          <a:p>
            <a:fld id="{C7ED15D5-9A7E-477A-A544-9723531FD0FA}" type="datetime1">
              <a:rPr lang="en-GB" smtClean="0"/>
              <a:t>20/08/2026</a:t>
            </a:fld>
            <a:endParaRPr lang="en-GB" dirty="0"/>
          </a:p>
        </p:txBody>
      </p:sp>
      <p:sp>
        <p:nvSpPr>
          <p:cNvPr id="5" name="Pladsholder til sidefod 4"/>
          <p:cNvSpPr>
            <a:spLocks noGrp="1"/>
          </p:cNvSpPr>
          <p:nvPr>
            <p:ph type="ftr" sz="quarter" idx="11"/>
          </p:nvPr>
        </p:nvSpPr>
        <p:spPr/>
        <p:txBody>
          <a:bodyPr/>
          <a:lstStyle/>
          <a:p>
            <a:endParaRPr lang="en-GB" dirty="0"/>
          </a:p>
        </p:txBody>
      </p:sp>
      <p:sp>
        <p:nvSpPr>
          <p:cNvPr id="6" name="Pladsholder til slidenummer 5"/>
          <p:cNvSpPr>
            <a:spLocks noGrp="1"/>
          </p:cNvSpPr>
          <p:nvPr>
            <p:ph type="sldNum" sz="quarter" idx="12"/>
          </p:nvPr>
        </p:nvSpPr>
        <p:spPr/>
        <p:txBody>
          <a:bodyPr/>
          <a:lstStyle/>
          <a:p>
            <a:fld id="{091A926C-488A-4E3E-9C21-57CAA120E114}" type="slidenum">
              <a:rPr lang="en-GB" smtClean="0"/>
              <a:t>‹#›</a:t>
            </a:fld>
            <a:endParaRPr lang="en-GB" dirty="0"/>
          </a:p>
        </p:txBody>
      </p:sp>
    </p:spTree>
    <p:extLst>
      <p:ext uri="{BB962C8B-B14F-4D97-AF65-F5344CB8AC3E}">
        <p14:creationId xmlns:p14="http://schemas.microsoft.com/office/powerpoint/2010/main" val="1885453114"/>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umbers">
    <p:bg>
      <p:bgPr>
        <a:solidFill>
          <a:schemeClr val="accent4"/>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BDF7CB8-A29D-FD7D-E01C-9FA290029336}"/>
              </a:ext>
            </a:extLst>
          </p:cNvPr>
          <p:cNvSpPr>
            <a:spLocks noGrp="1" noChangeAspect="1"/>
          </p:cNvSpPr>
          <p:nvPr>
            <p:ph type="body" sz="quarter" idx="38" hasCustomPrompt="1"/>
          </p:nvPr>
        </p:nvSpPr>
        <p:spPr>
          <a:xfrm>
            <a:off x="593043" y="992701"/>
            <a:ext cx="1162800" cy="1162800"/>
          </a:xfrm>
          <a:prstGeom prst="ellipse">
            <a:avLst/>
          </a:prstGeom>
          <a:solidFill>
            <a:schemeClr val="tx1">
              <a:alpha val="20000"/>
            </a:schemeClr>
          </a:solidFill>
        </p:spPr>
        <p:txBody>
          <a:bodyPr tIns="72000" anchor="ctr" anchorCtr="0"/>
          <a:lstStyle>
            <a:lvl1pPr marL="0" indent="0" algn="ctr">
              <a:spcBef>
                <a:spcPts val="0"/>
              </a:spcBef>
              <a:buNone/>
              <a:defRPr sz="6000" b="1"/>
            </a:lvl1pPr>
          </a:lstStyle>
          <a:p>
            <a:pPr lvl="0"/>
            <a:r>
              <a:rPr lang="en-GB" dirty="0"/>
              <a:t>1</a:t>
            </a:r>
          </a:p>
        </p:txBody>
      </p:sp>
      <p:sp>
        <p:nvSpPr>
          <p:cNvPr id="9" name="Text Placeholder 8">
            <a:extLst>
              <a:ext uri="{FF2B5EF4-FFF2-40B4-BE49-F238E27FC236}">
                <a16:creationId xmlns:a16="http://schemas.microsoft.com/office/drawing/2014/main" id="{80999F43-7DCD-0386-4C37-C66F637D75F4}"/>
              </a:ext>
            </a:extLst>
          </p:cNvPr>
          <p:cNvSpPr>
            <a:spLocks noGrp="1"/>
          </p:cNvSpPr>
          <p:nvPr>
            <p:ph type="body" sz="quarter" idx="39" hasCustomPrompt="1"/>
          </p:nvPr>
        </p:nvSpPr>
        <p:spPr>
          <a:xfrm>
            <a:off x="1935309" y="992701"/>
            <a:ext cx="3590534" cy="1162800"/>
          </a:xfrm>
        </p:spPr>
        <p:txBody>
          <a:bodyPr anchor="ctr" anchorCtr="0"/>
          <a:lstStyle>
            <a:lvl1pPr marL="0" indent="0">
              <a:spcBef>
                <a:spcPts val="0"/>
              </a:spcBef>
              <a:buNone/>
              <a:defRPr sz="2800" b="1"/>
            </a:lvl1pPr>
            <a:lvl2pPr marL="0" indent="0">
              <a:buNone/>
              <a:defRPr sz="2800" b="1"/>
            </a:lvl2pPr>
            <a:lvl3pPr marL="0" indent="0">
              <a:buNone/>
              <a:defRPr sz="2800" b="1"/>
            </a:lvl3pPr>
            <a:lvl4pPr marL="0" indent="0">
              <a:buNone/>
              <a:defRPr sz="2800" b="1"/>
            </a:lvl4pPr>
            <a:lvl5pPr marL="0" indent="0">
              <a:buNone/>
              <a:defRPr sz="2800" b="1"/>
            </a:lvl5pPr>
          </a:lstStyle>
          <a:p>
            <a:pPr lvl="0"/>
            <a:r>
              <a:rPr lang="en-GB" dirty="0"/>
              <a:t>Click to add text</a:t>
            </a:r>
          </a:p>
        </p:txBody>
      </p:sp>
      <p:sp>
        <p:nvSpPr>
          <p:cNvPr id="13" name="Text Placeholder 12">
            <a:extLst>
              <a:ext uri="{FF2B5EF4-FFF2-40B4-BE49-F238E27FC236}">
                <a16:creationId xmlns:a16="http://schemas.microsoft.com/office/drawing/2014/main" id="{5A0FE321-409A-CB41-0D2F-3A239A66393D}"/>
              </a:ext>
            </a:extLst>
          </p:cNvPr>
          <p:cNvSpPr>
            <a:spLocks noGrp="1" noChangeAspect="1"/>
          </p:cNvSpPr>
          <p:nvPr>
            <p:ph type="body" sz="quarter" idx="40" hasCustomPrompt="1"/>
          </p:nvPr>
        </p:nvSpPr>
        <p:spPr>
          <a:xfrm>
            <a:off x="6092802" y="911224"/>
            <a:ext cx="1162800" cy="1162800"/>
          </a:xfrm>
          <a:prstGeom prst="ellipse">
            <a:avLst/>
          </a:prstGeom>
          <a:solidFill>
            <a:schemeClr val="tx1">
              <a:alpha val="20000"/>
            </a:schemeClr>
          </a:solidFill>
        </p:spPr>
        <p:txBody>
          <a:bodyPr tIns="72000" anchor="ctr" anchorCtr="0"/>
          <a:lstStyle>
            <a:lvl1pPr marL="0" indent="0" algn="ctr">
              <a:buNone/>
              <a:defRPr sz="6000" b="1"/>
            </a:lvl1pPr>
          </a:lstStyle>
          <a:p>
            <a:pPr lvl="0"/>
            <a:r>
              <a:rPr lang="en-GB" dirty="0"/>
              <a:t>2</a:t>
            </a:r>
          </a:p>
        </p:txBody>
      </p:sp>
      <p:sp>
        <p:nvSpPr>
          <p:cNvPr id="16" name="Text Placeholder 15">
            <a:extLst>
              <a:ext uri="{FF2B5EF4-FFF2-40B4-BE49-F238E27FC236}">
                <a16:creationId xmlns:a16="http://schemas.microsoft.com/office/drawing/2014/main" id="{E85D9037-4808-3FB4-8291-164C228C83E2}"/>
              </a:ext>
            </a:extLst>
          </p:cNvPr>
          <p:cNvSpPr>
            <a:spLocks noGrp="1"/>
          </p:cNvSpPr>
          <p:nvPr>
            <p:ph type="body" sz="quarter" idx="41" hasCustomPrompt="1"/>
          </p:nvPr>
        </p:nvSpPr>
        <p:spPr>
          <a:xfrm>
            <a:off x="7438265" y="911224"/>
            <a:ext cx="3705822" cy="1162800"/>
          </a:xfrm>
        </p:spPr>
        <p:txBody>
          <a:bodyPr anchor="ctr" anchorCtr="0"/>
          <a:lstStyle>
            <a:lvl1pPr marL="0" indent="0">
              <a:lnSpc>
                <a:spcPct val="100000"/>
              </a:lnSpc>
              <a:spcBef>
                <a:spcPts val="0"/>
              </a:spcBef>
              <a:spcAft>
                <a:spcPts val="0"/>
              </a:spcAft>
              <a:buNone/>
              <a:defRPr sz="2800" b="1"/>
            </a:lvl1pPr>
            <a:lvl2pPr marL="0" indent="0">
              <a:lnSpc>
                <a:spcPct val="100000"/>
              </a:lnSpc>
              <a:spcBef>
                <a:spcPts val="0"/>
              </a:spcBef>
              <a:spcAft>
                <a:spcPts val="0"/>
              </a:spcAft>
              <a:buNone/>
              <a:defRPr sz="2800" b="1"/>
            </a:lvl2pPr>
            <a:lvl3pPr marL="0" indent="0">
              <a:lnSpc>
                <a:spcPct val="100000"/>
              </a:lnSpc>
              <a:spcBef>
                <a:spcPts val="0"/>
              </a:spcBef>
              <a:spcAft>
                <a:spcPts val="0"/>
              </a:spcAft>
              <a:buNone/>
              <a:defRPr sz="2800" b="1"/>
            </a:lvl3pPr>
            <a:lvl4pPr marL="0" indent="0">
              <a:lnSpc>
                <a:spcPct val="100000"/>
              </a:lnSpc>
              <a:spcBef>
                <a:spcPts val="0"/>
              </a:spcBef>
              <a:spcAft>
                <a:spcPts val="0"/>
              </a:spcAft>
              <a:buNone/>
              <a:defRPr sz="2800" b="1"/>
            </a:lvl4pPr>
            <a:lvl5pPr marL="0" indent="0">
              <a:lnSpc>
                <a:spcPct val="100000"/>
              </a:lnSpc>
              <a:spcBef>
                <a:spcPts val="0"/>
              </a:spcBef>
              <a:spcAft>
                <a:spcPts val="0"/>
              </a:spcAft>
              <a:buNone/>
              <a:defRPr sz="2800" b="1"/>
            </a:lvl5pPr>
          </a:lstStyle>
          <a:p>
            <a:pPr lvl="0"/>
            <a:r>
              <a:rPr lang="en-GB" dirty="0"/>
              <a:t>Click to add text</a:t>
            </a:r>
          </a:p>
        </p:txBody>
      </p:sp>
      <p:sp>
        <p:nvSpPr>
          <p:cNvPr id="18" name="Text Placeholder 17">
            <a:extLst>
              <a:ext uri="{FF2B5EF4-FFF2-40B4-BE49-F238E27FC236}">
                <a16:creationId xmlns:a16="http://schemas.microsoft.com/office/drawing/2014/main" id="{34F98610-1AA8-ED76-CB97-422A1761A39E}"/>
              </a:ext>
            </a:extLst>
          </p:cNvPr>
          <p:cNvSpPr>
            <a:spLocks noGrp="1"/>
          </p:cNvSpPr>
          <p:nvPr>
            <p:ph type="body" sz="quarter" idx="42" hasCustomPrompt="1"/>
          </p:nvPr>
        </p:nvSpPr>
        <p:spPr>
          <a:xfrm>
            <a:off x="2272868" y="2409825"/>
            <a:ext cx="1162800" cy="1162800"/>
          </a:xfrm>
          <a:prstGeom prst="ellipse">
            <a:avLst/>
          </a:prstGeom>
          <a:solidFill>
            <a:schemeClr val="tx1">
              <a:alpha val="20000"/>
            </a:schemeClr>
          </a:solidFill>
        </p:spPr>
        <p:txBody>
          <a:bodyPr tIns="72000" anchor="ctr" anchorCtr="0"/>
          <a:lstStyle>
            <a:lvl1pPr marL="0" indent="0" algn="ctr">
              <a:buNone/>
              <a:defRPr sz="6000" b="1"/>
            </a:lvl1pPr>
            <a:lvl2pPr marL="360363" indent="0" algn="ctr">
              <a:buNone/>
              <a:defRPr sz="2800" b="1"/>
            </a:lvl2pPr>
            <a:lvl3pPr marL="720000" indent="0" algn="ctr">
              <a:buNone/>
              <a:defRPr sz="2800" b="1"/>
            </a:lvl3pPr>
            <a:lvl4pPr marL="720000" indent="0" algn="ctr">
              <a:buNone/>
              <a:defRPr sz="2800" b="1"/>
            </a:lvl4pPr>
            <a:lvl5pPr marL="720000" indent="0" algn="ctr">
              <a:buNone/>
              <a:defRPr sz="2800" b="1"/>
            </a:lvl5pPr>
          </a:lstStyle>
          <a:p>
            <a:pPr lvl="0"/>
            <a:r>
              <a:rPr lang="en-GB" dirty="0"/>
              <a:t>3</a:t>
            </a:r>
          </a:p>
        </p:txBody>
      </p:sp>
      <p:sp>
        <p:nvSpPr>
          <p:cNvPr id="20" name="Text Placeholder 19">
            <a:extLst>
              <a:ext uri="{FF2B5EF4-FFF2-40B4-BE49-F238E27FC236}">
                <a16:creationId xmlns:a16="http://schemas.microsoft.com/office/drawing/2014/main" id="{04C99C31-A019-EB05-99AD-9B5C4892C3E5}"/>
              </a:ext>
            </a:extLst>
          </p:cNvPr>
          <p:cNvSpPr>
            <a:spLocks noGrp="1"/>
          </p:cNvSpPr>
          <p:nvPr>
            <p:ph type="body" sz="quarter" idx="43" hasCustomPrompt="1"/>
          </p:nvPr>
        </p:nvSpPr>
        <p:spPr>
          <a:xfrm>
            <a:off x="3620656" y="2409825"/>
            <a:ext cx="3113087" cy="1162800"/>
          </a:xfrm>
        </p:spPr>
        <p:txBody>
          <a:bodyPr anchor="ctr" anchorCtr="0"/>
          <a:lstStyle>
            <a:lvl1pPr marL="0" indent="0">
              <a:lnSpc>
                <a:spcPct val="100000"/>
              </a:lnSpc>
              <a:spcBef>
                <a:spcPts val="0"/>
              </a:spcBef>
              <a:spcAft>
                <a:spcPts val="0"/>
              </a:spcAft>
              <a:buNone/>
              <a:defRPr sz="2800" b="1"/>
            </a:lvl1pPr>
            <a:lvl2pPr marL="0" indent="0">
              <a:buNone/>
              <a:defRPr sz="2800" b="1"/>
            </a:lvl2pPr>
            <a:lvl3pPr marL="0" indent="0">
              <a:buNone/>
              <a:defRPr sz="2800" b="1"/>
            </a:lvl3pPr>
            <a:lvl4pPr marL="0" indent="0">
              <a:buNone/>
              <a:defRPr sz="2800" b="1"/>
            </a:lvl4pPr>
            <a:lvl5pPr marL="0" indent="0">
              <a:buNone/>
              <a:defRPr sz="2800" b="1"/>
            </a:lvl5pPr>
          </a:lstStyle>
          <a:p>
            <a:pPr lvl="0"/>
            <a:r>
              <a:rPr lang="en-GB" dirty="0"/>
              <a:t>Click to add text</a:t>
            </a:r>
          </a:p>
        </p:txBody>
      </p:sp>
      <p:sp>
        <p:nvSpPr>
          <p:cNvPr id="22" name="Text Placeholder 21">
            <a:extLst>
              <a:ext uri="{FF2B5EF4-FFF2-40B4-BE49-F238E27FC236}">
                <a16:creationId xmlns:a16="http://schemas.microsoft.com/office/drawing/2014/main" id="{DA112A83-1D6E-E31B-3869-56E056FE8E0E}"/>
              </a:ext>
            </a:extLst>
          </p:cNvPr>
          <p:cNvSpPr>
            <a:spLocks noGrp="1"/>
          </p:cNvSpPr>
          <p:nvPr>
            <p:ph type="body" sz="quarter" idx="44" hasCustomPrompt="1"/>
          </p:nvPr>
        </p:nvSpPr>
        <p:spPr>
          <a:xfrm>
            <a:off x="7188200" y="2970213"/>
            <a:ext cx="1162800" cy="1162800"/>
          </a:xfrm>
          <a:prstGeom prst="ellipse">
            <a:avLst/>
          </a:prstGeom>
          <a:solidFill>
            <a:schemeClr val="tx1">
              <a:alpha val="20000"/>
            </a:schemeClr>
          </a:solidFill>
        </p:spPr>
        <p:txBody>
          <a:bodyPr tIns="72000" anchor="ctr" anchorCtr="0"/>
          <a:lstStyle>
            <a:lvl1pPr marL="0" indent="0" algn="ctr">
              <a:buNone/>
              <a:defRPr sz="6000" b="1"/>
            </a:lvl1pPr>
            <a:lvl2pPr marL="360363" indent="0" algn="ctr">
              <a:buNone/>
              <a:defRPr sz="2800" b="1"/>
            </a:lvl2pPr>
            <a:lvl3pPr marL="720000" indent="0" algn="ctr">
              <a:buNone/>
              <a:defRPr sz="2800" b="1"/>
            </a:lvl3pPr>
            <a:lvl4pPr marL="720000" indent="0" algn="ctr">
              <a:buNone/>
              <a:defRPr sz="2800" b="1"/>
            </a:lvl4pPr>
            <a:lvl5pPr marL="720000" indent="0" algn="ctr">
              <a:buNone/>
              <a:defRPr sz="2800" b="1"/>
            </a:lvl5pPr>
          </a:lstStyle>
          <a:p>
            <a:pPr lvl="0"/>
            <a:r>
              <a:rPr lang="en-GB" dirty="0"/>
              <a:t>4</a:t>
            </a:r>
          </a:p>
        </p:txBody>
      </p:sp>
      <p:sp>
        <p:nvSpPr>
          <p:cNvPr id="24" name="Text Placeholder 23">
            <a:extLst>
              <a:ext uri="{FF2B5EF4-FFF2-40B4-BE49-F238E27FC236}">
                <a16:creationId xmlns:a16="http://schemas.microsoft.com/office/drawing/2014/main" id="{F5507CD6-BB87-26DA-1CB3-C86DBC2ACD10}"/>
              </a:ext>
            </a:extLst>
          </p:cNvPr>
          <p:cNvSpPr>
            <a:spLocks noGrp="1"/>
          </p:cNvSpPr>
          <p:nvPr>
            <p:ph type="body" sz="quarter" idx="45" hasCustomPrompt="1"/>
          </p:nvPr>
        </p:nvSpPr>
        <p:spPr>
          <a:xfrm>
            <a:off x="8535988" y="2970213"/>
            <a:ext cx="3065462" cy="1162800"/>
          </a:xfrm>
        </p:spPr>
        <p:txBody>
          <a:bodyPr anchor="ctr" anchorCtr="0"/>
          <a:lstStyle>
            <a:lvl1pPr marL="0" indent="0">
              <a:lnSpc>
                <a:spcPct val="100000"/>
              </a:lnSpc>
              <a:spcBef>
                <a:spcPts val="0"/>
              </a:spcBef>
              <a:spcAft>
                <a:spcPts val="0"/>
              </a:spcAft>
              <a:buNone/>
              <a:defRPr sz="2800" b="1"/>
            </a:lvl1pPr>
            <a:lvl2pPr marL="0" indent="0">
              <a:lnSpc>
                <a:spcPct val="100000"/>
              </a:lnSpc>
              <a:spcBef>
                <a:spcPts val="0"/>
              </a:spcBef>
              <a:spcAft>
                <a:spcPts val="0"/>
              </a:spcAft>
              <a:buNone/>
              <a:defRPr sz="2800" b="1"/>
            </a:lvl2pPr>
            <a:lvl3pPr marL="0" indent="0">
              <a:lnSpc>
                <a:spcPct val="100000"/>
              </a:lnSpc>
              <a:spcBef>
                <a:spcPts val="0"/>
              </a:spcBef>
              <a:spcAft>
                <a:spcPts val="0"/>
              </a:spcAft>
              <a:buNone/>
              <a:defRPr sz="2800" b="1"/>
            </a:lvl3pPr>
            <a:lvl4pPr marL="0" indent="0">
              <a:lnSpc>
                <a:spcPct val="100000"/>
              </a:lnSpc>
              <a:spcBef>
                <a:spcPts val="0"/>
              </a:spcBef>
              <a:spcAft>
                <a:spcPts val="0"/>
              </a:spcAft>
              <a:buNone/>
              <a:defRPr sz="2800" b="1"/>
            </a:lvl4pPr>
            <a:lvl5pPr marL="0" indent="0">
              <a:lnSpc>
                <a:spcPct val="100000"/>
              </a:lnSpc>
              <a:spcBef>
                <a:spcPts val="0"/>
              </a:spcBef>
              <a:spcAft>
                <a:spcPts val="0"/>
              </a:spcAft>
              <a:buNone/>
              <a:defRPr sz="2800" b="1"/>
            </a:lvl5pPr>
          </a:lstStyle>
          <a:p>
            <a:pPr lvl="0"/>
            <a:r>
              <a:rPr lang="en-GB" dirty="0"/>
              <a:t>Click to add text</a:t>
            </a:r>
          </a:p>
        </p:txBody>
      </p:sp>
      <p:sp>
        <p:nvSpPr>
          <p:cNvPr id="31" name="Text Placeholder 30">
            <a:extLst>
              <a:ext uri="{FF2B5EF4-FFF2-40B4-BE49-F238E27FC236}">
                <a16:creationId xmlns:a16="http://schemas.microsoft.com/office/drawing/2014/main" id="{2EED4611-1BCD-13B0-4F45-DAEAB3529025}"/>
              </a:ext>
            </a:extLst>
          </p:cNvPr>
          <p:cNvSpPr>
            <a:spLocks noGrp="1"/>
          </p:cNvSpPr>
          <p:nvPr>
            <p:ph type="body" sz="quarter" idx="46" hasCustomPrompt="1"/>
          </p:nvPr>
        </p:nvSpPr>
        <p:spPr>
          <a:xfrm>
            <a:off x="1458913" y="4498975"/>
            <a:ext cx="1162800" cy="1162800"/>
          </a:xfrm>
          <a:prstGeom prst="ellipse">
            <a:avLst/>
          </a:prstGeom>
          <a:solidFill>
            <a:schemeClr val="tx1">
              <a:alpha val="20000"/>
            </a:schemeClr>
          </a:solidFill>
        </p:spPr>
        <p:txBody>
          <a:bodyPr tIns="72000" anchor="ctr" anchorCtr="0"/>
          <a:lstStyle>
            <a:lvl1pPr marL="0" indent="0" algn="ctr">
              <a:buNone/>
              <a:defRPr sz="6000" b="1"/>
            </a:lvl1pPr>
            <a:lvl2pPr marL="360363" indent="0" algn="ctr">
              <a:buNone/>
              <a:defRPr sz="2800" b="1"/>
            </a:lvl2pPr>
            <a:lvl3pPr marL="720000" indent="0" algn="ctr">
              <a:buNone/>
              <a:defRPr sz="2800" b="1"/>
            </a:lvl3pPr>
            <a:lvl4pPr marL="720000" indent="0" algn="ctr">
              <a:buNone/>
              <a:defRPr sz="2800" b="1"/>
            </a:lvl4pPr>
            <a:lvl5pPr marL="720000" indent="0" algn="ctr">
              <a:buNone/>
              <a:defRPr sz="2800" b="1"/>
            </a:lvl5pPr>
          </a:lstStyle>
          <a:p>
            <a:pPr lvl="0"/>
            <a:r>
              <a:rPr lang="en-GB" dirty="0"/>
              <a:t>5</a:t>
            </a:r>
          </a:p>
        </p:txBody>
      </p:sp>
      <p:sp>
        <p:nvSpPr>
          <p:cNvPr id="33" name="Text Placeholder 32">
            <a:extLst>
              <a:ext uri="{FF2B5EF4-FFF2-40B4-BE49-F238E27FC236}">
                <a16:creationId xmlns:a16="http://schemas.microsoft.com/office/drawing/2014/main" id="{B3B6A4E6-E617-BAD1-0112-A96754231B66}"/>
              </a:ext>
            </a:extLst>
          </p:cNvPr>
          <p:cNvSpPr>
            <a:spLocks noGrp="1"/>
          </p:cNvSpPr>
          <p:nvPr>
            <p:ph type="body" sz="quarter" idx="47" hasCustomPrompt="1"/>
          </p:nvPr>
        </p:nvSpPr>
        <p:spPr>
          <a:xfrm>
            <a:off x="2814435" y="4498975"/>
            <a:ext cx="2938665" cy="1162800"/>
          </a:xfrm>
        </p:spPr>
        <p:txBody>
          <a:bodyPr anchor="ctr" anchorCtr="0"/>
          <a:lstStyle>
            <a:lvl1pPr marL="0" indent="0">
              <a:lnSpc>
                <a:spcPct val="100000"/>
              </a:lnSpc>
              <a:spcBef>
                <a:spcPts val="0"/>
              </a:spcBef>
              <a:spcAft>
                <a:spcPts val="0"/>
              </a:spcAft>
              <a:buNone/>
              <a:defRPr sz="2800" b="1"/>
            </a:lvl1pPr>
            <a:lvl2pPr marL="0" indent="0">
              <a:lnSpc>
                <a:spcPct val="100000"/>
              </a:lnSpc>
              <a:spcBef>
                <a:spcPts val="0"/>
              </a:spcBef>
              <a:spcAft>
                <a:spcPts val="0"/>
              </a:spcAft>
              <a:buNone/>
              <a:defRPr sz="2800" b="1"/>
            </a:lvl2pPr>
            <a:lvl3pPr marL="0" indent="0">
              <a:lnSpc>
                <a:spcPct val="100000"/>
              </a:lnSpc>
              <a:spcBef>
                <a:spcPts val="0"/>
              </a:spcBef>
              <a:spcAft>
                <a:spcPts val="0"/>
              </a:spcAft>
              <a:buNone/>
              <a:defRPr sz="2800" b="1"/>
            </a:lvl3pPr>
            <a:lvl4pPr marL="0" indent="0">
              <a:lnSpc>
                <a:spcPct val="100000"/>
              </a:lnSpc>
              <a:spcBef>
                <a:spcPts val="0"/>
              </a:spcBef>
              <a:spcAft>
                <a:spcPts val="0"/>
              </a:spcAft>
              <a:buNone/>
              <a:defRPr sz="2800" b="1"/>
            </a:lvl4pPr>
            <a:lvl5pPr marL="0" indent="0">
              <a:lnSpc>
                <a:spcPct val="100000"/>
              </a:lnSpc>
              <a:spcBef>
                <a:spcPts val="0"/>
              </a:spcBef>
              <a:spcAft>
                <a:spcPts val="0"/>
              </a:spcAft>
              <a:buNone/>
              <a:defRPr sz="2800" b="1"/>
            </a:lvl5pPr>
          </a:lstStyle>
          <a:p>
            <a:pPr lvl="0"/>
            <a:r>
              <a:rPr lang="en-GB" dirty="0"/>
              <a:t>Click to add text</a:t>
            </a:r>
          </a:p>
        </p:txBody>
      </p:sp>
      <p:sp>
        <p:nvSpPr>
          <p:cNvPr id="35" name="Text Placeholder 34">
            <a:extLst>
              <a:ext uri="{FF2B5EF4-FFF2-40B4-BE49-F238E27FC236}">
                <a16:creationId xmlns:a16="http://schemas.microsoft.com/office/drawing/2014/main" id="{0135649F-22C1-794A-F31C-7DC6EA04B2E5}"/>
              </a:ext>
            </a:extLst>
          </p:cNvPr>
          <p:cNvSpPr>
            <a:spLocks noGrp="1"/>
          </p:cNvSpPr>
          <p:nvPr>
            <p:ph type="body" sz="quarter" idx="48" hasCustomPrompt="1"/>
          </p:nvPr>
        </p:nvSpPr>
        <p:spPr>
          <a:xfrm>
            <a:off x="6372225" y="5138044"/>
            <a:ext cx="1162800" cy="1162800"/>
          </a:xfrm>
          <a:prstGeom prst="ellipse">
            <a:avLst/>
          </a:prstGeom>
          <a:solidFill>
            <a:schemeClr val="tx1">
              <a:alpha val="20000"/>
            </a:schemeClr>
          </a:solidFill>
        </p:spPr>
        <p:txBody>
          <a:bodyPr tIns="72000" anchor="ctr" anchorCtr="0"/>
          <a:lstStyle>
            <a:lvl1pPr marL="0" indent="0" algn="ctr">
              <a:buNone/>
              <a:defRPr sz="6000" b="1"/>
            </a:lvl1pPr>
            <a:lvl2pPr marL="360363" indent="0" algn="ctr">
              <a:buNone/>
              <a:defRPr sz="2800" b="1"/>
            </a:lvl2pPr>
            <a:lvl3pPr marL="720000" indent="0" algn="ctr">
              <a:buNone/>
              <a:defRPr sz="2800" b="1"/>
            </a:lvl3pPr>
            <a:lvl4pPr marL="720000" indent="0" algn="ctr">
              <a:buNone/>
              <a:defRPr sz="2800" b="1"/>
            </a:lvl4pPr>
            <a:lvl5pPr marL="720000" indent="0" algn="ctr">
              <a:buNone/>
              <a:defRPr sz="2800" b="1"/>
            </a:lvl5pPr>
          </a:lstStyle>
          <a:p>
            <a:pPr lvl="0"/>
            <a:r>
              <a:rPr lang="en-GB" dirty="0"/>
              <a:t>6</a:t>
            </a:r>
          </a:p>
        </p:txBody>
      </p:sp>
      <p:sp>
        <p:nvSpPr>
          <p:cNvPr id="37" name="Text Placeholder 36">
            <a:extLst>
              <a:ext uri="{FF2B5EF4-FFF2-40B4-BE49-F238E27FC236}">
                <a16:creationId xmlns:a16="http://schemas.microsoft.com/office/drawing/2014/main" id="{35999C3D-9DB2-8B28-1D0E-EDC2C950F687}"/>
              </a:ext>
            </a:extLst>
          </p:cNvPr>
          <p:cNvSpPr>
            <a:spLocks noGrp="1"/>
          </p:cNvSpPr>
          <p:nvPr>
            <p:ph type="body" sz="quarter" idx="49" hasCustomPrompt="1"/>
          </p:nvPr>
        </p:nvSpPr>
        <p:spPr>
          <a:xfrm>
            <a:off x="7720013" y="5138044"/>
            <a:ext cx="3343275" cy="1162800"/>
          </a:xfrm>
        </p:spPr>
        <p:txBody>
          <a:bodyPr anchor="ctr" anchorCtr="0"/>
          <a:lstStyle>
            <a:lvl1pPr marL="0" indent="0">
              <a:lnSpc>
                <a:spcPct val="100000"/>
              </a:lnSpc>
              <a:spcBef>
                <a:spcPts val="0"/>
              </a:spcBef>
              <a:spcAft>
                <a:spcPts val="0"/>
              </a:spcAft>
              <a:buNone/>
              <a:defRPr sz="2800" b="1"/>
            </a:lvl1pPr>
            <a:lvl2pPr marL="0" indent="0">
              <a:lnSpc>
                <a:spcPct val="100000"/>
              </a:lnSpc>
              <a:spcBef>
                <a:spcPts val="0"/>
              </a:spcBef>
              <a:spcAft>
                <a:spcPts val="0"/>
              </a:spcAft>
              <a:buNone/>
              <a:defRPr sz="2800" b="1"/>
            </a:lvl2pPr>
            <a:lvl3pPr marL="0" indent="0">
              <a:lnSpc>
                <a:spcPct val="100000"/>
              </a:lnSpc>
              <a:spcBef>
                <a:spcPts val="0"/>
              </a:spcBef>
              <a:spcAft>
                <a:spcPts val="0"/>
              </a:spcAft>
              <a:buNone/>
              <a:defRPr sz="2800" b="1"/>
            </a:lvl3pPr>
            <a:lvl4pPr marL="0" indent="0">
              <a:lnSpc>
                <a:spcPct val="100000"/>
              </a:lnSpc>
              <a:spcBef>
                <a:spcPts val="0"/>
              </a:spcBef>
              <a:spcAft>
                <a:spcPts val="0"/>
              </a:spcAft>
              <a:buNone/>
              <a:defRPr sz="2800" b="1"/>
            </a:lvl4pPr>
            <a:lvl5pPr marL="0" indent="0">
              <a:lnSpc>
                <a:spcPct val="100000"/>
              </a:lnSpc>
              <a:spcBef>
                <a:spcPts val="0"/>
              </a:spcBef>
              <a:spcAft>
                <a:spcPts val="0"/>
              </a:spcAft>
              <a:buNone/>
              <a:defRPr sz="2800" b="1"/>
            </a:lvl5pPr>
          </a:lstStyle>
          <a:p>
            <a:pPr lvl="0"/>
            <a:r>
              <a:rPr lang="en-GB" dirty="0"/>
              <a:t>Click to add text</a:t>
            </a:r>
          </a:p>
        </p:txBody>
      </p:sp>
      <p:sp>
        <p:nvSpPr>
          <p:cNvPr id="4" name="Pladsholder til dato 3"/>
          <p:cNvSpPr>
            <a:spLocks noGrp="1"/>
          </p:cNvSpPr>
          <p:nvPr>
            <p:ph type="dt" sz="half" idx="10"/>
          </p:nvPr>
        </p:nvSpPr>
        <p:spPr/>
        <p:txBody>
          <a:bodyPr/>
          <a:lstStyle/>
          <a:p>
            <a:fld id="{73B240AC-C468-4DBB-AF86-AC5724FDA50F}" type="datetime1">
              <a:rPr lang="en-GB" smtClean="0"/>
              <a:t>20/08/2026</a:t>
            </a:fld>
            <a:endParaRPr lang="en-GB" dirty="0"/>
          </a:p>
        </p:txBody>
      </p:sp>
      <p:sp>
        <p:nvSpPr>
          <p:cNvPr id="5" name="Pladsholder til sidefod 4"/>
          <p:cNvSpPr>
            <a:spLocks noGrp="1"/>
          </p:cNvSpPr>
          <p:nvPr>
            <p:ph type="ftr" sz="quarter" idx="11"/>
          </p:nvPr>
        </p:nvSpPr>
        <p:spPr/>
        <p:txBody>
          <a:bodyPr/>
          <a:lstStyle/>
          <a:p>
            <a:endParaRPr lang="en-GB" dirty="0"/>
          </a:p>
        </p:txBody>
      </p:sp>
      <p:sp>
        <p:nvSpPr>
          <p:cNvPr id="6" name="Pladsholder til slidenummer 5"/>
          <p:cNvSpPr>
            <a:spLocks noGrp="1"/>
          </p:cNvSpPr>
          <p:nvPr>
            <p:ph type="sldNum" sz="quarter" idx="12"/>
          </p:nvPr>
        </p:nvSpPr>
        <p:spPr/>
        <p:txBody>
          <a:bodyPr/>
          <a:lstStyle/>
          <a:p>
            <a:fld id="{091A926C-488A-4E3E-9C21-57CAA120E114}" type="slidenum">
              <a:rPr lang="en-GB" smtClean="0"/>
              <a:t>‹#›</a:t>
            </a:fld>
            <a:endParaRPr lang="en-GB" dirty="0"/>
          </a:p>
        </p:txBody>
      </p:sp>
      <p:sp>
        <p:nvSpPr>
          <p:cNvPr id="3" name="TextBox 1">
            <a:extLst>
              <a:ext uri="{FF2B5EF4-FFF2-40B4-BE49-F238E27FC236}">
                <a16:creationId xmlns:a16="http://schemas.microsoft.com/office/drawing/2014/main" id="{7268BAA3-AF98-A946-16EB-29ED74D4E93C}"/>
              </a:ext>
            </a:extLst>
          </p:cNvPr>
          <p:cNvSpPr txBox="1"/>
          <p:nvPr userDrawn="1"/>
        </p:nvSpPr>
        <p:spPr>
          <a:xfrm>
            <a:off x="588964" y="-375558"/>
            <a:ext cx="11012486" cy="306335"/>
          </a:xfrm>
          <a:prstGeom prst="rect">
            <a:avLst/>
          </a:prstGeom>
        </p:spPr>
        <p:txBody>
          <a:bodyPr vert="horz" wrap="square" lIns="0" tIns="0" rIns="0" bIns="0" rtlCol="0" anchor="b"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GB" sz="1400" b="1" dirty="0">
                <a:solidFill>
                  <a:schemeClr val="bg1"/>
                </a:solidFill>
                <a:latin typeface="Microsoft New Tai Lue"/>
              </a:rPr>
              <a:t>Highlight words </a:t>
            </a:r>
            <a:r>
              <a:rPr lang="en-GB" sz="1400" b="0" dirty="0">
                <a:solidFill>
                  <a:schemeClr val="bg1"/>
                </a:solidFill>
                <a:latin typeface="Microsoft New Tai Lue"/>
              </a:rPr>
              <a:t>in text using </a:t>
            </a:r>
            <a:r>
              <a:rPr lang="en-GB" sz="1400" b="1" dirty="0">
                <a:solidFill>
                  <a:schemeClr val="bg1"/>
                </a:solidFill>
                <a:latin typeface="Microsoft New Tai Lue"/>
              </a:rPr>
              <a:t>bold   </a:t>
            </a:r>
            <a:endParaRPr lang="en-GB" sz="1400" b="0" dirty="0">
              <a:solidFill>
                <a:schemeClr val="bg1"/>
              </a:solidFill>
              <a:latin typeface="Microsoft New Tai Lue"/>
            </a:endParaRPr>
          </a:p>
        </p:txBody>
      </p:sp>
    </p:spTree>
    <p:extLst>
      <p:ext uri="{BB962C8B-B14F-4D97-AF65-F5344CB8AC3E}">
        <p14:creationId xmlns:p14="http://schemas.microsoft.com/office/powerpoint/2010/main" val="2784342020"/>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rrow">
    <p:bg>
      <p:bgPr>
        <a:solidFill>
          <a:schemeClr val="accent6"/>
        </a:solidFill>
        <a:effectLst/>
      </p:bgPr>
    </p:bg>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E66547F2-18C7-4623-927B-09989FC5CA4D}" type="datetime1">
              <a:rPr lang="en-GB" smtClean="0"/>
              <a:t>20/08/2026</a:t>
            </a:fld>
            <a:endParaRPr lang="en-GB" dirty="0"/>
          </a:p>
        </p:txBody>
      </p:sp>
      <p:sp>
        <p:nvSpPr>
          <p:cNvPr id="5" name="Pladsholder til sidefod 4"/>
          <p:cNvSpPr>
            <a:spLocks noGrp="1"/>
          </p:cNvSpPr>
          <p:nvPr>
            <p:ph type="ftr" sz="quarter" idx="11"/>
          </p:nvPr>
        </p:nvSpPr>
        <p:spPr/>
        <p:txBody>
          <a:bodyPr/>
          <a:lstStyle/>
          <a:p>
            <a:endParaRPr lang="en-GB" dirty="0"/>
          </a:p>
        </p:txBody>
      </p:sp>
      <p:sp>
        <p:nvSpPr>
          <p:cNvPr id="6" name="Pladsholder til slidenummer 5"/>
          <p:cNvSpPr>
            <a:spLocks noGrp="1"/>
          </p:cNvSpPr>
          <p:nvPr>
            <p:ph type="sldNum" sz="quarter" idx="12"/>
          </p:nvPr>
        </p:nvSpPr>
        <p:spPr/>
        <p:txBody>
          <a:bodyPr/>
          <a:lstStyle/>
          <a:p>
            <a:fld id="{091A926C-488A-4E3E-9C21-57CAA120E114}" type="slidenum">
              <a:rPr lang="en-GB" smtClean="0"/>
              <a:t>‹#›</a:t>
            </a:fld>
            <a:endParaRPr lang="en-GB" dirty="0"/>
          </a:p>
        </p:txBody>
      </p:sp>
      <p:sp>
        <p:nvSpPr>
          <p:cNvPr id="2" name="TextBox 1">
            <a:extLst>
              <a:ext uri="{FF2B5EF4-FFF2-40B4-BE49-F238E27FC236}">
                <a16:creationId xmlns:a16="http://schemas.microsoft.com/office/drawing/2014/main" id="{2556C2CA-F7BC-1643-99E7-A7AF34D16F06}"/>
              </a:ext>
            </a:extLst>
          </p:cNvPr>
          <p:cNvSpPr txBox="1"/>
          <p:nvPr userDrawn="1"/>
        </p:nvSpPr>
        <p:spPr>
          <a:xfrm>
            <a:off x="-1219200" y="-222738"/>
            <a:ext cx="0" cy="0"/>
          </a:xfrm>
          <a:prstGeom prst="rect">
            <a:avLst/>
          </a:prstGeom>
        </p:spPr>
        <p:txBody>
          <a:bodyPr vert="horz" wrap="none" lIns="0" tIns="0" rIns="0" bIns="0" rtlCol="0" anchor="t"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endParaRPr lang="en-GB" sz="4800" b="1" dirty="0">
              <a:solidFill>
                <a:prstClr val="white"/>
              </a:solidFill>
              <a:latin typeface="Microsoft New Tai Lue"/>
            </a:endParaRPr>
          </a:p>
        </p:txBody>
      </p:sp>
      <p:sp>
        <p:nvSpPr>
          <p:cNvPr id="10" name="TextBox 9">
            <a:extLst>
              <a:ext uri="{FF2B5EF4-FFF2-40B4-BE49-F238E27FC236}">
                <a16:creationId xmlns:a16="http://schemas.microsoft.com/office/drawing/2014/main" id="{8C392B83-0AC6-A343-9007-FC3430F06E87}"/>
              </a:ext>
            </a:extLst>
          </p:cNvPr>
          <p:cNvSpPr txBox="1"/>
          <p:nvPr userDrawn="1"/>
        </p:nvSpPr>
        <p:spPr>
          <a:xfrm>
            <a:off x="4531540" y="2322414"/>
            <a:ext cx="0" cy="0"/>
          </a:xfrm>
          <a:prstGeom prst="rect">
            <a:avLst/>
          </a:prstGeom>
        </p:spPr>
        <p:txBody>
          <a:bodyPr vert="horz" wrap="none" lIns="0" tIns="0" rIns="0" bIns="0" rtlCol="0" anchor="t"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endParaRPr lang="en-GB" sz="4800" b="1" dirty="0">
              <a:solidFill>
                <a:prstClr val="white"/>
              </a:solidFill>
              <a:latin typeface="Microsoft New Tai Lue"/>
            </a:endParaRPr>
          </a:p>
        </p:txBody>
      </p:sp>
      <p:sp>
        <p:nvSpPr>
          <p:cNvPr id="3" name="Title 2">
            <a:extLst>
              <a:ext uri="{FF2B5EF4-FFF2-40B4-BE49-F238E27FC236}">
                <a16:creationId xmlns:a16="http://schemas.microsoft.com/office/drawing/2014/main" id="{2B0ACD76-9286-81DA-B95A-33C567818DB3}"/>
              </a:ext>
            </a:extLst>
          </p:cNvPr>
          <p:cNvSpPr>
            <a:spLocks noGrp="1"/>
          </p:cNvSpPr>
          <p:nvPr>
            <p:ph type="title" hasCustomPrompt="1"/>
          </p:nvPr>
        </p:nvSpPr>
        <p:spPr>
          <a:xfrm>
            <a:off x="588963" y="620712"/>
            <a:ext cx="11012488" cy="864859"/>
          </a:xfrm>
        </p:spPr>
        <p:txBody>
          <a:bodyPr/>
          <a:lstStyle>
            <a:lvl1pPr>
              <a:defRPr b="1">
                <a:solidFill>
                  <a:schemeClr val="tx1"/>
                </a:solidFill>
              </a:defRPr>
            </a:lvl1pPr>
          </a:lstStyle>
          <a:p>
            <a:pPr lvl="0"/>
            <a:r>
              <a:rPr lang="en-GB" dirty="0"/>
              <a:t>Click to add text</a:t>
            </a:r>
          </a:p>
        </p:txBody>
      </p:sp>
      <p:sp>
        <p:nvSpPr>
          <p:cNvPr id="39" name="Text Placeholder 6">
            <a:extLst>
              <a:ext uri="{FF2B5EF4-FFF2-40B4-BE49-F238E27FC236}">
                <a16:creationId xmlns:a16="http://schemas.microsoft.com/office/drawing/2014/main" id="{79DDD350-47B3-3DAF-DDC1-39725F8B959E}"/>
              </a:ext>
            </a:extLst>
          </p:cNvPr>
          <p:cNvSpPr>
            <a:spLocks noGrp="1" noChangeAspect="1"/>
          </p:cNvSpPr>
          <p:nvPr>
            <p:ph type="body" sz="quarter" idx="38" hasCustomPrompt="1"/>
          </p:nvPr>
        </p:nvSpPr>
        <p:spPr>
          <a:xfrm>
            <a:off x="1478044" y="1850705"/>
            <a:ext cx="701479" cy="701479"/>
          </a:xfrm>
          <a:prstGeom prst="ellipse">
            <a:avLst/>
          </a:prstGeom>
          <a:blipFill>
            <a:blip>
              <a:extLst>
                <a:ext uri="{96DAC541-7B7A-43D3-8B79-37D633B846F1}">
                  <asvg:svgBlip xmlns:asvg="http://schemas.microsoft.com/office/drawing/2016/SVG/main" r:embed="rId2"/>
                </a:ext>
              </a:extLst>
            </a:blip>
            <a:stretch>
              <a:fillRect/>
            </a:stretch>
          </a:blipFill>
        </p:spPr>
        <p:txBody>
          <a:bodyPr wrap="none" lIns="936000" tIns="72000" rIns="0" bIns="0" anchor="ctr" anchorCtr="0"/>
          <a:lstStyle>
            <a:lvl1pPr marL="0" indent="0" algn="l">
              <a:spcBef>
                <a:spcPts val="0"/>
              </a:spcBef>
              <a:buNone/>
              <a:defRPr sz="2800" b="1">
                <a:solidFill>
                  <a:schemeClr val="tx1"/>
                </a:solidFill>
              </a:defRPr>
            </a:lvl1pPr>
          </a:lstStyle>
          <a:p>
            <a:pPr lvl="0"/>
            <a:r>
              <a:rPr lang="en-GB" dirty="0"/>
              <a:t>Click to add text</a:t>
            </a:r>
          </a:p>
        </p:txBody>
      </p:sp>
      <p:sp>
        <p:nvSpPr>
          <p:cNvPr id="40" name="Text Placeholder 6">
            <a:extLst>
              <a:ext uri="{FF2B5EF4-FFF2-40B4-BE49-F238E27FC236}">
                <a16:creationId xmlns:a16="http://schemas.microsoft.com/office/drawing/2014/main" id="{D6F92D26-3C4A-BE86-A701-D767C111FE07}"/>
              </a:ext>
            </a:extLst>
          </p:cNvPr>
          <p:cNvSpPr>
            <a:spLocks noGrp="1" noChangeAspect="1"/>
          </p:cNvSpPr>
          <p:nvPr>
            <p:ph type="body" sz="quarter" idx="39" hasCustomPrompt="1"/>
          </p:nvPr>
        </p:nvSpPr>
        <p:spPr>
          <a:xfrm>
            <a:off x="5358802" y="2416707"/>
            <a:ext cx="701479" cy="701479"/>
          </a:xfrm>
          <a:prstGeom prst="ellipse">
            <a:avLst/>
          </a:prstGeom>
          <a:blipFill>
            <a:blip>
              <a:extLst>
                <a:ext uri="{96DAC541-7B7A-43D3-8B79-37D633B846F1}">
                  <asvg:svgBlip xmlns:asvg="http://schemas.microsoft.com/office/drawing/2016/SVG/main" r:embed="rId2"/>
                </a:ext>
              </a:extLst>
            </a:blip>
            <a:stretch>
              <a:fillRect/>
            </a:stretch>
          </a:blipFill>
        </p:spPr>
        <p:txBody>
          <a:bodyPr wrap="none" lIns="936000" tIns="72000" rIns="0" bIns="0" anchor="ctr" anchorCtr="0"/>
          <a:lstStyle>
            <a:lvl1pPr marL="0" indent="0" algn="l">
              <a:spcBef>
                <a:spcPts val="0"/>
              </a:spcBef>
              <a:buNone/>
              <a:defRPr sz="2800" b="1">
                <a:solidFill>
                  <a:schemeClr val="tx1"/>
                </a:solidFill>
              </a:defRPr>
            </a:lvl1pPr>
          </a:lstStyle>
          <a:p>
            <a:pPr lvl="0"/>
            <a:r>
              <a:rPr lang="en-GB" dirty="0"/>
              <a:t>Click to add text</a:t>
            </a:r>
          </a:p>
        </p:txBody>
      </p:sp>
      <p:sp>
        <p:nvSpPr>
          <p:cNvPr id="41" name="Text Placeholder 6">
            <a:extLst>
              <a:ext uri="{FF2B5EF4-FFF2-40B4-BE49-F238E27FC236}">
                <a16:creationId xmlns:a16="http://schemas.microsoft.com/office/drawing/2014/main" id="{376900F8-7802-5F50-6A9A-E75ED0B3EC0B}"/>
              </a:ext>
            </a:extLst>
          </p:cNvPr>
          <p:cNvSpPr>
            <a:spLocks noGrp="1" noChangeAspect="1"/>
          </p:cNvSpPr>
          <p:nvPr>
            <p:ph type="body" sz="quarter" idx="40" hasCustomPrompt="1"/>
          </p:nvPr>
        </p:nvSpPr>
        <p:spPr>
          <a:xfrm>
            <a:off x="2869616" y="3779962"/>
            <a:ext cx="701479" cy="701479"/>
          </a:xfrm>
          <a:prstGeom prst="ellipse">
            <a:avLst/>
          </a:prstGeom>
          <a:blipFill>
            <a:blip>
              <a:extLst>
                <a:ext uri="{96DAC541-7B7A-43D3-8B79-37D633B846F1}">
                  <asvg:svgBlip xmlns:asvg="http://schemas.microsoft.com/office/drawing/2016/SVG/main" r:embed="rId2"/>
                </a:ext>
              </a:extLst>
            </a:blip>
            <a:stretch>
              <a:fillRect/>
            </a:stretch>
          </a:blipFill>
        </p:spPr>
        <p:txBody>
          <a:bodyPr wrap="none" lIns="936000" tIns="72000" rIns="0" bIns="0" anchor="ctr" anchorCtr="0"/>
          <a:lstStyle>
            <a:lvl1pPr marL="0" indent="0" algn="l">
              <a:spcBef>
                <a:spcPts val="0"/>
              </a:spcBef>
              <a:buNone/>
              <a:defRPr sz="2800" b="1">
                <a:solidFill>
                  <a:schemeClr val="tx1"/>
                </a:solidFill>
              </a:defRPr>
            </a:lvl1pPr>
          </a:lstStyle>
          <a:p>
            <a:pPr lvl="0"/>
            <a:r>
              <a:rPr lang="en-GB" dirty="0"/>
              <a:t>Click to add text</a:t>
            </a:r>
          </a:p>
        </p:txBody>
      </p:sp>
      <p:sp>
        <p:nvSpPr>
          <p:cNvPr id="42" name="Text Placeholder 6">
            <a:extLst>
              <a:ext uri="{FF2B5EF4-FFF2-40B4-BE49-F238E27FC236}">
                <a16:creationId xmlns:a16="http://schemas.microsoft.com/office/drawing/2014/main" id="{246C4547-72A6-0EEC-A5AF-48DBCE377E13}"/>
              </a:ext>
            </a:extLst>
          </p:cNvPr>
          <p:cNvSpPr>
            <a:spLocks noGrp="1" noChangeAspect="1"/>
          </p:cNvSpPr>
          <p:nvPr>
            <p:ph type="body" sz="quarter" idx="41" hasCustomPrompt="1"/>
          </p:nvPr>
        </p:nvSpPr>
        <p:spPr>
          <a:xfrm>
            <a:off x="7101336" y="4168447"/>
            <a:ext cx="701479" cy="701479"/>
          </a:xfrm>
          <a:prstGeom prst="ellipse">
            <a:avLst/>
          </a:prstGeom>
          <a:blipFill>
            <a:blip>
              <a:extLst>
                <a:ext uri="{96DAC541-7B7A-43D3-8B79-37D633B846F1}">
                  <asvg:svgBlip xmlns:asvg="http://schemas.microsoft.com/office/drawing/2016/SVG/main" r:embed="rId2"/>
                </a:ext>
              </a:extLst>
            </a:blip>
            <a:stretch>
              <a:fillRect/>
            </a:stretch>
          </a:blipFill>
        </p:spPr>
        <p:txBody>
          <a:bodyPr wrap="none" lIns="936000" tIns="72000" rIns="0" bIns="0" anchor="ctr" anchorCtr="0"/>
          <a:lstStyle>
            <a:lvl1pPr marL="0" indent="0" algn="l">
              <a:spcBef>
                <a:spcPts val="0"/>
              </a:spcBef>
              <a:buNone/>
              <a:defRPr sz="2800" b="1">
                <a:solidFill>
                  <a:schemeClr val="tx1"/>
                </a:solidFill>
              </a:defRPr>
            </a:lvl1pPr>
          </a:lstStyle>
          <a:p>
            <a:pPr lvl="0"/>
            <a:r>
              <a:rPr lang="en-GB" dirty="0"/>
              <a:t>Click to add text</a:t>
            </a:r>
          </a:p>
        </p:txBody>
      </p:sp>
      <p:sp>
        <p:nvSpPr>
          <p:cNvPr id="16" name="Text Placeholder 15">
            <a:extLst>
              <a:ext uri="{FF2B5EF4-FFF2-40B4-BE49-F238E27FC236}">
                <a16:creationId xmlns:a16="http://schemas.microsoft.com/office/drawing/2014/main" id="{EC0FCDE3-3080-15ED-F757-BF51628B67D5}"/>
              </a:ext>
            </a:extLst>
          </p:cNvPr>
          <p:cNvSpPr>
            <a:spLocks noGrp="1"/>
          </p:cNvSpPr>
          <p:nvPr>
            <p:ph type="body" sz="quarter" idx="42" hasCustomPrompt="1"/>
          </p:nvPr>
        </p:nvSpPr>
        <p:spPr>
          <a:xfrm>
            <a:off x="588964" y="5623418"/>
            <a:ext cx="11012486" cy="678958"/>
          </a:xfrm>
        </p:spPr>
        <p:txBody>
          <a:bodyPr anchor="b" anchorCtr="0"/>
          <a:lstStyle>
            <a:lvl1pPr marL="0" indent="0" algn="r">
              <a:lnSpc>
                <a:spcPct val="100000"/>
              </a:lnSpc>
              <a:spcBef>
                <a:spcPts val="500"/>
              </a:spcBef>
              <a:spcAft>
                <a:spcPts val="0"/>
              </a:spcAft>
              <a:buFont typeface="Arial" panose="020B0604020202020204" pitchFamily="34" charset="0"/>
              <a:buNone/>
              <a:defRPr sz="2800"/>
            </a:lvl1pPr>
            <a:lvl2pPr marL="0" indent="0">
              <a:lnSpc>
                <a:spcPct val="100000"/>
              </a:lnSpc>
              <a:spcBef>
                <a:spcPts val="1000"/>
              </a:spcBef>
              <a:spcAft>
                <a:spcPts val="0"/>
              </a:spcAft>
              <a:buFont typeface="Arial" panose="020B0604020202020204" pitchFamily="34" charset="0"/>
              <a:buNone/>
              <a:defRPr sz="2800"/>
            </a:lvl2pPr>
            <a:lvl3pPr marL="0" indent="0">
              <a:lnSpc>
                <a:spcPct val="100000"/>
              </a:lnSpc>
              <a:spcBef>
                <a:spcPts val="1000"/>
              </a:spcBef>
              <a:spcAft>
                <a:spcPts val="0"/>
              </a:spcAft>
              <a:buFont typeface="Arial" panose="020B0604020202020204" pitchFamily="34" charset="0"/>
              <a:buNone/>
              <a:defRPr sz="2800"/>
            </a:lvl3pPr>
            <a:lvl4pPr marL="0" indent="0">
              <a:lnSpc>
                <a:spcPct val="100000"/>
              </a:lnSpc>
              <a:spcBef>
                <a:spcPts val="1000"/>
              </a:spcBef>
              <a:spcAft>
                <a:spcPts val="0"/>
              </a:spcAft>
              <a:buFont typeface="Arial" panose="020B0604020202020204" pitchFamily="34" charset="0"/>
              <a:buNone/>
              <a:defRPr sz="2800"/>
            </a:lvl4pPr>
            <a:lvl5pPr marL="0" indent="0">
              <a:lnSpc>
                <a:spcPct val="100000"/>
              </a:lnSpc>
              <a:spcBef>
                <a:spcPts val="1000"/>
              </a:spcBef>
              <a:spcAft>
                <a:spcPts val="0"/>
              </a:spcAft>
              <a:buFont typeface="Arial" panose="020B0604020202020204" pitchFamily="34" charset="0"/>
              <a:buNone/>
              <a:defRPr sz="2800"/>
            </a:lvl5pPr>
            <a:lvl6pPr marL="0" indent="0">
              <a:lnSpc>
                <a:spcPct val="100000"/>
              </a:lnSpc>
              <a:spcBef>
                <a:spcPts val="1000"/>
              </a:spcBef>
              <a:spcAft>
                <a:spcPts val="0"/>
              </a:spcAft>
              <a:buNone/>
              <a:defRPr sz="2800"/>
            </a:lvl6pPr>
            <a:lvl7pPr marL="0" indent="0">
              <a:lnSpc>
                <a:spcPct val="100000"/>
              </a:lnSpc>
              <a:spcBef>
                <a:spcPts val="1000"/>
              </a:spcBef>
              <a:spcAft>
                <a:spcPts val="0"/>
              </a:spcAft>
              <a:buNone/>
              <a:defRPr sz="2800"/>
            </a:lvl7pPr>
            <a:lvl8pPr marL="0" indent="0">
              <a:lnSpc>
                <a:spcPct val="100000"/>
              </a:lnSpc>
              <a:spcBef>
                <a:spcPts val="1000"/>
              </a:spcBef>
              <a:spcAft>
                <a:spcPts val="0"/>
              </a:spcAft>
              <a:buNone/>
              <a:defRPr sz="2800"/>
            </a:lvl8pPr>
            <a:lvl9pPr marL="0" indent="0">
              <a:lnSpc>
                <a:spcPct val="100000"/>
              </a:lnSpc>
              <a:spcBef>
                <a:spcPts val="1000"/>
              </a:spcBef>
              <a:spcAft>
                <a:spcPts val="0"/>
              </a:spcAft>
              <a:buNone/>
              <a:defRPr sz="2800"/>
            </a:lvl9pPr>
          </a:lstStyle>
          <a:p>
            <a:pPr lvl="0"/>
            <a:r>
              <a:rPr lang="en-GB" dirty="0"/>
              <a:t>...click to add text</a:t>
            </a:r>
          </a:p>
        </p:txBody>
      </p:sp>
      <p:sp>
        <p:nvSpPr>
          <p:cNvPr id="7" name="TextBox 1">
            <a:extLst>
              <a:ext uri="{FF2B5EF4-FFF2-40B4-BE49-F238E27FC236}">
                <a16:creationId xmlns:a16="http://schemas.microsoft.com/office/drawing/2014/main" id="{74B0C9B8-9199-DB66-C3E1-5BCBE19EE6D9}"/>
              </a:ext>
            </a:extLst>
          </p:cNvPr>
          <p:cNvSpPr txBox="1"/>
          <p:nvPr userDrawn="1"/>
        </p:nvSpPr>
        <p:spPr>
          <a:xfrm>
            <a:off x="588964" y="-375558"/>
            <a:ext cx="11012486" cy="306335"/>
          </a:xfrm>
          <a:prstGeom prst="rect">
            <a:avLst/>
          </a:prstGeom>
        </p:spPr>
        <p:txBody>
          <a:bodyPr vert="horz" wrap="square" lIns="0" tIns="0" rIns="0" bIns="0" rtlCol="0" anchor="b"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GB" sz="1400" b="1" dirty="0">
                <a:solidFill>
                  <a:schemeClr val="bg1"/>
                </a:solidFill>
                <a:latin typeface="Microsoft New Tai Lue"/>
              </a:rPr>
              <a:t>Highlight words </a:t>
            </a:r>
            <a:r>
              <a:rPr lang="en-GB" sz="1400" b="0" dirty="0">
                <a:solidFill>
                  <a:schemeClr val="bg1"/>
                </a:solidFill>
                <a:latin typeface="Microsoft New Tai Lue"/>
              </a:rPr>
              <a:t>in headline using </a:t>
            </a:r>
            <a:r>
              <a:rPr lang="en-GB" sz="1400" b="1" dirty="0">
                <a:solidFill>
                  <a:schemeClr val="bg1"/>
                </a:solidFill>
                <a:latin typeface="Microsoft New Tai Lue"/>
              </a:rPr>
              <a:t>bold   </a:t>
            </a:r>
            <a:endParaRPr lang="en-GB" sz="1400" b="0" dirty="0">
              <a:solidFill>
                <a:schemeClr val="bg1"/>
              </a:solidFill>
              <a:latin typeface="Microsoft New Tai Lue"/>
            </a:endParaRPr>
          </a:p>
        </p:txBody>
      </p:sp>
    </p:spTree>
    <p:extLst>
      <p:ext uri="{BB962C8B-B14F-4D97-AF65-F5344CB8AC3E}">
        <p14:creationId xmlns:p14="http://schemas.microsoft.com/office/powerpoint/2010/main" val="1720734107"/>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eal large">
    <p:spTree>
      <p:nvGrpSpPr>
        <p:cNvPr id="1" name=""/>
        <p:cNvGrpSpPr/>
        <p:nvPr/>
      </p:nvGrpSpPr>
      <p:grpSpPr>
        <a:xfrm>
          <a:off x="0" y="0"/>
          <a:ext cx="0" cy="0"/>
          <a:chOff x="0" y="0"/>
          <a:chExt cx="0" cy="0"/>
        </a:xfrm>
      </p:grpSpPr>
      <p:sp>
        <p:nvSpPr>
          <p:cNvPr id="8" name="Rectangle 7"/>
          <p:cNvSpPr/>
          <p:nvPr userDrawn="1"/>
        </p:nvSpPr>
        <p:spPr>
          <a:xfrm>
            <a:off x="0" y="0"/>
            <a:ext cx="12198350" cy="6858000"/>
          </a:xfrm>
          <a:prstGeom prst="rect">
            <a:avLst/>
          </a:prstGeom>
          <a:gradFill flip="none" rotWithShape="1">
            <a:gsLst>
              <a:gs pos="0">
                <a:srgbClr val="DDDDDD"/>
              </a:gs>
              <a:gs pos="100000">
                <a:schemeClr val="bg1"/>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pic>
        <p:nvPicPr>
          <p:cNvPr id="7" name="Picture 8"/>
          <p:cNvPicPr>
            <a:picLocks noChangeAspect="1"/>
          </p:cNvPicPr>
          <p:nvPr userDrawn="1"/>
        </p:nvPicPr>
        <p:blipFill rotWithShape="1">
          <a:blip r:embed="rId2">
            <a:extLst>
              <a:ext uri="{28A0092B-C50C-407E-A947-70E740481C1C}">
                <a14:useLocalDpi xmlns:a14="http://schemas.microsoft.com/office/drawing/2010/main" val="0"/>
              </a:ext>
            </a:extLst>
          </a:blip>
          <a:srcRect t="-1661"/>
          <a:stretch/>
        </p:blipFill>
        <p:spPr>
          <a:xfrm>
            <a:off x="1733575" y="-6016"/>
            <a:ext cx="10465859" cy="6858000"/>
          </a:xfrm>
          <a:prstGeom prst="rect">
            <a:avLst/>
          </a:prstGeom>
        </p:spPr>
      </p:pic>
      <p:sp>
        <p:nvSpPr>
          <p:cNvPr id="11" name="Titel 2">
            <a:extLst>
              <a:ext uri="{FF2B5EF4-FFF2-40B4-BE49-F238E27FC236}">
                <a16:creationId xmlns:a16="http://schemas.microsoft.com/office/drawing/2014/main" id="{F3CC8A4E-DD42-3359-871D-736513372237}"/>
              </a:ext>
            </a:extLst>
          </p:cNvPr>
          <p:cNvSpPr>
            <a:spLocks noGrp="1"/>
          </p:cNvSpPr>
          <p:nvPr>
            <p:ph type="ctrTitle" hasCustomPrompt="1"/>
          </p:nvPr>
        </p:nvSpPr>
        <p:spPr>
          <a:xfrm>
            <a:off x="0" y="691815"/>
            <a:ext cx="5959476" cy="5474035"/>
          </a:xfrm>
          <a:blipFill>
            <a:blip r:embed="rId3"/>
            <a:stretch>
              <a:fillRect/>
            </a:stretch>
          </a:blipFill>
        </p:spPr>
        <p:txBody>
          <a:bodyPr lIns="540000" tIns="468000" rIns="360000" bIns="3384000" anchor="b" anchorCtr="0">
            <a:noAutofit/>
          </a:bodyPr>
          <a:lstStyle>
            <a:lvl1pPr algn="l">
              <a:lnSpc>
                <a:spcPct val="900000"/>
              </a:lnSpc>
              <a:defRPr sz="3600">
                <a:solidFill>
                  <a:schemeClr val="bg1"/>
                </a:solidFill>
              </a:defRPr>
            </a:lvl1pPr>
          </a:lstStyle>
          <a:p>
            <a:r>
              <a:rPr lang="en-GB" dirty="0"/>
              <a:t>master</a:t>
            </a:r>
          </a:p>
        </p:txBody>
      </p:sp>
      <p:sp>
        <p:nvSpPr>
          <p:cNvPr id="12" name="Titel 1"/>
          <p:cNvSpPr>
            <a:spLocks noGrp="1"/>
          </p:cNvSpPr>
          <p:nvPr>
            <p:ph type="body" sz="quarter" idx="14" hasCustomPrompt="1"/>
          </p:nvPr>
        </p:nvSpPr>
        <p:spPr>
          <a:xfrm>
            <a:off x="587375" y="1020200"/>
            <a:ext cx="4946649" cy="1345417"/>
          </a:xfrm>
        </p:spPr>
        <p:txBody>
          <a:bodyPr rIns="0">
            <a:noAutofit/>
          </a:bodyPr>
          <a:lstStyle>
            <a:lvl1pPr marL="0" indent="0">
              <a:lnSpc>
                <a:spcPct val="100000"/>
              </a:lnSpc>
              <a:spcBef>
                <a:spcPts val="0"/>
              </a:spcBef>
              <a:buNone/>
              <a:defRPr sz="3600" baseline="0">
                <a:solidFill>
                  <a:schemeClr val="accent1"/>
                </a:solidFill>
                <a:latin typeface="+mj-lt"/>
              </a:defRPr>
            </a:lvl1pPr>
          </a:lstStyle>
          <a:p>
            <a:pPr lvl="0"/>
            <a:r>
              <a:rPr lang="en-GB" dirty="0"/>
              <a:t>Click to add title</a:t>
            </a:r>
          </a:p>
        </p:txBody>
      </p:sp>
      <p:sp>
        <p:nvSpPr>
          <p:cNvPr id="37" name="Undertitel 2"/>
          <p:cNvSpPr>
            <a:spLocks noGrp="1"/>
          </p:cNvSpPr>
          <p:nvPr>
            <p:ph type="subTitle" idx="1" hasCustomPrompt="1"/>
          </p:nvPr>
        </p:nvSpPr>
        <p:spPr>
          <a:xfrm>
            <a:off x="588964" y="3007285"/>
            <a:ext cx="4946648" cy="726435"/>
          </a:xfrm>
        </p:spPr>
        <p:txBody>
          <a:bodyPr rIns="0">
            <a:noAutofit/>
          </a:bodyPr>
          <a:lstStyle>
            <a:lvl1pPr marL="0" indent="0" algn="l">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38" name="Pladsholder til tekst 14"/>
          <p:cNvSpPr>
            <a:spLocks noGrp="1"/>
          </p:cNvSpPr>
          <p:nvPr>
            <p:ph type="body" sz="quarter" idx="13" hasCustomPrompt="1"/>
          </p:nvPr>
        </p:nvSpPr>
        <p:spPr>
          <a:xfrm>
            <a:off x="588963" y="4053600"/>
            <a:ext cx="4946649" cy="899766"/>
          </a:xfrm>
        </p:spPr>
        <p:txBody>
          <a:bodyPr rIns="0">
            <a:noAutofit/>
          </a:bodyPr>
          <a:lstStyle>
            <a:lvl1pPr marL="0" indent="0">
              <a:lnSpc>
                <a:spcPct val="100000"/>
              </a:lnSpc>
              <a:spcBef>
                <a:spcPts val="0"/>
              </a:spcBef>
              <a:buNone/>
              <a:defRPr sz="1800" baseline="0"/>
            </a:lvl1pPr>
          </a:lstStyle>
          <a:p>
            <a:pPr lvl="0"/>
            <a:r>
              <a:rPr lang="en-GB" dirty="0"/>
              <a:t>Name of speaker, UCPH unit, place and date</a:t>
            </a:r>
          </a:p>
        </p:txBody>
      </p:sp>
      <p:sp>
        <p:nvSpPr>
          <p:cNvPr id="4" name="Pladsholder til dato 3" hidden="1"/>
          <p:cNvSpPr>
            <a:spLocks noGrp="1"/>
          </p:cNvSpPr>
          <p:nvPr>
            <p:ph type="dt" sz="half" idx="10"/>
          </p:nvPr>
        </p:nvSpPr>
        <p:spPr>
          <a:xfrm>
            <a:off x="0" y="6858000"/>
            <a:ext cx="0" cy="0"/>
          </a:xfrm>
        </p:spPr>
        <p:txBody>
          <a:bodyPr/>
          <a:lstStyle>
            <a:lvl1pPr>
              <a:defRPr sz="100">
                <a:noFill/>
              </a:defRPr>
            </a:lvl1pPr>
          </a:lstStyle>
          <a:p>
            <a:fld id="{41282B6A-0E05-4999-B083-B58431580830}" type="datetime1">
              <a:rPr lang="en-GB" smtClean="0"/>
              <a:t>20/08/2026</a:t>
            </a:fld>
            <a:endParaRPr lang="en-GB" dirty="0"/>
          </a:p>
        </p:txBody>
      </p:sp>
      <p:sp>
        <p:nvSpPr>
          <p:cNvPr id="5" name="Pladsholder til sidefod 4" hidden="1"/>
          <p:cNvSpPr>
            <a:spLocks noGrp="1"/>
          </p:cNvSpPr>
          <p:nvPr>
            <p:ph type="ftr" sz="quarter" idx="11"/>
          </p:nvPr>
        </p:nvSpPr>
        <p:spPr>
          <a:xfrm>
            <a:off x="0" y="6858000"/>
            <a:ext cx="0" cy="0"/>
          </a:xfrm>
        </p:spPr>
        <p:txBody>
          <a:bodyPr/>
          <a:lstStyle>
            <a:lvl1pPr>
              <a:defRPr sz="100">
                <a:noFill/>
              </a:defRPr>
            </a:lvl1pPr>
          </a:lstStyle>
          <a:p>
            <a:endParaRPr lang="en-GB" dirty="0"/>
          </a:p>
        </p:txBody>
      </p:sp>
      <p:sp>
        <p:nvSpPr>
          <p:cNvPr id="6" name="Pladsholder til slidenummer 5" hidden="1"/>
          <p:cNvSpPr>
            <a:spLocks noGrp="1"/>
          </p:cNvSpPr>
          <p:nvPr>
            <p:ph type="sldNum" sz="quarter" idx="12"/>
          </p:nvPr>
        </p:nvSpPr>
        <p:spPr>
          <a:xfrm>
            <a:off x="0" y="6858000"/>
            <a:ext cx="0" cy="0"/>
          </a:xfrm>
        </p:spPr>
        <p:txBody>
          <a:bodyPr/>
          <a:lstStyle>
            <a:lvl1pPr>
              <a:defRPr sz="100">
                <a:noFill/>
              </a:defRPr>
            </a:lvl1pPr>
          </a:lstStyle>
          <a:p>
            <a:fld id="{091A926C-488A-4E3E-9C21-57CAA120E114}" type="slidenum">
              <a:rPr lang="en-GB" smtClean="0"/>
              <a:pPr/>
              <a:t>‹#›</a:t>
            </a:fld>
            <a:endParaRPr lang="en-GB" dirty="0"/>
          </a:p>
        </p:txBody>
      </p:sp>
    </p:spTree>
    <p:extLst>
      <p:ext uri="{BB962C8B-B14F-4D97-AF65-F5344CB8AC3E}">
        <p14:creationId xmlns:p14="http://schemas.microsoft.com/office/powerpoint/2010/main" val="428179507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images">
    <p:bg>
      <p:bgPr>
        <a:solidFill>
          <a:schemeClr val="accent4"/>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89757" y="842657"/>
            <a:ext cx="11012486" cy="1141268"/>
          </a:xfrm>
        </p:spPr>
        <p:txBody>
          <a:bodyPr/>
          <a:lstStyle>
            <a:lvl1pPr>
              <a:lnSpc>
                <a:spcPct val="90000"/>
              </a:lnSpc>
              <a:defRPr sz="6600" b="1" i="0" cap="all" baseline="0">
                <a:solidFill>
                  <a:schemeClr val="bg1"/>
                </a:solidFill>
              </a:defRPr>
            </a:lvl1pPr>
          </a:lstStyle>
          <a:p>
            <a:pPr lvl="0"/>
            <a:r>
              <a:rPr lang="en-GB" dirty="0"/>
              <a:t>Click to add title</a:t>
            </a:r>
          </a:p>
        </p:txBody>
      </p:sp>
      <p:sp>
        <p:nvSpPr>
          <p:cNvPr id="5" name="Pladsholder til dato 4"/>
          <p:cNvSpPr>
            <a:spLocks noGrp="1"/>
          </p:cNvSpPr>
          <p:nvPr>
            <p:ph type="dt" sz="half" idx="10"/>
          </p:nvPr>
        </p:nvSpPr>
        <p:spPr/>
        <p:txBody>
          <a:bodyPr/>
          <a:lstStyle/>
          <a:p>
            <a:fld id="{9F325BB6-14D6-4C5D-A392-87B2F024F171}" type="datetime1">
              <a:rPr lang="en-GB" smtClean="0"/>
              <a:t>20/08/2026</a:t>
            </a:fld>
            <a:endParaRPr lang="en-GB" dirty="0"/>
          </a:p>
        </p:txBody>
      </p:sp>
      <p:sp>
        <p:nvSpPr>
          <p:cNvPr id="6" name="Pladsholder til sidefod 5"/>
          <p:cNvSpPr>
            <a:spLocks noGrp="1"/>
          </p:cNvSpPr>
          <p:nvPr>
            <p:ph type="ftr" sz="quarter" idx="11"/>
          </p:nvPr>
        </p:nvSpPr>
        <p:spPr/>
        <p:txBody>
          <a:bodyPr/>
          <a:lstStyle/>
          <a:p>
            <a:endParaRPr lang="en-GB" dirty="0"/>
          </a:p>
        </p:txBody>
      </p:sp>
      <p:sp>
        <p:nvSpPr>
          <p:cNvPr id="7" name="Pladsholder til slidenummer 6"/>
          <p:cNvSpPr>
            <a:spLocks noGrp="1"/>
          </p:cNvSpPr>
          <p:nvPr>
            <p:ph type="sldNum" sz="quarter" idx="12"/>
          </p:nvPr>
        </p:nvSpPr>
        <p:spPr/>
        <p:txBody>
          <a:bodyPr/>
          <a:lstStyle/>
          <a:p>
            <a:fld id="{091A926C-488A-4E3E-9C21-57CAA120E114}" type="slidenum">
              <a:rPr lang="en-GB" smtClean="0"/>
              <a:t>‹#›</a:t>
            </a:fld>
            <a:endParaRPr lang="en-GB" dirty="0"/>
          </a:p>
        </p:txBody>
      </p:sp>
      <p:sp>
        <p:nvSpPr>
          <p:cNvPr id="8" name="Pladsholder til billede 9">
            <a:extLst>
              <a:ext uri="{FF2B5EF4-FFF2-40B4-BE49-F238E27FC236}">
                <a16:creationId xmlns:a16="http://schemas.microsoft.com/office/drawing/2014/main" id="{EE1B35E0-A5B1-1748-D054-2575D7411CC7}"/>
              </a:ext>
            </a:extLst>
          </p:cNvPr>
          <p:cNvSpPr>
            <a:spLocks noGrp="1"/>
          </p:cNvSpPr>
          <p:nvPr>
            <p:ph type="pic" sz="quarter" idx="14" hasCustomPrompt="1"/>
          </p:nvPr>
        </p:nvSpPr>
        <p:spPr>
          <a:xfrm rot="21402571">
            <a:off x="985914" y="2449156"/>
            <a:ext cx="4115489" cy="2817262"/>
          </a:xfrm>
          <a:solidFill>
            <a:schemeClr val="bg1">
              <a:lumMod val="65000"/>
            </a:schemeClr>
          </a:solidFill>
          <a:ln w="146050" cap="flat">
            <a:solidFill>
              <a:schemeClr val="bg1"/>
            </a:solidFill>
            <a:miter lim="800000"/>
          </a:ln>
        </p:spPr>
        <p:txBody>
          <a:bodyPr lIns="0" tIns="1080000" rIns="0" anchor="ctr" anchorCtr="1"/>
          <a:lstStyle>
            <a:lvl1pPr marL="0" indent="0" algn="ctr">
              <a:buNone/>
              <a:defRPr sz="2400" baseline="0">
                <a:solidFill>
                  <a:schemeClr val="bg1"/>
                </a:solidFill>
                <a:sym typeface="Wingdings" panose="05000000000000000000" pitchFamily="2" charset="2"/>
              </a:defRPr>
            </a:lvl1pPr>
          </a:lstStyle>
          <a:p>
            <a:r>
              <a:rPr lang="en-GB" dirty="0"/>
              <a:t>Click icon to insert image</a:t>
            </a:r>
          </a:p>
        </p:txBody>
      </p:sp>
      <p:sp>
        <p:nvSpPr>
          <p:cNvPr id="9" name="Pladsholder til billede 9">
            <a:extLst>
              <a:ext uri="{FF2B5EF4-FFF2-40B4-BE49-F238E27FC236}">
                <a16:creationId xmlns:a16="http://schemas.microsoft.com/office/drawing/2014/main" id="{E815A343-B052-E851-8FDF-17976A3957D9}"/>
              </a:ext>
            </a:extLst>
          </p:cNvPr>
          <p:cNvSpPr>
            <a:spLocks noGrp="1"/>
          </p:cNvSpPr>
          <p:nvPr>
            <p:ph type="pic" sz="quarter" idx="15" hasCustomPrompt="1"/>
          </p:nvPr>
        </p:nvSpPr>
        <p:spPr>
          <a:xfrm rot="533356">
            <a:off x="5893725" y="2510306"/>
            <a:ext cx="5462634" cy="3596788"/>
          </a:xfrm>
          <a:solidFill>
            <a:schemeClr val="bg1">
              <a:lumMod val="65000"/>
            </a:schemeClr>
          </a:solidFill>
          <a:ln w="146050" cap="flat">
            <a:solidFill>
              <a:schemeClr val="bg1"/>
            </a:solidFill>
            <a:miter lim="800000"/>
          </a:ln>
        </p:spPr>
        <p:txBody>
          <a:bodyPr lIns="360000" tIns="1080000" rIns="360000" anchor="ctr" anchorCtr="1"/>
          <a:lstStyle>
            <a:lvl1pPr marL="0" indent="0" algn="ctr">
              <a:buNone/>
              <a:defRPr sz="2400" baseline="0">
                <a:solidFill>
                  <a:schemeClr val="bg1"/>
                </a:solidFill>
                <a:sym typeface="Wingdings" panose="05000000000000000000" pitchFamily="2" charset="2"/>
              </a:defRPr>
            </a:lvl1pPr>
          </a:lstStyle>
          <a:p>
            <a:r>
              <a:rPr lang="en-GB" dirty="0"/>
              <a:t>Click icon to insert image</a:t>
            </a:r>
          </a:p>
        </p:txBody>
      </p:sp>
      <p:sp>
        <p:nvSpPr>
          <p:cNvPr id="3" name="TextBox 2">
            <a:extLst>
              <a:ext uri="{FF2B5EF4-FFF2-40B4-BE49-F238E27FC236}">
                <a16:creationId xmlns:a16="http://schemas.microsoft.com/office/drawing/2014/main" id="{3D5F33A7-1D81-AB36-A3BB-FC35AF2B3579}"/>
              </a:ext>
            </a:extLst>
          </p:cNvPr>
          <p:cNvSpPr txBox="1"/>
          <p:nvPr userDrawn="1"/>
        </p:nvSpPr>
        <p:spPr>
          <a:xfrm>
            <a:off x="0" y="-310243"/>
            <a:ext cx="6825343" cy="310243"/>
          </a:xfrm>
          <a:prstGeom prst="rect">
            <a:avLst/>
          </a:prstGeom>
        </p:spPr>
        <p:txBody>
          <a:bodyPr vert="horz" wrap="square" lIns="0" tIns="0" rIns="0" bIns="0" rtlCol="0" anchor="t"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endParaRPr lang="en-GB" sz="4800" b="1" dirty="0">
              <a:solidFill>
                <a:prstClr val="white"/>
              </a:solidFill>
              <a:latin typeface="Microsoft New Tai Lue"/>
            </a:endParaRPr>
          </a:p>
        </p:txBody>
      </p:sp>
      <p:sp>
        <p:nvSpPr>
          <p:cNvPr id="4" name="TextBox 1">
            <a:extLst>
              <a:ext uri="{FF2B5EF4-FFF2-40B4-BE49-F238E27FC236}">
                <a16:creationId xmlns:a16="http://schemas.microsoft.com/office/drawing/2014/main" id="{B102B45B-BE10-0955-7D2B-71607E79FE0D}"/>
              </a:ext>
            </a:extLst>
          </p:cNvPr>
          <p:cNvSpPr txBox="1"/>
          <p:nvPr userDrawn="1"/>
        </p:nvSpPr>
        <p:spPr>
          <a:xfrm>
            <a:off x="588964" y="-375558"/>
            <a:ext cx="11012486" cy="306335"/>
          </a:xfrm>
          <a:prstGeom prst="rect">
            <a:avLst/>
          </a:prstGeom>
        </p:spPr>
        <p:txBody>
          <a:bodyPr vert="horz" wrap="square" lIns="0" tIns="0" rIns="0" bIns="0" rtlCol="0" anchor="b"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GB" sz="1400" b="1" dirty="0">
                <a:solidFill>
                  <a:schemeClr val="tx1"/>
                </a:solidFill>
                <a:latin typeface="Microsoft New Tai Lue"/>
              </a:rPr>
              <a:t>Highlight words </a:t>
            </a:r>
            <a:r>
              <a:rPr lang="en-GB" sz="1400" b="0" dirty="0">
                <a:solidFill>
                  <a:schemeClr val="tx1"/>
                </a:solidFill>
                <a:latin typeface="Microsoft New Tai Lue"/>
              </a:rPr>
              <a:t>in headline using </a:t>
            </a:r>
            <a:r>
              <a:rPr lang="en-GB" sz="1400" b="1" dirty="0">
                <a:solidFill>
                  <a:schemeClr val="tx1"/>
                </a:solidFill>
                <a:latin typeface="Microsoft New Tai Lue"/>
              </a:rPr>
              <a:t>bold   </a:t>
            </a:r>
            <a:endParaRPr lang="en-GB" sz="1400" b="0" dirty="0">
              <a:solidFill>
                <a:schemeClr val="tx1"/>
              </a:solidFill>
              <a:latin typeface="Microsoft New Tai Lue"/>
            </a:endParaRPr>
          </a:p>
        </p:txBody>
      </p:sp>
    </p:spTree>
    <p:extLst>
      <p:ext uri="{BB962C8B-B14F-4D97-AF65-F5344CB8AC3E}">
        <p14:creationId xmlns:p14="http://schemas.microsoft.com/office/powerpoint/2010/main" val="42610652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images">
    <p:bg>
      <p:bgPr>
        <a:solidFill>
          <a:schemeClr val="accent1"/>
        </a:solidFill>
        <a:effectLst/>
      </p:bgPr>
    </p:bg>
    <p:spTree>
      <p:nvGrpSpPr>
        <p:cNvPr id="1" name=""/>
        <p:cNvGrpSpPr/>
        <p:nvPr/>
      </p:nvGrpSpPr>
      <p:grpSpPr>
        <a:xfrm>
          <a:off x="0" y="0"/>
          <a:ext cx="0" cy="0"/>
          <a:chOff x="0" y="0"/>
          <a:chExt cx="0" cy="0"/>
        </a:xfrm>
      </p:grpSpPr>
      <p:sp>
        <p:nvSpPr>
          <p:cNvPr id="5" name="Pladsholder til dato 4"/>
          <p:cNvSpPr>
            <a:spLocks noGrp="1"/>
          </p:cNvSpPr>
          <p:nvPr>
            <p:ph type="dt" sz="half" idx="10"/>
          </p:nvPr>
        </p:nvSpPr>
        <p:spPr/>
        <p:txBody>
          <a:bodyPr/>
          <a:lstStyle/>
          <a:p>
            <a:fld id="{C81AEE70-9EF6-4011-9FEC-8E4C1B37B6E7}" type="datetime1">
              <a:rPr lang="en-GB" smtClean="0"/>
              <a:t>20/08/2026</a:t>
            </a:fld>
            <a:endParaRPr lang="en-GB" dirty="0"/>
          </a:p>
        </p:txBody>
      </p:sp>
      <p:sp>
        <p:nvSpPr>
          <p:cNvPr id="6" name="Pladsholder til sidefod 5"/>
          <p:cNvSpPr>
            <a:spLocks noGrp="1"/>
          </p:cNvSpPr>
          <p:nvPr>
            <p:ph type="ftr" sz="quarter" idx="11"/>
          </p:nvPr>
        </p:nvSpPr>
        <p:spPr/>
        <p:txBody>
          <a:bodyPr/>
          <a:lstStyle/>
          <a:p>
            <a:endParaRPr lang="en-GB" dirty="0"/>
          </a:p>
        </p:txBody>
      </p:sp>
      <p:sp>
        <p:nvSpPr>
          <p:cNvPr id="7" name="Pladsholder til slidenummer 6"/>
          <p:cNvSpPr>
            <a:spLocks noGrp="1"/>
          </p:cNvSpPr>
          <p:nvPr>
            <p:ph type="sldNum" sz="quarter" idx="12"/>
          </p:nvPr>
        </p:nvSpPr>
        <p:spPr/>
        <p:txBody>
          <a:bodyPr/>
          <a:lstStyle/>
          <a:p>
            <a:fld id="{091A926C-488A-4E3E-9C21-57CAA120E114}" type="slidenum">
              <a:rPr lang="en-GB" smtClean="0"/>
              <a:t>‹#›</a:t>
            </a:fld>
            <a:endParaRPr lang="en-GB" dirty="0"/>
          </a:p>
        </p:txBody>
      </p:sp>
      <p:sp>
        <p:nvSpPr>
          <p:cNvPr id="8" name="Pladsholder til billede 9">
            <a:extLst>
              <a:ext uri="{FF2B5EF4-FFF2-40B4-BE49-F238E27FC236}">
                <a16:creationId xmlns:a16="http://schemas.microsoft.com/office/drawing/2014/main" id="{EE1B35E0-A5B1-1748-D054-2575D7411CC7}"/>
              </a:ext>
            </a:extLst>
          </p:cNvPr>
          <p:cNvSpPr>
            <a:spLocks noGrp="1"/>
          </p:cNvSpPr>
          <p:nvPr>
            <p:ph type="pic" sz="quarter" idx="14" hasCustomPrompt="1"/>
          </p:nvPr>
        </p:nvSpPr>
        <p:spPr>
          <a:xfrm>
            <a:off x="589757" y="2890520"/>
            <a:ext cx="3433685" cy="3403600"/>
          </a:xfrm>
          <a:solidFill>
            <a:schemeClr val="bg1">
              <a:lumMod val="65000"/>
            </a:schemeClr>
          </a:solidFill>
          <a:ln w="76200" cap="flat">
            <a:noFill/>
            <a:miter lim="800000"/>
          </a:ln>
          <a:effectLst>
            <a:outerShdw blurRad="50800" dist="38100" dir="2700000" algn="tl" rotWithShape="0">
              <a:prstClr val="black">
                <a:alpha val="40000"/>
              </a:prstClr>
            </a:outerShdw>
          </a:effectLst>
        </p:spPr>
        <p:txBody>
          <a:bodyPr lIns="0" tIns="1188000" rIns="0" anchor="ctr" anchorCtr="1"/>
          <a:lstStyle>
            <a:lvl1pPr marL="0" indent="0" algn="ctr">
              <a:buNone/>
              <a:defRPr sz="2000" baseline="0">
                <a:solidFill>
                  <a:schemeClr val="bg1"/>
                </a:solidFill>
                <a:sym typeface="Wingdings" panose="05000000000000000000" pitchFamily="2" charset="2"/>
              </a:defRPr>
            </a:lvl1pPr>
          </a:lstStyle>
          <a:p>
            <a:r>
              <a:rPr lang="en-GB" dirty="0"/>
              <a:t>Click icon to insert image</a:t>
            </a:r>
          </a:p>
        </p:txBody>
      </p:sp>
      <p:sp>
        <p:nvSpPr>
          <p:cNvPr id="9" name="Pladsholder til billede 9">
            <a:extLst>
              <a:ext uri="{FF2B5EF4-FFF2-40B4-BE49-F238E27FC236}">
                <a16:creationId xmlns:a16="http://schemas.microsoft.com/office/drawing/2014/main" id="{E815A343-B052-E851-8FDF-17976A3957D9}"/>
              </a:ext>
            </a:extLst>
          </p:cNvPr>
          <p:cNvSpPr>
            <a:spLocks noGrp="1"/>
          </p:cNvSpPr>
          <p:nvPr>
            <p:ph type="pic" sz="quarter" idx="15" hasCustomPrompt="1"/>
          </p:nvPr>
        </p:nvSpPr>
        <p:spPr>
          <a:xfrm>
            <a:off x="5852160" y="612233"/>
            <a:ext cx="5749290" cy="5681887"/>
          </a:xfrm>
          <a:solidFill>
            <a:schemeClr val="bg1">
              <a:lumMod val="75000"/>
            </a:schemeClr>
          </a:solidFill>
          <a:ln w="76200" cap="flat">
            <a:noFill/>
            <a:miter lim="800000"/>
          </a:ln>
          <a:effectLst>
            <a:outerShdw blurRad="50800" dist="38100" dir="2700000" algn="tl" rotWithShape="0">
              <a:prstClr val="black">
                <a:alpha val="40000"/>
              </a:prstClr>
            </a:outerShdw>
          </a:effectLst>
        </p:spPr>
        <p:txBody>
          <a:bodyPr lIns="540000" tIns="1080000" rIns="540000" anchor="ctr" anchorCtr="1"/>
          <a:lstStyle>
            <a:lvl1pPr marL="0" indent="0" algn="ctr">
              <a:buNone/>
              <a:defRPr sz="2400" baseline="0">
                <a:solidFill>
                  <a:schemeClr val="bg1"/>
                </a:solidFill>
                <a:sym typeface="Wingdings" panose="05000000000000000000" pitchFamily="2" charset="2"/>
              </a:defRPr>
            </a:lvl1pPr>
          </a:lstStyle>
          <a:p>
            <a:r>
              <a:rPr lang="en-GB" dirty="0"/>
              <a:t>Click icon to insert image</a:t>
            </a:r>
          </a:p>
        </p:txBody>
      </p:sp>
      <p:sp>
        <p:nvSpPr>
          <p:cNvPr id="10" name="Pladsholder til billede 9">
            <a:extLst>
              <a:ext uri="{FF2B5EF4-FFF2-40B4-BE49-F238E27FC236}">
                <a16:creationId xmlns:a16="http://schemas.microsoft.com/office/drawing/2014/main" id="{43FCB96B-CD6D-B9F3-A688-74E5893485CB}"/>
              </a:ext>
            </a:extLst>
          </p:cNvPr>
          <p:cNvSpPr>
            <a:spLocks noGrp="1"/>
          </p:cNvSpPr>
          <p:nvPr>
            <p:ph type="pic" sz="quarter" idx="16" hasCustomPrompt="1"/>
          </p:nvPr>
        </p:nvSpPr>
        <p:spPr>
          <a:xfrm>
            <a:off x="2855041" y="1961476"/>
            <a:ext cx="2336801" cy="2294929"/>
          </a:xfrm>
          <a:solidFill>
            <a:schemeClr val="bg1">
              <a:lumMod val="85000"/>
            </a:schemeClr>
          </a:solidFill>
          <a:ln w="76200" cap="flat">
            <a:noFill/>
            <a:miter lim="800000"/>
          </a:ln>
          <a:effectLst>
            <a:outerShdw blurRad="50800" dist="38100" dir="2700000" algn="tl" rotWithShape="0">
              <a:prstClr val="black">
                <a:alpha val="40000"/>
              </a:prstClr>
            </a:outerShdw>
          </a:effectLst>
        </p:spPr>
        <p:txBody>
          <a:bodyPr lIns="0" tIns="1188000" rIns="0" anchor="ctr" anchorCtr="1"/>
          <a:lstStyle>
            <a:lvl1pPr marL="0" indent="0" algn="ctr">
              <a:buNone/>
              <a:defRPr sz="1800" baseline="0">
                <a:solidFill>
                  <a:schemeClr val="bg1"/>
                </a:solidFill>
                <a:sym typeface="Wingdings" panose="05000000000000000000" pitchFamily="2" charset="2"/>
              </a:defRPr>
            </a:lvl1pPr>
          </a:lstStyle>
          <a:p>
            <a:r>
              <a:rPr lang="en-GB" dirty="0"/>
              <a:t>Click icon                       to insert image</a:t>
            </a:r>
          </a:p>
        </p:txBody>
      </p:sp>
      <p:sp>
        <p:nvSpPr>
          <p:cNvPr id="3" name="Title 2">
            <a:extLst>
              <a:ext uri="{FF2B5EF4-FFF2-40B4-BE49-F238E27FC236}">
                <a16:creationId xmlns:a16="http://schemas.microsoft.com/office/drawing/2014/main" id="{D623C8CB-D006-2AF2-DF37-08254005FBC6}"/>
              </a:ext>
            </a:extLst>
          </p:cNvPr>
          <p:cNvSpPr>
            <a:spLocks noGrp="1"/>
          </p:cNvSpPr>
          <p:nvPr>
            <p:ph type="title" hasCustomPrompt="1"/>
          </p:nvPr>
        </p:nvSpPr>
        <p:spPr>
          <a:xfrm>
            <a:off x="588965" y="620713"/>
            <a:ext cx="4602877" cy="1008061"/>
          </a:xfrm>
        </p:spPr>
        <p:txBody>
          <a:bodyPr/>
          <a:lstStyle>
            <a:lvl1pPr>
              <a:defRPr b="1">
                <a:solidFill>
                  <a:schemeClr val="bg1"/>
                </a:solidFill>
              </a:defRPr>
            </a:lvl1pPr>
          </a:lstStyle>
          <a:p>
            <a:r>
              <a:rPr lang="en-GB" dirty="0"/>
              <a:t>Click to add title</a:t>
            </a:r>
          </a:p>
        </p:txBody>
      </p:sp>
    </p:spTree>
    <p:extLst>
      <p:ext uri="{BB962C8B-B14F-4D97-AF65-F5344CB8AC3E}">
        <p14:creationId xmlns:p14="http://schemas.microsoft.com/office/powerpoint/2010/main" val="29057143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with text right">
    <p:bg>
      <p:bgPr>
        <a:solidFill>
          <a:schemeClr val="accent1"/>
        </a:solidFill>
        <a:effectLst/>
      </p:bgPr>
    </p:bg>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rot="20891566">
            <a:off x="1018941" y="1976793"/>
            <a:ext cx="3832754" cy="3749640"/>
          </a:xfrm>
          <a:solidFill>
            <a:schemeClr val="tx1">
              <a:lumMod val="65000"/>
            </a:schemeClr>
          </a:solidFill>
          <a:ln w="146050" cap="flat">
            <a:solidFill>
              <a:schemeClr val="tx1"/>
            </a:solidFill>
            <a:miter lim="800000"/>
          </a:ln>
        </p:spPr>
        <p:txBody>
          <a:bodyPr lIns="0" tIns="1224000" rIns="0" anchor="ctr" anchorCtr="1"/>
          <a:lstStyle>
            <a:lvl1pPr marL="0" indent="0" algn="ctr">
              <a:buNone/>
              <a:defRPr sz="2400" baseline="0">
                <a:solidFill>
                  <a:schemeClr val="tx1"/>
                </a:solidFill>
                <a:sym typeface="Wingdings" panose="05000000000000000000" pitchFamily="2" charset="2"/>
              </a:defRPr>
            </a:lvl1pPr>
          </a:lstStyle>
          <a:p>
            <a:r>
              <a:rPr lang="en-GB" dirty="0"/>
              <a:t>Click icon to insert image</a:t>
            </a:r>
          </a:p>
        </p:txBody>
      </p:sp>
      <p:sp>
        <p:nvSpPr>
          <p:cNvPr id="2" name="Titel 1"/>
          <p:cNvSpPr>
            <a:spLocks noGrp="1"/>
          </p:cNvSpPr>
          <p:nvPr>
            <p:ph type="title" hasCustomPrompt="1"/>
          </p:nvPr>
        </p:nvSpPr>
        <p:spPr>
          <a:xfrm>
            <a:off x="588965" y="620712"/>
            <a:ext cx="11012486" cy="865187"/>
          </a:xfrm>
        </p:spPr>
        <p:txBody>
          <a:bodyPr/>
          <a:lstStyle>
            <a:lvl1pPr>
              <a:defRPr b="1">
                <a:solidFill>
                  <a:schemeClr val="tx1"/>
                </a:solidFill>
              </a:defRPr>
            </a:lvl1pPr>
          </a:lstStyle>
          <a:p>
            <a:pPr lvl="0"/>
            <a:r>
              <a:rPr lang="en-GB" dirty="0"/>
              <a:t>Click to add title</a:t>
            </a:r>
          </a:p>
        </p:txBody>
      </p:sp>
      <p:sp>
        <p:nvSpPr>
          <p:cNvPr id="3" name="Pladsholder til indhold 2"/>
          <p:cNvSpPr>
            <a:spLocks noGrp="1"/>
          </p:cNvSpPr>
          <p:nvPr>
            <p:ph sz="half" idx="1" hasCustomPrompt="1"/>
          </p:nvPr>
        </p:nvSpPr>
        <p:spPr>
          <a:xfrm>
            <a:off x="5783580" y="2097067"/>
            <a:ext cx="5817869" cy="4205308"/>
          </a:xfrm>
        </p:spPr>
        <p:txBody>
          <a:bodyPr vert="horz" lIns="0" tIns="0" rIns="0" bIns="0" rtlCol="0">
            <a:noAutofit/>
          </a:bodyPr>
          <a:lstStyle>
            <a:lvl1pPr>
              <a:defRPr lang="da-DK" sz="3600" b="1" dirty="0" smtClean="0">
                <a:solidFill>
                  <a:schemeClr val="tx1"/>
                </a:solidFill>
              </a:defRPr>
            </a:lvl1pPr>
            <a:lvl2pPr>
              <a:defRPr lang="da-DK" sz="3200" b="1" dirty="0" smtClean="0">
                <a:solidFill>
                  <a:schemeClr val="tx1"/>
                </a:solidFill>
              </a:defRPr>
            </a:lvl2pPr>
            <a:lvl3pPr>
              <a:defRPr lang="da-DK" sz="2400" b="1" dirty="0" smtClean="0">
                <a:solidFill>
                  <a:schemeClr val="tx1"/>
                </a:solidFill>
              </a:defRPr>
            </a:lvl3pPr>
            <a:lvl4pPr>
              <a:defRPr lang="da-DK" b="1" dirty="0" smtClean="0">
                <a:solidFill>
                  <a:schemeClr val="tx1"/>
                </a:solidFill>
              </a:defRPr>
            </a:lvl4pPr>
            <a:lvl5pPr>
              <a:defRPr lang="da-DK" b="1" dirty="0">
                <a:solidFill>
                  <a:schemeClr val="tx1"/>
                </a:solidFill>
              </a:defRPr>
            </a:lvl5pPr>
            <a:lvl6pPr>
              <a:defRPr b="1">
                <a:solidFill>
                  <a:schemeClr val="tx1"/>
                </a:solidFill>
              </a:defRPr>
            </a:lvl6pPr>
            <a:lvl7pPr>
              <a:defRPr b="1">
                <a:solidFill>
                  <a:schemeClr val="tx1"/>
                </a:solidFill>
              </a:defRPr>
            </a:lvl7pPr>
            <a:lvl8pPr>
              <a:defRPr b="1">
                <a:solidFill>
                  <a:schemeClr val="tx1"/>
                </a:solidFill>
              </a:defRPr>
            </a:lvl8pPr>
            <a:lvl9pPr>
              <a:defRPr b="1">
                <a:solidFill>
                  <a:schemeClr val="tx1"/>
                </a:solidFill>
              </a:defRPr>
            </a:lvl9pPr>
          </a:lstStyle>
          <a:p>
            <a:pPr lvl="0"/>
            <a:r>
              <a:rPr lang="en-GB" dirty="0"/>
              <a:t>Click to add text</a:t>
            </a:r>
          </a:p>
          <a:p>
            <a:pPr lvl="1"/>
            <a:r>
              <a:rPr lang="en-GB" dirty="0" err="1"/>
              <a:t>Andet</a:t>
            </a:r>
            <a:r>
              <a:rPr lang="en-GB" dirty="0"/>
              <a:t> </a:t>
            </a:r>
            <a:r>
              <a:rPr lang="en-GB" dirty="0" err="1"/>
              <a:t>niveau</a:t>
            </a:r>
            <a:endParaRPr lang="en-GB" dirty="0"/>
          </a:p>
          <a:p>
            <a:pPr lvl="2"/>
            <a:r>
              <a:rPr lang="en-GB" dirty="0" err="1"/>
              <a:t>Tredje</a:t>
            </a:r>
            <a:r>
              <a:rPr lang="en-GB" dirty="0"/>
              <a:t> </a:t>
            </a:r>
            <a:r>
              <a:rPr lang="en-GB" dirty="0" err="1"/>
              <a:t>niveau</a:t>
            </a:r>
            <a:endParaRPr lang="en-GB" dirty="0"/>
          </a:p>
        </p:txBody>
      </p:sp>
      <p:sp>
        <p:nvSpPr>
          <p:cNvPr id="5" name="Pladsholder til dato 4"/>
          <p:cNvSpPr>
            <a:spLocks noGrp="1"/>
          </p:cNvSpPr>
          <p:nvPr>
            <p:ph type="dt" sz="half" idx="10"/>
          </p:nvPr>
        </p:nvSpPr>
        <p:spPr/>
        <p:txBody>
          <a:bodyPr/>
          <a:lstStyle/>
          <a:p>
            <a:fld id="{27F698F8-8127-4186-B6E0-5A9DB8590659}" type="datetime1">
              <a:rPr lang="en-GB" smtClean="0"/>
              <a:t>20/08/2026</a:t>
            </a:fld>
            <a:endParaRPr lang="en-GB" dirty="0"/>
          </a:p>
        </p:txBody>
      </p:sp>
      <p:sp>
        <p:nvSpPr>
          <p:cNvPr id="6" name="Pladsholder til sidefod 5"/>
          <p:cNvSpPr>
            <a:spLocks noGrp="1"/>
          </p:cNvSpPr>
          <p:nvPr>
            <p:ph type="ftr" sz="quarter" idx="11"/>
          </p:nvPr>
        </p:nvSpPr>
        <p:spPr/>
        <p:txBody>
          <a:bodyPr/>
          <a:lstStyle/>
          <a:p>
            <a:endParaRPr lang="en-GB" dirty="0"/>
          </a:p>
        </p:txBody>
      </p:sp>
      <p:sp>
        <p:nvSpPr>
          <p:cNvPr id="7" name="Pladsholder til slidenummer 6"/>
          <p:cNvSpPr>
            <a:spLocks noGrp="1"/>
          </p:cNvSpPr>
          <p:nvPr>
            <p:ph type="sldNum" sz="quarter" idx="12"/>
          </p:nvPr>
        </p:nvSpPr>
        <p:spPr/>
        <p:txBody>
          <a:bodyPr/>
          <a:lstStyle/>
          <a:p>
            <a:fld id="{091A926C-488A-4E3E-9C21-57CAA120E114}" type="slidenum">
              <a:rPr lang="en-GB" smtClean="0"/>
              <a:t>‹#›</a:t>
            </a:fld>
            <a:endParaRPr lang="en-GB" dirty="0"/>
          </a:p>
        </p:txBody>
      </p:sp>
    </p:spTree>
    <p:extLst>
      <p:ext uri="{BB962C8B-B14F-4D97-AF65-F5344CB8AC3E}">
        <p14:creationId xmlns:p14="http://schemas.microsoft.com/office/powerpoint/2010/main" val="2960968685"/>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Image with text left">
    <p:bg>
      <p:bgPr>
        <a:solidFill>
          <a:schemeClr val="accent1"/>
        </a:solidFill>
        <a:effectLst/>
      </p:bgPr>
    </p:bg>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rot="496878">
            <a:off x="6504534" y="1615672"/>
            <a:ext cx="4653097" cy="4640373"/>
          </a:xfrm>
          <a:solidFill>
            <a:schemeClr val="bg1">
              <a:lumMod val="65000"/>
            </a:schemeClr>
          </a:solidFill>
          <a:ln w="146050" cap="flat">
            <a:solidFill>
              <a:schemeClr val="bg1"/>
            </a:solidFill>
            <a:miter lim="800000"/>
          </a:ln>
        </p:spPr>
        <p:txBody>
          <a:bodyPr lIns="0" tIns="1188000" rIns="0" anchor="ctr" anchorCtr="1"/>
          <a:lstStyle>
            <a:lvl1pPr marL="0" indent="0" algn="ctr">
              <a:buNone/>
              <a:defRPr sz="2400" b="0" baseline="0">
                <a:solidFill>
                  <a:schemeClr val="bg1"/>
                </a:solidFill>
                <a:sym typeface="Wingdings" panose="05000000000000000000" pitchFamily="2" charset="2"/>
              </a:defRPr>
            </a:lvl1pPr>
          </a:lstStyle>
          <a:p>
            <a:r>
              <a:rPr lang="en-GB" dirty="0"/>
              <a:t>Click icon to insert image</a:t>
            </a:r>
          </a:p>
        </p:txBody>
      </p:sp>
      <p:sp>
        <p:nvSpPr>
          <p:cNvPr id="5" name="Pladsholder til dato 4"/>
          <p:cNvSpPr>
            <a:spLocks noGrp="1"/>
          </p:cNvSpPr>
          <p:nvPr>
            <p:ph type="dt" sz="half" idx="10"/>
          </p:nvPr>
        </p:nvSpPr>
        <p:spPr/>
        <p:txBody>
          <a:bodyPr/>
          <a:lstStyle/>
          <a:p>
            <a:fld id="{DCA0C55F-A06C-4D12-9FE7-11486C7072EC}" type="datetime1">
              <a:rPr lang="en-GB" smtClean="0"/>
              <a:t>20/08/2026</a:t>
            </a:fld>
            <a:endParaRPr lang="en-GB" dirty="0"/>
          </a:p>
        </p:txBody>
      </p:sp>
      <p:sp>
        <p:nvSpPr>
          <p:cNvPr id="6" name="Pladsholder til sidefod 5"/>
          <p:cNvSpPr>
            <a:spLocks noGrp="1"/>
          </p:cNvSpPr>
          <p:nvPr>
            <p:ph type="ftr" sz="quarter" idx="11"/>
          </p:nvPr>
        </p:nvSpPr>
        <p:spPr/>
        <p:txBody>
          <a:bodyPr/>
          <a:lstStyle/>
          <a:p>
            <a:endParaRPr lang="en-GB" dirty="0"/>
          </a:p>
        </p:txBody>
      </p:sp>
      <p:sp>
        <p:nvSpPr>
          <p:cNvPr id="7" name="Pladsholder til slidenummer 6"/>
          <p:cNvSpPr>
            <a:spLocks noGrp="1"/>
          </p:cNvSpPr>
          <p:nvPr>
            <p:ph type="sldNum" sz="quarter" idx="12"/>
          </p:nvPr>
        </p:nvSpPr>
        <p:spPr/>
        <p:txBody>
          <a:bodyPr/>
          <a:lstStyle/>
          <a:p>
            <a:fld id="{091A926C-488A-4E3E-9C21-57CAA120E114}" type="slidenum">
              <a:rPr lang="en-GB" smtClean="0"/>
              <a:t>‹#›</a:t>
            </a:fld>
            <a:endParaRPr lang="en-GB" dirty="0"/>
          </a:p>
        </p:txBody>
      </p:sp>
      <p:sp>
        <p:nvSpPr>
          <p:cNvPr id="9" name="Titel 1">
            <a:extLst>
              <a:ext uri="{FF2B5EF4-FFF2-40B4-BE49-F238E27FC236}">
                <a16:creationId xmlns:a16="http://schemas.microsoft.com/office/drawing/2014/main" id="{44AE573B-1000-D841-B8B4-F927523899D7}"/>
              </a:ext>
            </a:extLst>
          </p:cNvPr>
          <p:cNvSpPr>
            <a:spLocks noGrp="1"/>
          </p:cNvSpPr>
          <p:nvPr>
            <p:ph type="title" hasCustomPrompt="1"/>
          </p:nvPr>
        </p:nvSpPr>
        <p:spPr>
          <a:xfrm>
            <a:off x="588965" y="620712"/>
            <a:ext cx="11012486" cy="865187"/>
          </a:xfrm>
        </p:spPr>
        <p:txBody>
          <a:bodyPr/>
          <a:lstStyle>
            <a:lvl1pPr>
              <a:defRPr b="1">
                <a:solidFill>
                  <a:schemeClr val="bg1"/>
                </a:solidFill>
              </a:defRPr>
            </a:lvl1pPr>
          </a:lstStyle>
          <a:p>
            <a:pPr lvl="0"/>
            <a:r>
              <a:rPr lang="en-GB" dirty="0"/>
              <a:t>Click to add title</a:t>
            </a:r>
          </a:p>
        </p:txBody>
      </p:sp>
      <p:sp>
        <p:nvSpPr>
          <p:cNvPr id="11" name="Pladsholder til indhold 2">
            <a:extLst>
              <a:ext uri="{FF2B5EF4-FFF2-40B4-BE49-F238E27FC236}">
                <a16:creationId xmlns:a16="http://schemas.microsoft.com/office/drawing/2014/main" id="{9B691B69-65AA-9748-80BF-996C89344BB5}"/>
              </a:ext>
            </a:extLst>
          </p:cNvPr>
          <p:cNvSpPr>
            <a:spLocks noGrp="1"/>
          </p:cNvSpPr>
          <p:nvPr>
            <p:ph sz="half" idx="1" hasCustomPrompt="1"/>
          </p:nvPr>
        </p:nvSpPr>
        <p:spPr>
          <a:xfrm>
            <a:off x="588963" y="2097067"/>
            <a:ext cx="5818682" cy="4205308"/>
          </a:xfrm>
        </p:spPr>
        <p:txBody>
          <a:bodyPr vert="horz" lIns="0" tIns="0" rIns="0" bIns="0" rtlCol="0">
            <a:noAutofit/>
          </a:bodyPr>
          <a:lstStyle>
            <a:lvl1pPr>
              <a:defRPr lang="da-DK" sz="3600" b="1" dirty="0" smtClean="0">
                <a:solidFill>
                  <a:schemeClr val="bg1"/>
                </a:solidFill>
              </a:defRPr>
            </a:lvl1pPr>
            <a:lvl2pPr>
              <a:defRPr lang="da-DK" sz="3200" b="1" dirty="0" smtClean="0">
                <a:solidFill>
                  <a:schemeClr val="bg1"/>
                </a:solidFill>
              </a:defRPr>
            </a:lvl2pPr>
            <a:lvl3pPr>
              <a:defRPr lang="da-DK" sz="2400" b="1" dirty="0" smtClean="0">
                <a:solidFill>
                  <a:schemeClr val="bg1"/>
                </a:solidFill>
              </a:defRPr>
            </a:lvl3pPr>
            <a:lvl4pPr>
              <a:defRPr lang="da-DK" dirty="0" smtClean="0"/>
            </a:lvl4pPr>
            <a:lvl5pPr>
              <a:defRPr lang="da-DK" dirty="0"/>
            </a:lvl5pPr>
          </a:lstStyle>
          <a:p>
            <a:pPr lvl="0"/>
            <a:r>
              <a:rPr lang="en-GB" dirty="0"/>
              <a:t>Click to add text</a:t>
            </a:r>
          </a:p>
          <a:p>
            <a:pPr lvl="1"/>
            <a:r>
              <a:rPr lang="en-GB" dirty="0" err="1"/>
              <a:t>Andet</a:t>
            </a:r>
            <a:r>
              <a:rPr lang="en-GB" dirty="0"/>
              <a:t> </a:t>
            </a:r>
            <a:r>
              <a:rPr lang="en-GB" dirty="0" err="1"/>
              <a:t>niveau</a:t>
            </a:r>
            <a:endParaRPr lang="en-GB" dirty="0"/>
          </a:p>
          <a:p>
            <a:pPr lvl="2"/>
            <a:r>
              <a:rPr lang="en-GB" dirty="0" err="1"/>
              <a:t>Tredje</a:t>
            </a:r>
            <a:r>
              <a:rPr lang="en-GB" dirty="0"/>
              <a:t> </a:t>
            </a:r>
            <a:r>
              <a:rPr lang="en-GB" dirty="0" err="1"/>
              <a:t>niveau</a:t>
            </a:r>
            <a:endParaRPr lang="en-GB" dirty="0"/>
          </a:p>
        </p:txBody>
      </p:sp>
    </p:spTree>
    <p:extLst>
      <p:ext uri="{BB962C8B-B14F-4D97-AF65-F5344CB8AC3E}">
        <p14:creationId xmlns:p14="http://schemas.microsoft.com/office/powerpoint/2010/main" val="14410657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image A">
    <p:bg>
      <p:bgRef idx="1001">
        <a:schemeClr val="bg1"/>
      </p:bgRef>
    </p:bg>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1" y="331200"/>
            <a:ext cx="12191999" cy="6526800"/>
          </a:xfrm>
          <a:solidFill>
            <a:schemeClr val="tx1">
              <a:lumMod val="75000"/>
            </a:schemeClr>
          </a:solidFill>
        </p:spPr>
        <p:txBody>
          <a:bodyPr lIns="0" tIns="1080000" rIns="0" anchor="ctr" anchorCtr="0"/>
          <a:lstStyle>
            <a:lvl1pPr marL="0" indent="0" algn="ctr">
              <a:buNone/>
              <a:defRPr sz="2400" b="0" i="0" baseline="0">
                <a:solidFill>
                  <a:schemeClr val="tx1"/>
                </a:solidFill>
                <a:sym typeface="Wingdings" panose="05000000000000000000" pitchFamily="2" charset="2"/>
              </a:defRPr>
            </a:lvl1pPr>
          </a:lstStyle>
          <a:p>
            <a:r>
              <a:rPr lang="en-GB" dirty="0"/>
              <a:t>Click icon to insert image</a:t>
            </a:r>
          </a:p>
        </p:txBody>
      </p:sp>
      <p:sp>
        <p:nvSpPr>
          <p:cNvPr id="2" name="Titel 1"/>
          <p:cNvSpPr>
            <a:spLocks noGrp="1"/>
          </p:cNvSpPr>
          <p:nvPr>
            <p:ph type="title" hasCustomPrompt="1"/>
          </p:nvPr>
        </p:nvSpPr>
        <p:spPr>
          <a:xfrm>
            <a:off x="588965" y="756000"/>
            <a:ext cx="6822000" cy="1065828"/>
          </a:xfrm>
          <a:solidFill>
            <a:schemeClr val="accent1">
              <a:alpha val="99950"/>
            </a:schemeClr>
          </a:solidFill>
        </p:spPr>
        <p:txBody>
          <a:bodyPr wrap="square" lIns="252000" tIns="216000" rIns="252000" bIns="108000">
            <a:spAutoFit/>
          </a:bodyPr>
          <a:lstStyle>
            <a:lvl1pPr>
              <a:spcAft>
                <a:spcPts val="600"/>
              </a:spcAft>
              <a:defRPr sz="4800" b="1" spc="0" baseline="0">
                <a:solidFill>
                  <a:schemeClr val="tx1"/>
                </a:solidFill>
              </a:defRPr>
            </a:lvl1pPr>
          </a:lstStyle>
          <a:p>
            <a:r>
              <a:rPr lang="en-GB" dirty="0"/>
              <a:t>Click to add text</a:t>
            </a:r>
          </a:p>
        </p:txBody>
      </p:sp>
      <p:sp>
        <p:nvSpPr>
          <p:cNvPr id="5" name="Pladsholder til dato 4"/>
          <p:cNvSpPr>
            <a:spLocks noGrp="1"/>
          </p:cNvSpPr>
          <p:nvPr>
            <p:ph type="dt" sz="half" idx="10"/>
          </p:nvPr>
        </p:nvSpPr>
        <p:spPr/>
        <p:txBody>
          <a:bodyPr/>
          <a:lstStyle/>
          <a:p>
            <a:fld id="{2CC73FB4-74ED-479B-AC3F-D58B1D2996E2}" type="datetime1">
              <a:rPr lang="en-GB" smtClean="0"/>
              <a:t>20/08/2026</a:t>
            </a:fld>
            <a:endParaRPr lang="en-GB" dirty="0"/>
          </a:p>
        </p:txBody>
      </p:sp>
      <p:sp>
        <p:nvSpPr>
          <p:cNvPr id="6" name="Pladsholder til sidefod 5"/>
          <p:cNvSpPr>
            <a:spLocks noGrp="1"/>
          </p:cNvSpPr>
          <p:nvPr>
            <p:ph type="ftr" sz="quarter" idx="11"/>
          </p:nvPr>
        </p:nvSpPr>
        <p:spPr/>
        <p:txBody>
          <a:bodyPr/>
          <a:lstStyle/>
          <a:p>
            <a:endParaRPr lang="en-GB" dirty="0"/>
          </a:p>
        </p:txBody>
      </p:sp>
      <p:sp>
        <p:nvSpPr>
          <p:cNvPr id="7" name="Pladsholder til slidenummer 6"/>
          <p:cNvSpPr>
            <a:spLocks noGrp="1"/>
          </p:cNvSpPr>
          <p:nvPr>
            <p:ph type="sldNum" sz="quarter" idx="12"/>
          </p:nvPr>
        </p:nvSpPr>
        <p:spPr/>
        <p:txBody>
          <a:bodyPr/>
          <a:lstStyle/>
          <a:p>
            <a:fld id="{091A926C-488A-4E3E-9C21-57CAA120E114}" type="slidenum">
              <a:rPr lang="en-GB" smtClean="0"/>
              <a:t>‹#›</a:t>
            </a:fld>
            <a:endParaRPr lang="en-GB" dirty="0"/>
          </a:p>
        </p:txBody>
      </p:sp>
      <p:sp>
        <p:nvSpPr>
          <p:cNvPr id="4" name="TextBox 1">
            <a:extLst>
              <a:ext uri="{FF2B5EF4-FFF2-40B4-BE49-F238E27FC236}">
                <a16:creationId xmlns:a16="http://schemas.microsoft.com/office/drawing/2014/main" id="{BC22F958-FB17-66E4-EB45-75E15E5E3F80}"/>
              </a:ext>
            </a:extLst>
          </p:cNvPr>
          <p:cNvSpPr txBox="1"/>
          <p:nvPr userDrawn="1"/>
        </p:nvSpPr>
        <p:spPr>
          <a:xfrm>
            <a:off x="588964" y="-375558"/>
            <a:ext cx="11012486" cy="306335"/>
          </a:xfrm>
          <a:prstGeom prst="rect">
            <a:avLst/>
          </a:prstGeom>
        </p:spPr>
        <p:txBody>
          <a:bodyPr vert="horz" wrap="square" lIns="0" tIns="0" rIns="0" bIns="0" rtlCol="0" anchor="b"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GB" sz="1400" b="1" dirty="0">
                <a:solidFill>
                  <a:schemeClr val="bg1"/>
                </a:solidFill>
                <a:latin typeface="Microsoft New Tai Lue"/>
              </a:rPr>
              <a:t>Highlight words </a:t>
            </a:r>
            <a:r>
              <a:rPr lang="en-GB" sz="1400" b="0" dirty="0">
                <a:solidFill>
                  <a:schemeClr val="bg1"/>
                </a:solidFill>
                <a:latin typeface="Microsoft New Tai Lue"/>
              </a:rPr>
              <a:t>in headline using </a:t>
            </a:r>
            <a:r>
              <a:rPr lang="en-GB" sz="1400" b="1" dirty="0">
                <a:solidFill>
                  <a:schemeClr val="bg1"/>
                </a:solidFill>
                <a:latin typeface="Microsoft New Tai Lue"/>
              </a:rPr>
              <a:t>bold   </a:t>
            </a:r>
            <a:endParaRPr lang="en-GB" sz="1400" b="0" dirty="0">
              <a:solidFill>
                <a:schemeClr val="bg1"/>
              </a:solidFill>
              <a:latin typeface="Microsoft New Tai Lue"/>
            </a:endParaRPr>
          </a:p>
        </p:txBody>
      </p:sp>
    </p:spTree>
    <p:extLst>
      <p:ext uri="{BB962C8B-B14F-4D97-AF65-F5344CB8AC3E}">
        <p14:creationId xmlns:p14="http://schemas.microsoft.com/office/powerpoint/2010/main" val="1317485895"/>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image B">
    <p:bg>
      <p:bgRef idx="1001">
        <a:schemeClr val="bg1"/>
      </p:bgRef>
    </p:bg>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0" y="331200"/>
            <a:ext cx="12191999" cy="6526800"/>
          </a:xfrm>
          <a:solidFill>
            <a:schemeClr val="tx1">
              <a:lumMod val="75000"/>
            </a:schemeClr>
          </a:solidFill>
        </p:spPr>
        <p:txBody>
          <a:bodyPr lIns="0" tIns="2628000" rIns="0" anchor="t" anchorCtr="0"/>
          <a:lstStyle>
            <a:lvl1pPr marL="0" indent="0" algn="ctr">
              <a:buNone/>
              <a:defRPr sz="2400" b="0" i="0" baseline="0">
                <a:solidFill>
                  <a:schemeClr val="tx1"/>
                </a:solidFill>
                <a:sym typeface="Wingdings" panose="05000000000000000000" pitchFamily="2" charset="2"/>
              </a:defRPr>
            </a:lvl1pPr>
          </a:lstStyle>
          <a:p>
            <a:r>
              <a:rPr lang="en-GB" dirty="0"/>
              <a:t>Click icon to insert image</a:t>
            </a:r>
          </a:p>
        </p:txBody>
      </p:sp>
      <p:sp>
        <p:nvSpPr>
          <p:cNvPr id="2" name="Titel 1"/>
          <p:cNvSpPr>
            <a:spLocks noGrp="1"/>
          </p:cNvSpPr>
          <p:nvPr>
            <p:ph type="title" hasCustomPrompt="1"/>
          </p:nvPr>
        </p:nvSpPr>
        <p:spPr>
          <a:xfrm>
            <a:off x="588961" y="4962214"/>
            <a:ext cx="4173870" cy="1340161"/>
          </a:xfrm>
          <a:solidFill>
            <a:schemeClr val="accent4">
              <a:alpha val="99950"/>
            </a:schemeClr>
          </a:solidFill>
        </p:spPr>
        <p:txBody>
          <a:bodyPr wrap="square" lIns="252000" tIns="108000" rIns="252000" bIns="0" anchor="t" anchorCtr="0">
            <a:spAutoFit/>
          </a:bodyPr>
          <a:lstStyle>
            <a:lvl1pPr>
              <a:defRPr sz="4000" b="1" spc="0" baseline="0">
                <a:solidFill>
                  <a:schemeClr val="tx1"/>
                </a:solidFill>
              </a:defRPr>
            </a:lvl1pPr>
          </a:lstStyle>
          <a:p>
            <a:r>
              <a:rPr lang="en-GB" dirty="0"/>
              <a:t>Click to add text</a:t>
            </a:r>
          </a:p>
        </p:txBody>
      </p:sp>
      <p:sp>
        <p:nvSpPr>
          <p:cNvPr id="5" name="Pladsholder til dato 4"/>
          <p:cNvSpPr>
            <a:spLocks noGrp="1"/>
          </p:cNvSpPr>
          <p:nvPr>
            <p:ph type="dt" sz="half" idx="10"/>
          </p:nvPr>
        </p:nvSpPr>
        <p:spPr/>
        <p:txBody>
          <a:bodyPr/>
          <a:lstStyle/>
          <a:p>
            <a:fld id="{C0156FC0-1C68-46A1-95BA-D879D9D7980D}" type="datetime1">
              <a:rPr lang="en-GB" smtClean="0"/>
              <a:t>20/08/2026</a:t>
            </a:fld>
            <a:endParaRPr lang="en-GB" dirty="0"/>
          </a:p>
        </p:txBody>
      </p:sp>
      <p:sp>
        <p:nvSpPr>
          <p:cNvPr id="6" name="Pladsholder til sidefod 5"/>
          <p:cNvSpPr>
            <a:spLocks noGrp="1"/>
          </p:cNvSpPr>
          <p:nvPr>
            <p:ph type="ftr" sz="quarter" idx="11"/>
          </p:nvPr>
        </p:nvSpPr>
        <p:spPr/>
        <p:txBody>
          <a:bodyPr/>
          <a:lstStyle/>
          <a:p>
            <a:endParaRPr lang="en-GB" dirty="0"/>
          </a:p>
        </p:txBody>
      </p:sp>
      <p:sp>
        <p:nvSpPr>
          <p:cNvPr id="7" name="Pladsholder til slidenummer 6"/>
          <p:cNvSpPr>
            <a:spLocks noGrp="1"/>
          </p:cNvSpPr>
          <p:nvPr>
            <p:ph type="sldNum" sz="quarter" idx="12"/>
          </p:nvPr>
        </p:nvSpPr>
        <p:spPr/>
        <p:txBody>
          <a:bodyPr/>
          <a:lstStyle/>
          <a:p>
            <a:fld id="{091A926C-488A-4E3E-9C21-57CAA120E114}" type="slidenum">
              <a:rPr lang="en-GB" smtClean="0"/>
              <a:t>‹#›</a:t>
            </a:fld>
            <a:endParaRPr lang="en-GB" dirty="0"/>
          </a:p>
        </p:txBody>
      </p:sp>
      <p:sp>
        <p:nvSpPr>
          <p:cNvPr id="3" name="TextBox 1">
            <a:extLst>
              <a:ext uri="{FF2B5EF4-FFF2-40B4-BE49-F238E27FC236}">
                <a16:creationId xmlns:a16="http://schemas.microsoft.com/office/drawing/2014/main" id="{E6BCCAFF-7E95-0536-8297-4959B0CA01D7}"/>
              </a:ext>
            </a:extLst>
          </p:cNvPr>
          <p:cNvSpPr txBox="1"/>
          <p:nvPr userDrawn="1"/>
        </p:nvSpPr>
        <p:spPr>
          <a:xfrm>
            <a:off x="588964" y="-375558"/>
            <a:ext cx="11012486" cy="306335"/>
          </a:xfrm>
          <a:prstGeom prst="rect">
            <a:avLst/>
          </a:prstGeom>
        </p:spPr>
        <p:txBody>
          <a:bodyPr vert="horz" wrap="square" lIns="0" tIns="0" rIns="0" bIns="0" rtlCol="0" anchor="b"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GB" sz="1400" b="1" dirty="0">
                <a:solidFill>
                  <a:schemeClr val="bg1"/>
                </a:solidFill>
                <a:latin typeface="Microsoft New Tai Lue"/>
              </a:rPr>
              <a:t>Highlight words </a:t>
            </a:r>
            <a:r>
              <a:rPr lang="en-GB" sz="1400" b="0" dirty="0">
                <a:solidFill>
                  <a:schemeClr val="bg1"/>
                </a:solidFill>
                <a:latin typeface="Microsoft New Tai Lue"/>
              </a:rPr>
              <a:t>in headline using </a:t>
            </a:r>
            <a:r>
              <a:rPr lang="en-GB" sz="1400" b="1" dirty="0">
                <a:solidFill>
                  <a:schemeClr val="bg1"/>
                </a:solidFill>
                <a:latin typeface="Microsoft New Tai Lue"/>
              </a:rPr>
              <a:t>bold   </a:t>
            </a:r>
            <a:endParaRPr lang="en-GB" sz="1400" b="0" dirty="0">
              <a:solidFill>
                <a:schemeClr val="bg1"/>
              </a:solidFill>
              <a:latin typeface="Microsoft New Tai Lue"/>
            </a:endParaRPr>
          </a:p>
        </p:txBody>
      </p:sp>
    </p:spTree>
    <p:extLst>
      <p:ext uri="{BB962C8B-B14F-4D97-AF65-F5344CB8AC3E}">
        <p14:creationId xmlns:p14="http://schemas.microsoft.com/office/powerpoint/2010/main" val="3200445437"/>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image C">
    <p:bg>
      <p:bgRef idx="1001">
        <a:schemeClr val="bg1"/>
      </p:bgRef>
    </p:bg>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0" y="331200"/>
            <a:ext cx="12191999" cy="6526800"/>
          </a:xfrm>
          <a:solidFill>
            <a:schemeClr val="tx1">
              <a:lumMod val="75000"/>
            </a:schemeClr>
          </a:solidFill>
        </p:spPr>
        <p:txBody>
          <a:bodyPr lIns="0" tIns="2628000" rIns="0" anchor="t" anchorCtr="0"/>
          <a:lstStyle>
            <a:lvl1pPr marL="0" indent="0" algn="ctr">
              <a:buNone/>
              <a:defRPr sz="2400" b="0" i="0" baseline="0">
                <a:solidFill>
                  <a:schemeClr val="tx1"/>
                </a:solidFill>
                <a:sym typeface="Wingdings" panose="05000000000000000000" pitchFamily="2" charset="2"/>
              </a:defRPr>
            </a:lvl1pPr>
          </a:lstStyle>
          <a:p>
            <a:r>
              <a:rPr lang="en-GB" dirty="0"/>
              <a:t>Click icon to insert image</a:t>
            </a:r>
          </a:p>
        </p:txBody>
      </p:sp>
      <p:sp>
        <p:nvSpPr>
          <p:cNvPr id="2" name="Titel 1"/>
          <p:cNvSpPr>
            <a:spLocks noGrp="1"/>
          </p:cNvSpPr>
          <p:nvPr>
            <p:ph type="title" hasCustomPrompt="1"/>
          </p:nvPr>
        </p:nvSpPr>
        <p:spPr>
          <a:xfrm>
            <a:off x="4779450" y="4497883"/>
            <a:ext cx="6822000" cy="1065828"/>
          </a:xfrm>
          <a:solidFill>
            <a:schemeClr val="bg1">
              <a:alpha val="99950"/>
            </a:schemeClr>
          </a:solidFill>
        </p:spPr>
        <p:txBody>
          <a:bodyPr wrap="square" lIns="252000" tIns="216000" rIns="252000" bIns="108000">
            <a:spAutoFit/>
          </a:bodyPr>
          <a:lstStyle>
            <a:lvl1pPr>
              <a:defRPr sz="4800" b="1" spc="0" baseline="0">
                <a:solidFill>
                  <a:schemeClr val="tx1"/>
                </a:solidFill>
              </a:defRPr>
            </a:lvl1pPr>
          </a:lstStyle>
          <a:p>
            <a:r>
              <a:rPr lang="en-GB" dirty="0"/>
              <a:t>Click to add text</a:t>
            </a:r>
          </a:p>
        </p:txBody>
      </p:sp>
      <p:sp>
        <p:nvSpPr>
          <p:cNvPr id="5" name="Pladsholder til dato 4"/>
          <p:cNvSpPr>
            <a:spLocks noGrp="1"/>
          </p:cNvSpPr>
          <p:nvPr>
            <p:ph type="dt" sz="half" idx="10"/>
          </p:nvPr>
        </p:nvSpPr>
        <p:spPr/>
        <p:txBody>
          <a:bodyPr/>
          <a:lstStyle/>
          <a:p>
            <a:fld id="{2911EE2D-5BB7-4858-806B-E9B8121B6310}" type="datetime1">
              <a:rPr lang="en-GB" smtClean="0"/>
              <a:t>20/08/2026</a:t>
            </a:fld>
            <a:endParaRPr lang="en-GB" dirty="0"/>
          </a:p>
        </p:txBody>
      </p:sp>
      <p:sp>
        <p:nvSpPr>
          <p:cNvPr id="6" name="Pladsholder til sidefod 5"/>
          <p:cNvSpPr>
            <a:spLocks noGrp="1"/>
          </p:cNvSpPr>
          <p:nvPr>
            <p:ph type="ftr" sz="quarter" idx="11"/>
          </p:nvPr>
        </p:nvSpPr>
        <p:spPr/>
        <p:txBody>
          <a:bodyPr/>
          <a:lstStyle/>
          <a:p>
            <a:endParaRPr lang="en-GB" dirty="0"/>
          </a:p>
        </p:txBody>
      </p:sp>
      <p:sp>
        <p:nvSpPr>
          <p:cNvPr id="7" name="Pladsholder til slidenummer 6"/>
          <p:cNvSpPr>
            <a:spLocks noGrp="1"/>
          </p:cNvSpPr>
          <p:nvPr>
            <p:ph type="sldNum" sz="quarter" idx="12"/>
          </p:nvPr>
        </p:nvSpPr>
        <p:spPr/>
        <p:txBody>
          <a:bodyPr/>
          <a:lstStyle/>
          <a:p>
            <a:fld id="{091A926C-488A-4E3E-9C21-57CAA120E114}" type="slidenum">
              <a:rPr lang="en-GB" smtClean="0"/>
              <a:t>‹#›</a:t>
            </a:fld>
            <a:endParaRPr lang="en-GB" dirty="0"/>
          </a:p>
        </p:txBody>
      </p:sp>
      <p:sp>
        <p:nvSpPr>
          <p:cNvPr id="4" name="TextBox 1">
            <a:extLst>
              <a:ext uri="{FF2B5EF4-FFF2-40B4-BE49-F238E27FC236}">
                <a16:creationId xmlns:a16="http://schemas.microsoft.com/office/drawing/2014/main" id="{DA49A202-D2D5-25B6-2F32-60A741CCF725}"/>
              </a:ext>
            </a:extLst>
          </p:cNvPr>
          <p:cNvSpPr txBox="1"/>
          <p:nvPr userDrawn="1"/>
        </p:nvSpPr>
        <p:spPr>
          <a:xfrm>
            <a:off x="588964" y="-375558"/>
            <a:ext cx="11012486" cy="306335"/>
          </a:xfrm>
          <a:prstGeom prst="rect">
            <a:avLst/>
          </a:prstGeom>
        </p:spPr>
        <p:txBody>
          <a:bodyPr vert="horz" wrap="square" lIns="0" tIns="0" rIns="0" bIns="0" rtlCol="0" anchor="b"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GB" sz="1400" b="1" dirty="0">
                <a:solidFill>
                  <a:schemeClr val="bg1"/>
                </a:solidFill>
                <a:latin typeface="Microsoft New Tai Lue"/>
              </a:rPr>
              <a:t>Highlight words </a:t>
            </a:r>
            <a:r>
              <a:rPr lang="en-GB" sz="1400" b="0" dirty="0">
                <a:solidFill>
                  <a:schemeClr val="bg1"/>
                </a:solidFill>
                <a:latin typeface="Microsoft New Tai Lue"/>
              </a:rPr>
              <a:t>in headline using </a:t>
            </a:r>
            <a:r>
              <a:rPr lang="en-GB" sz="1400" b="1" dirty="0">
                <a:solidFill>
                  <a:schemeClr val="bg1"/>
                </a:solidFill>
                <a:latin typeface="Microsoft New Tai Lue"/>
              </a:rPr>
              <a:t>bold   </a:t>
            </a:r>
            <a:endParaRPr lang="en-GB" sz="1400" b="0" dirty="0">
              <a:solidFill>
                <a:schemeClr val="bg1"/>
              </a:solidFill>
              <a:latin typeface="Microsoft New Tai Lue"/>
            </a:endParaRPr>
          </a:p>
        </p:txBody>
      </p:sp>
    </p:spTree>
    <p:extLst>
      <p:ext uri="{BB962C8B-B14F-4D97-AF65-F5344CB8AC3E}">
        <p14:creationId xmlns:p14="http://schemas.microsoft.com/office/powerpoint/2010/main" val="2021185923"/>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image D">
    <p:bg>
      <p:bgRef idx="1001">
        <a:schemeClr val="bg1"/>
      </p:bgRef>
    </p:bg>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0" y="331200"/>
            <a:ext cx="12191999" cy="6526800"/>
          </a:xfrm>
          <a:solidFill>
            <a:schemeClr val="tx1">
              <a:lumMod val="75000"/>
            </a:schemeClr>
          </a:solidFill>
        </p:spPr>
        <p:txBody>
          <a:bodyPr lIns="0" tIns="1080000" rIns="0" anchor="ctr" anchorCtr="0"/>
          <a:lstStyle>
            <a:lvl1pPr marL="0" indent="0" algn="ctr">
              <a:buNone/>
              <a:defRPr sz="2400" b="0" i="0" baseline="0">
                <a:solidFill>
                  <a:schemeClr val="tx1"/>
                </a:solidFill>
                <a:sym typeface="Wingdings" panose="05000000000000000000" pitchFamily="2" charset="2"/>
              </a:defRPr>
            </a:lvl1pPr>
          </a:lstStyle>
          <a:p>
            <a:r>
              <a:rPr lang="en-GB" dirty="0"/>
              <a:t>Click icon to insert image</a:t>
            </a:r>
          </a:p>
        </p:txBody>
      </p:sp>
      <p:sp>
        <p:nvSpPr>
          <p:cNvPr id="2" name="Titel 1"/>
          <p:cNvSpPr>
            <a:spLocks noGrp="1"/>
          </p:cNvSpPr>
          <p:nvPr>
            <p:ph type="title" hasCustomPrompt="1"/>
          </p:nvPr>
        </p:nvSpPr>
        <p:spPr>
          <a:xfrm>
            <a:off x="588963" y="1017402"/>
            <a:ext cx="11012487" cy="917513"/>
          </a:xfrm>
          <a:solidFill>
            <a:schemeClr val="bg2">
              <a:alpha val="99950"/>
            </a:schemeClr>
          </a:solidFill>
        </p:spPr>
        <p:txBody>
          <a:bodyPr wrap="square" lIns="180000" tIns="180000" rIns="180000" bIns="180000">
            <a:spAutoFit/>
          </a:bodyPr>
          <a:lstStyle>
            <a:lvl1pPr>
              <a:defRPr sz="3600" b="1" spc="0" baseline="0">
                <a:solidFill>
                  <a:schemeClr val="tx1"/>
                </a:solidFill>
              </a:defRPr>
            </a:lvl1pPr>
          </a:lstStyle>
          <a:p>
            <a:r>
              <a:rPr lang="en-GB" dirty="0"/>
              <a:t>Click to add text</a:t>
            </a:r>
          </a:p>
        </p:txBody>
      </p:sp>
      <p:sp>
        <p:nvSpPr>
          <p:cNvPr id="5" name="Pladsholder til dato 4"/>
          <p:cNvSpPr>
            <a:spLocks noGrp="1"/>
          </p:cNvSpPr>
          <p:nvPr>
            <p:ph type="dt" sz="half" idx="10"/>
          </p:nvPr>
        </p:nvSpPr>
        <p:spPr/>
        <p:txBody>
          <a:bodyPr/>
          <a:lstStyle/>
          <a:p>
            <a:fld id="{FE8D869E-E124-4C9B-86F5-EB1AF46F875F}" type="datetime1">
              <a:rPr lang="en-GB" smtClean="0"/>
              <a:t>20/08/2026</a:t>
            </a:fld>
            <a:endParaRPr lang="en-GB" dirty="0"/>
          </a:p>
        </p:txBody>
      </p:sp>
      <p:sp>
        <p:nvSpPr>
          <p:cNvPr id="6" name="Pladsholder til sidefod 5"/>
          <p:cNvSpPr>
            <a:spLocks noGrp="1"/>
          </p:cNvSpPr>
          <p:nvPr>
            <p:ph type="ftr" sz="quarter" idx="11"/>
          </p:nvPr>
        </p:nvSpPr>
        <p:spPr/>
        <p:txBody>
          <a:bodyPr/>
          <a:lstStyle/>
          <a:p>
            <a:endParaRPr lang="en-GB" dirty="0"/>
          </a:p>
        </p:txBody>
      </p:sp>
      <p:sp>
        <p:nvSpPr>
          <p:cNvPr id="7" name="Pladsholder til slidenummer 6"/>
          <p:cNvSpPr>
            <a:spLocks noGrp="1"/>
          </p:cNvSpPr>
          <p:nvPr>
            <p:ph type="sldNum" sz="quarter" idx="12"/>
          </p:nvPr>
        </p:nvSpPr>
        <p:spPr/>
        <p:txBody>
          <a:bodyPr/>
          <a:lstStyle/>
          <a:p>
            <a:fld id="{091A926C-488A-4E3E-9C21-57CAA120E114}" type="slidenum">
              <a:rPr lang="en-GB" smtClean="0"/>
              <a:t>‹#›</a:t>
            </a:fld>
            <a:endParaRPr lang="en-GB" dirty="0"/>
          </a:p>
        </p:txBody>
      </p:sp>
      <p:sp>
        <p:nvSpPr>
          <p:cNvPr id="4" name="TextBox 1">
            <a:extLst>
              <a:ext uri="{FF2B5EF4-FFF2-40B4-BE49-F238E27FC236}">
                <a16:creationId xmlns:a16="http://schemas.microsoft.com/office/drawing/2014/main" id="{342F60A0-C020-A529-4A95-65C8AC9FA2C2}"/>
              </a:ext>
            </a:extLst>
          </p:cNvPr>
          <p:cNvSpPr txBox="1"/>
          <p:nvPr userDrawn="1"/>
        </p:nvSpPr>
        <p:spPr>
          <a:xfrm>
            <a:off x="588964" y="-375558"/>
            <a:ext cx="11012486" cy="306335"/>
          </a:xfrm>
          <a:prstGeom prst="rect">
            <a:avLst/>
          </a:prstGeom>
        </p:spPr>
        <p:txBody>
          <a:bodyPr vert="horz" wrap="square" lIns="0" tIns="0" rIns="0" bIns="0" rtlCol="0" anchor="b"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GB" sz="1400" b="1" dirty="0">
                <a:solidFill>
                  <a:schemeClr val="bg1"/>
                </a:solidFill>
                <a:latin typeface="Microsoft New Tai Lue"/>
              </a:rPr>
              <a:t>Highlight words </a:t>
            </a:r>
            <a:r>
              <a:rPr lang="en-GB" sz="1400" b="0" dirty="0">
                <a:solidFill>
                  <a:schemeClr val="bg1"/>
                </a:solidFill>
                <a:latin typeface="Microsoft New Tai Lue"/>
              </a:rPr>
              <a:t>in headline using </a:t>
            </a:r>
            <a:r>
              <a:rPr lang="en-GB" sz="1400" b="1" dirty="0">
                <a:solidFill>
                  <a:schemeClr val="bg1"/>
                </a:solidFill>
                <a:latin typeface="Microsoft New Tai Lue"/>
              </a:rPr>
              <a:t>bold   </a:t>
            </a:r>
            <a:endParaRPr lang="en-GB" sz="1400" b="0" dirty="0">
              <a:solidFill>
                <a:schemeClr val="bg1"/>
              </a:solidFill>
              <a:latin typeface="Microsoft New Tai Lue"/>
            </a:endParaRPr>
          </a:p>
        </p:txBody>
      </p:sp>
    </p:spTree>
    <p:extLst>
      <p:ext uri="{BB962C8B-B14F-4D97-AF65-F5344CB8AC3E}">
        <p14:creationId xmlns:p14="http://schemas.microsoft.com/office/powerpoint/2010/main" val="1717169259"/>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image E">
    <p:bg>
      <p:bgRef idx="1001">
        <a:schemeClr val="bg1"/>
      </p:bgRef>
    </p:bg>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0" y="331200"/>
            <a:ext cx="12191999" cy="6526800"/>
          </a:xfrm>
          <a:solidFill>
            <a:schemeClr val="tx1">
              <a:lumMod val="75000"/>
            </a:schemeClr>
          </a:solidFill>
        </p:spPr>
        <p:txBody>
          <a:bodyPr lIns="0" tIns="2628000" rIns="0" anchor="t" anchorCtr="0"/>
          <a:lstStyle>
            <a:lvl1pPr marL="0" indent="0" algn="ctr">
              <a:buNone/>
              <a:defRPr sz="2400" b="0" i="0" baseline="0">
                <a:solidFill>
                  <a:schemeClr val="tx1"/>
                </a:solidFill>
                <a:sym typeface="Wingdings" panose="05000000000000000000" pitchFamily="2" charset="2"/>
              </a:defRPr>
            </a:lvl1pPr>
          </a:lstStyle>
          <a:p>
            <a:r>
              <a:rPr lang="en-GB" dirty="0"/>
              <a:t>Click icon to insert image</a:t>
            </a:r>
          </a:p>
        </p:txBody>
      </p:sp>
      <p:sp>
        <p:nvSpPr>
          <p:cNvPr id="2" name="Titel 1"/>
          <p:cNvSpPr>
            <a:spLocks noGrp="1"/>
          </p:cNvSpPr>
          <p:nvPr>
            <p:ph type="title" hasCustomPrompt="1"/>
          </p:nvPr>
        </p:nvSpPr>
        <p:spPr>
          <a:xfrm>
            <a:off x="588963" y="4161995"/>
            <a:ext cx="11012487" cy="2140380"/>
          </a:xfrm>
          <a:solidFill>
            <a:schemeClr val="bg1">
              <a:alpha val="46000"/>
            </a:schemeClr>
          </a:solidFill>
        </p:spPr>
        <p:txBody>
          <a:bodyPr wrap="square" lIns="252000" tIns="108000" rIns="252000" bIns="0">
            <a:spAutoFit/>
          </a:bodyPr>
          <a:lstStyle>
            <a:lvl1pPr algn="ctr">
              <a:defRPr sz="6600" b="1" cap="all" spc="0" baseline="0">
                <a:solidFill>
                  <a:schemeClr val="tx1"/>
                </a:solidFill>
              </a:defRPr>
            </a:lvl1pPr>
          </a:lstStyle>
          <a:p>
            <a:r>
              <a:rPr lang="en-GB" dirty="0"/>
              <a:t>Click to add          text...</a:t>
            </a:r>
          </a:p>
        </p:txBody>
      </p:sp>
      <p:sp>
        <p:nvSpPr>
          <p:cNvPr id="5" name="Pladsholder til dato 4"/>
          <p:cNvSpPr>
            <a:spLocks noGrp="1"/>
          </p:cNvSpPr>
          <p:nvPr>
            <p:ph type="dt" sz="half" idx="10"/>
          </p:nvPr>
        </p:nvSpPr>
        <p:spPr/>
        <p:txBody>
          <a:bodyPr/>
          <a:lstStyle/>
          <a:p>
            <a:fld id="{ECACFB06-9E5C-4DC0-BDE6-1E991C758329}" type="datetime1">
              <a:rPr lang="en-GB" smtClean="0"/>
              <a:t>20/08/2026</a:t>
            </a:fld>
            <a:endParaRPr lang="en-GB" dirty="0"/>
          </a:p>
        </p:txBody>
      </p:sp>
      <p:sp>
        <p:nvSpPr>
          <p:cNvPr id="6" name="Pladsholder til sidefod 5"/>
          <p:cNvSpPr>
            <a:spLocks noGrp="1"/>
          </p:cNvSpPr>
          <p:nvPr>
            <p:ph type="ftr" sz="quarter" idx="11"/>
          </p:nvPr>
        </p:nvSpPr>
        <p:spPr/>
        <p:txBody>
          <a:bodyPr/>
          <a:lstStyle/>
          <a:p>
            <a:endParaRPr lang="en-GB" dirty="0"/>
          </a:p>
        </p:txBody>
      </p:sp>
      <p:sp>
        <p:nvSpPr>
          <p:cNvPr id="7" name="Pladsholder til slidenummer 6"/>
          <p:cNvSpPr>
            <a:spLocks noGrp="1"/>
          </p:cNvSpPr>
          <p:nvPr>
            <p:ph type="sldNum" sz="quarter" idx="12"/>
          </p:nvPr>
        </p:nvSpPr>
        <p:spPr/>
        <p:txBody>
          <a:bodyPr/>
          <a:lstStyle/>
          <a:p>
            <a:fld id="{091A926C-488A-4E3E-9C21-57CAA120E114}" type="slidenum">
              <a:rPr lang="en-GB" smtClean="0"/>
              <a:t>‹#›</a:t>
            </a:fld>
            <a:endParaRPr lang="en-GB" dirty="0"/>
          </a:p>
        </p:txBody>
      </p:sp>
      <p:sp>
        <p:nvSpPr>
          <p:cNvPr id="3" name="TextBox 1">
            <a:extLst>
              <a:ext uri="{FF2B5EF4-FFF2-40B4-BE49-F238E27FC236}">
                <a16:creationId xmlns:a16="http://schemas.microsoft.com/office/drawing/2014/main" id="{0AC6CF46-91DC-976D-9F2D-0F1B85D185F4}"/>
              </a:ext>
            </a:extLst>
          </p:cNvPr>
          <p:cNvSpPr txBox="1"/>
          <p:nvPr userDrawn="1"/>
        </p:nvSpPr>
        <p:spPr>
          <a:xfrm>
            <a:off x="588964" y="-375558"/>
            <a:ext cx="11012486" cy="306335"/>
          </a:xfrm>
          <a:prstGeom prst="rect">
            <a:avLst/>
          </a:prstGeom>
        </p:spPr>
        <p:txBody>
          <a:bodyPr vert="horz" wrap="square" lIns="0" tIns="0" rIns="0" bIns="0" rtlCol="0" anchor="b"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GB" sz="1400" b="1" dirty="0">
                <a:solidFill>
                  <a:schemeClr val="bg1"/>
                </a:solidFill>
                <a:latin typeface="Microsoft New Tai Lue"/>
              </a:rPr>
              <a:t>Highlight words </a:t>
            </a:r>
            <a:r>
              <a:rPr lang="en-GB" sz="1400" b="0" dirty="0">
                <a:solidFill>
                  <a:schemeClr val="bg1"/>
                </a:solidFill>
                <a:latin typeface="Microsoft New Tai Lue"/>
              </a:rPr>
              <a:t>in headline using </a:t>
            </a:r>
            <a:r>
              <a:rPr lang="en-GB" sz="1400" b="1" dirty="0">
                <a:solidFill>
                  <a:schemeClr val="bg1"/>
                </a:solidFill>
                <a:latin typeface="Microsoft New Tai Lue"/>
              </a:rPr>
              <a:t>bold   </a:t>
            </a:r>
            <a:endParaRPr lang="en-GB" sz="1400" b="0" dirty="0">
              <a:solidFill>
                <a:schemeClr val="bg1"/>
              </a:solidFill>
              <a:latin typeface="Microsoft New Tai Lue"/>
            </a:endParaRPr>
          </a:p>
        </p:txBody>
      </p:sp>
    </p:spTree>
    <p:extLst>
      <p:ext uri="{BB962C8B-B14F-4D97-AF65-F5344CB8AC3E}">
        <p14:creationId xmlns:p14="http://schemas.microsoft.com/office/powerpoint/2010/main" val="573279729"/>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estions and comments">
    <p:bg>
      <p:bgPr>
        <a:solidFill>
          <a:schemeClr val="accent1"/>
        </a:solidFill>
        <a:effectLst/>
      </p:bgPr>
    </p:bg>
    <p:spTree>
      <p:nvGrpSpPr>
        <p:cNvPr id="1" name=""/>
        <p:cNvGrpSpPr/>
        <p:nvPr/>
      </p:nvGrpSpPr>
      <p:grpSpPr>
        <a:xfrm>
          <a:off x="0" y="0"/>
          <a:ext cx="0" cy="0"/>
          <a:chOff x="0" y="0"/>
          <a:chExt cx="0" cy="0"/>
        </a:xfrm>
      </p:grpSpPr>
      <p:sp>
        <p:nvSpPr>
          <p:cNvPr id="4" name="Pladsholder til dato 3"/>
          <p:cNvSpPr>
            <a:spLocks noGrp="1"/>
          </p:cNvSpPr>
          <p:nvPr>
            <p:ph type="dt" sz="half" idx="10"/>
          </p:nvPr>
        </p:nvSpPr>
        <p:spPr/>
        <p:txBody>
          <a:bodyPr/>
          <a:lstStyle/>
          <a:p>
            <a:fld id="{10C11D8F-85B9-4001-AF63-8B6D3CD2CF9F}" type="datetime1">
              <a:rPr lang="en-GB" smtClean="0"/>
              <a:t>20/08/2026</a:t>
            </a:fld>
            <a:endParaRPr lang="en-GB" dirty="0"/>
          </a:p>
        </p:txBody>
      </p:sp>
      <p:sp>
        <p:nvSpPr>
          <p:cNvPr id="7" name="?">
            <a:extLst>
              <a:ext uri="{FF2B5EF4-FFF2-40B4-BE49-F238E27FC236}">
                <a16:creationId xmlns:a16="http://schemas.microsoft.com/office/drawing/2014/main" id="{C9382B17-B390-C8C0-F5F8-7665434C718C}"/>
              </a:ext>
            </a:extLst>
          </p:cNvPr>
          <p:cNvSpPr/>
          <p:nvPr userDrawn="1"/>
        </p:nvSpPr>
        <p:spPr>
          <a:xfrm>
            <a:off x="3642413" y="900524"/>
            <a:ext cx="4787900" cy="5558804"/>
          </a:xfrm>
          <a:prstGeom prst="rect">
            <a:avLst/>
          </a:prstGeom>
        </p:spPr>
        <p:txBody>
          <a:bodyPr wrap="square" rtlCol="0" anchor="t" anchorCtr="0">
            <a:noAutofit/>
          </a:bodyPr>
          <a:lstStyle/>
          <a:p>
            <a:pPr algn="ctr">
              <a:lnSpc>
                <a:spcPct val="83000"/>
              </a:lnSpc>
            </a:pPr>
            <a:r>
              <a:rPr lang="en-GB" sz="59500" b="1" dirty="0">
                <a:solidFill>
                  <a:schemeClr val="tx1">
                    <a:alpha val="14559"/>
                  </a:schemeClr>
                </a:solidFill>
              </a:rPr>
              <a:t>?</a:t>
            </a:r>
          </a:p>
        </p:txBody>
      </p:sp>
      <p:sp>
        <p:nvSpPr>
          <p:cNvPr id="3" name="Title 2">
            <a:extLst>
              <a:ext uri="{FF2B5EF4-FFF2-40B4-BE49-F238E27FC236}">
                <a16:creationId xmlns:a16="http://schemas.microsoft.com/office/drawing/2014/main" id="{2E0714F6-6F11-9826-9767-37567B1EC5DC}"/>
              </a:ext>
            </a:extLst>
          </p:cNvPr>
          <p:cNvSpPr>
            <a:spLocks noGrp="1"/>
          </p:cNvSpPr>
          <p:nvPr>
            <p:ph type="title" hasCustomPrompt="1"/>
          </p:nvPr>
        </p:nvSpPr>
        <p:spPr>
          <a:xfrm>
            <a:off x="2139732" y="1628776"/>
            <a:ext cx="9461718" cy="3999626"/>
          </a:xfrm>
        </p:spPr>
        <p:txBody>
          <a:bodyPr anchor="ctr" anchorCtr="0"/>
          <a:lstStyle>
            <a:lvl1pPr>
              <a:lnSpc>
                <a:spcPct val="83000"/>
              </a:lnSpc>
              <a:defRPr sz="9600" b="1">
                <a:solidFill>
                  <a:schemeClr val="bg1"/>
                </a:solidFill>
              </a:defRPr>
            </a:lvl1pPr>
          </a:lstStyle>
          <a:p>
            <a:r>
              <a:rPr lang="en-GB" dirty="0"/>
              <a:t>Click to add text</a:t>
            </a:r>
          </a:p>
        </p:txBody>
      </p:sp>
      <p:sp>
        <p:nvSpPr>
          <p:cNvPr id="5" name="Pladsholder til sidefod 4"/>
          <p:cNvSpPr>
            <a:spLocks noGrp="1"/>
          </p:cNvSpPr>
          <p:nvPr>
            <p:ph type="ftr" sz="quarter" idx="11"/>
          </p:nvPr>
        </p:nvSpPr>
        <p:spPr/>
        <p:txBody>
          <a:bodyPr/>
          <a:lstStyle/>
          <a:p>
            <a:endParaRPr lang="en-GB" dirty="0"/>
          </a:p>
        </p:txBody>
      </p:sp>
      <p:sp>
        <p:nvSpPr>
          <p:cNvPr id="6" name="Pladsholder til slidenummer 5"/>
          <p:cNvSpPr>
            <a:spLocks noGrp="1"/>
          </p:cNvSpPr>
          <p:nvPr>
            <p:ph type="sldNum" sz="quarter" idx="12"/>
          </p:nvPr>
        </p:nvSpPr>
        <p:spPr/>
        <p:txBody>
          <a:bodyPr/>
          <a:lstStyle/>
          <a:p>
            <a:fld id="{091A926C-488A-4E3E-9C21-57CAA120E114}" type="slidenum">
              <a:rPr lang="en-GB" smtClean="0"/>
              <a:t>‹#›</a:t>
            </a:fld>
            <a:endParaRPr lang="en-GB" dirty="0"/>
          </a:p>
        </p:txBody>
      </p:sp>
      <p:sp>
        <p:nvSpPr>
          <p:cNvPr id="2" name="TextBox 1">
            <a:extLst>
              <a:ext uri="{FF2B5EF4-FFF2-40B4-BE49-F238E27FC236}">
                <a16:creationId xmlns:a16="http://schemas.microsoft.com/office/drawing/2014/main" id="{01861DB2-11FB-99E1-B80B-1463133B9A24}"/>
              </a:ext>
            </a:extLst>
          </p:cNvPr>
          <p:cNvSpPr txBox="1"/>
          <p:nvPr userDrawn="1"/>
        </p:nvSpPr>
        <p:spPr>
          <a:xfrm>
            <a:off x="588964" y="-375558"/>
            <a:ext cx="11012486" cy="306335"/>
          </a:xfrm>
          <a:prstGeom prst="rect">
            <a:avLst/>
          </a:prstGeom>
        </p:spPr>
        <p:txBody>
          <a:bodyPr vert="horz" wrap="square" lIns="0" tIns="0" rIns="0" bIns="0" rtlCol="0" anchor="b" anchorCtr="0">
            <a:no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GB" sz="1400" b="1" dirty="0">
                <a:solidFill>
                  <a:schemeClr val="tx1"/>
                </a:solidFill>
                <a:latin typeface="Microsoft New Tai Lue"/>
              </a:rPr>
              <a:t>Highlight words </a:t>
            </a:r>
            <a:r>
              <a:rPr lang="en-GB" sz="1400" b="0" dirty="0">
                <a:solidFill>
                  <a:schemeClr val="tx1"/>
                </a:solidFill>
                <a:latin typeface="Microsoft New Tai Lue"/>
              </a:rPr>
              <a:t>in headline using </a:t>
            </a:r>
            <a:r>
              <a:rPr lang="en-GB" sz="1400" b="1" dirty="0">
                <a:solidFill>
                  <a:schemeClr val="tx1"/>
                </a:solidFill>
                <a:latin typeface="Microsoft New Tai Lue"/>
              </a:rPr>
              <a:t>bold   </a:t>
            </a:r>
            <a:endParaRPr lang="en-GB" sz="1400" b="0" dirty="0">
              <a:solidFill>
                <a:schemeClr val="tx1"/>
              </a:solidFill>
              <a:latin typeface="Microsoft New Tai Lue"/>
            </a:endParaRPr>
          </a:p>
        </p:txBody>
      </p:sp>
    </p:spTree>
    <p:extLst>
      <p:ext uri="{BB962C8B-B14F-4D97-AF65-F5344CB8AC3E}">
        <p14:creationId xmlns:p14="http://schemas.microsoft.com/office/powerpoint/2010/main" val="3027284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image small right">
    <p:spTree>
      <p:nvGrpSpPr>
        <p:cNvPr id="1" name=""/>
        <p:cNvGrpSpPr/>
        <p:nvPr/>
      </p:nvGrpSpPr>
      <p:grpSpPr>
        <a:xfrm>
          <a:off x="0" y="0"/>
          <a:ext cx="0" cy="0"/>
          <a:chOff x="0" y="0"/>
          <a:chExt cx="0" cy="0"/>
        </a:xfrm>
      </p:grpSpPr>
      <p:sp>
        <p:nvSpPr>
          <p:cNvPr id="30" name="Pladsholder til billede 9"/>
          <p:cNvSpPr>
            <a:spLocks noGrp="1"/>
          </p:cNvSpPr>
          <p:nvPr>
            <p:ph type="pic" sz="quarter" idx="14" hasCustomPrompt="1"/>
          </p:nvPr>
        </p:nvSpPr>
        <p:spPr>
          <a:xfrm>
            <a:off x="0" y="0"/>
            <a:ext cx="12192000" cy="6858000"/>
          </a:xfrm>
          <a:blipFill>
            <a:blip r:embed="rId2"/>
            <a:stretch>
              <a:fillRect/>
            </a:stretch>
          </a:blipFill>
        </p:spPr>
        <p:txBody>
          <a:bodyPr lIns="1080000" tIns="0" rIns="6408000" anchor="ctr" anchorCtr="0"/>
          <a:lstStyle>
            <a:lvl1pPr marL="0" indent="0" algn="r">
              <a:buNone/>
              <a:defRPr sz="2400" b="1" i="0" baseline="0">
                <a:solidFill>
                  <a:schemeClr val="bg1"/>
                </a:solidFill>
                <a:sym typeface="Wingdings" panose="05000000000000000000" pitchFamily="2" charset="2"/>
              </a:defRPr>
            </a:lvl1pPr>
          </a:lstStyle>
          <a:p>
            <a:r>
              <a:rPr lang="en-GB" dirty="0"/>
              <a:t>Click icon to insert image  </a:t>
            </a:r>
          </a:p>
        </p:txBody>
      </p:sp>
      <p:sp>
        <p:nvSpPr>
          <p:cNvPr id="11" name="Titel 2">
            <a:extLst>
              <a:ext uri="{FF2B5EF4-FFF2-40B4-BE49-F238E27FC236}">
                <a16:creationId xmlns:a16="http://schemas.microsoft.com/office/drawing/2014/main" id="{A35AA5B6-111C-4735-AFC4-EBC2CB1BF4A3}"/>
              </a:ext>
            </a:extLst>
          </p:cNvPr>
          <p:cNvSpPr>
            <a:spLocks noGrp="1"/>
          </p:cNvSpPr>
          <p:nvPr>
            <p:ph type="ctrTitle"/>
          </p:nvPr>
        </p:nvSpPr>
        <p:spPr>
          <a:xfrm>
            <a:off x="6243638" y="2271092"/>
            <a:ext cx="5948362" cy="3895200"/>
          </a:xfrm>
          <a:blipFill>
            <a:blip r:embed="rId3"/>
            <a:stretch>
              <a:fillRect/>
            </a:stretch>
          </a:blipFill>
        </p:spPr>
        <p:txBody>
          <a:bodyPr lIns="360000" tIns="468000" rIns="540000" bIns="2448000" anchor="b" anchorCtr="0">
            <a:noAutofit/>
          </a:bodyPr>
          <a:lstStyle>
            <a:lvl1pPr algn="l">
              <a:lnSpc>
                <a:spcPts val="4000"/>
              </a:lnSpc>
              <a:defRPr sz="3600">
                <a:solidFill>
                  <a:schemeClr val="bg1"/>
                </a:solidFill>
              </a:defRPr>
            </a:lvl1pPr>
          </a:lstStyle>
          <a:p>
            <a:r>
              <a:rPr lang="en-GB"/>
              <a:t>Click to edit Master title style</a:t>
            </a:r>
            <a:endParaRPr lang="en-GB" dirty="0"/>
          </a:p>
        </p:txBody>
      </p:sp>
      <p:sp>
        <p:nvSpPr>
          <p:cNvPr id="10" name="Titel 1"/>
          <p:cNvSpPr>
            <a:spLocks noGrp="1"/>
          </p:cNvSpPr>
          <p:nvPr>
            <p:ph type="body" sz="quarter" idx="15" hasCustomPrompt="1"/>
          </p:nvPr>
        </p:nvSpPr>
        <p:spPr>
          <a:xfrm>
            <a:off x="6622258" y="2610941"/>
            <a:ext cx="4962920" cy="1109335"/>
          </a:xfrm>
        </p:spPr>
        <p:txBody>
          <a:bodyPr rIns="0">
            <a:noAutofit/>
          </a:bodyPr>
          <a:lstStyle>
            <a:lvl1pPr marL="0" indent="0">
              <a:lnSpc>
                <a:spcPct val="100000"/>
              </a:lnSpc>
              <a:spcBef>
                <a:spcPts val="0"/>
              </a:spcBef>
              <a:buNone/>
              <a:defRPr sz="3600" b="0" i="0" baseline="0">
                <a:solidFill>
                  <a:schemeClr val="accent1"/>
                </a:solidFill>
                <a:latin typeface="+mj-lt"/>
              </a:defRPr>
            </a:lvl1pPr>
          </a:lstStyle>
          <a:p>
            <a:pPr lvl="0"/>
            <a:r>
              <a:rPr lang="en-GB" dirty="0"/>
              <a:t>Click to add title</a:t>
            </a:r>
          </a:p>
        </p:txBody>
      </p:sp>
      <p:sp>
        <p:nvSpPr>
          <p:cNvPr id="9" name="Pladsholder til tekst 14"/>
          <p:cNvSpPr>
            <a:spLocks noGrp="1"/>
          </p:cNvSpPr>
          <p:nvPr>
            <p:ph type="body" sz="quarter" idx="13" hasCustomPrompt="1"/>
          </p:nvPr>
        </p:nvSpPr>
        <p:spPr>
          <a:xfrm>
            <a:off x="6622257" y="4053600"/>
            <a:ext cx="4979193" cy="899766"/>
          </a:xfrm>
        </p:spPr>
        <p:txBody>
          <a:bodyPr rIns="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800" b="0" i="0" baseline="0"/>
            </a:lvl1pPr>
          </a:lstStyle>
          <a:p>
            <a:pPr lvl="0"/>
            <a:r>
              <a:rPr lang="en-GB" dirty="0"/>
              <a:t>Name of speaker, UCPH unit, place and date</a:t>
            </a:r>
          </a:p>
        </p:txBody>
      </p:sp>
      <p:sp>
        <p:nvSpPr>
          <p:cNvPr id="4" name="Pladsholder til dato 3"/>
          <p:cNvSpPr>
            <a:spLocks noGrp="1"/>
          </p:cNvSpPr>
          <p:nvPr>
            <p:ph type="dt" sz="half" idx="10"/>
          </p:nvPr>
        </p:nvSpPr>
        <p:spPr>
          <a:xfrm>
            <a:off x="0" y="6858000"/>
            <a:ext cx="0" cy="0"/>
          </a:xfrm>
        </p:spPr>
        <p:txBody>
          <a:bodyPr/>
          <a:lstStyle>
            <a:lvl1pPr>
              <a:defRPr sz="100">
                <a:noFill/>
              </a:defRPr>
            </a:lvl1pPr>
          </a:lstStyle>
          <a:p>
            <a:fld id="{3ECB2203-00D5-4F87-8F9D-D0B17AC42B67}" type="datetime1">
              <a:rPr lang="en-GB" smtClean="0"/>
              <a:t>20/08/2026</a:t>
            </a:fld>
            <a:endParaRPr lang="en-GB" dirty="0"/>
          </a:p>
        </p:txBody>
      </p:sp>
      <p:sp>
        <p:nvSpPr>
          <p:cNvPr id="5" name="Pladsholder til sidefod 4"/>
          <p:cNvSpPr>
            <a:spLocks noGrp="1"/>
          </p:cNvSpPr>
          <p:nvPr>
            <p:ph type="ftr" sz="quarter" idx="11"/>
          </p:nvPr>
        </p:nvSpPr>
        <p:spPr>
          <a:xfrm>
            <a:off x="0" y="6858000"/>
            <a:ext cx="0" cy="0"/>
          </a:xfrm>
        </p:spPr>
        <p:txBody>
          <a:bodyPr/>
          <a:lstStyle>
            <a:lvl1pPr>
              <a:defRPr sz="100">
                <a:noFill/>
              </a:defRPr>
            </a:lvl1pPr>
          </a:lstStyle>
          <a:p>
            <a:endParaRPr lang="en-GB" dirty="0"/>
          </a:p>
        </p:txBody>
      </p:sp>
      <p:sp>
        <p:nvSpPr>
          <p:cNvPr id="6" name="Pladsholder til slidenummer 5"/>
          <p:cNvSpPr>
            <a:spLocks noGrp="1"/>
          </p:cNvSpPr>
          <p:nvPr>
            <p:ph type="sldNum" sz="quarter" idx="12"/>
          </p:nvPr>
        </p:nvSpPr>
        <p:spPr>
          <a:xfrm>
            <a:off x="0" y="6858000"/>
            <a:ext cx="0" cy="0"/>
          </a:xfrm>
        </p:spPr>
        <p:txBody>
          <a:bodyPr/>
          <a:lstStyle>
            <a:lvl1pPr>
              <a:defRPr sz="100">
                <a:noFill/>
              </a:defRPr>
            </a:lvl1pPr>
          </a:lstStyle>
          <a:p>
            <a:fld id="{091A926C-488A-4E3E-9C21-57CAA120E114}" type="slidenum">
              <a:rPr lang="en-GB" smtClean="0"/>
              <a:pPr/>
              <a:t>‹#›</a:t>
            </a:fld>
            <a:endParaRPr lang="en-GB" dirty="0"/>
          </a:p>
        </p:txBody>
      </p:sp>
    </p:spTree>
    <p:extLst>
      <p:ext uri="{BB962C8B-B14F-4D97-AF65-F5344CB8AC3E}">
        <p14:creationId xmlns:p14="http://schemas.microsoft.com/office/powerpoint/2010/main" val="6296796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User guide">
    <p:spTree>
      <p:nvGrpSpPr>
        <p:cNvPr id="1" name=""/>
        <p:cNvGrpSpPr/>
        <p:nvPr/>
      </p:nvGrpSpPr>
      <p:grpSpPr>
        <a:xfrm>
          <a:off x="0" y="0"/>
          <a:ext cx="0" cy="0"/>
          <a:chOff x="0" y="0"/>
          <a:chExt cx="0" cy="0"/>
        </a:xfrm>
      </p:grpSpPr>
      <p:sp>
        <p:nvSpPr>
          <p:cNvPr id="22" name="Pladsholder til dato 3" hidden="1">
            <a:extLst>
              <a:ext uri="{FF2B5EF4-FFF2-40B4-BE49-F238E27FC236}">
                <a16:creationId xmlns:a16="http://schemas.microsoft.com/office/drawing/2014/main" id="{79C6BA40-0A49-7673-45A9-7C4D3541BA07}"/>
              </a:ext>
            </a:extLst>
          </p:cNvPr>
          <p:cNvSpPr>
            <a:spLocks noGrp="1"/>
          </p:cNvSpPr>
          <p:nvPr>
            <p:ph type="dt" sz="half" idx="10"/>
          </p:nvPr>
        </p:nvSpPr>
        <p:spPr>
          <a:xfrm>
            <a:off x="0" y="6858000"/>
            <a:ext cx="0" cy="0"/>
          </a:xfrm>
        </p:spPr>
        <p:txBody>
          <a:bodyPr/>
          <a:lstStyle>
            <a:lvl1pPr>
              <a:defRPr sz="100">
                <a:noFill/>
              </a:defRPr>
            </a:lvl1pPr>
          </a:lstStyle>
          <a:p>
            <a:fld id="{6622F690-D5D4-4852-B56B-61A8F1BA299A}" type="datetime1">
              <a:rPr lang="en-GB" smtClean="0"/>
              <a:t>20/08/2026</a:t>
            </a:fld>
            <a:endParaRPr lang="en-GB" dirty="0"/>
          </a:p>
        </p:txBody>
      </p:sp>
      <p:sp>
        <p:nvSpPr>
          <p:cNvPr id="23" name="Pladsholder til sidefod 4" hidden="1">
            <a:extLst>
              <a:ext uri="{FF2B5EF4-FFF2-40B4-BE49-F238E27FC236}">
                <a16:creationId xmlns:a16="http://schemas.microsoft.com/office/drawing/2014/main" id="{F4D4719E-1E3F-B75D-AF75-C575C79D6C77}"/>
              </a:ext>
            </a:extLst>
          </p:cNvPr>
          <p:cNvSpPr>
            <a:spLocks noGrp="1"/>
          </p:cNvSpPr>
          <p:nvPr>
            <p:ph type="ftr" sz="quarter" idx="11"/>
          </p:nvPr>
        </p:nvSpPr>
        <p:spPr>
          <a:xfrm>
            <a:off x="0" y="6858000"/>
            <a:ext cx="0" cy="0"/>
          </a:xfrm>
        </p:spPr>
        <p:txBody>
          <a:bodyPr/>
          <a:lstStyle>
            <a:lvl1pPr>
              <a:defRPr sz="100">
                <a:noFill/>
              </a:defRPr>
            </a:lvl1pPr>
          </a:lstStyle>
          <a:p>
            <a:endParaRPr lang="en-GB" dirty="0"/>
          </a:p>
        </p:txBody>
      </p:sp>
      <p:sp>
        <p:nvSpPr>
          <p:cNvPr id="24" name="Pladsholder til slidenummer 5" hidden="1">
            <a:extLst>
              <a:ext uri="{FF2B5EF4-FFF2-40B4-BE49-F238E27FC236}">
                <a16:creationId xmlns:a16="http://schemas.microsoft.com/office/drawing/2014/main" id="{9434FDBC-E923-AFC0-E942-C956724548D0}"/>
              </a:ext>
            </a:extLst>
          </p:cNvPr>
          <p:cNvSpPr>
            <a:spLocks noGrp="1"/>
          </p:cNvSpPr>
          <p:nvPr>
            <p:ph type="sldNum" sz="quarter" idx="12"/>
          </p:nvPr>
        </p:nvSpPr>
        <p:spPr>
          <a:xfrm>
            <a:off x="0" y="6858000"/>
            <a:ext cx="0" cy="0"/>
          </a:xfrm>
        </p:spPr>
        <p:txBody>
          <a:bodyPr/>
          <a:lstStyle>
            <a:lvl1pPr>
              <a:defRPr sz="100">
                <a:noFill/>
              </a:defRPr>
            </a:lvl1pPr>
          </a:lstStyle>
          <a:p>
            <a:fld id="{091A926C-488A-4E3E-9C21-57CAA120E114}" type="slidenum">
              <a:rPr lang="en-GB" smtClean="0"/>
              <a:pPr/>
              <a:t>‹#›</a:t>
            </a:fld>
            <a:endParaRPr lang="en-GB" dirty="0"/>
          </a:p>
        </p:txBody>
      </p:sp>
      <p:sp>
        <p:nvSpPr>
          <p:cNvPr id="2" name="Title 1">
            <a:extLst>
              <a:ext uri="{FF2B5EF4-FFF2-40B4-BE49-F238E27FC236}">
                <a16:creationId xmlns:a16="http://schemas.microsoft.com/office/drawing/2014/main" id="{C4994A88-BF4A-BF39-B835-B0C753B4C19A}"/>
              </a:ext>
            </a:extLst>
          </p:cNvPr>
          <p:cNvSpPr txBox="1">
            <a:spLocks/>
          </p:cNvSpPr>
          <p:nvPr userDrawn="1"/>
        </p:nvSpPr>
        <p:spPr>
          <a:xfrm>
            <a:off x="588964" y="613649"/>
            <a:ext cx="11012486" cy="879921"/>
          </a:xfrm>
          <a:prstGeom prst="rect">
            <a:avLst/>
          </a:prstGeom>
        </p:spPr>
        <p:txBody>
          <a:bodyPr vert="horz" lIns="0" tIns="0" rIns="0" bIns="0" rtlCol="0" anchor="t" anchorCtr="0">
            <a:noAutofit/>
          </a:bodyPr>
          <a:lstStyle>
            <a:lvl1pPr>
              <a:lnSpc>
                <a:spcPct val="100000"/>
              </a:lnSpc>
              <a:spcBef>
                <a:spcPct val="0"/>
              </a:spcBef>
              <a:buNone/>
              <a:defRPr sz="3200">
                <a:solidFill>
                  <a:schemeClr val="bg1"/>
                </a:solidFill>
                <a:latin typeface="+mj-lt"/>
                <a:ea typeface="+mj-ea"/>
                <a:cs typeface="+mj-cs"/>
              </a:defRPr>
            </a:lvl1pPr>
          </a:lstStyle>
          <a:p>
            <a:pPr lvl="0"/>
            <a:r>
              <a:rPr lang="en-GB" sz="3000" dirty="0">
                <a:solidFill>
                  <a:schemeClr val="tx1"/>
                </a:solidFill>
              </a:rPr>
              <a:t>User guide </a:t>
            </a:r>
            <a:r>
              <a:rPr lang="en-GB" sz="1800" dirty="0">
                <a:solidFill>
                  <a:schemeClr val="tx1"/>
                </a:solidFill>
              </a:rPr>
              <a:t>– delete before use</a:t>
            </a:r>
          </a:p>
        </p:txBody>
      </p:sp>
      <p:sp>
        <p:nvSpPr>
          <p:cNvPr id="18" name="Text Box 48">
            <a:extLst>
              <a:ext uri="{FF2B5EF4-FFF2-40B4-BE49-F238E27FC236}">
                <a16:creationId xmlns:a16="http://schemas.microsoft.com/office/drawing/2014/main" id="{91151374-92CC-87E1-F9AB-1D43CA0CBE4F}"/>
              </a:ext>
            </a:extLst>
          </p:cNvPr>
          <p:cNvSpPr txBox="1">
            <a:spLocks noChangeArrowheads="1"/>
          </p:cNvSpPr>
          <p:nvPr userDrawn="1"/>
        </p:nvSpPr>
        <p:spPr bwMode="auto">
          <a:xfrm>
            <a:off x="587376" y="1640495"/>
            <a:ext cx="1750290" cy="3876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en-GB" sz="1000" b="1" noProof="1">
                <a:solidFill>
                  <a:schemeClr val="tx1"/>
                </a:solidFill>
                <a:latin typeface="+mn-lt"/>
                <a:cs typeface="Arial" panose="020B0604020202020204" pitchFamily="34" charset="0"/>
              </a:rPr>
              <a:t>UCPH PowerPoint templates</a:t>
            </a:r>
            <a:br>
              <a:rPr lang="en-GB" sz="1000" b="1" noProof="1">
                <a:solidFill>
                  <a:schemeClr val="tx1"/>
                </a:solidFill>
                <a:latin typeface="+mn-lt"/>
                <a:cs typeface="Arial" panose="020B0604020202020204" pitchFamily="34" charset="0"/>
              </a:rPr>
            </a:br>
            <a:r>
              <a:rPr lang="en-GB" sz="800" dirty="0">
                <a:effectLst/>
                <a:latin typeface="+mj-lt"/>
                <a:ea typeface="Calibri" panose="020F0502020204030204" pitchFamily="34" charset="0"/>
                <a:cs typeface="Times New Roman" panose="02020603050405020304" pitchFamily="18" charset="0"/>
              </a:rPr>
              <a:t>When you open PowerPoint on your UCPH computer, </a:t>
            </a:r>
            <a:r>
              <a:rPr lang="en-GB" sz="800" kern="1200" dirty="0">
                <a:solidFill>
                  <a:schemeClr val="tx1"/>
                </a:solidFill>
                <a:effectLst/>
                <a:latin typeface="Arial" charset="0"/>
                <a:ea typeface="Calibri" panose="020F0502020204030204" pitchFamily="34" charset="0"/>
                <a:cs typeface="Times New Roman" panose="02020603050405020304" pitchFamily="18" charset="0"/>
              </a:rPr>
              <a:t>PowerPoint opens </a:t>
            </a:r>
            <a:r>
              <a:rPr lang="en-GB" sz="800" dirty="0">
                <a:effectLst/>
                <a:latin typeface="+mj-lt"/>
                <a:ea typeface="Calibri" panose="020F0502020204030204" pitchFamily="34" charset="0"/>
                <a:cs typeface="Times New Roman" panose="02020603050405020304" pitchFamily="18" charset="0"/>
              </a:rPr>
              <a:t>a template in 16:9 format with an English UCPH logo.</a:t>
            </a:r>
          </a:p>
          <a:p>
            <a:pPr eaLnBrk="1" hangingPunct="1">
              <a:spcAft>
                <a:spcPts val="600"/>
              </a:spcAft>
              <a:defRPr/>
            </a:pPr>
            <a:r>
              <a:rPr lang="en-GB" sz="800" dirty="0">
                <a:effectLst/>
                <a:latin typeface="+mj-lt"/>
                <a:ea typeface="Calibri" panose="020F0502020204030204" pitchFamily="34" charset="0"/>
                <a:cs typeface="Times New Roman" panose="02020603050405020304" pitchFamily="18" charset="0"/>
              </a:rPr>
              <a:t>When you click on the UCPH tab in the toolbar, click "Select Template" to choose between templates</a:t>
            </a:r>
          </a:p>
          <a:p>
            <a:pPr marL="88900" indent="-88900" eaLnBrk="1" hangingPunct="1">
              <a:spcAft>
                <a:spcPts val="600"/>
              </a:spcAft>
              <a:buFont typeface="Arial" panose="020B0604020202020204" pitchFamily="34" charset="0"/>
              <a:buChar char="•"/>
              <a:defRPr/>
            </a:pPr>
            <a:r>
              <a:rPr lang="en-GB" sz="800" dirty="0">
                <a:effectLst/>
                <a:latin typeface="+mj-lt"/>
                <a:ea typeface="Calibri" panose="020F0502020204030204" pitchFamily="34" charset="0"/>
                <a:cs typeface="Times New Roman" panose="02020603050405020304" pitchFamily="18" charset="0"/>
              </a:rPr>
              <a:t>in Danish and English </a:t>
            </a:r>
          </a:p>
          <a:p>
            <a:pPr marL="88900" indent="-88900" eaLnBrk="1" hangingPunct="1">
              <a:spcAft>
                <a:spcPts val="600"/>
              </a:spcAft>
              <a:buFont typeface="Arial" panose="020B0604020202020204" pitchFamily="34" charset="0"/>
              <a:buChar char="•"/>
              <a:defRPr/>
            </a:pPr>
            <a:r>
              <a:rPr lang="en-GB" sz="800" dirty="0">
                <a:effectLst/>
                <a:latin typeface="+mj-lt"/>
                <a:ea typeface="Calibri" panose="020F0502020204030204" pitchFamily="34" charset="0"/>
                <a:cs typeface="Times New Roman" panose="02020603050405020304" pitchFamily="18" charset="0"/>
              </a:rPr>
              <a:t>in 16:9 format</a:t>
            </a:r>
          </a:p>
          <a:p>
            <a:pPr marL="88900" indent="-88900" eaLnBrk="1" hangingPunct="1">
              <a:spcAft>
                <a:spcPts val="600"/>
              </a:spcAft>
              <a:buFont typeface="Arial" panose="020B0604020202020204" pitchFamily="34" charset="0"/>
              <a:buChar char="•"/>
              <a:defRPr/>
            </a:pPr>
            <a:r>
              <a:rPr lang="en-GB" sz="800" dirty="0">
                <a:effectLst/>
                <a:latin typeface="+mj-lt"/>
                <a:ea typeface="Calibri" panose="020F0502020204030204" pitchFamily="34" charset="0"/>
                <a:cs typeface="Times New Roman" panose="02020603050405020304" pitchFamily="18" charset="0"/>
              </a:rPr>
              <a:t>in "full" or “small" versions (in the full version there is an example of each slide type in the left-hand window)</a:t>
            </a:r>
          </a:p>
          <a:p>
            <a:pPr marL="88900" indent="-88900" eaLnBrk="1" hangingPunct="1">
              <a:spcAft>
                <a:spcPts val="600"/>
              </a:spcAft>
              <a:buFont typeface="Arial" panose="020B0604020202020204" pitchFamily="34" charset="0"/>
              <a:buChar char="•"/>
              <a:defRPr/>
            </a:pPr>
            <a:r>
              <a:rPr lang="en-GB" sz="800" dirty="0">
                <a:effectLst/>
                <a:latin typeface="+mj-lt"/>
                <a:ea typeface="Calibri" panose="020F0502020204030204" pitchFamily="34" charset="0"/>
                <a:cs typeface="Times New Roman" panose="02020603050405020304" pitchFamily="18" charset="0"/>
              </a:rPr>
              <a:t>as well as an example slide with text in English.</a:t>
            </a:r>
          </a:p>
          <a:p>
            <a:pPr>
              <a:lnSpc>
                <a:spcPct val="115000"/>
              </a:lnSpc>
              <a:spcAft>
                <a:spcPts val="1000"/>
              </a:spcAft>
            </a:pPr>
            <a:r>
              <a:rPr lang="en-GB" sz="800" dirty="0">
                <a:effectLst/>
                <a:latin typeface="+mj-lt"/>
                <a:ea typeface="Calibri" panose="020F0502020204030204" pitchFamily="34" charset="0"/>
                <a:cs typeface="Times New Roman" panose="02020603050405020304" pitchFamily="18" charset="0"/>
              </a:rPr>
              <a:t>If you use a 'full' version, you must delete the slides you do not want to use.</a:t>
            </a:r>
            <a:br>
              <a:rPr lang="en-GB" sz="800" dirty="0">
                <a:effectLst/>
                <a:latin typeface="+mj-lt"/>
                <a:ea typeface="Calibri" panose="020F0502020204030204" pitchFamily="34" charset="0"/>
                <a:cs typeface="Times New Roman" panose="02020603050405020304" pitchFamily="18" charset="0"/>
              </a:rPr>
            </a:br>
            <a:br>
              <a:rPr lang="en-GB" sz="800" dirty="0">
                <a:effectLst/>
                <a:latin typeface="+mj-lt"/>
                <a:ea typeface="Calibri" panose="020F0502020204030204" pitchFamily="34" charset="0"/>
                <a:cs typeface="Times New Roman" panose="02020603050405020304" pitchFamily="18" charset="0"/>
              </a:rPr>
            </a:br>
            <a:r>
              <a:rPr lang="en-GB" sz="800" dirty="0">
                <a:effectLst/>
                <a:latin typeface="+mj-lt"/>
                <a:ea typeface="Calibri" panose="020F0502020204030204" pitchFamily="34" charset="0"/>
                <a:cs typeface="Times New Roman" panose="02020603050405020304" pitchFamily="18" charset="0"/>
              </a:rPr>
              <a:t>Mac users and others can download PowerPoint templates at</a:t>
            </a:r>
          </a:p>
          <a:p>
            <a:pPr>
              <a:lnSpc>
                <a:spcPct val="115000"/>
              </a:lnSpc>
              <a:spcAft>
                <a:spcPts val="1000"/>
              </a:spcAft>
            </a:pPr>
            <a:r>
              <a:rPr lang="en-GB" sz="800" dirty="0">
                <a:solidFill>
                  <a:schemeClr val="accent4"/>
                </a:solidFill>
                <a:effectLst/>
                <a:latin typeface="+mj-l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www.designguide.ku.dk/skabeloner/powerpoint/praesentationer/</a:t>
            </a:r>
            <a:endParaRPr lang="en-GB" sz="800" dirty="0">
              <a:solidFill>
                <a:schemeClr val="accent4"/>
              </a:solidFill>
              <a:effectLst/>
              <a:latin typeface="+mj-lt"/>
              <a:ea typeface="Calibri" panose="020F0502020204030204" pitchFamily="34" charset="0"/>
              <a:cs typeface="Times New Roman" panose="02020603050405020304" pitchFamily="18" charset="0"/>
            </a:endParaRPr>
          </a:p>
        </p:txBody>
      </p:sp>
      <p:sp>
        <p:nvSpPr>
          <p:cNvPr id="28" name="Text Box 48">
            <a:extLst>
              <a:ext uri="{FF2B5EF4-FFF2-40B4-BE49-F238E27FC236}">
                <a16:creationId xmlns:a16="http://schemas.microsoft.com/office/drawing/2014/main" id="{CC1000A9-67B6-3DBE-1556-907DFA8F39D9}"/>
              </a:ext>
            </a:extLst>
          </p:cNvPr>
          <p:cNvSpPr txBox="1">
            <a:spLocks noChangeArrowheads="1"/>
          </p:cNvSpPr>
          <p:nvPr userDrawn="1"/>
        </p:nvSpPr>
        <p:spPr bwMode="auto">
          <a:xfrm>
            <a:off x="2570384" y="3966227"/>
            <a:ext cx="1755548" cy="1763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en-GB" sz="1000" b="1" noProof="1">
                <a:solidFill>
                  <a:schemeClr val="tx1"/>
                </a:solidFill>
                <a:latin typeface="+mj-lt"/>
                <a:cs typeface="Arial" panose="020B0604020202020204" pitchFamily="34" charset="0"/>
              </a:rPr>
              <a:t>Insert your unit name (e.g. your department), page numbers and the date</a:t>
            </a:r>
            <a:br>
              <a:rPr lang="en-GB" sz="1000" b="1" noProof="1">
                <a:solidFill>
                  <a:schemeClr val="tx1"/>
                </a:solidFill>
                <a:latin typeface="+mj-lt"/>
                <a:cs typeface="Arial" panose="020B0604020202020204" pitchFamily="34" charset="0"/>
              </a:rPr>
            </a:br>
            <a:r>
              <a:rPr lang="en-GB" sz="800" b="1" dirty="0">
                <a:effectLst/>
                <a:latin typeface="+mj-lt"/>
                <a:ea typeface="Calibri" panose="020F0502020204030204" pitchFamily="34" charset="0"/>
                <a:cs typeface="Times New Roman" panose="02020603050405020304" pitchFamily="18" charset="0"/>
              </a:rPr>
              <a:t>1. </a:t>
            </a:r>
            <a:r>
              <a:rPr lang="en-GB" sz="800" dirty="0">
                <a:effectLst/>
                <a:latin typeface="+mj-lt"/>
                <a:ea typeface="Calibri" panose="020F0502020204030204" pitchFamily="34" charset="0"/>
                <a:cs typeface="Times New Roman" panose="02020603050405020304" pitchFamily="18" charset="0"/>
              </a:rPr>
              <a:t>Click on </a:t>
            </a:r>
            <a:r>
              <a:rPr lang="en-GB" sz="800" b="1" dirty="0">
                <a:effectLst/>
                <a:latin typeface="+mj-lt"/>
                <a:ea typeface="Calibri" panose="020F0502020204030204" pitchFamily="34" charset="0"/>
                <a:cs typeface="Times New Roman" panose="02020603050405020304" pitchFamily="18" charset="0"/>
              </a:rPr>
              <a:t>Insert</a:t>
            </a:r>
            <a:r>
              <a:rPr lang="en-GB" sz="800" dirty="0">
                <a:effectLst/>
                <a:latin typeface="+mj-lt"/>
                <a:ea typeface="Calibri" panose="020F0502020204030204" pitchFamily="34" charset="0"/>
                <a:cs typeface="Times New Roman" panose="02020603050405020304" pitchFamily="18" charset="0"/>
              </a:rPr>
              <a:t> in the top menu</a:t>
            </a:r>
          </a:p>
          <a:p>
            <a:pPr>
              <a:lnSpc>
                <a:spcPct val="90000"/>
              </a:lnSpc>
              <a:spcAft>
                <a:spcPts val="1000"/>
              </a:spcAft>
            </a:pPr>
            <a:r>
              <a:rPr lang="en-GB" sz="800" b="1" dirty="0">
                <a:effectLst/>
                <a:latin typeface="+mj-lt"/>
                <a:ea typeface="Calibri" panose="020F0502020204030204" pitchFamily="34" charset="0"/>
                <a:cs typeface="Times New Roman" panose="02020603050405020304" pitchFamily="18" charset="0"/>
              </a:rPr>
              <a:t>2. </a:t>
            </a:r>
            <a:r>
              <a:rPr lang="en-GB" sz="800" dirty="0">
                <a:effectLst/>
                <a:latin typeface="+mj-lt"/>
                <a:ea typeface="Calibri" panose="020F0502020204030204" pitchFamily="34" charset="0"/>
                <a:cs typeface="Times New Roman" panose="02020603050405020304" pitchFamily="18" charset="0"/>
              </a:rPr>
              <a:t>Select </a:t>
            </a:r>
            <a:r>
              <a:rPr lang="en-GB" sz="800" b="1" dirty="0">
                <a:effectLst/>
                <a:latin typeface="+mj-lt"/>
                <a:ea typeface="Calibri" panose="020F0502020204030204" pitchFamily="34" charset="0"/>
                <a:cs typeface="Times New Roman" panose="02020603050405020304" pitchFamily="18" charset="0"/>
              </a:rPr>
              <a:t>Header and Footer</a:t>
            </a:r>
          </a:p>
          <a:p>
            <a:pPr>
              <a:lnSpc>
                <a:spcPct val="90000"/>
              </a:lnSpc>
              <a:spcAft>
                <a:spcPts val="1000"/>
              </a:spcAft>
            </a:pPr>
            <a:r>
              <a:rPr lang="en-GB" sz="800" b="1" dirty="0">
                <a:effectLst/>
                <a:latin typeface="+mj-lt"/>
                <a:ea typeface="Calibri" panose="020F0502020204030204" pitchFamily="34" charset="0"/>
                <a:cs typeface="Times New Roman" panose="02020603050405020304" pitchFamily="18" charset="0"/>
              </a:rPr>
              <a:t>3. </a:t>
            </a:r>
            <a:r>
              <a:rPr lang="en-GB" sz="800" dirty="0">
                <a:effectLst/>
                <a:latin typeface="+mj-lt"/>
                <a:ea typeface="Calibri" panose="020F0502020204030204" pitchFamily="34" charset="0"/>
                <a:cs typeface="Times New Roman" panose="02020603050405020304" pitchFamily="18" charset="0"/>
              </a:rPr>
              <a:t>Fill in the fields</a:t>
            </a:r>
          </a:p>
          <a:p>
            <a:pPr>
              <a:lnSpc>
                <a:spcPct val="90000"/>
              </a:lnSpc>
              <a:spcAft>
                <a:spcPts val="1000"/>
              </a:spcAft>
            </a:pPr>
            <a:r>
              <a:rPr lang="en-GB" sz="800" b="1" dirty="0">
                <a:effectLst/>
                <a:latin typeface="+mj-lt"/>
                <a:ea typeface="Calibri" panose="020F0502020204030204" pitchFamily="34" charset="0"/>
                <a:cs typeface="Times New Roman" panose="02020603050405020304" pitchFamily="18" charset="0"/>
              </a:rPr>
              <a:t>4. </a:t>
            </a:r>
            <a:r>
              <a:rPr lang="en-GB" sz="800" dirty="0">
                <a:effectLst/>
                <a:latin typeface="+mj-lt"/>
                <a:ea typeface="Calibri" panose="020F0502020204030204" pitchFamily="34" charset="0"/>
                <a:cs typeface="Times New Roman" panose="02020603050405020304" pitchFamily="18" charset="0"/>
              </a:rPr>
              <a:t>Select </a:t>
            </a:r>
            <a:r>
              <a:rPr lang="en-GB" sz="800" b="1" dirty="0">
                <a:effectLst/>
                <a:latin typeface="+mj-lt"/>
                <a:ea typeface="Calibri" panose="020F0502020204030204" pitchFamily="34" charset="0"/>
                <a:cs typeface="Times New Roman" panose="02020603050405020304" pitchFamily="18" charset="0"/>
              </a:rPr>
              <a:t>Apply</a:t>
            </a:r>
            <a:r>
              <a:rPr lang="en-GB" sz="800" dirty="0">
                <a:effectLst/>
                <a:latin typeface="+mj-lt"/>
                <a:ea typeface="Calibri" panose="020F0502020204030204" pitchFamily="34" charset="0"/>
                <a:cs typeface="Times New Roman" panose="02020603050405020304" pitchFamily="18" charset="0"/>
              </a:rPr>
              <a:t> </a:t>
            </a:r>
            <a:r>
              <a:rPr lang="en-GB" sz="800" b="1" dirty="0">
                <a:effectLst/>
                <a:latin typeface="+mj-lt"/>
                <a:ea typeface="Calibri" panose="020F0502020204030204" pitchFamily="34" charset="0"/>
                <a:cs typeface="Times New Roman" panose="02020603050405020304" pitchFamily="18" charset="0"/>
              </a:rPr>
              <a:t>to all </a:t>
            </a:r>
            <a:r>
              <a:rPr lang="en-GB" sz="800" dirty="0">
                <a:effectLst/>
                <a:latin typeface="+mj-lt"/>
                <a:ea typeface="Calibri" panose="020F0502020204030204" pitchFamily="34" charset="0"/>
                <a:cs typeface="Times New Roman" panose="02020603050405020304" pitchFamily="18" charset="0"/>
              </a:rPr>
              <a:t>or </a:t>
            </a:r>
            <a:r>
              <a:rPr lang="en-GB" sz="800" b="1" dirty="0">
                <a:effectLst/>
                <a:latin typeface="+mj-lt"/>
                <a:ea typeface="Calibri" panose="020F0502020204030204" pitchFamily="34" charset="0"/>
                <a:cs typeface="Times New Roman" panose="02020603050405020304" pitchFamily="18" charset="0"/>
              </a:rPr>
              <a:t>Apply</a:t>
            </a:r>
            <a:r>
              <a:rPr lang="en-GB" sz="800" dirty="0">
                <a:effectLst/>
                <a:latin typeface="+mj-lt"/>
                <a:ea typeface="Calibri" panose="020F0502020204030204" pitchFamily="34" charset="0"/>
                <a:cs typeface="Times New Roman" panose="02020603050405020304" pitchFamily="18" charset="0"/>
              </a:rPr>
              <a:t> if it is only to be used on a single slide</a:t>
            </a:r>
          </a:p>
          <a:p>
            <a:pPr>
              <a:lnSpc>
                <a:spcPct val="90000"/>
              </a:lnSpc>
              <a:spcAft>
                <a:spcPts val="1000"/>
              </a:spcAft>
            </a:pPr>
            <a:r>
              <a:rPr lang="en-GB" sz="800" dirty="0">
                <a:effectLst/>
                <a:latin typeface="+mj-lt"/>
                <a:ea typeface="Calibri" panose="020F0502020204030204" pitchFamily="34" charset="0"/>
                <a:cs typeface="Times New Roman" panose="02020603050405020304" pitchFamily="18" charset="0"/>
              </a:rPr>
              <a:t>The information goes on the right-hand side of the page in the grey top bar.</a:t>
            </a:r>
          </a:p>
        </p:txBody>
      </p:sp>
      <p:sp>
        <p:nvSpPr>
          <p:cNvPr id="30" name="Text Box 48">
            <a:extLst>
              <a:ext uri="{FF2B5EF4-FFF2-40B4-BE49-F238E27FC236}">
                <a16:creationId xmlns:a16="http://schemas.microsoft.com/office/drawing/2014/main" id="{57AF5228-50BD-AF36-C290-EB6F54DA4AEB}"/>
              </a:ext>
            </a:extLst>
          </p:cNvPr>
          <p:cNvSpPr txBox="1">
            <a:spLocks noChangeArrowheads="1"/>
          </p:cNvSpPr>
          <p:nvPr userDrawn="1"/>
        </p:nvSpPr>
        <p:spPr bwMode="auto">
          <a:xfrm>
            <a:off x="587375" y="5688880"/>
            <a:ext cx="189959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en-GB" sz="1000" b="1" noProof="1">
                <a:solidFill>
                  <a:schemeClr val="tx1"/>
                </a:solidFill>
                <a:latin typeface="+mn-lt"/>
                <a:cs typeface="Arial" panose="020B0604020202020204" pitchFamily="34" charset="0"/>
              </a:rPr>
              <a:t>Create a new slide (2010 + 2013 and 2016 version) </a:t>
            </a:r>
            <a:br>
              <a:rPr lang="en-GB" sz="1000" b="1" noProof="1">
                <a:solidFill>
                  <a:schemeClr val="tx1"/>
                </a:solidFill>
                <a:latin typeface="+mn-lt"/>
                <a:cs typeface="Arial" panose="020B0604020202020204" pitchFamily="34" charset="0"/>
              </a:rPr>
            </a:br>
            <a:r>
              <a:rPr lang="en-GB" altLang="da-DK" sz="800" b="1" noProof="1">
                <a:solidFill>
                  <a:schemeClr val="tx1"/>
                </a:solidFill>
                <a:latin typeface="+mn-lt"/>
                <a:cs typeface="Arial" panose="020B0604020202020204" pitchFamily="34" charset="0"/>
              </a:rPr>
              <a:t>1. </a:t>
            </a:r>
            <a:r>
              <a:rPr lang="en-GB" altLang="da-DK" sz="800" b="0" noProof="1">
                <a:solidFill>
                  <a:schemeClr val="tx1"/>
                </a:solidFill>
                <a:latin typeface="+mn-lt"/>
                <a:cs typeface="Arial" panose="020B0604020202020204" pitchFamily="34" charset="0"/>
              </a:rPr>
              <a:t>Click on </a:t>
            </a:r>
            <a:r>
              <a:rPr lang="en-GB" altLang="da-DK" sz="800" b="1" noProof="1">
                <a:solidFill>
                  <a:schemeClr val="tx1"/>
                </a:solidFill>
                <a:latin typeface="+mn-lt"/>
                <a:cs typeface="Arial" panose="020B0604020202020204" pitchFamily="34" charset="0"/>
              </a:rPr>
              <a:t>Home</a:t>
            </a:r>
          </a:p>
        </p:txBody>
      </p:sp>
      <p:pic>
        <p:nvPicPr>
          <p:cNvPr id="32" name="Billede 40">
            <a:extLst>
              <a:ext uri="{FF2B5EF4-FFF2-40B4-BE49-F238E27FC236}">
                <a16:creationId xmlns:a16="http://schemas.microsoft.com/office/drawing/2014/main" id="{47DEC83E-2557-C64A-8710-5E90C5500CCC}"/>
              </a:ext>
            </a:extLst>
          </p:cNvPr>
          <p:cNvPicPr>
            <a:picLocks noChangeAspect="1"/>
          </p:cNvPicPr>
          <p:nvPr userDrawn="1"/>
        </p:nvPicPr>
        <p:blipFill rotWithShape="1">
          <a:blip r:embed="rId3"/>
          <a:srcRect l="36944" r="2272" b="69429"/>
          <a:stretch/>
        </p:blipFill>
        <p:spPr>
          <a:xfrm>
            <a:off x="4157637" y="2896656"/>
            <a:ext cx="395416" cy="126627"/>
          </a:xfrm>
          <a:prstGeom prst="rect">
            <a:avLst/>
          </a:prstGeom>
        </p:spPr>
      </p:pic>
      <p:sp>
        <p:nvSpPr>
          <p:cNvPr id="34" name="Text Box 48">
            <a:extLst>
              <a:ext uri="{FF2B5EF4-FFF2-40B4-BE49-F238E27FC236}">
                <a16:creationId xmlns:a16="http://schemas.microsoft.com/office/drawing/2014/main" id="{296B2A40-51DD-3C24-64B4-9C261EFED2FF}"/>
              </a:ext>
            </a:extLst>
          </p:cNvPr>
          <p:cNvSpPr txBox="1">
            <a:spLocks noChangeArrowheads="1"/>
          </p:cNvSpPr>
          <p:nvPr userDrawn="1"/>
        </p:nvSpPr>
        <p:spPr bwMode="auto">
          <a:xfrm>
            <a:off x="2570384" y="2582327"/>
            <a:ext cx="1624241"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en-GB" sz="1000" b="1" noProof="1">
                <a:solidFill>
                  <a:schemeClr val="tx1"/>
                </a:solidFill>
                <a:latin typeface="+mn-lt"/>
                <a:cs typeface="Arial" panose="020B0604020202020204" pitchFamily="34" charset="0"/>
              </a:rPr>
              <a:t>Replace slide type</a:t>
            </a:r>
            <a:br>
              <a:rPr lang="en-GB" sz="1000" b="1" noProof="1">
                <a:solidFill>
                  <a:schemeClr val="tx1"/>
                </a:solidFill>
                <a:latin typeface="+mn-lt"/>
                <a:cs typeface="Arial" panose="020B0604020202020204" pitchFamily="34" charset="0"/>
              </a:rPr>
            </a:br>
            <a:r>
              <a:rPr lang="en-GB" altLang="da-DK" sz="800" b="1" noProof="1">
                <a:solidFill>
                  <a:schemeClr val="tx1"/>
                </a:solidFill>
                <a:latin typeface="+mn-lt"/>
                <a:cs typeface="Arial" panose="020B0604020202020204" pitchFamily="34" charset="0"/>
              </a:rPr>
              <a:t>1. </a:t>
            </a:r>
            <a:r>
              <a:rPr lang="en-GB" altLang="da-DK" sz="800" noProof="1">
                <a:solidFill>
                  <a:schemeClr val="tx1"/>
                </a:solidFill>
                <a:latin typeface="+mn-lt"/>
                <a:cs typeface="Arial" panose="020B0604020202020204" pitchFamily="34" charset="0"/>
              </a:rPr>
              <a:t>Click on </a:t>
            </a:r>
            <a:r>
              <a:rPr lang="en-GB" altLang="da-DK" sz="800" b="1" noProof="1">
                <a:solidFill>
                  <a:schemeClr val="tx1"/>
                </a:solidFill>
                <a:latin typeface="+mn-lt"/>
                <a:cs typeface="Arial" panose="020B0604020202020204" pitchFamily="34" charset="0"/>
              </a:rPr>
              <a:t>Home</a:t>
            </a:r>
          </a:p>
          <a:p>
            <a:pPr eaLnBrk="1" hangingPunct="1">
              <a:spcAft>
                <a:spcPts val="600"/>
              </a:spcAft>
              <a:defRPr/>
            </a:pPr>
            <a:r>
              <a:rPr lang="en-GB" altLang="da-DK" sz="800" b="1" noProof="1">
                <a:solidFill>
                  <a:schemeClr val="tx1"/>
                </a:solidFill>
                <a:latin typeface="+mn-lt"/>
                <a:cs typeface="Arial" panose="020B0604020202020204" pitchFamily="34" charset="0"/>
              </a:rPr>
              <a:t>2.</a:t>
            </a:r>
            <a:r>
              <a:rPr lang="en-GB" altLang="da-DK" sz="800" b="1" baseline="0" noProof="1">
                <a:solidFill>
                  <a:schemeClr val="tx1"/>
                </a:solidFill>
                <a:latin typeface="+mn-lt"/>
                <a:cs typeface="Arial" panose="020B0604020202020204" pitchFamily="34" charset="0"/>
              </a:rPr>
              <a:t> </a:t>
            </a:r>
            <a:r>
              <a:rPr lang="en-GB" altLang="da-DK" sz="800" baseline="0" noProof="1">
                <a:solidFill>
                  <a:schemeClr val="tx1"/>
                </a:solidFill>
                <a:latin typeface="+mn-lt"/>
                <a:cs typeface="Arial" panose="020B0604020202020204" pitchFamily="34" charset="0"/>
              </a:rPr>
              <a:t>Select </a:t>
            </a:r>
            <a:r>
              <a:rPr lang="en-GB" altLang="da-DK" sz="800" b="1" baseline="0" noProof="1">
                <a:solidFill>
                  <a:schemeClr val="tx1"/>
                </a:solidFill>
                <a:latin typeface="+mn-lt"/>
                <a:cs typeface="Arial" panose="020B0604020202020204" pitchFamily="34" charset="0"/>
              </a:rPr>
              <a:t>Layout</a:t>
            </a:r>
            <a:r>
              <a:rPr lang="en-GB" altLang="da-DK" sz="800" baseline="0" noProof="1">
                <a:solidFill>
                  <a:schemeClr val="tx1"/>
                </a:solidFill>
                <a:latin typeface="+mn-lt"/>
                <a:cs typeface="Arial" panose="020B0604020202020204" pitchFamily="34" charset="0"/>
              </a:rPr>
              <a:t> to change the layout of your current slide.</a:t>
            </a:r>
          </a:p>
        </p:txBody>
      </p:sp>
      <p:sp>
        <p:nvSpPr>
          <p:cNvPr id="36" name="Text Box 48">
            <a:extLst>
              <a:ext uri="{FF2B5EF4-FFF2-40B4-BE49-F238E27FC236}">
                <a16:creationId xmlns:a16="http://schemas.microsoft.com/office/drawing/2014/main" id="{26A5352B-2D88-0049-FF68-7A3677982A27}"/>
              </a:ext>
            </a:extLst>
          </p:cNvPr>
          <p:cNvSpPr txBox="1">
            <a:spLocks noChangeArrowheads="1"/>
          </p:cNvSpPr>
          <p:nvPr userDrawn="1"/>
        </p:nvSpPr>
        <p:spPr bwMode="auto">
          <a:xfrm>
            <a:off x="2570384" y="3315092"/>
            <a:ext cx="16346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en-GB" sz="1000" b="1" noProof="1">
                <a:solidFill>
                  <a:schemeClr val="tx1"/>
                </a:solidFill>
                <a:latin typeface="+mn-lt"/>
                <a:cs typeface="Arial" panose="020B0604020202020204" pitchFamily="34" charset="0"/>
              </a:rPr>
              <a:t>Font</a:t>
            </a:r>
            <a:br>
              <a:rPr lang="en-GB" sz="1000" b="1" noProof="1">
                <a:solidFill>
                  <a:schemeClr val="tx1"/>
                </a:solidFill>
                <a:latin typeface="+mn-lt"/>
                <a:cs typeface="Arial" panose="020B0604020202020204" pitchFamily="34" charset="0"/>
              </a:rPr>
            </a:br>
            <a:r>
              <a:rPr lang="en-GB" altLang="da-DK" sz="800" b="0" noProof="1">
                <a:solidFill>
                  <a:schemeClr val="tx1"/>
                </a:solidFill>
                <a:latin typeface="+mn-lt"/>
                <a:cs typeface="Arial" panose="020B0604020202020204" pitchFamily="34" charset="0"/>
              </a:rPr>
              <a:t>UCPH uses the font Microsoft New Tai Lue in PowerPoint.</a:t>
            </a:r>
            <a:endParaRPr lang="en-GB" altLang="da-DK" sz="800" b="0" baseline="0" noProof="1">
              <a:solidFill>
                <a:schemeClr val="tx1"/>
              </a:solidFill>
              <a:latin typeface="+mn-lt"/>
              <a:cs typeface="Arial" panose="020B0604020202020204" pitchFamily="34" charset="0"/>
            </a:endParaRPr>
          </a:p>
        </p:txBody>
      </p:sp>
      <p:sp>
        <p:nvSpPr>
          <p:cNvPr id="38" name="Text Box 48">
            <a:extLst>
              <a:ext uri="{FF2B5EF4-FFF2-40B4-BE49-F238E27FC236}">
                <a16:creationId xmlns:a16="http://schemas.microsoft.com/office/drawing/2014/main" id="{F1FD1FCB-14AB-C8C8-E3B6-3A9C2354347E}"/>
              </a:ext>
            </a:extLst>
          </p:cNvPr>
          <p:cNvSpPr txBox="1">
            <a:spLocks noChangeArrowheads="1"/>
          </p:cNvSpPr>
          <p:nvPr userDrawn="1"/>
        </p:nvSpPr>
        <p:spPr bwMode="auto">
          <a:xfrm>
            <a:off x="4739114" y="1627125"/>
            <a:ext cx="1634624" cy="2339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en-GB" sz="1000" b="1" noProof="1">
                <a:solidFill>
                  <a:schemeClr val="tx1"/>
                </a:solidFill>
                <a:latin typeface="+mj-lt"/>
                <a:cs typeface="Arial" panose="020B0604020202020204" pitchFamily="34" charset="0"/>
              </a:rPr>
              <a:t>Gridliness and Guides</a:t>
            </a:r>
            <a:br>
              <a:rPr lang="en-GB" sz="1000" b="1" noProof="1">
                <a:solidFill>
                  <a:schemeClr val="tx1"/>
                </a:solidFill>
                <a:latin typeface="+mj-lt"/>
                <a:cs typeface="Arial" panose="020B0604020202020204" pitchFamily="34" charset="0"/>
              </a:rPr>
            </a:br>
            <a:r>
              <a:rPr lang="en-GB" sz="800" b="0" noProof="1">
                <a:solidFill>
                  <a:schemeClr val="tx1"/>
                </a:solidFill>
                <a:latin typeface="+mj-lt"/>
                <a:cs typeface="Arial" panose="020B0604020202020204" pitchFamily="34" charset="0"/>
              </a:rPr>
              <a:t>To see gridlines and guides</a:t>
            </a:r>
          </a:p>
          <a:p>
            <a:pPr marL="0" indent="0" eaLnBrk="1" hangingPunct="1">
              <a:lnSpc>
                <a:spcPct val="90000"/>
              </a:lnSpc>
              <a:spcAft>
                <a:spcPts val="600"/>
              </a:spcAft>
              <a:buNone/>
              <a:defRPr/>
            </a:pPr>
            <a:r>
              <a:rPr lang="en-GB" sz="800" b="1" noProof="1">
                <a:solidFill>
                  <a:schemeClr val="tx1"/>
                </a:solidFill>
                <a:latin typeface="+mj-lt"/>
                <a:cs typeface="Arial" panose="020B0604020202020204" pitchFamily="34" charset="0"/>
              </a:rPr>
              <a:t>1. </a:t>
            </a:r>
            <a:r>
              <a:rPr lang="en-GB" sz="800" b="0" noProof="1">
                <a:solidFill>
                  <a:schemeClr val="tx1"/>
                </a:solidFill>
                <a:latin typeface="+mj-lt"/>
                <a:cs typeface="Arial" panose="020B0604020202020204" pitchFamily="34" charset="0"/>
              </a:rPr>
              <a:t>Click on </a:t>
            </a:r>
            <a:r>
              <a:rPr lang="en-GB" sz="800" b="1" noProof="1">
                <a:solidFill>
                  <a:schemeClr val="tx1"/>
                </a:solidFill>
                <a:latin typeface="+mj-lt"/>
                <a:cs typeface="Arial" panose="020B0604020202020204" pitchFamily="34" charset="0"/>
              </a:rPr>
              <a:t>View</a:t>
            </a:r>
          </a:p>
          <a:p>
            <a:pPr marL="0" indent="0" eaLnBrk="1" hangingPunct="1">
              <a:lnSpc>
                <a:spcPct val="90000"/>
              </a:lnSpc>
              <a:spcAft>
                <a:spcPts val="600"/>
              </a:spcAft>
              <a:buNone/>
              <a:defRPr/>
            </a:pPr>
            <a:r>
              <a:rPr lang="en-GB" sz="800" b="1" noProof="1">
                <a:solidFill>
                  <a:schemeClr val="tx1"/>
                </a:solidFill>
                <a:latin typeface="+mj-lt"/>
                <a:cs typeface="Arial" panose="020B0604020202020204" pitchFamily="34" charset="0"/>
              </a:rPr>
              <a:t>2. </a:t>
            </a:r>
            <a:r>
              <a:rPr lang="en-GB" sz="800" b="0" noProof="1">
                <a:solidFill>
                  <a:schemeClr val="tx1"/>
                </a:solidFill>
                <a:latin typeface="+mj-lt"/>
                <a:cs typeface="Arial" panose="020B0604020202020204" pitchFamily="34" charset="0"/>
              </a:rPr>
              <a:t>Select </a:t>
            </a:r>
            <a:r>
              <a:rPr lang="en-GB" sz="800" b="1" noProof="1">
                <a:solidFill>
                  <a:schemeClr val="tx1"/>
                </a:solidFill>
                <a:latin typeface="+mj-lt"/>
                <a:cs typeface="Arial" panose="020B0604020202020204" pitchFamily="34" charset="0"/>
              </a:rPr>
              <a:t>Gridlines</a:t>
            </a:r>
            <a:r>
              <a:rPr lang="en-GB" sz="800" b="0" noProof="1">
                <a:solidFill>
                  <a:schemeClr val="tx1"/>
                </a:solidFill>
                <a:latin typeface="+mj-lt"/>
                <a:cs typeface="Arial" panose="020B0604020202020204" pitchFamily="34" charset="0"/>
              </a:rPr>
              <a:t> and/or </a:t>
            </a:r>
            <a:r>
              <a:rPr lang="en-GB" sz="800" b="1" noProof="1">
                <a:solidFill>
                  <a:schemeClr val="tx1"/>
                </a:solidFill>
                <a:latin typeface="+mj-lt"/>
                <a:cs typeface="Arial" panose="020B0604020202020204" pitchFamily="34" charset="0"/>
              </a:rPr>
              <a:t>Guides</a:t>
            </a: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To establish additional gridlines and guides</a:t>
            </a:r>
          </a:p>
          <a:p>
            <a:pPr eaLnBrk="1" hangingPunct="1">
              <a:lnSpc>
                <a:spcPct val="90000"/>
              </a:lnSpc>
              <a:spcAft>
                <a:spcPts val="600"/>
              </a:spcAft>
              <a:defRPr/>
            </a:pPr>
            <a:r>
              <a:rPr lang="en-GB" sz="800" b="1" noProof="1">
                <a:solidFill>
                  <a:schemeClr val="tx1"/>
                </a:solidFill>
                <a:latin typeface="+mj-lt"/>
                <a:cs typeface="Arial" panose="020B0604020202020204" pitchFamily="34" charset="0"/>
              </a:rPr>
              <a:t>1. </a:t>
            </a:r>
            <a:r>
              <a:rPr lang="en-GB" sz="800" b="0" noProof="1">
                <a:solidFill>
                  <a:schemeClr val="tx1"/>
                </a:solidFill>
                <a:latin typeface="+mj-lt"/>
                <a:cs typeface="Arial" panose="020B0604020202020204" pitchFamily="34" charset="0"/>
              </a:rPr>
              <a:t>Hover the mouse over an existing gridline and click on the line (coordinates of the line are displayed)</a:t>
            </a:r>
          </a:p>
          <a:p>
            <a:pPr eaLnBrk="1" hangingPunct="1">
              <a:lnSpc>
                <a:spcPct val="90000"/>
              </a:lnSpc>
              <a:spcAft>
                <a:spcPts val="600"/>
              </a:spcAft>
              <a:defRPr/>
            </a:pPr>
            <a:r>
              <a:rPr lang="en-GB" sz="800" b="1" noProof="1">
                <a:solidFill>
                  <a:schemeClr val="tx1"/>
                </a:solidFill>
                <a:latin typeface="+mj-lt"/>
                <a:cs typeface="Arial" panose="020B0604020202020204" pitchFamily="34" charset="0"/>
              </a:rPr>
              <a:t>2. </a:t>
            </a:r>
            <a:r>
              <a:rPr lang="en-GB" sz="800" b="0" noProof="1">
                <a:solidFill>
                  <a:schemeClr val="tx1"/>
                </a:solidFill>
                <a:latin typeface="+mj-lt"/>
                <a:cs typeface="Arial" panose="020B0604020202020204" pitchFamily="34" charset="0"/>
              </a:rPr>
              <a:t>Hold down the </a:t>
            </a:r>
            <a:r>
              <a:rPr lang="en-GB" sz="800" b="1" noProof="1">
                <a:solidFill>
                  <a:schemeClr val="tx1"/>
                </a:solidFill>
                <a:latin typeface="+mj-lt"/>
                <a:cs typeface="Arial" panose="020B0604020202020204" pitchFamily="34" charset="0"/>
              </a:rPr>
              <a:t>CTRL key </a:t>
            </a:r>
            <a:r>
              <a:rPr lang="en-GB" sz="800" b="0" noProof="1">
                <a:solidFill>
                  <a:schemeClr val="tx1"/>
                </a:solidFill>
                <a:latin typeface="+mj-lt"/>
                <a:cs typeface="Arial" panose="020B0604020202020204" pitchFamily="34" charset="0"/>
              </a:rPr>
              <a:t>while you move the location of the line (adds a new line).</a:t>
            </a:r>
          </a:p>
          <a:p>
            <a:pPr eaLnBrk="1" hangingPunct="1">
              <a:lnSpc>
                <a:spcPct val="90000"/>
              </a:lnSpc>
              <a:spcAft>
                <a:spcPts val="600"/>
              </a:spcAft>
              <a:defRPr/>
            </a:pPr>
            <a:r>
              <a:rPr lang="en-GB" sz="800" b="1" noProof="1">
                <a:solidFill>
                  <a:schemeClr val="tx1"/>
                </a:solidFill>
                <a:latin typeface="+mj-lt"/>
                <a:cs typeface="Arial" panose="020B0604020202020204" pitchFamily="34" charset="0"/>
              </a:rPr>
              <a:t>Tip: </a:t>
            </a:r>
            <a:r>
              <a:rPr lang="en-GB" sz="800" b="0" noProof="1">
                <a:solidFill>
                  <a:schemeClr val="tx1"/>
                </a:solidFill>
                <a:latin typeface="+mj-lt"/>
                <a:cs typeface="Arial" panose="020B0604020202020204" pitchFamily="34" charset="0"/>
              </a:rPr>
              <a:t>Press Alt + F9 for a rapid display of gridlines</a:t>
            </a:r>
          </a:p>
        </p:txBody>
      </p:sp>
      <p:sp>
        <p:nvSpPr>
          <p:cNvPr id="40" name="Text Box 48">
            <a:extLst>
              <a:ext uri="{FF2B5EF4-FFF2-40B4-BE49-F238E27FC236}">
                <a16:creationId xmlns:a16="http://schemas.microsoft.com/office/drawing/2014/main" id="{C4D76095-C685-6F22-B51D-0AFAF348C4C3}"/>
              </a:ext>
            </a:extLst>
          </p:cNvPr>
          <p:cNvSpPr txBox="1">
            <a:spLocks noChangeArrowheads="1"/>
          </p:cNvSpPr>
          <p:nvPr userDrawn="1"/>
        </p:nvSpPr>
        <p:spPr bwMode="auto">
          <a:xfrm>
            <a:off x="4728822" y="4141417"/>
            <a:ext cx="1634624" cy="2145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en-GB" sz="1000" b="1" noProof="1">
                <a:solidFill>
                  <a:schemeClr val="tx1"/>
                </a:solidFill>
                <a:latin typeface="+mj-lt"/>
                <a:cs typeface="Arial" panose="020B0604020202020204" pitchFamily="34" charset="0"/>
              </a:rPr>
              <a:t>Insert picture</a:t>
            </a:r>
            <a:br>
              <a:rPr lang="en-GB" sz="1000" b="1" noProof="1">
                <a:solidFill>
                  <a:schemeClr val="tx1"/>
                </a:solidFill>
                <a:latin typeface="+mj-lt"/>
                <a:cs typeface="Arial" panose="020B0604020202020204" pitchFamily="34" charset="0"/>
              </a:rPr>
            </a:br>
            <a:r>
              <a:rPr lang="en-GB" sz="800" b="0" noProof="1">
                <a:solidFill>
                  <a:schemeClr val="tx1"/>
                </a:solidFill>
                <a:latin typeface="+mj-lt"/>
                <a:cs typeface="Arial" panose="020B0604020202020204" pitchFamily="34" charset="0"/>
              </a:rPr>
              <a:t>On layouts with picture placeholders: Click the icon and select </a:t>
            </a:r>
            <a:r>
              <a:rPr lang="en-GB" sz="800" b="1" noProof="1">
                <a:solidFill>
                  <a:schemeClr val="tx1"/>
                </a:solidFill>
                <a:latin typeface="+mj-lt"/>
                <a:cs typeface="Arial" panose="020B0604020202020204" pitchFamily="34" charset="0"/>
              </a:rPr>
              <a:t>Insert</a:t>
            </a: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The text  ”Clik here to insert image” will not be visible in presentation mode.</a:t>
            </a: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You can find UCPH-images, which are adapted to and minimised to 16:9 format via this link: </a:t>
            </a:r>
            <a:br>
              <a:rPr lang="en-GB" sz="800" b="0" noProof="1">
                <a:solidFill>
                  <a:schemeClr val="tx1"/>
                </a:solidFill>
                <a:latin typeface="+mj-lt"/>
                <a:cs typeface="Arial" panose="020B0604020202020204" pitchFamily="34" charset="0"/>
              </a:rPr>
            </a:br>
            <a:r>
              <a:rPr lang="en-GB" sz="800" b="0" noProof="1">
                <a:solidFill>
                  <a:schemeClr val="tx1"/>
                </a:solidFill>
                <a:latin typeface="+mj-lt"/>
                <a:cs typeface="Arial" panose="020B0604020202020204" pitchFamily="34" charset="0"/>
              </a:rPr>
              <a:t> </a:t>
            </a:r>
            <a:r>
              <a:rPr lang="en-GB" sz="800" b="0" noProof="1">
                <a:solidFill>
                  <a:schemeClr val="accent4"/>
                </a:solidFill>
                <a:latin typeface="+mj-lt"/>
                <a:cs typeface="Arial" panose="020B0604020202020204" pitchFamily="34" charset="0"/>
                <a:hlinkClick r:id="rId4">
                  <a:extLst>
                    <a:ext uri="{A12FA001-AC4F-418D-AE19-62706E023703}">
                      <ahyp:hlinkClr xmlns:ahyp="http://schemas.microsoft.com/office/drawing/2018/hyperlinkcolor" val="tx"/>
                    </a:ext>
                  </a:extLst>
                </a:hlinkClick>
              </a:rPr>
              <a:t>https://image.ku.dk/shared/aZwD18034DnM3TYEw9XagEF6kxI6MLkV</a:t>
            </a:r>
            <a:endParaRPr lang="en-GB" sz="800" b="0" noProof="1">
              <a:solidFill>
                <a:schemeClr val="accent4"/>
              </a:solidFill>
              <a:latin typeface="+mj-lt"/>
              <a:cs typeface="Arial" panose="020B0604020202020204" pitchFamily="34" charset="0"/>
            </a:endParaRP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Select slide show-view to activate the link.</a:t>
            </a:r>
          </a:p>
        </p:txBody>
      </p:sp>
      <p:sp>
        <p:nvSpPr>
          <p:cNvPr id="42" name="Text Box 48">
            <a:extLst>
              <a:ext uri="{FF2B5EF4-FFF2-40B4-BE49-F238E27FC236}">
                <a16:creationId xmlns:a16="http://schemas.microsoft.com/office/drawing/2014/main" id="{449B76C2-6958-26C2-DD52-28127622EE08}"/>
              </a:ext>
            </a:extLst>
          </p:cNvPr>
          <p:cNvSpPr txBox="1">
            <a:spLocks noChangeArrowheads="1"/>
          </p:cNvSpPr>
          <p:nvPr userDrawn="1"/>
        </p:nvSpPr>
        <p:spPr bwMode="auto">
          <a:xfrm>
            <a:off x="6691561" y="1640495"/>
            <a:ext cx="1634624"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en-GB" sz="1000" b="1" noProof="1">
                <a:solidFill>
                  <a:schemeClr val="tx1"/>
                </a:solidFill>
                <a:latin typeface="+mj-lt"/>
                <a:cs typeface="Arial" panose="020B0604020202020204" pitchFamily="34" charset="0"/>
              </a:rPr>
              <a:t>Image sizes</a:t>
            </a:r>
            <a:br>
              <a:rPr lang="en-GB" sz="1000" b="1" noProof="1">
                <a:solidFill>
                  <a:schemeClr val="tx1"/>
                </a:solidFill>
                <a:latin typeface="+mj-lt"/>
                <a:cs typeface="Arial" panose="020B0604020202020204" pitchFamily="34" charset="0"/>
              </a:rPr>
            </a:br>
            <a:r>
              <a:rPr lang="en-GB" sz="800" b="0" noProof="1">
                <a:solidFill>
                  <a:schemeClr val="tx1"/>
                </a:solidFill>
                <a:latin typeface="+mj-lt"/>
                <a:cs typeface="Arial" panose="020B0604020202020204" pitchFamily="34" charset="0"/>
              </a:rPr>
              <a:t>The optimal picture size is:</a:t>
            </a: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16:9-format: 1.500 x 818 pixels</a:t>
            </a: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Save the images in 72 dpi and in "jpg medium quality"</a:t>
            </a:r>
          </a:p>
        </p:txBody>
      </p:sp>
      <p:sp>
        <p:nvSpPr>
          <p:cNvPr id="44" name="Text Box 48">
            <a:extLst>
              <a:ext uri="{FF2B5EF4-FFF2-40B4-BE49-F238E27FC236}">
                <a16:creationId xmlns:a16="http://schemas.microsoft.com/office/drawing/2014/main" id="{B1B679C7-F81E-AF72-3832-BC2B20AF81E0}"/>
              </a:ext>
            </a:extLst>
          </p:cNvPr>
          <p:cNvSpPr txBox="1">
            <a:spLocks noChangeArrowheads="1"/>
          </p:cNvSpPr>
          <p:nvPr userDrawn="1"/>
        </p:nvSpPr>
        <p:spPr bwMode="auto">
          <a:xfrm>
            <a:off x="6691561" y="2720006"/>
            <a:ext cx="1634624" cy="1920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en-GB" sz="1000" b="1" noProof="1">
                <a:solidFill>
                  <a:schemeClr val="tx1"/>
                </a:solidFill>
                <a:latin typeface="+mj-lt"/>
                <a:cs typeface="Arial" panose="020B0604020202020204" pitchFamily="34" charset="0"/>
              </a:rPr>
              <a:t>Trimming pictures</a:t>
            </a:r>
            <a:br>
              <a:rPr lang="en-GB" sz="1000" b="1" noProof="1">
                <a:solidFill>
                  <a:schemeClr val="tx1"/>
                </a:solidFill>
                <a:latin typeface="+mj-lt"/>
                <a:cs typeface="Arial" panose="020B0604020202020204" pitchFamily="34" charset="0"/>
              </a:rPr>
            </a:br>
            <a:r>
              <a:rPr lang="en-GB" sz="800" b="1" noProof="1">
                <a:solidFill>
                  <a:schemeClr val="tx1"/>
                </a:solidFill>
                <a:latin typeface="+mj-lt"/>
                <a:cs typeface="Arial" panose="020B0604020202020204" pitchFamily="34" charset="0"/>
              </a:rPr>
              <a:t>1</a:t>
            </a:r>
            <a:r>
              <a:rPr lang="en-GB" sz="800" b="0" noProof="1">
                <a:solidFill>
                  <a:schemeClr val="tx1"/>
                </a:solidFill>
                <a:latin typeface="+mj-lt"/>
                <a:cs typeface="Arial" panose="020B0604020202020204" pitchFamily="34" charset="0"/>
              </a:rPr>
              <a:t>. Click</a:t>
            </a:r>
            <a:r>
              <a:rPr lang="en-GB" sz="800" b="1" noProof="1">
                <a:solidFill>
                  <a:schemeClr val="tx1"/>
                </a:solidFill>
                <a:latin typeface="+mj-lt"/>
                <a:cs typeface="Arial" panose="020B0604020202020204" pitchFamily="34" charset="0"/>
              </a:rPr>
              <a:t> Crop </a:t>
            </a:r>
            <a:r>
              <a:rPr lang="en-GB" sz="800" b="0" noProof="1">
                <a:solidFill>
                  <a:schemeClr val="tx1"/>
                </a:solidFill>
                <a:latin typeface="+mj-lt"/>
                <a:cs typeface="Arial" panose="020B0604020202020204" pitchFamily="34" charset="0"/>
              </a:rPr>
              <a:t>to change the image focus/size</a:t>
            </a:r>
          </a:p>
          <a:p>
            <a:pPr eaLnBrk="1" hangingPunct="1">
              <a:lnSpc>
                <a:spcPct val="90000"/>
              </a:lnSpc>
              <a:spcAft>
                <a:spcPts val="600"/>
              </a:spcAft>
              <a:defRPr/>
            </a:pPr>
            <a:r>
              <a:rPr lang="en-GB" sz="800" b="1" noProof="1">
                <a:solidFill>
                  <a:schemeClr val="tx1"/>
                </a:solidFill>
                <a:latin typeface="+mj-lt"/>
                <a:cs typeface="Arial" panose="020B0604020202020204" pitchFamily="34" charset="0"/>
              </a:rPr>
              <a:t>2. </a:t>
            </a:r>
            <a:r>
              <a:rPr lang="en-GB" sz="800" b="0" noProof="1">
                <a:solidFill>
                  <a:schemeClr val="tx1"/>
                </a:solidFill>
                <a:latin typeface="+mj-lt"/>
                <a:cs typeface="Arial" panose="020B0604020202020204" pitchFamily="34" charset="0"/>
              </a:rPr>
              <a:t>If you want to scale the picture, hold the </a:t>
            </a:r>
            <a:r>
              <a:rPr lang="en-GB" sz="800" b="1" noProof="1">
                <a:solidFill>
                  <a:schemeClr val="tx1"/>
                </a:solidFill>
                <a:latin typeface="+mj-lt"/>
                <a:cs typeface="Arial" panose="020B0604020202020204" pitchFamily="34" charset="0"/>
              </a:rPr>
              <a:t>SHIFT</a:t>
            </a:r>
            <a:r>
              <a:rPr lang="en-GB" sz="800" b="0" noProof="1">
                <a:solidFill>
                  <a:schemeClr val="tx1"/>
                </a:solidFill>
                <a:latin typeface="+mj-lt"/>
                <a:cs typeface="Arial" panose="020B0604020202020204" pitchFamily="34" charset="0"/>
              </a:rPr>
              <a:t> button down while dragging in the image corners</a:t>
            </a:r>
          </a:p>
          <a:p>
            <a:pPr eaLnBrk="1" hangingPunct="1">
              <a:lnSpc>
                <a:spcPct val="90000"/>
              </a:lnSpc>
              <a:spcAft>
                <a:spcPts val="600"/>
              </a:spcAft>
              <a:defRPr/>
            </a:pPr>
            <a:r>
              <a:rPr lang="en-GB" sz="800" b="1" noProof="1">
                <a:solidFill>
                  <a:schemeClr val="tx1"/>
                </a:solidFill>
                <a:latin typeface="+mj-lt"/>
                <a:cs typeface="Arial" panose="020B0604020202020204" pitchFamily="34" charset="0"/>
              </a:rPr>
              <a:t>3. </a:t>
            </a:r>
            <a:r>
              <a:rPr lang="en-GB" sz="800" b="0" noProof="1">
                <a:solidFill>
                  <a:schemeClr val="tx1"/>
                </a:solidFill>
                <a:latin typeface="+mj-lt"/>
                <a:cs typeface="Arial" panose="020B0604020202020204" pitchFamily="34" charset="0"/>
              </a:rPr>
              <a:t>Right-click on the picture and select </a:t>
            </a:r>
            <a:r>
              <a:rPr lang="en-GB" sz="800" b="1" noProof="1">
                <a:solidFill>
                  <a:schemeClr val="tx1"/>
                </a:solidFill>
                <a:latin typeface="+mj-lt"/>
                <a:cs typeface="Arial" panose="020B0604020202020204" pitchFamily="34" charset="0"/>
              </a:rPr>
              <a:t>Send to back</a:t>
            </a:r>
          </a:p>
          <a:p>
            <a:pPr eaLnBrk="1" hangingPunct="1">
              <a:lnSpc>
                <a:spcPct val="90000"/>
              </a:lnSpc>
              <a:spcAft>
                <a:spcPts val="600"/>
              </a:spcAft>
              <a:defRPr/>
            </a:pPr>
            <a:r>
              <a:rPr lang="en-GB" sz="800" b="1" noProof="1">
                <a:solidFill>
                  <a:schemeClr val="tx1"/>
                </a:solidFill>
                <a:latin typeface="+mj-lt"/>
                <a:cs typeface="Arial" panose="020B0604020202020204" pitchFamily="34" charset="0"/>
              </a:rPr>
              <a:t>Tip: </a:t>
            </a:r>
            <a:r>
              <a:rPr lang="en-GB" sz="800" b="0" noProof="1">
                <a:solidFill>
                  <a:schemeClr val="tx1"/>
                </a:solidFill>
                <a:latin typeface="+mj-lt"/>
                <a:cs typeface="Arial" panose="020B0604020202020204" pitchFamily="34" charset="0"/>
              </a:rPr>
              <a:t>If you delete the picture and inserts a new, the picture may be in front of text and graphics. If this happens, you must select the image, right-click and select </a:t>
            </a:r>
            <a:r>
              <a:rPr lang="en-GB" sz="800" b="1" noProof="1">
                <a:solidFill>
                  <a:schemeClr val="tx1"/>
                </a:solidFill>
                <a:latin typeface="+mj-lt"/>
                <a:cs typeface="Arial" panose="020B0604020202020204" pitchFamily="34" charset="0"/>
              </a:rPr>
              <a:t>Send to back</a:t>
            </a:r>
          </a:p>
        </p:txBody>
      </p:sp>
      <p:sp>
        <p:nvSpPr>
          <p:cNvPr id="46" name="Text Box 48">
            <a:extLst>
              <a:ext uri="{FF2B5EF4-FFF2-40B4-BE49-F238E27FC236}">
                <a16:creationId xmlns:a16="http://schemas.microsoft.com/office/drawing/2014/main" id="{DBC859E9-AAD9-582D-9CAB-53B97A96B2FE}"/>
              </a:ext>
            </a:extLst>
          </p:cNvPr>
          <p:cNvSpPr txBox="1">
            <a:spLocks noChangeArrowheads="1"/>
          </p:cNvSpPr>
          <p:nvPr userDrawn="1"/>
        </p:nvSpPr>
        <p:spPr bwMode="auto">
          <a:xfrm>
            <a:off x="6691561" y="4765322"/>
            <a:ext cx="1634624" cy="994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en-GB" sz="1000" b="1" noProof="1">
                <a:solidFill>
                  <a:schemeClr val="tx1"/>
                </a:solidFill>
                <a:latin typeface="+mj-lt"/>
                <a:cs typeface="Arial" panose="020B0604020202020204" pitchFamily="34" charset="0"/>
              </a:rPr>
              <a:t>Template colors</a:t>
            </a:r>
            <a:br>
              <a:rPr lang="en-GB" sz="1000" b="1" noProof="1">
                <a:solidFill>
                  <a:schemeClr val="tx1"/>
                </a:solidFill>
                <a:latin typeface="+mj-lt"/>
                <a:cs typeface="Arial" panose="020B0604020202020204" pitchFamily="34" charset="0"/>
              </a:rPr>
            </a:br>
            <a:r>
              <a:rPr lang="en-GB" sz="800" b="0" noProof="1">
                <a:solidFill>
                  <a:schemeClr val="tx1"/>
                </a:solidFill>
                <a:latin typeface="+mj-lt"/>
                <a:cs typeface="Arial" panose="020B0604020202020204" pitchFamily="34" charset="0"/>
              </a:rPr>
              <a:t>You can choose between a range of colors for backgrounds and graphs.</a:t>
            </a:r>
          </a:p>
          <a:p>
            <a:pPr eaLnBrk="1" hangingPunct="1">
              <a:lnSpc>
                <a:spcPct val="90000"/>
              </a:lnSpc>
              <a:spcAft>
                <a:spcPts val="600"/>
              </a:spcAft>
              <a:defRPr/>
            </a:pPr>
            <a:r>
              <a:rPr lang="en-GB" sz="800" b="0" noProof="1">
                <a:solidFill>
                  <a:schemeClr val="tx1"/>
                </a:solidFill>
                <a:latin typeface="+mj-lt"/>
                <a:cs typeface="Arial" panose="020B0604020202020204" pitchFamily="34" charset="0"/>
              </a:rPr>
              <a:t>Right-click on the surface of which you want to change the color and then click on the paint can icon</a:t>
            </a:r>
          </a:p>
        </p:txBody>
      </p:sp>
      <p:sp>
        <p:nvSpPr>
          <p:cNvPr id="48" name="Text Box 48">
            <a:extLst>
              <a:ext uri="{FF2B5EF4-FFF2-40B4-BE49-F238E27FC236}">
                <a16:creationId xmlns:a16="http://schemas.microsoft.com/office/drawing/2014/main" id="{5BDA7DE1-7BD9-6953-4F2C-C23FAB665D31}"/>
              </a:ext>
            </a:extLst>
          </p:cNvPr>
          <p:cNvSpPr txBox="1">
            <a:spLocks noChangeArrowheads="1"/>
          </p:cNvSpPr>
          <p:nvPr userDrawn="1"/>
        </p:nvSpPr>
        <p:spPr bwMode="auto">
          <a:xfrm>
            <a:off x="6691561" y="5815137"/>
            <a:ext cx="1634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90000"/>
              </a:lnSpc>
              <a:spcAft>
                <a:spcPts val="600"/>
              </a:spcAft>
              <a:defRPr/>
            </a:pPr>
            <a:r>
              <a:rPr lang="en-GB" sz="1000" b="1" noProof="1">
                <a:solidFill>
                  <a:schemeClr val="tx1"/>
                </a:solidFill>
                <a:latin typeface="+mj-lt"/>
                <a:cs typeface="Arial" panose="020B0604020202020204" pitchFamily="34" charset="0"/>
              </a:rPr>
              <a:t>Further information</a:t>
            </a:r>
            <a:br>
              <a:rPr lang="en-GB" sz="1000" b="1" noProof="1">
                <a:solidFill>
                  <a:schemeClr val="tx1"/>
                </a:solidFill>
                <a:latin typeface="+mj-lt"/>
                <a:cs typeface="Arial" panose="020B0604020202020204" pitchFamily="34" charset="0"/>
              </a:rPr>
            </a:br>
            <a:r>
              <a:rPr lang="en-GB" sz="800" b="0" noProof="1">
                <a:solidFill>
                  <a:schemeClr val="tx1"/>
                </a:solidFill>
                <a:latin typeface="+mj-lt"/>
                <a:cs typeface="Arial" panose="020B0604020202020204" pitchFamily="34" charset="0"/>
              </a:rPr>
              <a:t>See</a:t>
            </a:r>
            <a:r>
              <a:rPr lang="en-GB" sz="800" b="0" baseline="0" noProof="1">
                <a:solidFill>
                  <a:schemeClr val="tx1"/>
                </a:solidFill>
                <a:latin typeface="+mj-lt"/>
                <a:cs typeface="Arial" panose="020B0604020202020204" pitchFamily="34" charset="0"/>
              </a:rPr>
              <a:t> </a:t>
            </a:r>
            <a:br>
              <a:rPr lang="en-GB" sz="800" b="0" baseline="0" noProof="1">
                <a:solidFill>
                  <a:schemeClr val="tx1"/>
                </a:solidFill>
                <a:latin typeface="+mj-lt"/>
                <a:cs typeface="Arial" panose="020B0604020202020204" pitchFamily="34" charset="0"/>
              </a:rPr>
            </a:br>
            <a:r>
              <a:rPr lang="en-GB" sz="800" b="0" noProof="1">
                <a:solidFill>
                  <a:schemeClr val="accent4"/>
                </a:solidFill>
                <a:latin typeface="+mj-lt"/>
                <a:cs typeface="Arial" panose="020B0604020202020204" pitchFamily="34" charset="0"/>
                <a:hlinkClick r:id="rId5">
                  <a:extLst>
                    <a:ext uri="{A12FA001-AC4F-418D-AE19-62706E023703}">
                      <ahyp:hlinkClr xmlns:ahyp="http://schemas.microsoft.com/office/drawing/2018/hyperlinkcolor" val="tx"/>
                    </a:ext>
                  </a:extLst>
                </a:hlinkClick>
              </a:rPr>
              <a:t>www.designguide.ku.dk/</a:t>
            </a:r>
            <a:br>
              <a:rPr lang="en-GB" sz="800" b="0" noProof="1">
                <a:solidFill>
                  <a:schemeClr val="accent4"/>
                </a:solidFill>
                <a:latin typeface="+mj-lt"/>
                <a:cs typeface="Arial" panose="020B0604020202020204" pitchFamily="34" charset="0"/>
                <a:hlinkClick r:id="rId5">
                  <a:extLst>
                    <a:ext uri="{A12FA001-AC4F-418D-AE19-62706E023703}">
                      <ahyp:hlinkClr xmlns:ahyp="http://schemas.microsoft.com/office/drawing/2018/hyperlinkcolor" val="tx"/>
                    </a:ext>
                  </a:extLst>
                </a:hlinkClick>
              </a:rPr>
            </a:br>
            <a:r>
              <a:rPr lang="en-GB" sz="800" b="0" noProof="1">
                <a:solidFill>
                  <a:schemeClr val="accent4"/>
                </a:solidFill>
                <a:latin typeface="+mj-lt"/>
                <a:cs typeface="Arial" panose="020B0604020202020204" pitchFamily="34" charset="0"/>
                <a:hlinkClick r:id="rId5">
                  <a:extLst>
                    <a:ext uri="{A12FA001-AC4F-418D-AE19-62706E023703}">
                      <ahyp:hlinkClr xmlns:ahyp="http://schemas.microsoft.com/office/drawing/2018/hyperlinkcolor" val="tx"/>
                    </a:ext>
                  </a:extLst>
                </a:hlinkClick>
              </a:rPr>
              <a:t>skabeloner/powerpoint/</a:t>
            </a:r>
            <a:br>
              <a:rPr lang="en-GB" sz="800" b="0" noProof="1">
                <a:solidFill>
                  <a:schemeClr val="accent4"/>
                </a:solidFill>
                <a:latin typeface="+mj-lt"/>
                <a:cs typeface="Arial" panose="020B0604020202020204" pitchFamily="34" charset="0"/>
                <a:hlinkClick r:id="rId5">
                  <a:extLst>
                    <a:ext uri="{A12FA001-AC4F-418D-AE19-62706E023703}">
                      <ahyp:hlinkClr xmlns:ahyp="http://schemas.microsoft.com/office/drawing/2018/hyperlinkcolor" val="tx"/>
                    </a:ext>
                  </a:extLst>
                </a:hlinkClick>
              </a:rPr>
            </a:br>
            <a:r>
              <a:rPr lang="en-GB" sz="800" b="0" noProof="1">
                <a:solidFill>
                  <a:schemeClr val="accent4"/>
                </a:solidFill>
                <a:latin typeface="+mj-lt"/>
                <a:cs typeface="Arial" panose="020B0604020202020204" pitchFamily="34" charset="0"/>
                <a:hlinkClick r:id="rId5">
                  <a:extLst>
                    <a:ext uri="{A12FA001-AC4F-418D-AE19-62706E023703}">
                      <ahyp:hlinkClr xmlns:ahyp="http://schemas.microsoft.com/office/drawing/2018/hyperlinkcolor" val="tx"/>
                    </a:ext>
                  </a:extLst>
                </a:hlinkClick>
              </a:rPr>
              <a:t>praesentationer/</a:t>
            </a:r>
            <a:endParaRPr lang="en-GB" sz="800" b="0" noProof="1">
              <a:solidFill>
                <a:schemeClr val="accent4"/>
              </a:solidFill>
              <a:latin typeface="+mj-lt"/>
              <a:cs typeface="Arial" panose="020B0604020202020204" pitchFamily="34" charset="0"/>
            </a:endParaRPr>
          </a:p>
        </p:txBody>
      </p:sp>
      <p:pic>
        <p:nvPicPr>
          <p:cNvPr id="50" name="Billede 25">
            <a:extLst>
              <a:ext uri="{FF2B5EF4-FFF2-40B4-BE49-F238E27FC236}">
                <a16:creationId xmlns:a16="http://schemas.microsoft.com/office/drawing/2014/main" id="{2BC7410A-935F-DC4A-F8A5-7F39AC457C1E}"/>
              </a:ext>
            </a:extLst>
          </p:cNvPr>
          <p:cNvPicPr>
            <a:picLocks noChangeAspect="1"/>
          </p:cNvPicPr>
          <p:nvPr userDrawn="1"/>
        </p:nvPicPr>
        <p:blipFill>
          <a:blip r:embed="rId6"/>
          <a:stretch>
            <a:fillRect/>
          </a:stretch>
        </p:blipFill>
        <p:spPr>
          <a:xfrm>
            <a:off x="6268044" y="4201412"/>
            <a:ext cx="257327" cy="275280"/>
          </a:xfrm>
          <a:prstGeom prst="rect">
            <a:avLst/>
          </a:prstGeom>
        </p:spPr>
      </p:pic>
      <p:pic>
        <p:nvPicPr>
          <p:cNvPr id="52" name="Billede 36">
            <a:extLst>
              <a:ext uri="{FF2B5EF4-FFF2-40B4-BE49-F238E27FC236}">
                <a16:creationId xmlns:a16="http://schemas.microsoft.com/office/drawing/2014/main" id="{56A21FCA-F356-F238-3DEE-A13BEFECD377}"/>
              </a:ext>
            </a:extLst>
          </p:cNvPr>
          <p:cNvPicPr>
            <a:picLocks noChangeAspect="1"/>
          </p:cNvPicPr>
          <p:nvPr userDrawn="1"/>
        </p:nvPicPr>
        <p:blipFill>
          <a:blip r:embed="rId7"/>
          <a:stretch>
            <a:fillRect/>
          </a:stretch>
        </p:blipFill>
        <p:spPr>
          <a:xfrm>
            <a:off x="8223538" y="2795378"/>
            <a:ext cx="288708" cy="275280"/>
          </a:xfrm>
          <a:prstGeom prst="rect">
            <a:avLst/>
          </a:prstGeom>
        </p:spPr>
      </p:pic>
      <p:pic>
        <p:nvPicPr>
          <p:cNvPr id="54" name="Billede 37">
            <a:extLst>
              <a:ext uri="{FF2B5EF4-FFF2-40B4-BE49-F238E27FC236}">
                <a16:creationId xmlns:a16="http://schemas.microsoft.com/office/drawing/2014/main" id="{8288A8D2-A953-FCF5-C54C-BED0258209D5}"/>
              </a:ext>
            </a:extLst>
          </p:cNvPr>
          <p:cNvPicPr>
            <a:picLocks noChangeAspect="1"/>
          </p:cNvPicPr>
          <p:nvPr userDrawn="1"/>
        </p:nvPicPr>
        <p:blipFill>
          <a:blip r:embed="rId8"/>
          <a:stretch>
            <a:fillRect/>
          </a:stretch>
        </p:blipFill>
        <p:spPr>
          <a:xfrm>
            <a:off x="8241826" y="3187789"/>
            <a:ext cx="223122" cy="228843"/>
          </a:xfrm>
          <a:prstGeom prst="rect">
            <a:avLst/>
          </a:prstGeom>
        </p:spPr>
      </p:pic>
      <p:sp>
        <p:nvSpPr>
          <p:cNvPr id="56" name="Text Box 48">
            <a:extLst>
              <a:ext uri="{FF2B5EF4-FFF2-40B4-BE49-F238E27FC236}">
                <a16:creationId xmlns:a16="http://schemas.microsoft.com/office/drawing/2014/main" id="{1AAEA91B-6C9C-9157-EFF5-6EEB67507A8E}"/>
              </a:ext>
            </a:extLst>
          </p:cNvPr>
          <p:cNvSpPr txBox="1">
            <a:spLocks noChangeArrowheads="1"/>
          </p:cNvSpPr>
          <p:nvPr userDrawn="1"/>
        </p:nvSpPr>
        <p:spPr bwMode="auto">
          <a:xfrm>
            <a:off x="2570384" y="1666128"/>
            <a:ext cx="1768136"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Aft>
                <a:spcPts val="600"/>
              </a:spcAft>
              <a:defRPr/>
            </a:pPr>
            <a:r>
              <a:rPr lang="en-GB" altLang="da-DK" sz="800" b="1" noProof="1">
                <a:solidFill>
                  <a:schemeClr val="tx1"/>
                </a:solidFill>
                <a:latin typeface="+mn-lt"/>
                <a:cs typeface="Arial" panose="020B0604020202020204" pitchFamily="34" charset="0"/>
              </a:rPr>
              <a:t>2.</a:t>
            </a:r>
            <a:r>
              <a:rPr lang="en-GB" altLang="da-DK" sz="800" b="1" baseline="0" noProof="1">
                <a:solidFill>
                  <a:schemeClr val="tx1"/>
                </a:solidFill>
                <a:latin typeface="+mn-lt"/>
                <a:cs typeface="Arial" panose="020B0604020202020204" pitchFamily="34" charset="0"/>
              </a:rPr>
              <a:t> </a:t>
            </a:r>
            <a:r>
              <a:rPr lang="en-GB" altLang="da-DK" sz="800" baseline="0" noProof="1">
                <a:solidFill>
                  <a:schemeClr val="tx1"/>
                </a:solidFill>
                <a:latin typeface="+mn-lt"/>
                <a:cs typeface="Arial" panose="020B0604020202020204" pitchFamily="34" charset="0"/>
              </a:rPr>
              <a:t>Under the </a:t>
            </a:r>
            <a:r>
              <a:rPr lang="en-GB" altLang="da-DK" sz="800" b="1" baseline="0" noProof="1">
                <a:solidFill>
                  <a:schemeClr val="tx1"/>
                </a:solidFill>
                <a:latin typeface="+mn-lt"/>
                <a:cs typeface="Arial" panose="020B0604020202020204" pitchFamily="34" charset="0"/>
              </a:rPr>
              <a:t>New slide </a:t>
            </a:r>
            <a:r>
              <a:rPr lang="en-GB" altLang="da-DK" sz="800" baseline="0" noProof="1">
                <a:solidFill>
                  <a:schemeClr val="tx1"/>
                </a:solidFill>
                <a:latin typeface="+mn-lt"/>
                <a:cs typeface="Arial" panose="020B0604020202020204" pitchFamily="34" charset="0"/>
              </a:rPr>
              <a:t>button Click on the top part of the button to create a slide identical to the one selected. Click on the bottom part of the button to see a selection of possible layout choices</a:t>
            </a:r>
            <a:endParaRPr lang="en-GB" altLang="da-DK" sz="800" noProof="1">
              <a:solidFill>
                <a:schemeClr val="tx1"/>
              </a:solidFill>
              <a:latin typeface="+mn-lt"/>
              <a:cs typeface="Arial" panose="020B0604020202020204" pitchFamily="34" charset="0"/>
            </a:endParaRPr>
          </a:p>
        </p:txBody>
      </p:sp>
      <p:pic>
        <p:nvPicPr>
          <p:cNvPr id="58" name="Picture 61">
            <a:extLst>
              <a:ext uri="{FF2B5EF4-FFF2-40B4-BE49-F238E27FC236}">
                <a16:creationId xmlns:a16="http://schemas.microsoft.com/office/drawing/2014/main" id="{874C9D93-430E-897F-0010-953653748BCE}"/>
              </a:ext>
            </a:extLst>
          </p:cNvPr>
          <p:cNvPicPr>
            <a:picLocks noChangeAspect="1"/>
          </p:cNvPicPr>
          <p:nvPr userDrawn="1"/>
        </p:nvPicPr>
        <p:blipFill>
          <a:blip r:embed="rId9"/>
          <a:stretch>
            <a:fillRect/>
          </a:stretch>
        </p:blipFill>
        <p:spPr>
          <a:xfrm>
            <a:off x="4271879" y="1743737"/>
            <a:ext cx="243186" cy="432989"/>
          </a:xfrm>
          <a:prstGeom prst="rect">
            <a:avLst/>
          </a:prstGeom>
        </p:spPr>
      </p:pic>
    </p:spTree>
    <p:extLst>
      <p:ext uri="{BB962C8B-B14F-4D97-AF65-F5344CB8AC3E}">
        <p14:creationId xmlns:p14="http://schemas.microsoft.com/office/powerpoint/2010/main" val="2740279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image large right">
    <p:spTree>
      <p:nvGrpSpPr>
        <p:cNvPr id="1" name=""/>
        <p:cNvGrpSpPr/>
        <p:nvPr/>
      </p:nvGrpSpPr>
      <p:grpSpPr>
        <a:xfrm>
          <a:off x="0" y="0"/>
          <a:ext cx="0" cy="0"/>
          <a:chOff x="0" y="0"/>
          <a:chExt cx="0" cy="0"/>
        </a:xfrm>
      </p:grpSpPr>
      <p:sp>
        <p:nvSpPr>
          <p:cNvPr id="30" name="Pladsholder til billede 9"/>
          <p:cNvSpPr>
            <a:spLocks noGrp="1"/>
          </p:cNvSpPr>
          <p:nvPr>
            <p:ph type="pic" sz="quarter" idx="14" hasCustomPrompt="1"/>
          </p:nvPr>
        </p:nvSpPr>
        <p:spPr>
          <a:xfrm>
            <a:off x="0" y="0"/>
            <a:ext cx="12192000" cy="6858000"/>
          </a:xfrm>
          <a:blipFill>
            <a:blip r:embed="rId2"/>
            <a:stretch>
              <a:fillRect/>
            </a:stretch>
          </a:blipFill>
        </p:spPr>
        <p:txBody>
          <a:bodyPr lIns="1080000" tIns="0" rIns="6408000" anchor="ctr" anchorCtr="0"/>
          <a:lstStyle>
            <a:lvl1pPr marL="0" indent="0" algn="r">
              <a:buNone/>
              <a:defRPr sz="2400" b="1" i="0" baseline="0">
                <a:solidFill>
                  <a:schemeClr val="bg1"/>
                </a:solidFill>
                <a:sym typeface="Wingdings" panose="05000000000000000000" pitchFamily="2" charset="2"/>
              </a:defRPr>
            </a:lvl1pPr>
          </a:lstStyle>
          <a:p>
            <a:r>
              <a:rPr lang="en-GB" dirty="0"/>
              <a:t>Click icon to insert image   </a:t>
            </a:r>
          </a:p>
        </p:txBody>
      </p:sp>
      <p:sp>
        <p:nvSpPr>
          <p:cNvPr id="17" name="Titel 2">
            <a:extLst>
              <a:ext uri="{FF2B5EF4-FFF2-40B4-BE49-F238E27FC236}">
                <a16:creationId xmlns:a16="http://schemas.microsoft.com/office/drawing/2014/main" id="{5841F5BD-07B0-188F-6A65-1A9CB9107526}"/>
              </a:ext>
            </a:extLst>
          </p:cNvPr>
          <p:cNvSpPr>
            <a:spLocks noGrp="1"/>
          </p:cNvSpPr>
          <p:nvPr>
            <p:ph type="ctrTitle" hasCustomPrompt="1"/>
          </p:nvPr>
        </p:nvSpPr>
        <p:spPr>
          <a:xfrm>
            <a:off x="6243638" y="691815"/>
            <a:ext cx="5948362" cy="5474035"/>
          </a:xfrm>
          <a:blipFill>
            <a:blip r:embed="rId3"/>
            <a:stretch>
              <a:fillRect/>
            </a:stretch>
          </a:blipFill>
        </p:spPr>
        <p:txBody>
          <a:bodyPr lIns="360000" tIns="468000" rIns="540000" bIns="3384000" anchor="b" anchorCtr="0">
            <a:noAutofit/>
          </a:bodyPr>
          <a:lstStyle>
            <a:lvl1pPr algn="l">
              <a:lnSpc>
                <a:spcPts val="4000"/>
              </a:lnSpc>
              <a:defRPr sz="3600">
                <a:solidFill>
                  <a:schemeClr val="bg1"/>
                </a:solidFill>
              </a:defRPr>
            </a:lvl1pPr>
          </a:lstStyle>
          <a:p>
            <a:r>
              <a:rPr lang="en-GB" dirty="0"/>
              <a:t>master</a:t>
            </a:r>
          </a:p>
        </p:txBody>
      </p:sp>
      <p:sp>
        <p:nvSpPr>
          <p:cNvPr id="12" name="Pladsholder til tekst 14">
            <a:extLst>
              <a:ext uri="{FF2B5EF4-FFF2-40B4-BE49-F238E27FC236}">
                <a16:creationId xmlns:a16="http://schemas.microsoft.com/office/drawing/2014/main" id="{7AF680B5-5F7B-7C42-BF08-E9B604FEDFF4}"/>
              </a:ext>
            </a:extLst>
          </p:cNvPr>
          <p:cNvSpPr>
            <a:spLocks noGrp="1"/>
          </p:cNvSpPr>
          <p:nvPr>
            <p:ph type="body" sz="quarter" idx="13" hasCustomPrompt="1"/>
          </p:nvPr>
        </p:nvSpPr>
        <p:spPr>
          <a:xfrm>
            <a:off x="6622257" y="4053600"/>
            <a:ext cx="4979193" cy="899766"/>
          </a:xfrm>
        </p:spPr>
        <p:txBody>
          <a:bodyPr rIns="0">
            <a:noAutofit/>
          </a:bodyPr>
          <a:lstStyle>
            <a:lvl1pPr marL="0" indent="0">
              <a:spcBef>
                <a:spcPts val="0"/>
              </a:spcBef>
              <a:buNone/>
              <a:defRPr sz="1800" b="0" i="0" baseline="0"/>
            </a:lvl1pPr>
          </a:lstStyle>
          <a:p>
            <a:pPr lvl="0"/>
            <a:r>
              <a:rPr lang="en-GB" dirty="0"/>
              <a:t>Name of speaker, UCPH unit, place and date</a:t>
            </a:r>
          </a:p>
        </p:txBody>
      </p:sp>
      <p:sp>
        <p:nvSpPr>
          <p:cNvPr id="13" name="Undertitel 2">
            <a:extLst>
              <a:ext uri="{FF2B5EF4-FFF2-40B4-BE49-F238E27FC236}">
                <a16:creationId xmlns:a16="http://schemas.microsoft.com/office/drawing/2014/main" id="{E8639E81-1331-644F-9855-3A9C253754AE}"/>
              </a:ext>
            </a:extLst>
          </p:cNvPr>
          <p:cNvSpPr>
            <a:spLocks noGrp="1"/>
          </p:cNvSpPr>
          <p:nvPr>
            <p:ph type="subTitle" idx="1" hasCustomPrompt="1"/>
          </p:nvPr>
        </p:nvSpPr>
        <p:spPr>
          <a:xfrm>
            <a:off x="6622257" y="3007285"/>
            <a:ext cx="4979193" cy="726435"/>
          </a:xfrm>
        </p:spPr>
        <p:txBody>
          <a:bodyPr>
            <a:noAutofit/>
          </a:bodyPr>
          <a:lstStyle>
            <a:lvl1pPr marL="0" indent="0" algn="l">
              <a:lnSpc>
                <a:spcPct val="100000"/>
              </a:lnSpc>
              <a:buNone/>
              <a:defRPr sz="2400" b="0"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14" name="Titel 1">
            <a:extLst>
              <a:ext uri="{FF2B5EF4-FFF2-40B4-BE49-F238E27FC236}">
                <a16:creationId xmlns:a16="http://schemas.microsoft.com/office/drawing/2014/main" id="{B7A6A120-00EE-3144-9AB3-0695A4240B49}"/>
              </a:ext>
            </a:extLst>
          </p:cNvPr>
          <p:cNvSpPr>
            <a:spLocks noGrp="1"/>
          </p:cNvSpPr>
          <p:nvPr>
            <p:ph type="body" sz="quarter" idx="15" hasCustomPrompt="1"/>
          </p:nvPr>
        </p:nvSpPr>
        <p:spPr>
          <a:xfrm>
            <a:off x="6622257" y="1020200"/>
            <a:ext cx="4977606" cy="1345417"/>
          </a:xfrm>
        </p:spPr>
        <p:txBody>
          <a:bodyPr rIns="0">
            <a:noAutofit/>
          </a:bodyPr>
          <a:lstStyle>
            <a:lvl1pPr marL="0" indent="0">
              <a:lnSpc>
                <a:spcPct val="100000"/>
              </a:lnSpc>
              <a:spcBef>
                <a:spcPts val="0"/>
              </a:spcBef>
              <a:buNone/>
              <a:defRPr sz="3600" b="0" i="0" baseline="0">
                <a:solidFill>
                  <a:schemeClr val="accent1"/>
                </a:solidFill>
                <a:latin typeface="+mj-lt"/>
              </a:defRPr>
            </a:lvl1pPr>
          </a:lstStyle>
          <a:p>
            <a:pPr lvl="0"/>
            <a:r>
              <a:rPr lang="en-GB" dirty="0"/>
              <a:t>Click to add title</a:t>
            </a:r>
          </a:p>
        </p:txBody>
      </p:sp>
      <p:sp>
        <p:nvSpPr>
          <p:cNvPr id="10" name="Pladsholder til dato 3" hidden="1">
            <a:extLst>
              <a:ext uri="{FF2B5EF4-FFF2-40B4-BE49-F238E27FC236}">
                <a16:creationId xmlns:a16="http://schemas.microsoft.com/office/drawing/2014/main" id="{5D6F800E-E8DB-D1E9-A292-CDCB828E80AD}"/>
              </a:ext>
            </a:extLst>
          </p:cNvPr>
          <p:cNvSpPr>
            <a:spLocks noGrp="1"/>
          </p:cNvSpPr>
          <p:nvPr>
            <p:ph type="dt" sz="half" idx="10"/>
          </p:nvPr>
        </p:nvSpPr>
        <p:spPr>
          <a:xfrm>
            <a:off x="0" y="6858000"/>
            <a:ext cx="0" cy="0"/>
          </a:xfrm>
        </p:spPr>
        <p:txBody>
          <a:bodyPr/>
          <a:lstStyle>
            <a:lvl1pPr>
              <a:defRPr sz="100">
                <a:noFill/>
              </a:defRPr>
            </a:lvl1pPr>
          </a:lstStyle>
          <a:p>
            <a:fld id="{D700EDC7-A33F-4ACB-87EF-882B537199F0}" type="datetime1">
              <a:rPr lang="en-GB" smtClean="0"/>
              <a:t>20/08/2026</a:t>
            </a:fld>
            <a:endParaRPr lang="en-GB" dirty="0"/>
          </a:p>
        </p:txBody>
      </p:sp>
      <p:sp>
        <p:nvSpPr>
          <p:cNvPr id="15" name="Pladsholder til sidefod 4" hidden="1">
            <a:extLst>
              <a:ext uri="{FF2B5EF4-FFF2-40B4-BE49-F238E27FC236}">
                <a16:creationId xmlns:a16="http://schemas.microsoft.com/office/drawing/2014/main" id="{75F96715-1FD5-51ED-7CC1-42E30D0821E3}"/>
              </a:ext>
            </a:extLst>
          </p:cNvPr>
          <p:cNvSpPr>
            <a:spLocks noGrp="1"/>
          </p:cNvSpPr>
          <p:nvPr>
            <p:ph type="ftr" sz="quarter" idx="11"/>
          </p:nvPr>
        </p:nvSpPr>
        <p:spPr>
          <a:xfrm>
            <a:off x="0" y="6858000"/>
            <a:ext cx="0" cy="0"/>
          </a:xfrm>
        </p:spPr>
        <p:txBody>
          <a:bodyPr/>
          <a:lstStyle>
            <a:lvl1pPr>
              <a:defRPr sz="100">
                <a:noFill/>
              </a:defRPr>
            </a:lvl1pPr>
          </a:lstStyle>
          <a:p>
            <a:endParaRPr lang="en-GB" dirty="0"/>
          </a:p>
        </p:txBody>
      </p:sp>
      <p:sp>
        <p:nvSpPr>
          <p:cNvPr id="16" name="Pladsholder til slidenummer 5" hidden="1">
            <a:extLst>
              <a:ext uri="{FF2B5EF4-FFF2-40B4-BE49-F238E27FC236}">
                <a16:creationId xmlns:a16="http://schemas.microsoft.com/office/drawing/2014/main" id="{FF7B57F8-B201-8F25-4597-86F1EE0AFA0C}"/>
              </a:ext>
            </a:extLst>
          </p:cNvPr>
          <p:cNvSpPr>
            <a:spLocks noGrp="1"/>
          </p:cNvSpPr>
          <p:nvPr>
            <p:ph type="sldNum" sz="quarter" idx="12"/>
          </p:nvPr>
        </p:nvSpPr>
        <p:spPr>
          <a:xfrm>
            <a:off x="0" y="6858000"/>
            <a:ext cx="0" cy="0"/>
          </a:xfrm>
        </p:spPr>
        <p:txBody>
          <a:bodyPr/>
          <a:lstStyle>
            <a:lvl1pPr>
              <a:defRPr sz="100">
                <a:noFill/>
              </a:defRPr>
            </a:lvl1pPr>
          </a:lstStyle>
          <a:p>
            <a:fld id="{091A926C-488A-4E3E-9C21-57CAA120E114}" type="slidenum">
              <a:rPr lang="en-GB" smtClean="0"/>
              <a:pPr/>
              <a:t>‹#›</a:t>
            </a:fld>
            <a:endParaRPr lang="en-GB" dirty="0"/>
          </a:p>
        </p:txBody>
      </p:sp>
    </p:spTree>
    <p:extLst>
      <p:ext uri="{BB962C8B-B14F-4D97-AF65-F5344CB8AC3E}">
        <p14:creationId xmlns:p14="http://schemas.microsoft.com/office/powerpoint/2010/main" val="17098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image small left">
    <p:spTree>
      <p:nvGrpSpPr>
        <p:cNvPr id="1" name=""/>
        <p:cNvGrpSpPr/>
        <p:nvPr/>
      </p:nvGrpSpPr>
      <p:grpSpPr>
        <a:xfrm>
          <a:off x="0" y="0"/>
          <a:ext cx="0" cy="0"/>
          <a:chOff x="0" y="0"/>
          <a:chExt cx="0" cy="0"/>
        </a:xfrm>
      </p:grpSpPr>
      <p:sp>
        <p:nvSpPr>
          <p:cNvPr id="30" name="Pladsholder til billede 9"/>
          <p:cNvSpPr>
            <a:spLocks noGrp="1"/>
          </p:cNvSpPr>
          <p:nvPr>
            <p:ph type="pic" sz="quarter" idx="14" hasCustomPrompt="1"/>
          </p:nvPr>
        </p:nvSpPr>
        <p:spPr>
          <a:xfrm>
            <a:off x="0" y="0"/>
            <a:ext cx="12192000" cy="6858000"/>
          </a:xfrm>
          <a:solidFill>
            <a:schemeClr val="bg1">
              <a:lumMod val="75000"/>
            </a:schemeClr>
          </a:solidFill>
        </p:spPr>
        <p:txBody>
          <a:bodyPr lIns="6408000" tIns="0" rIns="720000" anchor="ctr" anchorCtr="0"/>
          <a:lstStyle>
            <a:lvl1pPr marL="0" indent="0" algn="l" defTabSz="914400" rtl="0" eaLnBrk="1" latinLnBrk="0" hangingPunct="1">
              <a:lnSpc>
                <a:spcPct val="100000"/>
              </a:lnSpc>
              <a:spcBef>
                <a:spcPts val="1000"/>
              </a:spcBef>
              <a:buFont typeface="Arial" panose="020B0604020202020204" pitchFamily="34" charset="0"/>
              <a:buNone/>
              <a:defRPr lang="da-DK" sz="2400" kern="1200" baseline="0" dirty="0">
                <a:solidFill>
                  <a:schemeClr val="bg1"/>
                </a:solidFill>
                <a:latin typeface="+mn-lt"/>
                <a:ea typeface="+mn-ea"/>
                <a:cs typeface="+mn-cs"/>
                <a:sym typeface="Wingdings" panose="05000000000000000000" pitchFamily="2" charset="2"/>
              </a:defRPr>
            </a:lvl1pPr>
          </a:lstStyle>
          <a:p>
            <a:r>
              <a:rPr lang="en-GB" dirty="0"/>
              <a:t> Click icon to insert image</a:t>
            </a:r>
          </a:p>
        </p:txBody>
      </p:sp>
      <p:sp>
        <p:nvSpPr>
          <p:cNvPr id="13" name="Titel 2">
            <a:extLst>
              <a:ext uri="{FF2B5EF4-FFF2-40B4-BE49-F238E27FC236}">
                <a16:creationId xmlns:a16="http://schemas.microsoft.com/office/drawing/2014/main" id="{A98E7E85-8DE3-687D-4837-DB9872BFCE68}"/>
              </a:ext>
            </a:extLst>
          </p:cNvPr>
          <p:cNvSpPr>
            <a:spLocks noGrp="1"/>
          </p:cNvSpPr>
          <p:nvPr>
            <p:ph type="ctrTitle"/>
          </p:nvPr>
        </p:nvSpPr>
        <p:spPr>
          <a:xfrm>
            <a:off x="0" y="2271092"/>
            <a:ext cx="5959476" cy="3895200"/>
          </a:xfrm>
          <a:blipFill>
            <a:blip r:embed="rId2"/>
            <a:stretch>
              <a:fillRect/>
            </a:stretch>
          </a:blipFill>
        </p:spPr>
        <p:txBody>
          <a:bodyPr lIns="540000" tIns="468000" rIns="360000" bIns="2340000" anchor="b" anchorCtr="0">
            <a:noAutofit/>
          </a:bodyPr>
          <a:lstStyle>
            <a:lvl1pPr algn="l">
              <a:lnSpc>
                <a:spcPts val="4000"/>
              </a:lnSpc>
              <a:defRPr sz="3600">
                <a:solidFill>
                  <a:schemeClr val="bg1"/>
                </a:solidFill>
              </a:defRPr>
            </a:lvl1pPr>
          </a:lstStyle>
          <a:p>
            <a:r>
              <a:rPr lang="en-GB"/>
              <a:t>Click to edit Master title style</a:t>
            </a:r>
            <a:endParaRPr lang="en-GB" dirty="0"/>
          </a:p>
        </p:txBody>
      </p:sp>
      <p:sp>
        <p:nvSpPr>
          <p:cNvPr id="9" name="Titel 1"/>
          <p:cNvSpPr>
            <a:spLocks noGrp="1"/>
          </p:cNvSpPr>
          <p:nvPr>
            <p:ph type="body" sz="quarter" idx="15" hasCustomPrompt="1"/>
          </p:nvPr>
        </p:nvSpPr>
        <p:spPr>
          <a:xfrm>
            <a:off x="587375" y="2610941"/>
            <a:ext cx="4946649" cy="1109335"/>
          </a:xfrm>
        </p:spPr>
        <p:txBody>
          <a:bodyPr rIns="0">
            <a:noAutofit/>
          </a:bodyPr>
          <a:lstStyle>
            <a:lvl1pPr marL="0" indent="0">
              <a:lnSpc>
                <a:spcPct val="100000"/>
              </a:lnSpc>
              <a:spcBef>
                <a:spcPts val="0"/>
              </a:spcBef>
              <a:buNone/>
              <a:defRPr sz="3600" baseline="0">
                <a:solidFill>
                  <a:schemeClr val="accent1"/>
                </a:solidFill>
                <a:latin typeface="+mj-lt"/>
              </a:defRPr>
            </a:lvl1pPr>
          </a:lstStyle>
          <a:p>
            <a:pPr lvl="0"/>
            <a:r>
              <a:rPr lang="en-GB" dirty="0"/>
              <a:t>Click to add title</a:t>
            </a:r>
          </a:p>
        </p:txBody>
      </p:sp>
      <p:sp>
        <p:nvSpPr>
          <p:cNvPr id="26" name="Pladsholder til tekst 14"/>
          <p:cNvSpPr>
            <a:spLocks noGrp="1"/>
          </p:cNvSpPr>
          <p:nvPr>
            <p:ph type="body" sz="quarter" idx="13" hasCustomPrompt="1"/>
          </p:nvPr>
        </p:nvSpPr>
        <p:spPr>
          <a:xfrm>
            <a:off x="588963" y="4042705"/>
            <a:ext cx="4983162" cy="899766"/>
          </a:xfrm>
        </p:spPr>
        <p:txBody>
          <a:bodyPr rIns="0">
            <a:noAutofit/>
          </a:bodyPr>
          <a:lstStyle>
            <a:lvl1pPr marL="0" indent="0">
              <a:spcBef>
                <a:spcPts val="0"/>
              </a:spcBef>
              <a:buNone/>
              <a:defRPr sz="1800" baseline="0"/>
            </a:lvl1pPr>
          </a:lstStyle>
          <a:p>
            <a:pPr lvl="0"/>
            <a:r>
              <a:rPr lang="en-GB" dirty="0"/>
              <a:t>Name of speaker, UCPH unit, place and date</a:t>
            </a:r>
          </a:p>
        </p:txBody>
      </p:sp>
      <p:sp>
        <p:nvSpPr>
          <p:cNvPr id="10" name="Pladsholder til dato 3" hidden="1">
            <a:extLst>
              <a:ext uri="{FF2B5EF4-FFF2-40B4-BE49-F238E27FC236}">
                <a16:creationId xmlns:a16="http://schemas.microsoft.com/office/drawing/2014/main" id="{1570F19F-11E9-F8A1-DCD4-0B2BD4223DC2}"/>
              </a:ext>
            </a:extLst>
          </p:cNvPr>
          <p:cNvSpPr>
            <a:spLocks noGrp="1"/>
          </p:cNvSpPr>
          <p:nvPr>
            <p:ph type="dt" sz="half" idx="10"/>
          </p:nvPr>
        </p:nvSpPr>
        <p:spPr>
          <a:xfrm>
            <a:off x="0" y="6858000"/>
            <a:ext cx="0" cy="0"/>
          </a:xfrm>
        </p:spPr>
        <p:txBody>
          <a:bodyPr/>
          <a:lstStyle>
            <a:lvl1pPr>
              <a:defRPr sz="100">
                <a:noFill/>
              </a:defRPr>
            </a:lvl1pPr>
          </a:lstStyle>
          <a:p>
            <a:fld id="{6732F916-FBB8-40A8-BEA6-3A387B65F474}" type="datetime1">
              <a:rPr lang="en-GB" smtClean="0"/>
              <a:t>20/08/2026</a:t>
            </a:fld>
            <a:endParaRPr lang="en-GB" dirty="0"/>
          </a:p>
        </p:txBody>
      </p:sp>
      <p:sp>
        <p:nvSpPr>
          <p:cNvPr id="11" name="Pladsholder til sidefod 4" hidden="1">
            <a:extLst>
              <a:ext uri="{FF2B5EF4-FFF2-40B4-BE49-F238E27FC236}">
                <a16:creationId xmlns:a16="http://schemas.microsoft.com/office/drawing/2014/main" id="{B7D930ED-6F01-0E90-6740-D9E50AA5B833}"/>
              </a:ext>
            </a:extLst>
          </p:cNvPr>
          <p:cNvSpPr>
            <a:spLocks noGrp="1"/>
          </p:cNvSpPr>
          <p:nvPr>
            <p:ph type="ftr" sz="quarter" idx="11"/>
          </p:nvPr>
        </p:nvSpPr>
        <p:spPr>
          <a:xfrm>
            <a:off x="0" y="6858000"/>
            <a:ext cx="0" cy="0"/>
          </a:xfrm>
        </p:spPr>
        <p:txBody>
          <a:bodyPr/>
          <a:lstStyle>
            <a:lvl1pPr>
              <a:defRPr sz="100">
                <a:noFill/>
              </a:defRPr>
            </a:lvl1pPr>
          </a:lstStyle>
          <a:p>
            <a:endParaRPr lang="en-GB" dirty="0"/>
          </a:p>
        </p:txBody>
      </p:sp>
      <p:sp>
        <p:nvSpPr>
          <p:cNvPr id="12" name="Pladsholder til slidenummer 5" hidden="1">
            <a:extLst>
              <a:ext uri="{FF2B5EF4-FFF2-40B4-BE49-F238E27FC236}">
                <a16:creationId xmlns:a16="http://schemas.microsoft.com/office/drawing/2014/main" id="{ADD5A7A0-1930-6FDD-F270-B46368D36A8B}"/>
              </a:ext>
            </a:extLst>
          </p:cNvPr>
          <p:cNvSpPr>
            <a:spLocks noGrp="1"/>
          </p:cNvSpPr>
          <p:nvPr>
            <p:ph type="sldNum" sz="quarter" idx="12"/>
          </p:nvPr>
        </p:nvSpPr>
        <p:spPr>
          <a:xfrm>
            <a:off x="0" y="6858000"/>
            <a:ext cx="0" cy="0"/>
          </a:xfrm>
        </p:spPr>
        <p:txBody>
          <a:bodyPr/>
          <a:lstStyle>
            <a:lvl1pPr>
              <a:defRPr sz="100">
                <a:noFill/>
              </a:defRPr>
            </a:lvl1pPr>
          </a:lstStyle>
          <a:p>
            <a:fld id="{091A926C-488A-4E3E-9C21-57CAA120E114}" type="slidenum">
              <a:rPr lang="en-GB" smtClean="0"/>
              <a:pPr/>
              <a:t>‹#›</a:t>
            </a:fld>
            <a:endParaRPr lang="en-GB" dirty="0"/>
          </a:p>
        </p:txBody>
      </p:sp>
    </p:spTree>
    <p:extLst>
      <p:ext uri="{BB962C8B-B14F-4D97-AF65-F5344CB8AC3E}">
        <p14:creationId xmlns:p14="http://schemas.microsoft.com/office/powerpoint/2010/main" val="29678034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image large left">
    <p:spTree>
      <p:nvGrpSpPr>
        <p:cNvPr id="1" name=""/>
        <p:cNvGrpSpPr/>
        <p:nvPr/>
      </p:nvGrpSpPr>
      <p:grpSpPr>
        <a:xfrm>
          <a:off x="0" y="0"/>
          <a:ext cx="0" cy="0"/>
          <a:chOff x="0" y="0"/>
          <a:chExt cx="0" cy="0"/>
        </a:xfrm>
      </p:grpSpPr>
      <p:sp>
        <p:nvSpPr>
          <p:cNvPr id="10" name="Pladsholder til billede 9"/>
          <p:cNvSpPr>
            <a:spLocks noGrp="1"/>
          </p:cNvSpPr>
          <p:nvPr>
            <p:ph type="pic" sz="quarter" idx="14" hasCustomPrompt="1"/>
          </p:nvPr>
        </p:nvSpPr>
        <p:spPr>
          <a:xfrm>
            <a:off x="0" y="0"/>
            <a:ext cx="12192000" cy="6858000"/>
          </a:xfrm>
          <a:solidFill>
            <a:schemeClr val="bg1">
              <a:lumMod val="75000"/>
            </a:schemeClr>
          </a:solidFill>
        </p:spPr>
        <p:txBody>
          <a:bodyPr lIns="6408000" tIns="0" rIns="720000" anchor="ctr" anchorCtr="0"/>
          <a:lstStyle>
            <a:lvl1pPr marL="0" indent="0" algn="l">
              <a:buNone/>
              <a:defRPr sz="2400" baseline="0">
                <a:solidFill>
                  <a:schemeClr val="bg1"/>
                </a:solidFill>
                <a:sym typeface="Wingdings" panose="05000000000000000000" pitchFamily="2" charset="2"/>
              </a:defRPr>
            </a:lvl1pPr>
          </a:lstStyle>
          <a:p>
            <a:r>
              <a:rPr lang="en-GB" dirty="0"/>
              <a:t> Click icon to insert image</a:t>
            </a:r>
          </a:p>
        </p:txBody>
      </p:sp>
      <p:sp>
        <p:nvSpPr>
          <p:cNvPr id="16" name="Titel 2">
            <a:extLst>
              <a:ext uri="{FF2B5EF4-FFF2-40B4-BE49-F238E27FC236}">
                <a16:creationId xmlns:a16="http://schemas.microsoft.com/office/drawing/2014/main" id="{92A049D1-BE16-6369-9C11-6D9136DAE0D9}"/>
              </a:ext>
            </a:extLst>
          </p:cNvPr>
          <p:cNvSpPr>
            <a:spLocks noGrp="1"/>
          </p:cNvSpPr>
          <p:nvPr>
            <p:ph type="ctrTitle" hasCustomPrompt="1"/>
          </p:nvPr>
        </p:nvSpPr>
        <p:spPr>
          <a:xfrm>
            <a:off x="0" y="691815"/>
            <a:ext cx="5959476" cy="5474035"/>
          </a:xfrm>
          <a:blipFill>
            <a:blip r:embed="rId2"/>
            <a:stretch>
              <a:fillRect/>
            </a:stretch>
          </a:blipFill>
        </p:spPr>
        <p:txBody>
          <a:bodyPr lIns="540000" tIns="468000" rIns="360000" bIns="3384000" anchor="b" anchorCtr="0">
            <a:noAutofit/>
          </a:bodyPr>
          <a:lstStyle>
            <a:lvl1pPr algn="l">
              <a:lnSpc>
                <a:spcPct val="900000"/>
              </a:lnSpc>
              <a:defRPr sz="3600">
                <a:solidFill>
                  <a:schemeClr val="bg1"/>
                </a:solidFill>
              </a:defRPr>
            </a:lvl1pPr>
          </a:lstStyle>
          <a:p>
            <a:r>
              <a:rPr lang="en-GB" dirty="0"/>
              <a:t>master</a:t>
            </a:r>
          </a:p>
        </p:txBody>
      </p:sp>
      <p:sp>
        <p:nvSpPr>
          <p:cNvPr id="12" name="Titel 1"/>
          <p:cNvSpPr>
            <a:spLocks noGrp="1"/>
          </p:cNvSpPr>
          <p:nvPr>
            <p:ph type="body" sz="quarter" idx="15" hasCustomPrompt="1"/>
          </p:nvPr>
        </p:nvSpPr>
        <p:spPr>
          <a:xfrm>
            <a:off x="587375" y="1020200"/>
            <a:ext cx="4946649" cy="1345417"/>
          </a:xfrm>
        </p:spPr>
        <p:txBody>
          <a:bodyPr rIns="0">
            <a:noAutofit/>
          </a:bodyPr>
          <a:lstStyle>
            <a:lvl1pPr marL="0" indent="0">
              <a:lnSpc>
                <a:spcPct val="100000"/>
              </a:lnSpc>
              <a:spcBef>
                <a:spcPts val="0"/>
              </a:spcBef>
              <a:buNone/>
              <a:defRPr sz="3600" baseline="0">
                <a:solidFill>
                  <a:schemeClr val="accent1"/>
                </a:solidFill>
                <a:latin typeface="+mj-lt"/>
              </a:defRPr>
            </a:lvl1pPr>
          </a:lstStyle>
          <a:p>
            <a:pPr lvl="0"/>
            <a:r>
              <a:rPr lang="en-GB" dirty="0"/>
              <a:t>Click to add title</a:t>
            </a:r>
          </a:p>
        </p:txBody>
      </p:sp>
      <p:sp>
        <p:nvSpPr>
          <p:cNvPr id="9" name="Undertitel 2"/>
          <p:cNvSpPr>
            <a:spLocks noGrp="1"/>
          </p:cNvSpPr>
          <p:nvPr>
            <p:ph type="subTitle" idx="1" hasCustomPrompt="1"/>
          </p:nvPr>
        </p:nvSpPr>
        <p:spPr>
          <a:xfrm>
            <a:off x="588962" y="3007285"/>
            <a:ext cx="4946649" cy="726435"/>
          </a:xfrm>
        </p:spPr>
        <p:txBody>
          <a:bodyPr rIns="0">
            <a:noAutofit/>
          </a:bodyPr>
          <a:lstStyle>
            <a:lvl1pPr marL="0" indent="0" algn="l">
              <a:lnSpc>
                <a:spcPct val="1000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11" name="Pladsholder til tekst 14"/>
          <p:cNvSpPr>
            <a:spLocks noGrp="1"/>
          </p:cNvSpPr>
          <p:nvPr>
            <p:ph type="body" sz="quarter" idx="13" hasCustomPrompt="1"/>
          </p:nvPr>
        </p:nvSpPr>
        <p:spPr>
          <a:xfrm>
            <a:off x="588962" y="4053600"/>
            <a:ext cx="4946650" cy="899766"/>
          </a:xfrm>
        </p:spPr>
        <p:txBody>
          <a:bodyPr rIns="0">
            <a:noAutofit/>
          </a:bodyPr>
          <a:lstStyle>
            <a:lvl1pPr marL="0" indent="0">
              <a:lnSpc>
                <a:spcPct val="100000"/>
              </a:lnSpc>
              <a:spcBef>
                <a:spcPts val="0"/>
              </a:spcBef>
              <a:buNone/>
              <a:defRPr sz="1800" baseline="0"/>
            </a:lvl1pPr>
          </a:lstStyle>
          <a:p>
            <a:pPr lvl="0"/>
            <a:r>
              <a:rPr lang="en-GB" dirty="0"/>
              <a:t>Name of speaker, UCPH unit, place and date</a:t>
            </a:r>
          </a:p>
        </p:txBody>
      </p:sp>
      <p:sp>
        <p:nvSpPr>
          <p:cNvPr id="13" name="Pladsholder til dato 3" hidden="1">
            <a:extLst>
              <a:ext uri="{FF2B5EF4-FFF2-40B4-BE49-F238E27FC236}">
                <a16:creationId xmlns:a16="http://schemas.microsoft.com/office/drawing/2014/main" id="{B280A661-856C-E622-1331-CDB60AB08622}"/>
              </a:ext>
            </a:extLst>
          </p:cNvPr>
          <p:cNvSpPr>
            <a:spLocks noGrp="1"/>
          </p:cNvSpPr>
          <p:nvPr>
            <p:ph type="dt" sz="half" idx="10"/>
          </p:nvPr>
        </p:nvSpPr>
        <p:spPr>
          <a:xfrm>
            <a:off x="0" y="6858000"/>
            <a:ext cx="0" cy="0"/>
          </a:xfrm>
        </p:spPr>
        <p:txBody>
          <a:bodyPr/>
          <a:lstStyle>
            <a:lvl1pPr>
              <a:defRPr sz="100">
                <a:noFill/>
              </a:defRPr>
            </a:lvl1pPr>
          </a:lstStyle>
          <a:p>
            <a:fld id="{6C2548D2-4180-4C59-97F2-D3D2E14098F1}" type="datetime1">
              <a:rPr lang="en-GB" smtClean="0"/>
              <a:t>20/08/2026</a:t>
            </a:fld>
            <a:endParaRPr lang="en-GB" dirty="0"/>
          </a:p>
        </p:txBody>
      </p:sp>
      <p:sp>
        <p:nvSpPr>
          <p:cNvPr id="14" name="Pladsholder til sidefod 4" hidden="1">
            <a:extLst>
              <a:ext uri="{FF2B5EF4-FFF2-40B4-BE49-F238E27FC236}">
                <a16:creationId xmlns:a16="http://schemas.microsoft.com/office/drawing/2014/main" id="{82F7776B-57AF-971B-A75B-223AFE263EAC}"/>
              </a:ext>
            </a:extLst>
          </p:cNvPr>
          <p:cNvSpPr>
            <a:spLocks noGrp="1"/>
          </p:cNvSpPr>
          <p:nvPr>
            <p:ph type="ftr" sz="quarter" idx="11"/>
          </p:nvPr>
        </p:nvSpPr>
        <p:spPr>
          <a:xfrm>
            <a:off x="0" y="6858000"/>
            <a:ext cx="0" cy="0"/>
          </a:xfrm>
        </p:spPr>
        <p:txBody>
          <a:bodyPr/>
          <a:lstStyle>
            <a:lvl1pPr>
              <a:defRPr sz="100">
                <a:noFill/>
              </a:defRPr>
            </a:lvl1pPr>
          </a:lstStyle>
          <a:p>
            <a:endParaRPr lang="en-GB" dirty="0"/>
          </a:p>
        </p:txBody>
      </p:sp>
      <p:sp>
        <p:nvSpPr>
          <p:cNvPr id="15" name="Pladsholder til slidenummer 5" hidden="1">
            <a:extLst>
              <a:ext uri="{FF2B5EF4-FFF2-40B4-BE49-F238E27FC236}">
                <a16:creationId xmlns:a16="http://schemas.microsoft.com/office/drawing/2014/main" id="{EFF41101-1901-1836-D8DB-6C08E169D0B8}"/>
              </a:ext>
            </a:extLst>
          </p:cNvPr>
          <p:cNvSpPr>
            <a:spLocks noGrp="1"/>
          </p:cNvSpPr>
          <p:nvPr>
            <p:ph type="sldNum" sz="quarter" idx="12"/>
          </p:nvPr>
        </p:nvSpPr>
        <p:spPr>
          <a:xfrm>
            <a:off x="0" y="6858000"/>
            <a:ext cx="0" cy="0"/>
          </a:xfrm>
        </p:spPr>
        <p:txBody>
          <a:bodyPr/>
          <a:lstStyle>
            <a:lvl1pPr>
              <a:defRPr sz="100">
                <a:noFill/>
              </a:defRPr>
            </a:lvl1pPr>
          </a:lstStyle>
          <a:p>
            <a:fld id="{091A926C-488A-4E3E-9C21-57CAA120E114}" type="slidenum">
              <a:rPr lang="en-GB" smtClean="0"/>
              <a:pPr/>
              <a:t>‹#›</a:t>
            </a:fld>
            <a:endParaRPr lang="en-GB" dirty="0"/>
          </a:p>
        </p:txBody>
      </p:sp>
    </p:spTree>
    <p:extLst>
      <p:ext uri="{BB962C8B-B14F-4D97-AF65-F5344CB8AC3E}">
        <p14:creationId xmlns:p14="http://schemas.microsoft.com/office/powerpoint/2010/main" val="3829081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88963" y="620714"/>
            <a:ext cx="11012488" cy="863599"/>
          </a:xfrm>
        </p:spPr>
        <p:txBody>
          <a:bodyPr/>
          <a:lstStyle>
            <a:lvl1pPr>
              <a:defRPr b="0" i="0" baseline="0"/>
            </a:lvl1pPr>
          </a:lstStyle>
          <a:p>
            <a:pPr lvl="0"/>
            <a:r>
              <a:rPr lang="en-GB" dirty="0"/>
              <a:t>Click to add title</a:t>
            </a:r>
          </a:p>
        </p:txBody>
      </p:sp>
      <p:sp>
        <p:nvSpPr>
          <p:cNvPr id="3" name="Pladsholder til indhold 2"/>
          <p:cNvSpPr>
            <a:spLocks noGrp="1"/>
          </p:cNvSpPr>
          <p:nvPr>
            <p:ph idx="1" hasCustomPrompt="1"/>
          </p:nvPr>
        </p:nvSpPr>
        <p:spPr>
          <a:xfrm>
            <a:off x="588963" y="1628775"/>
            <a:ext cx="11012488" cy="4673600"/>
          </a:xfrm>
        </p:spPr>
        <p:txBody>
          <a:bodyPr vert="horz" lIns="0" tIns="0" rIns="0" bIns="0" rtlCol="0">
            <a:noAutofit/>
          </a:bodyPr>
          <a:lstStyle>
            <a:lvl1pPr>
              <a:defRPr lang="da-DK" b="0" i="0" baseline="0" dirty="0" smtClean="0"/>
            </a:lvl1pPr>
            <a:lvl2pPr>
              <a:defRPr lang="da-DK" b="0" i="0" baseline="0" dirty="0" smtClean="0"/>
            </a:lvl2pPr>
            <a:lvl3pPr>
              <a:defRPr lang="da-DK" b="0" i="0" baseline="0" dirty="0" smtClean="0"/>
            </a:lvl3pPr>
            <a:lvl4pPr marL="719138" indent="0">
              <a:buNone/>
              <a:defRPr/>
            </a:lvl4pPr>
          </a:lstStyle>
          <a:p>
            <a:pPr lvl="0"/>
            <a:r>
              <a:rPr lang="en-GB" dirty="0"/>
              <a:t>Click to add text</a:t>
            </a:r>
          </a:p>
          <a:p>
            <a:pPr lvl="1"/>
            <a:r>
              <a:rPr lang="en-GB" dirty="0" err="1"/>
              <a:t>Andet</a:t>
            </a:r>
            <a:r>
              <a:rPr lang="en-GB" dirty="0"/>
              <a:t> </a:t>
            </a:r>
            <a:r>
              <a:rPr lang="en-GB" dirty="0" err="1"/>
              <a:t>niveau</a:t>
            </a:r>
            <a:endParaRPr lang="en-GB" dirty="0"/>
          </a:p>
          <a:p>
            <a:pPr lvl="2"/>
            <a:r>
              <a:rPr lang="en-GB" dirty="0" err="1"/>
              <a:t>Tredje</a:t>
            </a:r>
            <a:r>
              <a:rPr lang="en-GB" dirty="0"/>
              <a:t> </a:t>
            </a:r>
            <a:r>
              <a:rPr lang="en-GB" dirty="0" err="1"/>
              <a:t>niveau</a:t>
            </a:r>
            <a:endParaRPr lang="en-GB" dirty="0"/>
          </a:p>
        </p:txBody>
      </p:sp>
      <p:sp>
        <p:nvSpPr>
          <p:cNvPr id="4" name="Pladsholder til dato 3"/>
          <p:cNvSpPr>
            <a:spLocks noGrp="1"/>
          </p:cNvSpPr>
          <p:nvPr>
            <p:ph type="dt" sz="half" idx="10"/>
          </p:nvPr>
        </p:nvSpPr>
        <p:spPr/>
        <p:txBody>
          <a:bodyPr/>
          <a:lstStyle/>
          <a:p>
            <a:fld id="{544BA8A8-9DAA-499A-8FC3-E3166163C612}" type="datetime1">
              <a:rPr lang="en-GB" smtClean="0"/>
              <a:t>20/08/2026</a:t>
            </a:fld>
            <a:endParaRPr lang="en-GB" dirty="0"/>
          </a:p>
        </p:txBody>
      </p:sp>
      <p:sp>
        <p:nvSpPr>
          <p:cNvPr id="5" name="Pladsholder til sidefod 4"/>
          <p:cNvSpPr>
            <a:spLocks noGrp="1"/>
          </p:cNvSpPr>
          <p:nvPr>
            <p:ph type="ftr" sz="quarter" idx="11"/>
          </p:nvPr>
        </p:nvSpPr>
        <p:spPr/>
        <p:txBody>
          <a:bodyPr/>
          <a:lstStyle/>
          <a:p>
            <a:endParaRPr lang="en-GB" dirty="0"/>
          </a:p>
        </p:txBody>
      </p:sp>
      <p:sp>
        <p:nvSpPr>
          <p:cNvPr id="6" name="Pladsholder til slidenummer 5"/>
          <p:cNvSpPr>
            <a:spLocks noGrp="1"/>
          </p:cNvSpPr>
          <p:nvPr>
            <p:ph type="sldNum" sz="quarter" idx="12"/>
          </p:nvPr>
        </p:nvSpPr>
        <p:spPr/>
        <p:txBody>
          <a:bodyPr/>
          <a:lstStyle/>
          <a:p>
            <a:fld id="{091A926C-488A-4E3E-9C21-57CAA120E114}" type="slidenum">
              <a:rPr lang="en-GB" smtClean="0"/>
              <a:t>‹#›</a:t>
            </a:fld>
            <a:endParaRPr lang="en-GB" dirty="0"/>
          </a:p>
        </p:txBody>
      </p:sp>
    </p:spTree>
    <p:extLst>
      <p:ext uri="{BB962C8B-B14F-4D97-AF65-F5344CB8AC3E}">
        <p14:creationId xmlns:p14="http://schemas.microsoft.com/office/powerpoint/2010/main" val="2796859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itle and two content objec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88964" y="620714"/>
            <a:ext cx="11012486" cy="865186"/>
          </a:xfrm>
        </p:spPr>
        <p:txBody>
          <a:bodyPr/>
          <a:lstStyle>
            <a:lvl1pPr>
              <a:defRPr b="0" i="0" baseline="0"/>
            </a:lvl1pPr>
          </a:lstStyle>
          <a:p>
            <a:pPr lvl="0"/>
            <a:r>
              <a:rPr lang="en-GB" dirty="0"/>
              <a:t>Click to add title</a:t>
            </a:r>
          </a:p>
        </p:txBody>
      </p:sp>
      <p:sp>
        <p:nvSpPr>
          <p:cNvPr id="3" name="Pladsholder til indhold 2"/>
          <p:cNvSpPr>
            <a:spLocks noGrp="1"/>
          </p:cNvSpPr>
          <p:nvPr>
            <p:ph sz="half" idx="1" hasCustomPrompt="1"/>
          </p:nvPr>
        </p:nvSpPr>
        <p:spPr>
          <a:xfrm>
            <a:off x="588964" y="1628775"/>
            <a:ext cx="5356800" cy="4672800"/>
          </a:xfrm>
        </p:spPr>
        <p:txBody>
          <a:bodyPr vert="horz" lIns="0" tIns="0" rIns="0" bIns="0" rtlCol="0">
            <a:noAutofit/>
          </a:bodyPr>
          <a:lstStyle>
            <a:lvl1pPr>
              <a:defRPr lang="da-DK" b="0" i="0" baseline="0" dirty="0" smtClean="0"/>
            </a:lvl1pPr>
            <a:lvl2pPr>
              <a:defRPr lang="da-DK" b="0" i="0" baseline="0" dirty="0" smtClean="0"/>
            </a:lvl2pPr>
            <a:lvl3pPr>
              <a:defRPr lang="da-DK" b="0" i="0" baseline="0" dirty="0" smtClean="0"/>
            </a:lvl3pPr>
            <a:lvl4pPr>
              <a:defRPr lang="da-DK" b="0" i="0" baseline="0" dirty="0" smtClean="0"/>
            </a:lvl4pPr>
          </a:lstStyle>
          <a:p>
            <a:pPr lvl="0"/>
            <a:r>
              <a:rPr lang="en-GB" dirty="0"/>
              <a:t>Click to add text</a:t>
            </a:r>
          </a:p>
          <a:p>
            <a:pPr lvl="1"/>
            <a:r>
              <a:rPr lang="en-GB" dirty="0" err="1"/>
              <a:t>Andet</a:t>
            </a:r>
            <a:r>
              <a:rPr lang="en-GB" dirty="0"/>
              <a:t> </a:t>
            </a:r>
            <a:r>
              <a:rPr lang="en-GB" dirty="0" err="1"/>
              <a:t>niveau</a:t>
            </a:r>
            <a:endParaRPr lang="en-GB" dirty="0"/>
          </a:p>
          <a:p>
            <a:pPr lvl="2"/>
            <a:r>
              <a:rPr lang="en-GB" dirty="0" err="1"/>
              <a:t>Tredje</a:t>
            </a:r>
            <a:r>
              <a:rPr lang="en-GB" dirty="0"/>
              <a:t> </a:t>
            </a:r>
            <a:r>
              <a:rPr lang="en-GB" dirty="0" err="1"/>
              <a:t>niveau</a:t>
            </a:r>
            <a:endParaRPr lang="en-GB" dirty="0"/>
          </a:p>
          <a:p>
            <a:pPr lvl="3"/>
            <a:endParaRPr lang="en-GB" dirty="0"/>
          </a:p>
        </p:txBody>
      </p:sp>
      <p:sp>
        <p:nvSpPr>
          <p:cNvPr id="4" name="Pladsholder til indhold 3"/>
          <p:cNvSpPr>
            <a:spLocks noGrp="1"/>
          </p:cNvSpPr>
          <p:nvPr>
            <p:ph sz="half" idx="2" hasCustomPrompt="1"/>
          </p:nvPr>
        </p:nvSpPr>
        <p:spPr>
          <a:xfrm>
            <a:off x="6246000" y="1628776"/>
            <a:ext cx="5356800" cy="4672800"/>
          </a:xfrm>
        </p:spPr>
        <p:txBody>
          <a:bodyPr vert="horz" lIns="0" tIns="0" rIns="0" bIns="0" rtlCol="0">
            <a:noAutofit/>
          </a:bodyPr>
          <a:lstStyle>
            <a:lvl1pPr>
              <a:defRPr lang="da-DK" b="0" i="0" baseline="0" dirty="0" smtClean="0"/>
            </a:lvl1pPr>
            <a:lvl2pPr>
              <a:defRPr lang="da-DK" b="0" i="0" baseline="0" dirty="0" smtClean="0"/>
            </a:lvl2pPr>
            <a:lvl3pPr>
              <a:defRPr lang="da-DK" b="0" i="0" baseline="0" dirty="0" smtClean="0"/>
            </a:lvl3pPr>
            <a:lvl4pPr marL="719138" indent="0">
              <a:buNone/>
              <a:defRPr lang="da-DK" dirty="0" smtClean="0"/>
            </a:lvl4pPr>
            <a:lvl5pPr>
              <a:defRPr lang="da-DK" dirty="0"/>
            </a:lvl5pPr>
            <a:lvl8pPr marL="719138" indent="0">
              <a:buNone/>
              <a:defRPr/>
            </a:lvl8pPr>
          </a:lstStyle>
          <a:p>
            <a:pPr lvl="0"/>
            <a:r>
              <a:rPr lang="en-GB" dirty="0"/>
              <a:t>Click to add text</a:t>
            </a:r>
          </a:p>
          <a:p>
            <a:pPr lvl="1"/>
            <a:r>
              <a:rPr lang="en-GB" dirty="0" err="1"/>
              <a:t>Andet</a:t>
            </a:r>
            <a:r>
              <a:rPr lang="en-GB" dirty="0"/>
              <a:t> </a:t>
            </a:r>
            <a:r>
              <a:rPr lang="en-GB" dirty="0" err="1"/>
              <a:t>niveau</a:t>
            </a:r>
            <a:endParaRPr lang="en-GB" dirty="0"/>
          </a:p>
          <a:p>
            <a:pPr lvl="2"/>
            <a:r>
              <a:rPr lang="en-GB" dirty="0" err="1"/>
              <a:t>Tredje</a:t>
            </a:r>
            <a:r>
              <a:rPr lang="en-GB" dirty="0"/>
              <a:t> </a:t>
            </a:r>
            <a:r>
              <a:rPr lang="en-GB" dirty="0" err="1"/>
              <a:t>niveau</a:t>
            </a:r>
            <a:endParaRPr lang="en-GB" dirty="0"/>
          </a:p>
        </p:txBody>
      </p:sp>
      <p:sp>
        <p:nvSpPr>
          <p:cNvPr id="5" name="Pladsholder til dato 4"/>
          <p:cNvSpPr>
            <a:spLocks noGrp="1"/>
          </p:cNvSpPr>
          <p:nvPr>
            <p:ph type="dt" sz="half" idx="10"/>
          </p:nvPr>
        </p:nvSpPr>
        <p:spPr/>
        <p:txBody>
          <a:bodyPr/>
          <a:lstStyle/>
          <a:p>
            <a:fld id="{BAE4B30B-D853-4AE6-9B99-718FF91CCB22}" type="datetime1">
              <a:rPr lang="en-GB" smtClean="0"/>
              <a:t>20/08/2026</a:t>
            </a:fld>
            <a:endParaRPr lang="en-GB" dirty="0"/>
          </a:p>
        </p:txBody>
      </p:sp>
      <p:sp>
        <p:nvSpPr>
          <p:cNvPr id="6" name="Pladsholder til sidefod 5"/>
          <p:cNvSpPr>
            <a:spLocks noGrp="1"/>
          </p:cNvSpPr>
          <p:nvPr>
            <p:ph type="ftr" sz="quarter" idx="11"/>
          </p:nvPr>
        </p:nvSpPr>
        <p:spPr/>
        <p:txBody>
          <a:bodyPr/>
          <a:lstStyle/>
          <a:p>
            <a:endParaRPr lang="en-GB" dirty="0"/>
          </a:p>
        </p:txBody>
      </p:sp>
      <p:sp>
        <p:nvSpPr>
          <p:cNvPr id="7" name="Pladsholder til slidenummer 6"/>
          <p:cNvSpPr>
            <a:spLocks noGrp="1"/>
          </p:cNvSpPr>
          <p:nvPr>
            <p:ph type="sldNum" sz="quarter" idx="12"/>
          </p:nvPr>
        </p:nvSpPr>
        <p:spPr/>
        <p:txBody>
          <a:bodyPr/>
          <a:lstStyle/>
          <a:p>
            <a:fld id="{091A926C-488A-4E3E-9C21-57CAA120E114}" type="slidenum">
              <a:rPr lang="en-GB" smtClean="0"/>
              <a:t>‹#›</a:t>
            </a:fld>
            <a:endParaRPr lang="en-GB" dirty="0"/>
          </a:p>
        </p:txBody>
      </p:sp>
    </p:spTree>
    <p:extLst>
      <p:ext uri="{BB962C8B-B14F-4D97-AF65-F5344CB8AC3E}">
        <p14:creationId xmlns:p14="http://schemas.microsoft.com/office/powerpoint/2010/main" val="3754967976"/>
      </p:ext>
    </p:extLst>
  </p:cSld>
  <p:clrMapOvr>
    <a:masterClrMapping/>
  </p:clrMapOvr>
  <p:extLst>
    <p:ext uri="{DCECCB84-F9BA-43D5-87BE-67443E8EF086}">
      <p15:sldGuideLst xmlns:p15="http://schemas.microsoft.com/office/powerpoint/2012/main">
        <p15:guide id="1" pos="3934" userDrawn="1">
          <p15:clr>
            <a:srgbClr val="F26B43"/>
          </p15:clr>
        </p15:guide>
        <p15:guide id="2" pos="3746" userDrawn="1">
          <p15:clr>
            <a:srgbClr val="F26B43"/>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8" name="Pladsholder til billede 9"/>
          <p:cNvSpPr>
            <a:spLocks noGrp="1"/>
          </p:cNvSpPr>
          <p:nvPr>
            <p:ph type="pic" sz="quarter" idx="14" hasCustomPrompt="1"/>
          </p:nvPr>
        </p:nvSpPr>
        <p:spPr>
          <a:xfrm>
            <a:off x="6244651" y="1628775"/>
            <a:ext cx="5356800" cy="4672800"/>
          </a:xfrm>
          <a:solidFill>
            <a:schemeClr val="bg1">
              <a:lumMod val="75000"/>
            </a:schemeClr>
          </a:solidFill>
        </p:spPr>
        <p:txBody>
          <a:bodyPr lIns="360000" tIns="1080000" rIns="360000" anchor="ctr" anchorCtr="0"/>
          <a:lstStyle>
            <a:lvl1pPr marL="0" indent="0" algn="ctr">
              <a:buNone/>
              <a:defRPr sz="2400" baseline="0">
                <a:solidFill>
                  <a:schemeClr val="bg1"/>
                </a:solidFill>
                <a:sym typeface="Wingdings" panose="05000000000000000000" pitchFamily="2" charset="2"/>
              </a:defRPr>
            </a:lvl1pPr>
          </a:lstStyle>
          <a:p>
            <a:r>
              <a:rPr lang="en-GB" dirty="0"/>
              <a:t>Click icon to insert image</a:t>
            </a:r>
          </a:p>
        </p:txBody>
      </p:sp>
      <p:sp>
        <p:nvSpPr>
          <p:cNvPr id="2" name="Titel 1"/>
          <p:cNvSpPr>
            <a:spLocks noGrp="1"/>
          </p:cNvSpPr>
          <p:nvPr>
            <p:ph type="title" hasCustomPrompt="1"/>
          </p:nvPr>
        </p:nvSpPr>
        <p:spPr>
          <a:xfrm>
            <a:off x="588965" y="620712"/>
            <a:ext cx="11012486" cy="865187"/>
          </a:xfrm>
        </p:spPr>
        <p:txBody>
          <a:bodyPr/>
          <a:lstStyle>
            <a:lvl1pPr>
              <a:defRPr b="0" i="0" baseline="0"/>
            </a:lvl1pPr>
          </a:lstStyle>
          <a:p>
            <a:pPr lvl="0"/>
            <a:r>
              <a:rPr lang="en-GB" dirty="0"/>
              <a:t>Click to add title</a:t>
            </a:r>
          </a:p>
        </p:txBody>
      </p:sp>
      <p:sp>
        <p:nvSpPr>
          <p:cNvPr id="3" name="Pladsholder til indhold 2"/>
          <p:cNvSpPr>
            <a:spLocks noGrp="1"/>
          </p:cNvSpPr>
          <p:nvPr>
            <p:ph sz="half" idx="1" hasCustomPrompt="1"/>
          </p:nvPr>
        </p:nvSpPr>
        <p:spPr>
          <a:xfrm>
            <a:off x="588964" y="1628775"/>
            <a:ext cx="5356800" cy="4672800"/>
          </a:xfrm>
        </p:spPr>
        <p:txBody>
          <a:bodyPr vert="horz" lIns="0" tIns="0" rIns="0" bIns="0" rtlCol="0">
            <a:noAutofit/>
          </a:bodyPr>
          <a:lstStyle>
            <a:lvl1pPr>
              <a:defRPr lang="da-DK" b="0" i="0" baseline="0" dirty="0" smtClean="0"/>
            </a:lvl1pPr>
            <a:lvl2pPr>
              <a:defRPr lang="da-DK" b="0" i="0" baseline="0" dirty="0" smtClean="0"/>
            </a:lvl2pPr>
            <a:lvl3pPr>
              <a:defRPr lang="da-DK" b="0" i="0" baseline="0" dirty="0" smtClean="0"/>
            </a:lvl3pPr>
            <a:lvl4pPr>
              <a:defRPr lang="da-DK" dirty="0" smtClean="0"/>
            </a:lvl4pPr>
            <a:lvl5pPr>
              <a:defRPr lang="da-DK" dirty="0"/>
            </a:lvl5pPr>
          </a:lstStyle>
          <a:p>
            <a:pPr lvl="0"/>
            <a:r>
              <a:rPr lang="en-GB" dirty="0"/>
              <a:t>Click to add text</a:t>
            </a:r>
          </a:p>
          <a:p>
            <a:pPr lvl="1"/>
            <a:r>
              <a:rPr lang="en-GB" dirty="0" err="1"/>
              <a:t>Andet</a:t>
            </a:r>
            <a:r>
              <a:rPr lang="en-GB" dirty="0"/>
              <a:t> </a:t>
            </a:r>
            <a:r>
              <a:rPr lang="en-GB" dirty="0" err="1"/>
              <a:t>niveau</a:t>
            </a:r>
            <a:endParaRPr lang="en-GB" dirty="0"/>
          </a:p>
          <a:p>
            <a:pPr lvl="2"/>
            <a:r>
              <a:rPr lang="en-GB" dirty="0" err="1"/>
              <a:t>Tredje</a:t>
            </a:r>
            <a:r>
              <a:rPr lang="en-GB" dirty="0"/>
              <a:t> </a:t>
            </a:r>
            <a:r>
              <a:rPr lang="en-GB" dirty="0" err="1"/>
              <a:t>niveau</a:t>
            </a:r>
            <a:endParaRPr lang="en-GB" dirty="0"/>
          </a:p>
        </p:txBody>
      </p:sp>
      <p:sp>
        <p:nvSpPr>
          <p:cNvPr id="5" name="Pladsholder til dato 4"/>
          <p:cNvSpPr>
            <a:spLocks noGrp="1"/>
          </p:cNvSpPr>
          <p:nvPr>
            <p:ph type="dt" sz="half" idx="10"/>
          </p:nvPr>
        </p:nvSpPr>
        <p:spPr/>
        <p:txBody>
          <a:bodyPr/>
          <a:lstStyle/>
          <a:p>
            <a:fld id="{782CEA36-139A-4E3F-B6A0-7BD657AD45E8}" type="datetime1">
              <a:rPr lang="en-GB" smtClean="0"/>
              <a:t>20/08/2026</a:t>
            </a:fld>
            <a:endParaRPr lang="en-GB" dirty="0"/>
          </a:p>
        </p:txBody>
      </p:sp>
      <p:sp>
        <p:nvSpPr>
          <p:cNvPr id="6" name="Pladsholder til sidefod 5"/>
          <p:cNvSpPr>
            <a:spLocks noGrp="1"/>
          </p:cNvSpPr>
          <p:nvPr>
            <p:ph type="ftr" sz="quarter" idx="11"/>
          </p:nvPr>
        </p:nvSpPr>
        <p:spPr/>
        <p:txBody>
          <a:bodyPr/>
          <a:lstStyle/>
          <a:p>
            <a:endParaRPr lang="en-GB" dirty="0"/>
          </a:p>
        </p:txBody>
      </p:sp>
      <p:sp>
        <p:nvSpPr>
          <p:cNvPr id="7" name="Pladsholder til slidenummer 6"/>
          <p:cNvSpPr>
            <a:spLocks noGrp="1"/>
          </p:cNvSpPr>
          <p:nvPr>
            <p:ph type="sldNum" sz="quarter" idx="12"/>
          </p:nvPr>
        </p:nvSpPr>
        <p:spPr/>
        <p:txBody>
          <a:bodyPr/>
          <a:lstStyle/>
          <a:p>
            <a:fld id="{091A926C-488A-4E3E-9C21-57CAA120E114}" type="slidenum">
              <a:rPr lang="en-GB" smtClean="0"/>
              <a:t>‹#›</a:t>
            </a:fld>
            <a:endParaRPr lang="en-GB" dirty="0"/>
          </a:p>
        </p:txBody>
      </p:sp>
    </p:spTree>
    <p:extLst>
      <p:ext uri="{BB962C8B-B14F-4D97-AF65-F5344CB8AC3E}">
        <p14:creationId xmlns:p14="http://schemas.microsoft.com/office/powerpoint/2010/main" val="101778324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dsholder til titel 1"/>
          <p:cNvSpPr>
            <a:spLocks noGrp="1"/>
          </p:cNvSpPr>
          <p:nvPr>
            <p:ph type="title"/>
          </p:nvPr>
        </p:nvSpPr>
        <p:spPr>
          <a:xfrm>
            <a:off x="588965" y="620714"/>
            <a:ext cx="11012486" cy="864858"/>
          </a:xfrm>
          <a:prstGeom prst="rect">
            <a:avLst/>
          </a:prstGeom>
        </p:spPr>
        <p:txBody>
          <a:bodyPr vert="horz" lIns="0" tIns="0" rIns="0" bIns="0" rtlCol="0" anchor="t" anchorCtr="0">
            <a:noAutofit/>
          </a:bodyPr>
          <a:lstStyle/>
          <a:p>
            <a:r>
              <a:rPr lang="en-GB" dirty="0" err="1"/>
              <a:t>Klik</a:t>
            </a:r>
            <a:r>
              <a:rPr lang="en-GB" dirty="0"/>
              <a:t> for at </a:t>
            </a:r>
            <a:r>
              <a:rPr lang="en-GB" dirty="0" err="1"/>
              <a:t>redigere</a:t>
            </a:r>
            <a:r>
              <a:rPr lang="en-GB" dirty="0"/>
              <a:t> </a:t>
            </a:r>
            <a:r>
              <a:rPr lang="en-GB" dirty="0" err="1"/>
              <a:t>i</a:t>
            </a:r>
            <a:r>
              <a:rPr lang="en-GB" dirty="0"/>
              <a:t> master</a:t>
            </a:r>
          </a:p>
        </p:txBody>
      </p:sp>
      <p:sp>
        <p:nvSpPr>
          <p:cNvPr id="3" name="Pladsholder til tekst 2"/>
          <p:cNvSpPr>
            <a:spLocks noGrp="1"/>
          </p:cNvSpPr>
          <p:nvPr>
            <p:ph type="body" idx="1"/>
          </p:nvPr>
        </p:nvSpPr>
        <p:spPr>
          <a:xfrm>
            <a:off x="588964" y="1628775"/>
            <a:ext cx="11012487" cy="4673600"/>
          </a:xfrm>
          <a:prstGeom prst="rect">
            <a:avLst/>
          </a:prstGeom>
        </p:spPr>
        <p:txBody>
          <a:bodyPr vert="horz" lIns="0" tIns="0" rIns="0" bIns="0" rtlCol="0">
            <a:noAutofit/>
          </a:bodyPr>
          <a:lstStyle/>
          <a:p>
            <a:pPr lvl="0"/>
            <a:r>
              <a:rPr lang="en-GB" dirty="0" err="1"/>
              <a:t>Klik</a:t>
            </a:r>
            <a:r>
              <a:rPr lang="en-GB" dirty="0"/>
              <a:t> for at </a:t>
            </a:r>
            <a:r>
              <a:rPr lang="en-GB" dirty="0" err="1"/>
              <a:t>redigere</a:t>
            </a:r>
            <a:r>
              <a:rPr lang="en-GB" dirty="0"/>
              <a:t> </a:t>
            </a:r>
            <a:r>
              <a:rPr lang="en-GB" dirty="0" err="1"/>
              <a:t>i</a:t>
            </a:r>
            <a:r>
              <a:rPr lang="en-GB" dirty="0"/>
              <a:t> master</a:t>
            </a:r>
          </a:p>
          <a:p>
            <a:pPr lvl="1"/>
            <a:r>
              <a:rPr lang="en-GB" dirty="0" err="1"/>
              <a:t>Andet</a:t>
            </a:r>
            <a:r>
              <a:rPr lang="en-GB" dirty="0"/>
              <a:t> </a:t>
            </a:r>
            <a:r>
              <a:rPr lang="en-GB" dirty="0" err="1"/>
              <a:t>niveau</a:t>
            </a:r>
            <a:endParaRPr lang="en-GB" dirty="0"/>
          </a:p>
          <a:p>
            <a:pPr lvl="2"/>
            <a:r>
              <a:rPr lang="en-GB" dirty="0" err="1"/>
              <a:t>Tredje</a:t>
            </a:r>
            <a:r>
              <a:rPr lang="en-GB" dirty="0"/>
              <a:t> </a:t>
            </a:r>
            <a:r>
              <a:rPr lang="en-GB" dirty="0" err="1"/>
              <a:t>niveau</a:t>
            </a:r>
            <a:endParaRPr lang="en-GB" dirty="0"/>
          </a:p>
          <a:p>
            <a:pPr lvl="3"/>
            <a:r>
              <a:rPr lang="en-GB" dirty="0"/>
              <a:t>4</a:t>
            </a:r>
          </a:p>
          <a:p>
            <a:pPr lvl="4"/>
            <a:r>
              <a:rPr lang="en-GB" dirty="0"/>
              <a:t>5</a:t>
            </a:r>
          </a:p>
          <a:p>
            <a:pPr lvl="5"/>
            <a:r>
              <a:rPr lang="en-GB" dirty="0"/>
              <a:t>6</a:t>
            </a:r>
          </a:p>
          <a:p>
            <a:pPr lvl="6"/>
            <a:r>
              <a:rPr lang="en-GB" dirty="0"/>
              <a:t>7</a:t>
            </a:r>
          </a:p>
          <a:p>
            <a:pPr lvl="7"/>
            <a:r>
              <a:rPr lang="en-GB" dirty="0"/>
              <a:t>8</a:t>
            </a:r>
          </a:p>
          <a:p>
            <a:pPr lvl="8"/>
            <a:r>
              <a:rPr lang="en-GB" dirty="0"/>
              <a:t>9</a:t>
            </a:r>
          </a:p>
        </p:txBody>
      </p:sp>
      <p:sp>
        <p:nvSpPr>
          <p:cNvPr id="10" name="Rectangle 19">
            <a:extLst>
              <a:ext uri="{FF2B5EF4-FFF2-40B4-BE49-F238E27FC236}">
                <a16:creationId xmlns:a16="http://schemas.microsoft.com/office/drawing/2014/main" id="{AF5BBBEC-8DDA-37BC-3B1E-5DB781A5DDC2}"/>
              </a:ext>
            </a:extLst>
          </p:cNvPr>
          <p:cNvSpPr/>
          <p:nvPr userDrawn="1"/>
        </p:nvSpPr>
        <p:spPr>
          <a:xfrm>
            <a:off x="0" y="0"/>
            <a:ext cx="12192000" cy="332655"/>
          </a:xfrm>
          <a:prstGeom prst="rect">
            <a:avLst/>
          </a:prstGeom>
          <a:gradFill flip="none" rotWithShape="1">
            <a:gsLst>
              <a:gs pos="0">
                <a:srgbClr val="FFFFFF"/>
              </a:gs>
              <a:gs pos="100000">
                <a:srgbClr val="EEEFEE">
                  <a:alpha val="92941"/>
                </a:srgbClr>
              </a:gs>
            </a:gsLst>
            <a:lin ang="5400000" scaled="0"/>
            <a:tileRect/>
          </a:gradFill>
          <a:ln w="3810">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5" name="Pladsholder til sidefod 4"/>
          <p:cNvSpPr>
            <a:spLocks noGrp="1"/>
          </p:cNvSpPr>
          <p:nvPr>
            <p:ph type="ftr" sz="quarter" idx="3"/>
          </p:nvPr>
        </p:nvSpPr>
        <p:spPr>
          <a:xfrm>
            <a:off x="3236495" y="85745"/>
            <a:ext cx="6981162" cy="176797"/>
          </a:xfrm>
          <a:prstGeom prst="rect">
            <a:avLst/>
          </a:prstGeom>
        </p:spPr>
        <p:txBody>
          <a:bodyPr vert="horz" lIns="0" tIns="0" rIns="0" bIns="0" rtlCol="0" anchor="b" anchorCtr="0"/>
          <a:lstStyle>
            <a:lvl1pPr algn="r">
              <a:defRPr sz="1000">
                <a:solidFill>
                  <a:srgbClr val="333333"/>
                </a:solidFill>
              </a:defRPr>
            </a:lvl1pPr>
          </a:lstStyle>
          <a:p>
            <a:endParaRPr lang="en-GB" dirty="0"/>
          </a:p>
        </p:txBody>
      </p:sp>
      <p:sp>
        <p:nvSpPr>
          <p:cNvPr id="6" name="Pladsholder til slidenummer 5"/>
          <p:cNvSpPr>
            <a:spLocks noGrp="1"/>
          </p:cNvSpPr>
          <p:nvPr>
            <p:ph type="sldNum" sz="quarter" idx="4"/>
          </p:nvPr>
        </p:nvSpPr>
        <p:spPr>
          <a:xfrm>
            <a:off x="11219691" y="85745"/>
            <a:ext cx="381759" cy="176797"/>
          </a:xfrm>
          <a:prstGeom prst="rect">
            <a:avLst/>
          </a:prstGeom>
        </p:spPr>
        <p:txBody>
          <a:bodyPr vert="horz" lIns="0" tIns="0" rIns="0" bIns="0" rtlCol="0" anchor="b" anchorCtr="0"/>
          <a:lstStyle>
            <a:lvl1pPr algn="r">
              <a:defRPr sz="1000">
                <a:solidFill>
                  <a:srgbClr val="333333"/>
                </a:solidFill>
              </a:defRPr>
            </a:lvl1pPr>
          </a:lstStyle>
          <a:p>
            <a:fld id="{091A926C-488A-4E3E-9C21-57CAA120E114}" type="slidenum">
              <a:rPr lang="en-GB" smtClean="0"/>
              <a:pPr/>
              <a:t>‹#›</a:t>
            </a:fld>
            <a:endParaRPr lang="en-GB" dirty="0"/>
          </a:p>
        </p:txBody>
      </p:sp>
      <p:sp>
        <p:nvSpPr>
          <p:cNvPr id="4" name="Pladsholder til dato 3"/>
          <p:cNvSpPr>
            <a:spLocks noGrp="1"/>
          </p:cNvSpPr>
          <p:nvPr>
            <p:ph type="dt" sz="half" idx="2"/>
          </p:nvPr>
        </p:nvSpPr>
        <p:spPr>
          <a:xfrm>
            <a:off x="10329111" y="85745"/>
            <a:ext cx="814976" cy="176797"/>
          </a:xfrm>
          <a:prstGeom prst="rect">
            <a:avLst/>
          </a:prstGeom>
        </p:spPr>
        <p:txBody>
          <a:bodyPr vert="horz" lIns="0" tIns="0" rIns="0" bIns="0" rtlCol="0" anchor="b" anchorCtr="0"/>
          <a:lstStyle>
            <a:lvl1pPr algn="r">
              <a:defRPr sz="1000">
                <a:solidFill>
                  <a:srgbClr val="333333"/>
                </a:solidFill>
              </a:defRPr>
            </a:lvl1pPr>
          </a:lstStyle>
          <a:p>
            <a:fld id="{0FFE5DD6-2126-4C5A-ADA9-CF5BE748E714}" type="datetime1">
              <a:rPr lang="en-GB" smtClean="0"/>
              <a:t>20/08/2026</a:t>
            </a:fld>
            <a:endParaRPr lang="en-GB" dirty="0"/>
          </a:p>
        </p:txBody>
      </p:sp>
      <p:pic>
        <p:nvPicPr>
          <p:cNvPr id="7" name="Picture 11">
            <a:extLst>
              <a:ext uri="{FF2B5EF4-FFF2-40B4-BE49-F238E27FC236}">
                <a16:creationId xmlns:a16="http://schemas.microsoft.com/office/drawing/2014/main" id="{2B48C9BE-CCF6-3266-2B8E-D27C7F011C9B}"/>
              </a:ext>
            </a:extLst>
          </p:cNvPr>
          <p:cNvPicPr>
            <a:picLocks noChangeAspect="1"/>
          </p:cNvPicPr>
          <p:nvPr userDrawn="1"/>
        </p:nvPicPr>
        <p:blipFill rotWithShape="1">
          <a:blip r:embed="rId32"/>
          <a:srcRect l="12043" t="11448" r="17199" b="13844"/>
          <a:stretch/>
        </p:blipFill>
        <p:spPr>
          <a:xfrm>
            <a:off x="335534" y="63578"/>
            <a:ext cx="166516" cy="211296"/>
          </a:xfrm>
          <a:prstGeom prst="rect">
            <a:avLst/>
          </a:prstGeom>
        </p:spPr>
      </p:pic>
      <p:pic>
        <p:nvPicPr>
          <p:cNvPr id="13" name="Picture 27">
            <a:extLst>
              <a:ext uri="{FF2B5EF4-FFF2-40B4-BE49-F238E27FC236}">
                <a16:creationId xmlns:a16="http://schemas.microsoft.com/office/drawing/2014/main" id="{863DD73D-5725-327E-8366-645E99E26ECD}"/>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561694" y="96467"/>
            <a:ext cx="2332648" cy="159521"/>
          </a:xfrm>
          <a:prstGeom prst="rect">
            <a:avLst/>
          </a:prstGeom>
        </p:spPr>
      </p:pic>
    </p:spTree>
    <p:extLst>
      <p:ext uri="{BB962C8B-B14F-4D97-AF65-F5344CB8AC3E}">
        <p14:creationId xmlns:p14="http://schemas.microsoft.com/office/powerpoint/2010/main" val="1203620196"/>
      </p:ext>
    </p:extLst>
  </p:cSld>
  <p:clrMap bg1="lt1" tx1="dk1" bg2="lt2" tx2="dk2" accent1="accent1" accent2="accent2" accent3="accent3" accent4="accent4" accent5="accent5" accent6="accent6" hlink="hlink" folHlink="folHlink"/>
  <p:sldLayoutIdLst>
    <p:sldLayoutId id="2147483672" r:id="rId1"/>
    <p:sldLayoutId id="2147483659" r:id="rId2"/>
    <p:sldLayoutId id="2147483671" r:id="rId3"/>
    <p:sldLayoutId id="2147483701" r:id="rId4"/>
    <p:sldLayoutId id="2147483674" r:id="rId5"/>
    <p:sldLayoutId id="2147483670" r:id="rId6"/>
    <p:sldLayoutId id="2147483660" r:id="rId7"/>
    <p:sldLayoutId id="2147483662" r:id="rId8"/>
    <p:sldLayoutId id="2147483684" r:id="rId9"/>
    <p:sldLayoutId id="2147483685" r:id="rId10"/>
    <p:sldLayoutId id="2147483664" r:id="rId11"/>
    <p:sldLayoutId id="2147483665" r:id="rId12"/>
    <p:sldLayoutId id="2147483689" r:id="rId13"/>
    <p:sldLayoutId id="2147483702" r:id="rId14"/>
    <p:sldLayoutId id="2147483703" r:id="rId15"/>
    <p:sldLayoutId id="2147483694" r:id="rId16"/>
    <p:sldLayoutId id="2147483692" r:id="rId17"/>
    <p:sldLayoutId id="2147483691" r:id="rId18"/>
    <p:sldLayoutId id="2147483697" r:id="rId19"/>
    <p:sldLayoutId id="2147483704" r:id="rId20"/>
    <p:sldLayoutId id="2147483705" r:id="rId21"/>
    <p:sldLayoutId id="2147483695" r:id="rId22"/>
    <p:sldLayoutId id="2147483698" r:id="rId23"/>
    <p:sldLayoutId id="2147483706" r:id="rId24"/>
    <p:sldLayoutId id="2147483707" r:id="rId25"/>
    <p:sldLayoutId id="2147483708" r:id="rId26"/>
    <p:sldLayoutId id="2147483709" r:id="rId27"/>
    <p:sldLayoutId id="2147483710" r:id="rId28"/>
    <p:sldLayoutId id="2147483693" r:id="rId29"/>
    <p:sldLayoutId id="2147483688" r:id="rId30"/>
  </p:sldLayoutIdLst>
  <p:hf hdr="0" ftr="0"/>
  <p:txStyles>
    <p:titleStyle>
      <a:lvl1pPr algn="l" defTabSz="914400" rtl="0" eaLnBrk="1" latinLnBrk="0" hangingPunct="1">
        <a:lnSpc>
          <a:spcPct val="100000"/>
        </a:lnSpc>
        <a:spcBef>
          <a:spcPct val="0"/>
        </a:spcBef>
        <a:buNone/>
        <a:defRPr sz="3000" b="0" i="0" kern="1200" spc="60" baseline="0">
          <a:solidFill>
            <a:schemeClr val="accent1"/>
          </a:solidFill>
          <a:latin typeface="+mj-lt"/>
          <a:ea typeface="Open Sans Extrabold" panose="020B0606030504020204" pitchFamily="34" charset="0"/>
          <a:cs typeface="Microsoft New Tai Lue" panose="020B0502040204020203" pitchFamily="34" charset="0"/>
        </a:defRPr>
      </a:lvl1pPr>
    </p:titleStyle>
    <p:bodyStyle>
      <a:lvl1pPr marL="360000" indent="-360000" algn="l" defTabSz="914400" rtl="0" eaLnBrk="1" latinLnBrk="0" hangingPunct="1">
        <a:lnSpc>
          <a:spcPct val="100000"/>
        </a:lnSpc>
        <a:spcBef>
          <a:spcPts val="1000"/>
        </a:spcBef>
        <a:buFont typeface="Arial" panose="020B0604020202020204" pitchFamily="34" charset="0"/>
        <a:buChar char="•"/>
        <a:defRPr lang="da-DK" sz="2400" b="0" i="0" kern="1200" spc="60" baseline="0" dirty="0" smtClean="0">
          <a:solidFill>
            <a:schemeClr val="tx1"/>
          </a:solidFill>
          <a:latin typeface="+mn-lt"/>
          <a:ea typeface="+mn-ea"/>
          <a:cs typeface="Microsoft New Tai Lue" panose="020B0502040204020203" pitchFamily="34" charset="0"/>
        </a:defRPr>
      </a:lvl1pPr>
      <a:lvl2pPr marL="719138" marR="0" indent="-358775"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lang="da-DK" sz="2000" b="0" i="0" kern="1200" spc="60" baseline="0" dirty="0" smtClean="0">
          <a:solidFill>
            <a:schemeClr val="tx1"/>
          </a:solidFill>
          <a:latin typeface="+mn-lt"/>
          <a:ea typeface="+mn-ea"/>
          <a:cs typeface="Microsoft New Tai Lue" panose="020B0502040204020203" pitchFamily="34" charset="0"/>
        </a:defRPr>
      </a:lvl2pPr>
      <a:lvl3pPr marL="1072800" indent="-352800" algn="l" defTabSz="914400" rtl="0" eaLnBrk="1" latinLnBrk="0" hangingPunct="1">
        <a:lnSpc>
          <a:spcPct val="90000"/>
        </a:lnSpc>
        <a:spcBef>
          <a:spcPts val="500"/>
        </a:spcBef>
        <a:buFont typeface="Arial" panose="020B0604020202020204" pitchFamily="34" charset="0"/>
        <a:buChar char="•"/>
        <a:defRPr lang="da-DK" sz="1800" b="0" i="0" kern="1200" baseline="0" dirty="0" smtClean="0">
          <a:solidFill>
            <a:schemeClr val="tx1"/>
          </a:solidFill>
          <a:latin typeface="+mn-lt"/>
          <a:ea typeface="+mn-ea"/>
          <a:cs typeface="Microsoft New Tai Lue" panose="020B0502040204020203" pitchFamily="34" charset="0"/>
        </a:defRPr>
      </a:lvl3pPr>
      <a:lvl4pPr marL="1072800" indent="-352800" algn="l" defTabSz="914400" rtl="0" eaLnBrk="1" latinLnBrk="0" hangingPunct="1">
        <a:lnSpc>
          <a:spcPct val="90000"/>
        </a:lnSpc>
        <a:spcBef>
          <a:spcPts val="500"/>
        </a:spcBef>
        <a:buFont typeface="Arial" panose="020B0604020202020204" pitchFamily="34" charset="0"/>
        <a:buChar char="•"/>
        <a:defRPr lang="da-DK" sz="1800" b="0" i="0" kern="1200" dirty="0" smtClean="0">
          <a:solidFill>
            <a:schemeClr val="tx1"/>
          </a:solidFill>
          <a:latin typeface="+mn-lt"/>
          <a:ea typeface="+mn-ea"/>
          <a:cs typeface="Microsoft New Tai Lue" panose="020B0502040204020203" pitchFamily="34" charset="0"/>
        </a:defRPr>
      </a:lvl4pPr>
      <a:lvl5pPr marL="1072800" indent="-352800" algn="l" defTabSz="914400" rtl="0" eaLnBrk="1" latinLnBrk="0" hangingPunct="1">
        <a:lnSpc>
          <a:spcPct val="90000"/>
        </a:lnSpc>
        <a:spcBef>
          <a:spcPts val="500"/>
        </a:spcBef>
        <a:buFont typeface="Arial" panose="020B0604020202020204" pitchFamily="34" charset="0"/>
        <a:buChar char="•"/>
        <a:defRPr lang="da-DK" sz="1800" b="0" i="0" kern="1200" spc="60" baseline="0" dirty="0" smtClean="0">
          <a:solidFill>
            <a:schemeClr val="tx1"/>
          </a:solidFill>
          <a:latin typeface="+mn-lt"/>
          <a:ea typeface="+mn-ea"/>
          <a:cs typeface="Microsoft New Tai Lue" panose="020B0502040204020203" pitchFamily="34" charset="0"/>
        </a:defRPr>
      </a:lvl5pPr>
      <a:lvl6pPr marL="1072800" indent="-352800" algn="l" defTabSz="914400" rtl="0" eaLnBrk="1" latinLnBrk="0" hangingPunct="1">
        <a:lnSpc>
          <a:spcPct val="90000"/>
        </a:lnSpc>
        <a:spcBef>
          <a:spcPts val="500"/>
        </a:spcBef>
        <a:buFont typeface="Arial" panose="020B0604020202020204" pitchFamily="34" charset="0"/>
        <a:buChar char="•"/>
        <a:defRPr lang="da-DK" sz="1800" b="0" i="0" kern="1200" dirty="0" smtClean="0">
          <a:solidFill>
            <a:schemeClr val="tx1"/>
          </a:solidFill>
          <a:latin typeface="+mn-lt"/>
          <a:ea typeface="+mn-ea"/>
          <a:cs typeface="Microsoft New Tai Lue" panose="020B0502040204020203" pitchFamily="34" charset="0"/>
        </a:defRPr>
      </a:lvl6pPr>
      <a:lvl7pPr marL="1072800" indent="-352800" algn="l" defTabSz="914400" rtl="0" eaLnBrk="1" latinLnBrk="0" hangingPunct="1">
        <a:lnSpc>
          <a:spcPct val="90000"/>
        </a:lnSpc>
        <a:spcBef>
          <a:spcPts val="500"/>
        </a:spcBef>
        <a:buFont typeface="Arial" panose="020B0604020202020204" pitchFamily="34" charset="0"/>
        <a:buChar char="•"/>
        <a:defRPr lang="da-DK" sz="1800" b="0" i="0" kern="1200" dirty="0" smtClean="0">
          <a:solidFill>
            <a:schemeClr val="tx1"/>
          </a:solidFill>
          <a:latin typeface="+mn-lt"/>
          <a:ea typeface="+mn-ea"/>
          <a:cs typeface="Microsoft New Tai Lue" panose="020B0502040204020203" pitchFamily="34" charset="0"/>
        </a:defRPr>
      </a:lvl7pPr>
      <a:lvl8pPr marL="1072800" indent="-352800" algn="l" defTabSz="914400" rtl="0" eaLnBrk="1" latinLnBrk="0" hangingPunct="1">
        <a:lnSpc>
          <a:spcPct val="90000"/>
        </a:lnSpc>
        <a:spcBef>
          <a:spcPts val="500"/>
        </a:spcBef>
        <a:buFont typeface="Arial" panose="020B0604020202020204" pitchFamily="34" charset="0"/>
        <a:buChar char="•"/>
        <a:defRPr lang="da-DK" sz="1800" b="0" i="0" kern="1200" dirty="0" smtClean="0">
          <a:solidFill>
            <a:schemeClr val="tx1"/>
          </a:solidFill>
          <a:latin typeface="+mn-lt"/>
          <a:ea typeface="+mn-ea"/>
          <a:cs typeface="Microsoft New Tai Lue" panose="020B0502040204020203" pitchFamily="34" charset="0"/>
        </a:defRPr>
      </a:lvl8pPr>
      <a:lvl9pPr marL="1072800" indent="-352800" algn="l" defTabSz="914400" rtl="0" eaLnBrk="1" latinLnBrk="0" hangingPunct="1">
        <a:lnSpc>
          <a:spcPct val="90000"/>
        </a:lnSpc>
        <a:spcBef>
          <a:spcPts val="500"/>
        </a:spcBef>
        <a:buFont typeface="Arial" panose="020B0604020202020204" pitchFamily="34" charset="0"/>
        <a:buChar char="•"/>
        <a:defRPr lang="da-DK" sz="1800" b="0" i="0" kern="1200" dirty="0" smtClean="0">
          <a:solidFill>
            <a:schemeClr val="tx1"/>
          </a:solidFill>
          <a:latin typeface="+mn-lt"/>
          <a:ea typeface="+mn-ea"/>
          <a:cs typeface="Microsoft New Tai Lue" panose="020B0502040204020203" pitchFamily="34" charset="0"/>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391" userDrawn="1">
          <p15:clr>
            <a:srgbClr val="F26B43"/>
          </p15:clr>
        </p15:guide>
        <p15:guide id="4" orient="horz" pos="935" userDrawn="1">
          <p15:clr>
            <a:srgbClr val="F26B43"/>
          </p15:clr>
        </p15:guide>
        <p15:guide id="5" pos="371" userDrawn="1">
          <p15:clr>
            <a:srgbClr val="F26B43"/>
          </p15:clr>
        </p15:guide>
        <p15:guide id="6" pos="7308" userDrawn="1">
          <p15:clr>
            <a:srgbClr val="F26B43"/>
          </p15:clr>
        </p15:guide>
        <p15:guide id="7" orient="horz" pos="1026" userDrawn="1">
          <p15:clr>
            <a:srgbClr val="F26B43"/>
          </p15:clr>
        </p15:guide>
        <p15:guide id="8" orient="horz" pos="397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7.xml"/><Relationship Id="rId1" Type="http://schemas.openxmlformats.org/officeDocument/2006/relationships/slideLayout" Target="../slideLayouts/slideLayout1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11.xml.rels><?xml version="1.0" encoding="UTF-8" standalone="yes"?>
<Relationships xmlns="http://schemas.openxmlformats.org/package/2006/relationships"><Relationship Id="rId8" Type="http://schemas.openxmlformats.org/officeDocument/2006/relationships/image" Target="../media/image611.png"/><Relationship Id="rId3" Type="http://schemas.openxmlformats.org/officeDocument/2006/relationships/image" Target="../media/image57.png"/><Relationship Id="rId7" Type="http://schemas.openxmlformats.org/officeDocument/2006/relationships/image" Target="../media/image59.png"/><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58.png"/><Relationship Id="rId11" Type="http://schemas.openxmlformats.org/officeDocument/2006/relationships/image" Target="../media/image50.png"/><Relationship Id="rId5" Type="http://schemas.openxmlformats.org/officeDocument/2006/relationships/image" Target="../media/image590.png"/><Relationship Id="rId10" Type="http://schemas.openxmlformats.org/officeDocument/2006/relationships/image" Target="../media/image61.png"/><Relationship Id="rId4" Type="http://schemas.openxmlformats.org/officeDocument/2006/relationships/image" Target="../media/image630.png"/><Relationship Id="rId9" Type="http://schemas.openxmlformats.org/officeDocument/2006/relationships/image" Target="../media/image60.png"/></Relationships>
</file>

<file path=ppt/slides/_rels/slide12.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2.png"/><Relationship Id="rId7" Type="http://schemas.openxmlformats.org/officeDocument/2006/relationships/image" Target="../media/image64.png"/><Relationship Id="rId2" Type="http://schemas.openxmlformats.org/officeDocument/2006/relationships/notesSlide" Target="../notesSlides/notesSlide9.xml"/><Relationship Id="rId1" Type="http://schemas.openxmlformats.org/officeDocument/2006/relationships/slideLayout" Target="../slideLayouts/slideLayout11.xml"/><Relationship Id="rId6" Type="http://schemas.openxmlformats.org/officeDocument/2006/relationships/image" Target="../media/image700.png"/><Relationship Id="rId5" Type="http://schemas.openxmlformats.org/officeDocument/2006/relationships/image" Target="../media/image32.png"/><Relationship Id="rId4" Type="http://schemas.openxmlformats.org/officeDocument/2006/relationships/image" Target="../media/image63.png"/></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16.png"/><Relationship Id="rId5" Type="http://schemas.openxmlformats.org/officeDocument/2006/relationships/image" Target="../media/image20.png"/><Relationship Id="rId10" Type="http://schemas.openxmlformats.org/officeDocument/2006/relationships/image" Target="../media/image21.png"/><Relationship Id="rId4" Type="http://schemas.microsoft.com/office/2007/relationships/hdphoto" Target="../media/hdphoto1.wdp"/><Relationship Id="rId9"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1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svg"/><Relationship Id="rId7"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11.xml"/><Relationship Id="rId6" Type="http://schemas.openxmlformats.org/officeDocument/2006/relationships/image" Target="../media/image29.png"/><Relationship Id="rId5" Type="http://schemas.openxmlformats.org/officeDocument/2006/relationships/image" Target="../media/image28.svg"/><Relationship Id="rId4" Type="http://schemas.openxmlformats.org/officeDocument/2006/relationships/image" Target="../media/image27.svg"/><Relationship Id="rId9" Type="http://schemas.openxmlformats.org/officeDocument/2006/relationships/image" Target="../media/image32.png"/></Relationships>
</file>

<file path=ppt/slides/_rels/slide5.xml.rels><?xml version="1.0" encoding="UTF-8" standalone="yes"?>
<Relationships xmlns="http://schemas.openxmlformats.org/package/2006/relationships"><Relationship Id="rId8" Type="http://schemas.openxmlformats.org/officeDocument/2006/relationships/image" Target="../media/image37.gif"/><Relationship Id="rId13" Type="http://schemas.openxmlformats.org/officeDocument/2006/relationships/image" Target="../media/image41.jpg"/><Relationship Id="rId3" Type="http://schemas.microsoft.com/office/2007/relationships/hdphoto" Target="../media/hdphoto2.wdp"/><Relationship Id="rId7" Type="http://schemas.openxmlformats.org/officeDocument/2006/relationships/image" Target="../media/image36.png"/><Relationship Id="rId12" Type="http://schemas.microsoft.com/office/2007/relationships/hdphoto" Target="../media/hdphoto4.wdp"/><Relationship Id="rId2" Type="http://schemas.openxmlformats.org/officeDocument/2006/relationships/image" Target="../media/image33.png"/><Relationship Id="rId1" Type="http://schemas.openxmlformats.org/officeDocument/2006/relationships/slideLayout" Target="../slideLayouts/slideLayout11.xml"/><Relationship Id="rId6" Type="http://schemas.openxmlformats.org/officeDocument/2006/relationships/image" Target="../media/image35.png"/><Relationship Id="rId11" Type="http://schemas.openxmlformats.org/officeDocument/2006/relationships/image" Target="../media/image40.png"/><Relationship Id="rId5" Type="http://schemas.microsoft.com/office/2007/relationships/hdphoto" Target="../media/hdphoto3.wdp"/><Relationship Id="rId10" Type="http://schemas.openxmlformats.org/officeDocument/2006/relationships/image" Target="../media/image39.png"/><Relationship Id="rId4" Type="http://schemas.openxmlformats.org/officeDocument/2006/relationships/image" Target="../media/image34.png"/><Relationship Id="rId9" Type="http://schemas.openxmlformats.org/officeDocument/2006/relationships/image" Target="../media/image3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1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7.png"/><Relationship Id="rId7" Type="http://schemas.openxmlformats.org/officeDocument/2006/relationships/image" Target="../media/image49.pn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48.png"/><Relationship Id="rId5" Type="http://schemas.openxmlformats.org/officeDocument/2006/relationships/image" Target="../media/image660.png"/><Relationship Id="rId4" Type="http://schemas.openxmlformats.org/officeDocument/2006/relationships/image" Target="../media/image390.png"/><Relationship Id="rId9" Type="http://schemas.openxmlformats.org/officeDocument/2006/relationships/image" Target="../media/image5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B4353CCD-CCFC-E64F-9139-067816EBDDDC}"/>
              </a:ext>
            </a:extLst>
          </p:cNvPr>
          <p:cNvSpPr>
            <a:spLocks noGrp="1"/>
          </p:cNvSpPr>
          <p:nvPr>
            <p:ph type="ctrTitle"/>
          </p:nvPr>
        </p:nvSpPr>
        <p:spPr>
          <a:xfrm>
            <a:off x="0" y="2271092"/>
            <a:ext cx="5959476" cy="3895200"/>
          </a:xfrm>
        </p:spPr>
        <p:txBody>
          <a:bodyPr/>
          <a:lstStyle/>
          <a:p>
            <a:endParaRPr lang="en-GB" dirty="0"/>
          </a:p>
        </p:txBody>
      </p:sp>
      <p:sp>
        <p:nvSpPr>
          <p:cNvPr id="9" name="Text Placeholder 8">
            <a:extLst>
              <a:ext uri="{FF2B5EF4-FFF2-40B4-BE49-F238E27FC236}">
                <a16:creationId xmlns:a16="http://schemas.microsoft.com/office/drawing/2014/main" id="{3587BF4D-FADB-7E4A-B37D-A89E5EBBB7EF}"/>
              </a:ext>
            </a:extLst>
          </p:cNvPr>
          <p:cNvSpPr>
            <a:spLocks noGrp="1"/>
          </p:cNvSpPr>
          <p:nvPr>
            <p:ph type="body" sz="quarter" idx="13"/>
          </p:nvPr>
        </p:nvSpPr>
        <p:spPr>
          <a:xfrm>
            <a:off x="521311" y="4707252"/>
            <a:ext cx="1669806" cy="313322"/>
          </a:xfrm>
        </p:spPr>
        <p:txBody>
          <a:bodyPr/>
          <a:lstStyle/>
          <a:p>
            <a:r>
              <a:rPr lang="en-US" altLang="zh-CN" b="1" dirty="0">
                <a:latin typeface="微软雅黑" panose="020B0503020204020204" pitchFamily="34" charset="-122"/>
                <a:ea typeface="微软雅黑" panose="020B0503020204020204" pitchFamily="34" charset="-122"/>
              </a:rPr>
              <a:t>Shikai Liu</a:t>
            </a:r>
            <a:endParaRPr lang="en-GB" b="1" dirty="0">
              <a:latin typeface="微软雅黑" panose="020B0503020204020204" pitchFamily="34" charset="-122"/>
              <a:ea typeface="微软雅黑" panose="020B0503020204020204" pitchFamily="34" charset="-122"/>
            </a:endParaRPr>
          </a:p>
        </p:txBody>
      </p:sp>
      <p:sp>
        <p:nvSpPr>
          <p:cNvPr id="10" name="Text Placeholder 9">
            <a:extLst>
              <a:ext uri="{FF2B5EF4-FFF2-40B4-BE49-F238E27FC236}">
                <a16:creationId xmlns:a16="http://schemas.microsoft.com/office/drawing/2014/main" id="{64E2B609-DC97-CE46-A633-94242427B761}"/>
              </a:ext>
            </a:extLst>
          </p:cNvPr>
          <p:cNvSpPr>
            <a:spLocks noGrp="1"/>
          </p:cNvSpPr>
          <p:nvPr>
            <p:ph type="body" sz="quarter" idx="14"/>
          </p:nvPr>
        </p:nvSpPr>
        <p:spPr>
          <a:xfrm>
            <a:off x="285611" y="2874332"/>
            <a:ext cx="5222305" cy="1109335"/>
          </a:xfrm>
        </p:spPr>
        <p:txBody>
          <a:bodyPr/>
          <a:lstStyle/>
          <a:p>
            <a:r>
              <a:rPr lang="en-US" sz="2600" b="1" dirty="0">
                <a:latin typeface="微软雅黑" panose="020B0503020204020204" pitchFamily="34" charset="-122"/>
                <a:ea typeface="微软雅黑" panose="020B0503020204020204" pitchFamily="34" charset="-122"/>
              </a:rPr>
              <a:t>Magnetic tuning of chiral light-matter interactions with on-chip spin control</a:t>
            </a:r>
            <a:endParaRPr lang="en-GB" sz="26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4294619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BA9D181-AA82-D672-3671-A5AC6513D6AE}"/>
              </a:ext>
            </a:extLst>
          </p:cNvPr>
          <p:cNvPicPr>
            <a:picLocks noChangeAspect="1"/>
          </p:cNvPicPr>
          <p:nvPr/>
        </p:nvPicPr>
        <p:blipFill>
          <a:blip r:embed="rId3"/>
          <a:stretch>
            <a:fillRect/>
          </a:stretch>
        </p:blipFill>
        <p:spPr>
          <a:xfrm>
            <a:off x="4364502" y="3111025"/>
            <a:ext cx="4256693" cy="1906563"/>
          </a:xfrm>
          <a:prstGeom prst="rect">
            <a:avLst/>
          </a:prstGeom>
        </p:spPr>
      </p:pic>
      <p:pic>
        <p:nvPicPr>
          <p:cNvPr id="19" name="Picture 18">
            <a:extLst>
              <a:ext uri="{FF2B5EF4-FFF2-40B4-BE49-F238E27FC236}">
                <a16:creationId xmlns:a16="http://schemas.microsoft.com/office/drawing/2014/main" id="{DBCA1BE0-9278-BEF3-A7A7-18BEA80D4DC0}"/>
              </a:ext>
            </a:extLst>
          </p:cNvPr>
          <p:cNvPicPr>
            <a:picLocks noChangeAspect="1"/>
          </p:cNvPicPr>
          <p:nvPr/>
        </p:nvPicPr>
        <p:blipFill>
          <a:blip r:embed="rId4"/>
          <a:srcRect l="3048" r="6703"/>
          <a:stretch>
            <a:fillRect/>
          </a:stretch>
        </p:blipFill>
        <p:spPr>
          <a:xfrm>
            <a:off x="8896687" y="3564894"/>
            <a:ext cx="3164146" cy="1099140"/>
          </a:xfrm>
          <a:prstGeom prst="rect">
            <a:avLst/>
          </a:prstGeom>
        </p:spPr>
      </p:pic>
      <p:sp>
        <p:nvSpPr>
          <p:cNvPr id="3" name="Date Placeholder 2">
            <a:extLst>
              <a:ext uri="{FF2B5EF4-FFF2-40B4-BE49-F238E27FC236}">
                <a16:creationId xmlns:a16="http://schemas.microsoft.com/office/drawing/2014/main" id="{50EC1855-723D-4441-D97E-E2381A5C92B4}"/>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98901C-AD74-491C-9322-C106FC5C099A}" type="datetime1">
              <a:rPr kumimoji="0" lang="en-GB" sz="1000" b="0" i="0" u="none" strike="noStrike" kern="1200" cap="none" spc="0" normalizeH="0" baseline="0" noProof="0" smtClean="0">
                <a:ln>
                  <a:noFill/>
                </a:ln>
                <a:solidFill>
                  <a:srgbClr val="333333"/>
                </a:solidFill>
                <a:effectLst/>
                <a:uLnTx/>
                <a:uFillTx/>
                <a:latin typeface="Microsoft New Tai Lu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20/08/2026</a:t>
            </a:fld>
            <a:endParaRPr kumimoji="0" lang="en-GB" sz="1000" b="0" i="0" u="none" strike="noStrike" kern="1200" cap="none" spc="0" normalizeH="0" baseline="0" noProof="0" dirty="0">
              <a:ln>
                <a:noFill/>
              </a:ln>
              <a:solidFill>
                <a:srgbClr val="333333"/>
              </a:solidFill>
              <a:effectLst/>
              <a:uLnTx/>
              <a:uFillTx/>
              <a:latin typeface="Microsoft New Tai Lue"/>
              <a:ea typeface="+mn-ea"/>
              <a:cs typeface="+mn-cs"/>
            </a:endParaRPr>
          </a:p>
        </p:txBody>
      </p:sp>
      <p:sp>
        <p:nvSpPr>
          <p:cNvPr id="4" name="Slide Number Placeholder 3">
            <a:extLst>
              <a:ext uri="{FF2B5EF4-FFF2-40B4-BE49-F238E27FC236}">
                <a16:creationId xmlns:a16="http://schemas.microsoft.com/office/drawing/2014/main" id="{DC51D9C8-8044-28F6-741F-58F531D7C6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1A926C-488A-4E3E-9C21-57CAA120E114}" type="slidenum">
              <a:rPr kumimoji="0" lang="en-GB" sz="1000" b="0" i="0" u="none" strike="noStrike" kern="1200" cap="none" spc="0" normalizeH="0" baseline="0" noProof="0" smtClean="0">
                <a:ln>
                  <a:noFill/>
                </a:ln>
                <a:solidFill>
                  <a:srgbClr val="333333"/>
                </a:solidFill>
                <a:effectLst/>
                <a:uLnTx/>
                <a:uFillTx/>
                <a:latin typeface="Microsoft New Tai Lu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000" b="0" i="0" u="none" strike="noStrike" kern="1200" cap="none" spc="0" normalizeH="0" baseline="0" noProof="0" dirty="0">
              <a:ln>
                <a:noFill/>
              </a:ln>
              <a:solidFill>
                <a:srgbClr val="333333"/>
              </a:solidFill>
              <a:effectLst/>
              <a:uLnTx/>
              <a:uFillTx/>
              <a:latin typeface="Microsoft New Tai Lue"/>
              <a:ea typeface="+mn-ea"/>
              <a:cs typeface="+mn-cs"/>
            </a:endParaRPr>
          </a:p>
        </p:txBody>
      </p:sp>
      <p:sp>
        <p:nvSpPr>
          <p:cNvPr id="5" name="Title 3">
            <a:extLst>
              <a:ext uri="{FF2B5EF4-FFF2-40B4-BE49-F238E27FC236}">
                <a16:creationId xmlns:a16="http://schemas.microsoft.com/office/drawing/2014/main" id="{E976A75C-0728-5A06-2D3A-B1EE1D1211A3}"/>
              </a:ext>
            </a:extLst>
          </p:cNvPr>
          <p:cNvSpPr txBox="1">
            <a:spLocks/>
          </p:cNvSpPr>
          <p:nvPr/>
        </p:nvSpPr>
        <p:spPr>
          <a:xfrm>
            <a:off x="229104" y="482276"/>
            <a:ext cx="11537276" cy="864858"/>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000" b="0" i="0" kern="1200" spc="60" baseline="0">
                <a:solidFill>
                  <a:schemeClr val="accent1"/>
                </a:solidFill>
                <a:latin typeface="+mj-lt"/>
                <a:ea typeface="Open Sans Extrabold" panose="020B0606030504020204" pitchFamily="34" charset="0"/>
                <a:cs typeface="Microsoft New Tai Lue" panose="020B0502040204020203"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2800" b="1" i="0" u="none" strike="noStrike" kern="1200" cap="none" spc="60" normalizeH="0" baseline="0" noProof="0" dirty="0">
                <a:ln>
                  <a:noFill/>
                </a:ln>
                <a:solidFill>
                  <a:srgbClr val="A31D20"/>
                </a:solidFill>
                <a:effectLst/>
                <a:uLnTx/>
                <a:uFillTx/>
                <a:latin typeface="Microsoft New Tai Lue"/>
                <a:ea typeface="Open Sans Extrabold" panose="020B0606030504020204" pitchFamily="34" charset="0"/>
                <a:cs typeface="Arial" panose="020B0604020202020204" pitchFamily="34" charset="0"/>
              </a:rPr>
              <a:t> 2)  perfect directionality </a:t>
            </a:r>
            <a:r>
              <a:rPr kumimoji="0" lang="en-US" sz="2800" b="1" i="0" u="none" strike="noStrike" kern="1200" cap="none" spc="60" normalizeH="0" baseline="0" noProof="0" dirty="0">
                <a:ln>
                  <a:noFill/>
                </a:ln>
                <a:solidFill>
                  <a:srgbClr val="A31D20"/>
                </a:solidFill>
                <a:effectLst/>
                <a:uLnTx/>
                <a:uFillTx/>
                <a:latin typeface="Microsoft New Tai Lue"/>
                <a:ea typeface="Open Sans Extrabold" panose="020B0606030504020204" pitchFamily="34" charset="0"/>
                <a:cs typeface="Microsoft New Tai Lue" panose="020B0502040204020203" pitchFamily="34" charset="0"/>
              </a:rPr>
              <a:t>in oblique config</a:t>
            </a:r>
            <a:endParaRPr kumimoji="0" lang="en-GB" sz="2800" b="1" i="0" u="none" strike="noStrike" kern="1200" cap="none" spc="60" normalizeH="0" baseline="0" noProof="0" dirty="0">
              <a:ln>
                <a:noFill/>
              </a:ln>
              <a:solidFill>
                <a:srgbClr val="A31D20"/>
              </a:solidFill>
              <a:effectLst/>
              <a:uLnTx/>
              <a:uFillTx/>
              <a:latin typeface="Microsoft New Tai Lue"/>
              <a:ea typeface="Open Sans Extrabold" panose="020B0606030504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59E0F05C-065F-AF4A-181C-8F885977EEC0}"/>
              </a:ext>
            </a:extLst>
          </p:cNvPr>
          <p:cNvSpPr/>
          <p:nvPr/>
        </p:nvSpPr>
        <p:spPr>
          <a:xfrm>
            <a:off x="-5889358" y="9939161"/>
            <a:ext cx="319536" cy="423949"/>
          </a:xfrm>
          <a:prstGeom prst="rect">
            <a:avLst/>
          </a:prstGeom>
          <a:solidFill>
            <a:schemeClr val="bg1"/>
          </a:solidFill>
          <a:ln>
            <a:solidFill>
              <a:schemeClr val="bg1"/>
            </a:solidFill>
          </a:ln>
        </p:spPr>
        <p:style>
          <a:lnRef idx="2">
            <a:schemeClr val="accent1"/>
          </a:lnRef>
          <a:fillRef idx="1">
            <a:schemeClr val="lt1"/>
          </a:fillRef>
          <a:effectRef idx="0">
            <a:schemeClr val="accent1"/>
          </a:effectRef>
          <a:fontRef idx="minor">
            <a:schemeClr val="dk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err="1">
              <a:ln>
                <a:noFill/>
              </a:ln>
              <a:solidFill>
                <a:srgbClr val="FFFFFF"/>
              </a:solidFill>
              <a:effectLst/>
              <a:uLnTx/>
              <a:uFillTx/>
              <a:latin typeface="Microsoft New Tai Lue"/>
              <a:ea typeface="+mn-ea"/>
              <a:cs typeface="+mn-cs"/>
            </a:endParaRPr>
          </a:p>
        </p:txBody>
      </p:sp>
      <p:cxnSp>
        <p:nvCxnSpPr>
          <p:cNvPr id="17" name="Straight Arrow Connector 16">
            <a:extLst>
              <a:ext uri="{FF2B5EF4-FFF2-40B4-BE49-F238E27FC236}">
                <a16:creationId xmlns:a16="http://schemas.microsoft.com/office/drawing/2014/main" id="{617B6F9E-6D7B-8566-D4EF-F194FB968157}"/>
              </a:ext>
            </a:extLst>
          </p:cNvPr>
          <p:cNvCxnSpPr>
            <a:cxnSpLocks/>
          </p:cNvCxnSpPr>
          <p:nvPr/>
        </p:nvCxnSpPr>
        <p:spPr>
          <a:xfrm flipH="1" flipV="1">
            <a:off x="8513340" y="3316105"/>
            <a:ext cx="654025" cy="197256"/>
          </a:xfrm>
          <a:prstGeom prst="straightConnector1">
            <a:avLst/>
          </a:prstGeom>
          <a:ln w="38100">
            <a:solidFill>
              <a:srgbClr val="0000FE"/>
            </a:solidFill>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9042C50-E2A6-DC12-DE9E-00E3428196DF}"/>
              </a:ext>
            </a:extLst>
          </p:cNvPr>
          <p:cNvSpPr txBox="1"/>
          <p:nvPr/>
        </p:nvSpPr>
        <p:spPr>
          <a:xfrm>
            <a:off x="9478287" y="2977551"/>
            <a:ext cx="1841969" cy="338554"/>
          </a:xfrm>
          <a:prstGeom prst="rect">
            <a:avLst/>
          </a:prstGeom>
          <a:ln w="38100">
            <a:noFill/>
            <a:headEnd type="none" w="med" len="med"/>
            <a:tailEnd type="none" w="med" len="med"/>
          </a:ln>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1" u="none" strike="noStrike" kern="1200" cap="none" spc="0" normalizeH="0" baseline="0" noProof="0" dirty="0">
                <a:ln>
                  <a:noFill/>
                </a:ln>
                <a:solidFill>
                  <a:srgbClr val="000000"/>
                </a:solidFill>
                <a:effectLst/>
                <a:uLnTx/>
                <a:uFillTx/>
                <a:latin typeface="Microsoft New Tai Lue"/>
                <a:ea typeface="+mn-ea"/>
                <a:cs typeface="Arial" panose="020B0604020202020204" pitchFamily="34" charset="0"/>
              </a:rPr>
              <a:t>p-</a:t>
            </a:r>
            <a:r>
              <a:rPr kumimoji="0" lang="en-US" altLang="zh-CN" sz="1600" b="1" i="0" u="none" strike="noStrike" kern="1200" cap="none" spc="0" normalizeH="0" baseline="0" noProof="0" dirty="0">
                <a:ln>
                  <a:noFill/>
                </a:ln>
                <a:solidFill>
                  <a:srgbClr val="000000"/>
                </a:solidFill>
                <a:effectLst/>
                <a:uLnTx/>
                <a:uFillTx/>
                <a:latin typeface="Microsoft New Tai Lue"/>
                <a:ea typeface="+mn-ea"/>
                <a:cs typeface="Arial" panose="020B0604020202020204" pitchFamily="34" charset="0"/>
              </a:rPr>
              <a:t>shell spectrum </a:t>
            </a:r>
            <a:endParaRPr kumimoji="0" lang="en-US" sz="1600" b="0" i="0" u="none" strike="noStrike" kern="1200" cap="none" spc="0" normalizeH="0" baseline="0" noProof="0" dirty="0">
              <a:ln>
                <a:noFill/>
              </a:ln>
              <a:solidFill>
                <a:srgbClr val="000000"/>
              </a:solidFill>
              <a:effectLst/>
              <a:uLnTx/>
              <a:uFillTx/>
              <a:latin typeface="Microsoft New Tai Lue"/>
              <a:ea typeface="+mn-ea"/>
              <a:cs typeface="+mn-cs"/>
            </a:endParaRPr>
          </a:p>
        </p:txBody>
      </p:sp>
      <p:sp>
        <p:nvSpPr>
          <p:cNvPr id="35" name="Rectangle: Rounded Corners 34">
            <a:extLst>
              <a:ext uri="{FF2B5EF4-FFF2-40B4-BE49-F238E27FC236}">
                <a16:creationId xmlns:a16="http://schemas.microsoft.com/office/drawing/2014/main" id="{8502A936-CB22-5A2C-3D8A-2788671DD637}"/>
              </a:ext>
            </a:extLst>
          </p:cNvPr>
          <p:cNvSpPr/>
          <p:nvPr/>
        </p:nvSpPr>
        <p:spPr>
          <a:xfrm>
            <a:off x="315604" y="2216965"/>
            <a:ext cx="3598038" cy="3621334"/>
          </a:xfrm>
          <a:prstGeom prst="roundRect">
            <a:avLst/>
          </a:prstGeom>
          <a:noFill/>
          <a:ln w="28575" cap="flat" cmpd="sng" algn="ctr">
            <a:solidFill>
              <a:schemeClr val="accent4"/>
            </a:solidFill>
            <a:prstDash val="sysDot"/>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err="1">
              <a:ln>
                <a:noFill/>
              </a:ln>
              <a:solidFill>
                <a:srgbClr val="FFFFFF"/>
              </a:solidFill>
              <a:effectLst/>
              <a:uLnTx/>
              <a:uFillTx/>
              <a:latin typeface="Microsoft New Tai Lue"/>
              <a:ea typeface="+mn-ea"/>
              <a:cs typeface="+mn-cs"/>
            </a:endParaRPr>
          </a:p>
        </p:txBody>
      </p:sp>
      <p:sp>
        <p:nvSpPr>
          <p:cNvPr id="36" name="Rectangle: Rounded Corners 35">
            <a:extLst>
              <a:ext uri="{FF2B5EF4-FFF2-40B4-BE49-F238E27FC236}">
                <a16:creationId xmlns:a16="http://schemas.microsoft.com/office/drawing/2014/main" id="{E8954EFE-0594-36C4-61A1-FFACF3F21530}"/>
              </a:ext>
            </a:extLst>
          </p:cNvPr>
          <p:cNvSpPr/>
          <p:nvPr/>
        </p:nvSpPr>
        <p:spPr>
          <a:xfrm>
            <a:off x="4188542" y="2216964"/>
            <a:ext cx="7846142" cy="3719349"/>
          </a:xfrm>
          <a:prstGeom prst="roundRect">
            <a:avLst/>
          </a:prstGeom>
          <a:noFill/>
          <a:ln w="28575" cap="flat" cmpd="sng" algn="ctr">
            <a:solidFill>
              <a:schemeClr val="accent4"/>
            </a:solidFill>
            <a:prstDash val="sysDot"/>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err="1">
              <a:ln>
                <a:noFill/>
              </a:ln>
              <a:solidFill>
                <a:srgbClr val="FFFFFF"/>
              </a:solidFill>
              <a:effectLst/>
              <a:uLnTx/>
              <a:uFillTx/>
              <a:latin typeface="Microsoft New Tai Lue"/>
              <a:ea typeface="+mn-ea"/>
              <a:cs typeface="+mn-cs"/>
            </a:endParaRPr>
          </a:p>
        </p:txBody>
      </p:sp>
      <p:sp>
        <p:nvSpPr>
          <p:cNvPr id="37" name="TextBox 36">
            <a:extLst>
              <a:ext uri="{FF2B5EF4-FFF2-40B4-BE49-F238E27FC236}">
                <a16:creationId xmlns:a16="http://schemas.microsoft.com/office/drawing/2014/main" id="{06D1C743-E2C5-CBC2-D925-21BFBC4FDFA1}"/>
              </a:ext>
            </a:extLst>
          </p:cNvPr>
          <p:cNvSpPr txBox="1"/>
          <p:nvPr/>
        </p:nvSpPr>
        <p:spPr>
          <a:xfrm>
            <a:off x="856144" y="2463807"/>
            <a:ext cx="2516958" cy="369332"/>
          </a:xfrm>
          <a:prstGeom prst="rect">
            <a:avLst/>
          </a:prstGeom>
          <a:solidFill>
            <a:schemeClr val="dk1">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dipole </a:t>
            </a:r>
            <a:r>
              <a:rPr kumimoji="0" lang="en-US" altLang="zh-CN"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sym typeface="Wingdings" panose="05000000000000000000" pitchFamily="2" charset="2"/>
              </a:rPr>
              <a:t> electric field</a:t>
            </a:r>
            <a:endPar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8" name="TextBox 47">
            <a:extLst>
              <a:ext uri="{FF2B5EF4-FFF2-40B4-BE49-F238E27FC236}">
                <a16:creationId xmlns:a16="http://schemas.microsoft.com/office/drawing/2014/main" id="{FC066D06-1085-4654-1F73-DD2007772058}"/>
              </a:ext>
            </a:extLst>
          </p:cNvPr>
          <p:cNvSpPr txBox="1"/>
          <p:nvPr/>
        </p:nvSpPr>
        <p:spPr>
          <a:xfrm>
            <a:off x="391327" y="1308441"/>
            <a:ext cx="1121012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using appropriately oriented elliptical dipoles (</a:t>
            </a:r>
            <a:r>
              <a:rPr kumimoji="0" lang="en-US" altLang="zh-CN" sz="1800" b="1"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even the electric field (</a:t>
            </a: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a:t>
            </a:r>
            <a:r>
              <a:rPr lang="en-US" b="1" baseline="-25000" dirty="0">
                <a:solidFill>
                  <a:srgbClr val="000000"/>
                </a:solidFill>
                <a:latin typeface="Arial" panose="020B0604020202020204" pitchFamily="34" charset="0"/>
                <a:cs typeface="Arial" panose="020B0604020202020204" pitchFamily="34" charset="0"/>
              </a:rPr>
              <a:t>WG</a:t>
            </a: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is not perfectly circular.</a:t>
            </a:r>
          </a:p>
        </p:txBody>
      </p:sp>
      <p:sp>
        <p:nvSpPr>
          <p:cNvPr id="25" name="TextBox 24">
            <a:extLst>
              <a:ext uri="{FF2B5EF4-FFF2-40B4-BE49-F238E27FC236}">
                <a16:creationId xmlns:a16="http://schemas.microsoft.com/office/drawing/2014/main" id="{13A3BE36-26BE-195B-9CAF-4393D3D653E9}"/>
              </a:ext>
            </a:extLst>
          </p:cNvPr>
          <p:cNvSpPr txBox="1"/>
          <p:nvPr/>
        </p:nvSpPr>
        <p:spPr>
          <a:xfrm>
            <a:off x="5736056" y="2768599"/>
            <a:ext cx="593479" cy="276999"/>
          </a:xfrm>
          <a:prstGeom prst="rect">
            <a:avLst/>
          </a:prstGeom>
          <a:ln/>
        </p:spPr>
        <p:style>
          <a:lnRef idx="1">
            <a:schemeClr val="accent5"/>
          </a:lnRef>
          <a:fillRef idx="3">
            <a:schemeClr val="accent5"/>
          </a:fillRef>
          <a:effectRef idx="2">
            <a:schemeClr val="accent5"/>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Microsoft New Tai Lue"/>
                <a:ea typeface="+mn-ea"/>
                <a:cs typeface="+mn-cs"/>
              </a:rPr>
              <a:t>V</a:t>
            </a:r>
            <a:r>
              <a:rPr kumimoji="0" lang="en-US" altLang="zh-CN" sz="1200" b="1" i="0" u="none" strike="noStrike" kern="1200" cap="none" spc="0" normalizeH="0" baseline="0" noProof="0" dirty="0">
                <a:ln>
                  <a:noFill/>
                </a:ln>
                <a:solidFill>
                  <a:srgbClr val="FFFFFF"/>
                </a:solidFill>
                <a:effectLst/>
                <a:uLnTx/>
                <a:uFillTx/>
                <a:latin typeface="Microsoft New Tai Lue"/>
                <a:ea typeface="+mn-ea"/>
                <a:cs typeface="+mn-cs"/>
              </a:rPr>
              <a:t>oigt</a:t>
            </a:r>
            <a:endParaRPr kumimoji="0" lang="en-US" sz="1200" b="1" i="0" u="none" strike="noStrike" kern="1200" cap="none" spc="0" normalizeH="0" baseline="0" noProof="0" dirty="0">
              <a:ln>
                <a:noFill/>
              </a:ln>
              <a:solidFill>
                <a:srgbClr val="FFFFFF"/>
              </a:solidFill>
              <a:effectLst/>
              <a:uLnTx/>
              <a:uFillTx/>
              <a:latin typeface="Microsoft New Tai Lue"/>
              <a:ea typeface="+mn-ea"/>
              <a:cs typeface="+mn-cs"/>
            </a:endParaRPr>
          </a:p>
        </p:txBody>
      </p:sp>
      <p:sp>
        <p:nvSpPr>
          <p:cNvPr id="27" name="TextBox 26">
            <a:extLst>
              <a:ext uri="{FF2B5EF4-FFF2-40B4-BE49-F238E27FC236}">
                <a16:creationId xmlns:a16="http://schemas.microsoft.com/office/drawing/2014/main" id="{FE6D5436-81F7-C176-F0CF-72D3AFB43487}"/>
              </a:ext>
            </a:extLst>
          </p:cNvPr>
          <p:cNvSpPr txBox="1"/>
          <p:nvPr/>
        </p:nvSpPr>
        <p:spPr>
          <a:xfrm>
            <a:off x="6762840" y="2773847"/>
            <a:ext cx="632532" cy="276999"/>
          </a:xfrm>
          <a:prstGeom prst="rect">
            <a:avLst/>
          </a:prstGeom>
          <a:ln/>
        </p:spPr>
        <p:style>
          <a:lnRef idx="3">
            <a:schemeClr val="lt1"/>
          </a:lnRef>
          <a:fillRef idx="1">
            <a:schemeClr val="accent3"/>
          </a:fillRef>
          <a:effectRef idx="1">
            <a:schemeClr val="accent3"/>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Microsoft New Tai Lue"/>
                <a:ea typeface="+mn-ea"/>
                <a:cs typeface="+mn-cs"/>
              </a:rPr>
              <a:t>M</a:t>
            </a:r>
            <a:r>
              <a:rPr kumimoji="0" lang="en-US" altLang="zh-CN" sz="1200" b="1" i="0" u="none" strike="noStrike" kern="1200" cap="none" spc="0" normalizeH="0" baseline="0" noProof="0" dirty="0">
                <a:ln>
                  <a:noFill/>
                </a:ln>
                <a:solidFill>
                  <a:srgbClr val="FFFFFF"/>
                </a:solidFill>
                <a:effectLst/>
                <a:uLnTx/>
                <a:uFillTx/>
                <a:latin typeface="Microsoft New Tai Lue"/>
                <a:ea typeface="+mn-ea"/>
                <a:cs typeface="+mn-cs"/>
              </a:rPr>
              <a:t>ix +</a:t>
            </a:r>
            <a:endParaRPr kumimoji="0" lang="en-US" sz="1200" b="1" i="0" u="none" strike="noStrike" kern="1200" cap="none" spc="0" normalizeH="0" baseline="0" noProof="0" dirty="0">
              <a:ln>
                <a:noFill/>
              </a:ln>
              <a:solidFill>
                <a:srgbClr val="FFFFFF"/>
              </a:solidFill>
              <a:effectLst/>
              <a:uLnTx/>
              <a:uFillTx/>
              <a:latin typeface="Microsoft New Tai Lue"/>
              <a:ea typeface="+mn-ea"/>
              <a:cs typeface="+mn-cs"/>
            </a:endParaRPr>
          </a:p>
        </p:txBody>
      </p:sp>
      <p:sp>
        <p:nvSpPr>
          <p:cNvPr id="28" name="TextBox 27">
            <a:extLst>
              <a:ext uri="{FF2B5EF4-FFF2-40B4-BE49-F238E27FC236}">
                <a16:creationId xmlns:a16="http://schemas.microsoft.com/office/drawing/2014/main" id="{63819D36-85AA-6FC7-8CF1-1EB0B5352401}"/>
              </a:ext>
            </a:extLst>
          </p:cNvPr>
          <p:cNvSpPr txBox="1"/>
          <p:nvPr/>
        </p:nvSpPr>
        <p:spPr>
          <a:xfrm>
            <a:off x="7759755" y="2761746"/>
            <a:ext cx="731909" cy="276999"/>
          </a:xfrm>
          <a:prstGeom prst="rect">
            <a:avLst/>
          </a:prstGeom>
          <a:ln/>
        </p:spPr>
        <p:style>
          <a:lnRef idx="3">
            <a:schemeClr val="lt1"/>
          </a:lnRef>
          <a:fillRef idx="1">
            <a:schemeClr val="accent3"/>
          </a:fillRef>
          <a:effectRef idx="1">
            <a:schemeClr val="accent3"/>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Microsoft New Tai Lue"/>
                <a:ea typeface="+mn-ea"/>
                <a:cs typeface="+mn-cs"/>
              </a:rPr>
              <a:t>M</a:t>
            </a:r>
            <a:r>
              <a:rPr kumimoji="0" lang="en-US" altLang="zh-CN" sz="1200" b="1" i="0" u="none" strike="noStrike" kern="1200" cap="none" spc="0" normalizeH="0" baseline="0" noProof="0" dirty="0">
                <a:ln>
                  <a:noFill/>
                </a:ln>
                <a:solidFill>
                  <a:srgbClr val="FFFFFF"/>
                </a:solidFill>
                <a:effectLst/>
                <a:uLnTx/>
                <a:uFillTx/>
                <a:latin typeface="Microsoft New Tai Lue"/>
                <a:ea typeface="+mn-ea"/>
                <a:cs typeface="+mn-cs"/>
              </a:rPr>
              <a:t>ix ++</a:t>
            </a:r>
            <a:endParaRPr kumimoji="0" lang="en-US" sz="1200" b="1" i="0" u="none" strike="noStrike" kern="1200" cap="none" spc="0" normalizeH="0" baseline="0" noProof="0" dirty="0">
              <a:ln>
                <a:noFill/>
              </a:ln>
              <a:solidFill>
                <a:srgbClr val="FFFFFF"/>
              </a:solidFill>
              <a:effectLst/>
              <a:uLnTx/>
              <a:uFillTx/>
              <a:latin typeface="Microsoft New Tai Lue"/>
              <a:ea typeface="+mn-ea"/>
              <a:cs typeface="+mn-cs"/>
            </a:endParaRPr>
          </a:p>
        </p:txBody>
      </p:sp>
      <p:sp>
        <p:nvSpPr>
          <p:cNvPr id="33" name="TextBox 32">
            <a:extLst>
              <a:ext uri="{FF2B5EF4-FFF2-40B4-BE49-F238E27FC236}">
                <a16:creationId xmlns:a16="http://schemas.microsoft.com/office/drawing/2014/main" id="{78222DE7-B572-557B-02B6-C0D198BF0E21}"/>
              </a:ext>
            </a:extLst>
          </p:cNvPr>
          <p:cNvSpPr txBox="1"/>
          <p:nvPr/>
        </p:nvSpPr>
        <p:spPr>
          <a:xfrm>
            <a:off x="4820994" y="2768599"/>
            <a:ext cx="569695" cy="276999"/>
          </a:xfrm>
          <a:prstGeom prst="rect">
            <a:avLst/>
          </a:prstGeom>
          <a:ln/>
        </p:spPr>
        <p:style>
          <a:lnRef idx="1">
            <a:schemeClr val="accent3"/>
          </a:lnRef>
          <a:fillRef idx="3">
            <a:schemeClr val="accent3"/>
          </a:fillRef>
          <a:effectRef idx="2">
            <a:schemeClr val="accent3"/>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Microsoft New Tai Lue"/>
                <a:ea typeface="+mn-ea"/>
                <a:cs typeface="+mn-cs"/>
              </a:rPr>
              <a:t>M</a:t>
            </a:r>
            <a:r>
              <a:rPr kumimoji="0" lang="en-US" altLang="zh-CN" sz="1200" b="1" i="0" u="none" strike="noStrike" kern="1200" cap="none" spc="0" normalizeH="0" baseline="0" noProof="0" dirty="0">
                <a:ln>
                  <a:noFill/>
                </a:ln>
                <a:solidFill>
                  <a:srgbClr val="FFFFFF"/>
                </a:solidFill>
                <a:effectLst/>
                <a:uLnTx/>
                <a:uFillTx/>
                <a:latin typeface="Microsoft New Tai Lue"/>
                <a:ea typeface="+mn-ea"/>
                <a:cs typeface="+mn-cs"/>
              </a:rPr>
              <a:t>ix -</a:t>
            </a:r>
            <a:endParaRPr kumimoji="0" lang="en-US" sz="1200" b="1" i="0" u="none" strike="noStrike" kern="1200" cap="none" spc="0" normalizeH="0" baseline="0" noProof="0" dirty="0">
              <a:ln>
                <a:noFill/>
              </a:ln>
              <a:solidFill>
                <a:srgbClr val="FFFFFF"/>
              </a:solidFill>
              <a:effectLst/>
              <a:uLnTx/>
              <a:uFillTx/>
              <a:latin typeface="Microsoft New Tai Lue"/>
              <a:ea typeface="+mn-ea"/>
              <a:cs typeface="+mn-cs"/>
            </a:endParaRPr>
          </a:p>
        </p:txBody>
      </p:sp>
      <p:pic>
        <p:nvPicPr>
          <p:cNvPr id="54" name="Picture 53">
            <a:extLst>
              <a:ext uri="{FF2B5EF4-FFF2-40B4-BE49-F238E27FC236}">
                <a16:creationId xmlns:a16="http://schemas.microsoft.com/office/drawing/2014/main" id="{5FA12A1C-4B6A-9A1A-3518-A247DF724A7E}"/>
              </a:ext>
            </a:extLst>
          </p:cNvPr>
          <p:cNvPicPr>
            <a:picLocks noChangeAspect="1"/>
          </p:cNvPicPr>
          <p:nvPr/>
        </p:nvPicPr>
        <p:blipFill>
          <a:blip r:embed="rId5"/>
          <a:srcRect r="3900"/>
          <a:stretch>
            <a:fillRect/>
          </a:stretch>
        </p:blipFill>
        <p:spPr>
          <a:xfrm>
            <a:off x="8809005" y="4905047"/>
            <a:ext cx="2984535" cy="840270"/>
          </a:xfrm>
          <a:prstGeom prst="rect">
            <a:avLst/>
          </a:prstGeom>
        </p:spPr>
      </p:pic>
      <p:cxnSp>
        <p:nvCxnSpPr>
          <p:cNvPr id="61" name="Straight Arrow Connector 60">
            <a:extLst>
              <a:ext uri="{FF2B5EF4-FFF2-40B4-BE49-F238E27FC236}">
                <a16:creationId xmlns:a16="http://schemas.microsoft.com/office/drawing/2014/main" id="{D045B2E0-7E9E-5EAA-88A1-1460DF102D3C}"/>
              </a:ext>
            </a:extLst>
          </p:cNvPr>
          <p:cNvCxnSpPr>
            <a:cxnSpLocks/>
          </p:cNvCxnSpPr>
          <p:nvPr/>
        </p:nvCxnSpPr>
        <p:spPr>
          <a:xfrm flipH="1" flipV="1">
            <a:off x="5085806" y="4843416"/>
            <a:ext cx="3655334" cy="740086"/>
          </a:xfrm>
          <a:prstGeom prst="straightConnector1">
            <a:avLst/>
          </a:prstGeom>
          <a:ln w="38100">
            <a:solidFill>
              <a:srgbClr val="0000FE"/>
            </a:solidFill>
            <a:prstDash val="sysDot"/>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3206D9B4-3B2E-B9D3-33AE-F2F8E5B00DD1}"/>
                  </a:ext>
                </a:extLst>
              </p:cNvPr>
              <p:cNvSpPr txBox="1"/>
              <p:nvPr/>
            </p:nvSpPr>
            <p:spPr>
              <a:xfrm>
                <a:off x="8156327" y="2411054"/>
                <a:ext cx="217651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r>
                      <a:rPr kumimoji="0" lang="en-US" sz="1800" b="1" i="1" u="none" strike="noStrike" kern="1200" cap="none" spc="0" normalizeH="0" baseline="0" noProof="0" smtClean="0">
                        <a:ln>
                          <a:noFill/>
                        </a:ln>
                        <a:solidFill>
                          <a:srgbClr val="000000"/>
                        </a:solidFill>
                        <a:effectLst/>
                        <a:highlight>
                          <a:srgbClr val="00FF00"/>
                        </a:highlight>
                        <a:uLnTx/>
                        <a:uFillTx/>
                        <a:latin typeface="Cambria Math" panose="02040503050406030204" pitchFamily="18" charset="0"/>
                        <a:ea typeface="Cambria Math" panose="02040503050406030204" pitchFamily="18" charset="0"/>
                        <a:cs typeface="Arial" panose="020B0604020202020204" pitchFamily="34" charset="0"/>
                      </a:rPr>
                      <m:t>𝓓</m:t>
                    </m:r>
                    <m:r>
                      <a:rPr kumimoji="0" lang="en-US" sz="1800" b="1" i="1" u="none" strike="noStrike" kern="1200" cap="none" spc="0" normalizeH="0" baseline="0" noProof="0" smtClean="0">
                        <a:ln>
                          <a:noFill/>
                        </a:ln>
                        <a:solidFill>
                          <a:srgbClr val="000000"/>
                        </a:solidFill>
                        <a:effectLst/>
                        <a:highlight>
                          <a:srgbClr val="00FF00"/>
                        </a:highlight>
                        <a:uLnTx/>
                        <a:uFillTx/>
                        <a:latin typeface="Cambria Math" panose="02040503050406030204" pitchFamily="18" charset="0"/>
                        <a:ea typeface="Cambria Math" panose="02040503050406030204" pitchFamily="18" charset="0"/>
                        <a:cs typeface="Arial" panose="020B0604020202020204" pitchFamily="34" charset="0"/>
                      </a:rPr>
                      <m:t>~</m:t>
                    </m:r>
                  </m:oMath>
                </a14:m>
                <a:r>
                  <a:rPr kumimoji="0" lang="en-US" altLang="zh-CN" sz="1800" b="1" i="0" u="none" strike="noStrike" kern="1200" cap="none" spc="0" normalizeH="0" baseline="0" noProof="0" dirty="0">
                    <a:ln>
                      <a:noFill/>
                    </a:ln>
                    <a:solidFill>
                      <a:srgbClr val="000000"/>
                    </a:solidFill>
                    <a:effectLst/>
                    <a:highlight>
                      <a:srgbClr val="00FF00"/>
                    </a:highlight>
                    <a:uLnTx/>
                    <a:uFillTx/>
                    <a:latin typeface="Microsoft New Tai Lue"/>
                    <a:ea typeface="Cambria Math" panose="02040503050406030204" pitchFamily="18" charset="0"/>
                    <a:cs typeface="+mn-cs"/>
                  </a:rPr>
                  <a:t>69% </a:t>
                </a:r>
                <a14:m>
                  <m:oMath xmlns:m="http://schemas.openxmlformats.org/officeDocument/2006/math">
                    <m:r>
                      <a:rPr kumimoji="0" lang="en-US" altLang="zh-CN" sz="1800" b="1" i="1" u="none" strike="noStrike" kern="1200" cap="none" spc="0" normalizeH="0" baseline="0" noProof="0" smtClean="0">
                        <a:ln>
                          <a:noFill/>
                        </a:ln>
                        <a:solidFill>
                          <a:srgbClr val="000000"/>
                        </a:solidFill>
                        <a:effectLst/>
                        <a:highlight>
                          <a:srgbClr val="00FF00"/>
                        </a:highlight>
                        <a:uLnTx/>
                        <a:uFillTx/>
                        <a:latin typeface="Cambria Math" panose="02040503050406030204" pitchFamily="18" charset="0"/>
                        <a:ea typeface="Cambria Math" panose="02040503050406030204" pitchFamily="18" charset="0"/>
                        <a:cs typeface="+mn-cs"/>
                      </a:rPr>
                      <m:t>→</m:t>
                    </m:r>
                  </m:oMath>
                </a14:m>
                <a:r>
                  <a:rPr kumimoji="0" lang="en-US" altLang="zh-CN" sz="1800" b="1" i="0" u="none" strike="noStrike" kern="1200" cap="none" spc="0" normalizeH="0" baseline="0" noProof="0" dirty="0">
                    <a:ln>
                      <a:noFill/>
                    </a:ln>
                    <a:solidFill>
                      <a:srgbClr val="000000"/>
                    </a:solidFill>
                    <a:effectLst/>
                    <a:highlight>
                      <a:srgbClr val="00FF00"/>
                    </a:highlight>
                    <a:uLnTx/>
                    <a:uFillTx/>
                    <a:latin typeface="Microsoft New Tai Lue"/>
                    <a:ea typeface="Cambria Math" panose="02040503050406030204" pitchFamily="18" charset="0"/>
                    <a:cs typeface="+mn-cs"/>
                  </a:rPr>
                  <a:t> 99%</a:t>
                </a:r>
              </a:p>
            </p:txBody>
          </p:sp>
        </mc:Choice>
        <mc:Fallback>
          <p:sp>
            <p:nvSpPr>
              <p:cNvPr id="2" name="TextBox 1">
                <a:extLst>
                  <a:ext uri="{FF2B5EF4-FFF2-40B4-BE49-F238E27FC236}">
                    <a16:creationId xmlns:a16="http://schemas.microsoft.com/office/drawing/2014/main" id="{3206D9B4-3B2E-B9D3-33AE-F2F8E5B00DD1}"/>
                  </a:ext>
                </a:extLst>
              </p:cNvPr>
              <p:cNvSpPr txBox="1">
                <a:spLocks noRot="1" noChangeAspect="1" noMove="1" noResize="1" noEditPoints="1" noAdjustHandles="1" noChangeArrowheads="1" noChangeShapeType="1" noTextEdit="1"/>
              </p:cNvSpPr>
              <p:nvPr/>
            </p:nvSpPr>
            <p:spPr>
              <a:xfrm>
                <a:off x="8156327" y="2411054"/>
                <a:ext cx="2176514" cy="369332"/>
              </a:xfrm>
              <a:prstGeom prst="rect">
                <a:avLst/>
              </a:prstGeom>
              <a:blipFill>
                <a:blip r:embed="rId6"/>
                <a:stretch>
                  <a:fillRect t="-8333" b="-28333"/>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19429536-D3A9-0FAD-77AD-59496F801347}"/>
              </a:ext>
            </a:extLst>
          </p:cNvPr>
          <p:cNvPicPr>
            <a:picLocks noChangeAspect="1"/>
          </p:cNvPicPr>
          <p:nvPr/>
        </p:nvPicPr>
        <p:blipFill>
          <a:blip r:embed="rId7"/>
          <a:stretch>
            <a:fillRect/>
          </a:stretch>
        </p:blipFill>
        <p:spPr>
          <a:xfrm>
            <a:off x="452710" y="3111025"/>
            <a:ext cx="3365622" cy="2271517"/>
          </a:xfrm>
          <a:prstGeom prst="rect">
            <a:avLst/>
          </a:prstGeom>
        </p:spPr>
      </p:pic>
      <p:sp>
        <p:nvSpPr>
          <p:cNvPr id="6" name="TextBox 5">
            <a:extLst>
              <a:ext uri="{FF2B5EF4-FFF2-40B4-BE49-F238E27FC236}">
                <a16:creationId xmlns:a16="http://schemas.microsoft.com/office/drawing/2014/main" id="{3CA5576C-9848-F0B2-DBA0-C7CAE3E63B0A}"/>
              </a:ext>
            </a:extLst>
          </p:cNvPr>
          <p:cNvSpPr txBox="1"/>
          <p:nvPr/>
        </p:nvSpPr>
        <p:spPr>
          <a:xfrm>
            <a:off x="4732285" y="6596715"/>
            <a:ext cx="2455695" cy="276999"/>
          </a:xfrm>
          <a:prstGeom prst="rect">
            <a:avLst/>
          </a:prstGeom>
          <a:noFill/>
        </p:spPr>
        <p:txBody>
          <a:bodyPr wrap="square">
            <a:spAutoFit/>
          </a:bodyPr>
          <a:lstStyle/>
          <a:p>
            <a:r>
              <a:rPr lang="en-US" sz="1200" b="1" i="1" dirty="0">
                <a:latin typeface="Segoe UI Semibold" panose="020B0702040204020203" pitchFamily="34" charset="0"/>
                <a:ea typeface="微软雅黑" panose="020B0503020204020204" pitchFamily="34" charset="-122"/>
                <a:cs typeface="Segoe UI Semibold" panose="020B0702040204020203" pitchFamily="34" charset="0"/>
              </a:rPr>
              <a:t>Shikai Liu, et al. </a:t>
            </a:r>
            <a:r>
              <a:rPr lang="en-US" sz="1200" b="1" i="1" dirty="0">
                <a:latin typeface="Arial" panose="020B0604020202020204" pitchFamily="34" charset="0"/>
                <a:ea typeface="微软雅黑" panose="020B0503020204020204" pitchFamily="34" charset="-122"/>
                <a:cs typeface="Arial" panose="020B0604020202020204" pitchFamily="34" charset="0"/>
              </a:rPr>
              <a:t>In preparation</a:t>
            </a:r>
            <a:endParaRPr lang="en-US" sz="1400" dirty="0"/>
          </a:p>
        </p:txBody>
      </p:sp>
    </p:spTree>
    <p:extLst>
      <p:ext uri="{BB962C8B-B14F-4D97-AF65-F5344CB8AC3E}">
        <p14:creationId xmlns:p14="http://schemas.microsoft.com/office/powerpoint/2010/main" val="2977204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35" grpId="0" animBg="1"/>
      <p:bldP spid="36" grpId="0" animBg="1"/>
      <p:bldP spid="37" grpId="0" animBg="1"/>
      <p:bldP spid="25" grpId="0" animBg="1"/>
      <p:bldP spid="27" grpId="0" animBg="1"/>
      <p:bldP spid="28" grpId="0" animBg="1"/>
      <p:bldP spid="33" grpId="0" animBg="1"/>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BB786-2D3B-2B08-278A-DD6AA20DC2B1}"/>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C23A18A2-45E6-077A-0C1E-185FA1A9AD6A}"/>
              </a:ext>
            </a:extLst>
          </p:cNvPr>
          <p:cNvPicPr>
            <a:picLocks noChangeAspect="1"/>
          </p:cNvPicPr>
          <p:nvPr/>
        </p:nvPicPr>
        <p:blipFill>
          <a:blip r:embed="rId3"/>
          <a:stretch>
            <a:fillRect/>
          </a:stretch>
        </p:blipFill>
        <p:spPr>
          <a:xfrm>
            <a:off x="4465280" y="2542254"/>
            <a:ext cx="5992084" cy="2859341"/>
          </a:xfrm>
          <a:prstGeom prst="rect">
            <a:avLst/>
          </a:prstGeom>
        </p:spPr>
      </p:pic>
      <p:sp>
        <p:nvSpPr>
          <p:cNvPr id="3" name="Date Placeholder 2">
            <a:extLst>
              <a:ext uri="{FF2B5EF4-FFF2-40B4-BE49-F238E27FC236}">
                <a16:creationId xmlns:a16="http://schemas.microsoft.com/office/drawing/2014/main" id="{76ED486A-019A-41B4-7AD2-FF666F9A2099}"/>
              </a:ext>
            </a:extLst>
          </p:cNvPr>
          <p:cNvSpPr>
            <a:spLocks noGrp="1"/>
          </p:cNvSpPr>
          <p:nvPr>
            <p:ph type="dt" sz="half"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98901C-AD74-491C-9322-C106FC5C099A}" type="datetime1">
              <a:rPr kumimoji="0" lang="en-GB" sz="1000" b="0" i="0" u="none" strike="noStrike" kern="1200" cap="none" spc="0" normalizeH="0" baseline="0" noProof="0" smtClean="0">
                <a:ln>
                  <a:noFill/>
                </a:ln>
                <a:solidFill>
                  <a:srgbClr val="333333"/>
                </a:solidFill>
                <a:effectLst/>
                <a:uLnTx/>
                <a:uFillTx/>
                <a:latin typeface="Microsoft New Tai Lu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20/08/2026</a:t>
            </a:fld>
            <a:endParaRPr kumimoji="0" lang="en-GB" sz="1000" b="0" i="0" u="none" strike="noStrike" kern="1200" cap="none" spc="0" normalizeH="0" baseline="0" noProof="0" dirty="0">
              <a:ln>
                <a:noFill/>
              </a:ln>
              <a:solidFill>
                <a:srgbClr val="333333"/>
              </a:solidFill>
              <a:effectLst/>
              <a:uLnTx/>
              <a:uFillTx/>
              <a:latin typeface="Microsoft New Tai Lue"/>
              <a:ea typeface="+mn-ea"/>
              <a:cs typeface="+mn-cs"/>
            </a:endParaRPr>
          </a:p>
        </p:txBody>
      </p:sp>
      <p:sp>
        <p:nvSpPr>
          <p:cNvPr id="4" name="Slide Number Placeholder 3">
            <a:extLst>
              <a:ext uri="{FF2B5EF4-FFF2-40B4-BE49-F238E27FC236}">
                <a16:creationId xmlns:a16="http://schemas.microsoft.com/office/drawing/2014/main" id="{EA14167F-2D62-A420-A650-BE605FE470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1A926C-488A-4E3E-9C21-57CAA120E114}" type="slidenum">
              <a:rPr kumimoji="0" lang="en-GB" sz="1000" b="0" i="0" u="none" strike="noStrike" kern="1200" cap="none" spc="0" normalizeH="0" baseline="0" noProof="0" smtClean="0">
                <a:ln>
                  <a:noFill/>
                </a:ln>
                <a:solidFill>
                  <a:srgbClr val="333333"/>
                </a:solidFill>
                <a:effectLst/>
                <a:uLnTx/>
                <a:uFillTx/>
                <a:latin typeface="Microsoft New Tai Lue"/>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000" b="0" i="0" u="none" strike="noStrike" kern="1200" cap="none" spc="0" normalizeH="0" baseline="0" noProof="0" dirty="0">
              <a:ln>
                <a:noFill/>
              </a:ln>
              <a:solidFill>
                <a:srgbClr val="333333"/>
              </a:solidFill>
              <a:effectLst/>
              <a:uLnTx/>
              <a:uFillTx/>
              <a:latin typeface="Microsoft New Tai Lue"/>
              <a:ea typeface="+mn-ea"/>
              <a:cs typeface="+mn-cs"/>
            </a:endParaRPr>
          </a:p>
        </p:txBody>
      </p:sp>
      <mc:AlternateContent xmlns:mc="http://schemas.openxmlformats.org/markup-compatibility/2006" xmlns:a14="http://schemas.microsoft.com/office/drawing/2010/main">
        <mc:Choice Requires="a14">
          <p:sp>
            <p:nvSpPr>
              <p:cNvPr id="5" name="Title 3">
                <a:extLst>
                  <a:ext uri="{FF2B5EF4-FFF2-40B4-BE49-F238E27FC236}">
                    <a16:creationId xmlns:a16="http://schemas.microsoft.com/office/drawing/2014/main" id="{6180B855-45CE-A09D-56E3-F44973AF5CEE}"/>
                  </a:ext>
                </a:extLst>
              </p:cNvPr>
              <p:cNvSpPr txBox="1">
                <a:spLocks/>
              </p:cNvSpPr>
              <p:nvPr/>
            </p:nvSpPr>
            <p:spPr>
              <a:xfrm>
                <a:off x="229103" y="482276"/>
                <a:ext cx="9033769" cy="864858"/>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000" b="0" i="0" kern="1200" spc="60" baseline="0">
                    <a:solidFill>
                      <a:schemeClr val="accent1"/>
                    </a:solidFill>
                    <a:latin typeface="+mj-lt"/>
                    <a:ea typeface="Open Sans Extrabold" panose="020B0606030504020204" pitchFamily="34" charset="0"/>
                    <a:cs typeface="Microsoft New Tai Lue" panose="020B0502040204020203" pitchFamily="34" charset="0"/>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2800" b="1" i="0" u="none" strike="noStrike" kern="1200" cap="none" spc="60" normalizeH="0" baseline="0" noProof="0" dirty="0">
                    <a:ln>
                      <a:noFill/>
                    </a:ln>
                    <a:solidFill>
                      <a:srgbClr val="A31D20"/>
                    </a:solidFill>
                    <a:effectLst/>
                    <a:uLnTx/>
                    <a:uFillTx/>
                    <a:latin typeface="Microsoft New Tai Lue"/>
                    <a:ea typeface="Open Sans Extrabold" panose="020B0606030504020204" pitchFamily="34" charset="0"/>
                    <a:cs typeface="Arial" panose="020B0604020202020204" pitchFamily="34" charset="0"/>
                  </a:rPr>
                  <a:t>3)  chiral cyclicity between 2 </a:t>
                </a:r>
                <a14:m>
                  <m:oMath xmlns:m="http://schemas.openxmlformats.org/officeDocument/2006/math">
                    <m:r>
                      <a:rPr kumimoji="0" lang="zh-CN" altLang="en-US" sz="2800" b="1" i="1" u="none" strike="noStrike" kern="1200" cap="none" spc="60" normalizeH="0" baseline="0" noProof="0" smtClean="0">
                        <a:ln>
                          <a:noFill/>
                        </a:ln>
                        <a:solidFill>
                          <a:srgbClr val="A31D20"/>
                        </a:solidFill>
                        <a:effectLst/>
                        <a:uLnTx/>
                        <a:uFillTx/>
                        <a:latin typeface="Cambria Math" panose="02040503050406030204" pitchFamily="18" charset="0"/>
                        <a:cs typeface="Arial" panose="020B0604020202020204" pitchFamily="34" charset="0"/>
                      </a:rPr>
                      <m:t>𝚲</m:t>
                    </m:r>
                    <m:r>
                      <a:rPr kumimoji="0" lang="en-US" altLang="zh-CN" sz="2800" b="1" i="1" u="none" strike="noStrike" kern="1200" cap="none" spc="60" normalizeH="0" baseline="0" noProof="0" smtClean="0">
                        <a:ln>
                          <a:noFill/>
                        </a:ln>
                        <a:solidFill>
                          <a:srgbClr val="A31D20"/>
                        </a:solidFill>
                        <a:effectLst/>
                        <a:uLnTx/>
                        <a:uFillTx/>
                        <a:latin typeface="Cambria Math" panose="02040503050406030204" pitchFamily="18" charset="0"/>
                        <a:cs typeface="Arial" panose="020B0604020202020204" pitchFamily="34" charset="0"/>
                      </a:rPr>
                      <m:t>−</m:t>
                    </m:r>
                  </m:oMath>
                </a14:m>
                <a:r>
                  <a:rPr kumimoji="0" lang="en-US" altLang="zh-CN" sz="2800" b="1" i="0" u="none" strike="noStrike" kern="1200" cap="none" spc="60" normalizeH="0" baseline="0" noProof="0" dirty="0">
                    <a:ln>
                      <a:noFill/>
                    </a:ln>
                    <a:solidFill>
                      <a:srgbClr val="A31D20"/>
                    </a:solidFill>
                    <a:effectLst/>
                    <a:uLnTx/>
                    <a:uFillTx/>
                    <a:latin typeface="Microsoft New Tai Lue"/>
                    <a:ea typeface="Open Sans Extrabold" panose="020B0606030504020204" pitchFamily="34" charset="0"/>
                    <a:cs typeface="Arial" panose="020B0604020202020204" pitchFamily="34" charset="0"/>
                  </a:rPr>
                  <a:t>systems </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2800" b="1" i="0" u="none" strike="noStrike" kern="1200" cap="none" spc="60" normalizeH="0" baseline="0" noProof="0" dirty="0">
                    <a:ln>
                      <a:noFill/>
                    </a:ln>
                    <a:solidFill>
                      <a:srgbClr val="A31D20"/>
                    </a:solidFill>
                    <a:effectLst/>
                    <a:uLnTx/>
                    <a:uFillTx/>
                    <a:latin typeface="Microsoft New Tai Lue"/>
                    <a:ea typeface="Open Sans Extrabold" panose="020B0606030504020204" pitchFamily="34" charset="0"/>
                    <a:cs typeface="Arial" panose="020B0604020202020204" pitchFamily="34" charset="0"/>
                  </a:rPr>
                  <a:t> </a:t>
                </a:r>
                <a:endParaRPr kumimoji="0" lang="en-GB" sz="2800" b="1" i="0" u="none" strike="noStrike" kern="1200" cap="none" spc="60" normalizeH="0" baseline="0" noProof="0" dirty="0">
                  <a:ln>
                    <a:noFill/>
                  </a:ln>
                  <a:solidFill>
                    <a:srgbClr val="A31D20"/>
                  </a:solidFill>
                  <a:effectLst/>
                  <a:uLnTx/>
                  <a:uFillTx/>
                  <a:latin typeface="Microsoft New Tai Lue"/>
                  <a:ea typeface="Open Sans Extrabold" panose="020B0606030504020204" pitchFamily="34" charset="0"/>
                  <a:cs typeface="Arial" panose="020B0604020202020204" pitchFamily="34" charset="0"/>
                </a:endParaRPr>
              </a:p>
            </p:txBody>
          </p:sp>
        </mc:Choice>
        <mc:Fallback xmlns="">
          <p:sp>
            <p:nvSpPr>
              <p:cNvPr id="5" name="Title 3">
                <a:extLst>
                  <a:ext uri="{FF2B5EF4-FFF2-40B4-BE49-F238E27FC236}">
                    <a16:creationId xmlns:a16="http://schemas.microsoft.com/office/drawing/2014/main" id="{6180B855-45CE-A09D-56E3-F44973AF5CEE}"/>
                  </a:ext>
                </a:extLst>
              </p:cNvPr>
              <p:cNvSpPr txBox="1">
                <a:spLocks noRot="1" noChangeAspect="1" noMove="1" noResize="1" noEditPoints="1" noAdjustHandles="1" noChangeArrowheads="1" noChangeShapeType="1" noTextEdit="1"/>
              </p:cNvSpPr>
              <p:nvPr/>
            </p:nvSpPr>
            <p:spPr>
              <a:xfrm>
                <a:off x="229103" y="482276"/>
                <a:ext cx="9033769" cy="864858"/>
              </a:xfrm>
              <a:prstGeom prst="rect">
                <a:avLst/>
              </a:prstGeom>
              <a:blipFill>
                <a:blip r:embed="rId4"/>
                <a:stretch>
                  <a:fillRect l="-2429" t="-11972"/>
                </a:stretch>
              </a:blipFill>
            </p:spPr>
            <p:txBody>
              <a:bodyPr/>
              <a:lstStyle/>
              <a:p>
                <a:r>
                  <a:rPr lang="en-US">
                    <a:noFill/>
                  </a:rPr>
                  <a:t> </a:t>
                </a:r>
              </a:p>
            </p:txBody>
          </p:sp>
        </mc:Fallback>
      </mc:AlternateContent>
      <p:sp>
        <p:nvSpPr>
          <p:cNvPr id="17" name="TextBox 16">
            <a:extLst>
              <a:ext uri="{FF2B5EF4-FFF2-40B4-BE49-F238E27FC236}">
                <a16:creationId xmlns:a16="http://schemas.microsoft.com/office/drawing/2014/main" id="{0B4458D4-6653-4B06-0B36-5A04E2AACEE8}"/>
              </a:ext>
            </a:extLst>
          </p:cNvPr>
          <p:cNvSpPr txBox="1"/>
          <p:nvPr/>
        </p:nvSpPr>
        <p:spPr>
          <a:xfrm>
            <a:off x="8377638" y="4106456"/>
            <a:ext cx="1544336" cy="307777"/>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Complementary</a:t>
            </a:r>
          </a:p>
        </p:txBody>
      </p:sp>
      <mc:AlternateContent xmlns:mc="http://schemas.openxmlformats.org/markup-compatibility/2006" xmlns:a14="http://schemas.microsoft.com/office/drawing/2010/main">
        <mc:Choice Requires="a14">
          <p:sp>
            <p:nvSpPr>
              <p:cNvPr id="57" name="TextBox 56">
                <a:extLst>
                  <a:ext uri="{FF2B5EF4-FFF2-40B4-BE49-F238E27FC236}">
                    <a16:creationId xmlns:a16="http://schemas.microsoft.com/office/drawing/2014/main" id="{0A41AF75-C3ED-A4AD-4FEE-DDA708B187F2}"/>
                  </a:ext>
                </a:extLst>
              </p:cNvPr>
              <p:cNvSpPr txBox="1"/>
              <p:nvPr/>
            </p:nvSpPr>
            <p:spPr>
              <a:xfrm>
                <a:off x="229103" y="1060870"/>
                <a:ext cx="6272365" cy="855042"/>
              </a:xfrm>
              <a:prstGeom prst="rect">
                <a:avLst/>
              </a:prstGeom>
              <a:noFill/>
            </p:spPr>
            <p:txBody>
              <a:bodyPr wrap="square">
                <a:spAutoFit/>
              </a:bodyPr>
              <a:lstStyle/>
              <a:p>
                <a:pPr>
                  <a:spcBef>
                    <a:spcPct val="0"/>
                  </a:spcBef>
                </a:pPr>
                <a14:m>
                  <m:oMath xmlns:m="http://schemas.openxmlformats.org/officeDocument/2006/math">
                    <m:sSubSup>
                      <m:sSubSupPr>
                        <m:ctrlP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SupPr>
                      <m:e>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𝓒</m:t>
                        </m:r>
                      </m:e>
                      <m:sub>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𝒄𝒉𝒊𝒓𝒂𝒍</m:t>
                        </m:r>
                      </m:sub>
                      <m:sup>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𝟏</m:t>
                        </m:r>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m:t>
                        </m:r>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𝟐</m:t>
                        </m:r>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m:t>
                        </m:r>
                      </m:sup>
                    </m:sSubSup>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m:t>
                    </m:r>
                    <m:f>
                      <m:fPr>
                        <m:ctrlPr>
                          <a:rPr kumimoji="0" lang="en-US" sz="1600" b="1" i="1" u="none" strike="noStrike" kern="1200" cap="none" spc="0" normalizeH="0" baseline="0" noProof="0">
                            <a:ln>
                              <a:noFill/>
                            </a:ln>
                            <a:solidFill>
                              <a:srgbClr val="000000"/>
                            </a:solidFill>
                            <a:effectLst/>
                            <a:uLnTx/>
                            <a:uFillTx/>
                            <a:latin typeface="Cambria Math" panose="02040503050406030204" pitchFamily="18" charset="0"/>
                            <a:cs typeface="+mn-cs"/>
                          </a:rPr>
                        </m:ctrlPr>
                      </m:fPr>
                      <m:num>
                        <m:sSub>
                          <m:sSubPr>
                            <m:ctrlPr>
                              <a:rPr kumimoji="0" lang="en-US" sz="1600" b="1" i="1" u="none" strike="noStrike" kern="1200" cap="none" spc="0" normalizeH="0" baseline="0" noProof="0">
                                <a:ln>
                                  <a:noFill/>
                                </a:ln>
                                <a:solidFill>
                                  <a:srgbClr val="000000"/>
                                </a:solidFill>
                                <a:effectLst/>
                                <a:uLnTx/>
                                <a:uFillTx/>
                                <a:latin typeface="Cambria Math" panose="02040503050406030204" pitchFamily="18" charset="0"/>
                                <a:cs typeface="+mn-cs"/>
                              </a:rPr>
                            </m:ctrlPr>
                          </m:sSubPr>
                          <m:e>
                            <m:r>
                              <a:rPr kumimoji="0" lang="en-US" sz="1600" b="1" i="1" u="none" strike="noStrike" kern="1200" cap="none" spc="0" normalizeH="0" baseline="0" noProof="0">
                                <a:ln>
                                  <a:noFill/>
                                </a:ln>
                                <a:solidFill>
                                  <a:srgbClr val="000000"/>
                                </a:solidFill>
                                <a:effectLst/>
                                <a:uLnTx/>
                                <a:uFillTx/>
                                <a:latin typeface="Cambria Math" panose="02040503050406030204" pitchFamily="18" charset="0"/>
                                <a:cs typeface="+mn-cs"/>
                              </a:rPr>
                              <m:t>𝑰</m:t>
                            </m:r>
                          </m:e>
                          <m:sub>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𝒚</m:t>
                            </m:r>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𝟏</m:t>
                            </m:r>
                            <m:d>
                              <m:dPr>
                                <m:ctrlP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ctrlPr>
                              </m:dPr>
                              <m:e>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𝟐</m:t>
                                </m:r>
                              </m:e>
                            </m:d>
                          </m:sub>
                        </m:sSub>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m:t>
                        </m:r>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𝒍𝒐𝒔𝒔</m:t>
                        </m:r>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m:t>
                        </m:r>
                      </m:num>
                      <m:den>
                        <m:sSub>
                          <m:sSubPr>
                            <m:ctrlPr>
                              <a:rPr kumimoji="0" lang="en-US" sz="1600" b="1" i="1" u="none" strike="noStrike" kern="1200" cap="none" spc="0" normalizeH="0" baseline="0" noProof="0">
                                <a:ln>
                                  <a:noFill/>
                                </a:ln>
                                <a:solidFill>
                                  <a:srgbClr val="000000"/>
                                </a:solidFill>
                                <a:effectLst/>
                                <a:uLnTx/>
                                <a:uFillTx/>
                                <a:latin typeface="Cambria Math" panose="02040503050406030204" pitchFamily="18" charset="0"/>
                                <a:cs typeface="+mn-cs"/>
                              </a:rPr>
                            </m:ctrlPr>
                          </m:sSubPr>
                          <m:e>
                            <m:r>
                              <a:rPr kumimoji="0" lang="en-US" sz="1600" b="1" i="1" u="none" strike="noStrike" kern="1200" cap="none" spc="0" normalizeH="0" baseline="0" noProof="0">
                                <a:ln>
                                  <a:noFill/>
                                </a:ln>
                                <a:solidFill>
                                  <a:srgbClr val="000000"/>
                                </a:solidFill>
                                <a:effectLst/>
                                <a:uLnTx/>
                                <a:uFillTx/>
                                <a:latin typeface="Cambria Math" panose="02040503050406030204" pitchFamily="18" charset="0"/>
                                <a:cs typeface="+mn-cs"/>
                              </a:rPr>
                              <m:t>𝑰</m:t>
                            </m:r>
                          </m:e>
                          <m:sub>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𝒙</m:t>
                            </m:r>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𝟏</m:t>
                            </m:r>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m:t>
                            </m:r>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𝟐</m:t>
                            </m:r>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m:t>
                            </m:r>
                          </m:sub>
                        </m:sSub>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𝒍𝒐𝒔𝒔</m:t>
                        </m:r>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den>
                    </m:f>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&gt;</m:t>
                    </m:r>
                    <m:f>
                      <m:fPr>
                        <m:ctrlPr>
                          <a:rPr kumimoji="0" lang="en-US" sz="1600" b="1" i="1" u="none" strike="noStrike" kern="1200" cap="none" spc="0" normalizeH="0" baseline="0" noProof="0">
                            <a:ln>
                              <a:noFill/>
                            </a:ln>
                            <a:solidFill>
                              <a:srgbClr val="000000"/>
                            </a:solidFill>
                            <a:effectLst/>
                            <a:uLnTx/>
                            <a:uFillTx/>
                            <a:latin typeface="Cambria Math" panose="02040503050406030204" pitchFamily="18" charset="0"/>
                            <a:cs typeface="+mn-cs"/>
                          </a:rPr>
                        </m:ctrlPr>
                      </m:fPr>
                      <m:num>
                        <m:sSub>
                          <m:sSubPr>
                            <m:ctrlP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𝚼</m:t>
                            </m:r>
                          </m:e>
                          <m:sub>
                            <m:r>
                              <a:rPr kumimoji="0" lang="en-US" sz="1600" b="1" i="1" u="none" strike="noStrike" kern="1200" cap="none" spc="0" normalizeH="0" baseline="0" noProof="0">
                                <a:ln>
                                  <a:noFill/>
                                </a:ln>
                                <a:solidFill>
                                  <a:srgbClr val="000000"/>
                                </a:solidFill>
                                <a:effectLst/>
                                <a:uLnTx/>
                                <a:uFillTx/>
                                <a:latin typeface="Cambria Math" panose="02040503050406030204" pitchFamily="18" charset="0"/>
                                <a:cs typeface="+mn-cs"/>
                              </a:rPr>
                              <m:t>𝒚</m:t>
                            </m:r>
                            <m:r>
                              <a:rPr kumimoji="0" lang="en-US" sz="1600" b="1" i="1" u="none" strike="noStrike" kern="1200" cap="none" spc="0" normalizeH="0" baseline="0" noProof="0">
                                <a:ln>
                                  <a:noFill/>
                                </a:ln>
                                <a:solidFill>
                                  <a:srgbClr val="000000"/>
                                </a:solidFill>
                                <a:effectLst/>
                                <a:uLnTx/>
                                <a:uFillTx/>
                                <a:latin typeface="Cambria Math" panose="02040503050406030204" pitchFamily="18" charset="0"/>
                                <a:cs typeface="+mn-cs"/>
                              </a:rPr>
                              <m:t>𝟏</m:t>
                            </m:r>
                            <m:d>
                              <m:dPr>
                                <m:ctrlPr>
                                  <a:rPr kumimoji="0" lang="en-US" sz="1600" b="1" i="1" u="none" strike="noStrike" kern="1200" cap="none" spc="0" normalizeH="0" baseline="0" noProof="0">
                                    <a:ln>
                                      <a:noFill/>
                                    </a:ln>
                                    <a:solidFill>
                                      <a:srgbClr val="000000"/>
                                    </a:solidFill>
                                    <a:effectLst/>
                                    <a:uLnTx/>
                                    <a:uFillTx/>
                                    <a:latin typeface="Cambria Math" panose="02040503050406030204" pitchFamily="18" charset="0"/>
                                    <a:cs typeface="+mn-cs"/>
                                  </a:rPr>
                                </m:ctrlPr>
                              </m:dPr>
                              <m:e>
                                <m:r>
                                  <a:rPr kumimoji="0" lang="en-US" sz="1600" b="1" i="1" u="none" strike="noStrike" kern="1200" cap="none" spc="0" normalizeH="0" baseline="0" noProof="0">
                                    <a:ln>
                                      <a:noFill/>
                                    </a:ln>
                                    <a:solidFill>
                                      <a:srgbClr val="000000"/>
                                    </a:solidFill>
                                    <a:effectLst/>
                                    <a:uLnTx/>
                                    <a:uFillTx/>
                                    <a:latin typeface="Cambria Math" panose="02040503050406030204" pitchFamily="18" charset="0"/>
                                    <a:cs typeface="+mn-cs"/>
                                  </a:rPr>
                                  <m:t>𝟐</m:t>
                                </m:r>
                              </m:e>
                            </m:d>
                          </m:sub>
                        </m:sSub>
                      </m:num>
                      <m:den>
                        <m:sSub>
                          <m:sSubPr>
                            <m:ctrlPr>
                              <a:rPr kumimoji="0" lang="en-US" sz="1600" b="1"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ctrlPr>
                          </m:sSubPr>
                          <m:e>
                            <m:r>
                              <a:rPr kumimoji="0" lang="en-US" sz="1600" b="1"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cs typeface="+mn-cs"/>
                              </a:rPr>
                              <m:t>𝚼</m:t>
                            </m:r>
                          </m:e>
                          <m:sub>
                            <m:r>
                              <a:rPr kumimoji="0" lang="en-US" sz="1600" b="1" i="1" u="none" strike="noStrike" kern="1200" cap="none" spc="0" normalizeH="0" baseline="0" noProof="0" smtClean="0">
                                <a:ln>
                                  <a:noFill/>
                                </a:ln>
                                <a:solidFill>
                                  <a:srgbClr val="000000"/>
                                </a:solidFill>
                                <a:effectLst/>
                                <a:uLnTx/>
                                <a:uFillTx/>
                                <a:latin typeface="Cambria Math" panose="02040503050406030204" pitchFamily="18" charset="0"/>
                                <a:cs typeface="+mn-cs"/>
                              </a:rPr>
                              <m:t>𝒙</m:t>
                            </m:r>
                            <m:r>
                              <a:rPr kumimoji="0" lang="en-US" sz="1600" b="1" i="1" u="none" strike="noStrike" kern="1200" cap="none" spc="0" normalizeH="0" baseline="0" noProof="0">
                                <a:ln>
                                  <a:noFill/>
                                </a:ln>
                                <a:solidFill>
                                  <a:srgbClr val="000000"/>
                                </a:solidFill>
                                <a:effectLst/>
                                <a:uLnTx/>
                                <a:uFillTx/>
                                <a:latin typeface="Cambria Math" panose="02040503050406030204" pitchFamily="18" charset="0"/>
                                <a:cs typeface="+mn-cs"/>
                              </a:rPr>
                              <m:t>𝟏</m:t>
                            </m:r>
                            <m:d>
                              <m:dPr>
                                <m:ctrlPr>
                                  <a:rPr kumimoji="0" lang="en-US" sz="1600" b="1" i="1" u="none" strike="noStrike" kern="1200" cap="none" spc="0" normalizeH="0" baseline="0" noProof="0">
                                    <a:ln>
                                      <a:noFill/>
                                    </a:ln>
                                    <a:solidFill>
                                      <a:srgbClr val="000000"/>
                                    </a:solidFill>
                                    <a:effectLst/>
                                    <a:uLnTx/>
                                    <a:uFillTx/>
                                    <a:latin typeface="Cambria Math" panose="02040503050406030204" pitchFamily="18" charset="0"/>
                                    <a:cs typeface="+mn-cs"/>
                                  </a:rPr>
                                </m:ctrlPr>
                              </m:dPr>
                              <m:e>
                                <m:r>
                                  <a:rPr kumimoji="0" lang="en-US" sz="1600" b="1" i="1" u="none" strike="noStrike" kern="1200" cap="none" spc="0" normalizeH="0" baseline="0" noProof="0">
                                    <a:ln>
                                      <a:noFill/>
                                    </a:ln>
                                    <a:solidFill>
                                      <a:srgbClr val="000000"/>
                                    </a:solidFill>
                                    <a:effectLst/>
                                    <a:uLnTx/>
                                    <a:uFillTx/>
                                    <a:latin typeface="Cambria Math" panose="02040503050406030204" pitchFamily="18" charset="0"/>
                                    <a:cs typeface="+mn-cs"/>
                                  </a:rPr>
                                  <m:t>𝟐</m:t>
                                </m:r>
                              </m:e>
                            </m:d>
                          </m:sub>
                        </m:sSub>
                      </m:den>
                    </m:f>
                  </m:oMath>
                </a14:m>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lang="en-US" sz="1600" b="1" dirty="0">
                    <a:latin typeface="Arial" panose="020B0604020202020204" pitchFamily="34" charset="0"/>
                    <a:cs typeface="Arial" panose="020B0604020202020204" pitchFamily="34" charset="0"/>
                  </a:rPr>
                  <a:t>upper bound of real cyclicity</a:t>
                </a:r>
              </a:p>
              <a:p>
                <a:pPr>
                  <a:lnSpc>
                    <a:spcPct val="150000"/>
                  </a:lnSpc>
                  <a:spcBef>
                    <a:spcPct val="0"/>
                  </a:spcBef>
                </a:pPr>
                <a:r>
                  <a:rPr lang="en-US" sz="1600" b="1" dirty="0">
                    <a:latin typeface="Arial" panose="020B0604020202020204" pitchFamily="34" charset="0"/>
                    <a:cs typeface="Arial" panose="020B0604020202020204" pitchFamily="34" charset="0"/>
                  </a:rPr>
                  <a:t>post-select on photons detected and ignore the radiative loss</a:t>
                </a: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mc:Choice>
        <mc:Fallback xmlns="">
          <p:sp>
            <p:nvSpPr>
              <p:cNvPr id="57" name="TextBox 56">
                <a:extLst>
                  <a:ext uri="{FF2B5EF4-FFF2-40B4-BE49-F238E27FC236}">
                    <a16:creationId xmlns:a16="http://schemas.microsoft.com/office/drawing/2014/main" id="{0A41AF75-C3ED-A4AD-4FEE-DDA708B187F2}"/>
                  </a:ext>
                </a:extLst>
              </p:cNvPr>
              <p:cNvSpPr txBox="1">
                <a:spLocks noRot="1" noChangeAspect="1" noMove="1" noResize="1" noEditPoints="1" noAdjustHandles="1" noChangeArrowheads="1" noChangeShapeType="1" noTextEdit="1"/>
              </p:cNvSpPr>
              <p:nvPr/>
            </p:nvSpPr>
            <p:spPr>
              <a:xfrm>
                <a:off x="229103" y="1060870"/>
                <a:ext cx="6272365" cy="855042"/>
              </a:xfrm>
              <a:prstGeom prst="rect">
                <a:avLst/>
              </a:prstGeom>
              <a:blipFill>
                <a:blip r:embed="rId5"/>
                <a:stretch>
                  <a:fillRect l="-583" b="-8571"/>
                </a:stretch>
              </a:blipFill>
            </p:spPr>
            <p:txBody>
              <a:bodyPr/>
              <a:lstStyle/>
              <a:p>
                <a:r>
                  <a:rPr lang="en-US">
                    <a:noFill/>
                  </a:rPr>
                  <a:t> </a:t>
                </a:r>
              </a:p>
            </p:txBody>
          </p:sp>
        </mc:Fallback>
      </mc:AlternateContent>
      <p:sp>
        <p:nvSpPr>
          <p:cNvPr id="68" name="TextBox 67">
            <a:extLst>
              <a:ext uri="{FF2B5EF4-FFF2-40B4-BE49-F238E27FC236}">
                <a16:creationId xmlns:a16="http://schemas.microsoft.com/office/drawing/2014/main" id="{CA69F00E-819A-EE49-E5AD-12A6495A5EF5}"/>
              </a:ext>
            </a:extLst>
          </p:cNvPr>
          <p:cNvSpPr txBox="1"/>
          <p:nvPr/>
        </p:nvSpPr>
        <p:spPr>
          <a:xfrm>
            <a:off x="6309183" y="2085153"/>
            <a:ext cx="1219082" cy="338554"/>
          </a:xfrm>
          <a:prstGeom prst="rect">
            <a:avLst/>
          </a:prstGeom>
          <a:ln/>
        </p:spPr>
        <p:style>
          <a:lnRef idx="1">
            <a:schemeClr val="accent5"/>
          </a:lnRef>
          <a:fillRef idx="3">
            <a:schemeClr val="accent5"/>
          </a:fillRef>
          <a:effectRef idx="2">
            <a:schemeClr val="accent5"/>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Microsoft New Tai Lue"/>
                <a:ea typeface="+mn-ea"/>
                <a:cs typeface="+mn-cs"/>
              </a:rPr>
              <a:t>Pure V</a:t>
            </a:r>
            <a:r>
              <a:rPr kumimoji="0" lang="en-US" altLang="zh-CN" sz="1600" b="1" i="0" u="none" strike="noStrike" kern="1200" cap="none" spc="0" normalizeH="0" baseline="0" noProof="0" dirty="0">
                <a:ln>
                  <a:noFill/>
                </a:ln>
                <a:solidFill>
                  <a:srgbClr val="FFFFFF"/>
                </a:solidFill>
                <a:effectLst/>
                <a:uLnTx/>
                <a:uFillTx/>
                <a:latin typeface="Microsoft New Tai Lue"/>
                <a:ea typeface="+mn-ea"/>
                <a:cs typeface="+mn-cs"/>
              </a:rPr>
              <a:t>oigt</a:t>
            </a:r>
            <a:endParaRPr kumimoji="0" lang="en-US" sz="1600" b="1" i="0" u="none" strike="noStrike" kern="1200" cap="none" spc="0" normalizeH="0" baseline="0" noProof="0" dirty="0">
              <a:ln>
                <a:noFill/>
              </a:ln>
              <a:solidFill>
                <a:srgbClr val="FFFFFF"/>
              </a:solidFill>
              <a:effectLst/>
              <a:uLnTx/>
              <a:uFillTx/>
              <a:latin typeface="Microsoft New Tai Lue"/>
              <a:ea typeface="+mn-ea"/>
              <a:cs typeface="+mn-cs"/>
            </a:endParaRPr>
          </a:p>
        </p:txBody>
      </p:sp>
      <p:sp>
        <p:nvSpPr>
          <p:cNvPr id="7" name="TextBox 6">
            <a:extLst>
              <a:ext uri="{FF2B5EF4-FFF2-40B4-BE49-F238E27FC236}">
                <a16:creationId xmlns:a16="http://schemas.microsoft.com/office/drawing/2014/main" id="{DF373541-C3F7-4712-8C68-DBFBF03F2C44}"/>
              </a:ext>
            </a:extLst>
          </p:cNvPr>
          <p:cNvSpPr txBox="1"/>
          <p:nvPr/>
        </p:nvSpPr>
        <p:spPr>
          <a:xfrm>
            <a:off x="8524893" y="2085153"/>
            <a:ext cx="841853" cy="338554"/>
          </a:xfrm>
          <a:prstGeom prst="rect">
            <a:avLst/>
          </a:prstGeom>
          <a:ln/>
        </p:spPr>
        <p:style>
          <a:lnRef idx="3">
            <a:schemeClr val="lt1"/>
          </a:lnRef>
          <a:fillRef idx="1">
            <a:schemeClr val="accent3"/>
          </a:fillRef>
          <a:effectRef idx="1">
            <a:schemeClr val="accent3"/>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Microsoft New Tai Lue"/>
                <a:ea typeface="+mn-ea"/>
                <a:cs typeface="+mn-cs"/>
              </a:rPr>
              <a:t>M</a:t>
            </a:r>
            <a:r>
              <a:rPr kumimoji="0" lang="en-US" altLang="zh-CN" sz="1600" b="1" i="0" u="none" strike="noStrike" kern="1200" cap="none" spc="0" normalizeH="0" baseline="0" noProof="0" dirty="0">
                <a:ln>
                  <a:noFill/>
                </a:ln>
                <a:solidFill>
                  <a:srgbClr val="FFFFFF"/>
                </a:solidFill>
                <a:effectLst/>
                <a:uLnTx/>
                <a:uFillTx/>
                <a:latin typeface="Microsoft New Tai Lue"/>
                <a:ea typeface="+mn-ea"/>
                <a:cs typeface="+mn-cs"/>
              </a:rPr>
              <a:t>ix (+</a:t>
            </a:r>
            <a:r>
              <a:rPr kumimoji="0" lang="zh-CN" altLang="en-US" sz="1600" b="1" i="0" u="none" strike="noStrike" kern="1200" cap="none" spc="0" normalizeH="0" baseline="0" noProof="0" dirty="0">
                <a:ln>
                  <a:noFill/>
                </a:ln>
                <a:solidFill>
                  <a:srgbClr val="FFFFFF"/>
                </a:solidFill>
                <a:effectLst/>
                <a:uLnTx/>
                <a:uFillTx/>
                <a:latin typeface="Microsoft New Tai Lue"/>
                <a:ea typeface="+mn-ea"/>
                <a:cs typeface="+mn-cs"/>
              </a:rPr>
              <a:t>）</a:t>
            </a:r>
            <a:endParaRPr kumimoji="0" lang="en-US" sz="1600" b="1" i="0" u="none" strike="noStrike" kern="1200" cap="none" spc="0" normalizeH="0" baseline="0" noProof="0" dirty="0">
              <a:ln>
                <a:noFill/>
              </a:ln>
              <a:solidFill>
                <a:srgbClr val="FFFFFF"/>
              </a:solidFill>
              <a:effectLst/>
              <a:uLnTx/>
              <a:uFillTx/>
              <a:latin typeface="Microsoft New Tai Lue"/>
              <a:ea typeface="+mn-ea"/>
              <a:cs typeface="+mn-cs"/>
            </a:endParaRPr>
          </a:p>
        </p:txBody>
      </p:sp>
      <p:sp>
        <p:nvSpPr>
          <p:cNvPr id="9" name="TextBox 8">
            <a:extLst>
              <a:ext uri="{FF2B5EF4-FFF2-40B4-BE49-F238E27FC236}">
                <a16:creationId xmlns:a16="http://schemas.microsoft.com/office/drawing/2014/main" id="{4AF94FBB-AF7E-34ED-6BD6-AD60CE619BCE}"/>
              </a:ext>
            </a:extLst>
          </p:cNvPr>
          <p:cNvSpPr txBox="1"/>
          <p:nvPr/>
        </p:nvSpPr>
        <p:spPr>
          <a:xfrm>
            <a:off x="9724003" y="2085153"/>
            <a:ext cx="987492" cy="338554"/>
          </a:xfrm>
          <a:prstGeom prst="rect">
            <a:avLst/>
          </a:prstGeom>
          <a:ln/>
        </p:spPr>
        <p:style>
          <a:lnRef idx="3">
            <a:schemeClr val="lt1"/>
          </a:lnRef>
          <a:fillRef idx="1">
            <a:schemeClr val="accent3"/>
          </a:fillRef>
          <a:effectRef idx="1">
            <a:schemeClr val="accent3"/>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Microsoft New Tai Lue"/>
                <a:ea typeface="+mn-ea"/>
                <a:cs typeface="+mn-cs"/>
              </a:rPr>
              <a:t>M</a:t>
            </a:r>
            <a:r>
              <a:rPr kumimoji="0" lang="en-US" altLang="zh-CN" sz="1600" b="1" i="0" u="none" strike="noStrike" kern="1200" cap="none" spc="0" normalizeH="0" baseline="0" noProof="0" dirty="0">
                <a:ln>
                  <a:noFill/>
                </a:ln>
                <a:solidFill>
                  <a:srgbClr val="FFFFFF"/>
                </a:solidFill>
                <a:effectLst/>
                <a:uLnTx/>
                <a:uFillTx/>
                <a:latin typeface="Microsoft New Tai Lue"/>
                <a:ea typeface="+mn-ea"/>
                <a:cs typeface="+mn-cs"/>
              </a:rPr>
              <a:t>ix (++</a:t>
            </a:r>
            <a:r>
              <a:rPr kumimoji="0" lang="zh-CN" altLang="en-US" sz="1600" b="1" i="0" u="none" strike="noStrike" kern="1200" cap="none" spc="0" normalizeH="0" baseline="0" noProof="0" dirty="0">
                <a:ln>
                  <a:noFill/>
                </a:ln>
                <a:solidFill>
                  <a:srgbClr val="FFFFFF"/>
                </a:solidFill>
                <a:effectLst/>
                <a:uLnTx/>
                <a:uFillTx/>
                <a:latin typeface="Microsoft New Tai Lue"/>
                <a:ea typeface="+mn-ea"/>
                <a:cs typeface="+mn-cs"/>
              </a:rPr>
              <a:t>）</a:t>
            </a:r>
            <a:endParaRPr kumimoji="0" lang="en-US" sz="1600" b="1" i="0" u="none" strike="noStrike" kern="1200" cap="none" spc="0" normalizeH="0" baseline="0" noProof="0" dirty="0">
              <a:ln>
                <a:noFill/>
              </a:ln>
              <a:solidFill>
                <a:srgbClr val="FFFFFF"/>
              </a:solidFill>
              <a:effectLst/>
              <a:uLnTx/>
              <a:uFillTx/>
              <a:latin typeface="Microsoft New Tai Lue"/>
              <a:ea typeface="+mn-ea"/>
              <a:cs typeface="+mn-cs"/>
            </a:endParaRPr>
          </a:p>
        </p:txBody>
      </p:sp>
      <p:sp>
        <p:nvSpPr>
          <p:cNvPr id="10" name="TextBox 9">
            <a:extLst>
              <a:ext uri="{FF2B5EF4-FFF2-40B4-BE49-F238E27FC236}">
                <a16:creationId xmlns:a16="http://schemas.microsoft.com/office/drawing/2014/main" id="{87883361-4291-8901-1ED0-8BF9F042D67C}"/>
              </a:ext>
            </a:extLst>
          </p:cNvPr>
          <p:cNvSpPr txBox="1"/>
          <p:nvPr/>
        </p:nvSpPr>
        <p:spPr>
          <a:xfrm>
            <a:off x="4665967" y="2085153"/>
            <a:ext cx="841853" cy="338554"/>
          </a:xfrm>
          <a:prstGeom prst="rect">
            <a:avLst/>
          </a:prstGeom>
          <a:ln/>
        </p:spPr>
        <p:style>
          <a:lnRef idx="3">
            <a:schemeClr val="lt1"/>
          </a:lnRef>
          <a:fillRef idx="1">
            <a:schemeClr val="accent3"/>
          </a:fillRef>
          <a:effectRef idx="1">
            <a:schemeClr val="accent3"/>
          </a:effectRef>
          <a:fontRef idx="minor">
            <a:schemeClr val="lt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FF"/>
                </a:solidFill>
                <a:effectLst/>
                <a:uLnTx/>
                <a:uFillTx/>
                <a:latin typeface="Microsoft New Tai Lue"/>
                <a:ea typeface="+mn-ea"/>
                <a:cs typeface="+mn-cs"/>
              </a:rPr>
              <a:t>M</a:t>
            </a:r>
            <a:r>
              <a:rPr kumimoji="0" lang="en-US" altLang="zh-CN" sz="1600" b="1" i="0" u="none" strike="noStrike" kern="1200" cap="none" spc="0" normalizeH="0" baseline="0" noProof="0" dirty="0">
                <a:ln>
                  <a:noFill/>
                </a:ln>
                <a:solidFill>
                  <a:srgbClr val="FFFFFF"/>
                </a:solidFill>
                <a:effectLst/>
                <a:uLnTx/>
                <a:uFillTx/>
                <a:latin typeface="Microsoft New Tai Lue"/>
                <a:ea typeface="+mn-ea"/>
                <a:cs typeface="+mn-cs"/>
              </a:rPr>
              <a:t>ix (-</a:t>
            </a:r>
            <a:r>
              <a:rPr kumimoji="0" lang="zh-CN" altLang="en-US" sz="1600" b="1" i="0" u="none" strike="noStrike" kern="1200" cap="none" spc="0" normalizeH="0" baseline="0" noProof="0" dirty="0">
                <a:ln>
                  <a:noFill/>
                </a:ln>
                <a:solidFill>
                  <a:srgbClr val="FFFFFF"/>
                </a:solidFill>
                <a:effectLst/>
                <a:uLnTx/>
                <a:uFillTx/>
                <a:latin typeface="Microsoft New Tai Lue"/>
                <a:ea typeface="+mn-ea"/>
                <a:cs typeface="+mn-cs"/>
              </a:rPr>
              <a:t>）</a:t>
            </a:r>
            <a:endParaRPr kumimoji="0" lang="en-US" sz="1600" b="1" i="0" u="none" strike="noStrike" kern="1200" cap="none" spc="0" normalizeH="0" baseline="0" noProof="0" dirty="0">
              <a:ln>
                <a:noFill/>
              </a:ln>
              <a:solidFill>
                <a:srgbClr val="FFFFFF"/>
              </a:solidFill>
              <a:effectLst/>
              <a:uLnTx/>
              <a:uFillTx/>
              <a:latin typeface="Microsoft New Tai Lue"/>
              <a:ea typeface="+mn-ea"/>
              <a:cs typeface="+mn-cs"/>
            </a:endParaRPr>
          </a:p>
        </p:txBody>
      </p:sp>
      <p:sp>
        <p:nvSpPr>
          <p:cNvPr id="15" name="TextBox 14">
            <a:extLst>
              <a:ext uri="{FF2B5EF4-FFF2-40B4-BE49-F238E27FC236}">
                <a16:creationId xmlns:a16="http://schemas.microsoft.com/office/drawing/2014/main" id="{CC771279-0958-0C82-59A5-AE23C22A316A}"/>
              </a:ext>
            </a:extLst>
          </p:cNvPr>
          <p:cNvSpPr txBox="1"/>
          <p:nvPr/>
        </p:nvSpPr>
        <p:spPr>
          <a:xfrm>
            <a:off x="6382010" y="3584422"/>
            <a:ext cx="902069" cy="307777"/>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identical</a:t>
            </a:r>
          </a:p>
        </p:txBody>
      </p:sp>
      <p:sp>
        <p:nvSpPr>
          <p:cNvPr id="20" name="TextBox 19">
            <a:extLst>
              <a:ext uri="{FF2B5EF4-FFF2-40B4-BE49-F238E27FC236}">
                <a16:creationId xmlns:a16="http://schemas.microsoft.com/office/drawing/2014/main" id="{1DCB7513-C724-44AD-AB63-BCCA761633C5}"/>
              </a:ext>
            </a:extLst>
          </p:cNvPr>
          <p:cNvSpPr txBox="1"/>
          <p:nvPr/>
        </p:nvSpPr>
        <p:spPr>
          <a:xfrm>
            <a:off x="9161754" y="984151"/>
            <a:ext cx="2963189" cy="492443"/>
          </a:xfrm>
          <a:prstGeom prst="rect">
            <a:avLst/>
          </a:prstGeom>
        </p:spPr>
        <p:txBody>
          <a:bodyPr vert="horz" wrap="square" lIns="0" tIns="0" rIns="0" bIns="0" rtlCol="0" anchor="t" anchorCtr="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Vital for achieving high-fidelity spin-photon entanglement </a:t>
            </a:r>
          </a:p>
        </p:txBody>
      </p:sp>
      <p:cxnSp>
        <p:nvCxnSpPr>
          <p:cNvPr id="24" name="Straight Arrow Connector 23">
            <a:extLst>
              <a:ext uri="{FF2B5EF4-FFF2-40B4-BE49-F238E27FC236}">
                <a16:creationId xmlns:a16="http://schemas.microsoft.com/office/drawing/2014/main" id="{63C7C22D-5083-3BE4-3E7D-60A5D2881071}"/>
              </a:ext>
            </a:extLst>
          </p:cNvPr>
          <p:cNvCxnSpPr>
            <a:cxnSpLocks/>
          </p:cNvCxnSpPr>
          <p:nvPr/>
        </p:nvCxnSpPr>
        <p:spPr>
          <a:xfrm flipV="1">
            <a:off x="11086449" y="1596177"/>
            <a:ext cx="266483" cy="1810069"/>
          </a:xfrm>
          <a:prstGeom prst="straightConnector1">
            <a:avLst/>
          </a:prstGeom>
          <a:ln w="57150">
            <a:tailEnd type="triangle"/>
          </a:ln>
        </p:spPr>
        <p:style>
          <a:lnRef idx="1">
            <a:schemeClr val="dk1"/>
          </a:lnRef>
          <a:fillRef idx="0">
            <a:schemeClr val="dk1"/>
          </a:fillRef>
          <a:effectRef idx="0">
            <a:schemeClr val="dk1"/>
          </a:effectRef>
          <a:fontRef idx="minor">
            <a:schemeClr val="tx1"/>
          </a:fontRef>
        </p:style>
      </p:cxnSp>
      <p:pic>
        <p:nvPicPr>
          <p:cNvPr id="25" name="Picture 24">
            <a:extLst>
              <a:ext uri="{FF2B5EF4-FFF2-40B4-BE49-F238E27FC236}">
                <a16:creationId xmlns:a16="http://schemas.microsoft.com/office/drawing/2014/main" id="{C5461262-8E8A-74F0-3973-E3D9ABEFB656}"/>
              </a:ext>
            </a:extLst>
          </p:cNvPr>
          <p:cNvPicPr>
            <a:picLocks noChangeAspect="1"/>
          </p:cNvPicPr>
          <p:nvPr/>
        </p:nvPicPr>
        <p:blipFill>
          <a:blip r:embed="rId6"/>
          <a:srcRect r="3678"/>
          <a:stretch>
            <a:fillRect/>
          </a:stretch>
        </p:blipFill>
        <p:spPr>
          <a:xfrm>
            <a:off x="9072865" y="5796246"/>
            <a:ext cx="2891529" cy="755455"/>
          </a:xfrm>
          <a:prstGeom prst="rect">
            <a:avLst/>
          </a:prstGeom>
        </p:spPr>
      </p:pic>
      <p:cxnSp>
        <p:nvCxnSpPr>
          <p:cNvPr id="26" name="Straight Arrow Connector 25">
            <a:extLst>
              <a:ext uri="{FF2B5EF4-FFF2-40B4-BE49-F238E27FC236}">
                <a16:creationId xmlns:a16="http://schemas.microsoft.com/office/drawing/2014/main" id="{5ABF6E60-D08B-5E23-E66C-62C35D3EAF3D}"/>
              </a:ext>
            </a:extLst>
          </p:cNvPr>
          <p:cNvCxnSpPr>
            <a:cxnSpLocks/>
          </p:cNvCxnSpPr>
          <p:nvPr/>
        </p:nvCxnSpPr>
        <p:spPr>
          <a:xfrm flipH="1" flipV="1">
            <a:off x="9523589" y="5109588"/>
            <a:ext cx="694160" cy="597976"/>
          </a:xfrm>
          <a:prstGeom prst="straightConnector1">
            <a:avLst/>
          </a:prstGeom>
          <a:ln w="38100">
            <a:solidFill>
              <a:srgbClr val="0000FE"/>
            </a:solidFill>
            <a:tailEnd type="triangle"/>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0EBD6D0B-24F0-EF9F-4521-A6C17F64D80E}"/>
              </a:ext>
            </a:extLst>
          </p:cNvPr>
          <p:cNvPicPr>
            <a:picLocks noChangeAspect="1"/>
          </p:cNvPicPr>
          <p:nvPr/>
        </p:nvPicPr>
        <p:blipFill>
          <a:blip r:embed="rId7"/>
          <a:stretch>
            <a:fillRect/>
          </a:stretch>
        </p:blipFill>
        <p:spPr>
          <a:xfrm>
            <a:off x="5644981" y="5797130"/>
            <a:ext cx="3145154" cy="781011"/>
          </a:xfrm>
          <a:prstGeom prst="rect">
            <a:avLst/>
          </a:prstGeom>
        </p:spPr>
      </p:pic>
      <p:cxnSp>
        <p:nvCxnSpPr>
          <p:cNvPr id="33" name="Straight Arrow Connector 32">
            <a:extLst>
              <a:ext uri="{FF2B5EF4-FFF2-40B4-BE49-F238E27FC236}">
                <a16:creationId xmlns:a16="http://schemas.microsoft.com/office/drawing/2014/main" id="{9B6DB792-BF59-CB0E-01A5-19EF8B896215}"/>
              </a:ext>
            </a:extLst>
          </p:cNvPr>
          <p:cNvCxnSpPr>
            <a:cxnSpLocks/>
          </p:cNvCxnSpPr>
          <p:nvPr/>
        </p:nvCxnSpPr>
        <p:spPr>
          <a:xfrm flipH="1" flipV="1">
            <a:off x="6833044" y="5026911"/>
            <a:ext cx="188541" cy="708678"/>
          </a:xfrm>
          <a:prstGeom prst="straightConnector1">
            <a:avLst/>
          </a:prstGeom>
          <a:ln w="38100">
            <a:solidFill>
              <a:srgbClr val="0000FE"/>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617B7C5B-5D1C-5972-D384-5325DEACF147}"/>
                  </a:ext>
                </a:extLst>
              </p:cNvPr>
              <p:cNvSpPr txBox="1"/>
              <p:nvPr/>
            </p:nvSpPr>
            <p:spPr>
              <a:xfrm>
                <a:off x="10694826" y="3451754"/>
                <a:ext cx="1096393"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Microsoft New Tai Lue"/>
                    <a:ea typeface="+mn-ea"/>
                    <a:cs typeface="+mn-cs"/>
                  </a:rPr>
                  <a:t>6</a:t>
                </a:r>
                <a14:m>
                  <m:oMath xmlns:m="http://schemas.openxmlformats.org/officeDocument/2006/math">
                    <m:r>
                      <a:rPr kumimoji="0" lang="en-US" sz="20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mn-cs"/>
                      </a:rPr>
                      <m:t>⟶</m:t>
                    </m:r>
                  </m:oMath>
                </a14:m>
                <a:r>
                  <a:rPr kumimoji="0" lang="en-US" sz="2000" b="1" i="0" u="none" strike="noStrike" kern="1200" cap="none" spc="0" normalizeH="0" baseline="0" noProof="0" dirty="0">
                    <a:ln>
                      <a:noFill/>
                    </a:ln>
                    <a:solidFill>
                      <a:srgbClr val="000000"/>
                    </a:solidFill>
                    <a:effectLst/>
                    <a:uLnTx/>
                    <a:uFillTx/>
                    <a:latin typeface="Microsoft New Tai Lue"/>
                    <a:ea typeface="+mn-ea"/>
                    <a:cs typeface="+mn-cs"/>
                  </a:rPr>
                  <a:t>134</a:t>
                </a:r>
              </a:p>
            </p:txBody>
          </p:sp>
        </mc:Choice>
        <mc:Fallback xmlns="">
          <p:sp>
            <p:nvSpPr>
              <p:cNvPr id="19" name="TextBox 18">
                <a:extLst>
                  <a:ext uri="{FF2B5EF4-FFF2-40B4-BE49-F238E27FC236}">
                    <a16:creationId xmlns:a16="http://schemas.microsoft.com/office/drawing/2014/main" id="{617B7C5B-5D1C-5972-D384-5325DEACF147}"/>
                  </a:ext>
                </a:extLst>
              </p:cNvPr>
              <p:cNvSpPr txBox="1">
                <a:spLocks noRot="1" noChangeAspect="1" noMove="1" noResize="1" noEditPoints="1" noAdjustHandles="1" noChangeArrowheads="1" noChangeShapeType="1" noTextEdit="1"/>
              </p:cNvSpPr>
              <p:nvPr/>
            </p:nvSpPr>
            <p:spPr>
              <a:xfrm>
                <a:off x="10694826" y="3451754"/>
                <a:ext cx="1096393" cy="400110"/>
              </a:xfrm>
              <a:prstGeom prst="rect">
                <a:avLst/>
              </a:prstGeom>
              <a:blipFill>
                <a:blip r:embed="rId8"/>
                <a:stretch>
                  <a:fillRect l="-5556" t="-4545" r="-3333" b="-28788"/>
                </a:stretch>
              </a:blipFill>
            </p:spPr>
            <p:txBody>
              <a:bodyPr/>
              <a:lstStyle/>
              <a:p>
                <a:r>
                  <a:rPr lang="en-US">
                    <a:noFill/>
                  </a:rPr>
                  <a:t> </a:t>
                </a:r>
              </a:p>
            </p:txBody>
          </p:sp>
        </mc:Fallback>
      </mc:AlternateContent>
      <p:pic>
        <p:nvPicPr>
          <p:cNvPr id="28" name="Picture 27">
            <a:extLst>
              <a:ext uri="{FF2B5EF4-FFF2-40B4-BE49-F238E27FC236}">
                <a16:creationId xmlns:a16="http://schemas.microsoft.com/office/drawing/2014/main" id="{96410D33-2CF4-F201-245C-3DF4BE0C1DF0}"/>
              </a:ext>
            </a:extLst>
          </p:cNvPr>
          <p:cNvPicPr>
            <a:picLocks noChangeAspect="1"/>
          </p:cNvPicPr>
          <p:nvPr/>
        </p:nvPicPr>
        <p:blipFill>
          <a:blip r:embed="rId9"/>
          <a:srcRect b="85816"/>
          <a:stretch>
            <a:fillRect/>
          </a:stretch>
        </p:blipFill>
        <p:spPr>
          <a:xfrm>
            <a:off x="1891095" y="5769847"/>
            <a:ext cx="3345751" cy="765888"/>
          </a:xfrm>
          <a:prstGeom prst="rect">
            <a:avLst/>
          </a:prstGeom>
        </p:spPr>
      </p:pic>
      <p:cxnSp>
        <p:nvCxnSpPr>
          <p:cNvPr id="29" name="Straight Arrow Connector 28">
            <a:extLst>
              <a:ext uri="{FF2B5EF4-FFF2-40B4-BE49-F238E27FC236}">
                <a16:creationId xmlns:a16="http://schemas.microsoft.com/office/drawing/2014/main" id="{6489F983-B5A4-439D-A165-291C25662B27}"/>
              </a:ext>
            </a:extLst>
          </p:cNvPr>
          <p:cNvCxnSpPr>
            <a:cxnSpLocks/>
          </p:cNvCxnSpPr>
          <p:nvPr/>
        </p:nvCxnSpPr>
        <p:spPr>
          <a:xfrm flipV="1">
            <a:off x="4198641" y="5021452"/>
            <a:ext cx="1094691" cy="695103"/>
          </a:xfrm>
          <a:prstGeom prst="straightConnector1">
            <a:avLst/>
          </a:prstGeom>
          <a:ln w="38100">
            <a:solidFill>
              <a:srgbClr val="0000FE"/>
            </a:solidFill>
            <a:tailEnd type="triangle"/>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881D080-13F0-8D44-4086-988B7D981FDF}"/>
              </a:ext>
            </a:extLst>
          </p:cNvPr>
          <p:cNvPicPr>
            <a:picLocks noChangeAspect="1"/>
          </p:cNvPicPr>
          <p:nvPr/>
        </p:nvPicPr>
        <p:blipFill>
          <a:blip r:embed="rId10"/>
          <a:stretch>
            <a:fillRect/>
          </a:stretch>
        </p:blipFill>
        <p:spPr>
          <a:xfrm>
            <a:off x="400781" y="2445995"/>
            <a:ext cx="2503413" cy="2432394"/>
          </a:xfrm>
          <a:prstGeom prst="rect">
            <a:avLst/>
          </a:prstGeom>
        </p:spPr>
      </p:pic>
      <p:sp>
        <p:nvSpPr>
          <p:cNvPr id="13" name="Rectangle 12">
            <a:extLst>
              <a:ext uri="{FF2B5EF4-FFF2-40B4-BE49-F238E27FC236}">
                <a16:creationId xmlns:a16="http://schemas.microsoft.com/office/drawing/2014/main" id="{EA9AF504-3454-39F8-96FB-93B4829DB1C5}"/>
              </a:ext>
            </a:extLst>
          </p:cNvPr>
          <p:cNvSpPr/>
          <p:nvPr/>
        </p:nvSpPr>
        <p:spPr>
          <a:xfrm>
            <a:off x="4286250" y="2445995"/>
            <a:ext cx="379717" cy="211480"/>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wrap="square" rtlCol="0" anchor="ctr">
            <a:noAutofit/>
          </a:bodyPr>
          <a:lstStyle/>
          <a:p>
            <a:pPr algn="l"/>
            <a:endParaRPr lang="en-US" sz="2400" dirty="0" err="1">
              <a:solidFill>
                <a:schemeClr val="bg1"/>
              </a:solidFill>
            </a:endParaRPr>
          </a:p>
        </p:txBody>
      </p:sp>
      <p:pic>
        <p:nvPicPr>
          <p:cNvPr id="6" name="Picture 5">
            <a:extLst>
              <a:ext uri="{FF2B5EF4-FFF2-40B4-BE49-F238E27FC236}">
                <a16:creationId xmlns:a16="http://schemas.microsoft.com/office/drawing/2014/main" id="{2A424C61-1DC1-0A17-8317-306622954576}"/>
              </a:ext>
            </a:extLst>
          </p:cNvPr>
          <p:cNvPicPr>
            <a:picLocks noChangeAspect="1"/>
          </p:cNvPicPr>
          <p:nvPr/>
        </p:nvPicPr>
        <p:blipFill>
          <a:blip r:embed="rId11"/>
          <a:stretch>
            <a:fillRect/>
          </a:stretch>
        </p:blipFill>
        <p:spPr>
          <a:xfrm>
            <a:off x="5701467" y="5373302"/>
            <a:ext cx="1197203" cy="422944"/>
          </a:xfrm>
          <a:prstGeom prst="rect">
            <a:avLst/>
          </a:prstGeom>
        </p:spPr>
      </p:pic>
      <p:sp>
        <p:nvSpPr>
          <p:cNvPr id="11" name="TextBox 10">
            <a:extLst>
              <a:ext uri="{FF2B5EF4-FFF2-40B4-BE49-F238E27FC236}">
                <a16:creationId xmlns:a16="http://schemas.microsoft.com/office/drawing/2014/main" id="{C545D82F-CB71-13D2-6BE4-084D39E51C51}"/>
              </a:ext>
            </a:extLst>
          </p:cNvPr>
          <p:cNvSpPr txBox="1"/>
          <p:nvPr/>
        </p:nvSpPr>
        <p:spPr>
          <a:xfrm>
            <a:off x="4732285" y="6596715"/>
            <a:ext cx="2455695" cy="276999"/>
          </a:xfrm>
          <a:prstGeom prst="rect">
            <a:avLst/>
          </a:prstGeom>
          <a:noFill/>
        </p:spPr>
        <p:txBody>
          <a:bodyPr wrap="square">
            <a:spAutoFit/>
          </a:bodyPr>
          <a:lstStyle/>
          <a:p>
            <a:r>
              <a:rPr lang="en-US" sz="1200" b="1" i="1" dirty="0">
                <a:latin typeface="Segoe UI Semibold" panose="020B0702040204020203" pitchFamily="34" charset="0"/>
                <a:ea typeface="微软雅黑" panose="020B0503020204020204" pitchFamily="34" charset="-122"/>
                <a:cs typeface="Segoe UI Semibold" panose="020B0702040204020203" pitchFamily="34" charset="0"/>
              </a:rPr>
              <a:t>Shikai Liu, et al. </a:t>
            </a:r>
            <a:r>
              <a:rPr lang="en-US" sz="1200" b="1" i="1" dirty="0">
                <a:latin typeface="Arial" panose="020B0604020202020204" pitchFamily="34" charset="0"/>
                <a:ea typeface="微软雅黑" panose="020B0503020204020204" pitchFamily="34" charset="-122"/>
                <a:cs typeface="Arial" panose="020B0604020202020204" pitchFamily="34" charset="0"/>
              </a:rPr>
              <a:t>In preparation</a:t>
            </a:r>
            <a:endParaRPr lang="en-US" sz="1400" dirty="0"/>
          </a:p>
        </p:txBody>
      </p:sp>
    </p:spTree>
    <p:extLst>
      <p:ext uri="{BB962C8B-B14F-4D97-AF65-F5344CB8AC3E}">
        <p14:creationId xmlns:p14="http://schemas.microsoft.com/office/powerpoint/2010/main" val="2052489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 grpId="0" animBg="1"/>
      <p:bldP spid="7" grpId="0" animBg="1"/>
      <p:bldP spid="9" grpId="0" animBg="1"/>
      <p:bldP spid="10" grpId="0" animBg="1"/>
      <p:bldP spid="20" grpId="0"/>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9C3939-86F7-36F5-9946-662164061D7F}"/>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3CF7FB49-EA7E-04F0-5E0D-9E923372DBE5}"/>
              </a:ext>
            </a:extLst>
          </p:cNvPr>
          <p:cNvSpPr>
            <a:spLocks noGrp="1"/>
          </p:cNvSpPr>
          <p:nvPr>
            <p:ph type="dt" sz="half" idx="10"/>
          </p:nvPr>
        </p:nvSpPr>
        <p:spPr/>
        <p:txBody>
          <a:bodyPr/>
          <a:lstStyle/>
          <a:p>
            <a:fld id="{CA98901C-AD74-491C-9322-C106FC5C099A}" type="datetime1">
              <a:rPr lang="en-GB" smtClean="0"/>
              <a:t>20/08/2026</a:t>
            </a:fld>
            <a:endParaRPr lang="en-GB" dirty="0"/>
          </a:p>
        </p:txBody>
      </p:sp>
      <p:sp>
        <p:nvSpPr>
          <p:cNvPr id="4" name="Slide Number Placeholder 3">
            <a:extLst>
              <a:ext uri="{FF2B5EF4-FFF2-40B4-BE49-F238E27FC236}">
                <a16:creationId xmlns:a16="http://schemas.microsoft.com/office/drawing/2014/main" id="{0A78BFD8-BCE6-C0A9-F203-6857A0D6D08A}"/>
              </a:ext>
            </a:extLst>
          </p:cNvPr>
          <p:cNvSpPr>
            <a:spLocks noGrp="1"/>
          </p:cNvSpPr>
          <p:nvPr>
            <p:ph type="sldNum" sz="quarter" idx="12"/>
          </p:nvPr>
        </p:nvSpPr>
        <p:spPr/>
        <p:txBody>
          <a:bodyPr/>
          <a:lstStyle/>
          <a:p>
            <a:fld id="{091A926C-488A-4E3E-9C21-57CAA120E114}" type="slidenum">
              <a:rPr lang="en-GB" smtClean="0"/>
              <a:t>12</a:t>
            </a:fld>
            <a:endParaRPr lang="en-GB" dirty="0"/>
          </a:p>
        </p:txBody>
      </p:sp>
      <p:sp>
        <p:nvSpPr>
          <p:cNvPr id="12" name="TextBox 11">
            <a:extLst>
              <a:ext uri="{FF2B5EF4-FFF2-40B4-BE49-F238E27FC236}">
                <a16:creationId xmlns:a16="http://schemas.microsoft.com/office/drawing/2014/main" id="{7C9E661A-7132-E7EC-02A2-C158336370F3}"/>
              </a:ext>
            </a:extLst>
          </p:cNvPr>
          <p:cNvSpPr txBox="1"/>
          <p:nvPr/>
        </p:nvSpPr>
        <p:spPr>
          <a:xfrm>
            <a:off x="129296" y="1082031"/>
            <a:ext cx="3856702" cy="1954381"/>
          </a:xfrm>
          <a:prstGeom prst="rect">
            <a:avLst/>
          </a:prstGeom>
          <a:noFill/>
        </p:spPr>
        <p:txBody>
          <a:bodyPr wrap="square">
            <a:spAutoFit/>
          </a:bodyPr>
          <a:lstStyle/>
          <a:p>
            <a:pPr marR="0" lvl="0" algn="l" defTabSz="914400" rtl="0" eaLnBrk="1" fontAlgn="auto" latinLnBrk="0" hangingPunct="1">
              <a:spcBef>
                <a:spcPts val="600"/>
              </a:spcBef>
              <a:spcAft>
                <a:spcPts val="600"/>
              </a:spcAft>
              <a:buClrTx/>
              <a:buSzTx/>
              <a:tabLst/>
              <a:defRPr/>
            </a:pPr>
            <a:r>
              <a:rPr lang="en-US" altLang="zh-CN" sz="1600" b="1" spc="60" dirty="0">
                <a:solidFill>
                  <a:srgbClr val="F800FE"/>
                </a:solidFill>
                <a:latin typeface="Arial" panose="020B0604020202020204" pitchFamily="34" charset="0"/>
                <a:ea typeface="Open Sans Extrabold" panose="020B0606030504020204" pitchFamily="34" charset="0"/>
                <a:cs typeface="Arial" panose="020B0604020202020204" pitchFamily="34" charset="0"/>
              </a:rPr>
              <a:t>O</a:t>
            </a:r>
            <a:r>
              <a:rPr kumimoji="0" lang="en-US" altLang="zh-CN" sz="1600" b="1" i="0" u="none" strike="noStrike" kern="1200" cap="none" spc="60" normalizeH="0" baseline="0" noProof="0" dirty="0" err="1">
                <a:ln>
                  <a:noFill/>
                </a:ln>
                <a:solidFill>
                  <a:srgbClr val="F800FE"/>
                </a:solidFill>
                <a:effectLst/>
                <a:uLnTx/>
                <a:uFillTx/>
                <a:latin typeface="Arial" panose="020B0604020202020204" pitchFamily="34" charset="0"/>
                <a:ea typeface="Open Sans Extrabold" panose="020B0606030504020204" pitchFamily="34" charset="0"/>
                <a:cs typeface="Arial" panose="020B0604020202020204" pitchFamily="34" charset="0"/>
              </a:rPr>
              <a:t>ptical</a:t>
            </a:r>
            <a:r>
              <a:rPr kumimoji="0" lang="en-US" altLang="zh-CN" sz="1600" b="1" i="0" u="none" strike="noStrike" kern="1200" cap="none" spc="60" normalizeH="0" baseline="0" noProof="0" dirty="0">
                <a:ln>
                  <a:noFill/>
                </a:ln>
                <a:solidFill>
                  <a:srgbClr val="F800FE"/>
                </a:solidFill>
                <a:effectLst/>
                <a:uLnTx/>
                <a:uFillTx/>
                <a:latin typeface="Arial" panose="020B0604020202020204" pitchFamily="34" charset="0"/>
                <a:ea typeface="Open Sans Extrabold" panose="020B0606030504020204" pitchFamily="34" charset="0"/>
                <a:cs typeface="Arial" panose="020B0604020202020204" pitchFamily="34" charset="0"/>
              </a:rPr>
              <a:t> Raman </a:t>
            </a:r>
            <a:r>
              <a:rPr lang="en-US" altLang="zh-CN" sz="1600" b="1" spc="60" dirty="0">
                <a:solidFill>
                  <a:srgbClr val="F800FE"/>
                </a:solidFill>
                <a:latin typeface="Arial" panose="020B0604020202020204" pitchFamily="34" charset="0"/>
                <a:ea typeface="Open Sans Extrabold" panose="020B0606030504020204" pitchFamily="34" charset="0"/>
                <a:cs typeface="Arial" panose="020B0604020202020204" pitchFamily="34" charset="0"/>
              </a:rPr>
              <a:t>scheme</a:t>
            </a:r>
            <a:endParaRPr kumimoji="0" lang="en-US" altLang="zh-CN" sz="1600" b="1" i="0" u="none" strike="noStrike" kern="1200" cap="none" spc="60" normalizeH="0" baseline="0" noProof="0" dirty="0">
              <a:ln>
                <a:noFill/>
              </a:ln>
              <a:solidFill>
                <a:srgbClr val="F800FE"/>
              </a:solidFill>
              <a:effectLst/>
              <a:uLnTx/>
              <a:uFillTx/>
              <a:latin typeface="Arial" panose="020B0604020202020204" pitchFamily="34" charset="0"/>
              <a:ea typeface="Open Sans Extrabold" panose="020B0606030504020204" pitchFamily="34" charset="0"/>
              <a:cs typeface="Arial" panose="020B0604020202020204" pitchFamily="34" charset="0"/>
            </a:endParaRP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n-US" altLang="zh-CN" sz="1400" b="0" i="0" u="none" strike="noStrike" kern="1200" cap="none" spc="60" normalizeH="0" baseline="0" noProof="0" dirty="0">
                <a:ln>
                  <a:noFill/>
                </a:ln>
                <a:solidFill>
                  <a:srgbClr val="000000"/>
                </a:solidFill>
                <a:effectLst/>
                <a:uLnTx/>
                <a:uFillTx/>
                <a:latin typeface="Arial" panose="020B0604020202020204" pitchFamily="34" charset="0"/>
                <a:ea typeface="Open Sans Extrabold" panose="020B0606030504020204" pitchFamily="34" charset="0"/>
                <a:cs typeface="Arial" panose="020B0604020202020204" pitchFamily="34" charset="0"/>
              </a:rPr>
              <a:t>A red-detuned </a:t>
            </a:r>
            <a:r>
              <a:rPr kumimoji="0" lang="en-US" altLang="zh-CN" sz="1400" b="0" i="0" u="none" strike="noStrike" kern="1200" cap="none" spc="60" normalizeH="0" baseline="0" noProof="0" dirty="0" err="1">
                <a:ln>
                  <a:noFill/>
                </a:ln>
                <a:solidFill>
                  <a:srgbClr val="000000"/>
                </a:solidFill>
                <a:effectLst/>
                <a:uLnTx/>
                <a:uFillTx/>
                <a:latin typeface="Arial" panose="020B0604020202020204" pitchFamily="34" charset="0"/>
                <a:ea typeface="Open Sans Extrabold" panose="020B0606030504020204" pitchFamily="34" charset="0"/>
                <a:cs typeface="Arial" panose="020B0604020202020204" pitchFamily="34" charset="0"/>
              </a:rPr>
              <a:t>bichromatic</a:t>
            </a:r>
            <a:r>
              <a:rPr kumimoji="0" lang="en-US" altLang="zh-CN" sz="1400" b="0" i="0" u="none" strike="noStrike" kern="1200" cap="none" spc="60" normalizeH="0" baseline="0" noProof="0" dirty="0">
                <a:ln>
                  <a:noFill/>
                </a:ln>
                <a:solidFill>
                  <a:srgbClr val="000000"/>
                </a:solidFill>
                <a:effectLst/>
                <a:uLnTx/>
                <a:uFillTx/>
                <a:latin typeface="Arial" panose="020B0604020202020204" pitchFamily="34" charset="0"/>
                <a:ea typeface="Open Sans Extrabold" panose="020B0606030504020204" pitchFamily="34" charset="0"/>
                <a:cs typeface="Arial" panose="020B0604020202020204" pitchFamily="34" charset="0"/>
              </a:rPr>
              <a:t> laser </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n-US" altLang="zh-CN" sz="1400" b="0" i="0" u="none" strike="noStrike" kern="1200" cap="none" spc="60" normalizeH="0" baseline="0" noProof="0" dirty="0">
                <a:ln>
                  <a:noFill/>
                </a:ln>
                <a:solidFill>
                  <a:srgbClr val="000000"/>
                </a:solidFill>
                <a:effectLst/>
                <a:uLnTx/>
                <a:uFillTx/>
                <a:latin typeface="Arial" panose="020B0604020202020204" pitchFamily="34" charset="0"/>
                <a:ea typeface="Open Sans Extrabold" panose="020B0606030504020204" pitchFamily="34" charset="0"/>
                <a:cs typeface="Arial" panose="020B0604020202020204" pitchFamily="34" charset="0"/>
              </a:rPr>
              <a:t>C</a:t>
            </a:r>
            <a:r>
              <a:rPr kumimoji="0" lang="en-US" sz="1400" b="0" i="0" u="none" strike="noStrike" kern="1200" cap="none" spc="60" normalizeH="0" baseline="0" noProof="0" dirty="0">
                <a:ln>
                  <a:noFill/>
                </a:ln>
                <a:solidFill>
                  <a:srgbClr val="000000"/>
                </a:solidFill>
                <a:effectLst/>
                <a:uLnTx/>
                <a:uFillTx/>
                <a:latin typeface="Arial" panose="020B0604020202020204" pitchFamily="34" charset="0"/>
                <a:ea typeface="Open Sans Extrabold" panose="020B0606030504020204" pitchFamily="34" charset="0"/>
                <a:cs typeface="Arial" panose="020B0604020202020204" pitchFamily="34" charset="0"/>
              </a:rPr>
              <a:t>ircular polarization </a:t>
            </a:r>
          </a:p>
          <a:p>
            <a:pPr marL="285750" marR="0" lvl="0" indent="-285750" algn="l" defTabSz="914400" rtl="0" eaLnBrk="1" fontAlgn="auto" latinLnBrk="0" hangingPunct="1">
              <a:lnSpc>
                <a:spcPct val="150000"/>
              </a:lnSpc>
              <a:spcBef>
                <a:spcPts val="0"/>
              </a:spcBef>
              <a:spcAft>
                <a:spcPts val="0"/>
              </a:spcAft>
              <a:buClrTx/>
              <a:buSzTx/>
              <a:buFont typeface="Wingdings" panose="05000000000000000000" pitchFamily="2" charset="2"/>
              <a:buChar char="q"/>
              <a:tabLst/>
              <a:defRPr/>
            </a:pPr>
            <a:r>
              <a:rPr kumimoji="0" lang="en-US" sz="1400" b="0" i="0" u="none" strike="noStrike" kern="1200" cap="none" spc="60" normalizeH="0" baseline="0" noProof="0" dirty="0">
                <a:ln>
                  <a:noFill/>
                </a:ln>
                <a:solidFill>
                  <a:srgbClr val="000000"/>
                </a:solidFill>
                <a:effectLst/>
                <a:uLnTx/>
                <a:uFillTx/>
                <a:latin typeface="Arial" panose="020B0604020202020204" pitchFamily="34" charset="0"/>
                <a:ea typeface="Open Sans Extrabold" panose="020B0606030504020204" pitchFamily="34" charset="0"/>
                <a:cs typeface="Arial" panose="020B0604020202020204" pitchFamily="34" charset="0"/>
              </a:rPr>
              <a:t>Laser freq. splitting matches ground state splitting of spin </a:t>
            </a:r>
          </a:p>
          <a:p>
            <a:pPr marR="0" lvl="0" algn="l" defTabSz="914400" rtl="0" eaLnBrk="1" fontAlgn="auto" latinLnBrk="0" hangingPunct="1">
              <a:spcAft>
                <a:spcPts val="0"/>
              </a:spcAft>
              <a:buClrTx/>
              <a:buSzTx/>
              <a:tabLst/>
              <a:defRPr/>
            </a:pPr>
            <a:r>
              <a:rPr lang="en-US" sz="1600" spc="60" dirty="0">
                <a:solidFill>
                  <a:srgbClr val="000000"/>
                </a:solidFill>
                <a:latin typeface="Arial" panose="020B0604020202020204" pitchFamily="34" charset="0"/>
                <a:ea typeface="Open Sans Extrabold" panose="020B0606030504020204" pitchFamily="34" charset="0"/>
                <a:cs typeface="Arial" panose="020B0604020202020204" pitchFamily="34" charset="0"/>
              </a:rPr>
              <a:t> </a:t>
            </a:r>
          </a:p>
        </p:txBody>
      </p:sp>
      <p:grpSp>
        <p:nvGrpSpPr>
          <p:cNvPr id="7" name="Group 6">
            <a:extLst>
              <a:ext uri="{FF2B5EF4-FFF2-40B4-BE49-F238E27FC236}">
                <a16:creationId xmlns:a16="http://schemas.microsoft.com/office/drawing/2014/main" id="{E0BCCDD4-E133-DFE3-9E2E-B9B9E356CB7D}"/>
              </a:ext>
            </a:extLst>
          </p:cNvPr>
          <p:cNvGrpSpPr/>
          <p:nvPr/>
        </p:nvGrpSpPr>
        <p:grpSpPr>
          <a:xfrm>
            <a:off x="185286" y="2870349"/>
            <a:ext cx="3800712" cy="3364931"/>
            <a:chOff x="283200" y="1633682"/>
            <a:chExt cx="3800712" cy="3364931"/>
          </a:xfrm>
        </p:grpSpPr>
        <p:pic>
          <p:nvPicPr>
            <p:cNvPr id="8" name="Picture 7" descr="A collage of diagrams and diagrams&#10;&#10;AI-generated content may be incorrect.">
              <a:extLst>
                <a:ext uri="{FF2B5EF4-FFF2-40B4-BE49-F238E27FC236}">
                  <a16:creationId xmlns:a16="http://schemas.microsoft.com/office/drawing/2014/main" id="{6847FE89-756B-23D3-2FBE-CFA6256E7D41}"/>
                </a:ext>
              </a:extLst>
            </p:cNvPr>
            <p:cNvPicPr>
              <a:picLocks noChangeAspect="1"/>
            </p:cNvPicPr>
            <p:nvPr/>
          </p:nvPicPr>
          <p:blipFill>
            <a:blip r:embed="rId3"/>
            <a:srcRect r="65294" b="53841"/>
            <a:stretch>
              <a:fillRect/>
            </a:stretch>
          </p:blipFill>
          <p:spPr>
            <a:xfrm>
              <a:off x="283200" y="1633682"/>
              <a:ext cx="3800712" cy="3364931"/>
            </a:xfrm>
            <a:prstGeom prst="rect">
              <a:avLst/>
            </a:prstGeom>
          </p:spPr>
        </p:pic>
        <p:sp>
          <p:nvSpPr>
            <p:cNvPr id="13" name="TextBox 12">
              <a:extLst>
                <a:ext uri="{FF2B5EF4-FFF2-40B4-BE49-F238E27FC236}">
                  <a16:creationId xmlns:a16="http://schemas.microsoft.com/office/drawing/2014/main" id="{18710FE2-D2B1-A8AA-44D9-DE1D5CF1A110}"/>
                </a:ext>
              </a:extLst>
            </p:cNvPr>
            <p:cNvSpPr txBox="1"/>
            <p:nvPr/>
          </p:nvSpPr>
          <p:spPr>
            <a:xfrm>
              <a:off x="454794" y="3515829"/>
              <a:ext cx="682879" cy="246221"/>
            </a:xfrm>
            <a:prstGeom prst="rect">
              <a:avLst/>
            </a:prstGeom>
          </p:spPr>
          <p:txBody>
            <a:bodyPr vert="horz" wrap="none" lIns="0" tIns="0" rIns="0" bIns="0" rtlCol="0" anchor="t" anchorCtr="0">
              <a:sp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US" sz="1600" b="1" dirty="0">
                  <a:solidFill>
                    <a:srgbClr val="F800FE"/>
                  </a:solidFill>
                  <a:latin typeface="Arial" panose="020B0604020202020204" pitchFamily="34" charset="0"/>
                  <a:cs typeface="Arial" panose="020B0604020202020204" pitchFamily="34" charset="0"/>
                </a:rPr>
                <a:t>R</a:t>
              </a:r>
              <a:r>
                <a:rPr lang="en-US" altLang="zh-CN" sz="1600" b="1" dirty="0">
                  <a:solidFill>
                    <a:srgbClr val="F800FE"/>
                  </a:solidFill>
                  <a:latin typeface="Arial" panose="020B0604020202020204" pitchFamily="34" charset="0"/>
                  <a:cs typeface="Arial" panose="020B0604020202020204" pitchFamily="34" charset="0"/>
                </a:rPr>
                <a:t>aman</a:t>
              </a:r>
            </a:p>
          </p:txBody>
        </p:sp>
        <p:sp>
          <p:nvSpPr>
            <p:cNvPr id="14" name="TextBox 13">
              <a:extLst>
                <a:ext uri="{FF2B5EF4-FFF2-40B4-BE49-F238E27FC236}">
                  <a16:creationId xmlns:a16="http://schemas.microsoft.com/office/drawing/2014/main" id="{F7C31001-B45C-85E6-EF4A-1075985960D3}"/>
                </a:ext>
              </a:extLst>
            </p:cNvPr>
            <p:cNvSpPr txBox="1"/>
            <p:nvPr/>
          </p:nvSpPr>
          <p:spPr>
            <a:xfrm>
              <a:off x="1891429" y="3515829"/>
              <a:ext cx="751809" cy="246221"/>
            </a:xfrm>
            <a:prstGeom prst="rect">
              <a:avLst/>
            </a:prstGeom>
          </p:spPr>
          <p:txBody>
            <a:bodyPr vert="horz" wrap="none" lIns="0" tIns="0" rIns="0" bIns="0" rtlCol="0" anchor="t" anchorCtr="0">
              <a:sp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US" sz="1600" b="1" dirty="0">
                  <a:solidFill>
                    <a:srgbClr val="FF0000"/>
                  </a:solidFill>
                  <a:latin typeface="Arial" panose="020B0604020202020204" pitchFamily="34" charset="0"/>
                  <a:cs typeface="Arial" panose="020B0604020202020204" pitchFamily="34" charset="0"/>
                </a:rPr>
                <a:t>readout</a:t>
              </a:r>
              <a:endParaRPr lang="en-US" altLang="zh-CN" sz="1600" b="1" dirty="0">
                <a:solidFill>
                  <a:srgbClr val="FF0000"/>
                </a:solidFill>
                <a:latin typeface="Arial" panose="020B0604020202020204" pitchFamily="34" charset="0"/>
                <a:cs typeface="Arial" panose="020B0604020202020204" pitchFamily="34" charset="0"/>
              </a:endParaRPr>
            </a:p>
          </p:txBody>
        </p:sp>
      </p:grpSp>
      <p:sp>
        <p:nvSpPr>
          <p:cNvPr id="5" name="Title 3">
            <a:extLst>
              <a:ext uri="{FF2B5EF4-FFF2-40B4-BE49-F238E27FC236}">
                <a16:creationId xmlns:a16="http://schemas.microsoft.com/office/drawing/2014/main" id="{3A761683-6B3E-9426-B1E2-682C6431F1A7}"/>
              </a:ext>
            </a:extLst>
          </p:cNvPr>
          <p:cNvSpPr txBox="1">
            <a:spLocks/>
          </p:cNvSpPr>
          <p:nvPr/>
        </p:nvSpPr>
        <p:spPr>
          <a:xfrm>
            <a:off x="220715" y="528034"/>
            <a:ext cx="12606764" cy="864858"/>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000" b="0" i="0" kern="1200" spc="60" baseline="0">
                <a:solidFill>
                  <a:schemeClr val="accent1"/>
                </a:solidFill>
                <a:latin typeface="+mj-lt"/>
                <a:ea typeface="Open Sans Extrabold" panose="020B0606030504020204" pitchFamily="34" charset="0"/>
                <a:cs typeface="Microsoft New Tai Lue" panose="020B0502040204020203" pitchFamily="34" charset="0"/>
              </a:defRPr>
            </a:lvl1pPr>
          </a:lstStyle>
          <a:p>
            <a:r>
              <a:rPr lang="en-US" altLang="zh-CN" sz="2800" b="1" dirty="0"/>
              <a:t>4)  On-chip spin control via WG-transmitted Raman</a:t>
            </a:r>
          </a:p>
        </p:txBody>
      </p:sp>
      <p:grpSp>
        <p:nvGrpSpPr>
          <p:cNvPr id="9" name="Group 8">
            <a:extLst>
              <a:ext uri="{FF2B5EF4-FFF2-40B4-BE49-F238E27FC236}">
                <a16:creationId xmlns:a16="http://schemas.microsoft.com/office/drawing/2014/main" id="{EE209443-D85C-D47D-14EF-D47C855323D9}"/>
              </a:ext>
            </a:extLst>
          </p:cNvPr>
          <p:cNvGrpSpPr/>
          <p:nvPr/>
        </p:nvGrpSpPr>
        <p:grpSpPr>
          <a:xfrm>
            <a:off x="7469633" y="1179871"/>
            <a:ext cx="4722367" cy="3497301"/>
            <a:chOff x="4803924" y="1184610"/>
            <a:chExt cx="5579824" cy="4132319"/>
          </a:xfrm>
        </p:grpSpPr>
        <p:pic>
          <p:nvPicPr>
            <p:cNvPr id="16" name="Picture 15">
              <a:extLst>
                <a:ext uri="{FF2B5EF4-FFF2-40B4-BE49-F238E27FC236}">
                  <a16:creationId xmlns:a16="http://schemas.microsoft.com/office/drawing/2014/main" id="{A33FB585-A9C6-572D-1DED-EEBFA1DBFA3F}"/>
                </a:ext>
              </a:extLst>
            </p:cNvPr>
            <p:cNvPicPr>
              <a:picLocks noChangeAspect="1"/>
            </p:cNvPicPr>
            <p:nvPr/>
          </p:nvPicPr>
          <p:blipFill>
            <a:blip r:embed="rId4"/>
            <a:srcRect l="4731" b="60789"/>
            <a:stretch>
              <a:fillRect/>
            </a:stretch>
          </p:blipFill>
          <p:spPr>
            <a:xfrm>
              <a:off x="4803924" y="1236898"/>
              <a:ext cx="5579824" cy="1570444"/>
            </a:xfrm>
            <a:prstGeom prst="rect">
              <a:avLst/>
            </a:prstGeom>
          </p:spPr>
        </p:pic>
        <p:pic>
          <p:nvPicPr>
            <p:cNvPr id="17" name="Picture 16">
              <a:extLst>
                <a:ext uri="{FF2B5EF4-FFF2-40B4-BE49-F238E27FC236}">
                  <a16:creationId xmlns:a16="http://schemas.microsoft.com/office/drawing/2014/main" id="{F209F065-91CF-6400-3697-EA65E08ABBED}"/>
                </a:ext>
              </a:extLst>
            </p:cNvPr>
            <p:cNvPicPr>
              <a:picLocks noChangeAspect="1"/>
            </p:cNvPicPr>
            <p:nvPr/>
          </p:nvPicPr>
          <p:blipFill>
            <a:blip r:embed="rId5"/>
            <a:stretch>
              <a:fillRect/>
            </a:stretch>
          </p:blipFill>
          <p:spPr>
            <a:xfrm>
              <a:off x="4803924" y="3429000"/>
              <a:ext cx="5276199" cy="1887929"/>
            </a:xfrm>
            <a:prstGeom prst="rect">
              <a:avLst/>
            </a:prstGeom>
          </p:spPr>
        </p:pic>
        <p:sp>
          <p:nvSpPr>
            <p:cNvPr id="18" name="文本框 4">
              <a:extLst>
                <a:ext uri="{FF2B5EF4-FFF2-40B4-BE49-F238E27FC236}">
                  <a16:creationId xmlns:a16="http://schemas.microsoft.com/office/drawing/2014/main" id="{3D51F593-6452-273D-085F-4B184785B6F8}"/>
                </a:ext>
              </a:extLst>
            </p:cNvPr>
            <p:cNvSpPr txBox="1"/>
            <p:nvPr/>
          </p:nvSpPr>
          <p:spPr>
            <a:xfrm>
              <a:off x="4929727" y="3059668"/>
              <a:ext cx="4474366" cy="434794"/>
            </a:xfrm>
            <a:prstGeom prst="rect">
              <a:avLst/>
            </a:prstGeom>
            <a:noFill/>
          </p:spPr>
          <p:txBody>
            <a:bodyPr wrap="square" rtlCol="0">
              <a:spAutoFit/>
            </a:bodyPr>
            <a:lstStyle/>
            <a:p>
              <a:r>
                <a:rPr lang="en-US" altLang="zh-CN" b="1" dirty="0">
                  <a:latin typeface="微软雅黑" panose="020B0503020204020204" pitchFamily="34" charset="-122"/>
                  <a:ea typeface="微软雅黑" panose="020B0503020204020204" pitchFamily="34" charset="-122"/>
                </a:rPr>
                <a:t>Rabi</a:t>
              </a:r>
              <a:r>
                <a:rPr lang="zh-CN" altLang="en-US" b="1" dirty="0">
                  <a:latin typeface="微软雅黑" panose="020B0503020204020204" pitchFamily="34" charset="-122"/>
                  <a:ea typeface="微软雅黑" panose="020B0503020204020204" pitchFamily="34" charset="-122"/>
                </a:rPr>
                <a:t> </a:t>
              </a:r>
              <a:r>
                <a:rPr lang="en-US" altLang="zh-CN" b="1" dirty="0">
                  <a:latin typeface="微软雅黑" panose="020B0503020204020204" pitchFamily="34" charset="-122"/>
                  <a:ea typeface="微软雅黑" panose="020B0503020204020204" pitchFamily="34" charset="-122"/>
                </a:rPr>
                <a:t>oscillation</a:t>
              </a:r>
              <a:endParaRPr lang="zh-CN" altLang="en-US" b="1" dirty="0">
                <a:latin typeface="微软雅黑" panose="020B0503020204020204" pitchFamily="34" charset="-122"/>
                <a:ea typeface="微软雅黑" panose="020B0503020204020204" pitchFamily="34" charset="-122"/>
              </a:endParaRPr>
            </a:p>
          </p:txBody>
        </p:sp>
        <p:sp>
          <p:nvSpPr>
            <p:cNvPr id="2" name="文本框 4">
              <a:extLst>
                <a:ext uri="{FF2B5EF4-FFF2-40B4-BE49-F238E27FC236}">
                  <a16:creationId xmlns:a16="http://schemas.microsoft.com/office/drawing/2014/main" id="{F307A8F7-F10D-DF19-CC98-C6B35101CF4B}"/>
                </a:ext>
              </a:extLst>
            </p:cNvPr>
            <p:cNvSpPr txBox="1"/>
            <p:nvPr/>
          </p:nvSpPr>
          <p:spPr>
            <a:xfrm>
              <a:off x="4803924" y="1184610"/>
              <a:ext cx="3677575" cy="434794"/>
            </a:xfrm>
            <a:prstGeom prst="rect">
              <a:avLst/>
            </a:prstGeom>
            <a:noFill/>
          </p:spPr>
          <p:txBody>
            <a:bodyPr wrap="square" rtlCol="0">
              <a:spAutoFit/>
            </a:bodyPr>
            <a:lstStyle/>
            <a:p>
              <a:r>
                <a:rPr lang="en-US" altLang="zh-CN" b="1" dirty="0">
                  <a:latin typeface="微软雅黑" panose="020B0503020204020204" pitchFamily="34" charset="-122"/>
                  <a:ea typeface="微软雅黑" panose="020B0503020204020204" pitchFamily="34" charset="-122"/>
                </a:rPr>
                <a:t>Pulse sequence</a:t>
              </a:r>
              <a:endParaRPr lang="zh-CN" altLang="en-US" b="1" dirty="0">
                <a:latin typeface="微软雅黑" panose="020B0503020204020204" pitchFamily="34" charset="-122"/>
                <a:ea typeface="微软雅黑" panose="020B0503020204020204" pitchFamily="34" charset="-122"/>
              </a:endParaRPr>
            </a:p>
          </p:txBody>
        </p:sp>
      </p:grpSp>
      <p:sp>
        <p:nvSpPr>
          <p:cNvPr id="6" name="TextBox 5">
            <a:extLst>
              <a:ext uri="{FF2B5EF4-FFF2-40B4-BE49-F238E27FC236}">
                <a16:creationId xmlns:a16="http://schemas.microsoft.com/office/drawing/2014/main" id="{9FF9EBFB-BF4F-D907-79BE-3952F5AB29A8}"/>
              </a:ext>
            </a:extLst>
          </p:cNvPr>
          <p:cNvSpPr txBox="1"/>
          <p:nvPr/>
        </p:nvSpPr>
        <p:spPr>
          <a:xfrm>
            <a:off x="4611757" y="5715958"/>
            <a:ext cx="6384897" cy="76944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1600" b="1" dirty="0">
                <a:solidFill>
                  <a:schemeClr val="tx1"/>
                </a:solidFill>
                <a:latin typeface="Arial" panose="020B0604020202020204" pitchFamily="34" charset="0"/>
                <a:cs typeface="Arial" panose="020B0604020202020204" pitchFamily="34" charset="0"/>
              </a:rPr>
              <a:t>advantage of remote spin control</a:t>
            </a:r>
          </a:p>
          <a:p>
            <a:pPr marL="285750" indent="-285750">
              <a:buFont typeface="Wingdings" panose="05000000000000000000" pitchFamily="2" charset="2"/>
              <a:buChar char="v"/>
            </a:pPr>
            <a:r>
              <a:rPr lang="en-US" sz="1400" dirty="0">
                <a:solidFill>
                  <a:schemeClr val="tx1"/>
                </a:solidFill>
                <a:latin typeface="Arial" panose="020B0604020202020204" pitchFamily="34" charset="0"/>
                <a:cs typeface="Arial" panose="020B0604020202020204" pitchFamily="34" charset="0"/>
              </a:rPr>
              <a:t>Lower excitation power → reduced laser-induced spin-flip rate(</a:t>
            </a:r>
            <a:r>
              <a:rPr lang="el-GR" sz="1400" dirty="0">
                <a:solidFill>
                  <a:schemeClr val="tx1"/>
                </a:solidFill>
                <a:latin typeface="Arial" panose="020B0604020202020204" pitchFamily="34" charset="0"/>
                <a:cs typeface="Arial" panose="020B0604020202020204" pitchFamily="34" charset="0"/>
              </a:rPr>
              <a:t>κ)</a:t>
            </a:r>
            <a:endParaRPr lang="en-US" sz="1400" dirty="0">
              <a:solidFill>
                <a:schemeClr val="tx1"/>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v"/>
            </a:pPr>
            <a:r>
              <a:rPr lang="en-US" sz="1400" dirty="0">
                <a:solidFill>
                  <a:schemeClr val="tx1"/>
                </a:solidFill>
                <a:latin typeface="Arial" panose="020B0604020202020204" pitchFamily="34" charset="0"/>
                <a:cs typeface="Arial" panose="020B0604020202020204" pitchFamily="34" charset="0"/>
              </a:rPr>
              <a:t>More robust → less sensitive to laser polarization and alignment</a:t>
            </a:r>
          </a:p>
        </p:txBody>
      </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9EDA421F-FCC3-ECDD-CAB3-2C5E31015DE0}"/>
                  </a:ext>
                </a:extLst>
              </p:cNvPr>
              <p:cNvSpPr txBox="1"/>
              <p:nvPr/>
            </p:nvSpPr>
            <p:spPr>
              <a:xfrm>
                <a:off x="4041988" y="4911252"/>
                <a:ext cx="3800713" cy="59304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14:m>
                  <m:oMath xmlns:m="http://schemas.openxmlformats.org/officeDocument/2006/math">
                    <m:sSub>
                      <m:sSubPr>
                        <m:ctrlPr>
                          <a:rPr kumimoji="0" lang="el-GR" sz="14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rPr>
                        </m:ctrlPr>
                      </m:sSubPr>
                      <m:e>
                        <m:r>
                          <a:rPr kumimoji="0" lang="el-GR" sz="14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rPr>
                          <m:t>𝜴</m:t>
                        </m:r>
                      </m:e>
                      <m:sub>
                        <m:r>
                          <a:rPr kumimoji="0" lang="en-US" sz="14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rPr>
                          <m:t>𝒆𝒇𝒇</m:t>
                        </m:r>
                      </m:sub>
                    </m:sSub>
                  </m:oMath>
                </a14:m>
                <a:r>
                  <a:rPr kumimoji="0" lang="en-US" sz="14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is maximized when </a:t>
                </a:r>
                <a14:m>
                  <m:oMath xmlns:m="http://schemas.openxmlformats.org/officeDocument/2006/math">
                    <m:sSub>
                      <m:sSubPr>
                        <m:ctrlPr>
                          <a:rPr kumimoji="0" lang="el-GR" sz="1400" b="1" i="0"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rPr>
                        </m:ctrlPr>
                      </m:sSubPr>
                      <m:e>
                        <m:r>
                          <a:rPr kumimoji="0" lang="el-GR" sz="1400" b="1" i="0"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rPr>
                          <m:t>𝛀</m:t>
                        </m:r>
                      </m:e>
                      <m:sub>
                        <m:r>
                          <a:rPr kumimoji="0" lang="en-US" sz="1400" b="1" i="0"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rPr>
                          <m:t>𝐱</m:t>
                        </m:r>
                      </m:sub>
                    </m:sSub>
                  </m:oMath>
                </a14:m>
                <a:r>
                  <a:rPr kumimoji="0" lang="en-US" sz="14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and </a:t>
                </a:r>
                <a14:m>
                  <m:oMath xmlns:m="http://schemas.openxmlformats.org/officeDocument/2006/math">
                    <m:sSub>
                      <m:sSubPr>
                        <m:ctrlPr>
                          <a:rPr kumimoji="0" lang="el-GR" sz="1400" b="1"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rPr>
                        </m:ctrlPr>
                      </m:sSubPr>
                      <m:e>
                        <m:r>
                          <a:rPr kumimoji="0" lang="el-GR" sz="1400" b="1" i="1"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18" charset="0"/>
                          </a:rPr>
                          <m:t>𝜴</m:t>
                        </m:r>
                      </m:e>
                      <m:sub>
                        <m:r>
                          <a:rPr kumimoji="0" lang="en-US" sz="14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rPr>
                          <m:t>𝒚</m:t>
                        </m:r>
                      </m:sub>
                    </m:sSub>
                  </m:oMath>
                </a14:m>
                <a:r>
                  <a:rPr kumimoji="0" lang="en-US" sz="14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are </a:t>
                </a:r>
                <a14:m>
                  <m:oMath xmlns:m="http://schemas.openxmlformats.org/officeDocument/2006/math">
                    <m:f>
                      <m:fPr>
                        <m:ctrlPr>
                          <a:rPr kumimoji="0" lang="en-US" sz="14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Arial" panose="020B0604020202020204" pitchFamily="34" charset="0"/>
                          </a:rPr>
                        </m:ctrlPr>
                      </m:fPr>
                      <m:num>
                        <m:r>
                          <a:rPr kumimoji="0" lang="en-US" sz="1400" b="1" i="1" u="none" strike="noStrike" kern="1200" cap="none" spc="0" normalizeH="0" baseline="0" noProof="0" smtClean="0">
                            <a:ln>
                              <a:noFill/>
                            </a:ln>
                            <a:solidFill>
                              <a:srgbClr val="000000"/>
                            </a:solidFill>
                            <a:effectLst/>
                            <a:uLnTx/>
                            <a:uFillTx/>
                            <a:latin typeface="Cambria Math" panose="02040503050406030204" pitchFamily="18" charset="0"/>
                            <a:ea typeface="Cambria Math" panose="02040503050406030204" pitchFamily="18" charset="0"/>
                            <a:cs typeface="Arial" panose="020B0604020202020204" pitchFamily="34" charset="0"/>
                          </a:rPr>
                          <m:t>𝝅</m:t>
                        </m:r>
                      </m:num>
                      <m:den>
                        <m:r>
                          <a:rPr kumimoji="0" lang="en-US" sz="1400" b="1" i="1" u="none" strike="noStrike" kern="1200" cap="none" spc="0" normalizeH="0" baseline="0" noProof="0" smtClean="0">
                            <a:ln>
                              <a:noFill/>
                            </a:ln>
                            <a:solidFill>
                              <a:srgbClr val="000000"/>
                            </a:solidFill>
                            <a:effectLst/>
                            <a:uLnTx/>
                            <a:uFillTx/>
                            <a:latin typeface="Cambria Math" panose="02040503050406030204" pitchFamily="18" charset="0"/>
                            <a:cs typeface="Arial" panose="020B0604020202020204" pitchFamily="34" charset="0"/>
                          </a:rPr>
                          <m:t>𝟐</m:t>
                        </m:r>
                      </m:den>
                    </m:f>
                  </m:oMath>
                </a14:m>
                <a:r>
                  <a:rPr kumimoji="0" lang="en-US" sz="14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 out of phase (circular)</a:t>
                </a:r>
                <a:endParaRPr kumimoji="0" lang="en-US" sz="16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mc:Choice>
        <mc:Fallback xmlns="">
          <p:sp>
            <p:nvSpPr>
              <p:cNvPr id="15" name="TextBox 14">
                <a:extLst>
                  <a:ext uri="{FF2B5EF4-FFF2-40B4-BE49-F238E27FC236}">
                    <a16:creationId xmlns:a16="http://schemas.microsoft.com/office/drawing/2014/main" id="{9EDA421F-FCC3-ECDD-CAB3-2C5E31015DE0}"/>
                  </a:ext>
                </a:extLst>
              </p:cNvPr>
              <p:cNvSpPr txBox="1">
                <a:spLocks noRot="1" noChangeAspect="1" noMove="1" noResize="1" noEditPoints="1" noAdjustHandles="1" noChangeArrowheads="1" noChangeShapeType="1" noTextEdit="1"/>
              </p:cNvSpPr>
              <p:nvPr/>
            </p:nvSpPr>
            <p:spPr>
              <a:xfrm>
                <a:off x="4041988" y="4911252"/>
                <a:ext cx="3800713" cy="593047"/>
              </a:xfrm>
              <a:prstGeom prst="rect">
                <a:avLst/>
              </a:prstGeom>
              <a:blipFill>
                <a:blip r:embed="rId6"/>
                <a:stretch>
                  <a:fillRect l="-481" b="-10309"/>
                </a:stretch>
              </a:blipFill>
            </p:spPr>
            <p:txBody>
              <a:bodyPr/>
              <a:lstStyle/>
              <a:p>
                <a:r>
                  <a:rPr lang="en-US">
                    <a:noFill/>
                  </a:rPr>
                  <a:t> </a:t>
                </a:r>
              </a:p>
            </p:txBody>
          </p:sp>
        </mc:Fallback>
      </mc:AlternateContent>
      <p:pic>
        <p:nvPicPr>
          <p:cNvPr id="20" name="Picture 19">
            <a:extLst>
              <a:ext uri="{FF2B5EF4-FFF2-40B4-BE49-F238E27FC236}">
                <a16:creationId xmlns:a16="http://schemas.microsoft.com/office/drawing/2014/main" id="{7846D738-2598-9249-8815-D9FE7B7FAEEA}"/>
              </a:ext>
            </a:extLst>
          </p:cNvPr>
          <p:cNvPicPr>
            <a:picLocks noChangeAspect="1"/>
          </p:cNvPicPr>
          <p:nvPr/>
        </p:nvPicPr>
        <p:blipFill>
          <a:blip r:embed="rId7"/>
          <a:stretch>
            <a:fillRect/>
          </a:stretch>
        </p:blipFill>
        <p:spPr>
          <a:xfrm>
            <a:off x="4041989" y="1038229"/>
            <a:ext cx="2663952" cy="2766411"/>
          </a:xfrm>
          <a:prstGeom prst="rect">
            <a:avLst/>
          </a:prstGeom>
        </p:spPr>
      </p:pic>
      <p:pic>
        <p:nvPicPr>
          <p:cNvPr id="21" name="Picture 20">
            <a:extLst>
              <a:ext uri="{FF2B5EF4-FFF2-40B4-BE49-F238E27FC236}">
                <a16:creationId xmlns:a16="http://schemas.microsoft.com/office/drawing/2014/main" id="{B3E19A60-6C9C-1CA1-5914-E1E6C23FC665}"/>
              </a:ext>
            </a:extLst>
          </p:cNvPr>
          <p:cNvPicPr>
            <a:picLocks noChangeAspect="1"/>
          </p:cNvPicPr>
          <p:nvPr/>
        </p:nvPicPr>
        <p:blipFill>
          <a:blip r:embed="rId8"/>
          <a:stretch>
            <a:fillRect/>
          </a:stretch>
        </p:blipFill>
        <p:spPr>
          <a:xfrm>
            <a:off x="4201554" y="4247912"/>
            <a:ext cx="2724032" cy="370468"/>
          </a:xfrm>
          <a:prstGeom prst="rect">
            <a:avLst/>
          </a:prstGeom>
          <a:ln>
            <a:noFill/>
          </a:ln>
          <a:effectLst>
            <a:outerShdw blurRad="292100" dist="139700" dir="2700000" algn="tl" rotWithShape="0">
              <a:srgbClr val="333333">
                <a:alpha val="65000"/>
              </a:srgbClr>
            </a:outerShdw>
          </a:effectLst>
        </p:spPr>
      </p:pic>
      <p:sp>
        <p:nvSpPr>
          <p:cNvPr id="11" name="TextBox 10">
            <a:extLst>
              <a:ext uri="{FF2B5EF4-FFF2-40B4-BE49-F238E27FC236}">
                <a16:creationId xmlns:a16="http://schemas.microsoft.com/office/drawing/2014/main" id="{9456D29A-EE16-7FE5-5B9A-571BA7C8175A}"/>
              </a:ext>
            </a:extLst>
          </p:cNvPr>
          <p:cNvSpPr txBox="1"/>
          <p:nvPr/>
        </p:nvSpPr>
        <p:spPr>
          <a:xfrm>
            <a:off x="4732285" y="6596715"/>
            <a:ext cx="2455695" cy="276999"/>
          </a:xfrm>
          <a:prstGeom prst="rect">
            <a:avLst/>
          </a:prstGeom>
          <a:noFill/>
        </p:spPr>
        <p:txBody>
          <a:bodyPr wrap="square">
            <a:spAutoFit/>
          </a:bodyPr>
          <a:lstStyle/>
          <a:p>
            <a:r>
              <a:rPr lang="en-US" sz="1200" b="1" i="1" dirty="0">
                <a:latin typeface="Segoe UI Semibold" panose="020B0702040204020203" pitchFamily="34" charset="0"/>
                <a:ea typeface="微软雅黑" panose="020B0503020204020204" pitchFamily="34" charset="-122"/>
                <a:cs typeface="Segoe UI Semibold" panose="020B0702040204020203" pitchFamily="34" charset="0"/>
              </a:rPr>
              <a:t>Shikai Liu, et al. </a:t>
            </a:r>
            <a:r>
              <a:rPr lang="en-US" sz="1200" b="1" i="1" dirty="0">
                <a:latin typeface="Arial" panose="020B0604020202020204" pitchFamily="34" charset="0"/>
                <a:ea typeface="微软雅黑" panose="020B0503020204020204" pitchFamily="34" charset="-122"/>
                <a:cs typeface="Arial" panose="020B0604020202020204" pitchFamily="34" charset="0"/>
              </a:rPr>
              <a:t>In preparation</a:t>
            </a:r>
            <a:endParaRPr lang="en-US" sz="1400" dirty="0"/>
          </a:p>
        </p:txBody>
      </p:sp>
    </p:spTree>
    <p:extLst>
      <p:ext uri="{BB962C8B-B14F-4D97-AF65-F5344CB8AC3E}">
        <p14:creationId xmlns:p14="http://schemas.microsoft.com/office/powerpoint/2010/main" val="2113583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318AC-1F28-21BD-6D44-39A64BF7F46D}"/>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F22A89CA-1E28-74DE-580B-DCEF9AA48089}"/>
              </a:ext>
            </a:extLst>
          </p:cNvPr>
          <p:cNvSpPr>
            <a:spLocks noGrp="1"/>
          </p:cNvSpPr>
          <p:nvPr>
            <p:ph type="dt" sz="half" idx="10"/>
          </p:nvPr>
        </p:nvSpPr>
        <p:spPr/>
        <p:txBody>
          <a:bodyPr/>
          <a:lstStyle/>
          <a:p>
            <a:fld id="{CA98901C-AD74-491C-9322-C106FC5C099A}" type="datetime1">
              <a:rPr lang="en-GB" smtClean="0"/>
              <a:t>20/08/2026</a:t>
            </a:fld>
            <a:endParaRPr lang="en-GB" dirty="0"/>
          </a:p>
        </p:txBody>
      </p:sp>
      <p:sp>
        <p:nvSpPr>
          <p:cNvPr id="4" name="Slide Number Placeholder 3">
            <a:extLst>
              <a:ext uri="{FF2B5EF4-FFF2-40B4-BE49-F238E27FC236}">
                <a16:creationId xmlns:a16="http://schemas.microsoft.com/office/drawing/2014/main" id="{7A6C0AE6-74D8-793D-6F3C-DAEB2E4CCEA4}"/>
              </a:ext>
            </a:extLst>
          </p:cNvPr>
          <p:cNvSpPr>
            <a:spLocks noGrp="1"/>
          </p:cNvSpPr>
          <p:nvPr>
            <p:ph type="sldNum" sz="quarter" idx="12"/>
          </p:nvPr>
        </p:nvSpPr>
        <p:spPr/>
        <p:txBody>
          <a:bodyPr/>
          <a:lstStyle/>
          <a:p>
            <a:fld id="{091A926C-488A-4E3E-9C21-57CAA120E114}" type="slidenum">
              <a:rPr lang="en-GB" smtClean="0"/>
              <a:t>2</a:t>
            </a:fld>
            <a:endParaRPr lang="en-GB" dirty="0"/>
          </a:p>
        </p:txBody>
      </p:sp>
      <p:sp>
        <p:nvSpPr>
          <p:cNvPr id="169" name="Title 3">
            <a:extLst>
              <a:ext uri="{FF2B5EF4-FFF2-40B4-BE49-F238E27FC236}">
                <a16:creationId xmlns:a16="http://schemas.microsoft.com/office/drawing/2014/main" id="{AB1DD64E-4495-1951-1AE1-962D3A345A43}"/>
              </a:ext>
            </a:extLst>
          </p:cNvPr>
          <p:cNvSpPr txBox="1">
            <a:spLocks/>
          </p:cNvSpPr>
          <p:nvPr/>
        </p:nvSpPr>
        <p:spPr>
          <a:xfrm>
            <a:off x="220714" y="528034"/>
            <a:ext cx="11971285" cy="864858"/>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000" b="0" i="0" kern="1200" spc="60" baseline="0">
                <a:solidFill>
                  <a:schemeClr val="accent1"/>
                </a:solidFill>
                <a:latin typeface="+mj-lt"/>
                <a:ea typeface="Open Sans Extrabold" panose="020B0606030504020204" pitchFamily="34" charset="0"/>
                <a:cs typeface="Microsoft New Tai Lue" panose="020B0502040204020203" pitchFamily="34" charset="0"/>
              </a:defRPr>
            </a:lvl1pPr>
          </a:lstStyle>
          <a:p>
            <a:r>
              <a:rPr lang="en-US" altLang="zh-CN" sz="2800" b="1" dirty="0"/>
              <a:t>Chiral quantum optics (QD +chiral WG)</a:t>
            </a:r>
            <a:endParaRPr lang="en-GB" sz="2800" b="1" dirty="0"/>
          </a:p>
        </p:txBody>
      </p:sp>
      <p:sp>
        <p:nvSpPr>
          <p:cNvPr id="19" name="TextBox 18">
            <a:extLst>
              <a:ext uri="{FF2B5EF4-FFF2-40B4-BE49-F238E27FC236}">
                <a16:creationId xmlns:a16="http://schemas.microsoft.com/office/drawing/2014/main" id="{A553B82C-EA62-342D-401D-FDC9E3CF2801}"/>
              </a:ext>
            </a:extLst>
          </p:cNvPr>
          <p:cNvSpPr txBox="1"/>
          <p:nvPr/>
        </p:nvSpPr>
        <p:spPr>
          <a:xfrm>
            <a:off x="8510853" y="6396335"/>
            <a:ext cx="2818074" cy="461665"/>
          </a:xfrm>
          <a:prstGeom prst="rect">
            <a:avLst/>
          </a:prstGeom>
          <a:noFill/>
        </p:spPr>
        <p:txBody>
          <a:bodyPr wrap="square">
            <a:spAutoFit/>
          </a:bodyPr>
          <a:lstStyle/>
          <a:p>
            <a:endParaRPr lang="en-US" sz="1200" dirty="0">
              <a:solidFill>
                <a:srgbClr val="0000FE"/>
              </a:solidFill>
              <a:latin typeface="Arial" panose="020B0604020202020204" pitchFamily="34" charset="0"/>
              <a:cs typeface="Arial" panose="020B0604020202020204" pitchFamily="34" charset="0"/>
            </a:endParaRPr>
          </a:p>
          <a:p>
            <a:r>
              <a:rPr lang="en-US" sz="1200" dirty="0">
                <a:solidFill>
                  <a:srgbClr val="0000FE"/>
                </a:solidFill>
                <a:latin typeface="Arial" panose="020B0604020202020204" pitchFamily="34" charset="0"/>
                <a:cs typeface="Arial" panose="020B0604020202020204" pitchFamily="34" charset="0"/>
              </a:rPr>
              <a:t>Phys. Rev. Lett. </a:t>
            </a:r>
            <a:r>
              <a:rPr lang="en-US" sz="1200" b="1" dirty="0">
                <a:solidFill>
                  <a:srgbClr val="0000FE"/>
                </a:solidFill>
                <a:latin typeface="Arial" panose="020B0604020202020204" pitchFamily="34" charset="0"/>
                <a:cs typeface="Arial" panose="020B0604020202020204" pitchFamily="34" charset="0"/>
              </a:rPr>
              <a:t>128</a:t>
            </a:r>
            <a:r>
              <a:rPr lang="en-US" sz="1200" dirty="0">
                <a:solidFill>
                  <a:srgbClr val="0000FE"/>
                </a:solidFill>
                <a:latin typeface="Arial" panose="020B0604020202020204" pitchFamily="34" charset="0"/>
                <a:cs typeface="Arial" panose="020B0604020202020204" pitchFamily="34" charset="0"/>
              </a:rPr>
              <a:t>, 073602 (2022).  </a:t>
            </a:r>
            <a:endParaRPr lang="en-US" sz="1200" b="0" i="0" dirty="0">
              <a:solidFill>
                <a:srgbClr val="0000FE"/>
              </a:solidFill>
              <a:effectLst/>
              <a:latin typeface="Arial" panose="020B0604020202020204" pitchFamily="34" charset="0"/>
              <a:cs typeface="Arial" panose="020B0604020202020204" pitchFamily="34" charset="0"/>
            </a:endParaRPr>
          </a:p>
        </p:txBody>
      </p:sp>
      <p:pic>
        <p:nvPicPr>
          <p:cNvPr id="30" name="Picture 29">
            <a:extLst>
              <a:ext uri="{FF2B5EF4-FFF2-40B4-BE49-F238E27FC236}">
                <a16:creationId xmlns:a16="http://schemas.microsoft.com/office/drawing/2014/main" id="{1B5EED89-EFD4-2875-EF55-81A200DF6758}"/>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6958" t="12339" r="65964" b="51113"/>
          <a:stretch>
            <a:fillRect/>
          </a:stretch>
        </p:blipFill>
        <p:spPr>
          <a:xfrm>
            <a:off x="606645" y="4840198"/>
            <a:ext cx="1034069" cy="945533"/>
          </a:xfrm>
          <a:prstGeom prst="rect">
            <a:avLst/>
          </a:prstGeom>
        </p:spPr>
      </p:pic>
      <p:grpSp>
        <p:nvGrpSpPr>
          <p:cNvPr id="35" name="Group 34">
            <a:extLst>
              <a:ext uri="{FF2B5EF4-FFF2-40B4-BE49-F238E27FC236}">
                <a16:creationId xmlns:a16="http://schemas.microsoft.com/office/drawing/2014/main" id="{6B82D9B7-0C3F-62F3-517D-CF171EDA866F}"/>
              </a:ext>
            </a:extLst>
          </p:cNvPr>
          <p:cNvGrpSpPr/>
          <p:nvPr/>
        </p:nvGrpSpPr>
        <p:grpSpPr>
          <a:xfrm>
            <a:off x="2883436" y="4799055"/>
            <a:ext cx="1091372" cy="986677"/>
            <a:chOff x="8700329" y="1078673"/>
            <a:chExt cx="1091372" cy="986677"/>
          </a:xfrm>
        </p:grpSpPr>
        <p:pic>
          <p:nvPicPr>
            <p:cNvPr id="31" name="Picture 30">
              <a:extLst>
                <a:ext uri="{FF2B5EF4-FFF2-40B4-BE49-F238E27FC236}">
                  <a16:creationId xmlns:a16="http://schemas.microsoft.com/office/drawing/2014/main" id="{9D627906-069B-BB81-0F86-FB99AE8BF666}"/>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12339" r="81976" b="51113"/>
            <a:stretch>
              <a:fillRect/>
            </a:stretch>
          </p:blipFill>
          <p:spPr>
            <a:xfrm>
              <a:off x="8700329" y="1119817"/>
              <a:ext cx="1091372" cy="945533"/>
            </a:xfrm>
            <a:prstGeom prst="rect">
              <a:avLst/>
            </a:prstGeom>
          </p:spPr>
        </p:pic>
        <p:pic>
          <p:nvPicPr>
            <p:cNvPr id="32" name="Picture 31">
              <a:extLst>
                <a:ext uri="{FF2B5EF4-FFF2-40B4-BE49-F238E27FC236}">
                  <a16:creationId xmlns:a16="http://schemas.microsoft.com/office/drawing/2014/main" id="{C0C8723C-D01D-6D3B-2C53-0B8C00FFB5A8}"/>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22664" t="21928" r="71837" b="63407"/>
            <a:stretch>
              <a:fillRect/>
            </a:stretch>
          </p:blipFill>
          <p:spPr>
            <a:xfrm>
              <a:off x="9161929" y="1372618"/>
              <a:ext cx="332975" cy="379377"/>
            </a:xfrm>
            <a:prstGeom prst="rect">
              <a:avLst/>
            </a:prstGeom>
          </p:spPr>
        </p:pic>
        <p:sp>
          <p:nvSpPr>
            <p:cNvPr id="33" name="Oval 32">
              <a:extLst>
                <a:ext uri="{FF2B5EF4-FFF2-40B4-BE49-F238E27FC236}">
                  <a16:creationId xmlns:a16="http://schemas.microsoft.com/office/drawing/2014/main" id="{7151620B-FD0E-4B72-C52F-5AA6C1210D1D}"/>
                </a:ext>
              </a:extLst>
            </p:cNvPr>
            <p:cNvSpPr/>
            <p:nvPr/>
          </p:nvSpPr>
          <p:spPr>
            <a:xfrm rot="2459618">
              <a:off x="9422296" y="1644902"/>
              <a:ext cx="94800" cy="232249"/>
            </a:xfrm>
            <a:prstGeom prst="ellipse">
              <a:avLst/>
            </a:prstGeom>
            <a:ln>
              <a:solidFill>
                <a:schemeClr val="bg1"/>
              </a:solidFill>
            </a:ln>
          </p:spPr>
          <p:style>
            <a:lnRef idx="2">
              <a:schemeClr val="dk1"/>
            </a:lnRef>
            <a:fillRef idx="1">
              <a:schemeClr val="lt1"/>
            </a:fillRef>
            <a:effectRef idx="0">
              <a:schemeClr val="dk1"/>
            </a:effectRef>
            <a:fontRef idx="minor">
              <a:schemeClr val="dk1"/>
            </a:fontRef>
          </p:style>
          <p:txBody>
            <a:bodyPr wrap="square" rtlCol="0" anchor="ctr">
              <a:noAutofit/>
            </a:bodyPr>
            <a:lstStyle/>
            <a:p>
              <a:pPr algn="l"/>
              <a:endParaRPr lang="en-US" sz="2400" dirty="0" err="1">
                <a:solidFill>
                  <a:schemeClr val="bg1"/>
                </a:solidFill>
              </a:endParaRPr>
            </a:p>
          </p:txBody>
        </p:sp>
        <p:sp>
          <p:nvSpPr>
            <p:cNvPr id="34" name="Oval 33">
              <a:extLst>
                <a:ext uri="{FF2B5EF4-FFF2-40B4-BE49-F238E27FC236}">
                  <a16:creationId xmlns:a16="http://schemas.microsoft.com/office/drawing/2014/main" id="{D587654F-A781-D084-650F-D0888A726509}"/>
                </a:ext>
              </a:extLst>
            </p:cNvPr>
            <p:cNvSpPr/>
            <p:nvPr/>
          </p:nvSpPr>
          <p:spPr>
            <a:xfrm>
              <a:off x="8700329" y="1078673"/>
              <a:ext cx="375516" cy="211867"/>
            </a:xfrm>
            <a:prstGeom prst="ellipse">
              <a:avLst/>
            </a:prstGeom>
            <a:ln>
              <a:solidFill>
                <a:schemeClr val="bg1"/>
              </a:solidFill>
            </a:ln>
          </p:spPr>
          <p:style>
            <a:lnRef idx="2">
              <a:schemeClr val="dk1"/>
            </a:lnRef>
            <a:fillRef idx="1">
              <a:schemeClr val="lt1"/>
            </a:fillRef>
            <a:effectRef idx="0">
              <a:schemeClr val="dk1"/>
            </a:effectRef>
            <a:fontRef idx="minor">
              <a:schemeClr val="dk1"/>
            </a:fontRef>
          </p:style>
          <p:txBody>
            <a:bodyPr wrap="square" rtlCol="0" anchor="ctr">
              <a:noAutofit/>
            </a:bodyPr>
            <a:lstStyle/>
            <a:p>
              <a:pPr algn="l"/>
              <a:endParaRPr lang="en-US" sz="2400" dirty="0" err="1">
                <a:solidFill>
                  <a:schemeClr val="bg1"/>
                </a:solidFill>
              </a:endParaRPr>
            </a:p>
          </p:txBody>
        </p:sp>
      </p:grpSp>
      <p:sp>
        <p:nvSpPr>
          <p:cNvPr id="36" name="Arrow: Right 35">
            <a:extLst>
              <a:ext uri="{FF2B5EF4-FFF2-40B4-BE49-F238E27FC236}">
                <a16:creationId xmlns:a16="http://schemas.microsoft.com/office/drawing/2014/main" id="{EFA0827F-4B76-785C-1D94-84924711639D}"/>
              </a:ext>
            </a:extLst>
          </p:cNvPr>
          <p:cNvSpPr/>
          <p:nvPr/>
        </p:nvSpPr>
        <p:spPr>
          <a:xfrm>
            <a:off x="1795847" y="5104036"/>
            <a:ext cx="1034069" cy="269358"/>
          </a:xfrm>
          <a:prstGeom prst="rightArrow">
            <a:avLst/>
          </a:prstGeom>
          <a:solidFill>
            <a:schemeClr val="accent1"/>
          </a:solidFill>
          <a:ln w="6350">
            <a:solidFill>
              <a:schemeClr val="accent1"/>
            </a:solidFill>
          </a:ln>
        </p:spPr>
        <p:txBody>
          <a:bodyPr wrap="square" rtlCol="0" anchor="ctr">
            <a:noAutofit/>
          </a:bodyPr>
          <a:lstStyle/>
          <a:p>
            <a:pPr algn="l"/>
            <a:endParaRPr lang="en-US" sz="2400" dirty="0" err="1">
              <a:solidFill>
                <a:schemeClr val="bg1"/>
              </a:solidFill>
            </a:endParaRPr>
          </a:p>
        </p:txBody>
      </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075EAA41-5F7A-FF86-4E1B-0859ACB29E0F}"/>
                  </a:ext>
                </a:extLst>
              </p:cNvPr>
              <p:cNvSpPr txBox="1"/>
              <p:nvPr/>
            </p:nvSpPr>
            <p:spPr>
              <a:xfrm>
                <a:off x="201684" y="5910060"/>
                <a:ext cx="6437655" cy="731354"/>
              </a:xfrm>
              <a:prstGeom prst="rect">
                <a:avLst/>
              </a:prstGeom>
              <a:noFill/>
            </p:spPr>
            <p:txBody>
              <a:bodyPr wrap="square">
                <a:spAutoFit/>
              </a:bodyPr>
              <a:lstStyle/>
              <a:p>
                <a:r>
                  <a:rPr lang="en-US" altLang="zh-CN" b="1" dirty="0">
                    <a:latin typeface="Arial" panose="020B0604020202020204" pitchFamily="34" charset="0"/>
                    <a:cs typeface="Arial" panose="020B0604020202020204" pitchFamily="34" charset="0"/>
                  </a:rPr>
                  <a:t>Carefully engineer the local </a:t>
                </a:r>
                <a:r>
                  <a:rPr lang="en-US" altLang="zh-CN" b="1" dirty="0">
                    <a:latin typeface="Arial" panose="020B0604020202020204" pitchFamily="34" charset="0"/>
                    <a:cs typeface="Arial" panose="020B0604020202020204" pitchFamily="34" charset="0"/>
                    <a:sym typeface="Wingdings" panose="05000000000000000000" pitchFamily="2" charset="2"/>
                  </a:rPr>
                  <a:t>electric field with perfect circular pol </a:t>
                </a:r>
                <a:r>
                  <a:rPr lang="en-US" altLang="zh-CN" b="1" dirty="0">
                    <a:solidFill>
                      <a:srgbClr val="C00000"/>
                    </a:solidFill>
                    <a:latin typeface="Arial" panose="020B0604020202020204" pitchFamily="34" charset="0"/>
                    <a:cs typeface="Arial" panose="020B0604020202020204" pitchFamily="34" charset="0"/>
                    <a:sym typeface="Wingdings" panose="05000000000000000000" pitchFamily="2" charset="2"/>
                  </a:rPr>
                  <a:t>(</a:t>
                </a:r>
                <a14:m>
                  <m:oMath xmlns:m="http://schemas.openxmlformats.org/officeDocument/2006/math">
                    <m:sSub>
                      <m:sSubPr>
                        <m:ctrlPr>
                          <a:rPr lang="en-US" altLang="zh-CN" b="1" i="1" dirty="0" smtClean="0">
                            <a:solidFill>
                              <a:srgbClr val="C00000"/>
                            </a:solidFill>
                            <a:latin typeface="Cambria Math" panose="02040503050406030204" pitchFamily="18" charset="0"/>
                            <a:cs typeface="Arial" panose="020B0604020202020204" pitchFamily="34" charset="0"/>
                            <a:sym typeface="Wingdings" panose="05000000000000000000" pitchFamily="2" charset="2"/>
                          </a:rPr>
                        </m:ctrlPr>
                      </m:sSubPr>
                      <m:e>
                        <m:r>
                          <a:rPr lang="en-US" altLang="zh-CN" b="1" i="1" dirty="0" smtClean="0">
                            <a:solidFill>
                              <a:srgbClr val="C00000"/>
                            </a:solidFill>
                            <a:latin typeface="Cambria Math" panose="02040503050406030204" pitchFamily="18" charset="0"/>
                            <a:cs typeface="Arial" panose="020B0604020202020204" pitchFamily="34" charset="0"/>
                            <a:sym typeface="Wingdings" panose="05000000000000000000" pitchFamily="2" charset="2"/>
                          </a:rPr>
                          <m:t>𝑬</m:t>
                        </m:r>
                      </m:e>
                      <m:sub>
                        <m:r>
                          <a:rPr lang="en-US" altLang="zh-CN" b="1" i="1" dirty="0" smtClean="0">
                            <a:solidFill>
                              <a:srgbClr val="C00000"/>
                            </a:solidFill>
                            <a:latin typeface="Cambria Math" panose="02040503050406030204" pitchFamily="18" charset="0"/>
                            <a:cs typeface="Arial" panose="020B0604020202020204" pitchFamily="34" charset="0"/>
                            <a:sym typeface="Wingdings" panose="05000000000000000000" pitchFamily="2" charset="2"/>
                          </a:rPr>
                          <m:t>𝒙</m:t>
                        </m:r>
                      </m:sub>
                    </m:sSub>
                    <m:r>
                      <a:rPr lang="en-US" altLang="zh-CN" b="1" i="1" dirty="0">
                        <a:solidFill>
                          <a:srgbClr val="C00000"/>
                        </a:solidFill>
                        <a:latin typeface="Cambria Math" panose="02040503050406030204" pitchFamily="18" charset="0"/>
                        <a:cs typeface="Arial" panose="020B0604020202020204" pitchFamily="34" charset="0"/>
                        <a:sym typeface="Wingdings" panose="05000000000000000000" pitchFamily="2" charset="2"/>
                      </a:rPr>
                      <m:t>±</m:t>
                    </m:r>
                    <m:sSup>
                      <m:sSupPr>
                        <m:ctrlPr>
                          <a:rPr lang="en-US" altLang="zh-CN" b="1" i="1" smtClean="0">
                            <a:solidFill>
                              <a:srgbClr val="C00000"/>
                            </a:solidFill>
                            <a:latin typeface="Cambria Math" panose="02040503050406030204" pitchFamily="18" charset="0"/>
                            <a:cs typeface="Arial" panose="020B0604020202020204" pitchFamily="34" charset="0"/>
                            <a:sym typeface="Wingdings" panose="05000000000000000000" pitchFamily="2" charset="2"/>
                          </a:rPr>
                        </m:ctrlPr>
                      </m:sSupPr>
                      <m:e>
                        <m:r>
                          <a:rPr lang="en-US" altLang="zh-CN" b="1" i="1" smtClean="0">
                            <a:solidFill>
                              <a:srgbClr val="C00000"/>
                            </a:solidFill>
                            <a:latin typeface="Cambria Math" panose="02040503050406030204" pitchFamily="18" charset="0"/>
                            <a:cs typeface="Arial" panose="020B0604020202020204" pitchFamily="34" charset="0"/>
                            <a:sym typeface="Wingdings" panose="05000000000000000000" pitchFamily="2" charset="2"/>
                          </a:rPr>
                          <m:t>𝒆</m:t>
                        </m:r>
                      </m:e>
                      <m:sup>
                        <m:r>
                          <a:rPr lang="en-US" altLang="zh-CN" b="1" i="1" smtClean="0">
                            <a:solidFill>
                              <a:srgbClr val="C00000"/>
                            </a:solidFill>
                            <a:latin typeface="Cambria Math" panose="02040503050406030204" pitchFamily="18" charset="0"/>
                            <a:cs typeface="Arial" panose="020B0604020202020204" pitchFamily="34" charset="0"/>
                            <a:sym typeface="Wingdings" panose="05000000000000000000" pitchFamily="2" charset="2"/>
                          </a:rPr>
                          <m:t>𝒊</m:t>
                        </m:r>
                        <m:f>
                          <m:fPr>
                            <m:ctrlPr>
                              <a:rPr lang="zh-CN" altLang="en-US" b="1" i="1" smtClean="0">
                                <a:solidFill>
                                  <a:srgbClr val="C00000"/>
                                </a:solidFill>
                                <a:latin typeface="Cambria Math" panose="02040503050406030204" pitchFamily="18" charset="0"/>
                                <a:cs typeface="Arial" panose="020B0604020202020204" pitchFamily="34" charset="0"/>
                                <a:sym typeface="Wingdings" panose="05000000000000000000" pitchFamily="2" charset="2"/>
                              </a:rPr>
                            </m:ctrlPr>
                          </m:fPr>
                          <m:num>
                            <m:r>
                              <a:rPr lang="zh-CN" altLang="en-US" b="1" i="1" smtClean="0">
                                <a:solidFill>
                                  <a:srgbClr val="C00000"/>
                                </a:solidFill>
                                <a:latin typeface="Cambria Math" panose="02040503050406030204" pitchFamily="18" charset="0"/>
                                <a:cs typeface="Arial" panose="020B0604020202020204" pitchFamily="34" charset="0"/>
                                <a:sym typeface="Wingdings" panose="05000000000000000000" pitchFamily="2" charset="2"/>
                              </a:rPr>
                              <m:t>𝝅</m:t>
                            </m:r>
                          </m:num>
                          <m:den>
                            <m:r>
                              <a:rPr lang="en-US" altLang="zh-CN" b="1" i="1" smtClean="0">
                                <a:solidFill>
                                  <a:srgbClr val="C00000"/>
                                </a:solidFill>
                                <a:latin typeface="Cambria Math" panose="02040503050406030204" pitchFamily="18" charset="0"/>
                                <a:cs typeface="Arial" panose="020B0604020202020204" pitchFamily="34" charset="0"/>
                                <a:sym typeface="Wingdings" panose="05000000000000000000" pitchFamily="2" charset="2"/>
                              </a:rPr>
                              <m:t>𝟐</m:t>
                            </m:r>
                          </m:den>
                        </m:f>
                      </m:sup>
                    </m:sSup>
                  </m:oMath>
                </a14:m>
                <a:r>
                  <a:rPr lang="en-US" altLang="zh-CN" b="1" dirty="0">
                    <a:solidFill>
                      <a:srgbClr val="C00000"/>
                    </a:solidFill>
                    <a:cs typeface="Arial" panose="020B0604020202020204" pitchFamily="34" charset="0"/>
                    <a:sym typeface="Wingdings" panose="05000000000000000000" pitchFamily="2" charset="2"/>
                  </a:rPr>
                  <a:t> </a:t>
                </a:r>
                <a14:m>
                  <m:oMath xmlns:m="http://schemas.openxmlformats.org/officeDocument/2006/math">
                    <m:sSub>
                      <m:sSubPr>
                        <m:ctrlPr>
                          <a:rPr lang="en-US" altLang="zh-CN" b="1" i="1" dirty="0">
                            <a:solidFill>
                              <a:srgbClr val="C00000"/>
                            </a:solidFill>
                            <a:latin typeface="Cambria Math" panose="02040503050406030204" pitchFamily="18" charset="0"/>
                            <a:cs typeface="Arial" panose="020B0604020202020204" pitchFamily="34" charset="0"/>
                            <a:sym typeface="Wingdings" panose="05000000000000000000" pitchFamily="2" charset="2"/>
                          </a:rPr>
                        </m:ctrlPr>
                      </m:sSubPr>
                      <m:e>
                        <m:r>
                          <a:rPr lang="en-US" altLang="zh-CN" b="1" i="1" dirty="0">
                            <a:solidFill>
                              <a:srgbClr val="C00000"/>
                            </a:solidFill>
                            <a:latin typeface="Cambria Math" panose="02040503050406030204" pitchFamily="18" charset="0"/>
                            <a:cs typeface="Arial" panose="020B0604020202020204" pitchFamily="34" charset="0"/>
                            <a:sym typeface="Wingdings" panose="05000000000000000000" pitchFamily="2" charset="2"/>
                          </a:rPr>
                          <m:t>𝑬</m:t>
                        </m:r>
                      </m:e>
                      <m:sub>
                        <m:r>
                          <a:rPr lang="en-US" altLang="zh-CN" b="1" i="1" dirty="0" smtClean="0">
                            <a:solidFill>
                              <a:srgbClr val="C00000"/>
                            </a:solidFill>
                            <a:latin typeface="Cambria Math" panose="02040503050406030204" pitchFamily="18" charset="0"/>
                            <a:cs typeface="Arial" panose="020B0604020202020204" pitchFamily="34" charset="0"/>
                            <a:sym typeface="Wingdings" panose="05000000000000000000" pitchFamily="2" charset="2"/>
                          </a:rPr>
                          <m:t>𝒚</m:t>
                        </m:r>
                      </m:sub>
                    </m:sSub>
                  </m:oMath>
                </a14:m>
                <a:r>
                  <a:rPr lang="en-US" altLang="zh-CN" b="1" dirty="0">
                    <a:solidFill>
                      <a:srgbClr val="C00000"/>
                    </a:solidFill>
                    <a:latin typeface="Arial" panose="020B0604020202020204" pitchFamily="34" charset="0"/>
                    <a:cs typeface="Arial" panose="020B0604020202020204" pitchFamily="34" charset="0"/>
                    <a:sym typeface="Wingdings" panose="05000000000000000000" pitchFamily="2" charset="2"/>
                  </a:rPr>
                  <a:t>), </a:t>
                </a:r>
                <a:r>
                  <a:rPr lang="en-US" altLang="zh-CN" b="1" dirty="0">
                    <a:latin typeface="Arial" panose="020B0604020202020204" pitchFamily="34" charset="0"/>
                    <a:cs typeface="Arial" panose="020B0604020202020204" pitchFamily="34" charset="0"/>
                    <a:sym typeface="Wingdings" panose="05000000000000000000" pitchFamily="2" charset="2"/>
                  </a:rPr>
                  <a:t>and find a QD sits exactly there</a:t>
                </a:r>
                <a:endParaRPr lang="en-US" b="1" dirty="0">
                  <a:latin typeface="Arial" panose="020B0604020202020204" pitchFamily="34" charset="0"/>
                  <a:cs typeface="Arial" panose="020B0604020202020204" pitchFamily="34" charset="0"/>
                </a:endParaRPr>
              </a:p>
            </p:txBody>
          </p:sp>
        </mc:Choice>
        <mc:Fallback xmlns="">
          <p:sp>
            <p:nvSpPr>
              <p:cNvPr id="39" name="TextBox 38">
                <a:extLst>
                  <a:ext uri="{FF2B5EF4-FFF2-40B4-BE49-F238E27FC236}">
                    <a16:creationId xmlns:a16="http://schemas.microsoft.com/office/drawing/2014/main" id="{075EAA41-5F7A-FF86-4E1B-0859ACB29E0F}"/>
                  </a:ext>
                </a:extLst>
              </p:cNvPr>
              <p:cNvSpPr txBox="1">
                <a:spLocks noRot="1" noChangeAspect="1" noMove="1" noResize="1" noEditPoints="1" noAdjustHandles="1" noChangeArrowheads="1" noChangeShapeType="1" noTextEdit="1"/>
              </p:cNvSpPr>
              <p:nvPr/>
            </p:nvSpPr>
            <p:spPr>
              <a:xfrm>
                <a:off x="201684" y="5910060"/>
                <a:ext cx="6437655" cy="731354"/>
              </a:xfrm>
              <a:prstGeom prst="rect">
                <a:avLst/>
              </a:prstGeom>
              <a:blipFill>
                <a:blip r:embed="rId5"/>
                <a:stretch>
                  <a:fillRect l="-758" t="-4167" b="-9167"/>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C9E575BD-B453-AE4D-930E-B7846B98BE8B}"/>
              </a:ext>
            </a:extLst>
          </p:cNvPr>
          <p:cNvPicPr>
            <a:picLocks noChangeAspect="1"/>
          </p:cNvPicPr>
          <p:nvPr/>
        </p:nvPicPr>
        <p:blipFill>
          <a:blip r:embed="rId6"/>
          <a:srcRect b="69317"/>
          <a:stretch>
            <a:fillRect/>
          </a:stretch>
        </p:blipFill>
        <p:spPr>
          <a:xfrm>
            <a:off x="220714" y="1665038"/>
            <a:ext cx="2824121" cy="1166201"/>
          </a:xfrm>
          <a:prstGeom prst="rect">
            <a:avLst/>
          </a:prstGeom>
        </p:spPr>
      </p:pic>
      <p:pic>
        <p:nvPicPr>
          <p:cNvPr id="6" name="Picture 5">
            <a:extLst>
              <a:ext uri="{FF2B5EF4-FFF2-40B4-BE49-F238E27FC236}">
                <a16:creationId xmlns:a16="http://schemas.microsoft.com/office/drawing/2014/main" id="{CEF6E016-87C6-D434-8ECB-52799FB0C79F}"/>
              </a:ext>
            </a:extLst>
          </p:cNvPr>
          <p:cNvPicPr>
            <a:picLocks noChangeAspect="1"/>
          </p:cNvPicPr>
          <p:nvPr/>
        </p:nvPicPr>
        <p:blipFill>
          <a:blip r:embed="rId7"/>
          <a:stretch>
            <a:fillRect/>
          </a:stretch>
        </p:blipFill>
        <p:spPr>
          <a:xfrm>
            <a:off x="3260032" y="1780302"/>
            <a:ext cx="1871004" cy="2389176"/>
          </a:xfrm>
          <a:prstGeom prst="rect">
            <a:avLst/>
          </a:prstGeom>
        </p:spPr>
      </p:pic>
      <p:pic>
        <p:nvPicPr>
          <p:cNvPr id="7" name="Picture 6" descr="A close-up of a blue screen&#10;&#10;AI-generated content may be incorrect.">
            <a:extLst>
              <a:ext uri="{FF2B5EF4-FFF2-40B4-BE49-F238E27FC236}">
                <a16:creationId xmlns:a16="http://schemas.microsoft.com/office/drawing/2014/main" id="{6EA51561-F847-543D-09EF-A420F2C29DE5}"/>
              </a:ext>
            </a:extLst>
          </p:cNvPr>
          <p:cNvPicPr>
            <a:picLocks noChangeAspect="1"/>
          </p:cNvPicPr>
          <p:nvPr/>
        </p:nvPicPr>
        <p:blipFill>
          <a:blip r:embed="rId8"/>
          <a:stretch>
            <a:fillRect/>
          </a:stretch>
        </p:blipFill>
        <p:spPr>
          <a:xfrm>
            <a:off x="201684" y="2994325"/>
            <a:ext cx="3198373" cy="1266683"/>
          </a:xfrm>
          <a:prstGeom prst="rect">
            <a:avLst/>
          </a:prstGeom>
        </p:spPr>
      </p:pic>
      <p:pic>
        <p:nvPicPr>
          <p:cNvPr id="10" name="Picture 9">
            <a:extLst>
              <a:ext uri="{FF2B5EF4-FFF2-40B4-BE49-F238E27FC236}">
                <a16:creationId xmlns:a16="http://schemas.microsoft.com/office/drawing/2014/main" id="{2DABFE12-86ED-AEF2-A0F3-D89F84C934BB}"/>
              </a:ext>
            </a:extLst>
          </p:cNvPr>
          <p:cNvPicPr>
            <a:picLocks noChangeAspect="1"/>
          </p:cNvPicPr>
          <p:nvPr/>
        </p:nvPicPr>
        <p:blipFill>
          <a:blip r:embed="rId9">
            <a:extLst>
              <a:ext uri="{28A0092B-C50C-407E-A947-70E740481C1C}">
                <a14:useLocalDpi xmlns:a14="http://schemas.microsoft.com/office/drawing/2010/main" val="0"/>
              </a:ext>
            </a:extLst>
          </a:blip>
          <a:srcRect r="6947"/>
          <a:stretch>
            <a:fillRect/>
          </a:stretch>
        </p:blipFill>
        <p:spPr>
          <a:xfrm>
            <a:off x="5503616" y="1367919"/>
            <a:ext cx="6579066" cy="1644427"/>
          </a:xfrm>
          <a:prstGeom prst="rect">
            <a:avLst/>
          </a:prstGeom>
        </p:spPr>
      </p:pic>
      <p:pic>
        <p:nvPicPr>
          <p:cNvPr id="11" name="Picture 10">
            <a:extLst>
              <a:ext uri="{FF2B5EF4-FFF2-40B4-BE49-F238E27FC236}">
                <a16:creationId xmlns:a16="http://schemas.microsoft.com/office/drawing/2014/main" id="{D4480DC8-506E-1DAF-5973-6DFC5BE6283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458405" y="3747903"/>
            <a:ext cx="5592003" cy="2389175"/>
          </a:xfrm>
          <a:prstGeom prst="rect">
            <a:avLst/>
          </a:prstGeom>
        </p:spPr>
      </p:pic>
      <p:sp>
        <p:nvSpPr>
          <p:cNvPr id="17" name="TextBox 16">
            <a:extLst>
              <a:ext uri="{FF2B5EF4-FFF2-40B4-BE49-F238E27FC236}">
                <a16:creationId xmlns:a16="http://schemas.microsoft.com/office/drawing/2014/main" id="{8F91BC9E-3885-2887-BCFC-CDCD81A462F3}"/>
              </a:ext>
            </a:extLst>
          </p:cNvPr>
          <p:cNvSpPr txBox="1"/>
          <p:nvPr/>
        </p:nvSpPr>
        <p:spPr>
          <a:xfrm>
            <a:off x="201684" y="1186720"/>
            <a:ext cx="5801340" cy="338554"/>
          </a:xfrm>
          <a:prstGeom prst="rect">
            <a:avLst/>
          </a:prstGeom>
          <a:noFill/>
        </p:spPr>
        <p:txBody>
          <a:bodyPr wrap="square">
            <a:spAutoFit/>
          </a:bodyPr>
          <a:lstStyle/>
          <a:p>
            <a:r>
              <a:rPr lang="en-US" sz="1600" dirty="0">
                <a:latin typeface="Arial" panose="020B0604020202020204" pitchFamily="34" charset="0"/>
                <a:cs typeface="Arial" panose="020B0604020202020204" pitchFamily="34" charset="0"/>
              </a:rPr>
              <a:t>Near-unity directionality (neutral exciton)</a:t>
            </a:r>
          </a:p>
        </p:txBody>
      </p:sp>
      <p:sp>
        <p:nvSpPr>
          <p:cNvPr id="20" name="TextBox 19">
            <a:extLst>
              <a:ext uri="{FF2B5EF4-FFF2-40B4-BE49-F238E27FC236}">
                <a16:creationId xmlns:a16="http://schemas.microsoft.com/office/drawing/2014/main" id="{45E7E5B4-DE92-9FCA-2601-6CC5A9581CA7}"/>
              </a:ext>
            </a:extLst>
          </p:cNvPr>
          <p:cNvSpPr txBox="1"/>
          <p:nvPr/>
        </p:nvSpPr>
        <p:spPr>
          <a:xfrm>
            <a:off x="1123679" y="4227934"/>
            <a:ext cx="2221357" cy="276999"/>
          </a:xfrm>
          <a:prstGeom prst="rect">
            <a:avLst/>
          </a:prstGeom>
          <a:noFill/>
        </p:spPr>
        <p:txBody>
          <a:bodyPr wrap="square">
            <a:spAutoFit/>
          </a:bodyPr>
          <a:lstStyle/>
          <a:p>
            <a:r>
              <a:rPr lang="en-US" sz="1200" dirty="0" err="1">
                <a:solidFill>
                  <a:srgbClr val="0000FE"/>
                </a:solidFill>
                <a:latin typeface="Arial" panose="020B0604020202020204" pitchFamily="34" charset="0"/>
                <a:cs typeface="Arial" panose="020B0604020202020204" pitchFamily="34" charset="0"/>
              </a:rPr>
              <a:t>npj</a:t>
            </a:r>
            <a:r>
              <a:rPr lang="en-US" sz="1200" dirty="0">
                <a:solidFill>
                  <a:srgbClr val="0000FE"/>
                </a:solidFill>
                <a:latin typeface="Arial" panose="020B0604020202020204" pitchFamily="34" charset="0"/>
                <a:cs typeface="Arial" panose="020B0604020202020204" pitchFamily="34" charset="0"/>
              </a:rPr>
              <a:t> Quantum Inf 9, 15 (2023).</a:t>
            </a:r>
          </a:p>
        </p:txBody>
      </p:sp>
      <p:sp>
        <p:nvSpPr>
          <p:cNvPr id="2" name="TextBox 1">
            <a:extLst>
              <a:ext uri="{FF2B5EF4-FFF2-40B4-BE49-F238E27FC236}">
                <a16:creationId xmlns:a16="http://schemas.microsoft.com/office/drawing/2014/main" id="{75514D40-F54E-DB8E-AFB2-A9EDC40B3D8E}"/>
              </a:ext>
            </a:extLst>
          </p:cNvPr>
          <p:cNvSpPr txBox="1"/>
          <p:nvPr/>
        </p:nvSpPr>
        <p:spPr>
          <a:xfrm>
            <a:off x="6302985" y="3126887"/>
            <a:ext cx="5084772" cy="369332"/>
          </a:xfrm>
          <a:prstGeom prst="rect">
            <a:avLst/>
          </a:prstGeom>
          <a:noFill/>
        </p:spPr>
        <p:txBody>
          <a:bodyPr wrap="square">
            <a:spAutoFit/>
          </a:bodyPr>
          <a:lstStyle/>
          <a:p>
            <a:r>
              <a:rPr lang="en-US" altLang="zh-CN" b="1" dirty="0">
                <a:latin typeface="Arial" panose="020B0604020202020204" pitchFamily="34" charset="0"/>
                <a:cs typeface="Arial" panose="020B0604020202020204" pitchFamily="34" charset="0"/>
              </a:rPr>
              <a:t>Engineer the emitter’s dipole polarization </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1636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9"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96100-E8FA-C08F-AFB1-A63271A2B890}"/>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E102614D-19C3-72D7-78B3-FD769715361C}"/>
              </a:ext>
            </a:extLst>
          </p:cNvPr>
          <p:cNvSpPr>
            <a:spLocks noGrp="1"/>
          </p:cNvSpPr>
          <p:nvPr>
            <p:ph type="dt" sz="half" idx="10"/>
          </p:nvPr>
        </p:nvSpPr>
        <p:spPr/>
        <p:txBody>
          <a:bodyPr/>
          <a:lstStyle/>
          <a:p>
            <a:fld id="{CA98901C-AD74-491C-9322-C106FC5C099A}" type="datetime1">
              <a:rPr lang="en-GB" smtClean="0"/>
              <a:t>20/08/2026</a:t>
            </a:fld>
            <a:endParaRPr lang="en-GB" dirty="0"/>
          </a:p>
        </p:txBody>
      </p:sp>
      <p:sp>
        <p:nvSpPr>
          <p:cNvPr id="4" name="Slide Number Placeholder 3">
            <a:extLst>
              <a:ext uri="{FF2B5EF4-FFF2-40B4-BE49-F238E27FC236}">
                <a16:creationId xmlns:a16="http://schemas.microsoft.com/office/drawing/2014/main" id="{B15B7C12-1B1D-4552-5B73-50838D00C8AB}"/>
              </a:ext>
            </a:extLst>
          </p:cNvPr>
          <p:cNvSpPr>
            <a:spLocks noGrp="1"/>
          </p:cNvSpPr>
          <p:nvPr>
            <p:ph type="sldNum" sz="quarter" idx="12"/>
          </p:nvPr>
        </p:nvSpPr>
        <p:spPr/>
        <p:txBody>
          <a:bodyPr/>
          <a:lstStyle/>
          <a:p>
            <a:fld id="{091A926C-488A-4E3E-9C21-57CAA120E114}" type="slidenum">
              <a:rPr lang="en-GB" smtClean="0"/>
              <a:t>3</a:t>
            </a:fld>
            <a:endParaRPr lang="en-GB" dirty="0"/>
          </a:p>
        </p:txBody>
      </p:sp>
      <p:sp>
        <p:nvSpPr>
          <p:cNvPr id="2" name="文本框 4">
            <a:extLst>
              <a:ext uri="{FF2B5EF4-FFF2-40B4-BE49-F238E27FC236}">
                <a16:creationId xmlns:a16="http://schemas.microsoft.com/office/drawing/2014/main" id="{418B0805-8A49-82F8-3110-3B2A3908FFE9}"/>
              </a:ext>
            </a:extLst>
          </p:cNvPr>
          <p:cNvSpPr txBox="1"/>
          <p:nvPr/>
        </p:nvSpPr>
        <p:spPr>
          <a:xfrm>
            <a:off x="93332" y="1392892"/>
            <a:ext cx="5737912" cy="646331"/>
          </a:xfrm>
          <a:prstGeom prst="rect">
            <a:avLst/>
          </a:prstGeom>
          <a:noFill/>
        </p:spPr>
        <p:txBody>
          <a:bodyPr wrap="square" rtlCol="0">
            <a:spAutoFit/>
          </a:bodyPr>
          <a:lstStyle/>
          <a:p>
            <a:pPr marL="285750" indent="-285750" algn="just">
              <a:buFont typeface="Wingdings" panose="05000000000000000000" pitchFamily="2" charset="2"/>
              <a:buChar char="q"/>
            </a:pPr>
            <a:r>
              <a:rPr lang="en-US" b="1" dirty="0">
                <a:latin typeface="Arial" panose="020B0604020202020204" pitchFamily="34" charset="0"/>
                <a:ea typeface="微软雅黑" panose="020B0503020204020204" pitchFamily="34" charset="-122"/>
                <a:cs typeface="Arial" panose="020B0604020202020204" pitchFamily="34" charset="0"/>
              </a:rPr>
              <a:t>Protocols require both chirality and an optical addressable </a:t>
            </a:r>
            <a:r>
              <a:rPr lang="en-US" altLang="zh-CN" b="1" dirty="0">
                <a:latin typeface="Arial" panose="020B0604020202020204" pitchFamily="34" charset="0"/>
                <a:ea typeface="微软雅黑" panose="020B0503020204020204" pitchFamily="34" charset="-122"/>
                <a:cs typeface="Arial" panose="020B0604020202020204" pitchFamily="34" charset="0"/>
              </a:rPr>
              <a:t>spin </a:t>
            </a:r>
            <a:r>
              <a:rPr lang="en-US" b="1" dirty="0">
                <a:latin typeface="Arial" panose="020B0604020202020204" pitchFamily="34" charset="0"/>
                <a:ea typeface="微软雅黑" panose="020B0503020204020204" pitchFamily="34" charset="-122"/>
                <a:cs typeface="Arial" panose="020B0604020202020204" pitchFamily="34" charset="0"/>
              </a:rPr>
              <a:t>qubit with coherent control.</a:t>
            </a:r>
          </a:p>
        </p:txBody>
      </p:sp>
      <p:sp>
        <p:nvSpPr>
          <p:cNvPr id="169" name="Title 3">
            <a:extLst>
              <a:ext uri="{FF2B5EF4-FFF2-40B4-BE49-F238E27FC236}">
                <a16:creationId xmlns:a16="http://schemas.microsoft.com/office/drawing/2014/main" id="{7533CC8D-0190-E8AF-BBDB-18C7F7A262C4}"/>
              </a:ext>
            </a:extLst>
          </p:cNvPr>
          <p:cNvSpPr txBox="1">
            <a:spLocks/>
          </p:cNvSpPr>
          <p:nvPr/>
        </p:nvSpPr>
        <p:spPr>
          <a:xfrm>
            <a:off x="220714" y="528034"/>
            <a:ext cx="7077708" cy="864858"/>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000" b="0" i="0" kern="1200" spc="60" baseline="0">
                <a:solidFill>
                  <a:schemeClr val="accent1"/>
                </a:solidFill>
                <a:latin typeface="+mj-lt"/>
                <a:ea typeface="Open Sans Extrabold" panose="020B0606030504020204" pitchFamily="34" charset="0"/>
                <a:cs typeface="Microsoft New Tai Lue" panose="020B0502040204020203" pitchFamily="34" charset="0"/>
              </a:defRPr>
            </a:lvl1pPr>
          </a:lstStyle>
          <a:p>
            <a:r>
              <a:rPr lang="en-US" altLang="zh-CN" sz="2800" b="1" dirty="0"/>
              <a:t>Chiral quantum optics (QD +chiral WG)</a:t>
            </a:r>
            <a:endParaRPr lang="en-GB" sz="2800" b="1" dirty="0"/>
          </a:p>
        </p:txBody>
      </p:sp>
      <p:pic>
        <p:nvPicPr>
          <p:cNvPr id="3074" name="Picture 2" descr="Figure 3: Non-reciprocal transport of photons in a chiral photonic circuit.">
            <a:extLst>
              <a:ext uri="{FF2B5EF4-FFF2-40B4-BE49-F238E27FC236}">
                <a16:creationId xmlns:a16="http://schemas.microsoft.com/office/drawing/2014/main" id="{2C94D4D6-BCAF-08D8-09D2-790E7E7660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63733" y="3488273"/>
            <a:ext cx="2774970" cy="2219975"/>
          </a:xfrm>
          <a:prstGeom prst="rect">
            <a:avLst/>
          </a:prstGeom>
          <a:noFill/>
          <a:extLst>
            <a:ext uri="{909E8E84-426E-40DD-AFC4-6F175D3DCCD1}">
              <a14:hiddenFill xmlns:a14="http://schemas.microsoft.com/office/drawing/2010/main">
                <a:solidFill>
                  <a:srgbClr val="FFFFFF"/>
                </a:solidFill>
              </a14:hiddenFill>
            </a:ext>
          </a:extLst>
        </p:spPr>
      </p:pic>
      <p:sp>
        <p:nvSpPr>
          <p:cNvPr id="51" name="TextBox 50">
            <a:extLst>
              <a:ext uri="{FF2B5EF4-FFF2-40B4-BE49-F238E27FC236}">
                <a16:creationId xmlns:a16="http://schemas.microsoft.com/office/drawing/2014/main" id="{474E5EDD-BD83-BDCD-7B5B-DD40504EAEC9}"/>
              </a:ext>
            </a:extLst>
          </p:cNvPr>
          <p:cNvSpPr txBox="1"/>
          <p:nvPr/>
        </p:nvSpPr>
        <p:spPr>
          <a:xfrm>
            <a:off x="2962288" y="3147413"/>
            <a:ext cx="3526010" cy="369332"/>
          </a:xfrm>
          <a:prstGeom prst="rect">
            <a:avLst/>
          </a:prstGeom>
          <a:noFill/>
        </p:spPr>
        <p:txBody>
          <a:bodyPr wrap="square">
            <a:spAutoFit/>
          </a:bodyPr>
          <a:lstStyle/>
          <a:p>
            <a:r>
              <a:rPr lang="en-US" b="1" i="0" dirty="0">
                <a:solidFill>
                  <a:srgbClr val="009F74"/>
                </a:solidFill>
                <a:effectLst/>
                <a:latin typeface="Harding"/>
              </a:rPr>
              <a:t>Non-reciprocal photon transport</a:t>
            </a:r>
            <a:endParaRPr lang="en-US" dirty="0">
              <a:solidFill>
                <a:srgbClr val="009F74"/>
              </a:solidFill>
            </a:endParaRPr>
          </a:p>
        </p:txBody>
      </p:sp>
      <p:pic>
        <p:nvPicPr>
          <p:cNvPr id="57" name="Picture 56">
            <a:extLst>
              <a:ext uri="{FF2B5EF4-FFF2-40B4-BE49-F238E27FC236}">
                <a16:creationId xmlns:a16="http://schemas.microsoft.com/office/drawing/2014/main" id="{E4B3E2A7-A594-A8F4-03E6-0F99AF1B0FD5}"/>
              </a:ext>
            </a:extLst>
          </p:cNvPr>
          <p:cNvPicPr>
            <a:picLocks noChangeAspect="1"/>
          </p:cNvPicPr>
          <p:nvPr/>
        </p:nvPicPr>
        <p:blipFill>
          <a:blip r:embed="rId4"/>
          <a:stretch>
            <a:fillRect/>
          </a:stretch>
        </p:blipFill>
        <p:spPr>
          <a:xfrm>
            <a:off x="74449" y="3388950"/>
            <a:ext cx="2977660" cy="2506965"/>
          </a:xfrm>
          <a:prstGeom prst="rect">
            <a:avLst/>
          </a:prstGeom>
        </p:spPr>
      </p:pic>
      <p:sp>
        <p:nvSpPr>
          <p:cNvPr id="58" name="TextBox 57">
            <a:extLst>
              <a:ext uri="{FF2B5EF4-FFF2-40B4-BE49-F238E27FC236}">
                <a16:creationId xmlns:a16="http://schemas.microsoft.com/office/drawing/2014/main" id="{46E5CE29-8CC6-79EC-7848-1CB6C37BD3C2}"/>
              </a:ext>
            </a:extLst>
          </p:cNvPr>
          <p:cNvSpPr txBox="1"/>
          <p:nvPr/>
        </p:nvSpPr>
        <p:spPr>
          <a:xfrm>
            <a:off x="74450" y="3144898"/>
            <a:ext cx="3389283" cy="369332"/>
          </a:xfrm>
          <a:prstGeom prst="rect">
            <a:avLst/>
          </a:prstGeom>
          <a:noFill/>
        </p:spPr>
        <p:txBody>
          <a:bodyPr wrap="square">
            <a:spAutoFit/>
          </a:bodyPr>
          <a:lstStyle/>
          <a:p>
            <a:r>
              <a:rPr lang="en-US" b="1" i="0" dirty="0">
                <a:solidFill>
                  <a:srgbClr val="0087DA"/>
                </a:solidFill>
                <a:effectLst/>
                <a:latin typeface="Harding"/>
              </a:rPr>
              <a:t>C-NOT gate for photons</a:t>
            </a:r>
            <a:endParaRPr lang="en-US" dirty="0">
              <a:solidFill>
                <a:srgbClr val="0087DA"/>
              </a:solidFill>
            </a:endParaRPr>
          </a:p>
        </p:txBody>
      </p:sp>
      <p:sp>
        <p:nvSpPr>
          <p:cNvPr id="60" name="TextBox 59">
            <a:extLst>
              <a:ext uri="{FF2B5EF4-FFF2-40B4-BE49-F238E27FC236}">
                <a16:creationId xmlns:a16="http://schemas.microsoft.com/office/drawing/2014/main" id="{6069E67C-B126-2AE8-4A0B-8D6AF8F94676}"/>
              </a:ext>
            </a:extLst>
          </p:cNvPr>
          <p:cNvSpPr txBox="1"/>
          <p:nvPr/>
        </p:nvSpPr>
        <p:spPr>
          <a:xfrm>
            <a:off x="6604978" y="3144898"/>
            <a:ext cx="2030776" cy="384080"/>
          </a:xfrm>
          <a:prstGeom prst="rect">
            <a:avLst/>
          </a:prstGeom>
          <a:noFill/>
        </p:spPr>
        <p:txBody>
          <a:bodyPr wrap="square">
            <a:spAutoFit/>
          </a:bodyPr>
          <a:lstStyle/>
          <a:p>
            <a:pPr>
              <a:lnSpc>
                <a:spcPts val="2400"/>
              </a:lnSpc>
              <a:buNone/>
            </a:pPr>
            <a:r>
              <a:rPr lang="en-US" b="1" dirty="0">
                <a:solidFill>
                  <a:srgbClr val="E97132"/>
                </a:solidFill>
                <a:latin typeface="Harding"/>
              </a:rPr>
              <a:t>Quantum memory</a:t>
            </a:r>
          </a:p>
        </p:txBody>
      </p:sp>
      <p:pic>
        <p:nvPicPr>
          <p:cNvPr id="3076" name="Picture 4">
            <a:extLst>
              <a:ext uri="{FF2B5EF4-FFF2-40B4-BE49-F238E27FC236}">
                <a16:creationId xmlns:a16="http://schemas.microsoft.com/office/drawing/2014/main" id="{27964BB0-A13F-D064-CE5B-AC3BB03D4C8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62960" y="3482416"/>
            <a:ext cx="2347673" cy="2508198"/>
          </a:xfrm>
          <a:prstGeom prst="rect">
            <a:avLst/>
          </a:prstGeom>
          <a:noFill/>
          <a:extLst>
            <a:ext uri="{909E8E84-426E-40DD-AFC4-6F175D3DCCD1}">
              <a14:hiddenFill xmlns:a14="http://schemas.microsoft.com/office/drawing/2010/main">
                <a:solidFill>
                  <a:srgbClr val="FFFFFF"/>
                </a:solidFill>
              </a14:hiddenFill>
            </a:ext>
          </a:extLst>
        </p:spPr>
      </p:pic>
      <p:sp>
        <p:nvSpPr>
          <p:cNvPr id="128" name="TextBox 127">
            <a:extLst>
              <a:ext uri="{FF2B5EF4-FFF2-40B4-BE49-F238E27FC236}">
                <a16:creationId xmlns:a16="http://schemas.microsoft.com/office/drawing/2014/main" id="{2FD0B138-1554-9242-5A1C-1A423C1A815C}"/>
              </a:ext>
            </a:extLst>
          </p:cNvPr>
          <p:cNvSpPr txBox="1"/>
          <p:nvPr/>
        </p:nvSpPr>
        <p:spPr>
          <a:xfrm>
            <a:off x="74449" y="6324948"/>
            <a:ext cx="2774970" cy="461665"/>
          </a:xfrm>
          <a:prstGeom prst="rect">
            <a:avLst/>
          </a:prstGeom>
          <a:noFill/>
        </p:spPr>
        <p:txBody>
          <a:bodyPr wrap="square">
            <a:spAutoFit/>
          </a:bodyPr>
          <a:lstStyle/>
          <a:p>
            <a:r>
              <a:rPr lang="en-US" sz="1200" i="1" dirty="0">
                <a:solidFill>
                  <a:srgbClr val="0000FE"/>
                </a:solidFill>
                <a:latin typeface="Arial" panose="020B0604020202020204" pitchFamily="34" charset="0"/>
                <a:cs typeface="Arial" panose="020B0604020202020204" pitchFamily="34" charset="0"/>
              </a:rPr>
              <a:t>PRA </a:t>
            </a:r>
            <a:r>
              <a:rPr lang="en-US" sz="1200" b="1" i="1" dirty="0">
                <a:solidFill>
                  <a:srgbClr val="0000FE"/>
                </a:solidFill>
                <a:latin typeface="Arial" panose="020B0604020202020204" pitchFamily="34" charset="0"/>
                <a:cs typeface="Arial" panose="020B0604020202020204" pitchFamily="34" charset="0"/>
              </a:rPr>
              <a:t>97</a:t>
            </a:r>
            <a:r>
              <a:rPr lang="en-US" sz="1200" i="1" dirty="0">
                <a:solidFill>
                  <a:srgbClr val="0000FE"/>
                </a:solidFill>
                <a:latin typeface="Arial" panose="020B0604020202020204" pitchFamily="34" charset="0"/>
                <a:cs typeface="Arial" panose="020B0604020202020204" pitchFamily="34" charset="0"/>
              </a:rPr>
              <a:t>, 062318 (2018)</a:t>
            </a:r>
          </a:p>
          <a:p>
            <a:r>
              <a:rPr lang="en-US" sz="1200" i="1" dirty="0">
                <a:solidFill>
                  <a:srgbClr val="0000FE"/>
                </a:solidFill>
                <a:latin typeface="Arial" panose="020B0604020202020204" pitchFamily="34" charset="0"/>
                <a:cs typeface="Arial" panose="020B0604020202020204" pitchFamily="34" charset="0"/>
              </a:rPr>
              <a:t>Nat. Nanotech. 10, 775 (2015).</a:t>
            </a:r>
          </a:p>
        </p:txBody>
      </p:sp>
      <p:pic>
        <p:nvPicPr>
          <p:cNvPr id="130" name="Picture 129">
            <a:extLst>
              <a:ext uri="{FF2B5EF4-FFF2-40B4-BE49-F238E27FC236}">
                <a16:creationId xmlns:a16="http://schemas.microsoft.com/office/drawing/2014/main" id="{BEF0E5D9-70A5-564B-4D9B-5CCE14A32953}"/>
              </a:ext>
            </a:extLst>
          </p:cNvPr>
          <p:cNvPicPr>
            <a:picLocks noChangeAspect="1"/>
          </p:cNvPicPr>
          <p:nvPr/>
        </p:nvPicPr>
        <p:blipFill>
          <a:blip r:embed="rId6"/>
          <a:stretch>
            <a:fillRect/>
          </a:stretch>
        </p:blipFill>
        <p:spPr>
          <a:xfrm>
            <a:off x="9339636" y="3482416"/>
            <a:ext cx="2852364" cy="2565694"/>
          </a:xfrm>
          <a:prstGeom prst="rect">
            <a:avLst/>
          </a:prstGeom>
        </p:spPr>
      </p:pic>
      <p:sp>
        <p:nvSpPr>
          <p:cNvPr id="134" name="TextBox 133">
            <a:extLst>
              <a:ext uri="{FF2B5EF4-FFF2-40B4-BE49-F238E27FC236}">
                <a16:creationId xmlns:a16="http://schemas.microsoft.com/office/drawing/2014/main" id="{734DD677-80FC-B8C4-D9D3-EF8C926760C5}"/>
              </a:ext>
            </a:extLst>
          </p:cNvPr>
          <p:cNvSpPr txBox="1"/>
          <p:nvPr/>
        </p:nvSpPr>
        <p:spPr>
          <a:xfrm>
            <a:off x="9410177" y="3160491"/>
            <a:ext cx="2531192" cy="382797"/>
          </a:xfrm>
          <a:prstGeom prst="rect">
            <a:avLst/>
          </a:prstGeom>
          <a:noFill/>
        </p:spPr>
        <p:txBody>
          <a:bodyPr wrap="square">
            <a:spAutoFit/>
          </a:bodyPr>
          <a:lstStyle/>
          <a:p>
            <a:pPr>
              <a:lnSpc>
                <a:spcPts val="2400"/>
              </a:lnSpc>
            </a:pPr>
            <a:r>
              <a:rPr lang="en-US" b="1" dirty="0">
                <a:solidFill>
                  <a:srgbClr val="C00000"/>
                </a:solidFill>
                <a:latin typeface="Harding"/>
              </a:rPr>
              <a:t>Quantum Networks</a:t>
            </a:r>
          </a:p>
        </p:txBody>
      </p:sp>
      <p:sp>
        <p:nvSpPr>
          <p:cNvPr id="142" name="TextBox 141">
            <a:extLst>
              <a:ext uri="{FF2B5EF4-FFF2-40B4-BE49-F238E27FC236}">
                <a16:creationId xmlns:a16="http://schemas.microsoft.com/office/drawing/2014/main" id="{F13AC481-EBC5-0A97-7648-8A1E591ED97C}"/>
              </a:ext>
            </a:extLst>
          </p:cNvPr>
          <p:cNvSpPr txBox="1"/>
          <p:nvPr/>
        </p:nvSpPr>
        <p:spPr>
          <a:xfrm>
            <a:off x="2738106" y="6324948"/>
            <a:ext cx="2460427" cy="461665"/>
          </a:xfrm>
          <a:prstGeom prst="rect">
            <a:avLst/>
          </a:prstGeom>
          <a:noFill/>
        </p:spPr>
        <p:txBody>
          <a:bodyPr wrap="square">
            <a:spAutoFit/>
          </a:bodyPr>
          <a:lstStyle/>
          <a:p>
            <a:r>
              <a:rPr lang="en-US" sz="1200" i="1" dirty="0" err="1">
                <a:solidFill>
                  <a:srgbClr val="0000FE"/>
                </a:solidFill>
                <a:latin typeface="Arial" panose="020B0604020202020204" pitchFamily="34" charset="0"/>
                <a:cs typeface="Arial" panose="020B0604020202020204" pitchFamily="34" charset="0"/>
              </a:rPr>
              <a:t>npj</a:t>
            </a:r>
            <a:r>
              <a:rPr lang="en-US" sz="1200" i="1" dirty="0">
                <a:solidFill>
                  <a:srgbClr val="0000FE"/>
                </a:solidFill>
                <a:latin typeface="Arial" panose="020B0604020202020204" pitchFamily="34" charset="0"/>
                <a:cs typeface="Arial" panose="020B0604020202020204" pitchFamily="34" charset="0"/>
              </a:rPr>
              <a:t> Quantum Inf</a:t>
            </a:r>
            <a:r>
              <a:rPr lang="en-US" sz="1200" dirty="0">
                <a:solidFill>
                  <a:srgbClr val="0000FE"/>
                </a:solidFill>
                <a:latin typeface="Arial" panose="020B0604020202020204" pitchFamily="34" charset="0"/>
                <a:cs typeface="Arial" panose="020B0604020202020204" pitchFamily="34" charset="0"/>
              </a:rPr>
              <a:t> </a:t>
            </a:r>
            <a:r>
              <a:rPr lang="en-US" sz="1200" b="1" dirty="0">
                <a:solidFill>
                  <a:srgbClr val="0000FE"/>
                </a:solidFill>
                <a:latin typeface="Arial" panose="020B0604020202020204" pitchFamily="34" charset="0"/>
                <a:cs typeface="Arial" panose="020B0604020202020204" pitchFamily="34" charset="0"/>
              </a:rPr>
              <a:t>9</a:t>
            </a:r>
            <a:r>
              <a:rPr lang="en-US" sz="1200" dirty="0">
                <a:solidFill>
                  <a:srgbClr val="0000FE"/>
                </a:solidFill>
                <a:latin typeface="Arial" panose="020B0604020202020204" pitchFamily="34" charset="0"/>
                <a:cs typeface="Arial" panose="020B0604020202020204" pitchFamily="34" charset="0"/>
              </a:rPr>
              <a:t>, 15 (2023).</a:t>
            </a:r>
          </a:p>
          <a:p>
            <a:r>
              <a:rPr lang="en-US" sz="1200" dirty="0">
                <a:solidFill>
                  <a:srgbClr val="0000FE"/>
                </a:solidFill>
                <a:latin typeface="Arial" panose="020B0604020202020204" pitchFamily="34" charset="0"/>
                <a:cs typeface="Arial" panose="020B0604020202020204" pitchFamily="34" charset="0"/>
              </a:rPr>
              <a:t>PRL </a:t>
            </a:r>
            <a:r>
              <a:rPr lang="en-US" sz="1200" b="1" dirty="0">
                <a:solidFill>
                  <a:srgbClr val="0000FE"/>
                </a:solidFill>
                <a:latin typeface="Arial" panose="020B0604020202020204" pitchFamily="34" charset="0"/>
                <a:cs typeface="Arial" panose="020B0604020202020204" pitchFamily="34" charset="0"/>
              </a:rPr>
              <a:t>117</a:t>
            </a:r>
            <a:r>
              <a:rPr lang="en-US" sz="1200" dirty="0">
                <a:solidFill>
                  <a:srgbClr val="0000FE"/>
                </a:solidFill>
                <a:latin typeface="Arial" panose="020B0604020202020204" pitchFamily="34" charset="0"/>
                <a:cs typeface="Arial" panose="020B0604020202020204" pitchFamily="34" charset="0"/>
              </a:rPr>
              <a:t>, 240501 (2016)</a:t>
            </a:r>
          </a:p>
        </p:txBody>
      </p:sp>
      <p:sp>
        <p:nvSpPr>
          <p:cNvPr id="6" name="TextBox 5">
            <a:extLst>
              <a:ext uri="{FF2B5EF4-FFF2-40B4-BE49-F238E27FC236}">
                <a16:creationId xmlns:a16="http://schemas.microsoft.com/office/drawing/2014/main" id="{AE2E6368-C19B-C352-FC16-6E96FC7FA3D0}"/>
              </a:ext>
            </a:extLst>
          </p:cNvPr>
          <p:cNvSpPr txBox="1"/>
          <p:nvPr/>
        </p:nvSpPr>
        <p:spPr>
          <a:xfrm>
            <a:off x="6253299" y="1435619"/>
            <a:ext cx="5845369" cy="646331"/>
          </a:xfrm>
          <a:prstGeom prst="rect">
            <a:avLst/>
          </a:prstGeom>
          <a:noFill/>
        </p:spPr>
        <p:txBody>
          <a:bodyPr wrap="square">
            <a:spAutoFit/>
          </a:bodyPr>
          <a:lstStyle/>
          <a:p>
            <a:pPr marL="285750" indent="-285750">
              <a:buFont typeface="Wingdings" panose="05000000000000000000" pitchFamily="2" charset="2"/>
              <a:buChar char="q"/>
            </a:pPr>
            <a:r>
              <a:rPr lang="en-US" altLang="zh-CN" b="1" dirty="0">
                <a:latin typeface="Arial" panose="020B0604020202020204" pitchFamily="34" charset="0"/>
                <a:ea typeface="微软雅黑" panose="020B0503020204020204" pitchFamily="34" charset="-122"/>
                <a:cs typeface="Arial" panose="020B0604020202020204" pitchFamily="34" charset="0"/>
              </a:rPr>
              <a:t>After device fabrication, the chirality is hard to tune for a given QD–device</a:t>
            </a:r>
          </a:p>
        </p:txBody>
      </p:sp>
    </p:spTree>
    <p:extLst>
      <p:ext uri="{BB962C8B-B14F-4D97-AF65-F5344CB8AC3E}">
        <p14:creationId xmlns:p14="http://schemas.microsoft.com/office/powerpoint/2010/main" val="2331352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7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07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3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4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8" grpId="0"/>
      <p:bldP spid="60" grpId="0"/>
      <p:bldP spid="128" grpId="0"/>
      <p:bldP spid="134" grpId="0"/>
      <p:bldP spid="142"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9DC81-A25D-E968-A629-E7F3D64C0482}"/>
            </a:ext>
          </a:extLst>
        </p:cNvPr>
        <p:cNvGrpSpPr/>
        <p:nvPr/>
      </p:nvGrpSpPr>
      <p:grpSpPr>
        <a:xfrm>
          <a:off x="0" y="0"/>
          <a:ext cx="0" cy="0"/>
          <a:chOff x="0" y="0"/>
          <a:chExt cx="0" cy="0"/>
        </a:xfrm>
      </p:grpSpPr>
      <p:sp>
        <p:nvSpPr>
          <p:cNvPr id="3" name="Date Placeholder 2">
            <a:extLst>
              <a:ext uri="{FF2B5EF4-FFF2-40B4-BE49-F238E27FC236}">
                <a16:creationId xmlns:a16="http://schemas.microsoft.com/office/drawing/2014/main" id="{52DA0CF1-1443-8051-8E5C-D9C865D33062}"/>
              </a:ext>
            </a:extLst>
          </p:cNvPr>
          <p:cNvSpPr>
            <a:spLocks noGrp="1"/>
          </p:cNvSpPr>
          <p:nvPr>
            <p:ph type="dt" sz="half" idx="10"/>
          </p:nvPr>
        </p:nvSpPr>
        <p:spPr/>
        <p:txBody>
          <a:bodyPr/>
          <a:lstStyle/>
          <a:p>
            <a:fld id="{CA98901C-AD74-491C-9322-C106FC5C099A}" type="datetime1">
              <a:rPr lang="en-GB" smtClean="0"/>
              <a:t>20/08/2026</a:t>
            </a:fld>
            <a:endParaRPr lang="en-GB" dirty="0"/>
          </a:p>
        </p:txBody>
      </p:sp>
      <p:sp>
        <p:nvSpPr>
          <p:cNvPr id="4" name="Slide Number Placeholder 3">
            <a:extLst>
              <a:ext uri="{FF2B5EF4-FFF2-40B4-BE49-F238E27FC236}">
                <a16:creationId xmlns:a16="http://schemas.microsoft.com/office/drawing/2014/main" id="{E158D02E-5739-4E07-9837-0DDD33DC852D}"/>
              </a:ext>
            </a:extLst>
          </p:cNvPr>
          <p:cNvSpPr>
            <a:spLocks noGrp="1"/>
          </p:cNvSpPr>
          <p:nvPr>
            <p:ph type="sldNum" sz="quarter" idx="12"/>
          </p:nvPr>
        </p:nvSpPr>
        <p:spPr/>
        <p:txBody>
          <a:bodyPr/>
          <a:lstStyle/>
          <a:p>
            <a:fld id="{091A926C-488A-4E3E-9C21-57CAA120E114}" type="slidenum">
              <a:rPr lang="en-GB" smtClean="0"/>
              <a:t>4</a:t>
            </a:fld>
            <a:endParaRPr lang="en-GB" dirty="0"/>
          </a:p>
        </p:txBody>
      </p:sp>
      <p:grpSp>
        <p:nvGrpSpPr>
          <p:cNvPr id="2518" name="Group 2517">
            <a:extLst>
              <a:ext uri="{FF2B5EF4-FFF2-40B4-BE49-F238E27FC236}">
                <a16:creationId xmlns:a16="http://schemas.microsoft.com/office/drawing/2014/main" id="{9F31E0B8-93D6-8613-535E-665568B1B208}"/>
              </a:ext>
            </a:extLst>
          </p:cNvPr>
          <p:cNvGrpSpPr/>
          <p:nvPr/>
        </p:nvGrpSpPr>
        <p:grpSpPr>
          <a:xfrm>
            <a:off x="334600" y="2929328"/>
            <a:ext cx="3737148" cy="2092516"/>
            <a:chOff x="1279800" y="1080859"/>
            <a:chExt cx="2794743" cy="1564839"/>
          </a:xfrm>
          <a:scene3d>
            <a:camera prst="orthographicFront">
              <a:rot lat="2249999" lon="19187997" rev="19973989"/>
            </a:camera>
            <a:lightRig rig="threePt" dir="t"/>
          </a:scene3d>
        </p:grpSpPr>
        <p:sp>
          <p:nvSpPr>
            <p:cNvPr id="2519" name="Rectangle: Rounded Corners 2518">
              <a:extLst>
                <a:ext uri="{FF2B5EF4-FFF2-40B4-BE49-F238E27FC236}">
                  <a16:creationId xmlns:a16="http://schemas.microsoft.com/office/drawing/2014/main" id="{667D0546-7A58-8792-4AD9-31059F18F2D1}"/>
                </a:ext>
              </a:extLst>
            </p:cNvPr>
            <p:cNvSpPr/>
            <p:nvPr/>
          </p:nvSpPr>
          <p:spPr>
            <a:xfrm>
              <a:off x="1279800" y="1080859"/>
              <a:ext cx="2794743" cy="1564839"/>
            </a:xfrm>
            <a:prstGeom prst="roundRect">
              <a:avLst>
                <a:gd name="adj" fmla="val 11555"/>
              </a:avLst>
            </a:prstGeom>
            <a:solidFill>
              <a:srgbClr val="E99233">
                <a:alpha val="40000"/>
              </a:srgbClr>
            </a:solidFill>
            <a:ln>
              <a:noFill/>
            </a:ln>
            <a:sp3d/>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icrosoft New Tai Lue"/>
                <a:ea typeface="+mn-ea"/>
                <a:cs typeface="+mn-cs"/>
              </a:endParaRPr>
            </a:p>
          </p:txBody>
        </p:sp>
        <p:grpSp>
          <p:nvGrpSpPr>
            <p:cNvPr id="2520" name="Group 2519">
              <a:extLst>
                <a:ext uri="{FF2B5EF4-FFF2-40B4-BE49-F238E27FC236}">
                  <a16:creationId xmlns:a16="http://schemas.microsoft.com/office/drawing/2014/main" id="{5AF8A946-0324-637C-6CCA-B877C390DF2B}"/>
                </a:ext>
              </a:extLst>
            </p:cNvPr>
            <p:cNvGrpSpPr/>
            <p:nvPr/>
          </p:nvGrpSpPr>
          <p:grpSpPr>
            <a:xfrm>
              <a:off x="1469482" y="1141118"/>
              <a:ext cx="2422841" cy="106355"/>
              <a:chOff x="1500153" y="1159362"/>
              <a:chExt cx="2547632" cy="111833"/>
            </a:xfrm>
          </p:grpSpPr>
          <p:sp>
            <p:nvSpPr>
              <p:cNvPr id="2562" name="Freeform: Shape 2561">
                <a:extLst>
                  <a:ext uri="{FF2B5EF4-FFF2-40B4-BE49-F238E27FC236}">
                    <a16:creationId xmlns:a16="http://schemas.microsoft.com/office/drawing/2014/main" id="{A33C2E46-0ECB-B1F0-0726-C7A3E6B2733D}"/>
                  </a:ext>
                </a:extLst>
              </p:cNvPr>
              <p:cNvSpPr/>
              <p:nvPr/>
            </p:nvSpPr>
            <p:spPr>
              <a:xfrm>
                <a:off x="2154580"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63" name="Freeform: Shape 2562">
                <a:extLst>
                  <a:ext uri="{FF2B5EF4-FFF2-40B4-BE49-F238E27FC236}">
                    <a16:creationId xmlns:a16="http://schemas.microsoft.com/office/drawing/2014/main" id="{3A74B217-02DF-1738-EE0C-5DB414E02333}"/>
                  </a:ext>
                </a:extLst>
              </p:cNvPr>
              <p:cNvSpPr/>
              <p:nvPr/>
            </p:nvSpPr>
            <p:spPr>
              <a:xfrm>
                <a:off x="2373043"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64" name="Freeform: Shape 2563">
                <a:extLst>
                  <a:ext uri="{FF2B5EF4-FFF2-40B4-BE49-F238E27FC236}">
                    <a16:creationId xmlns:a16="http://schemas.microsoft.com/office/drawing/2014/main" id="{FF363C24-3A0D-0404-E48A-1562D3C44B6C}"/>
                  </a:ext>
                </a:extLst>
              </p:cNvPr>
              <p:cNvSpPr/>
              <p:nvPr/>
            </p:nvSpPr>
            <p:spPr>
              <a:xfrm>
                <a:off x="2586238"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65" name="Freeform: Shape 2564">
                <a:extLst>
                  <a:ext uri="{FF2B5EF4-FFF2-40B4-BE49-F238E27FC236}">
                    <a16:creationId xmlns:a16="http://schemas.microsoft.com/office/drawing/2014/main" id="{F1599F40-57E4-DF0D-C883-93B4C973D76A}"/>
                  </a:ext>
                </a:extLst>
              </p:cNvPr>
              <p:cNvSpPr/>
              <p:nvPr/>
            </p:nvSpPr>
            <p:spPr>
              <a:xfrm>
                <a:off x="2823567"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66" name="Freeform: Shape 2565">
                <a:extLst>
                  <a:ext uri="{FF2B5EF4-FFF2-40B4-BE49-F238E27FC236}">
                    <a16:creationId xmlns:a16="http://schemas.microsoft.com/office/drawing/2014/main" id="{13608E9D-536E-A4C8-FF35-903C266E9287}"/>
                  </a:ext>
                </a:extLst>
              </p:cNvPr>
              <p:cNvSpPr/>
              <p:nvPr/>
            </p:nvSpPr>
            <p:spPr>
              <a:xfrm>
                <a:off x="3052852"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67" name="Freeform: Shape 2566">
                <a:extLst>
                  <a:ext uri="{FF2B5EF4-FFF2-40B4-BE49-F238E27FC236}">
                    <a16:creationId xmlns:a16="http://schemas.microsoft.com/office/drawing/2014/main" id="{3D7982BF-3C3F-E12C-BFF4-B1F6B1F95342}"/>
                  </a:ext>
                </a:extLst>
              </p:cNvPr>
              <p:cNvSpPr/>
              <p:nvPr/>
            </p:nvSpPr>
            <p:spPr>
              <a:xfrm>
                <a:off x="3274091"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68" name="Freeform: Shape 2567">
                <a:extLst>
                  <a:ext uri="{FF2B5EF4-FFF2-40B4-BE49-F238E27FC236}">
                    <a16:creationId xmlns:a16="http://schemas.microsoft.com/office/drawing/2014/main" id="{551FC952-8F9F-F6D8-C9CE-8F0173D37235}"/>
                  </a:ext>
                </a:extLst>
              </p:cNvPr>
              <p:cNvSpPr/>
              <p:nvPr/>
            </p:nvSpPr>
            <p:spPr>
              <a:xfrm>
                <a:off x="3503376"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69" name="Freeform: Shape 2568">
                <a:extLst>
                  <a:ext uri="{FF2B5EF4-FFF2-40B4-BE49-F238E27FC236}">
                    <a16:creationId xmlns:a16="http://schemas.microsoft.com/office/drawing/2014/main" id="{E8DA956F-8F8F-9357-37AE-F1764A9DACAB}"/>
                  </a:ext>
                </a:extLst>
              </p:cNvPr>
              <p:cNvSpPr/>
              <p:nvPr/>
            </p:nvSpPr>
            <p:spPr>
              <a:xfrm>
                <a:off x="3724615"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70" name="Freeform: Shape 2569">
                <a:extLst>
                  <a:ext uri="{FF2B5EF4-FFF2-40B4-BE49-F238E27FC236}">
                    <a16:creationId xmlns:a16="http://schemas.microsoft.com/office/drawing/2014/main" id="{8FAB3C56-79D5-6D42-63E2-BF5F0D0F6BF8}"/>
                  </a:ext>
                </a:extLst>
              </p:cNvPr>
              <p:cNvSpPr/>
              <p:nvPr/>
            </p:nvSpPr>
            <p:spPr>
              <a:xfrm>
                <a:off x="3933787"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71" name="Freeform: Shape 2570">
                <a:extLst>
                  <a:ext uri="{FF2B5EF4-FFF2-40B4-BE49-F238E27FC236}">
                    <a16:creationId xmlns:a16="http://schemas.microsoft.com/office/drawing/2014/main" id="{53307C79-B871-FECF-05D7-439BF7EA1048}"/>
                  </a:ext>
                </a:extLst>
              </p:cNvPr>
              <p:cNvSpPr/>
              <p:nvPr/>
            </p:nvSpPr>
            <p:spPr>
              <a:xfrm>
                <a:off x="1922519"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72" name="Freeform: Shape 2571">
                <a:extLst>
                  <a:ext uri="{FF2B5EF4-FFF2-40B4-BE49-F238E27FC236}">
                    <a16:creationId xmlns:a16="http://schemas.microsoft.com/office/drawing/2014/main" id="{A3B35697-FD8B-68FD-AE74-99560BEC0E9E}"/>
                  </a:ext>
                </a:extLst>
              </p:cNvPr>
              <p:cNvSpPr/>
              <p:nvPr/>
            </p:nvSpPr>
            <p:spPr>
              <a:xfrm>
                <a:off x="1713347"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73" name="Freeform: Shape 2572">
                <a:extLst>
                  <a:ext uri="{FF2B5EF4-FFF2-40B4-BE49-F238E27FC236}">
                    <a16:creationId xmlns:a16="http://schemas.microsoft.com/office/drawing/2014/main" id="{A36AE16E-4FE8-947F-DC3D-108AD655953F}"/>
                  </a:ext>
                </a:extLst>
              </p:cNvPr>
              <p:cNvSpPr/>
              <p:nvPr/>
            </p:nvSpPr>
            <p:spPr>
              <a:xfrm>
                <a:off x="1500153"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grpSp>
        <p:grpSp>
          <p:nvGrpSpPr>
            <p:cNvPr id="2521" name="Group 2520">
              <a:extLst>
                <a:ext uri="{FF2B5EF4-FFF2-40B4-BE49-F238E27FC236}">
                  <a16:creationId xmlns:a16="http://schemas.microsoft.com/office/drawing/2014/main" id="{47FB59AC-66F5-7351-B29E-2C3B2859D744}"/>
                </a:ext>
              </a:extLst>
            </p:cNvPr>
            <p:cNvGrpSpPr/>
            <p:nvPr/>
          </p:nvGrpSpPr>
          <p:grpSpPr>
            <a:xfrm>
              <a:off x="1378725" y="1297772"/>
              <a:ext cx="2605849" cy="106355"/>
              <a:chOff x="1334336" y="1243348"/>
              <a:chExt cx="2740067" cy="111833"/>
            </a:xfrm>
          </p:grpSpPr>
          <p:sp>
            <p:nvSpPr>
              <p:cNvPr id="2549" name="Freeform: Shape 2548">
                <a:extLst>
                  <a:ext uri="{FF2B5EF4-FFF2-40B4-BE49-F238E27FC236}">
                    <a16:creationId xmlns:a16="http://schemas.microsoft.com/office/drawing/2014/main" id="{43A48374-5D20-E253-B081-49D179C11357}"/>
                  </a:ext>
                </a:extLst>
              </p:cNvPr>
              <p:cNvSpPr/>
              <p:nvPr/>
            </p:nvSpPr>
            <p:spPr>
              <a:xfrm>
                <a:off x="1988763"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50" name="Freeform: Shape 2549">
                <a:extLst>
                  <a:ext uri="{FF2B5EF4-FFF2-40B4-BE49-F238E27FC236}">
                    <a16:creationId xmlns:a16="http://schemas.microsoft.com/office/drawing/2014/main" id="{95F3EB6A-C0D4-085B-0B88-99B7A2D7E001}"/>
                  </a:ext>
                </a:extLst>
              </p:cNvPr>
              <p:cNvSpPr/>
              <p:nvPr/>
            </p:nvSpPr>
            <p:spPr>
              <a:xfrm>
                <a:off x="2207226"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51" name="Freeform: Shape 2550">
                <a:extLst>
                  <a:ext uri="{FF2B5EF4-FFF2-40B4-BE49-F238E27FC236}">
                    <a16:creationId xmlns:a16="http://schemas.microsoft.com/office/drawing/2014/main" id="{3BD54DCB-9D52-1475-19F6-22DCE02CA02F}"/>
                  </a:ext>
                </a:extLst>
              </p:cNvPr>
              <p:cNvSpPr/>
              <p:nvPr/>
            </p:nvSpPr>
            <p:spPr>
              <a:xfrm>
                <a:off x="2420421"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52" name="Freeform: Shape 2551">
                <a:extLst>
                  <a:ext uri="{FF2B5EF4-FFF2-40B4-BE49-F238E27FC236}">
                    <a16:creationId xmlns:a16="http://schemas.microsoft.com/office/drawing/2014/main" id="{DC0458BE-13B1-519E-2097-B120396EBBF7}"/>
                  </a:ext>
                </a:extLst>
              </p:cNvPr>
              <p:cNvSpPr/>
              <p:nvPr/>
            </p:nvSpPr>
            <p:spPr>
              <a:xfrm>
                <a:off x="2657750"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53" name="Freeform: Shape 2552">
                <a:extLst>
                  <a:ext uri="{FF2B5EF4-FFF2-40B4-BE49-F238E27FC236}">
                    <a16:creationId xmlns:a16="http://schemas.microsoft.com/office/drawing/2014/main" id="{0CEBACEB-037F-5DB1-3776-BF3E07CD0A4F}"/>
                  </a:ext>
                </a:extLst>
              </p:cNvPr>
              <p:cNvSpPr/>
              <p:nvPr/>
            </p:nvSpPr>
            <p:spPr>
              <a:xfrm>
                <a:off x="2887035"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54" name="Freeform: Shape 2553">
                <a:extLst>
                  <a:ext uri="{FF2B5EF4-FFF2-40B4-BE49-F238E27FC236}">
                    <a16:creationId xmlns:a16="http://schemas.microsoft.com/office/drawing/2014/main" id="{F3EA2F86-27D6-E0B6-E5BA-D0EB0DBA8B56}"/>
                  </a:ext>
                </a:extLst>
              </p:cNvPr>
              <p:cNvSpPr/>
              <p:nvPr/>
            </p:nvSpPr>
            <p:spPr>
              <a:xfrm>
                <a:off x="3108274"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55" name="Freeform: Shape 2554">
                <a:extLst>
                  <a:ext uri="{FF2B5EF4-FFF2-40B4-BE49-F238E27FC236}">
                    <a16:creationId xmlns:a16="http://schemas.microsoft.com/office/drawing/2014/main" id="{AB0E38AC-E1DE-23F7-3178-A915C8DE826D}"/>
                  </a:ext>
                </a:extLst>
              </p:cNvPr>
              <p:cNvSpPr/>
              <p:nvPr/>
            </p:nvSpPr>
            <p:spPr>
              <a:xfrm>
                <a:off x="3337559"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56" name="Freeform: Shape 2555">
                <a:extLst>
                  <a:ext uri="{FF2B5EF4-FFF2-40B4-BE49-F238E27FC236}">
                    <a16:creationId xmlns:a16="http://schemas.microsoft.com/office/drawing/2014/main" id="{DE2FC2C1-C5AE-BD23-42D4-6D330F0D541E}"/>
                  </a:ext>
                </a:extLst>
              </p:cNvPr>
              <p:cNvSpPr/>
              <p:nvPr/>
            </p:nvSpPr>
            <p:spPr>
              <a:xfrm>
                <a:off x="3558798"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57" name="Freeform: Shape 2556">
                <a:extLst>
                  <a:ext uri="{FF2B5EF4-FFF2-40B4-BE49-F238E27FC236}">
                    <a16:creationId xmlns:a16="http://schemas.microsoft.com/office/drawing/2014/main" id="{6BDB181D-FA59-ACD4-66E5-7C7426006B62}"/>
                  </a:ext>
                </a:extLst>
              </p:cNvPr>
              <p:cNvSpPr/>
              <p:nvPr/>
            </p:nvSpPr>
            <p:spPr>
              <a:xfrm>
                <a:off x="3767970"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58" name="Freeform: Shape 2557">
                <a:extLst>
                  <a:ext uri="{FF2B5EF4-FFF2-40B4-BE49-F238E27FC236}">
                    <a16:creationId xmlns:a16="http://schemas.microsoft.com/office/drawing/2014/main" id="{F17B91D9-8A02-A14B-F95D-6612E18B461C}"/>
                  </a:ext>
                </a:extLst>
              </p:cNvPr>
              <p:cNvSpPr/>
              <p:nvPr/>
            </p:nvSpPr>
            <p:spPr>
              <a:xfrm>
                <a:off x="1756702"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59" name="Freeform: Shape 2558">
                <a:extLst>
                  <a:ext uri="{FF2B5EF4-FFF2-40B4-BE49-F238E27FC236}">
                    <a16:creationId xmlns:a16="http://schemas.microsoft.com/office/drawing/2014/main" id="{502726B3-22FB-C36D-4F66-4638FB0C4260}"/>
                  </a:ext>
                </a:extLst>
              </p:cNvPr>
              <p:cNvSpPr/>
              <p:nvPr/>
            </p:nvSpPr>
            <p:spPr>
              <a:xfrm>
                <a:off x="1547530"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60" name="Freeform: Shape 2559">
                <a:extLst>
                  <a:ext uri="{FF2B5EF4-FFF2-40B4-BE49-F238E27FC236}">
                    <a16:creationId xmlns:a16="http://schemas.microsoft.com/office/drawing/2014/main" id="{DF34DCA1-F2DC-2EB6-DB72-C868471BF1F1}"/>
                  </a:ext>
                </a:extLst>
              </p:cNvPr>
              <p:cNvSpPr/>
              <p:nvPr/>
            </p:nvSpPr>
            <p:spPr>
              <a:xfrm>
                <a:off x="1334336"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61" name="Freeform: Shape 2560">
                <a:extLst>
                  <a:ext uri="{FF2B5EF4-FFF2-40B4-BE49-F238E27FC236}">
                    <a16:creationId xmlns:a16="http://schemas.microsoft.com/office/drawing/2014/main" id="{12C8560A-6560-FB22-8C7F-CB7C615DFFA0}"/>
                  </a:ext>
                </a:extLst>
              </p:cNvPr>
              <p:cNvSpPr/>
              <p:nvPr/>
            </p:nvSpPr>
            <p:spPr>
              <a:xfrm>
                <a:off x="3960405"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grpSp>
        <p:grpSp>
          <p:nvGrpSpPr>
            <p:cNvPr id="2522" name="Group 2521">
              <a:extLst>
                <a:ext uri="{FF2B5EF4-FFF2-40B4-BE49-F238E27FC236}">
                  <a16:creationId xmlns:a16="http://schemas.microsoft.com/office/drawing/2014/main" id="{F202035D-E862-786B-77A0-DC23773B8135}"/>
                </a:ext>
              </a:extLst>
            </p:cNvPr>
            <p:cNvGrpSpPr/>
            <p:nvPr/>
          </p:nvGrpSpPr>
          <p:grpSpPr>
            <a:xfrm>
              <a:off x="1469482" y="2499731"/>
              <a:ext cx="2422841" cy="106355"/>
              <a:chOff x="1500153" y="1159362"/>
              <a:chExt cx="2547632" cy="111833"/>
            </a:xfrm>
          </p:grpSpPr>
          <p:sp>
            <p:nvSpPr>
              <p:cNvPr id="2537" name="Freeform: Shape 2536">
                <a:extLst>
                  <a:ext uri="{FF2B5EF4-FFF2-40B4-BE49-F238E27FC236}">
                    <a16:creationId xmlns:a16="http://schemas.microsoft.com/office/drawing/2014/main" id="{111D2D8D-DE8F-EEA6-9B9D-284BA2404791}"/>
                  </a:ext>
                </a:extLst>
              </p:cNvPr>
              <p:cNvSpPr/>
              <p:nvPr/>
            </p:nvSpPr>
            <p:spPr>
              <a:xfrm>
                <a:off x="2154580"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38" name="Freeform: Shape 2537">
                <a:extLst>
                  <a:ext uri="{FF2B5EF4-FFF2-40B4-BE49-F238E27FC236}">
                    <a16:creationId xmlns:a16="http://schemas.microsoft.com/office/drawing/2014/main" id="{2CBC7601-DAF9-9C4E-53AB-ED85053DEEB6}"/>
                  </a:ext>
                </a:extLst>
              </p:cNvPr>
              <p:cNvSpPr/>
              <p:nvPr/>
            </p:nvSpPr>
            <p:spPr>
              <a:xfrm>
                <a:off x="2373043"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39" name="Freeform: Shape 2538">
                <a:extLst>
                  <a:ext uri="{FF2B5EF4-FFF2-40B4-BE49-F238E27FC236}">
                    <a16:creationId xmlns:a16="http://schemas.microsoft.com/office/drawing/2014/main" id="{80E79D8C-0380-DD80-ABAB-E04F29C3BC2E}"/>
                  </a:ext>
                </a:extLst>
              </p:cNvPr>
              <p:cNvSpPr/>
              <p:nvPr/>
            </p:nvSpPr>
            <p:spPr>
              <a:xfrm>
                <a:off x="2586238"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40" name="Freeform: Shape 2539">
                <a:extLst>
                  <a:ext uri="{FF2B5EF4-FFF2-40B4-BE49-F238E27FC236}">
                    <a16:creationId xmlns:a16="http://schemas.microsoft.com/office/drawing/2014/main" id="{20D0347A-DC13-6DE1-A84C-6B6AC8010BCB}"/>
                  </a:ext>
                </a:extLst>
              </p:cNvPr>
              <p:cNvSpPr/>
              <p:nvPr/>
            </p:nvSpPr>
            <p:spPr>
              <a:xfrm>
                <a:off x="2823567"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41" name="Freeform: Shape 2540">
                <a:extLst>
                  <a:ext uri="{FF2B5EF4-FFF2-40B4-BE49-F238E27FC236}">
                    <a16:creationId xmlns:a16="http://schemas.microsoft.com/office/drawing/2014/main" id="{BBCC754F-19DE-C326-D283-F8AEAD5AE076}"/>
                  </a:ext>
                </a:extLst>
              </p:cNvPr>
              <p:cNvSpPr/>
              <p:nvPr/>
            </p:nvSpPr>
            <p:spPr>
              <a:xfrm>
                <a:off x="3052852"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42" name="Freeform: Shape 2541">
                <a:extLst>
                  <a:ext uri="{FF2B5EF4-FFF2-40B4-BE49-F238E27FC236}">
                    <a16:creationId xmlns:a16="http://schemas.microsoft.com/office/drawing/2014/main" id="{547BE970-C333-8298-79B8-0FB4C95ECA94}"/>
                  </a:ext>
                </a:extLst>
              </p:cNvPr>
              <p:cNvSpPr/>
              <p:nvPr/>
            </p:nvSpPr>
            <p:spPr>
              <a:xfrm>
                <a:off x="3274091"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43" name="Freeform: Shape 2542">
                <a:extLst>
                  <a:ext uri="{FF2B5EF4-FFF2-40B4-BE49-F238E27FC236}">
                    <a16:creationId xmlns:a16="http://schemas.microsoft.com/office/drawing/2014/main" id="{0C6DC1D4-BAC8-7FBC-1F1F-0CFCC8E17227}"/>
                  </a:ext>
                </a:extLst>
              </p:cNvPr>
              <p:cNvSpPr/>
              <p:nvPr/>
            </p:nvSpPr>
            <p:spPr>
              <a:xfrm>
                <a:off x="3503376"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44" name="Freeform: Shape 2543">
                <a:extLst>
                  <a:ext uri="{FF2B5EF4-FFF2-40B4-BE49-F238E27FC236}">
                    <a16:creationId xmlns:a16="http://schemas.microsoft.com/office/drawing/2014/main" id="{E7C9DFEC-01B5-3583-70A4-AB6ABF9E7202}"/>
                  </a:ext>
                </a:extLst>
              </p:cNvPr>
              <p:cNvSpPr/>
              <p:nvPr/>
            </p:nvSpPr>
            <p:spPr>
              <a:xfrm>
                <a:off x="3724615"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45" name="Freeform: Shape 2544">
                <a:extLst>
                  <a:ext uri="{FF2B5EF4-FFF2-40B4-BE49-F238E27FC236}">
                    <a16:creationId xmlns:a16="http://schemas.microsoft.com/office/drawing/2014/main" id="{D964EB16-C7A5-7BD1-6C8D-70394F665CD8}"/>
                  </a:ext>
                </a:extLst>
              </p:cNvPr>
              <p:cNvSpPr/>
              <p:nvPr/>
            </p:nvSpPr>
            <p:spPr>
              <a:xfrm>
                <a:off x="3933787"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46" name="Freeform: Shape 2545">
                <a:extLst>
                  <a:ext uri="{FF2B5EF4-FFF2-40B4-BE49-F238E27FC236}">
                    <a16:creationId xmlns:a16="http://schemas.microsoft.com/office/drawing/2014/main" id="{0100622C-B740-038B-A09B-C8819D2756D0}"/>
                  </a:ext>
                </a:extLst>
              </p:cNvPr>
              <p:cNvSpPr/>
              <p:nvPr/>
            </p:nvSpPr>
            <p:spPr>
              <a:xfrm>
                <a:off x="1922519"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47" name="Freeform: Shape 2546">
                <a:extLst>
                  <a:ext uri="{FF2B5EF4-FFF2-40B4-BE49-F238E27FC236}">
                    <a16:creationId xmlns:a16="http://schemas.microsoft.com/office/drawing/2014/main" id="{20FDD3C4-F140-C0F3-B1D5-964CAFEC99A3}"/>
                  </a:ext>
                </a:extLst>
              </p:cNvPr>
              <p:cNvSpPr/>
              <p:nvPr/>
            </p:nvSpPr>
            <p:spPr>
              <a:xfrm>
                <a:off x="1713347"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48" name="Freeform: Shape 2547">
                <a:extLst>
                  <a:ext uri="{FF2B5EF4-FFF2-40B4-BE49-F238E27FC236}">
                    <a16:creationId xmlns:a16="http://schemas.microsoft.com/office/drawing/2014/main" id="{7089E015-0B8B-2312-9FD7-9B21AE9FD887}"/>
                  </a:ext>
                </a:extLst>
              </p:cNvPr>
              <p:cNvSpPr/>
              <p:nvPr/>
            </p:nvSpPr>
            <p:spPr>
              <a:xfrm>
                <a:off x="1500153" y="1159362"/>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grpSp>
        <p:grpSp>
          <p:nvGrpSpPr>
            <p:cNvPr id="2523" name="Group 2522">
              <a:extLst>
                <a:ext uri="{FF2B5EF4-FFF2-40B4-BE49-F238E27FC236}">
                  <a16:creationId xmlns:a16="http://schemas.microsoft.com/office/drawing/2014/main" id="{AC4298E0-5D33-C5B3-9BE4-41D4A8AAD1A6}"/>
                </a:ext>
              </a:extLst>
            </p:cNvPr>
            <p:cNvGrpSpPr/>
            <p:nvPr/>
          </p:nvGrpSpPr>
          <p:grpSpPr>
            <a:xfrm>
              <a:off x="1378725" y="2338840"/>
              <a:ext cx="2605849" cy="106355"/>
              <a:chOff x="1334336" y="1243348"/>
              <a:chExt cx="2740067" cy="111833"/>
            </a:xfrm>
          </p:grpSpPr>
          <p:sp>
            <p:nvSpPr>
              <p:cNvPr id="2524" name="Freeform: Shape 2523">
                <a:extLst>
                  <a:ext uri="{FF2B5EF4-FFF2-40B4-BE49-F238E27FC236}">
                    <a16:creationId xmlns:a16="http://schemas.microsoft.com/office/drawing/2014/main" id="{AAE6B8EE-8ACD-3241-4A31-E8D5217337D3}"/>
                  </a:ext>
                </a:extLst>
              </p:cNvPr>
              <p:cNvSpPr/>
              <p:nvPr/>
            </p:nvSpPr>
            <p:spPr>
              <a:xfrm>
                <a:off x="1988763"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25" name="Freeform: Shape 2524">
                <a:extLst>
                  <a:ext uri="{FF2B5EF4-FFF2-40B4-BE49-F238E27FC236}">
                    <a16:creationId xmlns:a16="http://schemas.microsoft.com/office/drawing/2014/main" id="{AE0829DB-1F62-9144-8998-6B61E6363793}"/>
                  </a:ext>
                </a:extLst>
              </p:cNvPr>
              <p:cNvSpPr/>
              <p:nvPr/>
            </p:nvSpPr>
            <p:spPr>
              <a:xfrm>
                <a:off x="2207226"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26" name="Freeform: Shape 2525">
                <a:extLst>
                  <a:ext uri="{FF2B5EF4-FFF2-40B4-BE49-F238E27FC236}">
                    <a16:creationId xmlns:a16="http://schemas.microsoft.com/office/drawing/2014/main" id="{1E489572-11BD-728D-0E3A-88F6D7097E9B}"/>
                  </a:ext>
                </a:extLst>
              </p:cNvPr>
              <p:cNvSpPr/>
              <p:nvPr/>
            </p:nvSpPr>
            <p:spPr>
              <a:xfrm>
                <a:off x="2420421"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27" name="Freeform: Shape 2526">
                <a:extLst>
                  <a:ext uri="{FF2B5EF4-FFF2-40B4-BE49-F238E27FC236}">
                    <a16:creationId xmlns:a16="http://schemas.microsoft.com/office/drawing/2014/main" id="{FA9C41BA-7945-80A8-5C1C-E652556EF989}"/>
                  </a:ext>
                </a:extLst>
              </p:cNvPr>
              <p:cNvSpPr/>
              <p:nvPr/>
            </p:nvSpPr>
            <p:spPr>
              <a:xfrm>
                <a:off x="2657750"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28" name="Freeform: Shape 2527">
                <a:extLst>
                  <a:ext uri="{FF2B5EF4-FFF2-40B4-BE49-F238E27FC236}">
                    <a16:creationId xmlns:a16="http://schemas.microsoft.com/office/drawing/2014/main" id="{5B1C452F-FC7C-7125-EB9D-57B10D0FDFAF}"/>
                  </a:ext>
                </a:extLst>
              </p:cNvPr>
              <p:cNvSpPr/>
              <p:nvPr/>
            </p:nvSpPr>
            <p:spPr>
              <a:xfrm>
                <a:off x="2887035"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29" name="Freeform: Shape 2528">
                <a:extLst>
                  <a:ext uri="{FF2B5EF4-FFF2-40B4-BE49-F238E27FC236}">
                    <a16:creationId xmlns:a16="http://schemas.microsoft.com/office/drawing/2014/main" id="{F8DC424A-1A75-10CE-D9B5-435DB08FCCC7}"/>
                  </a:ext>
                </a:extLst>
              </p:cNvPr>
              <p:cNvSpPr/>
              <p:nvPr/>
            </p:nvSpPr>
            <p:spPr>
              <a:xfrm>
                <a:off x="3108274"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30" name="Freeform: Shape 2529">
                <a:extLst>
                  <a:ext uri="{FF2B5EF4-FFF2-40B4-BE49-F238E27FC236}">
                    <a16:creationId xmlns:a16="http://schemas.microsoft.com/office/drawing/2014/main" id="{73D884F8-7B24-D165-7A26-E53FAA85EA44}"/>
                  </a:ext>
                </a:extLst>
              </p:cNvPr>
              <p:cNvSpPr/>
              <p:nvPr/>
            </p:nvSpPr>
            <p:spPr>
              <a:xfrm>
                <a:off x="3337559"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31" name="Freeform: Shape 2530">
                <a:extLst>
                  <a:ext uri="{FF2B5EF4-FFF2-40B4-BE49-F238E27FC236}">
                    <a16:creationId xmlns:a16="http://schemas.microsoft.com/office/drawing/2014/main" id="{DE456581-988B-58B6-C3F7-BD82B715541C}"/>
                  </a:ext>
                </a:extLst>
              </p:cNvPr>
              <p:cNvSpPr/>
              <p:nvPr/>
            </p:nvSpPr>
            <p:spPr>
              <a:xfrm>
                <a:off x="3558798"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32" name="Freeform: Shape 2531">
                <a:extLst>
                  <a:ext uri="{FF2B5EF4-FFF2-40B4-BE49-F238E27FC236}">
                    <a16:creationId xmlns:a16="http://schemas.microsoft.com/office/drawing/2014/main" id="{C1FF9C5A-6855-EDAB-8944-EBF42577ACC8}"/>
                  </a:ext>
                </a:extLst>
              </p:cNvPr>
              <p:cNvSpPr/>
              <p:nvPr/>
            </p:nvSpPr>
            <p:spPr>
              <a:xfrm>
                <a:off x="3767970"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33" name="Freeform: Shape 2532">
                <a:extLst>
                  <a:ext uri="{FF2B5EF4-FFF2-40B4-BE49-F238E27FC236}">
                    <a16:creationId xmlns:a16="http://schemas.microsoft.com/office/drawing/2014/main" id="{3B649392-CBA2-5749-8ACB-49BB41D00534}"/>
                  </a:ext>
                </a:extLst>
              </p:cNvPr>
              <p:cNvSpPr/>
              <p:nvPr/>
            </p:nvSpPr>
            <p:spPr>
              <a:xfrm>
                <a:off x="1756702"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34" name="Freeform: Shape 2533">
                <a:extLst>
                  <a:ext uri="{FF2B5EF4-FFF2-40B4-BE49-F238E27FC236}">
                    <a16:creationId xmlns:a16="http://schemas.microsoft.com/office/drawing/2014/main" id="{A574C0CD-AE23-7E1B-28E5-D5BEF9838C4E}"/>
                  </a:ext>
                </a:extLst>
              </p:cNvPr>
              <p:cNvSpPr/>
              <p:nvPr/>
            </p:nvSpPr>
            <p:spPr>
              <a:xfrm>
                <a:off x="1547530"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35" name="Freeform: Shape 2534">
                <a:extLst>
                  <a:ext uri="{FF2B5EF4-FFF2-40B4-BE49-F238E27FC236}">
                    <a16:creationId xmlns:a16="http://schemas.microsoft.com/office/drawing/2014/main" id="{657866D1-0444-EAD3-127C-67E9B8D6208F}"/>
                  </a:ext>
                </a:extLst>
              </p:cNvPr>
              <p:cNvSpPr/>
              <p:nvPr/>
            </p:nvSpPr>
            <p:spPr>
              <a:xfrm>
                <a:off x="1334336"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36" name="Freeform: Shape 2535">
                <a:extLst>
                  <a:ext uri="{FF2B5EF4-FFF2-40B4-BE49-F238E27FC236}">
                    <a16:creationId xmlns:a16="http://schemas.microsoft.com/office/drawing/2014/main" id="{E34834D9-C85F-19FF-9EC3-6AABAA1AE23C}"/>
                  </a:ext>
                </a:extLst>
              </p:cNvPr>
              <p:cNvSpPr/>
              <p:nvPr/>
            </p:nvSpPr>
            <p:spPr>
              <a:xfrm>
                <a:off x="3960405" y="1243348"/>
                <a:ext cx="113998" cy="111833"/>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a:sp3d/>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grpSp>
      </p:grpSp>
      <p:sp>
        <p:nvSpPr>
          <p:cNvPr id="2574" name="Freeform: Shape 2573">
            <a:extLst>
              <a:ext uri="{FF2B5EF4-FFF2-40B4-BE49-F238E27FC236}">
                <a16:creationId xmlns:a16="http://schemas.microsoft.com/office/drawing/2014/main" id="{E90D8F16-2C9D-BBE5-D7B2-D37F978728C4}"/>
              </a:ext>
            </a:extLst>
          </p:cNvPr>
          <p:cNvSpPr/>
          <p:nvPr/>
        </p:nvSpPr>
        <p:spPr>
          <a:xfrm rot="16200000">
            <a:off x="3055198" y="3561553"/>
            <a:ext cx="187342" cy="686660"/>
          </a:xfrm>
          <a:custGeom>
            <a:avLst/>
            <a:gdLst>
              <a:gd name="connsiteX0" fmla="*/ 91134 w 195046"/>
              <a:gd name="connsiteY0" fmla="*/ 0 h 1387187"/>
              <a:gd name="connsiteX1" fmla="*/ 2811 w 195046"/>
              <a:gd name="connsiteY1" fmla="*/ 103909 h 1387187"/>
              <a:gd name="connsiteX2" fmla="*/ 184652 w 195046"/>
              <a:gd name="connsiteY2" fmla="*/ 187037 h 1387187"/>
              <a:gd name="connsiteX3" fmla="*/ 13202 w 195046"/>
              <a:gd name="connsiteY3" fmla="*/ 306532 h 1387187"/>
              <a:gd name="connsiteX4" fmla="*/ 189847 w 195046"/>
              <a:gd name="connsiteY4" fmla="*/ 431223 h 1387187"/>
              <a:gd name="connsiteX5" fmla="*/ 33984 w 195046"/>
              <a:gd name="connsiteY5" fmla="*/ 519546 h 1387187"/>
              <a:gd name="connsiteX6" fmla="*/ 174261 w 195046"/>
              <a:gd name="connsiteY6" fmla="*/ 628650 h 1387187"/>
              <a:gd name="connsiteX7" fmla="*/ 13202 w 195046"/>
              <a:gd name="connsiteY7" fmla="*/ 774123 h 1387187"/>
              <a:gd name="connsiteX8" fmla="*/ 189847 w 195046"/>
              <a:gd name="connsiteY8" fmla="*/ 857250 h 1387187"/>
              <a:gd name="connsiteX9" fmla="*/ 13202 w 195046"/>
              <a:gd name="connsiteY9" fmla="*/ 981941 h 1387187"/>
              <a:gd name="connsiteX10" fmla="*/ 195043 w 195046"/>
              <a:gd name="connsiteY10" fmla="*/ 1091046 h 1387187"/>
              <a:gd name="connsiteX11" fmla="*/ 8007 w 195046"/>
              <a:gd name="connsiteY11" fmla="*/ 1179368 h 1387187"/>
              <a:gd name="connsiteX12" fmla="*/ 111916 w 195046"/>
              <a:gd name="connsiteY12" fmla="*/ 1252105 h 1387187"/>
              <a:gd name="connsiteX13" fmla="*/ 106720 w 195046"/>
              <a:gd name="connsiteY13" fmla="*/ 1387187 h 1387187"/>
              <a:gd name="connsiteX0" fmla="*/ 181842 w 192235"/>
              <a:gd name="connsiteY0" fmla="*/ 0 h 1387187"/>
              <a:gd name="connsiteX1" fmla="*/ 0 w 192235"/>
              <a:gd name="connsiteY1" fmla="*/ 103909 h 1387187"/>
              <a:gd name="connsiteX2" fmla="*/ 181841 w 192235"/>
              <a:gd name="connsiteY2" fmla="*/ 187037 h 1387187"/>
              <a:gd name="connsiteX3" fmla="*/ 10391 w 192235"/>
              <a:gd name="connsiteY3" fmla="*/ 306532 h 1387187"/>
              <a:gd name="connsiteX4" fmla="*/ 187036 w 192235"/>
              <a:gd name="connsiteY4" fmla="*/ 431223 h 1387187"/>
              <a:gd name="connsiteX5" fmla="*/ 31173 w 192235"/>
              <a:gd name="connsiteY5" fmla="*/ 519546 h 1387187"/>
              <a:gd name="connsiteX6" fmla="*/ 171450 w 192235"/>
              <a:gd name="connsiteY6" fmla="*/ 628650 h 1387187"/>
              <a:gd name="connsiteX7" fmla="*/ 10391 w 192235"/>
              <a:gd name="connsiteY7" fmla="*/ 774123 h 1387187"/>
              <a:gd name="connsiteX8" fmla="*/ 187036 w 192235"/>
              <a:gd name="connsiteY8" fmla="*/ 857250 h 1387187"/>
              <a:gd name="connsiteX9" fmla="*/ 10391 w 192235"/>
              <a:gd name="connsiteY9" fmla="*/ 981941 h 1387187"/>
              <a:gd name="connsiteX10" fmla="*/ 192232 w 192235"/>
              <a:gd name="connsiteY10" fmla="*/ 1091046 h 1387187"/>
              <a:gd name="connsiteX11" fmla="*/ 5196 w 192235"/>
              <a:gd name="connsiteY11" fmla="*/ 1179368 h 1387187"/>
              <a:gd name="connsiteX12" fmla="*/ 109105 w 192235"/>
              <a:gd name="connsiteY12" fmla="*/ 1252105 h 1387187"/>
              <a:gd name="connsiteX13" fmla="*/ 103909 w 192235"/>
              <a:gd name="connsiteY13" fmla="*/ 1387187 h 1387187"/>
              <a:gd name="connsiteX0" fmla="*/ 181858 w 192260"/>
              <a:gd name="connsiteY0" fmla="*/ 0 h 1387187"/>
              <a:gd name="connsiteX1" fmla="*/ 16 w 192260"/>
              <a:gd name="connsiteY1" fmla="*/ 103909 h 1387187"/>
              <a:gd name="connsiteX2" fmla="*/ 192248 w 192260"/>
              <a:gd name="connsiteY2" fmla="*/ 218210 h 1387187"/>
              <a:gd name="connsiteX3" fmla="*/ 10407 w 192260"/>
              <a:gd name="connsiteY3" fmla="*/ 306532 h 1387187"/>
              <a:gd name="connsiteX4" fmla="*/ 187052 w 192260"/>
              <a:gd name="connsiteY4" fmla="*/ 431223 h 1387187"/>
              <a:gd name="connsiteX5" fmla="*/ 31189 w 192260"/>
              <a:gd name="connsiteY5" fmla="*/ 519546 h 1387187"/>
              <a:gd name="connsiteX6" fmla="*/ 171466 w 192260"/>
              <a:gd name="connsiteY6" fmla="*/ 628650 h 1387187"/>
              <a:gd name="connsiteX7" fmla="*/ 10407 w 192260"/>
              <a:gd name="connsiteY7" fmla="*/ 774123 h 1387187"/>
              <a:gd name="connsiteX8" fmla="*/ 187052 w 192260"/>
              <a:gd name="connsiteY8" fmla="*/ 857250 h 1387187"/>
              <a:gd name="connsiteX9" fmla="*/ 10407 w 192260"/>
              <a:gd name="connsiteY9" fmla="*/ 981941 h 1387187"/>
              <a:gd name="connsiteX10" fmla="*/ 192248 w 192260"/>
              <a:gd name="connsiteY10" fmla="*/ 1091046 h 1387187"/>
              <a:gd name="connsiteX11" fmla="*/ 5212 w 192260"/>
              <a:gd name="connsiteY11" fmla="*/ 1179368 h 1387187"/>
              <a:gd name="connsiteX12" fmla="*/ 109121 w 192260"/>
              <a:gd name="connsiteY12" fmla="*/ 1252105 h 1387187"/>
              <a:gd name="connsiteX13" fmla="*/ 103925 w 192260"/>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8136"/>
              <a:gd name="connsiteY0" fmla="*/ 0 h 1387187"/>
              <a:gd name="connsiteX1" fmla="*/ 16 w 208136"/>
              <a:gd name="connsiteY1" fmla="*/ 103909 h 1387187"/>
              <a:gd name="connsiteX2" fmla="*/ 192248 w 208136"/>
              <a:gd name="connsiteY2" fmla="*/ 218210 h 1387187"/>
              <a:gd name="connsiteX3" fmla="*/ 10407 w 208136"/>
              <a:gd name="connsiteY3" fmla="*/ 306532 h 1387187"/>
              <a:gd name="connsiteX4" fmla="*/ 207833 w 208136"/>
              <a:gd name="connsiteY4" fmla="*/ 394855 h 1387187"/>
              <a:gd name="connsiteX5" fmla="*/ 31189 w 208136"/>
              <a:gd name="connsiteY5" fmla="*/ 519546 h 1387187"/>
              <a:gd name="connsiteX6" fmla="*/ 171466 w 208136"/>
              <a:gd name="connsiteY6" fmla="*/ 628650 h 1387187"/>
              <a:gd name="connsiteX7" fmla="*/ 10407 w 208136"/>
              <a:gd name="connsiteY7" fmla="*/ 774123 h 1387187"/>
              <a:gd name="connsiteX8" fmla="*/ 187052 w 208136"/>
              <a:gd name="connsiteY8" fmla="*/ 857250 h 1387187"/>
              <a:gd name="connsiteX9" fmla="*/ 10407 w 208136"/>
              <a:gd name="connsiteY9" fmla="*/ 981941 h 1387187"/>
              <a:gd name="connsiteX10" fmla="*/ 192248 w 208136"/>
              <a:gd name="connsiteY10" fmla="*/ 1091046 h 1387187"/>
              <a:gd name="connsiteX11" fmla="*/ 5212 w 208136"/>
              <a:gd name="connsiteY11" fmla="*/ 1179368 h 1387187"/>
              <a:gd name="connsiteX12" fmla="*/ 109121 w 208136"/>
              <a:gd name="connsiteY12" fmla="*/ 1252105 h 1387187"/>
              <a:gd name="connsiteX13" fmla="*/ 103925 w 208136"/>
              <a:gd name="connsiteY13" fmla="*/ 1387187 h 1387187"/>
              <a:gd name="connsiteX0" fmla="*/ 181858 w 213324"/>
              <a:gd name="connsiteY0" fmla="*/ 0 h 1387187"/>
              <a:gd name="connsiteX1" fmla="*/ 16 w 213324"/>
              <a:gd name="connsiteY1" fmla="*/ 103909 h 1387187"/>
              <a:gd name="connsiteX2" fmla="*/ 192248 w 213324"/>
              <a:gd name="connsiteY2" fmla="*/ 218210 h 1387187"/>
              <a:gd name="connsiteX3" fmla="*/ 10407 w 213324"/>
              <a:gd name="connsiteY3" fmla="*/ 306532 h 1387187"/>
              <a:gd name="connsiteX4" fmla="*/ 213028 w 213324"/>
              <a:gd name="connsiteY4" fmla="*/ 420832 h 1387187"/>
              <a:gd name="connsiteX5" fmla="*/ 31189 w 213324"/>
              <a:gd name="connsiteY5" fmla="*/ 519546 h 1387187"/>
              <a:gd name="connsiteX6" fmla="*/ 171466 w 213324"/>
              <a:gd name="connsiteY6" fmla="*/ 628650 h 1387187"/>
              <a:gd name="connsiteX7" fmla="*/ 10407 w 213324"/>
              <a:gd name="connsiteY7" fmla="*/ 774123 h 1387187"/>
              <a:gd name="connsiteX8" fmla="*/ 187052 w 213324"/>
              <a:gd name="connsiteY8" fmla="*/ 857250 h 1387187"/>
              <a:gd name="connsiteX9" fmla="*/ 10407 w 213324"/>
              <a:gd name="connsiteY9" fmla="*/ 981941 h 1387187"/>
              <a:gd name="connsiteX10" fmla="*/ 192248 w 213324"/>
              <a:gd name="connsiteY10" fmla="*/ 1091046 h 1387187"/>
              <a:gd name="connsiteX11" fmla="*/ 5212 w 213324"/>
              <a:gd name="connsiteY11" fmla="*/ 1179368 h 1387187"/>
              <a:gd name="connsiteX12" fmla="*/ 109121 w 213324"/>
              <a:gd name="connsiteY12" fmla="*/ 1252105 h 1387187"/>
              <a:gd name="connsiteX13" fmla="*/ 103925 w 213324"/>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83 w 198320"/>
              <a:gd name="connsiteY0" fmla="*/ 0 h 1387187"/>
              <a:gd name="connsiteX1" fmla="*/ 41 w 198320"/>
              <a:gd name="connsiteY1" fmla="*/ 103909 h 1387187"/>
              <a:gd name="connsiteX2" fmla="*/ 198309 w 198320"/>
              <a:gd name="connsiteY2" fmla="*/ 194067 h 1387187"/>
              <a:gd name="connsiteX3" fmla="*/ 10432 w 198320"/>
              <a:gd name="connsiteY3" fmla="*/ 306532 h 1387187"/>
              <a:gd name="connsiteX4" fmla="*/ 197466 w 198320"/>
              <a:gd name="connsiteY4" fmla="*/ 389659 h 1387187"/>
              <a:gd name="connsiteX5" fmla="*/ 31214 w 198320"/>
              <a:gd name="connsiteY5" fmla="*/ 519546 h 1387187"/>
              <a:gd name="connsiteX6" fmla="*/ 171491 w 198320"/>
              <a:gd name="connsiteY6" fmla="*/ 628650 h 1387187"/>
              <a:gd name="connsiteX7" fmla="*/ 10432 w 198320"/>
              <a:gd name="connsiteY7" fmla="*/ 774123 h 1387187"/>
              <a:gd name="connsiteX8" fmla="*/ 187077 w 198320"/>
              <a:gd name="connsiteY8" fmla="*/ 857250 h 1387187"/>
              <a:gd name="connsiteX9" fmla="*/ 10432 w 198320"/>
              <a:gd name="connsiteY9" fmla="*/ 981941 h 1387187"/>
              <a:gd name="connsiteX10" fmla="*/ 192273 w 198320"/>
              <a:gd name="connsiteY10" fmla="*/ 1091046 h 1387187"/>
              <a:gd name="connsiteX11" fmla="*/ 5237 w 198320"/>
              <a:gd name="connsiteY11" fmla="*/ 1179368 h 1387187"/>
              <a:gd name="connsiteX12" fmla="*/ 109146 w 198320"/>
              <a:gd name="connsiteY12" fmla="*/ 1252105 h 1387187"/>
              <a:gd name="connsiteX13" fmla="*/ 103950 w 198320"/>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3 w 198309"/>
              <a:gd name="connsiteY9" fmla="*/ 958621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0506 w 196941"/>
              <a:gd name="connsiteY0" fmla="*/ 0 h 1387187"/>
              <a:gd name="connsiteX1" fmla="*/ 9939 w 196941"/>
              <a:gd name="connsiteY1" fmla="*/ 103909 h 1387187"/>
              <a:gd name="connsiteX2" fmla="*/ 196932 w 196941"/>
              <a:gd name="connsiteY2" fmla="*/ 194067 h 1387187"/>
              <a:gd name="connsiteX3" fmla="*/ 2 w 196941"/>
              <a:gd name="connsiteY3" fmla="*/ 306532 h 1387187"/>
              <a:gd name="connsiteX4" fmla="*/ 193072 w 196941"/>
              <a:gd name="connsiteY4" fmla="*/ 407766 h 1387187"/>
              <a:gd name="connsiteX5" fmla="*/ 5694 w 196941"/>
              <a:gd name="connsiteY5" fmla="*/ 522564 h 1387187"/>
              <a:gd name="connsiteX6" fmla="*/ 188221 w 196941"/>
              <a:gd name="connsiteY6" fmla="*/ 631668 h 1387187"/>
              <a:gd name="connsiteX7" fmla="*/ 15091 w 196941"/>
              <a:gd name="connsiteY7" fmla="*/ 743945 h 1387187"/>
              <a:gd name="connsiteX8" fmla="*/ 185700 w 196941"/>
              <a:gd name="connsiteY8" fmla="*/ 857250 h 1387187"/>
              <a:gd name="connsiteX9" fmla="*/ 9056 w 196941"/>
              <a:gd name="connsiteY9" fmla="*/ 958621 h 1387187"/>
              <a:gd name="connsiteX10" fmla="*/ 181842 w 196941"/>
              <a:gd name="connsiteY10" fmla="*/ 1063886 h 1387187"/>
              <a:gd name="connsiteX11" fmla="*/ 12914 w 196941"/>
              <a:gd name="connsiteY11" fmla="*/ 1143154 h 1387187"/>
              <a:gd name="connsiteX12" fmla="*/ 101733 w 196941"/>
              <a:gd name="connsiteY12" fmla="*/ 1252105 h 1387187"/>
              <a:gd name="connsiteX13" fmla="*/ 102573 w 196941"/>
              <a:gd name="connsiteY13" fmla="*/ 1387187 h 1387187"/>
              <a:gd name="connsiteX0" fmla="*/ 174815 w 191246"/>
              <a:gd name="connsiteY0" fmla="*/ 0 h 1387187"/>
              <a:gd name="connsiteX1" fmla="*/ 4248 w 191246"/>
              <a:gd name="connsiteY1" fmla="*/ 103909 h 1387187"/>
              <a:gd name="connsiteX2" fmla="*/ 191241 w 191246"/>
              <a:gd name="connsiteY2" fmla="*/ 194067 h 1387187"/>
              <a:gd name="connsiteX3" fmla="*/ 11225 w 191246"/>
              <a:gd name="connsiteY3" fmla="*/ 306532 h 1387187"/>
              <a:gd name="connsiteX4" fmla="*/ 187381 w 191246"/>
              <a:gd name="connsiteY4" fmla="*/ 407766 h 1387187"/>
              <a:gd name="connsiteX5" fmla="*/ 3 w 191246"/>
              <a:gd name="connsiteY5" fmla="*/ 522564 h 1387187"/>
              <a:gd name="connsiteX6" fmla="*/ 182530 w 191246"/>
              <a:gd name="connsiteY6" fmla="*/ 631668 h 1387187"/>
              <a:gd name="connsiteX7" fmla="*/ 9400 w 191246"/>
              <a:gd name="connsiteY7" fmla="*/ 743945 h 1387187"/>
              <a:gd name="connsiteX8" fmla="*/ 180009 w 191246"/>
              <a:gd name="connsiteY8" fmla="*/ 857250 h 1387187"/>
              <a:gd name="connsiteX9" fmla="*/ 3365 w 191246"/>
              <a:gd name="connsiteY9" fmla="*/ 958621 h 1387187"/>
              <a:gd name="connsiteX10" fmla="*/ 176151 w 191246"/>
              <a:gd name="connsiteY10" fmla="*/ 1063886 h 1387187"/>
              <a:gd name="connsiteX11" fmla="*/ 7223 w 191246"/>
              <a:gd name="connsiteY11" fmla="*/ 1143154 h 1387187"/>
              <a:gd name="connsiteX12" fmla="*/ 96042 w 191246"/>
              <a:gd name="connsiteY12" fmla="*/ 1252105 h 1387187"/>
              <a:gd name="connsiteX13" fmla="*/ 96882 w 191246"/>
              <a:gd name="connsiteY13" fmla="*/ 1387187 h 1387187"/>
              <a:gd name="connsiteX0" fmla="*/ 176937 w 193367"/>
              <a:gd name="connsiteY0" fmla="*/ 0 h 1387187"/>
              <a:gd name="connsiteX1" fmla="*/ 6370 w 193367"/>
              <a:gd name="connsiteY1" fmla="*/ 103909 h 1387187"/>
              <a:gd name="connsiteX2" fmla="*/ 193363 w 193367"/>
              <a:gd name="connsiteY2" fmla="*/ 194067 h 1387187"/>
              <a:gd name="connsiteX3" fmla="*/ 0 w 193367"/>
              <a:gd name="connsiteY3" fmla="*/ 306532 h 1387187"/>
              <a:gd name="connsiteX4" fmla="*/ 189503 w 193367"/>
              <a:gd name="connsiteY4" fmla="*/ 407766 h 1387187"/>
              <a:gd name="connsiteX5" fmla="*/ 2125 w 193367"/>
              <a:gd name="connsiteY5" fmla="*/ 522564 h 1387187"/>
              <a:gd name="connsiteX6" fmla="*/ 184652 w 193367"/>
              <a:gd name="connsiteY6" fmla="*/ 631668 h 1387187"/>
              <a:gd name="connsiteX7" fmla="*/ 11522 w 193367"/>
              <a:gd name="connsiteY7" fmla="*/ 743945 h 1387187"/>
              <a:gd name="connsiteX8" fmla="*/ 182131 w 193367"/>
              <a:gd name="connsiteY8" fmla="*/ 857250 h 1387187"/>
              <a:gd name="connsiteX9" fmla="*/ 5487 w 193367"/>
              <a:gd name="connsiteY9" fmla="*/ 958621 h 1387187"/>
              <a:gd name="connsiteX10" fmla="*/ 178273 w 193367"/>
              <a:gd name="connsiteY10" fmla="*/ 1063886 h 1387187"/>
              <a:gd name="connsiteX11" fmla="*/ 9345 w 193367"/>
              <a:gd name="connsiteY11" fmla="*/ 1143154 h 1387187"/>
              <a:gd name="connsiteX12" fmla="*/ 98164 w 193367"/>
              <a:gd name="connsiteY12" fmla="*/ 1252105 h 1387187"/>
              <a:gd name="connsiteX13" fmla="*/ 99004 w 193367"/>
              <a:gd name="connsiteY13" fmla="*/ 1387187 h 1387187"/>
              <a:gd name="connsiteX0" fmla="*/ 174815 w 191241"/>
              <a:gd name="connsiteY0" fmla="*/ 0 h 1387187"/>
              <a:gd name="connsiteX1" fmla="*/ 4248 w 191241"/>
              <a:gd name="connsiteY1" fmla="*/ 103909 h 1387187"/>
              <a:gd name="connsiteX2" fmla="*/ 191241 w 191241"/>
              <a:gd name="connsiteY2" fmla="*/ 194067 h 1387187"/>
              <a:gd name="connsiteX3" fmla="*/ 6775 w 191241"/>
              <a:gd name="connsiteY3" fmla="*/ 303141 h 1387187"/>
              <a:gd name="connsiteX4" fmla="*/ 187381 w 191241"/>
              <a:gd name="connsiteY4" fmla="*/ 407766 h 1387187"/>
              <a:gd name="connsiteX5" fmla="*/ 3 w 191241"/>
              <a:gd name="connsiteY5" fmla="*/ 522564 h 1387187"/>
              <a:gd name="connsiteX6" fmla="*/ 182530 w 191241"/>
              <a:gd name="connsiteY6" fmla="*/ 631668 h 1387187"/>
              <a:gd name="connsiteX7" fmla="*/ 9400 w 191241"/>
              <a:gd name="connsiteY7" fmla="*/ 743945 h 1387187"/>
              <a:gd name="connsiteX8" fmla="*/ 180009 w 191241"/>
              <a:gd name="connsiteY8" fmla="*/ 857250 h 1387187"/>
              <a:gd name="connsiteX9" fmla="*/ 3365 w 191241"/>
              <a:gd name="connsiteY9" fmla="*/ 958621 h 1387187"/>
              <a:gd name="connsiteX10" fmla="*/ 176151 w 191241"/>
              <a:gd name="connsiteY10" fmla="*/ 1063886 h 1387187"/>
              <a:gd name="connsiteX11" fmla="*/ 7223 w 191241"/>
              <a:gd name="connsiteY11" fmla="*/ 1143154 h 1387187"/>
              <a:gd name="connsiteX12" fmla="*/ 96042 w 191241"/>
              <a:gd name="connsiteY12" fmla="*/ 1252105 h 1387187"/>
              <a:gd name="connsiteX13" fmla="*/ 96882 w 191241"/>
              <a:gd name="connsiteY13" fmla="*/ 1387187 h 1387187"/>
              <a:gd name="connsiteX0" fmla="*/ 171452 w 187878"/>
              <a:gd name="connsiteY0" fmla="*/ 0 h 1387187"/>
              <a:gd name="connsiteX1" fmla="*/ 885 w 187878"/>
              <a:gd name="connsiteY1" fmla="*/ 103909 h 1387187"/>
              <a:gd name="connsiteX2" fmla="*/ 187878 w 187878"/>
              <a:gd name="connsiteY2" fmla="*/ 194067 h 1387187"/>
              <a:gd name="connsiteX3" fmla="*/ 3412 w 187878"/>
              <a:gd name="connsiteY3" fmla="*/ 303141 h 1387187"/>
              <a:gd name="connsiteX4" fmla="*/ 184018 w 187878"/>
              <a:gd name="connsiteY4" fmla="*/ 407766 h 1387187"/>
              <a:gd name="connsiteX5" fmla="*/ 9988 w 187878"/>
              <a:gd name="connsiteY5" fmla="*/ 522564 h 1387187"/>
              <a:gd name="connsiteX6" fmla="*/ 179167 w 187878"/>
              <a:gd name="connsiteY6" fmla="*/ 631668 h 1387187"/>
              <a:gd name="connsiteX7" fmla="*/ 6037 w 187878"/>
              <a:gd name="connsiteY7" fmla="*/ 743945 h 1387187"/>
              <a:gd name="connsiteX8" fmla="*/ 176646 w 187878"/>
              <a:gd name="connsiteY8" fmla="*/ 857250 h 1387187"/>
              <a:gd name="connsiteX9" fmla="*/ 2 w 187878"/>
              <a:gd name="connsiteY9" fmla="*/ 958621 h 1387187"/>
              <a:gd name="connsiteX10" fmla="*/ 172788 w 187878"/>
              <a:gd name="connsiteY10" fmla="*/ 1063886 h 1387187"/>
              <a:gd name="connsiteX11" fmla="*/ 3860 w 187878"/>
              <a:gd name="connsiteY11" fmla="*/ 1143154 h 1387187"/>
              <a:gd name="connsiteX12" fmla="*/ 92679 w 187878"/>
              <a:gd name="connsiteY12" fmla="*/ 1252105 h 1387187"/>
              <a:gd name="connsiteX13" fmla="*/ 93519 w 187878"/>
              <a:gd name="connsiteY13" fmla="*/ 1387187 h 1387187"/>
              <a:gd name="connsiteX0" fmla="*/ 170613 w 187039"/>
              <a:gd name="connsiteY0" fmla="*/ 0 h 1387187"/>
              <a:gd name="connsiteX1" fmla="*/ 46 w 187039"/>
              <a:gd name="connsiteY1" fmla="*/ 103909 h 1387187"/>
              <a:gd name="connsiteX2" fmla="*/ 187039 w 187039"/>
              <a:gd name="connsiteY2" fmla="*/ 194067 h 1387187"/>
              <a:gd name="connsiteX3" fmla="*/ 2573 w 187039"/>
              <a:gd name="connsiteY3" fmla="*/ 303141 h 1387187"/>
              <a:gd name="connsiteX4" fmla="*/ 183179 w 187039"/>
              <a:gd name="connsiteY4" fmla="*/ 407766 h 1387187"/>
              <a:gd name="connsiteX5" fmla="*/ 9149 w 187039"/>
              <a:gd name="connsiteY5" fmla="*/ 522564 h 1387187"/>
              <a:gd name="connsiteX6" fmla="*/ 178328 w 187039"/>
              <a:gd name="connsiteY6" fmla="*/ 631668 h 1387187"/>
              <a:gd name="connsiteX7" fmla="*/ 5198 w 187039"/>
              <a:gd name="connsiteY7" fmla="*/ 743945 h 1387187"/>
              <a:gd name="connsiteX8" fmla="*/ 175807 w 187039"/>
              <a:gd name="connsiteY8" fmla="*/ 857250 h 1387187"/>
              <a:gd name="connsiteX9" fmla="*/ 8060 w 187039"/>
              <a:gd name="connsiteY9" fmla="*/ 962012 h 1387187"/>
              <a:gd name="connsiteX10" fmla="*/ 171949 w 187039"/>
              <a:gd name="connsiteY10" fmla="*/ 1063886 h 1387187"/>
              <a:gd name="connsiteX11" fmla="*/ 3021 w 187039"/>
              <a:gd name="connsiteY11" fmla="*/ 1143154 h 1387187"/>
              <a:gd name="connsiteX12" fmla="*/ 91840 w 187039"/>
              <a:gd name="connsiteY12" fmla="*/ 1252105 h 1387187"/>
              <a:gd name="connsiteX13" fmla="*/ 92680 w 187039"/>
              <a:gd name="connsiteY13" fmla="*/ 1387187 h 1387187"/>
              <a:gd name="connsiteX0" fmla="*/ 170578 w 183149"/>
              <a:gd name="connsiteY0" fmla="*/ 0 h 1387187"/>
              <a:gd name="connsiteX1" fmla="*/ 11 w 183149"/>
              <a:gd name="connsiteY1" fmla="*/ 103909 h 1387187"/>
              <a:gd name="connsiteX2" fmla="*/ 178107 w 183149"/>
              <a:gd name="connsiteY2" fmla="*/ 187283 h 1387187"/>
              <a:gd name="connsiteX3" fmla="*/ 2538 w 183149"/>
              <a:gd name="connsiteY3" fmla="*/ 303141 h 1387187"/>
              <a:gd name="connsiteX4" fmla="*/ 183144 w 183149"/>
              <a:gd name="connsiteY4" fmla="*/ 407766 h 1387187"/>
              <a:gd name="connsiteX5" fmla="*/ 9114 w 183149"/>
              <a:gd name="connsiteY5" fmla="*/ 522564 h 1387187"/>
              <a:gd name="connsiteX6" fmla="*/ 178293 w 183149"/>
              <a:gd name="connsiteY6" fmla="*/ 631668 h 1387187"/>
              <a:gd name="connsiteX7" fmla="*/ 5163 w 183149"/>
              <a:gd name="connsiteY7" fmla="*/ 743945 h 1387187"/>
              <a:gd name="connsiteX8" fmla="*/ 175772 w 183149"/>
              <a:gd name="connsiteY8" fmla="*/ 857250 h 1387187"/>
              <a:gd name="connsiteX9" fmla="*/ 8025 w 183149"/>
              <a:gd name="connsiteY9" fmla="*/ 962012 h 1387187"/>
              <a:gd name="connsiteX10" fmla="*/ 171914 w 183149"/>
              <a:gd name="connsiteY10" fmla="*/ 1063886 h 1387187"/>
              <a:gd name="connsiteX11" fmla="*/ 2986 w 183149"/>
              <a:gd name="connsiteY11" fmla="*/ 1143154 h 1387187"/>
              <a:gd name="connsiteX12" fmla="*/ 91805 w 183149"/>
              <a:gd name="connsiteY12" fmla="*/ 1252105 h 1387187"/>
              <a:gd name="connsiteX13" fmla="*/ 92645 w 183149"/>
              <a:gd name="connsiteY13" fmla="*/ 1387187 h 1387187"/>
              <a:gd name="connsiteX0" fmla="*/ 170673 w 195997"/>
              <a:gd name="connsiteY0" fmla="*/ 0 h 1387187"/>
              <a:gd name="connsiteX1" fmla="*/ 106 w 195997"/>
              <a:gd name="connsiteY1" fmla="*/ 103909 h 1387187"/>
              <a:gd name="connsiteX2" fmla="*/ 195997 w 195997"/>
              <a:gd name="connsiteY2" fmla="*/ 204241 h 1387187"/>
              <a:gd name="connsiteX3" fmla="*/ 2633 w 195997"/>
              <a:gd name="connsiteY3" fmla="*/ 303141 h 1387187"/>
              <a:gd name="connsiteX4" fmla="*/ 183239 w 195997"/>
              <a:gd name="connsiteY4" fmla="*/ 407766 h 1387187"/>
              <a:gd name="connsiteX5" fmla="*/ 9209 w 195997"/>
              <a:gd name="connsiteY5" fmla="*/ 522564 h 1387187"/>
              <a:gd name="connsiteX6" fmla="*/ 178388 w 195997"/>
              <a:gd name="connsiteY6" fmla="*/ 631668 h 1387187"/>
              <a:gd name="connsiteX7" fmla="*/ 5258 w 195997"/>
              <a:gd name="connsiteY7" fmla="*/ 743945 h 1387187"/>
              <a:gd name="connsiteX8" fmla="*/ 175867 w 195997"/>
              <a:gd name="connsiteY8" fmla="*/ 857250 h 1387187"/>
              <a:gd name="connsiteX9" fmla="*/ 8120 w 195997"/>
              <a:gd name="connsiteY9" fmla="*/ 962012 h 1387187"/>
              <a:gd name="connsiteX10" fmla="*/ 172009 w 195997"/>
              <a:gd name="connsiteY10" fmla="*/ 1063886 h 1387187"/>
              <a:gd name="connsiteX11" fmla="*/ 3081 w 195997"/>
              <a:gd name="connsiteY11" fmla="*/ 1143154 h 1387187"/>
              <a:gd name="connsiteX12" fmla="*/ 91900 w 195997"/>
              <a:gd name="connsiteY12" fmla="*/ 1252105 h 1387187"/>
              <a:gd name="connsiteX13" fmla="*/ 92740 w 195997"/>
              <a:gd name="connsiteY13" fmla="*/ 1387187 h 1387187"/>
              <a:gd name="connsiteX0" fmla="*/ 170568 w 183139"/>
              <a:gd name="connsiteY0" fmla="*/ 0 h 1387187"/>
              <a:gd name="connsiteX1" fmla="*/ 1 w 183139"/>
              <a:gd name="connsiteY1" fmla="*/ 103909 h 1387187"/>
              <a:gd name="connsiteX2" fmla="*/ 173646 w 183139"/>
              <a:gd name="connsiteY2" fmla="*/ 204241 h 1387187"/>
              <a:gd name="connsiteX3" fmla="*/ 2528 w 183139"/>
              <a:gd name="connsiteY3" fmla="*/ 303141 h 1387187"/>
              <a:gd name="connsiteX4" fmla="*/ 183134 w 183139"/>
              <a:gd name="connsiteY4" fmla="*/ 407766 h 1387187"/>
              <a:gd name="connsiteX5" fmla="*/ 9104 w 183139"/>
              <a:gd name="connsiteY5" fmla="*/ 522564 h 1387187"/>
              <a:gd name="connsiteX6" fmla="*/ 178283 w 183139"/>
              <a:gd name="connsiteY6" fmla="*/ 631668 h 1387187"/>
              <a:gd name="connsiteX7" fmla="*/ 5153 w 183139"/>
              <a:gd name="connsiteY7" fmla="*/ 743945 h 1387187"/>
              <a:gd name="connsiteX8" fmla="*/ 175762 w 183139"/>
              <a:gd name="connsiteY8" fmla="*/ 857250 h 1387187"/>
              <a:gd name="connsiteX9" fmla="*/ 8015 w 183139"/>
              <a:gd name="connsiteY9" fmla="*/ 962012 h 1387187"/>
              <a:gd name="connsiteX10" fmla="*/ 171904 w 183139"/>
              <a:gd name="connsiteY10" fmla="*/ 1063886 h 1387187"/>
              <a:gd name="connsiteX11" fmla="*/ 2976 w 183139"/>
              <a:gd name="connsiteY11" fmla="*/ 1143154 h 1387187"/>
              <a:gd name="connsiteX12" fmla="*/ 91795 w 183139"/>
              <a:gd name="connsiteY12" fmla="*/ 1252105 h 1387187"/>
              <a:gd name="connsiteX13" fmla="*/ 92635 w 183139"/>
              <a:gd name="connsiteY13" fmla="*/ 1387187 h 1387187"/>
              <a:gd name="connsiteX0" fmla="*/ 170639 w 191513"/>
              <a:gd name="connsiteY0" fmla="*/ 0 h 1387187"/>
              <a:gd name="connsiteX1" fmla="*/ 72 w 191513"/>
              <a:gd name="connsiteY1" fmla="*/ 103909 h 1387187"/>
              <a:gd name="connsiteX2" fmla="*/ 191513 w 191513"/>
              <a:gd name="connsiteY2" fmla="*/ 200849 h 1387187"/>
              <a:gd name="connsiteX3" fmla="*/ 2599 w 191513"/>
              <a:gd name="connsiteY3" fmla="*/ 303141 h 1387187"/>
              <a:gd name="connsiteX4" fmla="*/ 183205 w 191513"/>
              <a:gd name="connsiteY4" fmla="*/ 407766 h 1387187"/>
              <a:gd name="connsiteX5" fmla="*/ 9175 w 191513"/>
              <a:gd name="connsiteY5" fmla="*/ 522564 h 1387187"/>
              <a:gd name="connsiteX6" fmla="*/ 178354 w 191513"/>
              <a:gd name="connsiteY6" fmla="*/ 631668 h 1387187"/>
              <a:gd name="connsiteX7" fmla="*/ 5224 w 191513"/>
              <a:gd name="connsiteY7" fmla="*/ 743945 h 1387187"/>
              <a:gd name="connsiteX8" fmla="*/ 175833 w 191513"/>
              <a:gd name="connsiteY8" fmla="*/ 857250 h 1387187"/>
              <a:gd name="connsiteX9" fmla="*/ 8086 w 191513"/>
              <a:gd name="connsiteY9" fmla="*/ 962012 h 1387187"/>
              <a:gd name="connsiteX10" fmla="*/ 171975 w 191513"/>
              <a:gd name="connsiteY10" fmla="*/ 1063886 h 1387187"/>
              <a:gd name="connsiteX11" fmla="*/ 3047 w 191513"/>
              <a:gd name="connsiteY11" fmla="*/ 1143154 h 1387187"/>
              <a:gd name="connsiteX12" fmla="*/ 91866 w 191513"/>
              <a:gd name="connsiteY12" fmla="*/ 1252105 h 1387187"/>
              <a:gd name="connsiteX13" fmla="*/ 92706 w 19151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07766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07766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14548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14548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2985 w 178700"/>
              <a:gd name="connsiteY11" fmla="*/ 1143154 h 1387187"/>
              <a:gd name="connsiteX12" fmla="*/ 91804 w 178700"/>
              <a:gd name="connsiteY12" fmla="*/ 1252105 h 1387187"/>
              <a:gd name="connsiteX13" fmla="*/ 92644 w 178700"/>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7653 w 178700"/>
              <a:gd name="connsiteY11" fmla="*/ 1153829 h 1387187"/>
              <a:gd name="connsiteX12" fmla="*/ 91804 w 178700"/>
              <a:gd name="connsiteY12" fmla="*/ 1252105 h 1387187"/>
              <a:gd name="connsiteX13" fmla="*/ 92644 w 178700"/>
              <a:gd name="connsite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44199 w 178700"/>
              <a:gd name="csY12" fmla="*/ 1256543 h 1387187"/>
              <a:gd name="csX13" fmla="*/ 92644 w 178700"/>
              <a:gd name="cs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15091 w 178700"/>
              <a:gd name="csY12" fmla="*/ 1256543 h 1387187"/>
              <a:gd name="csX13" fmla="*/ 92644 w 178700"/>
              <a:gd name="csY13" fmla="*/ 1387187 h 1387187"/>
              <a:gd name="csX0" fmla="*/ 170634 w 344543"/>
              <a:gd name="csY0" fmla="*/ 0 h 1387187"/>
              <a:gd name="csX1" fmla="*/ 67 w 344543"/>
              <a:gd name="csY1" fmla="*/ 103909 h 1387187"/>
              <a:gd name="csX2" fmla="*/ 178163 w 344543"/>
              <a:gd name="csY2" fmla="*/ 200849 h 1387187"/>
              <a:gd name="csX3" fmla="*/ 2594 w 344543"/>
              <a:gd name="csY3" fmla="*/ 303141 h 1387187"/>
              <a:gd name="csX4" fmla="*/ 344542 w 344543"/>
              <a:gd name="csY4" fmla="*/ 414548 h 1387187"/>
              <a:gd name="csX5" fmla="*/ 9170 w 344543"/>
              <a:gd name="csY5" fmla="*/ 522564 h 1387187"/>
              <a:gd name="csX6" fmla="*/ 178349 w 344543"/>
              <a:gd name="csY6" fmla="*/ 631668 h 1387187"/>
              <a:gd name="csX7" fmla="*/ 5219 w 344543"/>
              <a:gd name="csY7" fmla="*/ 743945 h 1387187"/>
              <a:gd name="csX8" fmla="*/ 175828 w 344543"/>
              <a:gd name="csY8" fmla="*/ 857250 h 1387187"/>
              <a:gd name="csX9" fmla="*/ 8081 w 344543"/>
              <a:gd name="csY9" fmla="*/ 962012 h 1387187"/>
              <a:gd name="csX10" fmla="*/ 171970 w 344543"/>
              <a:gd name="csY10" fmla="*/ 1063886 h 1387187"/>
              <a:gd name="csX11" fmla="*/ 7710 w 344543"/>
              <a:gd name="csY11" fmla="*/ 1153829 h 1387187"/>
              <a:gd name="csX12" fmla="*/ 115148 w 344543"/>
              <a:gd name="csY12" fmla="*/ 1256543 h 1387187"/>
              <a:gd name="csX13" fmla="*/ 92701 w 344543"/>
              <a:gd name="csY13" fmla="*/ 1387187 h 1387187"/>
              <a:gd name="csX0" fmla="*/ 292191 w 466994"/>
              <a:gd name="csY0" fmla="*/ 0 h 1387187"/>
              <a:gd name="csX1" fmla="*/ 121624 w 466994"/>
              <a:gd name="csY1" fmla="*/ 103909 h 1387187"/>
              <a:gd name="csX2" fmla="*/ 299720 w 466994"/>
              <a:gd name="csY2" fmla="*/ 200849 h 1387187"/>
              <a:gd name="csX3" fmla="*/ 124151 w 466994"/>
              <a:gd name="csY3" fmla="*/ 303141 h 1387187"/>
              <a:gd name="csX4" fmla="*/ 466099 w 466994"/>
              <a:gd name="csY4" fmla="*/ 414548 h 1387187"/>
              <a:gd name="csX5" fmla="*/ 1776 w 466994"/>
              <a:gd name="csY5" fmla="*/ 535673 h 1387187"/>
              <a:gd name="csX6" fmla="*/ 299906 w 466994"/>
              <a:gd name="csY6" fmla="*/ 631668 h 1387187"/>
              <a:gd name="csX7" fmla="*/ 126776 w 466994"/>
              <a:gd name="csY7" fmla="*/ 743945 h 1387187"/>
              <a:gd name="csX8" fmla="*/ 297385 w 466994"/>
              <a:gd name="csY8" fmla="*/ 857250 h 1387187"/>
              <a:gd name="csX9" fmla="*/ 129638 w 466994"/>
              <a:gd name="csY9" fmla="*/ 962012 h 1387187"/>
              <a:gd name="csX10" fmla="*/ 293527 w 466994"/>
              <a:gd name="csY10" fmla="*/ 1063886 h 1387187"/>
              <a:gd name="csX11" fmla="*/ 129267 w 466994"/>
              <a:gd name="csY11" fmla="*/ 1153829 h 1387187"/>
              <a:gd name="csX12" fmla="*/ 236705 w 466994"/>
              <a:gd name="csY12" fmla="*/ 1256543 h 1387187"/>
              <a:gd name="csX13" fmla="*/ 214258 w 466994"/>
              <a:gd name="csY13" fmla="*/ 1387187 h 1387187"/>
              <a:gd name="csX0" fmla="*/ 291837 w 650206"/>
              <a:gd name="csY0" fmla="*/ 0 h 1387187"/>
              <a:gd name="csX1" fmla="*/ 121270 w 650206"/>
              <a:gd name="csY1" fmla="*/ 103909 h 1387187"/>
              <a:gd name="csX2" fmla="*/ 299366 w 650206"/>
              <a:gd name="csY2" fmla="*/ 200849 h 1387187"/>
              <a:gd name="csX3" fmla="*/ 123797 w 650206"/>
              <a:gd name="csY3" fmla="*/ 303141 h 1387187"/>
              <a:gd name="csX4" fmla="*/ 465745 w 650206"/>
              <a:gd name="csY4" fmla="*/ 414548 h 1387187"/>
              <a:gd name="csX5" fmla="*/ 1422 w 650206"/>
              <a:gd name="csY5" fmla="*/ 535673 h 1387187"/>
              <a:gd name="csX6" fmla="*/ 649556 w 650206"/>
              <a:gd name="csY6" fmla="*/ 631668 h 1387187"/>
              <a:gd name="csX7" fmla="*/ 126422 w 650206"/>
              <a:gd name="csY7" fmla="*/ 743945 h 1387187"/>
              <a:gd name="csX8" fmla="*/ 297031 w 650206"/>
              <a:gd name="csY8" fmla="*/ 857250 h 1387187"/>
              <a:gd name="csX9" fmla="*/ 129284 w 650206"/>
              <a:gd name="csY9" fmla="*/ 962012 h 1387187"/>
              <a:gd name="csX10" fmla="*/ 293173 w 650206"/>
              <a:gd name="csY10" fmla="*/ 1063886 h 1387187"/>
              <a:gd name="csX11" fmla="*/ 128913 w 650206"/>
              <a:gd name="csY11" fmla="*/ 1153829 h 1387187"/>
              <a:gd name="csX12" fmla="*/ 236351 w 650206"/>
              <a:gd name="csY12" fmla="*/ 1256543 h 1387187"/>
              <a:gd name="csX13" fmla="*/ 213904 w 650206"/>
              <a:gd name="csY13" fmla="*/ 1387187 h 1387187"/>
              <a:gd name="csX0" fmla="*/ 301241 w 658960"/>
              <a:gd name="csY0" fmla="*/ 0 h 1387187"/>
              <a:gd name="csX1" fmla="*/ 130674 w 658960"/>
              <a:gd name="csY1" fmla="*/ 103909 h 1387187"/>
              <a:gd name="csX2" fmla="*/ 308770 w 658960"/>
              <a:gd name="csY2" fmla="*/ 200849 h 1387187"/>
              <a:gd name="csX3" fmla="*/ 133201 w 658960"/>
              <a:gd name="csY3" fmla="*/ 303141 h 1387187"/>
              <a:gd name="csX4" fmla="*/ 475149 w 658960"/>
              <a:gd name="csY4" fmla="*/ 414548 h 1387187"/>
              <a:gd name="csX5" fmla="*/ 10826 w 658960"/>
              <a:gd name="csY5" fmla="*/ 535673 h 1387187"/>
              <a:gd name="csX6" fmla="*/ 658960 w 658960"/>
              <a:gd name="csY6" fmla="*/ 631668 h 1387187"/>
              <a:gd name="csX7" fmla="*/ 6878 w 658960"/>
              <a:gd name="csY7" fmla="*/ 770155 h 1387187"/>
              <a:gd name="csX8" fmla="*/ 306435 w 658960"/>
              <a:gd name="csY8" fmla="*/ 857250 h 1387187"/>
              <a:gd name="csX9" fmla="*/ 138688 w 658960"/>
              <a:gd name="csY9" fmla="*/ 962012 h 1387187"/>
              <a:gd name="csX10" fmla="*/ 302577 w 658960"/>
              <a:gd name="csY10" fmla="*/ 1063886 h 1387187"/>
              <a:gd name="csX11" fmla="*/ 138317 w 658960"/>
              <a:gd name="csY11" fmla="*/ 1153829 h 1387187"/>
              <a:gd name="csX12" fmla="*/ 245755 w 658960"/>
              <a:gd name="csY12" fmla="*/ 1256543 h 1387187"/>
              <a:gd name="csX13" fmla="*/ 223308 w 658960"/>
              <a:gd name="csY13" fmla="*/ 1387187 h 1387187"/>
              <a:gd name="csX0" fmla="*/ 475711 w 834482"/>
              <a:gd name="csY0" fmla="*/ 0 h 1387187"/>
              <a:gd name="csX1" fmla="*/ 305144 w 834482"/>
              <a:gd name="csY1" fmla="*/ 103909 h 1387187"/>
              <a:gd name="csX2" fmla="*/ 483240 w 834482"/>
              <a:gd name="csY2" fmla="*/ 200849 h 1387187"/>
              <a:gd name="csX3" fmla="*/ 307671 w 834482"/>
              <a:gd name="csY3" fmla="*/ 303141 h 1387187"/>
              <a:gd name="csX4" fmla="*/ 649619 w 834482"/>
              <a:gd name="csY4" fmla="*/ 414548 h 1387187"/>
              <a:gd name="csX5" fmla="*/ 1084 w 834482"/>
              <a:gd name="csY5" fmla="*/ 535673 h 1387187"/>
              <a:gd name="csX6" fmla="*/ 833430 w 834482"/>
              <a:gd name="csY6" fmla="*/ 631668 h 1387187"/>
              <a:gd name="csX7" fmla="*/ 181348 w 834482"/>
              <a:gd name="csY7" fmla="*/ 770155 h 1387187"/>
              <a:gd name="csX8" fmla="*/ 480905 w 834482"/>
              <a:gd name="csY8" fmla="*/ 857250 h 1387187"/>
              <a:gd name="csX9" fmla="*/ 313158 w 834482"/>
              <a:gd name="csY9" fmla="*/ 962012 h 1387187"/>
              <a:gd name="csX10" fmla="*/ 477047 w 834482"/>
              <a:gd name="csY10" fmla="*/ 1063886 h 1387187"/>
              <a:gd name="csX11" fmla="*/ 312787 w 834482"/>
              <a:gd name="csY11" fmla="*/ 1153829 h 1387187"/>
              <a:gd name="csX12" fmla="*/ 420225 w 834482"/>
              <a:gd name="csY12" fmla="*/ 1256543 h 1387187"/>
              <a:gd name="csX13" fmla="*/ 397778 w 834482"/>
              <a:gd name="csY13" fmla="*/ 1387187 h 1387187"/>
              <a:gd name="csX0" fmla="*/ 501744 w 859476"/>
              <a:gd name="csY0" fmla="*/ 0 h 1387187"/>
              <a:gd name="csX1" fmla="*/ 331177 w 859476"/>
              <a:gd name="csY1" fmla="*/ 103909 h 1387187"/>
              <a:gd name="csX2" fmla="*/ 509273 w 859476"/>
              <a:gd name="csY2" fmla="*/ 200849 h 1387187"/>
              <a:gd name="csX3" fmla="*/ 333704 w 859476"/>
              <a:gd name="csY3" fmla="*/ 303141 h 1387187"/>
              <a:gd name="csX4" fmla="*/ 675652 w 859476"/>
              <a:gd name="csY4" fmla="*/ 414548 h 1387187"/>
              <a:gd name="csX5" fmla="*/ 27117 w 859476"/>
              <a:gd name="csY5" fmla="*/ 535673 h 1387187"/>
              <a:gd name="csX6" fmla="*/ 859463 w 859476"/>
              <a:gd name="csY6" fmla="*/ 631668 h 1387187"/>
              <a:gd name="csX7" fmla="*/ 4745 w 859476"/>
              <a:gd name="csY7" fmla="*/ 770158 h 1387187"/>
              <a:gd name="csX8" fmla="*/ 506938 w 859476"/>
              <a:gd name="csY8" fmla="*/ 857250 h 1387187"/>
              <a:gd name="csX9" fmla="*/ 339191 w 859476"/>
              <a:gd name="csY9" fmla="*/ 962012 h 1387187"/>
              <a:gd name="csX10" fmla="*/ 503080 w 859476"/>
              <a:gd name="csY10" fmla="*/ 1063886 h 1387187"/>
              <a:gd name="csX11" fmla="*/ 338820 w 859476"/>
              <a:gd name="csY11" fmla="*/ 1153829 h 1387187"/>
              <a:gd name="csX12" fmla="*/ 446258 w 859476"/>
              <a:gd name="csY12" fmla="*/ 1256543 h 1387187"/>
              <a:gd name="csX13" fmla="*/ 423811 w 859476"/>
              <a:gd name="csY13" fmla="*/ 1387187 h 1387187"/>
              <a:gd name="csX0" fmla="*/ 475712 w 833461"/>
              <a:gd name="csY0" fmla="*/ 0 h 1387187"/>
              <a:gd name="csX1" fmla="*/ 305145 w 833461"/>
              <a:gd name="csY1" fmla="*/ 103909 h 1387187"/>
              <a:gd name="csX2" fmla="*/ 483241 w 833461"/>
              <a:gd name="csY2" fmla="*/ 200849 h 1387187"/>
              <a:gd name="csX3" fmla="*/ 307672 w 833461"/>
              <a:gd name="csY3" fmla="*/ 303141 h 1387187"/>
              <a:gd name="csX4" fmla="*/ 649620 w 833461"/>
              <a:gd name="csY4" fmla="*/ 414548 h 1387187"/>
              <a:gd name="csX5" fmla="*/ 1085 w 833461"/>
              <a:gd name="csY5" fmla="*/ 535673 h 1387187"/>
              <a:gd name="csX6" fmla="*/ 833431 w 833461"/>
              <a:gd name="csY6" fmla="*/ 631668 h 1387187"/>
              <a:gd name="csX7" fmla="*/ 33976 w 833461"/>
              <a:gd name="csY7" fmla="*/ 757057 h 1387187"/>
              <a:gd name="csX8" fmla="*/ 480906 w 833461"/>
              <a:gd name="csY8" fmla="*/ 857250 h 1387187"/>
              <a:gd name="csX9" fmla="*/ 313159 w 833461"/>
              <a:gd name="csY9" fmla="*/ 962012 h 1387187"/>
              <a:gd name="csX10" fmla="*/ 477048 w 833461"/>
              <a:gd name="csY10" fmla="*/ 1063886 h 1387187"/>
              <a:gd name="csX11" fmla="*/ 312788 w 833461"/>
              <a:gd name="csY11" fmla="*/ 1153829 h 1387187"/>
              <a:gd name="csX12" fmla="*/ 420226 w 833461"/>
              <a:gd name="csY12" fmla="*/ 1256543 h 1387187"/>
              <a:gd name="csX13" fmla="*/ 397779 w 833461"/>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313159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569154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681 w 833428"/>
              <a:gd name="csY0" fmla="*/ 0 h 1387187"/>
              <a:gd name="csX1" fmla="*/ 305114 w 833428"/>
              <a:gd name="csY1" fmla="*/ 103909 h 1387187"/>
              <a:gd name="csX2" fmla="*/ 483210 w 833428"/>
              <a:gd name="csY2" fmla="*/ 200849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5681 w 833428"/>
              <a:gd name="csY0" fmla="*/ 0 h 1387187"/>
              <a:gd name="csX1" fmla="*/ 305114 w 833428"/>
              <a:gd name="csY1" fmla="*/ 103909 h 1387187"/>
              <a:gd name="csX2" fmla="*/ 649002 w 833428"/>
              <a:gd name="csY2" fmla="*/ 187745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257048 w 832613"/>
              <a:gd name="csY9" fmla="*/ 962012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109678 w 832613"/>
              <a:gd name="csY9" fmla="*/ 975118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59 w 832606"/>
              <a:gd name="csY0" fmla="*/ 0 h 1387187"/>
              <a:gd name="csX1" fmla="*/ 304292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74859 w 832606"/>
              <a:gd name="csY0" fmla="*/ 0 h 1387187"/>
              <a:gd name="csX1" fmla="*/ 249027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42257 w 799988"/>
              <a:gd name="csY0" fmla="*/ 0 h 1387187"/>
              <a:gd name="csX1" fmla="*/ 216425 w 799988"/>
              <a:gd name="csY1" fmla="*/ 103909 h 1387187"/>
              <a:gd name="csX2" fmla="*/ 615578 w 799988"/>
              <a:gd name="csY2" fmla="*/ 187745 h 1387187"/>
              <a:gd name="csX3" fmla="*/ 34739 w 799988"/>
              <a:gd name="csY3" fmla="*/ 316246 h 1387187"/>
              <a:gd name="csX4" fmla="*/ 708271 w 799988"/>
              <a:gd name="csY4" fmla="*/ 427654 h 1387187"/>
              <a:gd name="csX5" fmla="*/ 22893 w 799988"/>
              <a:gd name="csY5" fmla="*/ 535673 h 1387187"/>
              <a:gd name="csX6" fmla="*/ 799976 w 799988"/>
              <a:gd name="csY6" fmla="*/ 631668 h 1387187"/>
              <a:gd name="csX7" fmla="*/ 521 w 799988"/>
              <a:gd name="csY7" fmla="*/ 757057 h 1387187"/>
              <a:gd name="csX8" fmla="*/ 668500 w 799988"/>
              <a:gd name="csY8" fmla="*/ 883463 h 1387187"/>
              <a:gd name="csX9" fmla="*/ 77069 w 799988"/>
              <a:gd name="csY9" fmla="*/ 975118 h 1387187"/>
              <a:gd name="csX10" fmla="*/ 535699 w 799988"/>
              <a:gd name="csY10" fmla="*/ 1063886 h 1387187"/>
              <a:gd name="csX11" fmla="*/ 279333 w 799988"/>
              <a:gd name="csY11" fmla="*/ 1153829 h 1387187"/>
              <a:gd name="csX12" fmla="*/ 386771 w 799988"/>
              <a:gd name="csY12" fmla="*/ 1256543 h 1387187"/>
              <a:gd name="csX13" fmla="*/ 364324 w 799988"/>
              <a:gd name="csY13" fmla="*/ 1387187 h 1387187"/>
              <a:gd name="csX0" fmla="*/ 474861 w 832607"/>
              <a:gd name="csY0" fmla="*/ 0 h 1387187"/>
              <a:gd name="csX1" fmla="*/ 249029 w 832607"/>
              <a:gd name="csY1" fmla="*/ 103909 h 1387187"/>
              <a:gd name="csX2" fmla="*/ 648182 w 832607"/>
              <a:gd name="csY2" fmla="*/ 187745 h 1387187"/>
              <a:gd name="csX3" fmla="*/ 67343 w 832607"/>
              <a:gd name="csY3" fmla="*/ 316246 h 1387187"/>
              <a:gd name="csX4" fmla="*/ 740875 w 832607"/>
              <a:gd name="csY4" fmla="*/ 427654 h 1387187"/>
              <a:gd name="csX5" fmla="*/ 233 w 832607"/>
              <a:gd name="csY5" fmla="*/ 535673 h 1387187"/>
              <a:gd name="csX6" fmla="*/ 832580 w 832607"/>
              <a:gd name="csY6" fmla="*/ 631668 h 1387187"/>
              <a:gd name="csX7" fmla="*/ 33125 w 832607"/>
              <a:gd name="csY7" fmla="*/ 757057 h 1387187"/>
              <a:gd name="csX8" fmla="*/ 701104 w 832607"/>
              <a:gd name="csY8" fmla="*/ 883463 h 1387187"/>
              <a:gd name="csX9" fmla="*/ 109673 w 832607"/>
              <a:gd name="csY9" fmla="*/ 975118 h 1387187"/>
              <a:gd name="csX10" fmla="*/ 568303 w 832607"/>
              <a:gd name="csY10" fmla="*/ 1063886 h 1387187"/>
              <a:gd name="csX11" fmla="*/ 311937 w 832607"/>
              <a:gd name="csY11" fmla="*/ 1153829 h 1387187"/>
              <a:gd name="csX12" fmla="*/ 419375 w 832607"/>
              <a:gd name="csY12" fmla="*/ 1256543 h 1387187"/>
              <a:gd name="csX13" fmla="*/ 396928 w 832607"/>
              <a:gd name="csY13" fmla="*/ 1387187 h 1387187"/>
              <a:gd name="csX0" fmla="*/ 479077 w 836795"/>
              <a:gd name="csY0" fmla="*/ 0 h 1387187"/>
              <a:gd name="csX1" fmla="*/ 253245 w 836795"/>
              <a:gd name="csY1" fmla="*/ 103909 h 1387187"/>
              <a:gd name="csX2" fmla="*/ 652398 w 836795"/>
              <a:gd name="csY2" fmla="*/ 187745 h 1387187"/>
              <a:gd name="csX3" fmla="*/ 71559 w 836795"/>
              <a:gd name="csY3" fmla="*/ 316246 h 1387187"/>
              <a:gd name="csX4" fmla="*/ 745091 w 836795"/>
              <a:gd name="csY4" fmla="*/ 427654 h 1387187"/>
              <a:gd name="csX5" fmla="*/ 4449 w 836795"/>
              <a:gd name="csY5" fmla="*/ 535673 h 1387187"/>
              <a:gd name="csX6" fmla="*/ 836796 w 836795"/>
              <a:gd name="csY6" fmla="*/ 631668 h 1387187"/>
              <a:gd name="csX7" fmla="*/ 498 w 836795"/>
              <a:gd name="csY7" fmla="*/ 783271 h 1387187"/>
              <a:gd name="csX8" fmla="*/ 705320 w 836795"/>
              <a:gd name="csY8" fmla="*/ 883463 h 1387187"/>
              <a:gd name="csX9" fmla="*/ 113889 w 836795"/>
              <a:gd name="csY9" fmla="*/ 975118 h 1387187"/>
              <a:gd name="csX10" fmla="*/ 572519 w 836795"/>
              <a:gd name="csY10" fmla="*/ 1063886 h 1387187"/>
              <a:gd name="csX11" fmla="*/ 316153 w 836795"/>
              <a:gd name="csY11" fmla="*/ 1153829 h 1387187"/>
              <a:gd name="csX12" fmla="*/ 423591 w 836795"/>
              <a:gd name="csY12" fmla="*/ 1256543 h 1387187"/>
              <a:gd name="csX13" fmla="*/ 401144 w 836795"/>
              <a:gd name="csY13" fmla="*/ 1387187 h 1387187"/>
              <a:gd name="csX0" fmla="*/ 479077 w 836797"/>
              <a:gd name="csY0" fmla="*/ 0 h 1583766"/>
              <a:gd name="csX1" fmla="*/ 253245 w 836797"/>
              <a:gd name="csY1" fmla="*/ 103909 h 1583766"/>
              <a:gd name="csX2" fmla="*/ 652398 w 836797"/>
              <a:gd name="csY2" fmla="*/ 187745 h 1583766"/>
              <a:gd name="csX3" fmla="*/ 71559 w 836797"/>
              <a:gd name="csY3" fmla="*/ 316246 h 1583766"/>
              <a:gd name="csX4" fmla="*/ 745091 w 836797"/>
              <a:gd name="csY4" fmla="*/ 427654 h 1583766"/>
              <a:gd name="csX5" fmla="*/ 4449 w 836797"/>
              <a:gd name="csY5" fmla="*/ 535673 h 1583766"/>
              <a:gd name="csX6" fmla="*/ 836796 w 836797"/>
              <a:gd name="csY6" fmla="*/ 631668 h 1583766"/>
              <a:gd name="csX7" fmla="*/ 498 w 836797"/>
              <a:gd name="csY7" fmla="*/ 783271 h 1583766"/>
              <a:gd name="csX8" fmla="*/ 705320 w 836797"/>
              <a:gd name="csY8" fmla="*/ 883463 h 1583766"/>
              <a:gd name="csX9" fmla="*/ 113889 w 836797"/>
              <a:gd name="csY9" fmla="*/ 975118 h 1583766"/>
              <a:gd name="csX10" fmla="*/ 572519 w 836797"/>
              <a:gd name="csY10" fmla="*/ 1063886 h 1583766"/>
              <a:gd name="csX11" fmla="*/ 316153 w 836797"/>
              <a:gd name="csY11" fmla="*/ 1153829 h 1583766"/>
              <a:gd name="csX12" fmla="*/ 423591 w 836797"/>
              <a:gd name="csY12" fmla="*/ 1256543 h 1583766"/>
              <a:gd name="csX13" fmla="*/ 401143 w 836797"/>
              <a:gd name="csY13" fmla="*/ 1583766 h 1583766"/>
              <a:gd name="csX0" fmla="*/ 479077 w 836795"/>
              <a:gd name="csY0" fmla="*/ 42649 h 1626415"/>
              <a:gd name="csX1" fmla="*/ 447072 w 836795"/>
              <a:gd name="csY1" fmla="*/ 3635 h 1626415"/>
              <a:gd name="csX2" fmla="*/ 253245 w 836795"/>
              <a:gd name="csY2" fmla="*/ 146558 h 1626415"/>
              <a:gd name="csX3" fmla="*/ 652398 w 836795"/>
              <a:gd name="csY3" fmla="*/ 230394 h 1626415"/>
              <a:gd name="csX4" fmla="*/ 71559 w 836795"/>
              <a:gd name="csY4" fmla="*/ 358895 h 1626415"/>
              <a:gd name="csX5" fmla="*/ 745091 w 836795"/>
              <a:gd name="csY5" fmla="*/ 470303 h 1626415"/>
              <a:gd name="csX6" fmla="*/ 4449 w 836795"/>
              <a:gd name="csY6" fmla="*/ 578322 h 1626415"/>
              <a:gd name="csX7" fmla="*/ 836796 w 836795"/>
              <a:gd name="csY7" fmla="*/ 674317 h 1626415"/>
              <a:gd name="csX8" fmla="*/ 498 w 836795"/>
              <a:gd name="csY8" fmla="*/ 825920 h 1626415"/>
              <a:gd name="csX9" fmla="*/ 705320 w 836795"/>
              <a:gd name="csY9" fmla="*/ 926112 h 1626415"/>
              <a:gd name="csX10" fmla="*/ 113889 w 836795"/>
              <a:gd name="csY10" fmla="*/ 1017767 h 1626415"/>
              <a:gd name="csX11" fmla="*/ 572519 w 836795"/>
              <a:gd name="csY11" fmla="*/ 1106535 h 1626415"/>
              <a:gd name="csX12" fmla="*/ 316153 w 836795"/>
              <a:gd name="csY12" fmla="*/ 1196478 h 1626415"/>
              <a:gd name="csX13" fmla="*/ 423591 w 836795"/>
              <a:gd name="csY13" fmla="*/ 1299192 h 1626415"/>
              <a:gd name="csX14" fmla="*/ 401143 w 836795"/>
              <a:gd name="csY14" fmla="*/ 1626415 h 1626415"/>
              <a:gd name="csX0" fmla="*/ 479077 w 836797"/>
              <a:gd name="csY0" fmla="*/ 408788 h 1992554"/>
              <a:gd name="csX1" fmla="*/ 447071 w 836797"/>
              <a:gd name="csY1" fmla="*/ 522 h 1992554"/>
              <a:gd name="csX2" fmla="*/ 253245 w 836797"/>
              <a:gd name="csY2" fmla="*/ 512697 h 1992554"/>
              <a:gd name="csX3" fmla="*/ 652398 w 836797"/>
              <a:gd name="csY3" fmla="*/ 596533 h 1992554"/>
              <a:gd name="csX4" fmla="*/ 71559 w 836797"/>
              <a:gd name="csY4" fmla="*/ 725034 h 1992554"/>
              <a:gd name="csX5" fmla="*/ 745091 w 836797"/>
              <a:gd name="csY5" fmla="*/ 836442 h 1992554"/>
              <a:gd name="csX6" fmla="*/ 4449 w 836797"/>
              <a:gd name="csY6" fmla="*/ 944461 h 1992554"/>
              <a:gd name="csX7" fmla="*/ 836796 w 836797"/>
              <a:gd name="csY7" fmla="*/ 1040456 h 1992554"/>
              <a:gd name="csX8" fmla="*/ 498 w 836797"/>
              <a:gd name="csY8" fmla="*/ 1192059 h 1992554"/>
              <a:gd name="csX9" fmla="*/ 705320 w 836797"/>
              <a:gd name="csY9" fmla="*/ 1292251 h 1992554"/>
              <a:gd name="csX10" fmla="*/ 113889 w 836797"/>
              <a:gd name="csY10" fmla="*/ 1383906 h 1992554"/>
              <a:gd name="csX11" fmla="*/ 572519 w 836797"/>
              <a:gd name="csY11" fmla="*/ 1472674 h 1992554"/>
              <a:gd name="csX12" fmla="*/ 316153 w 836797"/>
              <a:gd name="csY12" fmla="*/ 1562617 h 1992554"/>
              <a:gd name="csX13" fmla="*/ 423591 w 836797"/>
              <a:gd name="csY13" fmla="*/ 1665331 h 1992554"/>
              <a:gd name="csX14" fmla="*/ 401143 w 836797"/>
              <a:gd name="csY14" fmla="*/ 1992554 h 1992554"/>
              <a:gd name="csX0" fmla="*/ 479077 w 836795"/>
              <a:gd name="csY0" fmla="*/ 151088 h 1734854"/>
              <a:gd name="csX1" fmla="*/ 368313 w 836795"/>
              <a:gd name="csY1" fmla="*/ 1305 h 1734854"/>
              <a:gd name="csX2" fmla="*/ 253245 w 836795"/>
              <a:gd name="csY2" fmla="*/ 254997 h 1734854"/>
              <a:gd name="csX3" fmla="*/ 652398 w 836795"/>
              <a:gd name="csY3" fmla="*/ 338833 h 1734854"/>
              <a:gd name="csX4" fmla="*/ 71559 w 836795"/>
              <a:gd name="csY4" fmla="*/ 467334 h 1734854"/>
              <a:gd name="csX5" fmla="*/ 745091 w 836795"/>
              <a:gd name="csY5" fmla="*/ 578742 h 1734854"/>
              <a:gd name="csX6" fmla="*/ 4449 w 836795"/>
              <a:gd name="csY6" fmla="*/ 686761 h 1734854"/>
              <a:gd name="csX7" fmla="*/ 836796 w 836795"/>
              <a:gd name="csY7" fmla="*/ 782756 h 1734854"/>
              <a:gd name="csX8" fmla="*/ 498 w 836795"/>
              <a:gd name="csY8" fmla="*/ 934359 h 1734854"/>
              <a:gd name="csX9" fmla="*/ 705320 w 836795"/>
              <a:gd name="csY9" fmla="*/ 1034551 h 1734854"/>
              <a:gd name="csX10" fmla="*/ 113889 w 836795"/>
              <a:gd name="csY10" fmla="*/ 1126206 h 1734854"/>
              <a:gd name="csX11" fmla="*/ 572519 w 836795"/>
              <a:gd name="csY11" fmla="*/ 1214974 h 1734854"/>
              <a:gd name="csX12" fmla="*/ 316153 w 836795"/>
              <a:gd name="csY12" fmla="*/ 1304917 h 1734854"/>
              <a:gd name="csX13" fmla="*/ 423591 w 836795"/>
              <a:gd name="csY13" fmla="*/ 1407631 h 1734854"/>
              <a:gd name="csX14" fmla="*/ 401143 w 836795"/>
              <a:gd name="csY14" fmla="*/ 1734854 h 1734854"/>
              <a:gd name="csX0" fmla="*/ 557833 w 836797"/>
              <a:gd name="csY0" fmla="*/ 136 h 1971617"/>
              <a:gd name="csX1" fmla="*/ 368313 w 836797"/>
              <a:gd name="csY1" fmla="*/ 238068 h 1971617"/>
              <a:gd name="csX2" fmla="*/ 253245 w 836797"/>
              <a:gd name="csY2" fmla="*/ 491760 h 1971617"/>
              <a:gd name="csX3" fmla="*/ 652398 w 836797"/>
              <a:gd name="csY3" fmla="*/ 575596 h 1971617"/>
              <a:gd name="csX4" fmla="*/ 71559 w 836797"/>
              <a:gd name="csY4" fmla="*/ 704097 h 1971617"/>
              <a:gd name="csX5" fmla="*/ 745091 w 836797"/>
              <a:gd name="csY5" fmla="*/ 815505 h 1971617"/>
              <a:gd name="csX6" fmla="*/ 4449 w 836797"/>
              <a:gd name="csY6" fmla="*/ 923524 h 1971617"/>
              <a:gd name="csX7" fmla="*/ 836796 w 836797"/>
              <a:gd name="csY7" fmla="*/ 1019519 h 1971617"/>
              <a:gd name="csX8" fmla="*/ 498 w 836797"/>
              <a:gd name="csY8" fmla="*/ 1171122 h 1971617"/>
              <a:gd name="csX9" fmla="*/ 705320 w 836797"/>
              <a:gd name="csY9" fmla="*/ 1271314 h 1971617"/>
              <a:gd name="csX10" fmla="*/ 113889 w 836797"/>
              <a:gd name="csY10" fmla="*/ 1362969 h 1971617"/>
              <a:gd name="csX11" fmla="*/ 572519 w 836797"/>
              <a:gd name="csY11" fmla="*/ 1451737 h 1971617"/>
              <a:gd name="csX12" fmla="*/ 316153 w 836797"/>
              <a:gd name="csY12" fmla="*/ 1541680 h 1971617"/>
              <a:gd name="csX13" fmla="*/ 423591 w 836797"/>
              <a:gd name="csY13" fmla="*/ 1644394 h 1971617"/>
              <a:gd name="csX14" fmla="*/ 401143 w 836797"/>
              <a:gd name="csY14" fmla="*/ 1971617 h 1971617"/>
              <a:gd name="csX0" fmla="*/ 557833 w 836795"/>
              <a:gd name="csY0" fmla="*/ 88 h 1971569"/>
              <a:gd name="csX1" fmla="*/ 486449 w 836795"/>
              <a:gd name="csY1" fmla="*/ 367260 h 1971569"/>
              <a:gd name="csX2" fmla="*/ 253245 w 836795"/>
              <a:gd name="csY2" fmla="*/ 491712 h 1971569"/>
              <a:gd name="csX3" fmla="*/ 652398 w 836795"/>
              <a:gd name="csY3" fmla="*/ 575548 h 1971569"/>
              <a:gd name="csX4" fmla="*/ 71559 w 836795"/>
              <a:gd name="csY4" fmla="*/ 704049 h 1971569"/>
              <a:gd name="csX5" fmla="*/ 745091 w 836795"/>
              <a:gd name="csY5" fmla="*/ 815457 h 1971569"/>
              <a:gd name="csX6" fmla="*/ 4449 w 836795"/>
              <a:gd name="csY6" fmla="*/ 923476 h 1971569"/>
              <a:gd name="csX7" fmla="*/ 836796 w 836795"/>
              <a:gd name="csY7" fmla="*/ 1019471 h 1971569"/>
              <a:gd name="csX8" fmla="*/ 498 w 836795"/>
              <a:gd name="csY8" fmla="*/ 1171074 h 1971569"/>
              <a:gd name="csX9" fmla="*/ 705320 w 836795"/>
              <a:gd name="csY9" fmla="*/ 1271266 h 1971569"/>
              <a:gd name="csX10" fmla="*/ 113889 w 836795"/>
              <a:gd name="csY10" fmla="*/ 1362921 h 1971569"/>
              <a:gd name="csX11" fmla="*/ 572519 w 836795"/>
              <a:gd name="csY11" fmla="*/ 1451689 h 1971569"/>
              <a:gd name="csX12" fmla="*/ 316153 w 836795"/>
              <a:gd name="csY12" fmla="*/ 1541632 h 1971569"/>
              <a:gd name="csX13" fmla="*/ 423591 w 836795"/>
              <a:gd name="csY13" fmla="*/ 1644346 h 1971569"/>
              <a:gd name="csX14" fmla="*/ 401143 w 836795"/>
              <a:gd name="csY14" fmla="*/ 1971569 h 1971569"/>
              <a:gd name="csX0" fmla="*/ 459383 w 836797"/>
              <a:gd name="csY0" fmla="*/ 136 h 1842373"/>
              <a:gd name="csX1" fmla="*/ 486449 w 836797"/>
              <a:gd name="csY1" fmla="*/ 238064 h 1842373"/>
              <a:gd name="csX2" fmla="*/ 253245 w 836797"/>
              <a:gd name="csY2" fmla="*/ 362516 h 1842373"/>
              <a:gd name="csX3" fmla="*/ 652398 w 836797"/>
              <a:gd name="csY3" fmla="*/ 446352 h 1842373"/>
              <a:gd name="csX4" fmla="*/ 71559 w 836797"/>
              <a:gd name="csY4" fmla="*/ 574853 h 1842373"/>
              <a:gd name="csX5" fmla="*/ 745091 w 836797"/>
              <a:gd name="csY5" fmla="*/ 686261 h 1842373"/>
              <a:gd name="csX6" fmla="*/ 4449 w 836797"/>
              <a:gd name="csY6" fmla="*/ 794280 h 1842373"/>
              <a:gd name="csX7" fmla="*/ 836796 w 836797"/>
              <a:gd name="csY7" fmla="*/ 890275 h 1842373"/>
              <a:gd name="csX8" fmla="*/ 498 w 836797"/>
              <a:gd name="csY8" fmla="*/ 1041878 h 1842373"/>
              <a:gd name="csX9" fmla="*/ 705320 w 836797"/>
              <a:gd name="csY9" fmla="*/ 1142070 h 1842373"/>
              <a:gd name="csX10" fmla="*/ 113889 w 836797"/>
              <a:gd name="csY10" fmla="*/ 1233725 h 1842373"/>
              <a:gd name="csX11" fmla="*/ 572519 w 836797"/>
              <a:gd name="csY11" fmla="*/ 1322493 h 1842373"/>
              <a:gd name="csX12" fmla="*/ 316153 w 836797"/>
              <a:gd name="csY12" fmla="*/ 1412436 h 1842373"/>
              <a:gd name="csX13" fmla="*/ 423591 w 836797"/>
              <a:gd name="csY13" fmla="*/ 1515150 h 1842373"/>
              <a:gd name="csX14" fmla="*/ 401143 w 836797"/>
              <a:gd name="csY14" fmla="*/ 1842373 h 1842373"/>
              <a:gd name="csX0" fmla="*/ 459383 w 836795"/>
              <a:gd name="csY0" fmla="*/ 119 h 1842356"/>
              <a:gd name="csX1" fmla="*/ 427381 w 836795"/>
              <a:gd name="csY1" fmla="*/ 274972 h 1842356"/>
              <a:gd name="csX2" fmla="*/ 253245 w 836795"/>
              <a:gd name="csY2" fmla="*/ 362499 h 1842356"/>
              <a:gd name="csX3" fmla="*/ 652398 w 836795"/>
              <a:gd name="csY3" fmla="*/ 446335 h 1842356"/>
              <a:gd name="csX4" fmla="*/ 71559 w 836795"/>
              <a:gd name="csY4" fmla="*/ 574836 h 1842356"/>
              <a:gd name="csX5" fmla="*/ 745091 w 836795"/>
              <a:gd name="csY5" fmla="*/ 686244 h 1842356"/>
              <a:gd name="csX6" fmla="*/ 4449 w 836795"/>
              <a:gd name="csY6" fmla="*/ 794263 h 1842356"/>
              <a:gd name="csX7" fmla="*/ 836796 w 836795"/>
              <a:gd name="csY7" fmla="*/ 890258 h 1842356"/>
              <a:gd name="csX8" fmla="*/ 498 w 836795"/>
              <a:gd name="csY8" fmla="*/ 1041861 h 1842356"/>
              <a:gd name="csX9" fmla="*/ 705320 w 836795"/>
              <a:gd name="csY9" fmla="*/ 1142053 h 1842356"/>
              <a:gd name="csX10" fmla="*/ 113889 w 836795"/>
              <a:gd name="csY10" fmla="*/ 1233708 h 1842356"/>
              <a:gd name="csX11" fmla="*/ 572519 w 836795"/>
              <a:gd name="csY11" fmla="*/ 1322476 h 1842356"/>
              <a:gd name="csX12" fmla="*/ 316153 w 836795"/>
              <a:gd name="csY12" fmla="*/ 1412419 h 1842356"/>
              <a:gd name="csX13" fmla="*/ 423591 w 836795"/>
              <a:gd name="csY13" fmla="*/ 1515133 h 1842356"/>
              <a:gd name="csX14" fmla="*/ 401143 w 836795"/>
              <a:gd name="csY14" fmla="*/ 1842356 h 18423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836795" h="1842356">
                <a:moveTo>
                  <a:pt x="459383" y="119"/>
                </a:moveTo>
                <a:cubicBezTo>
                  <a:pt x="454049" y="-6383"/>
                  <a:pt x="465020" y="257654"/>
                  <a:pt x="427381" y="274972"/>
                </a:cubicBezTo>
                <a:cubicBezTo>
                  <a:pt x="389742" y="292290"/>
                  <a:pt x="215742" y="333939"/>
                  <a:pt x="253245" y="362499"/>
                </a:cubicBezTo>
                <a:cubicBezTo>
                  <a:pt x="290748" y="391059"/>
                  <a:pt x="682679" y="410946"/>
                  <a:pt x="652398" y="446335"/>
                </a:cubicBezTo>
                <a:cubicBezTo>
                  <a:pt x="622117" y="481724"/>
                  <a:pt x="56110" y="534851"/>
                  <a:pt x="71559" y="574836"/>
                </a:cubicBezTo>
                <a:cubicBezTo>
                  <a:pt x="87008" y="614821"/>
                  <a:pt x="756276" y="649673"/>
                  <a:pt x="745091" y="686244"/>
                </a:cubicBezTo>
                <a:cubicBezTo>
                  <a:pt x="733906" y="722815"/>
                  <a:pt x="-10835" y="760261"/>
                  <a:pt x="4449" y="794263"/>
                </a:cubicBezTo>
                <a:cubicBezTo>
                  <a:pt x="19733" y="828265"/>
                  <a:pt x="837454" y="848992"/>
                  <a:pt x="836796" y="890258"/>
                </a:cubicBezTo>
                <a:cubicBezTo>
                  <a:pt x="836138" y="931524"/>
                  <a:pt x="22411" y="999895"/>
                  <a:pt x="498" y="1041861"/>
                </a:cubicBezTo>
                <a:cubicBezTo>
                  <a:pt x="-21415" y="1083827"/>
                  <a:pt x="686422" y="1110079"/>
                  <a:pt x="705320" y="1142053"/>
                </a:cubicBezTo>
                <a:cubicBezTo>
                  <a:pt x="724219" y="1174028"/>
                  <a:pt x="136022" y="1203638"/>
                  <a:pt x="113889" y="1233708"/>
                </a:cubicBezTo>
                <a:cubicBezTo>
                  <a:pt x="91756" y="1263778"/>
                  <a:pt x="538808" y="1292691"/>
                  <a:pt x="572519" y="1322476"/>
                </a:cubicBezTo>
                <a:cubicBezTo>
                  <a:pt x="606230" y="1352261"/>
                  <a:pt x="340974" y="1380310"/>
                  <a:pt x="316153" y="1412419"/>
                </a:cubicBezTo>
                <a:cubicBezTo>
                  <a:pt x="291332" y="1444529"/>
                  <a:pt x="407139" y="1480497"/>
                  <a:pt x="423591" y="1515133"/>
                </a:cubicBezTo>
                <a:cubicBezTo>
                  <a:pt x="426723" y="1564587"/>
                  <a:pt x="381230" y="1799930"/>
                  <a:pt x="401143" y="1842356"/>
                </a:cubicBezTo>
              </a:path>
            </a:pathLst>
          </a:custGeom>
          <a:noFill/>
          <a:ln w="19050" cap="flat">
            <a:solidFill>
              <a:srgbClr val="0087DA"/>
            </a:solidFill>
            <a:prstDash val="solid"/>
            <a:miter lim="800000"/>
            <a:headEnd type="none" w="med" len="med"/>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icrosoft New Tai Lue"/>
              <a:ea typeface="+mn-ea"/>
              <a:cs typeface="+mn-cs"/>
            </a:endParaRPr>
          </a:p>
        </p:txBody>
      </p:sp>
      <p:sp>
        <p:nvSpPr>
          <p:cNvPr id="2575" name="Freeform: Shape 2574">
            <a:extLst>
              <a:ext uri="{FF2B5EF4-FFF2-40B4-BE49-F238E27FC236}">
                <a16:creationId xmlns:a16="http://schemas.microsoft.com/office/drawing/2014/main" id="{5D032666-9DF9-6725-7EDF-DD92E8A5F1E2}"/>
              </a:ext>
            </a:extLst>
          </p:cNvPr>
          <p:cNvSpPr/>
          <p:nvPr/>
        </p:nvSpPr>
        <p:spPr>
          <a:xfrm rot="5400000" flipH="1">
            <a:off x="1141855" y="3562693"/>
            <a:ext cx="187339" cy="686658"/>
          </a:xfrm>
          <a:custGeom>
            <a:avLst/>
            <a:gdLst>
              <a:gd name="connsiteX0" fmla="*/ 91134 w 195046"/>
              <a:gd name="connsiteY0" fmla="*/ 0 h 1387187"/>
              <a:gd name="connsiteX1" fmla="*/ 2811 w 195046"/>
              <a:gd name="connsiteY1" fmla="*/ 103909 h 1387187"/>
              <a:gd name="connsiteX2" fmla="*/ 184652 w 195046"/>
              <a:gd name="connsiteY2" fmla="*/ 187037 h 1387187"/>
              <a:gd name="connsiteX3" fmla="*/ 13202 w 195046"/>
              <a:gd name="connsiteY3" fmla="*/ 306532 h 1387187"/>
              <a:gd name="connsiteX4" fmla="*/ 189847 w 195046"/>
              <a:gd name="connsiteY4" fmla="*/ 431223 h 1387187"/>
              <a:gd name="connsiteX5" fmla="*/ 33984 w 195046"/>
              <a:gd name="connsiteY5" fmla="*/ 519546 h 1387187"/>
              <a:gd name="connsiteX6" fmla="*/ 174261 w 195046"/>
              <a:gd name="connsiteY6" fmla="*/ 628650 h 1387187"/>
              <a:gd name="connsiteX7" fmla="*/ 13202 w 195046"/>
              <a:gd name="connsiteY7" fmla="*/ 774123 h 1387187"/>
              <a:gd name="connsiteX8" fmla="*/ 189847 w 195046"/>
              <a:gd name="connsiteY8" fmla="*/ 857250 h 1387187"/>
              <a:gd name="connsiteX9" fmla="*/ 13202 w 195046"/>
              <a:gd name="connsiteY9" fmla="*/ 981941 h 1387187"/>
              <a:gd name="connsiteX10" fmla="*/ 195043 w 195046"/>
              <a:gd name="connsiteY10" fmla="*/ 1091046 h 1387187"/>
              <a:gd name="connsiteX11" fmla="*/ 8007 w 195046"/>
              <a:gd name="connsiteY11" fmla="*/ 1179368 h 1387187"/>
              <a:gd name="connsiteX12" fmla="*/ 111916 w 195046"/>
              <a:gd name="connsiteY12" fmla="*/ 1252105 h 1387187"/>
              <a:gd name="connsiteX13" fmla="*/ 106720 w 195046"/>
              <a:gd name="connsiteY13" fmla="*/ 1387187 h 1387187"/>
              <a:gd name="connsiteX0" fmla="*/ 181842 w 192235"/>
              <a:gd name="connsiteY0" fmla="*/ 0 h 1387187"/>
              <a:gd name="connsiteX1" fmla="*/ 0 w 192235"/>
              <a:gd name="connsiteY1" fmla="*/ 103909 h 1387187"/>
              <a:gd name="connsiteX2" fmla="*/ 181841 w 192235"/>
              <a:gd name="connsiteY2" fmla="*/ 187037 h 1387187"/>
              <a:gd name="connsiteX3" fmla="*/ 10391 w 192235"/>
              <a:gd name="connsiteY3" fmla="*/ 306532 h 1387187"/>
              <a:gd name="connsiteX4" fmla="*/ 187036 w 192235"/>
              <a:gd name="connsiteY4" fmla="*/ 431223 h 1387187"/>
              <a:gd name="connsiteX5" fmla="*/ 31173 w 192235"/>
              <a:gd name="connsiteY5" fmla="*/ 519546 h 1387187"/>
              <a:gd name="connsiteX6" fmla="*/ 171450 w 192235"/>
              <a:gd name="connsiteY6" fmla="*/ 628650 h 1387187"/>
              <a:gd name="connsiteX7" fmla="*/ 10391 w 192235"/>
              <a:gd name="connsiteY7" fmla="*/ 774123 h 1387187"/>
              <a:gd name="connsiteX8" fmla="*/ 187036 w 192235"/>
              <a:gd name="connsiteY8" fmla="*/ 857250 h 1387187"/>
              <a:gd name="connsiteX9" fmla="*/ 10391 w 192235"/>
              <a:gd name="connsiteY9" fmla="*/ 981941 h 1387187"/>
              <a:gd name="connsiteX10" fmla="*/ 192232 w 192235"/>
              <a:gd name="connsiteY10" fmla="*/ 1091046 h 1387187"/>
              <a:gd name="connsiteX11" fmla="*/ 5196 w 192235"/>
              <a:gd name="connsiteY11" fmla="*/ 1179368 h 1387187"/>
              <a:gd name="connsiteX12" fmla="*/ 109105 w 192235"/>
              <a:gd name="connsiteY12" fmla="*/ 1252105 h 1387187"/>
              <a:gd name="connsiteX13" fmla="*/ 103909 w 192235"/>
              <a:gd name="connsiteY13" fmla="*/ 1387187 h 1387187"/>
              <a:gd name="connsiteX0" fmla="*/ 181858 w 192260"/>
              <a:gd name="connsiteY0" fmla="*/ 0 h 1387187"/>
              <a:gd name="connsiteX1" fmla="*/ 16 w 192260"/>
              <a:gd name="connsiteY1" fmla="*/ 103909 h 1387187"/>
              <a:gd name="connsiteX2" fmla="*/ 192248 w 192260"/>
              <a:gd name="connsiteY2" fmla="*/ 218210 h 1387187"/>
              <a:gd name="connsiteX3" fmla="*/ 10407 w 192260"/>
              <a:gd name="connsiteY3" fmla="*/ 306532 h 1387187"/>
              <a:gd name="connsiteX4" fmla="*/ 187052 w 192260"/>
              <a:gd name="connsiteY4" fmla="*/ 431223 h 1387187"/>
              <a:gd name="connsiteX5" fmla="*/ 31189 w 192260"/>
              <a:gd name="connsiteY5" fmla="*/ 519546 h 1387187"/>
              <a:gd name="connsiteX6" fmla="*/ 171466 w 192260"/>
              <a:gd name="connsiteY6" fmla="*/ 628650 h 1387187"/>
              <a:gd name="connsiteX7" fmla="*/ 10407 w 192260"/>
              <a:gd name="connsiteY7" fmla="*/ 774123 h 1387187"/>
              <a:gd name="connsiteX8" fmla="*/ 187052 w 192260"/>
              <a:gd name="connsiteY8" fmla="*/ 857250 h 1387187"/>
              <a:gd name="connsiteX9" fmla="*/ 10407 w 192260"/>
              <a:gd name="connsiteY9" fmla="*/ 981941 h 1387187"/>
              <a:gd name="connsiteX10" fmla="*/ 192248 w 192260"/>
              <a:gd name="connsiteY10" fmla="*/ 1091046 h 1387187"/>
              <a:gd name="connsiteX11" fmla="*/ 5212 w 192260"/>
              <a:gd name="connsiteY11" fmla="*/ 1179368 h 1387187"/>
              <a:gd name="connsiteX12" fmla="*/ 109121 w 192260"/>
              <a:gd name="connsiteY12" fmla="*/ 1252105 h 1387187"/>
              <a:gd name="connsiteX13" fmla="*/ 103925 w 192260"/>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8136"/>
              <a:gd name="connsiteY0" fmla="*/ 0 h 1387187"/>
              <a:gd name="connsiteX1" fmla="*/ 16 w 208136"/>
              <a:gd name="connsiteY1" fmla="*/ 103909 h 1387187"/>
              <a:gd name="connsiteX2" fmla="*/ 192248 w 208136"/>
              <a:gd name="connsiteY2" fmla="*/ 218210 h 1387187"/>
              <a:gd name="connsiteX3" fmla="*/ 10407 w 208136"/>
              <a:gd name="connsiteY3" fmla="*/ 306532 h 1387187"/>
              <a:gd name="connsiteX4" fmla="*/ 207833 w 208136"/>
              <a:gd name="connsiteY4" fmla="*/ 394855 h 1387187"/>
              <a:gd name="connsiteX5" fmla="*/ 31189 w 208136"/>
              <a:gd name="connsiteY5" fmla="*/ 519546 h 1387187"/>
              <a:gd name="connsiteX6" fmla="*/ 171466 w 208136"/>
              <a:gd name="connsiteY6" fmla="*/ 628650 h 1387187"/>
              <a:gd name="connsiteX7" fmla="*/ 10407 w 208136"/>
              <a:gd name="connsiteY7" fmla="*/ 774123 h 1387187"/>
              <a:gd name="connsiteX8" fmla="*/ 187052 w 208136"/>
              <a:gd name="connsiteY8" fmla="*/ 857250 h 1387187"/>
              <a:gd name="connsiteX9" fmla="*/ 10407 w 208136"/>
              <a:gd name="connsiteY9" fmla="*/ 981941 h 1387187"/>
              <a:gd name="connsiteX10" fmla="*/ 192248 w 208136"/>
              <a:gd name="connsiteY10" fmla="*/ 1091046 h 1387187"/>
              <a:gd name="connsiteX11" fmla="*/ 5212 w 208136"/>
              <a:gd name="connsiteY11" fmla="*/ 1179368 h 1387187"/>
              <a:gd name="connsiteX12" fmla="*/ 109121 w 208136"/>
              <a:gd name="connsiteY12" fmla="*/ 1252105 h 1387187"/>
              <a:gd name="connsiteX13" fmla="*/ 103925 w 208136"/>
              <a:gd name="connsiteY13" fmla="*/ 1387187 h 1387187"/>
              <a:gd name="connsiteX0" fmla="*/ 181858 w 213324"/>
              <a:gd name="connsiteY0" fmla="*/ 0 h 1387187"/>
              <a:gd name="connsiteX1" fmla="*/ 16 w 213324"/>
              <a:gd name="connsiteY1" fmla="*/ 103909 h 1387187"/>
              <a:gd name="connsiteX2" fmla="*/ 192248 w 213324"/>
              <a:gd name="connsiteY2" fmla="*/ 218210 h 1387187"/>
              <a:gd name="connsiteX3" fmla="*/ 10407 w 213324"/>
              <a:gd name="connsiteY3" fmla="*/ 306532 h 1387187"/>
              <a:gd name="connsiteX4" fmla="*/ 213028 w 213324"/>
              <a:gd name="connsiteY4" fmla="*/ 420832 h 1387187"/>
              <a:gd name="connsiteX5" fmla="*/ 31189 w 213324"/>
              <a:gd name="connsiteY5" fmla="*/ 519546 h 1387187"/>
              <a:gd name="connsiteX6" fmla="*/ 171466 w 213324"/>
              <a:gd name="connsiteY6" fmla="*/ 628650 h 1387187"/>
              <a:gd name="connsiteX7" fmla="*/ 10407 w 213324"/>
              <a:gd name="connsiteY7" fmla="*/ 774123 h 1387187"/>
              <a:gd name="connsiteX8" fmla="*/ 187052 w 213324"/>
              <a:gd name="connsiteY8" fmla="*/ 857250 h 1387187"/>
              <a:gd name="connsiteX9" fmla="*/ 10407 w 213324"/>
              <a:gd name="connsiteY9" fmla="*/ 981941 h 1387187"/>
              <a:gd name="connsiteX10" fmla="*/ 192248 w 213324"/>
              <a:gd name="connsiteY10" fmla="*/ 1091046 h 1387187"/>
              <a:gd name="connsiteX11" fmla="*/ 5212 w 213324"/>
              <a:gd name="connsiteY11" fmla="*/ 1179368 h 1387187"/>
              <a:gd name="connsiteX12" fmla="*/ 109121 w 213324"/>
              <a:gd name="connsiteY12" fmla="*/ 1252105 h 1387187"/>
              <a:gd name="connsiteX13" fmla="*/ 103925 w 213324"/>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83 w 198320"/>
              <a:gd name="connsiteY0" fmla="*/ 0 h 1387187"/>
              <a:gd name="connsiteX1" fmla="*/ 41 w 198320"/>
              <a:gd name="connsiteY1" fmla="*/ 103909 h 1387187"/>
              <a:gd name="connsiteX2" fmla="*/ 198309 w 198320"/>
              <a:gd name="connsiteY2" fmla="*/ 194067 h 1387187"/>
              <a:gd name="connsiteX3" fmla="*/ 10432 w 198320"/>
              <a:gd name="connsiteY3" fmla="*/ 306532 h 1387187"/>
              <a:gd name="connsiteX4" fmla="*/ 197466 w 198320"/>
              <a:gd name="connsiteY4" fmla="*/ 389659 h 1387187"/>
              <a:gd name="connsiteX5" fmla="*/ 31214 w 198320"/>
              <a:gd name="connsiteY5" fmla="*/ 519546 h 1387187"/>
              <a:gd name="connsiteX6" fmla="*/ 171491 w 198320"/>
              <a:gd name="connsiteY6" fmla="*/ 628650 h 1387187"/>
              <a:gd name="connsiteX7" fmla="*/ 10432 w 198320"/>
              <a:gd name="connsiteY7" fmla="*/ 774123 h 1387187"/>
              <a:gd name="connsiteX8" fmla="*/ 187077 w 198320"/>
              <a:gd name="connsiteY8" fmla="*/ 857250 h 1387187"/>
              <a:gd name="connsiteX9" fmla="*/ 10432 w 198320"/>
              <a:gd name="connsiteY9" fmla="*/ 981941 h 1387187"/>
              <a:gd name="connsiteX10" fmla="*/ 192273 w 198320"/>
              <a:gd name="connsiteY10" fmla="*/ 1091046 h 1387187"/>
              <a:gd name="connsiteX11" fmla="*/ 5237 w 198320"/>
              <a:gd name="connsiteY11" fmla="*/ 1179368 h 1387187"/>
              <a:gd name="connsiteX12" fmla="*/ 109146 w 198320"/>
              <a:gd name="connsiteY12" fmla="*/ 1252105 h 1387187"/>
              <a:gd name="connsiteX13" fmla="*/ 103950 w 198320"/>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3 w 198309"/>
              <a:gd name="connsiteY9" fmla="*/ 958621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0506 w 196941"/>
              <a:gd name="connsiteY0" fmla="*/ 0 h 1387187"/>
              <a:gd name="connsiteX1" fmla="*/ 9939 w 196941"/>
              <a:gd name="connsiteY1" fmla="*/ 103909 h 1387187"/>
              <a:gd name="connsiteX2" fmla="*/ 196932 w 196941"/>
              <a:gd name="connsiteY2" fmla="*/ 194067 h 1387187"/>
              <a:gd name="connsiteX3" fmla="*/ 2 w 196941"/>
              <a:gd name="connsiteY3" fmla="*/ 306532 h 1387187"/>
              <a:gd name="connsiteX4" fmla="*/ 193072 w 196941"/>
              <a:gd name="connsiteY4" fmla="*/ 407766 h 1387187"/>
              <a:gd name="connsiteX5" fmla="*/ 5694 w 196941"/>
              <a:gd name="connsiteY5" fmla="*/ 522564 h 1387187"/>
              <a:gd name="connsiteX6" fmla="*/ 188221 w 196941"/>
              <a:gd name="connsiteY6" fmla="*/ 631668 h 1387187"/>
              <a:gd name="connsiteX7" fmla="*/ 15091 w 196941"/>
              <a:gd name="connsiteY7" fmla="*/ 743945 h 1387187"/>
              <a:gd name="connsiteX8" fmla="*/ 185700 w 196941"/>
              <a:gd name="connsiteY8" fmla="*/ 857250 h 1387187"/>
              <a:gd name="connsiteX9" fmla="*/ 9056 w 196941"/>
              <a:gd name="connsiteY9" fmla="*/ 958621 h 1387187"/>
              <a:gd name="connsiteX10" fmla="*/ 181842 w 196941"/>
              <a:gd name="connsiteY10" fmla="*/ 1063886 h 1387187"/>
              <a:gd name="connsiteX11" fmla="*/ 12914 w 196941"/>
              <a:gd name="connsiteY11" fmla="*/ 1143154 h 1387187"/>
              <a:gd name="connsiteX12" fmla="*/ 101733 w 196941"/>
              <a:gd name="connsiteY12" fmla="*/ 1252105 h 1387187"/>
              <a:gd name="connsiteX13" fmla="*/ 102573 w 196941"/>
              <a:gd name="connsiteY13" fmla="*/ 1387187 h 1387187"/>
              <a:gd name="connsiteX0" fmla="*/ 174815 w 191246"/>
              <a:gd name="connsiteY0" fmla="*/ 0 h 1387187"/>
              <a:gd name="connsiteX1" fmla="*/ 4248 w 191246"/>
              <a:gd name="connsiteY1" fmla="*/ 103909 h 1387187"/>
              <a:gd name="connsiteX2" fmla="*/ 191241 w 191246"/>
              <a:gd name="connsiteY2" fmla="*/ 194067 h 1387187"/>
              <a:gd name="connsiteX3" fmla="*/ 11225 w 191246"/>
              <a:gd name="connsiteY3" fmla="*/ 306532 h 1387187"/>
              <a:gd name="connsiteX4" fmla="*/ 187381 w 191246"/>
              <a:gd name="connsiteY4" fmla="*/ 407766 h 1387187"/>
              <a:gd name="connsiteX5" fmla="*/ 3 w 191246"/>
              <a:gd name="connsiteY5" fmla="*/ 522564 h 1387187"/>
              <a:gd name="connsiteX6" fmla="*/ 182530 w 191246"/>
              <a:gd name="connsiteY6" fmla="*/ 631668 h 1387187"/>
              <a:gd name="connsiteX7" fmla="*/ 9400 w 191246"/>
              <a:gd name="connsiteY7" fmla="*/ 743945 h 1387187"/>
              <a:gd name="connsiteX8" fmla="*/ 180009 w 191246"/>
              <a:gd name="connsiteY8" fmla="*/ 857250 h 1387187"/>
              <a:gd name="connsiteX9" fmla="*/ 3365 w 191246"/>
              <a:gd name="connsiteY9" fmla="*/ 958621 h 1387187"/>
              <a:gd name="connsiteX10" fmla="*/ 176151 w 191246"/>
              <a:gd name="connsiteY10" fmla="*/ 1063886 h 1387187"/>
              <a:gd name="connsiteX11" fmla="*/ 7223 w 191246"/>
              <a:gd name="connsiteY11" fmla="*/ 1143154 h 1387187"/>
              <a:gd name="connsiteX12" fmla="*/ 96042 w 191246"/>
              <a:gd name="connsiteY12" fmla="*/ 1252105 h 1387187"/>
              <a:gd name="connsiteX13" fmla="*/ 96882 w 191246"/>
              <a:gd name="connsiteY13" fmla="*/ 1387187 h 1387187"/>
              <a:gd name="connsiteX0" fmla="*/ 176937 w 193367"/>
              <a:gd name="connsiteY0" fmla="*/ 0 h 1387187"/>
              <a:gd name="connsiteX1" fmla="*/ 6370 w 193367"/>
              <a:gd name="connsiteY1" fmla="*/ 103909 h 1387187"/>
              <a:gd name="connsiteX2" fmla="*/ 193363 w 193367"/>
              <a:gd name="connsiteY2" fmla="*/ 194067 h 1387187"/>
              <a:gd name="connsiteX3" fmla="*/ 0 w 193367"/>
              <a:gd name="connsiteY3" fmla="*/ 306532 h 1387187"/>
              <a:gd name="connsiteX4" fmla="*/ 189503 w 193367"/>
              <a:gd name="connsiteY4" fmla="*/ 407766 h 1387187"/>
              <a:gd name="connsiteX5" fmla="*/ 2125 w 193367"/>
              <a:gd name="connsiteY5" fmla="*/ 522564 h 1387187"/>
              <a:gd name="connsiteX6" fmla="*/ 184652 w 193367"/>
              <a:gd name="connsiteY6" fmla="*/ 631668 h 1387187"/>
              <a:gd name="connsiteX7" fmla="*/ 11522 w 193367"/>
              <a:gd name="connsiteY7" fmla="*/ 743945 h 1387187"/>
              <a:gd name="connsiteX8" fmla="*/ 182131 w 193367"/>
              <a:gd name="connsiteY8" fmla="*/ 857250 h 1387187"/>
              <a:gd name="connsiteX9" fmla="*/ 5487 w 193367"/>
              <a:gd name="connsiteY9" fmla="*/ 958621 h 1387187"/>
              <a:gd name="connsiteX10" fmla="*/ 178273 w 193367"/>
              <a:gd name="connsiteY10" fmla="*/ 1063886 h 1387187"/>
              <a:gd name="connsiteX11" fmla="*/ 9345 w 193367"/>
              <a:gd name="connsiteY11" fmla="*/ 1143154 h 1387187"/>
              <a:gd name="connsiteX12" fmla="*/ 98164 w 193367"/>
              <a:gd name="connsiteY12" fmla="*/ 1252105 h 1387187"/>
              <a:gd name="connsiteX13" fmla="*/ 99004 w 193367"/>
              <a:gd name="connsiteY13" fmla="*/ 1387187 h 1387187"/>
              <a:gd name="connsiteX0" fmla="*/ 174815 w 191241"/>
              <a:gd name="connsiteY0" fmla="*/ 0 h 1387187"/>
              <a:gd name="connsiteX1" fmla="*/ 4248 w 191241"/>
              <a:gd name="connsiteY1" fmla="*/ 103909 h 1387187"/>
              <a:gd name="connsiteX2" fmla="*/ 191241 w 191241"/>
              <a:gd name="connsiteY2" fmla="*/ 194067 h 1387187"/>
              <a:gd name="connsiteX3" fmla="*/ 6775 w 191241"/>
              <a:gd name="connsiteY3" fmla="*/ 303141 h 1387187"/>
              <a:gd name="connsiteX4" fmla="*/ 187381 w 191241"/>
              <a:gd name="connsiteY4" fmla="*/ 407766 h 1387187"/>
              <a:gd name="connsiteX5" fmla="*/ 3 w 191241"/>
              <a:gd name="connsiteY5" fmla="*/ 522564 h 1387187"/>
              <a:gd name="connsiteX6" fmla="*/ 182530 w 191241"/>
              <a:gd name="connsiteY6" fmla="*/ 631668 h 1387187"/>
              <a:gd name="connsiteX7" fmla="*/ 9400 w 191241"/>
              <a:gd name="connsiteY7" fmla="*/ 743945 h 1387187"/>
              <a:gd name="connsiteX8" fmla="*/ 180009 w 191241"/>
              <a:gd name="connsiteY8" fmla="*/ 857250 h 1387187"/>
              <a:gd name="connsiteX9" fmla="*/ 3365 w 191241"/>
              <a:gd name="connsiteY9" fmla="*/ 958621 h 1387187"/>
              <a:gd name="connsiteX10" fmla="*/ 176151 w 191241"/>
              <a:gd name="connsiteY10" fmla="*/ 1063886 h 1387187"/>
              <a:gd name="connsiteX11" fmla="*/ 7223 w 191241"/>
              <a:gd name="connsiteY11" fmla="*/ 1143154 h 1387187"/>
              <a:gd name="connsiteX12" fmla="*/ 96042 w 191241"/>
              <a:gd name="connsiteY12" fmla="*/ 1252105 h 1387187"/>
              <a:gd name="connsiteX13" fmla="*/ 96882 w 191241"/>
              <a:gd name="connsiteY13" fmla="*/ 1387187 h 1387187"/>
              <a:gd name="connsiteX0" fmla="*/ 171452 w 187878"/>
              <a:gd name="connsiteY0" fmla="*/ 0 h 1387187"/>
              <a:gd name="connsiteX1" fmla="*/ 885 w 187878"/>
              <a:gd name="connsiteY1" fmla="*/ 103909 h 1387187"/>
              <a:gd name="connsiteX2" fmla="*/ 187878 w 187878"/>
              <a:gd name="connsiteY2" fmla="*/ 194067 h 1387187"/>
              <a:gd name="connsiteX3" fmla="*/ 3412 w 187878"/>
              <a:gd name="connsiteY3" fmla="*/ 303141 h 1387187"/>
              <a:gd name="connsiteX4" fmla="*/ 184018 w 187878"/>
              <a:gd name="connsiteY4" fmla="*/ 407766 h 1387187"/>
              <a:gd name="connsiteX5" fmla="*/ 9988 w 187878"/>
              <a:gd name="connsiteY5" fmla="*/ 522564 h 1387187"/>
              <a:gd name="connsiteX6" fmla="*/ 179167 w 187878"/>
              <a:gd name="connsiteY6" fmla="*/ 631668 h 1387187"/>
              <a:gd name="connsiteX7" fmla="*/ 6037 w 187878"/>
              <a:gd name="connsiteY7" fmla="*/ 743945 h 1387187"/>
              <a:gd name="connsiteX8" fmla="*/ 176646 w 187878"/>
              <a:gd name="connsiteY8" fmla="*/ 857250 h 1387187"/>
              <a:gd name="connsiteX9" fmla="*/ 2 w 187878"/>
              <a:gd name="connsiteY9" fmla="*/ 958621 h 1387187"/>
              <a:gd name="connsiteX10" fmla="*/ 172788 w 187878"/>
              <a:gd name="connsiteY10" fmla="*/ 1063886 h 1387187"/>
              <a:gd name="connsiteX11" fmla="*/ 3860 w 187878"/>
              <a:gd name="connsiteY11" fmla="*/ 1143154 h 1387187"/>
              <a:gd name="connsiteX12" fmla="*/ 92679 w 187878"/>
              <a:gd name="connsiteY12" fmla="*/ 1252105 h 1387187"/>
              <a:gd name="connsiteX13" fmla="*/ 93519 w 187878"/>
              <a:gd name="connsiteY13" fmla="*/ 1387187 h 1387187"/>
              <a:gd name="connsiteX0" fmla="*/ 170613 w 187039"/>
              <a:gd name="connsiteY0" fmla="*/ 0 h 1387187"/>
              <a:gd name="connsiteX1" fmla="*/ 46 w 187039"/>
              <a:gd name="connsiteY1" fmla="*/ 103909 h 1387187"/>
              <a:gd name="connsiteX2" fmla="*/ 187039 w 187039"/>
              <a:gd name="connsiteY2" fmla="*/ 194067 h 1387187"/>
              <a:gd name="connsiteX3" fmla="*/ 2573 w 187039"/>
              <a:gd name="connsiteY3" fmla="*/ 303141 h 1387187"/>
              <a:gd name="connsiteX4" fmla="*/ 183179 w 187039"/>
              <a:gd name="connsiteY4" fmla="*/ 407766 h 1387187"/>
              <a:gd name="connsiteX5" fmla="*/ 9149 w 187039"/>
              <a:gd name="connsiteY5" fmla="*/ 522564 h 1387187"/>
              <a:gd name="connsiteX6" fmla="*/ 178328 w 187039"/>
              <a:gd name="connsiteY6" fmla="*/ 631668 h 1387187"/>
              <a:gd name="connsiteX7" fmla="*/ 5198 w 187039"/>
              <a:gd name="connsiteY7" fmla="*/ 743945 h 1387187"/>
              <a:gd name="connsiteX8" fmla="*/ 175807 w 187039"/>
              <a:gd name="connsiteY8" fmla="*/ 857250 h 1387187"/>
              <a:gd name="connsiteX9" fmla="*/ 8060 w 187039"/>
              <a:gd name="connsiteY9" fmla="*/ 962012 h 1387187"/>
              <a:gd name="connsiteX10" fmla="*/ 171949 w 187039"/>
              <a:gd name="connsiteY10" fmla="*/ 1063886 h 1387187"/>
              <a:gd name="connsiteX11" fmla="*/ 3021 w 187039"/>
              <a:gd name="connsiteY11" fmla="*/ 1143154 h 1387187"/>
              <a:gd name="connsiteX12" fmla="*/ 91840 w 187039"/>
              <a:gd name="connsiteY12" fmla="*/ 1252105 h 1387187"/>
              <a:gd name="connsiteX13" fmla="*/ 92680 w 187039"/>
              <a:gd name="connsiteY13" fmla="*/ 1387187 h 1387187"/>
              <a:gd name="connsiteX0" fmla="*/ 170578 w 183149"/>
              <a:gd name="connsiteY0" fmla="*/ 0 h 1387187"/>
              <a:gd name="connsiteX1" fmla="*/ 11 w 183149"/>
              <a:gd name="connsiteY1" fmla="*/ 103909 h 1387187"/>
              <a:gd name="connsiteX2" fmla="*/ 178107 w 183149"/>
              <a:gd name="connsiteY2" fmla="*/ 187283 h 1387187"/>
              <a:gd name="connsiteX3" fmla="*/ 2538 w 183149"/>
              <a:gd name="connsiteY3" fmla="*/ 303141 h 1387187"/>
              <a:gd name="connsiteX4" fmla="*/ 183144 w 183149"/>
              <a:gd name="connsiteY4" fmla="*/ 407766 h 1387187"/>
              <a:gd name="connsiteX5" fmla="*/ 9114 w 183149"/>
              <a:gd name="connsiteY5" fmla="*/ 522564 h 1387187"/>
              <a:gd name="connsiteX6" fmla="*/ 178293 w 183149"/>
              <a:gd name="connsiteY6" fmla="*/ 631668 h 1387187"/>
              <a:gd name="connsiteX7" fmla="*/ 5163 w 183149"/>
              <a:gd name="connsiteY7" fmla="*/ 743945 h 1387187"/>
              <a:gd name="connsiteX8" fmla="*/ 175772 w 183149"/>
              <a:gd name="connsiteY8" fmla="*/ 857250 h 1387187"/>
              <a:gd name="connsiteX9" fmla="*/ 8025 w 183149"/>
              <a:gd name="connsiteY9" fmla="*/ 962012 h 1387187"/>
              <a:gd name="connsiteX10" fmla="*/ 171914 w 183149"/>
              <a:gd name="connsiteY10" fmla="*/ 1063886 h 1387187"/>
              <a:gd name="connsiteX11" fmla="*/ 2986 w 183149"/>
              <a:gd name="connsiteY11" fmla="*/ 1143154 h 1387187"/>
              <a:gd name="connsiteX12" fmla="*/ 91805 w 183149"/>
              <a:gd name="connsiteY12" fmla="*/ 1252105 h 1387187"/>
              <a:gd name="connsiteX13" fmla="*/ 92645 w 183149"/>
              <a:gd name="connsiteY13" fmla="*/ 1387187 h 1387187"/>
              <a:gd name="connsiteX0" fmla="*/ 170673 w 195997"/>
              <a:gd name="connsiteY0" fmla="*/ 0 h 1387187"/>
              <a:gd name="connsiteX1" fmla="*/ 106 w 195997"/>
              <a:gd name="connsiteY1" fmla="*/ 103909 h 1387187"/>
              <a:gd name="connsiteX2" fmla="*/ 195997 w 195997"/>
              <a:gd name="connsiteY2" fmla="*/ 204241 h 1387187"/>
              <a:gd name="connsiteX3" fmla="*/ 2633 w 195997"/>
              <a:gd name="connsiteY3" fmla="*/ 303141 h 1387187"/>
              <a:gd name="connsiteX4" fmla="*/ 183239 w 195997"/>
              <a:gd name="connsiteY4" fmla="*/ 407766 h 1387187"/>
              <a:gd name="connsiteX5" fmla="*/ 9209 w 195997"/>
              <a:gd name="connsiteY5" fmla="*/ 522564 h 1387187"/>
              <a:gd name="connsiteX6" fmla="*/ 178388 w 195997"/>
              <a:gd name="connsiteY6" fmla="*/ 631668 h 1387187"/>
              <a:gd name="connsiteX7" fmla="*/ 5258 w 195997"/>
              <a:gd name="connsiteY7" fmla="*/ 743945 h 1387187"/>
              <a:gd name="connsiteX8" fmla="*/ 175867 w 195997"/>
              <a:gd name="connsiteY8" fmla="*/ 857250 h 1387187"/>
              <a:gd name="connsiteX9" fmla="*/ 8120 w 195997"/>
              <a:gd name="connsiteY9" fmla="*/ 962012 h 1387187"/>
              <a:gd name="connsiteX10" fmla="*/ 172009 w 195997"/>
              <a:gd name="connsiteY10" fmla="*/ 1063886 h 1387187"/>
              <a:gd name="connsiteX11" fmla="*/ 3081 w 195997"/>
              <a:gd name="connsiteY11" fmla="*/ 1143154 h 1387187"/>
              <a:gd name="connsiteX12" fmla="*/ 91900 w 195997"/>
              <a:gd name="connsiteY12" fmla="*/ 1252105 h 1387187"/>
              <a:gd name="connsiteX13" fmla="*/ 92740 w 195997"/>
              <a:gd name="connsiteY13" fmla="*/ 1387187 h 1387187"/>
              <a:gd name="connsiteX0" fmla="*/ 170568 w 183139"/>
              <a:gd name="connsiteY0" fmla="*/ 0 h 1387187"/>
              <a:gd name="connsiteX1" fmla="*/ 1 w 183139"/>
              <a:gd name="connsiteY1" fmla="*/ 103909 h 1387187"/>
              <a:gd name="connsiteX2" fmla="*/ 173646 w 183139"/>
              <a:gd name="connsiteY2" fmla="*/ 204241 h 1387187"/>
              <a:gd name="connsiteX3" fmla="*/ 2528 w 183139"/>
              <a:gd name="connsiteY3" fmla="*/ 303141 h 1387187"/>
              <a:gd name="connsiteX4" fmla="*/ 183134 w 183139"/>
              <a:gd name="connsiteY4" fmla="*/ 407766 h 1387187"/>
              <a:gd name="connsiteX5" fmla="*/ 9104 w 183139"/>
              <a:gd name="connsiteY5" fmla="*/ 522564 h 1387187"/>
              <a:gd name="connsiteX6" fmla="*/ 178283 w 183139"/>
              <a:gd name="connsiteY6" fmla="*/ 631668 h 1387187"/>
              <a:gd name="connsiteX7" fmla="*/ 5153 w 183139"/>
              <a:gd name="connsiteY7" fmla="*/ 743945 h 1387187"/>
              <a:gd name="connsiteX8" fmla="*/ 175762 w 183139"/>
              <a:gd name="connsiteY8" fmla="*/ 857250 h 1387187"/>
              <a:gd name="connsiteX9" fmla="*/ 8015 w 183139"/>
              <a:gd name="connsiteY9" fmla="*/ 962012 h 1387187"/>
              <a:gd name="connsiteX10" fmla="*/ 171904 w 183139"/>
              <a:gd name="connsiteY10" fmla="*/ 1063886 h 1387187"/>
              <a:gd name="connsiteX11" fmla="*/ 2976 w 183139"/>
              <a:gd name="connsiteY11" fmla="*/ 1143154 h 1387187"/>
              <a:gd name="connsiteX12" fmla="*/ 91795 w 183139"/>
              <a:gd name="connsiteY12" fmla="*/ 1252105 h 1387187"/>
              <a:gd name="connsiteX13" fmla="*/ 92635 w 183139"/>
              <a:gd name="connsiteY13" fmla="*/ 1387187 h 1387187"/>
              <a:gd name="connsiteX0" fmla="*/ 170639 w 191513"/>
              <a:gd name="connsiteY0" fmla="*/ 0 h 1387187"/>
              <a:gd name="connsiteX1" fmla="*/ 72 w 191513"/>
              <a:gd name="connsiteY1" fmla="*/ 103909 h 1387187"/>
              <a:gd name="connsiteX2" fmla="*/ 191513 w 191513"/>
              <a:gd name="connsiteY2" fmla="*/ 200849 h 1387187"/>
              <a:gd name="connsiteX3" fmla="*/ 2599 w 191513"/>
              <a:gd name="connsiteY3" fmla="*/ 303141 h 1387187"/>
              <a:gd name="connsiteX4" fmla="*/ 183205 w 191513"/>
              <a:gd name="connsiteY4" fmla="*/ 407766 h 1387187"/>
              <a:gd name="connsiteX5" fmla="*/ 9175 w 191513"/>
              <a:gd name="connsiteY5" fmla="*/ 522564 h 1387187"/>
              <a:gd name="connsiteX6" fmla="*/ 178354 w 191513"/>
              <a:gd name="connsiteY6" fmla="*/ 631668 h 1387187"/>
              <a:gd name="connsiteX7" fmla="*/ 5224 w 191513"/>
              <a:gd name="connsiteY7" fmla="*/ 743945 h 1387187"/>
              <a:gd name="connsiteX8" fmla="*/ 175833 w 191513"/>
              <a:gd name="connsiteY8" fmla="*/ 857250 h 1387187"/>
              <a:gd name="connsiteX9" fmla="*/ 8086 w 191513"/>
              <a:gd name="connsiteY9" fmla="*/ 962012 h 1387187"/>
              <a:gd name="connsiteX10" fmla="*/ 171975 w 191513"/>
              <a:gd name="connsiteY10" fmla="*/ 1063886 h 1387187"/>
              <a:gd name="connsiteX11" fmla="*/ 3047 w 191513"/>
              <a:gd name="connsiteY11" fmla="*/ 1143154 h 1387187"/>
              <a:gd name="connsiteX12" fmla="*/ 91866 w 191513"/>
              <a:gd name="connsiteY12" fmla="*/ 1252105 h 1387187"/>
              <a:gd name="connsiteX13" fmla="*/ 92706 w 19151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07766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07766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14548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14548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2985 w 178700"/>
              <a:gd name="connsiteY11" fmla="*/ 1143154 h 1387187"/>
              <a:gd name="connsiteX12" fmla="*/ 91804 w 178700"/>
              <a:gd name="connsiteY12" fmla="*/ 1252105 h 1387187"/>
              <a:gd name="connsiteX13" fmla="*/ 92644 w 178700"/>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7653 w 178700"/>
              <a:gd name="connsiteY11" fmla="*/ 1153829 h 1387187"/>
              <a:gd name="connsiteX12" fmla="*/ 91804 w 178700"/>
              <a:gd name="connsiteY12" fmla="*/ 1252105 h 1387187"/>
              <a:gd name="connsiteX13" fmla="*/ 92644 w 178700"/>
              <a:gd name="connsite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44199 w 178700"/>
              <a:gd name="csY12" fmla="*/ 1256543 h 1387187"/>
              <a:gd name="csX13" fmla="*/ 92644 w 178700"/>
              <a:gd name="cs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15091 w 178700"/>
              <a:gd name="csY12" fmla="*/ 1256543 h 1387187"/>
              <a:gd name="csX13" fmla="*/ 92644 w 178700"/>
              <a:gd name="csY13" fmla="*/ 1387187 h 1387187"/>
              <a:gd name="csX0" fmla="*/ 170634 w 344543"/>
              <a:gd name="csY0" fmla="*/ 0 h 1387187"/>
              <a:gd name="csX1" fmla="*/ 67 w 344543"/>
              <a:gd name="csY1" fmla="*/ 103909 h 1387187"/>
              <a:gd name="csX2" fmla="*/ 178163 w 344543"/>
              <a:gd name="csY2" fmla="*/ 200849 h 1387187"/>
              <a:gd name="csX3" fmla="*/ 2594 w 344543"/>
              <a:gd name="csY3" fmla="*/ 303141 h 1387187"/>
              <a:gd name="csX4" fmla="*/ 344542 w 344543"/>
              <a:gd name="csY4" fmla="*/ 414548 h 1387187"/>
              <a:gd name="csX5" fmla="*/ 9170 w 344543"/>
              <a:gd name="csY5" fmla="*/ 522564 h 1387187"/>
              <a:gd name="csX6" fmla="*/ 178349 w 344543"/>
              <a:gd name="csY6" fmla="*/ 631668 h 1387187"/>
              <a:gd name="csX7" fmla="*/ 5219 w 344543"/>
              <a:gd name="csY7" fmla="*/ 743945 h 1387187"/>
              <a:gd name="csX8" fmla="*/ 175828 w 344543"/>
              <a:gd name="csY8" fmla="*/ 857250 h 1387187"/>
              <a:gd name="csX9" fmla="*/ 8081 w 344543"/>
              <a:gd name="csY9" fmla="*/ 962012 h 1387187"/>
              <a:gd name="csX10" fmla="*/ 171970 w 344543"/>
              <a:gd name="csY10" fmla="*/ 1063886 h 1387187"/>
              <a:gd name="csX11" fmla="*/ 7710 w 344543"/>
              <a:gd name="csY11" fmla="*/ 1153829 h 1387187"/>
              <a:gd name="csX12" fmla="*/ 115148 w 344543"/>
              <a:gd name="csY12" fmla="*/ 1256543 h 1387187"/>
              <a:gd name="csX13" fmla="*/ 92701 w 344543"/>
              <a:gd name="csY13" fmla="*/ 1387187 h 1387187"/>
              <a:gd name="csX0" fmla="*/ 292191 w 466994"/>
              <a:gd name="csY0" fmla="*/ 0 h 1387187"/>
              <a:gd name="csX1" fmla="*/ 121624 w 466994"/>
              <a:gd name="csY1" fmla="*/ 103909 h 1387187"/>
              <a:gd name="csX2" fmla="*/ 299720 w 466994"/>
              <a:gd name="csY2" fmla="*/ 200849 h 1387187"/>
              <a:gd name="csX3" fmla="*/ 124151 w 466994"/>
              <a:gd name="csY3" fmla="*/ 303141 h 1387187"/>
              <a:gd name="csX4" fmla="*/ 466099 w 466994"/>
              <a:gd name="csY4" fmla="*/ 414548 h 1387187"/>
              <a:gd name="csX5" fmla="*/ 1776 w 466994"/>
              <a:gd name="csY5" fmla="*/ 535673 h 1387187"/>
              <a:gd name="csX6" fmla="*/ 299906 w 466994"/>
              <a:gd name="csY6" fmla="*/ 631668 h 1387187"/>
              <a:gd name="csX7" fmla="*/ 126776 w 466994"/>
              <a:gd name="csY7" fmla="*/ 743945 h 1387187"/>
              <a:gd name="csX8" fmla="*/ 297385 w 466994"/>
              <a:gd name="csY8" fmla="*/ 857250 h 1387187"/>
              <a:gd name="csX9" fmla="*/ 129638 w 466994"/>
              <a:gd name="csY9" fmla="*/ 962012 h 1387187"/>
              <a:gd name="csX10" fmla="*/ 293527 w 466994"/>
              <a:gd name="csY10" fmla="*/ 1063886 h 1387187"/>
              <a:gd name="csX11" fmla="*/ 129267 w 466994"/>
              <a:gd name="csY11" fmla="*/ 1153829 h 1387187"/>
              <a:gd name="csX12" fmla="*/ 236705 w 466994"/>
              <a:gd name="csY12" fmla="*/ 1256543 h 1387187"/>
              <a:gd name="csX13" fmla="*/ 214258 w 466994"/>
              <a:gd name="csY13" fmla="*/ 1387187 h 1387187"/>
              <a:gd name="csX0" fmla="*/ 291837 w 650206"/>
              <a:gd name="csY0" fmla="*/ 0 h 1387187"/>
              <a:gd name="csX1" fmla="*/ 121270 w 650206"/>
              <a:gd name="csY1" fmla="*/ 103909 h 1387187"/>
              <a:gd name="csX2" fmla="*/ 299366 w 650206"/>
              <a:gd name="csY2" fmla="*/ 200849 h 1387187"/>
              <a:gd name="csX3" fmla="*/ 123797 w 650206"/>
              <a:gd name="csY3" fmla="*/ 303141 h 1387187"/>
              <a:gd name="csX4" fmla="*/ 465745 w 650206"/>
              <a:gd name="csY4" fmla="*/ 414548 h 1387187"/>
              <a:gd name="csX5" fmla="*/ 1422 w 650206"/>
              <a:gd name="csY5" fmla="*/ 535673 h 1387187"/>
              <a:gd name="csX6" fmla="*/ 649556 w 650206"/>
              <a:gd name="csY6" fmla="*/ 631668 h 1387187"/>
              <a:gd name="csX7" fmla="*/ 126422 w 650206"/>
              <a:gd name="csY7" fmla="*/ 743945 h 1387187"/>
              <a:gd name="csX8" fmla="*/ 297031 w 650206"/>
              <a:gd name="csY8" fmla="*/ 857250 h 1387187"/>
              <a:gd name="csX9" fmla="*/ 129284 w 650206"/>
              <a:gd name="csY9" fmla="*/ 962012 h 1387187"/>
              <a:gd name="csX10" fmla="*/ 293173 w 650206"/>
              <a:gd name="csY10" fmla="*/ 1063886 h 1387187"/>
              <a:gd name="csX11" fmla="*/ 128913 w 650206"/>
              <a:gd name="csY11" fmla="*/ 1153829 h 1387187"/>
              <a:gd name="csX12" fmla="*/ 236351 w 650206"/>
              <a:gd name="csY12" fmla="*/ 1256543 h 1387187"/>
              <a:gd name="csX13" fmla="*/ 213904 w 650206"/>
              <a:gd name="csY13" fmla="*/ 1387187 h 1387187"/>
              <a:gd name="csX0" fmla="*/ 301241 w 658960"/>
              <a:gd name="csY0" fmla="*/ 0 h 1387187"/>
              <a:gd name="csX1" fmla="*/ 130674 w 658960"/>
              <a:gd name="csY1" fmla="*/ 103909 h 1387187"/>
              <a:gd name="csX2" fmla="*/ 308770 w 658960"/>
              <a:gd name="csY2" fmla="*/ 200849 h 1387187"/>
              <a:gd name="csX3" fmla="*/ 133201 w 658960"/>
              <a:gd name="csY3" fmla="*/ 303141 h 1387187"/>
              <a:gd name="csX4" fmla="*/ 475149 w 658960"/>
              <a:gd name="csY4" fmla="*/ 414548 h 1387187"/>
              <a:gd name="csX5" fmla="*/ 10826 w 658960"/>
              <a:gd name="csY5" fmla="*/ 535673 h 1387187"/>
              <a:gd name="csX6" fmla="*/ 658960 w 658960"/>
              <a:gd name="csY6" fmla="*/ 631668 h 1387187"/>
              <a:gd name="csX7" fmla="*/ 6878 w 658960"/>
              <a:gd name="csY7" fmla="*/ 770155 h 1387187"/>
              <a:gd name="csX8" fmla="*/ 306435 w 658960"/>
              <a:gd name="csY8" fmla="*/ 857250 h 1387187"/>
              <a:gd name="csX9" fmla="*/ 138688 w 658960"/>
              <a:gd name="csY9" fmla="*/ 962012 h 1387187"/>
              <a:gd name="csX10" fmla="*/ 302577 w 658960"/>
              <a:gd name="csY10" fmla="*/ 1063886 h 1387187"/>
              <a:gd name="csX11" fmla="*/ 138317 w 658960"/>
              <a:gd name="csY11" fmla="*/ 1153829 h 1387187"/>
              <a:gd name="csX12" fmla="*/ 245755 w 658960"/>
              <a:gd name="csY12" fmla="*/ 1256543 h 1387187"/>
              <a:gd name="csX13" fmla="*/ 223308 w 658960"/>
              <a:gd name="csY13" fmla="*/ 1387187 h 1387187"/>
              <a:gd name="csX0" fmla="*/ 475711 w 834482"/>
              <a:gd name="csY0" fmla="*/ 0 h 1387187"/>
              <a:gd name="csX1" fmla="*/ 305144 w 834482"/>
              <a:gd name="csY1" fmla="*/ 103909 h 1387187"/>
              <a:gd name="csX2" fmla="*/ 483240 w 834482"/>
              <a:gd name="csY2" fmla="*/ 200849 h 1387187"/>
              <a:gd name="csX3" fmla="*/ 307671 w 834482"/>
              <a:gd name="csY3" fmla="*/ 303141 h 1387187"/>
              <a:gd name="csX4" fmla="*/ 649619 w 834482"/>
              <a:gd name="csY4" fmla="*/ 414548 h 1387187"/>
              <a:gd name="csX5" fmla="*/ 1084 w 834482"/>
              <a:gd name="csY5" fmla="*/ 535673 h 1387187"/>
              <a:gd name="csX6" fmla="*/ 833430 w 834482"/>
              <a:gd name="csY6" fmla="*/ 631668 h 1387187"/>
              <a:gd name="csX7" fmla="*/ 181348 w 834482"/>
              <a:gd name="csY7" fmla="*/ 770155 h 1387187"/>
              <a:gd name="csX8" fmla="*/ 480905 w 834482"/>
              <a:gd name="csY8" fmla="*/ 857250 h 1387187"/>
              <a:gd name="csX9" fmla="*/ 313158 w 834482"/>
              <a:gd name="csY9" fmla="*/ 962012 h 1387187"/>
              <a:gd name="csX10" fmla="*/ 477047 w 834482"/>
              <a:gd name="csY10" fmla="*/ 1063886 h 1387187"/>
              <a:gd name="csX11" fmla="*/ 312787 w 834482"/>
              <a:gd name="csY11" fmla="*/ 1153829 h 1387187"/>
              <a:gd name="csX12" fmla="*/ 420225 w 834482"/>
              <a:gd name="csY12" fmla="*/ 1256543 h 1387187"/>
              <a:gd name="csX13" fmla="*/ 397778 w 834482"/>
              <a:gd name="csY13" fmla="*/ 1387187 h 1387187"/>
              <a:gd name="csX0" fmla="*/ 501744 w 859476"/>
              <a:gd name="csY0" fmla="*/ 0 h 1387187"/>
              <a:gd name="csX1" fmla="*/ 331177 w 859476"/>
              <a:gd name="csY1" fmla="*/ 103909 h 1387187"/>
              <a:gd name="csX2" fmla="*/ 509273 w 859476"/>
              <a:gd name="csY2" fmla="*/ 200849 h 1387187"/>
              <a:gd name="csX3" fmla="*/ 333704 w 859476"/>
              <a:gd name="csY3" fmla="*/ 303141 h 1387187"/>
              <a:gd name="csX4" fmla="*/ 675652 w 859476"/>
              <a:gd name="csY4" fmla="*/ 414548 h 1387187"/>
              <a:gd name="csX5" fmla="*/ 27117 w 859476"/>
              <a:gd name="csY5" fmla="*/ 535673 h 1387187"/>
              <a:gd name="csX6" fmla="*/ 859463 w 859476"/>
              <a:gd name="csY6" fmla="*/ 631668 h 1387187"/>
              <a:gd name="csX7" fmla="*/ 4745 w 859476"/>
              <a:gd name="csY7" fmla="*/ 770158 h 1387187"/>
              <a:gd name="csX8" fmla="*/ 506938 w 859476"/>
              <a:gd name="csY8" fmla="*/ 857250 h 1387187"/>
              <a:gd name="csX9" fmla="*/ 339191 w 859476"/>
              <a:gd name="csY9" fmla="*/ 962012 h 1387187"/>
              <a:gd name="csX10" fmla="*/ 503080 w 859476"/>
              <a:gd name="csY10" fmla="*/ 1063886 h 1387187"/>
              <a:gd name="csX11" fmla="*/ 338820 w 859476"/>
              <a:gd name="csY11" fmla="*/ 1153829 h 1387187"/>
              <a:gd name="csX12" fmla="*/ 446258 w 859476"/>
              <a:gd name="csY12" fmla="*/ 1256543 h 1387187"/>
              <a:gd name="csX13" fmla="*/ 423811 w 859476"/>
              <a:gd name="csY13" fmla="*/ 1387187 h 1387187"/>
              <a:gd name="csX0" fmla="*/ 475712 w 833461"/>
              <a:gd name="csY0" fmla="*/ 0 h 1387187"/>
              <a:gd name="csX1" fmla="*/ 305145 w 833461"/>
              <a:gd name="csY1" fmla="*/ 103909 h 1387187"/>
              <a:gd name="csX2" fmla="*/ 483241 w 833461"/>
              <a:gd name="csY2" fmla="*/ 200849 h 1387187"/>
              <a:gd name="csX3" fmla="*/ 307672 w 833461"/>
              <a:gd name="csY3" fmla="*/ 303141 h 1387187"/>
              <a:gd name="csX4" fmla="*/ 649620 w 833461"/>
              <a:gd name="csY4" fmla="*/ 414548 h 1387187"/>
              <a:gd name="csX5" fmla="*/ 1085 w 833461"/>
              <a:gd name="csY5" fmla="*/ 535673 h 1387187"/>
              <a:gd name="csX6" fmla="*/ 833431 w 833461"/>
              <a:gd name="csY6" fmla="*/ 631668 h 1387187"/>
              <a:gd name="csX7" fmla="*/ 33976 w 833461"/>
              <a:gd name="csY7" fmla="*/ 757057 h 1387187"/>
              <a:gd name="csX8" fmla="*/ 480906 w 833461"/>
              <a:gd name="csY8" fmla="*/ 857250 h 1387187"/>
              <a:gd name="csX9" fmla="*/ 313159 w 833461"/>
              <a:gd name="csY9" fmla="*/ 962012 h 1387187"/>
              <a:gd name="csX10" fmla="*/ 477048 w 833461"/>
              <a:gd name="csY10" fmla="*/ 1063886 h 1387187"/>
              <a:gd name="csX11" fmla="*/ 312788 w 833461"/>
              <a:gd name="csY11" fmla="*/ 1153829 h 1387187"/>
              <a:gd name="csX12" fmla="*/ 420226 w 833461"/>
              <a:gd name="csY12" fmla="*/ 1256543 h 1387187"/>
              <a:gd name="csX13" fmla="*/ 397779 w 833461"/>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313159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569154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681 w 833428"/>
              <a:gd name="csY0" fmla="*/ 0 h 1387187"/>
              <a:gd name="csX1" fmla="*/ 305114 w 833428"/>
              <a:gd name="csY1" fmla="*/ 103909 h 1387187"/>
              <a:gd name="csX2" fmla="*/ 483210 w 833428"/>
              <a:gd name="csY2" fmla="*/ 200849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5681 w 833428"/>
              <a:gd name="csY0" fmla="*/ 0 h 1387187"/>
              <a:gd name="csX1" fmla="*/ 305114 w 833428"/>
              <a:gd name="csY1" fmla="*/ 103909 h 1387187"/>
              <a:gd name="csX2" fmla="*/ 649002 w 833428"/>
              <a:gd name="csY2" fmla="*/ 187745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257048 w 832613"/>
              <a:gd name="csY9" fmla="*/ 962012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109678 w 832613"/>
              <a:gd name="csY9" fmla="*/ 975118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59 w 832606"/>
              <a:gd name="csY0" fmla="*/ 0 h 1387187"/>
              <a:gd name="csX1" fmla="*/ 304292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74859 w 832606"/>
              <a:gd name="csY0" fmla="*/ 0 h 1387187"/>
              <a:gd name="csX1" fmla="*/ 249027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42257 w 799988"/>
              <a:gd name="csY0" fmla="*/ 0 h 1387187"/>
              <a:gd name="csX1" fmla="*/ 216425 w 799988"/>
              <a:gd name="csY1" fmla="*/ 103909 h 1387187"/>
              <a:gd name="csX2" fmla="*/ 615578 w 799988"/>
              <a:gd name="csY2" fmla="*/ 187745 h 1387187"/>
              <a:gd name="csX3" fmla="*/ 34739 w 799988"/>
              <a:gd name="csY3" fmla="*/ 316246 h 1387187"/>
              <a:gd name="csX4" fmla="*/ 708271 w 799988"/>
              <a:gd name="csY4" fmla="*/ 427654 h 1387187"/>
              <a:gd name="csX5" fmla="*/ 22893 w 799988"/>
              <a:gd name="csY5" fmla="*/ 535673 h 1387187"/>
              <a:gd name="csX6" fmla="*/ 799976 w 799988"/>
              <a:gd name="csY6" fmla="*/ 631668 h 1387187"/>
              <a:gd name="csX7" fmla="*/ 521 w 799988"/>
              <a:gd name="csY7" fmla="*/ 757057 h 1387187"/>
              <a:gd name="csX8" fmla="*/ 668500 w 799988"/>
              <a:gd name="csY8" fmla="*/ 883463 h 1387187"/>
              <a:gd name="csX9" fmla="*/ 77069 w 799988"/>
              <a:gd name="csY9" fmla="*/ 975118 h 1387187"/>
              <a:gd name="csX10" fmla="*/ 535699 w 799988"/>
              <a:gd name="csY10" fmla="*/ 1063886 h 1387187"/>
              <a:gd name="csX11" fmla="*/ 279333 w 799988"/>
              <a:gd name="csY11" fmla="*/ 1153829 h 1387187"/>
              <a:gd name="csX12" fmla="*/ 386771 w 799988"/>
              <a:gd name="csY12" fmla="*/ 1256543 h 1387187"/>
              <a:gd name="csX13" fmla="*/ 364324 w 799988"/>
              <a:gd name="csY13" fmla="*/ 1387187 h 1387187"/>
              <a:gd name="csX0" fmla="*/ 474861 w 832607"/>
              <a:gd name="csY0" fmla="*/ 0 h 1387187"/>
              <a:gd name="csX1" fmla="*/ 249029 w 832607"/>
              <a:gd name="csY1" fmla="*/ 103909 h 1387187"/>
              <a:gd name="csX2" fmla="*/ 648182 w 832607"/>
              <a:gd name="csY2" fmla="*/ 187745 h 1387187"/>
              <a:gd name="csX3" fmla="*/ 67343 w 832607"/>
              <a:gd name="csY3" fmla="*/ 316246 h 1387187"/>
              <a:gd name="csX4" fmla="*/ 740875 w 832607"/>
              <a:gd name="csY4" fmla="*/ 427654 h 1387187"/>
              <a:gd name="csX5" fmla="*/ 233 w 832607"/>
              <a:gd name="csY5" fmla="*/ 535673 h 1387187"/>
              <a:gd name="csX6" fmla="*/ 832580 w 832607"/>
              <a:gd name="csY6" fmla="*/ 631668 h 1387187"/>
              <a:gd name="csX7" fmla="*/ 33125 w 832607"/>
              <a:gd name="csY7" fmla="*/ 757057 h 1387187"/>
              <a:gd name="csX8" fmla="*/ 701104 w 832607"/>
              <a:gd name="csY8" fmla="*/ 883463 h 1387187"/>
              <a:gd name="csX9" fmla="*/ 109673 w 832607"/>
              <a:gd name="csY9" fmla="*/ 975118 h 1387187"/>
              <a:gd name="csX10" fmla="*/ 568303 w 832607"/>
              <a:gd name="csY10" fmla="*/ 1063886 h 1387187"/>
              <a:gd name="csX11" fmla="*/ 311937 w 832607"/>
              <a:gd name="csY11" fmla="*/ 1153829 h 1387187"/>
              <a:gd name="csX12" fmla="*/ 419375 w 832607"/>
              <a:gd name="csY12" fmla="*/ 1256543 h 1387187"/>
              <a:gd name="csX13" fmla="*/ 396928 w 832607"/>
              <a:gd name="csY13" fmla="*/ 1387187 h 1387187"/>
              <a:gd name="csX0" fmla="*/ 479077 w 836795"/>
              <a:gd name="csY0" fmla="*/ 0 h 1387187"/>
              <a:gd name="csX1" fmla="*/ 253245 w 836795"/>
              <a:gd name="csY1" fmla="*/ 103909 h 1387187"/>
              <a:gd name="csX2" fmla="*/ 652398 w 836795"/>
              <a:gd name="csY2" fmla="*/ 187745 h 1387187"/>
              <a:gd name="csX3" fmla="*/ 71559 w 836795"/>
              <a:gd name="csY3" fmla="*/ 316246 h 1387187"/>
              <a:gd name="csX4" fmla="*/ 745091 w 836795"/>
              <a:gd name="csY4" fmla="*/ 427654 h 1387187"/>
              <a:gd name="csX5" fmla="*/ 4449 w 836795"/>
              <a:gd name="csY5" fmla="*/ 535673 h 1387187"/>
              <a:gd name="csX6" fmla="*/ 836796 w 836795"/>
              <a:gd name="csY6" fmla="*/ 631668 h 1387187"/>
              <a:gd name="csX7" fmla="*/ 498 w 836795"/>
              <a:gd name="csY7" fmla="*/ 783271 h 1387187"/>
              <a:gd name="csX8" fmla="*/ 705320 w 836795"/>
              <a:gd name="csY8" fmla="*/ 883463 h 1387187"/>
              <a:gd name="csX9" fmla="*/ 113889 w 836795"/>
              <a:gd name="csY9" fmla="*/ 975118 h 1387187"/>
              <a:gd name="csX10" fmla="*/ 572519 w 836795"/>
              <a:gd name="csY10" fmla="*/ 1063886 h 1387187"/>
              <a:gd name="csX11" fmla="*/ 316153 w 836795"/>
              <a:gd name="csY11" fmla="*/ 1153829 h 1387187"/>
              <a:gd name="csX12" fmla="*/ 423591 w 836795"/>
              <a:gd name="csY12" fmla="*/ 1256543 h 1387187"/>
              <a:gd name="csX13" fmla="*/ 401144 w 836795"/>
              <a:gd name="csY13" fmla="*/ 1387187 h 1387187"/>
              <a:gd name="csX0" fmla="*/ 479077 w 836797"/>
              <a:gd name="csY0" fmla="*/ 0 h 1583766"/>
              <a:gd name="csX1" fmla="*/ 253245 w 836797"/>
              <a:gd name="csY1" fmla="*/ 103909 h 1583766"/>
              <a:gd name="csX2" fmla="*/ 652398 w 836797"/>
              <a:gd name="csY2" fmla="*/ 187745 h 1583766"/>
              <a:gd name="csX3" fmla="*/ 71559 w 836797"/>
              <a:gd name="csY3" fmla="*/ 316246 h 1583766"/>
              <a:gd name="csX4" fmla="*/ 745091 w 836797"/>
              <a:gd name="csY4" fmla="*/ 427654 h 1583766"/>
              <a:gd name="csX5" fmla="*/ 4449 w 836797"/>
              <a:gd name="csY5" fmla="*/ 535673 h 1583766"/>
              <a:gd name="csX6" fmla="*/ 836796 w 836797"/>
              <a:gd name="csY6" fmla="*/ 631668 h 1583766"/>
              <a:gd name="csX7" fmla="*/ 498 w 836797"/>
              <a:gd name="csY7" fmla="*/ 783271 h 1583766"/>
              <a:gd name="csX8" fmla="*/ 705320 w 836797"/>
              <a:gd name="csY8" fmla="*/ 883463 h 1583766"/>
              <a:gd name="csX9" fmla="*/ 113889 w 836797"/>
              <a:gd name="csY9" fmla="*/ 975118 h 1583766"/>
              <a:gd name="csX10" fmla="*/ 572519 w 836797"/>
              <a:gd name="csY10" fmla="*/ 1063886 h 1583766"/>
              <a:gd name="csX11" fmla="*/ 316153 w 836797"/>
              <a:gd name="csY11" fmla="*/ 1153829 h 1583766"/>
              <a:gd name="csX12" fmla="*/ 423591 w 836797"/>
              <a:gd name="csY12" fmla="*/ 1256543 h 1583766"/>
              <a:gd name="csX13" fmla="*/ 401143 w 836797"/>
              <a:gd name="csY13" fmla="*/ 1583766 h 1583766"/>
              <a:gd name="csX0" fmla="*/ 479077 w 836795"/>
              <a:gd name="csY0" fmla="*/ 42649 h 1626415"/>
              <a:gd name="csX1" fmla="*/ 447072 w 836795"/>
              <a:gd name="csY1" fmla="*/ 3635 h 1626415"/>
              <a:gd name="csX2" fmla="*/ 253245 w 836795"/>
              <a:gd name="csY2" fmla="*/ 146558 h 1626415"/>
              <a:gd name="csX3" fmla="*/ 652398 w 836795"/>
              <a:gd name="csY3" fmla="*/ 230394 h 1626415"/>
              <a:gd name="csX4" fmla="*/ 71559 w 836795"/>
              <a:gd name="csY4" fmla="*/ 358895 h 1626415"/>
              <a:gd name="csX5" fmla="*/ 745091 w 836795"/>
              <a:gd name="csY5" fmla="*/ 470303 h 1626415"/>
              <a:gd name="csX6" fmla="*/ 4449 w 836795"/>
              <a:gd name="csY6" fmla="*/ 578322 h 1626415"/>
              <a:gd name="csX7" fmla="*/ 836796 w 836795"/>
              <a:gd name="csY7" fmla="*/ 674317 h 1626415"/>
              <a:gd name="csX8" fmla="*/ 498 w 836795"/>
              <a:gd name="csY8" fmla="*/ 825920 h 1626415"/>
              <a:gd name="csX9" fmla="*/ 705320 w 836795"/>
              <a:gd name="csY9" fmla="*/ 926112 h 1626415"/>
              <a:gd name="csX10" fmla="*/ 113889 w 836795"/>
              <a:gd name="csY10" fmla="*/ 1017767 h 1626415"/>
              <a:gd name="csX11" fmla="*/ 572519 w 836795"/>
              <a:gd name="csY11" fmla="*/ 1106535 h 1626415"/>
              <a:gd name="csX12" fmla="*/ 316153 w 836795"/>
              <a:gd name="csY12" fmla="*/ 1196478 h 1626415"/>
              <a:gd name="csX13" fmla="*/ 423591 w 836795"/>
              <a:gd name="csY13" fmla="*/ 1299192 h 1626415"/>
              <a:gd name="csX14" fmla="*/ 401143 w 836795"/>
              <a:gd name="csY14" fmla="*/ 1626415 h 1626415"/>
              <a:gd name="csX0" fmla="*/ 479077 w 836797"/>
              <a:gd name="csY0" fmla="*/ 408788 h 1992554"/>
              <a:gd name="csX1" fmla="*/ 447071 w 836797"/>
              <a:gd name="csY1" fmla="*/ 522 h 1992554"/>
              <a:gd name="csX2" fmla="*/ 253245 w 836797"/>
              <a:gd name="csY2" fmla="*/ 512697 h 1992554"/>
              <a:gd name="csX3" fmla="*/ 652398 w 836797"/>
              <a:gd name="csY3" fmla="*/ 596533 h 1992554"/>
              <a:gd name="csX4" fmla="*/ 71559 w 836797"/>
              <a:gd name="csY4" fmla="*/ 725034 h 1992554"/>
              <a:gd name="csX5" fmla="*/ 745091 w 836797"/>
              <a:gd name="csY5" fmla="*/ 836442 h 1992554"/>
              <a:gd name="csX6" fmla="*/ 4449 w 836797"/>
              <a:gd name="csY6" fmla="*/ 944461 h 1992554"/>
              <a:gd name="csX7" fmla="*/ 836796 w 836797"/>
              <a:gd name="csY7" fmla="*/ 1040456 h 1992554"/>
              <a:gd name="csX8" fmla="*/ 498 w 836797"/>
              <a:gd name="csY8" fmla="*/ 1192059 h 1992554"/>
              <a:gd name="csX9" fmla="*/ 705320 w 836797"/>
              <a:gd name="csY9" fmla="*/ 1292251 h 1992554"/>
              <a:gd name="csX10" fmla="*/ 113889 w 836797"/>
              <a:gd name="csY10" fmla="*/ 1383906 h 1992554"/>
              <a:gd name="csX11" fmla="*/ 572519 w 836797"/>
              <a:gd name="csY11" fmla="*/ 1472674 h 1992554"/>
              <a:gd name="csX12" fmla="*/ 316153 w 836797"/>
              <a:gd name="csY12" fmla="*/ 1562617 h 1992554"/>
              <a:gd name="csX13" fmla="*/ 423591 w 836797"/>
              <a:gd name="csY13" fmla="*/ 1665331 h 1992554"/>
              <a:gd name="csX14" fmla="*/ 401143 w 836797"/>
              <a:gd name="csY14" fmla="*/ 1992554 h 1992554"/>
              <a:gd name="csX0" fmla="*/ 479077 w 836795"/>
              <a:gd name="csY0" fmla="*/ 151088 h 1734854"/>
              <a:gd name="csX1" fmla="*/ 368313 w 836795"/>
              <a:gd name="csY1" fmla="*/ 1305 h 1734854"/>
              <a:gd name="csX2" fmla="*/ 253245 w 836795"/>
              <a:gd name="csY2" fmla="*/ 254997 h 1734854"/>
              <a:gd name="csX3" fmla="*/ 652398 w 836795"/>
              <a:gd name="csY3" fmla="*/ 338833 h 1734854"/>
              <a:gd name="csX4" fmla="*/ 71559 w 836795"/>
              <a:gd name="csY4" fmla="*/ 467334 h 1734854"/>
              <a:gd name="csX5" fmla="*/ 745091 w 836795"/>
              <a:gd name="csY5" fmla="*/ 578742 h 1734854"/>
              <a:gd name="csX6" fmla="*/ 4449 w 836795"/>
              <a:gd name="csY6" fmla="*/ 686761 h 1734854"/>
              <a:gd name="csX7" fmla="*/ 836796 w 836795"/>
              <a:gd name="csY7" fmla="*/ 782756 h 1734854"/>
              <a:gd name="csX8" fmla="*/ 498 w 836795"/>
              <a:gd name="csY8" fmla="*/ 934359 h 1734854"/>
              <a:gd name="csX9" fmla="*/ 705320 w 836795"/>
              <a:gd name="csY9" fmla="*/ 1034551 h 1734854"/>
              <a:gd name="csX10" fmla="*/ 113889 w 836795"/>
              <a:gd name="csY10" fmla="*/ 1126206 h 1734854"/>
              <a:gd name="csX11" fmla="*/ 572519 w 836795"/>
              <a:gd name="csY11" fmla="*/ 1214974 h 1734854"/>
              <a:gd name="csX12" fmla="*/ 316153 w 836795"/>
              <a:gd name="csY12" fmla="*/ 1304917 h 1734854"/>
              <a:gd name="csX13" fmla="*/ 423591 w 836795"/>
              <a:gd name="csY13" fmla="*/ 1407631 h 1734854"/>
              <a:gd name="csX14" fmla="*/ 401143 w 836795"/>
              <a:gd name="csY14" fmla="*/ 1734854 h 1734854"/>
              <a:gd name="csX0" fmla="*/ 557833 w 836797"/>
              <a:gd name="csY0" fmla="*/ 136 h 1971617"/>
              <a:gd name="csX1" fmla="*/ 368313 w 836797"/>
              <a:gd name="csY1" fmla="*/ 238068 h 1971617"/>
              <a:gd name="csX2" fmla="*/ 253245 w 836797"/>
              <a:gd name="csY2" fmla="*/ 491760 h 1971617"/>
              <a:gd name="csX3" fmla="*/ 652398 w 836797"/>
              <a:gd name="csY3" fmla="*/ 575596 h 1971617"/>
              <a:gd name="csX4" fmla="*/ 71559 w 836797"/>
              <a:gd name="csY4" fmla="*/ 704097 h 1971617"/>
              <a:gd name="csX5" fmla="*/ 745091 w 836797"/>
              <a:gd name="csY5" fmla="*/ 815505 h 1971617"/>
              <a:gd name="csX6" fmla="*/ 4449 w 836797"/>
              <a:gd name="csY6" fmla="*/ 923524 h 1971617"/>
              <a:gd name="csX7" fmla="*/ 836796 w 836797"/>
              <a:gd name="csY7" fmla="*/ 1019519 h 1971617"/>
              <a:gd name="csX8" fmla="*/ 498 w 836797"/>
              <a:gd name="csY8" fmla="*/ 1171122 h 1971617"/>
              <a:gd name="csX9" fmla="*/ 705320 w 836797"/>
              <a:gd name="csY9" fmla="*/ 1271314 h 1971617"/>
              <a:gd name="csX10" fmla="*/ 113889 w 836797"/>
              <a:gd name="csY10" fmla="*/ 1362969 h 1971617"/>
              <a:gd name="csX11" fmla="*/ 572519 w 836797"/>
              <a:gd name="csY11" fmla="*/ 1451737 h 1971617"/>
              <a:gd name="csX12" fmla="*/ 316153 w 836797"/>
              <a:gd name="csY12" fmla="*/ 1541680 h 1971617"/>
              <a:gd name="csX13" fmla="*/ 423591 w 836797"/>
              <a:gd name="csY13" fmla="*/ 1644394 h 1971617"/>
              <a:gd name="csX14" fmla="*/ 401143 w 836797"/>
              <a:gd name="csY14" fmla="*/ 1971617 h 1971617"/>
              <a:gd name="csX0" fmla="*/ 557833 w 836795"/>
              <a:gd name="csY0" fmla="*/ 88 h 1971569"/>
              <a:gd name="csX1" fmla="*/ 486449 w 836795"/>
              <a:gd name="csY1" fmla="*/ 367260 h 1971569"/>
              <a:gd name="csX2" fmla="*/ 253245 w 836795"/>
              <a:gd name="csY2" fmla="*/ 491712 h 1971569"/>
              <a:gd name="csX3" fmla="*/ 652398 w 836795"/>
              <a:gd name="csY3" fmla="*/ 575548 h 1971569"/>
              <a:gd name="csX4" fmla="*/ 71559 w 836795"/>
              <a:gd name="csY4" fmla="*/ 704049 h 1971569"/>
              <a:gd name="csX5" fmla="*/ 745091 w 836795"/>
              <a:gd name="csY5" fmla="*/ 815457 h 1971569"/>
              <a:gd name="csX6" fmla="*/ 4449 w 836795"/>
              <a:gd name="csY6" fmla="*/ 923476 h 1971569"/>
              <a:gd name="csX7" fmla="*/ 836796 w 836795"/>
              <a:gd name="csY7" fmla="*/ 1019471 h 1971569"/>
              <a:gd name="csX8" fmla="*/ 498 w 836795"/>
              <a:gd name="csY8" fmla="*/ 1171074 h 1971569"/>
              <a:gd name="csX9" fmla="*/ 705320 w 836795"/>
              <a:gd name="csY9" fmla="*/ 1271266 h 1971569"/>
              <a:gd name="csX10" fmla="*/ 113889 w 836795"/>
              <a:gd name="csY10" fmla="*/ 1362921 h 1971569"/>
              <a:gd name="csX11" fmla="*/ 572519 w 836795"/>
              <a:gd name="csY11" fmla="*/ 1451689 h 1971569"/>
              <a:gd name="csX12" fmla="*/ 316153 w 836795"/>
              <a:gd name="csY12" fmla="*/ 1541632 h 1971569"/>
              <a:gd name="csX13" fmla="*/ 423591 w 836795"/>
              <a:gd name="csY13" fmla="*/ 1644346 h 1971569"/>
              <a:gd name="csX14" fmla="*/ 401143 w 836795"/>
              <a:gd name="csY14" fmla="*/ 1971569 h 1971569"/>
              <a:gd name="csX0" fmla="*/ 459383 w 836797"/>
              <a:gd name="csY0" fmla="*/ 136 h 1842373"/>
              <a:gd name="csX1" fmla="*/ 486449 w 836797"/>
              <a:gd name="csY1" fmla="*/ 238064 h 1842373"/>
              <a:gd name="csX2" fmla="*/ 253245 w 836797"/>
              <a:gd name="csY2" fmla="*/ 362516 h 1842373"/>
              <a:gd name="csX3" fmla="*/ 652398 w 836797"/>
              <a:gd name="csY3" fmla="*/ 446352 h 1842373"/>
              <a:gd name="csX4" fmla="*/ 71559 w 836797"/>
              <a:gd name="csY4" fmla="*/ 574853 h 1842373"/>
              <a:gd name="csX5" fmla="*/ 745091 w 836797"/>
              <a:gd name="csY5" fmla="*/ 686261 h 1842373"/>
              <a:gd name="csX6" fmla="*/ 4449 w 836797"/>
              <a:gd name="csY6" fmla="*/ 794280 h 1842373"/>
              <a:gd name="csX7" fmla="*/ 836796 w 836797"/>
              <a:gd name="csY7" fmla="*/ 890275 h 1842373"/>
              <a:gd name="csX8" fmla="*/ 498 w 836797"/>
              <a:gd name="csY8" fmla="*/ 1041878 h 1842373"/>
              <a:gd name="csX9" fmla="*/ 705320 w 836797"/>
              <a:gd name="csY9" fmla="*/ 1142070 h 1842373"/>
              <a:gd name="csX10" fmla="*/ 113889 w 836797"/>
              <a:gd name="csY10" fmla="*/ 1233725 h 1842373"/>
              <a:gd name="csX11" fmla="*/ 572519 w 836797"/>
              <a:gd name="csY11" fmla="*/ 1322493 h 1842373"/>
              <a:gd name="csX12" fmla="*/ 316153 w 836797"/>
              <a:gd name="csY12" fmla="*/ 1412436 h 1842373"/>
              <a:gd name="csX13" fmla="*/ 423591 w 836797"/>
              <a:gd name="csY13" fmla="*/ 1515150 h 1842373"/>
              <a:gd name="csX14" fmla="*/ 401143 w 836797"/>
              <a:gd name="csY14" fmla="*/ 1842373 h 1842373"/>
              <a:gd name="csX0" fmla="*/ 459383 w 836795"/>
              <a:gd name="csY0" fmla="*/ 119 h 1842356"/>
              <a:gd name="csX1" fmla="*/ 427381 w 836795"/>
              <a:gd name="csY1" fmla="*/ 274972 h 1842356"/>
              <a:gd name="csX2" fmla="*/ 253245 w 836795"/>
              <a:gd name="csY2" fmla="*/ 362499 h 1842356"/>
              <a:gd name="csX3" fmla="*/ 652398 w 836795"/>
              <a:gd name="csY3" fmla="*/ 446335 h 1842356"/>
              <a:gd name="csX4" fmla="*/ 71559 w 836795"/>
              <a:gd name="csY4" fmla="*/ 574836 h 1842356"/>
              <a:gd name="csX5" fmla="*/ 745091 w 836795"/>
              <a:gd name="csY5" fmla="*/ 686244 h 1842356"/>
              <a:gd name="csX6" fmla="*/ 4449 w 836795"/>
              <a:gd name="csY6" fmla="*/ 794263 h 1842356"/>
              <a:gd name="csX7" fmla="*/ 836796 w 836795"/>
              <a:gd name="csY7" fmla="*/ 890258 h 1842356"/>
              <a:gd name="csX8" fmla="*/ 498 w 836795"/>
              <a:gd name="csY8" fmla="*/ 1041861 h 1842356"/>
              <a:gd name="csX9" fmla="*/ 705320 w 836795"/>
              <a:gd name="csY9" fmla="*/ 1142053 h 1842356"/>
              <a:gd name="csX10" fmla="*/ 113889 w 836795"/>
              <a:gd name="csY10" fmla="*/ 1233708 h 1842356"/>
              <a:gd name="csX11" fmla="*/ 572519 w 836795"/>
              <a:gd name="csY11" fmla="*/ 1322476 h 1842356"/>
              <a:gd name="csX12" fmla="*/ 316153 w 836795"/>
              <a:gd name="csY12" fmla="*/ 1412419 h 1842356"/>
              <a:gd name="csX13" fmla="*/ 423591 w 836795"/>
              <a:gd name="csY13" fmla="*/ 1515133 h 1842356"/>
              <a:gd name="csX14" fmla="*/ 401143 w 836795"/>
              <a:gd name="csY14" fmla="*/ 1842356 h 18423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836795" h="1842356">
                <a:moveTo>
                  <a:pt x="459383" y="119"/>
                </a:moveTo>
                <a:cubicBezTo>
                  <a:pt x="454049" y="-6383"/>
                  <a:pt x="465020" y="257654"/>
                  <a:pt x="427381" y="274972"/>
                </a:cubicBezTo>
                <a:cubicBezTo>
                  <a:pt x="389742" y="292290"/>
                  <a:pt x="215742" y="333939"/>
                  <a:pt x="253245" y="362499"/>
                </a:cubicBezTo>
                <a:cubicBezTo>
                  <a:pt x="290748" y="391059"/>
                  <a:pt x="682679" y="410946"/>
                  <a:pt x="652398" y="446335"/>
                </a:cubicBezTo>
                <a:cubicBezTo>
                  <a:pt x="622117" y="481724"/>
                  <a:pt x="56110" y="534851"/>
                  <a:pt x="71559" y="574836"/>
                </a:cubicBezTo>
                <a:cubicBezTo>
                  <a:pt x="87008" y="614821"/>
                  <a:pt x="756276" y="649673"/>
                  <a:pt x="745091" y="686244"/>
                </a:cubicBezTo>
                <a:cubicBezTo>
                  <a:pt x="733906" y="722815"/>
                  <a:pt x="-10835" y="760261"/>
                  <a:pt x="4449" y="794263"/>
                </a:cubicBezTo>
                <a:cubicBezTo>
                  <a:pt x="19733" y="828265"/>
                  <a:pt x="837454" y="848992"/>
                  <a:pt x="836796" y="890258"/>
                </a:cubicBezTo>
                <a:cubicBezTo>
                  <a:pt x="836138" y="931524"/>
                  <a:pt x="22411" y="999895"/>
                  <a:pt x="498" y="1041861"/>
                </a:cubicBezTo>
                <a:cubicBezTo>
                  <a:pt x="-21415" y="1083827"/>
                  <a:pt x="686422" y="1110079"/>
                  <a:pt x="705320" y="1142053"/>
                </a:cubicBezTo>
                <a:cubicBezTo>
                  <a:pt x="724219" y="1174028"/>
                  <a:pt x="136022" y="1203638"/>
                  <a:pt x="113889" y="1233708"/>
                </a:cubicBezTo>
                <a:cubicBezTo>
                  <a:pt x="91756" y="1263778"/>
                  <a:pt x="538808" y="1292691"/>
                  <a:pt x="572519" y="1322476"/>
                </a:cubicBezTo>
                <a:cubicBezTo>
                  <a:pt x="606230" y="1352261"/>
                  <a:pt x="340974" y="1380310"/>
                  <a:pt x="316153" y="1412419"/>
                </a:cubicBezTo>
                <a:cubicBezTo>
                  <a:pt x="291332" y="1444529"/>
                  <a:pt x="407139" y="1480497"/>
                  <a:pt x="423591" y="1515133"/>
                </a:cubicBezTo>
                <a:cubicBezTo>
                  <a:pt x="426723" y="1564587"/>
                  <a:pt x="381230" y="1799930"/>
                  <a:pt x="401143" y="1842356"/>
                </a:cubicBezTo>
              </a:path>
            </a:pathLst>
          </a:custGeom>
          <a:noFill/>
          <a:ln w="19050" cap="flat">
            <a:solidFill>
              <a:srgbClr val="DF3B3B"/>
            </a:solidFill>
            <a:prstDash val="solid"/>
            <a:miter lim="800000"/>
            <a:headEnd type="none" w="med" len="med"/>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icrosoft New Tai Lue"/>
              <a:ea typeface="+mn-ea"/>
              <a:cs typeface="+mn-cs"/>
            </a:endParaRPr>
          </a:p>
        </p:txBody>
      </p:sp>
      <p:grpSp>
        <p:nvGrpSpPr>
          <p:cNvPr id="2576" name="Group 2575">
            <a:extLst>
              <a:ext uri="{FF2B5EF4-FFF2-40B4-BE49-F238E27FC236}">
                <a16:creationId xmlns:a16="http://schemas.microsoft.com/office/drawing/2014/main" id="{421CC9BE-4A3B-BCC7-9D0E-ED39C0388BF9}"/>
              </a:ext>
            </a:extLst>
          </p:cNvPr>
          <p:cNvGrpSpPr/>
          <p:nvPr/>
        </p:nvGrpSpPr>
        <p:grpSpPr>
          <a:xfrm>
            <a:off x="1762094" y="3573879"/>
            <a:ext cx="830969" cy="815183"/>
            <a:chOff x="2233681" y="1673390"/>
            <a:chExt cx="553362" cy="542850"/>
          </a:xfrm>
        </p:grpSpPr>
        <p:sp>
          <p:nvSpPr>
            <p:cNvPr id="2577" name="Freeform: Shape 2576">
              <a:extLst>
                <a:ext uri="{FF2B5EF4-FFF2-40B4-BE49-F238E27FC236}">
                  <a16:creationId xmlns:a16="http://schemas.microsoft.com/office/drawing/2014/main" id="{E030B34D-0EA7-AE45-C1C5-67A25DBF641E}"/>
                </a:ext>
              </a:extLst>
            </p:cNvPr>
            <p:cNvSpPr/>
            <p:nvPr/>
          </p:nvSpPr>
          <p:spPr>
            <a:xfrm>
              <a:off x="2233681" y="1673390"/>
              <a:ext cx="553362" cy="542850"/>
            </a:xfrm>
            <a:custGeom>
              <a:avLst/>
              <a:gdLst>
                <a:gd name="connsiteX0" fmla="*/ 1201674 w 1201673"/>
                <a:gd name="connsiteY0" fmla="*/ 600837 h 1201674"/>
                <a:gd name="connsiteX1" fmla="*/ 600837 w 1201673"/>
                <a:gd name="connsiteY1" fmla="*/ 1201674 h 1201674"/>
                <a:gd name="connsiteX2" fmla="*/ 0 w 1201673"/>
                <a:gd name="connsiteY2" fmla="*/ 600837 h 1201674"/>
                <a:gd name="connsiteX3" fmla="*/ 600837 w 1201673"/>
                <a:gd name="connsiteY3" fmla="*/ 0 h 1201674"/>
                <a:gd name="connsiteX4" fmla="*/ 1201674 w 1201673"/>
                <a:gd name="connsiteY4" fmla="*/ 600837 h 12016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1673" h="1201674">
                  <a:moveTo>
                    <a:pt x="1201674" y="600837"/>
                  </a:moveTo>
                  <a:cubicBezTo>
                    <a:pt x="1201674" y="932670"/>
                    <a:pt x="932670" y="1201674"/>
                    <a:pt x="600837" y="1201674"/>
                  </a:cubicBezTo>
                  <a:cubicBezTo>
                    <a:pt x="269004" y="1201674"/>
                    <a:pt x="0" y="932670"/>
                    <a:pt x="0" y="600837"/>
                  </a:cubicBezTo>
                  <a:cubicBezTo>
                    <a:pt x="0" y="269004"/>
                    <a:pt x="269004" y="0"/>
                    <a:pt x="600837" y="0"/>
                  </a:cubicBezTo>
                  <a:cubicBezTo>
                    <a:pt x="932671" y="0"/>
                    <a:pt x="1201674" y="269004"/>
                    <a:pt x="1201674" y="600837"/>
                  </a:cubicBezTo>
                  <a:close/>
                </a:path>
              </a:pathLst>
            </a:custGeom>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icrosoft New Tai Lue"/>
                <a:ea typeface="+mn-ea"/>
                <a:cs typeface="+mn-cs"/>
              </a:endParaRPr>
            </a:p>
          </p:txBody>
        </p:sp>
        <p:sp>
          <p:nvSpPr>
            <p:cNvPr id="2578" name="Freeform: Shape 2577">
              <a:extLst>
                <a:ext uri="{FF2B5EF4-FFF2-40B4-BE49-F238E27FC236}">
                  <a16:creationId xmlns:a16="http://schemas.microsoft.com/office/drawing/2014/main" id="{DF23E156-F673-2A28-81EE-A0FB320161C8}"/>
                </a:ext>
              </a:extLst>
            </p:cNvPr>
            <p:cNvSpPr/>
            <p:nvPr/>
          </p:nvSpPr>
          <p:spPr>
            <a:xfrm>
              <a:off x="2567739" y="2060407"/>
              <a:ext cx="125950" cy="21531"/>
            </a:xfrm>
            <a:custGeom>
              <a:avLst/>
              <a:gdLst>
                <a:gd name="connsiteX0" fmla="*/ 0 w 741711"/>
                <a:gd name="connsiteY0" fmla="*/ 0 h 9525"/>
                <a:gd name="connsiteX1" fmla="*/ 741712 w 741711"/>
                <a:gd name="connsiteY1" fmla="*/ 0 h 9525"/>
              </a:gdLst>
              <a:ahLst/>
              <a:cxnLst>
                <a:cxn ang="0">
                  <a:pos x="connsiteX0" y="connsiteY0"/>
                </a:cxn>
                <a:cxn ang="0">
                  <a:pos x="connsiteX1" y="connsiteY1"/>
                </a:cxn>
              </a:cxnLst>
              <a:rect l="l" t="t" r="r" b="b"/>
              <a:pathLst>
                <a:path w="741711" h="9525">
                  <a:moveTo>
                    <a:pt x="0" y="0"/>
                  </a:moveTo>
                  <a:lnTo>
                    <a:pt x="741712" y="0"/>
                  </a:lnTo>
                </a:path>
              </a:pathLst>
            </a:custGeom>
            <a:ln w="57150" cap="flat">
              <a:solidFill>
                <a:srgbClr val="004C2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79" name="Freeform: Shape 2578">
              <a:extLst>
                <a:ext uri="{FF2B5EF4-FFF2-40B4-BE49-F238E27FC236}">
                  <a16:creationId xmlns:a16="http://schemas.microsoft.com/office/drawing/2014/main" id="{6725BECC-B34E-4589-6927-D9701845C664}"/>
                </a:ext>
              </a:extLst>
            </p:cNvPr>
            <p:cNvSpPr/>
            <p:nvPr/>
          </p:nvSpPr>
          <p:spPr>
            <a:xfrm>
              <a:off x="2567735" y="1845509"/>
              <a:ext cx="125950" cy="21531"/>
            </a:xfrm>
            <a:custGeom>
              <a:avLst/>
              <a:gdLst>
                <a:gd name="connsiteX0" fmla="*/ 0 w 741711"/>
                <a:gd name="connsiteY0" fmla="*/ 0 h 9525"/>
                <a:gd name="connsiteX1" fmla="*/ 741712 w 741711"/>
                <a:gd name="connsiteY1" fmla="*/ 0 h 9525"/>
              </a:gdLst>
              <a:ahLst/>
              <a:cxnLst>
                <a:cxn ang="0">
                  <a:pos x="connsiteX0" y="connsiteY0"/>
                </a:cxn>
                <a:cxn ang="0">
                  <a:pos x="connsiteX1" y="connsiteY1"/>
                </a:cxn>
              </a:cxnLst>
              <a:rect l="l" t="t" r="r" b="b"/>
              <a:pathLst>
                <a:path w="741711" h="9525">
                  <a:moveTo>
                    <a:pt x="0" y="0"/>
                  </a:moveTo>
                  <a:lnTo>
                    <a:pt x="741712" y="0"/>
                  </a:lnTo>
                </a:path>
              </a:pathLst>
            </a:custGeom>
            <a:ln w="57150" cap="flat">
              <a:solidFill>
                <a:srgbClr val="004C2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80" name="Freeform: Shape 2579">
              <a:extLst>
                <a:ext uri="{FF2B5EF4-FFF2-40B4-BE49-F238E27FC236}">
                  <a16:creationId xmlns:a16="http://schemas.microsoft.com/office/drawing/2014/main" id="{A2D4D697-539E-248F-4A32-765E09FE2EB7}"/>
                </a:ext>
              </a:extLst>
            </p:cNvPr>
            <p:cNvSpPr/>
            <p:nvPr/>
          </p:nvSpPr>
          <p:spPr>
            <a:xfrm>
              <a:off x="2352353" y="1786224"/>
              <a:ext cx="125950" cy="21531"/>
            </a:xfrm>
            <a:custGeom>
              <a:avLst/>
              <a:gdLst>
                <a:gd name="connsiteX0" fmla="*/ 0 w 741711"/>
                <a:gd name="connsiteY0" fmla="*/ 0 h 9525"/>
                <a:gd name="connsiteX1" fmla="*/ 741712 w 741711"/>
                <a:gd name="connsiteY1" fmla="*/ 0 h 9525"/>
              </a:gdLst>
              <a:ahLst/>
              <a:cxnLst>
                <a:cxn ang="0">
                  <a:pos x="connsiteX0" y="connsiteY0"/>
                </a:cxn>
                <a:cxn ang="0">
                  <a:pos x="connsiteX1" y="connsiteY1"/>
                </a:cxn>
              </a:cxnLst>
              <a:rect l="l" t="t" r="r" b="b"/>
              <a:pathLst>
                <a:path w="741711" h="9525">
                  <a:moveTo>
                    <a:pt x="0" y="0"/>
                  </a:moveTo>
                  <a:lnTo>
                    <a:pt x="741712" y="0"/>
                  </a:lnTo>
                </a:path>
              </a:pathLst>
            </a:custGeom>
            <a:ln w="57150" cap="flat">
              <a:solidFill>
                <a:srgbClr val="004C2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581" name="Freeform: Shape 2580">
              <a:extLst>
                <a:ext uri="{FF2B5EF4-FFF2-40B4-BE49-F238E27FC236}">
                  <a16:creationId xmlns:a16="http://schemas.microsoft.com/office/drawing/2014/main" id="{8BC8EF68-1CD1-A432-05E7-3DB3EBF8D362}"/>
                </a:ext>
              </a:extLst>
            </p:cNvPr>
            <p:cNvSpPr/>
            <p:nvPr/>
          </p:nvSpPr>
          <p:spPr>
            <a:xfrm>
              <a:off x="2352355" y="2110541"/>
              <a:ext cx="125950" cy="21531"/>
            </a:xfrm>
            <a:custGeom>
              <a:avLst/>
              <a:gdLst>
                <a:gd name="connsiteX0" fmla="*/ 0 w 741711"/>
                <a:gd name="connsiteY0" fmla="*/ 0 h 9525"/>
                <a:gd name="connsiteX1" fmla="*/ 741712 w 741711"/>
                <a:gd name="connsiteY1" fmla="*/ 0 h 9525"/>
              </a:gdLst>
              <a:ahLst/>
              <a:cxnLst>
                <a:cxn ang="0">
                  <a:pos x="connsiteX0" y="connsiteY0"/>
                </a:cxn>
                <a:cxn ang="0">
                  <a:pos x="connsiteX1" y="connsiteY1"/>
                </a:cxn>
              </a:cxnLst>
              <a:rect l="l" t="t" r="r" b="b"/>
              <a:pathLst>
                <a:path w="741711" h="9525">
                  <a:moveTo>
                    <a:pt x="0" y="0"/>
                  </a:moveTo>
                  <a:lnTo>
                    <a:pt x="741712" y="0"/>
                  </a:lnTo>
                </a:path>
              </a:pathLst>
            </a:custGeom>
            <a:ln w="57150" cap="flat">
              <a:solidFill>
                <a:srgbClr val="004C2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cxnSp>
          <p:nvCxnSpPr>
            <p:cNvPr id="2582" name="Straight Arrow Connector 2581">
              <a:extLst>
                <a:ext uri="{FF2B5EF4-FFF2-40B4-BE49-F238E27FC236}">
                  <a16:creationId xmlns:a16="http://schemas.microsoft.com/office/drawing/2014/main" id="{DFD08F24-B731-EC0C-C836-80A0B511A047}"/>
                </a:ext>
              </a:extLst>
            </p:cNvPr>
            <p:cNvCxnSpPr>
              <a:cxnSpLocks/>
            </p:cNvCxnSpPr>
            <p:nvPr/>
          </p:nvCxnSpPr>
          <p:spPr>
            <a:xfrm>
              <a:off x="2408040" y="1806183"/>
              <a:ext cx="0" cy="285177"/>
            </a:xfrm>
            <a:prstGeom prst="straightConnector1">
              <a:avLst/>
            </a:prstGeom>
            <a:ln w="15875">
              <a:solidFill>
                <a:srgbClr val="0087DA"/>
              </a:solidFill>
              <a:prstDash val="solid"/>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583" name="Straight Arrow Connector 2582">
              <a:extLst>
                <a:ext uri="{FF2B5EF4-FFF2-40B4-BE49-F238E27FC236}">
                  <a16:creationId xmlns:a16="http://schemas.microsoft.com/office/drawing/2014/main" id="{C160F445-F81E-1685-701E-3D0C20E6E487}"/>
                </a:ext>
              </a:extLst>
            </p:cNvPr>
            <p:cNvCxnSpPr>
              <a:cxnSpLocks/>
            </p:cNvCxnSpPr>
            <p:nvPr/>
          </p:nvCxnSpPr>
          <p:spPr>
            <a:xfrm>
              <a:off x="2636597" y="1865468"/>
              <a:ext cx="0" cy="175759"/>
            </a:xfrm>
            <a:prstGeom prst="straightConnector1">
              <a:avLst/>
            </a:prstGeom>
            <a:ln w="15875">
              <a:solidFill>
                <a:srgbClr val="DF3B3B"/>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grpSp>
      <p:sp>
        <p:nvSpPr>
          <p:cNvPr id="2584" name="Freeform: Shape 2583">
            <a:extLst>
              <a:ext uri="{FF2B5EF4-FFF2-40B4-BE49-F238E27FC236}">
                <a16:creationId xmlns:a16="http://schemas.microsoft.com/office/drawing/2014/main" id="{D9F46DB9-8570-D5B9-7814-BA0FBD6B64AF}"/>
              </a:ext>
            </a:extLst>
          </p:cNvPr>
          <p:cNvSpPr/>
          <p:nvPr/>
        </p:nvSpPr>
        <p:spPr>
          <a:xfrm rot="5400000" flipH="1">
            <a:off x="971746" y="3968767"/>
            <a:ext cx="111380" cy="408242"/>
          </a:xfrm>
          <a:custGeom>
            <a:avLst/>
            <a:gdLst>
              <a:gd name="connsiteX0" fmla="*/ 91134 w 195046"/>
              <a:gd name="connsiteY0" fmla="*/ 0 h 1387187"/>
              <a:gd name="connsiteX1" fmla="*/ 2811 w 195046"/>
              <a:gd name="connsiteY1" fmla="*/ 103909 h 1387187"/>
              <a:gd name="connsiteX2" fmla="*/ 184652 w 195046"/>
              <a:gd name="connsiteY2" fmla="*/ 187037 h 1387187"/>
              <a:gd name="connsiteX3" fmla="*/ 13202 w 195046"/>
              <a:gd name="connsiteY3" fmla="*/ 306532 h 1387187"/>
              <a:gd name="connsiteX4" fmla="*/ 189847 w 195046"/>
              <a:gd name="connsiteY4" fmla="*/ 431223 h 1387187"/>
              <a:gd name="connsiteX5" fmla="*/ 33984 w 195046"/>
              <a:gd name="connsiteY5" fmla="*/ 519546 h 1387187"/>
              <a:gd name="connsiteX6" fmla="*/ 174261 w 195046"/>
              <a:gd name="connsiteY6" fmla="*/ 628650 h 1387187"/>
              <a:gd name="connsiteX7" fmla="*/ 13202 w 195046"/>
              <a:gd name="connsiteY7" fmla="*/ 774123 h 1387187"/>
              <a:gd name="connsiteX8" fmla="*/ 189847 w 195046"/>
              <a:gd name="connsiteY8" fmla="*/ 857250 h 1387187"/>
              <a:gd name="connsiteX9" fmla="*/ 13202 w 195046"/>
              <a:gd name="connsiteY9" fmla="*/ 981941 h 1387187"/>
              <a:gd name="connsiteX10" fmla="*/ 195043 w 195046"/>
              <a:gd name="connsiteY10" fmla="*/ 1091046 h 1387187"/>
              <a:gd name="connsiteX11" fmla="*/ 8007 w 195046"/>
              <a:gd name="connsiteY11" fmla="*/ 1179368 h 1387187"/>
              <a:gd name="connsiteX12" fmla="*/ 111916 w 195046"/>
              <a:gd name="connsiteY12" fmla="*/ 1252105 h 1387187"/>
              <a:gd name="connsiteX13" fmla="*/ 106720 w 195046"/>
              <a:gd name="connsiteY13" fmla="*/ 1387187 h 1387187"/>
              <a:gd name="connsiteX0" fmla="*/ 181842 w 192235"/>
              <a:gd name="connsiteY0" fmla="*/ 0 h 1387187"/>
              <a:gd name="connsiteX1" fmla="*/ 0 w 192235"/>
              <a:gd name="connsiteY1" fmla="*/ 103909 h 1387187"/>
              <a:gd name="connsiteX2" fmla="*/ 181841 w 192235"/>
              <a:gd name="connsiteY2" fmla="*/ 187037 h 1387187"/>
              <a:gd name="connsiteX3" fmla="*/ 10391 w 192235"/>
              <a:gd name="connsiteY3" fmla="*/ 306532 h 1387187"/>
              <a:gd name="connsiteX4" fmla="*/ 187036 w 192235"/>
              <a:gd name="connsiteY4" fmla="*/ 431223 h 1387187"/>
              <a:gd name="connsiteX5" fmla="*/ 31173 w 192235"/>
              <a:gd name="connsiteY5" fmla="*/ 519546 h 1387187"/>
              <a:gd name="connsiteX6" fmla="*/ 171450 w 192235"/>
              <a:gd name="connsiteY6" fmla="*/ 628650 h 1387187"/>
              <a:gd name="connsiteX7" fmla="*/ 10391 w 192235"/>
              <a:gd name="connsiteY7" fmla="*/ 774123 h 1387187"/>
              <a:gd name="connsiteX8" fmla="*/ 187036 w 192235"/>
              <a:gd name="connsiteY8" fmla="*/ 857250 h 1387187"/>
              <a:gd name="connsiteX9" fmla="*/ 10391 w 192235"/>
              <a:gd name="connsiteY9" fmla="*/ 981941 h 1387187"/>
              <a:gd name="connsiteX10" fmla="*/ 192232 w 192235"/>
              <a:gd name="connsiteY10" fmla="*/ 1091046 h 1387187"/>
              <a:gd name="connsiteX11" fmla="*/ 5196 w 192235"/>
              <a:gd name="connsiteY11" fmla="*/ 1179368 h 1387187"/>
              <a:gd name="connsiteX12" fmla="*/ 109105 w 192235"/>
              <a:gd name="connsiteY12" fmla="*/ 1252105 h 1387187"/>
              <a:gd name="connsiteX13" fmla="*/ 103909 w 192235"/>
              <a:gd name="connsiteY13" fmla="*/ 1387187 h 1387187"/>
              <a:gd name="connsiteX0" fmla="*/ 181858 w 192260"/>
              <a:gd name="connsiteY0" fmla="*/ 0 h 1387187"/>
              <a:gd name="connsiteX1" fmla="*/ 16 w 192260"/>
              <a:gd name="connsiteY1" fmla="*/ 103909 h 1387187"/>
              <a:gd name="connsiteX2" fmla="*/ 192248 w 192260"/>
              <a:gd name="connsiteY2" fmla="*/ 218210 h 1387187"/>
              <a:gd name="connsiteX3" fmla="*/ 10407 w 192260"/>
              <a:gd name="connsiteY3" fmla="*/ 306532 h 1387187"/>
              <a:gd name="connsiteX4" fmla="*/ 187052 w 192260"/>
              <a:gd name="connsiteY4" fmla="*/ 431223 h 1387187"/>
              <a:gd name="connsiteX5" fmla="*/ 31189 w 192260"/>
              <a:gd name="connsiteY5" fmla="*/ 519546 h 1387187"/>
              <a:gd name="connsiteX6" fmla="*/ 171466 w 192260"/>
              <a:gd name="connsiteY6" fmla="*/ 628650 h 1387187"/>
              <a:gd name="connsiteX7" fmla="*/ 10407 w 192260"/>
              <a:gd name="connsiteY7" fmla="*/ 774123 h 1387187"/>
              <a:gd name="connsiteX8" fmla="*/ 187052 w 192260"/>
              <a:gd name="connsiteY8" fmla="*/ 857250 h 1387187"/>
              <a:gd name="connsiteX9" fmla="*/ 10407 w 192260"/>
              <a:gd name="connsiteY9" fmla="*/ 981941 h 1387187"/>
              <a:gd name="connsiteX10" fmla="*/ 192248 w 192260"/>
              <a:gd name="connsiteY10" fmla="*/ 1091046 h 1387187"/>
              <a:gd name="connsiteX11" fmla="*/ 5212 w 192260"/>
              <a:gd name="connsiteY11" fmla="*/ 1179368 h 1387187"/>
              <a:gd name="connsiteX12" fmla="*/ 109121 w 192260"/>
              <a:gd name="connsiteY12" fmla="*/ 1252105 h 1387187"/>
              <a:gd name="connsiteX13" fmla="*/ 103925 w 192260"/>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8136"/>
              <a:gd name="connsiteY0" fmla="*/ 0 h 1387187"/>
              <a:gd name="connsiteX1" fmla="*/ 16 w 208136"/>
              <a:gd name="connsiteY1" fmla="*/ 103909 h 1387187"/>
              <a:gd name="connsiteX2" fmla="*/ 192248 w 208136"/>
              <a:gd name="connsiteY2" fmla="*/ 218210 h 1387187"/>
              <a:gd name="connsiteX3" fmla="*/ 10407 w 208136"/>
              <a:gd name="connsiteY3" fmla="*/ 306532 h 1387187"/>
              <a:gd name="connsiteX4" fmla="*/ 207833 w 208136"/>
              <a:gd name="connsiteY4" fmla="*/ 394855 h 1387187"/>
              <a:gd name="connsiteX5" fmla="*/ 31189 w 208136"/>
              <a:gd name="connsiteY5" fmla="*/ 519546 h 1387187"/>
              <a:gd name="connsiteX6" fmla="*/ 171466 w 208136"/>
              <a:gd name="connsiteY6" fmla="*/ 628650 h 1387187"/>
              <a:gd name="connsiteX7" fmla="*/ 10407 w 208136"/>
              <a:gd name="connsiteY7" fmla="*/ 774123 h 1387187"/>
              <a:gd name="connsiteX8" fmla="*/ 187052 w 208136"/>
              <a:gd name="connsiteY8" fmla="*/ 857250 h 1387187"/>
              <a:gd name="connsiteX9" fmla="*/ 10407 w 208136"/>
              <a:gd name="connsiteY9" fmla="*/ 981941 h 1387187"/>
              <a:gd name="connsiteX10" fmla="*/ 192248 w 208136"/>
              <a:gd name="connsiteY10" fmla="*/ 1091046 h 1387187"/>
              <a:gd name="connsiteX11" fmla="*/ 5212 w 208136"/>
              <a:gd name="connsiteY11" fmla="*/ 1179368 h 1387187"/>
              <a:gd name="connsiteX12" fmla="*/ 109121 w 208136"/>
              <a:gd name="connsiteY12" fmla="*/ 1252105 h 1387187"/>
              <a:gd name="connsiteX13" fmla="*/ 103925 w 208136"/>
              <a:gd name="connsiteY13" fmla="*/ 1387187 h 1387187"/>
              <a:gd name="connsiteX0" fmla="*/ 181858 w 213324"/>
              <a:gd name="connsiteY0" fmla="*/ 0 h 1387187"/>
              <a:gd name="connsiteX1" fmla="*/ 16 w 213324"/>
              <a:gd name="connsiteY1" fmla="*/ 103909 h 1387187"/>
              <a:gd name="connsiteX2" fmla="*/ 192248 w 213324"/>
              <a:gd name="connsiteY2" fmla="*/ 218210 h 1387187"/>
              <a:gd name="connsiteX3" fmla="*/ 10407 w 213324"/>
              <a:gd name="connsiteY3" fmla="*/ 306532 h 1387187"/>
              <a:gd name="connsiteX4" fmla="*/ 213028 w 213324"/>
              <a:gd name="connsiteY4" fmla="*/ 420832 h 1387187"/>
              <a:gd name="connsiteX5" fmla="*/ 31189 w 213324"/>
              <a:gd name="connsiteY5" fmla="*/ 519546 h 1387187"/>
              <a:gd name="connsiteX6" fmla="*/ 171466 w 213324"/>
              <a:gd name="connsiteY6" fmla="*/ 628650 h 1387187"/>
              <a:gd name="connsiteX7" fmla="*/ 10407 w 213324"/>
              <a:gd name="connsiteY7" fmla="*/ 774123 h 1387187"/>
              <a:gd name="connsiteX8" fmla="*/ 187052 w 213324"/>
              <a:gd name="connsiteY8" fmla="*/ 857250 h 1387187"/>
              <a:gd name="connsiteX9" fmla="*/ 10407 w 213324"/>
              <a:gd name="connsiteY9" fmla="*/ 981941 h 1387187"/>
              <a:gd name="connsiteX10" fmla="*/ 192248 w 213324"/>
              <a:gd name="connsiteY10" fmla="*/ 1091046 h 1387187"/>
              <a:gd name="connsiteX11" fmla="*/ 5212 w 213324"/>
              <a:gd name="connsiteY11" fmla="*/ 1179368 h 1387187"/>
              <a:gd name="connsiteX12" fmla="*/ 109121 w 213324"/>
              <a:gd name="connsiteY12" fmla="*/ 1252105 h 1387187"/>
              <a:gd name="connsiteX13" fmla="*/ 103925 w 213324"/>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83 w 198320"/>
              <a:gd name="connsiteY0" fmla="*/ 0 h 1387187"/>
              <a:gd name="connsiteX1" fmla="*/ 41 w 198320"/>
              <a:gd name="connsiteY1" fmla="*/ 103909 h 1387187"/>
              <a:gd name="connsiteX2" fmla="*/ 198309 w 198320"/>
              <a:gd name="connsiteY2" fmla="*/ 194067 h 1387187"/>
              <a:gd name="connsiteX3" fmla="*/ 10432 w 198320"/>
              <a:gd name="connsiteY3" fmla="*/ 306532 h 1387187"/>
              <a:gd name="connsiteX4" fmla="*/ 197466 w 198320"/>
              <a:gd name="connsiteY4" fmla="*/ 389659 h 1387187"/>
              <a:gd name="connsiteX5" fmla="*/ 31214 w 198320"/>
              <a:gd name="connsiteY5" fmla="*/ 519546 h 1387187"/>
              <a:gd name="connsiteX6" fmla="*/ 171491 w 198320"/>
              <a:gd name="connsiteY6" fmla="*/ 628650 h 1387187"/>
              <a:gd name="connsiteX7" fmla="*/ 10432 w 198320"/>
              <a:gd name="connsiteY7" fmla="*/ 774123 h 1387187"/>
              <a:gd name="connsiteX8" fmla="*/ 187077 w 198320"/>
              <a:gd name="connsiteY8" fmla="*/ 857250 h 1387187"/>
              <a:gd name="connsiteX9" fmla="*/ 10432 w 198320"/>
              <a:gd name="connsiteY9" fmla="*/ 981941 h 1387187"/>
              <a:gd name="connsiteX10" fmla="*/ 192273 w 198320"/>
              <a:gd name="connsiteY10" fmla="*/ 1091046 h 1387187"/>
              <a:gd name="connsiteX11" fmla="*/ 5237 w 198320"/>
              <a:gd name="connsiteY11" fmla="*/ 1179368 h 1387187"/>
              <a:gd name="connsiteX12" fmla="*/ 109146 w 198320"/>
              <a:gd name="connsiteY12" fmla="*/ 1252105 h 1387187"/>
              <a:gd name="connsiteX13" fmla="*/ 103950 w 198320"/>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3 w 198309"/>
              <a:gd name="connsiteY9" fmla="*/ 958621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0506 w 196941"/>
              <a:gd name="connsiteY0" fmla="*/ 0 h 1387187"/>
              <a:gd name="connsiteX1" fmla="*/ 9939 w 196941"/>
              <a:gd name="connsiteY1" fmla="*/ 103909 h 1387187"/>
              <a:gd name="connsiteX2" fmla="*/ 196932 w 196941"/>
              <a:gd name="connsiteY2" fmla="*/ 194067 h 1387187"/>
              <a:gd name="connsiteX3" fmla="*/ 2 w 196941"/>
              <a:gd name="connsiteY3" fmla="*/ 306532 h 1387187"/>
              <a:gd name="connsiteX4" fmla="*/ 193072 w 196941"/>
              <a:gd name="connsiteY4" fmla="*/ 407766 h 1387187"/>
              <a:gd name="connsiteX5" fmla="*/ 5694 w 196941"/>
              <a:gd name="connsiteY5" fmla="*/ 522564 h 1387187"/>
              <a:gd name="connsiteX6" fmla="*/ 188221 w 196941"/>
              <a:gd name="connsiteY6" fmla="*/ 631668 h 1387187"/>
              <a:gd name="connsiteX7" fmla="*/ 15091 w 196941"/>
              <a:gd name="connsiteY7" fmla="*/ 743945 h 1387187"/>
              <a:gd name="connsiteX8" fmla="*/ 185700 w 196941"/>
              <a:gd name="connsiteY8" fmla="*/ 857250 h 1387187"/>
              <a:gd name="connsiteX9" fmla="*/ 9056 w 196941"/>
              <a:gd name="connsiteY9" fmla="*/ 958621 h 1387187"/>
              <a:gd name="connsiteX10" fmla="*/ 181842 w 196941"/>
              <a:gd name="connsiteY10" fmla="*/ 1063886 h 1387187"/>
              <a:gd name="connsiteX11" fmla="*/ 12914 w 196941"/>
              <a:gd name="connsiteY11" fmla="*/ 1143154 h 1387187"/>
              <a:gd name="connsiteX12" fmla="*/ 101733 w 196941"/>
              <a:gd name="connsiteY12" fmla="*/ 1252105 h 1387187"/>
              <a:gd name="connsiteX13" fmla="*/ 102573 w 196941"/>
              <a:gd name="connsiteY13" fmla="*/ 1387187 h 1387187"/>
              <a:gd name="connsiteX0" fmla="*/ 174815 w 191246"/>
              <a:gd name="connsiteY0" fmla="*/ 0 h 1387187"/>
              <a:gd name="connsiteX1" fmla="*/ 4248 w 191246"/>
              <a:gd name="connsiteY1" fmla="*/ 103909 h 1387187"/>
              <a:gd name="connsiteX2" fmla="*/ 191241 w 191246"/>
              <a:gd name="connsiteY2" fmla="*/ 194067 h 1387187"/>
              <a:gd name="connsiteX3" fmla="*/ 11225 w 191246"/>
              <a:gd name="connsiteY3" fmla="*/ 306532 h 1387187"/>
              <a:gd name="connsiteX4" fmla="*/ 187381 w 191246"/>
              <a:gd name="connsiteY4" fmla="*/ 407766 h 1387187"/>
              <a:gd name="connsiteX5" fmla="*/ 3 w 191246"/>
              <a:gd name="connsiteY5" fmla="*/ 522564 h 1387187"/>
              <a:gd name="connsiteX6" fmla="*/ 182530 w 191246"/>
              <a:gd name="connsiteY6" fmla="*/ 631668 h 1387187"/>
              <a:gd name="connsiteX7" fmla="*/ 9400 w 191246"/>
              <a:gd name="connsiteY7" fmla="*/ 743945 h 1387187"/>
              <a:gd name="connsiteX8" fmla="*/ 180009 w 191246"/>
              <a:gd name="connsiteY8" fmla="*/ 857250 h 1387187"/>
              <a:gd name="connsiteX9" fmla="*/ 3365 w 191246"/>
              <a:gd name="connsiteY9" fmla="*/ 958621 h 1387187"/>
              <a:gd name="connsiteX10" fmla="*/ 176151 w 191246"/>
              <a:gd name="connsiteY10" fmla="*/ 1063886 h 1387187"/>
              <a:gd name="connsiteX11" fmla="*/ 7223 w 191246"/>
              <a:gd name="connsiteY11" fmla="*/ 1143154 h 1387187"/>
              <a:gd name="connsiteX12" fmla="*/ 96042 w 191246"/>
              <a:gd name="connsiteY12" fmla="*/ 1252105 h 1387187"/>
              <a:gd name="connsiteX13" fmla="*/ 96882 w 191246"/>
              <a:gd name="connsiteY13" fmla="*/ 1387187 h 1387187"/>
              <a:gd name="connsiteX0" fmla="*/ 176937 w 193367"/>
              <a:gd name="connsiteY0" fmla="*/ 0 h 1387187"/>
              <a:gd name="connsiteX1" fmla="*/ 6370 w 193367"/>
              <a:gd name="connsiteY1" fmla="*/ 103909 h 1387187"/>
              <a:gd name="connsiteX2" fmla="*/ 193363 w 193367"/>
              <a:gd name="connsiteY2" fmla="*/ 194067 h 1387187"/>
              <a:gd name="connsiteX3" fmla="*/ 0 w 193367"/>
              <a:gd name="connsiteY3" fmla="*/ 306532 h 1387187"/>
              <a:gd name="connsiteX4" fmla="*/ 189503 w 193367"/>
              <a:gd name="connsiteY4" fmla="*/ 407766 h 1387187"/>
              <a:gd name="connsiteX5" fmla="*/ 2125 w 193367"/>
              <a:gd name="connsiteY5" fmla="*/ 522564 h 1387187"/>
              <a:gd name="connsiteX6" fmla="*/ 184652 w 193367"/>
              <a:gd name="connsiteY6" fmla="*/ 631668 h 1387187"/>
              <a:gd name="connsiteX7" fmla="*/ 11522 w 193367"/>
              <a:gd name="connsiteY7" fmla="*/ 743945 h 1387187"/>
              <a:gd name="connsiteX8" fmla="*/ 182131 w 193367"/>
              <a:gd name="connsiteY8" fmla="*/ 857250 h 1387187"/>
              <a:gd name="connsiteX9" fmla="*/ 5487 w 193367"/>
              <a:gd name="connsiteY9" fmla="*/ 958621 h 1387187"/>
              <a:gd name="connsiteX10" fmla="*/ 178273 w 193367"/>
              <a:gd name="connsiteY10" fmla="*/ 1063886 h 1387187"/>
              <a:gd name="connsiteX11" fmla="*/ 9345 w 193367"/>
              <a:gd name="connsiteY11" fmla="*/ 1143154 h 1387187"/>
              <a:gd name="connsiteX12" fmla="*/ 98164 w 193367"/>
              <a:gd name="connsiteY12" fmla="*/ 1252105 h 1387187"/>
              <a:gd name="connsiteX13" fmla="*/ 99004 w 193367"/>
              <a:gd name="connsiteY13" fmla="*/ 1387187 h 1387187"/>
              <a:gd name="connsiteX0" fmla="*/ 174815 w 191241"/>
              <a:gd name="connsiteY0" fmla="*/ 0 h 1387187"/>
              <a:gd name="connsiteX1" fmla="*/ 4248 w 191241"/>
              <a:gd name="connsiteY1" fmla="*/ 103909 h 1387187"/>
              <a:gd name="connsiteX2" fmla="*/ 191241 w 191241"/>
              <a:gd name="connsiteY2" fmla="*/ 194067 h 1387187"/>
              <a:gd name="connsiteX3" fmla="*/ 6775 w 191241"/>
              <a:gd name="connsiteY3" fmla="*/ 303141 h 1387187"/>
              <a:gd name="connsiteX4" fmla="*/ 187381 w 191241"/>
              <a:gd name="connsiteY4" fmla="*/ 407766 h 1387187"/>
              <a:gd name="connsiteX5" fmla="*/ 3 w 191241"/>
              <a:gd name="connsiteY5" fmla="*/ 522564 h 1387187"/>
              <a:gd name="connsiteX6" fmla="*/ 182530 w 191241"/>
              <a:gd name="connsiteY6" fmla="*/ 631668 h 1387187"/>
              <a:gd name="connsiteX7" fmla="*/ 9400 w 191241"/>
              <a:gd name="connsiteY7" fmla="*/ 743945 h 1387187"/>
              <a:gd name="connsiteX8" fmla="*/ 180009 w 191241"/>
              <a:gd name="connsiteY8" fmla="*/ 857250 h 1387187"/>
              <a:gd name="connsiteX9" fmla="*/ 3365 w 191241"/>
              <a:gd name="connsiteY9" fmla="*/ 958621 h 1387187"/>
              <a:gd name="connsiteX10" fmla="*/ 176151 w 191241"/>
              <a:gd name="connsiteY10" fmla="*/ 1063886 h 1387187"/>
              <a:gd name="connsiteX11" fmla="*/ 7223 w 191241"/>
              <a:gd name="connsiteY11" fmla="*/ 1143154 h 1387187"/>
              <a:gd name="connsiteX12" fmla="*/ 96042 w 191241"/>
              <a:gd name="connsiteY12" fmla="*/ 1252105 h 1387187"/>
              <a:gd name="connsiteX13" fmla="*/ 96882 w 191241"/>
              <a:gd name="connsiteY13" fmla="*/ 1387187 h 1387187"/>
              <a:gd name="connsiteX0" fmla="*/ 171452 w 187878"/>
              <a:gd name="connsiteY0" fmla="*/ 0 h 1387187"/>
              <a:gd name="connsiteX1" fmla="*/ 885 w 187878"/>
              <a:gd name="connsiteY1" fmla="*/ 103909 h 1387187"/>
              <a:gd name="connsiteX2" fmla="*/ 187878 w 187878"/>
              <a:gd name="connsiteY2" fmla="*/ 194067 h 1387187"/>
              <a:gd name="connsiteX3" fmla="*/ 3412 w 187878"/>
              <a:gd name="connsiteY3" fmla="*/ 303141 h 1387187"/>
              <a:gd name="connsiteX4" fmla="*/ 184018 w 187878"/>
              <a:gd name="connsiteY4" fmla="*/ 407766 h 1387187"/>
              <a:gd name="connsiteX5" fmla="*/ 9988 w 187878"/>
              <a:gd name="connsiteY5" fmla="*/ 522564 h 1387187"/>
              <a:gd name="connsiteX6" fmla="*/ 179167 w 187878"/>
              <a:gd name="connsiteY6" fmla="*/ 631668 h 1387187"/>
              <a:gd name="connsiteX7" fmla="*/ 6037 w 187878"/>
              <a:gd name="connsiteY7" fmla="*/ 743945 h 1387187"/>
              <a:gd name="connsiteX8" fmla="*/ 176646 w 187878"/>
              <a:gd name="connsiteY8" fmla="*/ 857250 h 1387187"/>
              <a:gd name="connsiteX9" fmla="*/ 2 w 187878"/>
              <a:gd name="connsiteY9" fmla="*/ 958621 h 1387187"/>
              <a:gd name="connsiteX10" fmla="*/ 172788 w 187878"/>
              <a:gd name="connsiteY10" fmla="*/ 1063886 h 1387187"/>
              <a:gd name="connsiteX11" fmla="*/ 3860 w 187878"/>
              <a:gd name="connsiteY11" fmla="*/ 1143154 h 1387187"/>
              <a:gd name="connsiteX12" fmla="*/ 92679 w 187878"/>
              <a:gd name="connsiteY12" fmla="*/ 1252105 h 1387187"/>
              <a:gd name="connsiteX13" fmla="*/ 93519 w 187878"/>
              <a:gd name="connsiteY13" fmla="*/ 1387187 h 1387187"/>
              <a:gd name="connsiteX0" fmla="*/ 170613 w 187039"/>
              <a:gd name="connsiteY0" fmla="*/ 0 h 1387187"/>
              <a:gd name="connsiteX1" fmla="*/ 46 w 187039"/>
              <a:gd name="connsiteY1" fmla="*/ 103909 h 1387187"/>
              <a:gd name="connsiteX2" fmla="*/ 187039 w 187039"/>
              <a:gd name="connsiteY2" fmla="*/ 194067 h 1387187"/>
              <a:gd name="connsiteX3" fmla="*/ 2573 w 187039"/>
              <a:gd name="connsiteY3" fmla="*/ 303141 h 1387187"/>
              <a:gd name="connsiteX4" fmla="*/ 183179 w 187039"/>
              <a:gd name="connsiteY4" fmla="*/ 407766 h 1387187"/>
              <a:gd name="connsiteX5" fmla="*/ 9149 w 187039"/>
              <a:gd name="connsiteY5" fmla="*/ 522564 h 1387187"/>
              <a:gd name="connsiteX6" fmla="*/ 178328 w 187039"/>
              <a:gd name="connsiteY6" fmla="*/ 631668 h 1387187"/>
              <a:gd name="connsiteX7" fmla="*/ 5198 w 187039"/>
              <a:gd name="connsiteY7" fmla="*/ 743945 h 1387187"/>
              <a:gd name="connsiteX8" fmla="*/ 175807 w 187039"/>
              <a:gd name="connsiteY8" fmla="*/ 857250 h 1387187"/>
              <a:gd name="connsiteX9" fmla="*/ 8060 w 187039"/>
              <a:gd name="connsiteY9" fmla="*/ 962012 h 1387187"/>
              <a:gd name="connsiteX10" fmla="*/ 171949 w 187039"/>
              <a:gd name="connsiteY10" fmla="*/ 1063886 h 1387187"/>
              <a:gd name="connsiteX11" fmla="*/ 3021 w 187039"/>
              <a:gd name="connsiteY11" fmla="*/ 1143154 h 1387187"/>
              <a:gd name="connsiteX12" fmla="*/ 91840 w 187039"/>
              <a:gd name="connsiteY12" fmla="*/ 1252105 h 1387187"/>
              <a:gd name="connsiteX13" fmla="*/ 92680 w 187039"/>
              <a:gd name="connsiteY13" fmla="*/ 1387187 h 1387187"/>
              <a:gd name="connsiteX0" fmla="*/ 170578 w 183149"/>
              <a:gd name="connsiteY0" fmla="*/ 0 h 1387187"/>
              <a:gd name="connsiteX1" fmla="*/ 11 w 183149"/>
              <a:gd name="connsiteY1" fmla="*/ 103909 h 1387187"/>
              <a:gd name="connsiteX2" fmla="*/ 178107 w 183149"/>
              <a:gd name="connsiteY2" fmla="*/ 187283 h 1387187"/>
              <a:gd name="connsiteX3" fmla="*/ 2538 w 183149"/>
              <a:gd name="connsiteY3" fmla="*/ 303141 h 1387187"/>
              <a:gd name="connsiteX4" fmla="*/ 183144 w 183149"/>
              <a:gd name="connsiteY4" fmla="*/ 407766 h 1387187"/>
              <a:gd name="connsiteX5" fmla="*/ 9114 w 183149"/>
              <a:gd name="connsiteY5" fmla="*/ 522564 h 1387187"/>
              <a:gd name="connsiteX6" fmla="*/ 178293 w 183149"/>
              <a:gd name="connsiteY6" fmla="*/ 631668 h 1387187"/>
              <a:gd name="connsiteX7" fmla="*/ 5163 w 183149"/>
              <a:gd name="connsiteY7" fmla="*/ 743945 h 1387187"/>
              <a:gd name="connsiteX8" fmla="*/ 175772 w 183149"/>
              <a:gd name="connsiteY8" fmla="*/ 857250 h 1387187"/>
              <a:gd name="connsiteX9" fmla="*/ 8025 w 183149"/>
              <a:gd name="connsiteY9" fmla="*/ 962012 h 1387187"/>
              <a:gd name="connsiteX10" fmla="*/ 171914 w 183149"/>
              <a:gd name="connsiteY10" fmla="*/ 1063886 h 1387187"/>
              <a:gd name="connsiteX11" fmla="*/ 2986 w 183149"/>
              <a:gd name="connsiteY11" fmla="*/ 1143154 h 1387187"/>
              <a:gd name="connsiteX12" fmla="*/ 91805 w 183149"/>
              <a:gd name="connsiteY12" fmla="*/ 1252105 h 1387187"/>
              <a:gd name="connsiteX13" fmla="*/ 92645 w 183149"/>
              <a:gd name="connsiteY13" fmla="*/ 1387187 h 1387187"/>
              <a:gd name="connsiteX0" fmla="*/ 170673 w 195997"/>
              <a:gd name="connsiteY0" fmla="*/ 0 h 1387187"/>
              <a:gd name="connsiteX1" fmla="*/ 106 w 195997"/>
              <a:gd name="connsiteY1" fmla="*/ 103909 h 1387187"/>
              <a:gd name="connsiteX2" fmla="*/ 195997 w 195997"/>
              <a:gd name="connsiteY2" fmla="*/ 204241 h 1387187"/>
              <a:gd name="connsiteX3" fmla="*/ 2633 w 195997"/>
              <a:gd name="connsiteY3" fmla="*/ 303141 h 1387187"/>
              <a:gd name="connsiteX4" fmla="*/ 183239 w 195997"/>
              <a:gd name="connsiteY4" fmla="*/ 407766 h 1387187"/>
              <a:gd name="connsiteX5" fmla="*/ 9209 w 195997"/>
              <a:gd name="connsiteY5" fmla="*/ 522564 h 1387187"/>
              <a:gd name="connsiteX6" fmla="*/ 178388 w 195997"/>
              <a:gd name="connsiteY6" fmla="*/ 631668 h 1387187"/>
              <a:gd name="connsiteX7" fmla="*/ 5258 w 195997"/>
              <a:gd name="connsiteY7" fmla="*/ 743945 h 1387187"/>
              <a:gd name="connsiteX8" fmla="*/ 175867 w 195997"/>
              <a:gd name="connsiteY8" fmla="*/ 857250 h 1387187"/>
              <a:gd name="connsiteX9" fmla="*/ 8120 w 195997"/>
              <a:gd name="connsiteY9" fmla="*/ 962012 h 1387187"/>
              <a:gd name="connsiteX10" fmla="*/ 172009 w 195997"/>
              <a:gd name="connsiteY10" fmla="*/ 1063886 h 1387187"/>
              <a:gd name="connsiteX11" fmla="*/ 3081 w 195997"/>
              <a:gd name="connsiteY11" fmla="*/ 1143154 h 1387187"/>
              <a:gd name="connsiteX12" fmla="*/ 91900 w 195997"/>
              <a:gd name="connsiteY12" fmla="*/ 1252105 h 1387187"/>
              <a:gd name="connsiteX13" fmla="*/ 92740 w 195997"/>
              <a:gd name="connsiteY13" fmla="*/ 1387187 h 1387187"/>
              <a:gd name="connsiteX0" fmla="*/ 170568 w 183139"/>
              <a:gd name="connsiteY0" fmla="*/ 0 h 1387187"/>
              <a:gd name="connsiteX1" fmla="*/ 1 w 183139"/>
              <a:gd name="connsiteY1" fmla="*/ 103909 h 1387187"/>
              <a:gd name="connsiteX2" fmla="*/ 173646 w 183139"/>
              <a:gd name="connsiteY2" fmla="*/ 204241 h 1387187"/>
              <a:gd name="connsiteX3" fmla="*/ 2528 w 183139"/>
              <a:gd name="connsiteY3" fmla="*/ 303141 h 1387187"/>
              <a:gd name="connsiteX4" fmla="*/ 183134 w 183139"/>
              <a:gd name="connsiteY4" fmla="*/ 407766 h 1387187"/>
              <a:gd name="connsiteX5" fmla="*/ 9104 w 183139"/>
              <a:gd name="connsiteY5" fmla="*/ 522564 h 1387187"/>
              <a:gd name="connsiteX6" fmla="*/ 178283 w 183139"/>
              <a:gd name="connsiteY6" fmla="*/ 631668 h 1387187"/>
              <a:gd name="connsiteX7" fmla="*/ 5153 w 183139"/>
              <a:gd name="connsiteY7" fmla="*/ 743945 h 1387187"/>
              <a:gd name="connsiteX8" fmla="*/ 175762 w 183139"/>
              <a:gd name="connsiteY8" fmla="*/ 857250 h 1387187"/>
              <a:gd name="connsiteX9" fmla="*/ 8015 w 183139"/>
              <a:gd name="connsiteY9" fmla="*/ 962012 h 1387187"/>
              <a:gd name="connsiteX10" fmla="*/ 171904 w 183139"/>
              <a:gd name="connsiteY10" fmla="*/ 1063886 h 1387187"/>
              <a:gd name="connsiteX11" fmla="*/ 2976 w 183139"/>
              <a:gd name="connsiteY11" fmla="*/ 1143154 h 1387187"/>
              <a:gd name="connsiteX12" fmla="*/ 91795 w 183139"/>
              <a:gd name="connsiteY12" fmla="*/ 1252105 h 1387187"/>
              <a:gd name="connsiteX13" fmla="*/ 92635 w 183139"/>
              <a:gd name="connsiteY13" fmla="*/ 1387187 h 1387187"/>
              <a:gd name="connsiteX0" fmla="*/ 170639 w 191513"/>
              <a:gd name="connsiteY0" fmla="*/ 0 h 1387187"/>
              <a:gd name="connsiteX1" fmla="*/ 72 w 191513"/>
              <a:gd name="connsiteY1" fmla="*/ 103909 h 1387187"/>
              <a:gd name="connsiteX2" fmla="*/ 191513 w 191513"/>
              <a:gd name="connsiteY2" fmla="*/ 200849 h 1387187"/>
              <a:gd name="connsiteX3" fmla="*/ 2599 w 191513"/>
              <a:gd name="connsiteY3" fmla="*/ 303141 h 1387187"/>
              <a:gd name="connsiteX4" fmla="*/ 183205 w 191513"/>
              <a:gd name="connsiteY4" fmla="*/ 407766 h 1387187"/>
              <a:gd name="connsiteX5" fmla="*/ 9175 w 191513"/>
              <a:gd name="connsiteY5" fmla="*/ 522564 h 1387187"/>
              <a:gd name="connsiteX6" fmla="*/ 178354 w 191513"/>
              <a:gd name="connsiteY6" fmla="*/ 631668 h 1387187"/>
              <a:gd name="connsiteX7" fmla="*/ 5224 w 191513"/>
              <a:gd name="connsiteY7" fmla="*/ 743945 h 1387187"/>
              <a:gd name="connsiteX8" fmla="*/ 175833 w 191513"/>
              <a:gd name="connsiteY8" fmla="*/ 857250 h 1387187"/>
              <a:gd name="connsiteX9" fmla="*/ 8086 w 191513"/>
              <a:gd name="connsiteY9" fmla="*/ 962012 h 1387187"/>
              <a:gd name="connsiteX10" fmla="*/ 171975 w 191513"/>
              <a:gd name="connsiteY10" fmla="*/ 1063886 h 1387187"/>
              <a:gd name="connsiteX11" fmla="*/ 3047 w 191513"/>
              <a:gd name="connsiteY11" fmla="*/ 1143154 h 1387187"/>
              <a:gd name="connsiteX12" fmla="*/ 91866 w 191513"/>
              <a:gd name="connsiteY12" fmla="*/ 1252105 h 1387187"/>
              <a:gd name="connsiteX13" fmla="*/ 92706 w 19151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07766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07766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14548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14548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2985 w 178700"/>
              <a:gd name="connsiteY11" fmla="*/ 1143154 h 1387187"/>
              <a:gd name="connsiteX12" fmla="*/ 91804 w 178700"/>
              <a:gd name="connsiteY12" fmla="*/ 1252105 h 1387187"/>
              <a:gd name="connsiteX13" fmla="*/ 92644 w 178700"/>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7653 w 178700"/>
              <a:gd name="connsiteY11" fmla="*/ 1153829 h 1387187"/>
              <a:gd name="connsiteX12" fmla="*/ 91804 w 178700"/>
              <a:gd name="connsiteY12" fmla="*/ 1252105 h 1387187"/>
              <a:gd name="connsiteX13" fmla="*/ 92644 w 178700"/>
              <a:gd name="connsite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44199 w 178700"/>
              <a:gd name="csY12" fmla="*/ 1256543 h 1387187"/>
              <a:gd name="csX13" fmla="*/ 92644 w 178700"/>
              <a:gd name="cs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15091 w 178700"/>
              <a:gd name="csY12" fmla="*/ 1256543 h 1387187"/>
              <a:gd name="csX13" fmla="*/ 92644 w 178700"/>
              <a:gd name="csY13" fmla="*/ 1387187 h 1387187"/>
              <a:gd name="csX0" fmla="*/ 170634 w 344543"/>
              <a:gd name="csY0" fmla="*/ 0 h 1387187"/>
              <a:gd name="csX1" fmla="*/ 67 w 344543"/>
              <a:gd name="csY1" fmla="*/ 103909 h 1387187"/>
              <a:gd name="csX2" fmla="*/ 178163 w 344543"/>
              <a:gd name="csY2" fmla="*/ 200849 h 1387187"/>
              <a:gd name="csX3" fmla="*/ 2594 w 344543"/>
              <a:gd name="csY3" fmla="*/ 303141 h 1387187"/>
              <a:gd name="csX4" fmla="*/ 344542 w 344543"/>
              <a:gd name="csY4" fmla="*/ 414548 h 1387187"/>
              <a:gd name="csX5" fmla="*/ 9170 w 344543"/>
              <a:gd name="csY5" fmla="*/ 522564 h 1387187"/>
              <a:gd name="csX6" fmla="*/ 178349 w 344543"/>
              <a:gd name="csY6" fmla="*/ 631668 h 1387187"/>
              <a:gd name="csX7" fmla="*/ 5219 w 344543"/>
              <a:gd name="csY7" fmla="*/ 743945 h 1387187"/>
              <a:gd name="csX8" fmla="*/ 175828 w 344543"/>
              <a:gd name="csY8" fmla="*/ 857250 h 1387187"/>
              <a:gd name="csX9" fmla="*/ 8081 w 344543"/>
              <a:gd name="csY9" fmla="*/ 962012 h 1387187"/>
              <a:gd name="csX10" fmla="*/ 171970 w 344543"/>
              <a:gd name="csY10" fmla="*/ 1063886 h 1387187"/>
              <a:gd name="csX11" fmla="*/ 7710 w 344543"/>
              <a:gd name="csY11" fmla="*/ 1153829 h 1387187"/>
              <a:gd name="csX12" fmla="*/ 115148 w 344543"/>
              <a:gd name="csY12" fmla="*/ 1256543 h 1387187"/>
              <a:gd name="csX13" fmla="*/ 92701 w 344543"/>
              <a:gd name="csY13" fmla="*/ 1387187 h 1387187"/>
              <a:gd name="csX0" fmla="*/ 292191 w 466994"/>
              <a:gd name="csY0" fmla="*/ 0 h 1387187"/>
              <a:gd name="csX1" fmla="*/ 121624 w 466994"/>
              <a:gd name="csY1" fmla="*/ 103909 h 1387187"/>
              <a:gd name="csX2" fmla="*/ 299720 w 466994"/>
              <a:gd name="csY2" fmla="*/ 200849 h 1387187"/>
              <a:gd name="csX3" fmla="*/ 124151 w 466994"/>
              <a:gd name="csY3" fmla="*/ 303141 h 1387187"/>
              <a:gd name="csX4" fmla="*/ 466099 w 466994"/>
              <a:gd name="csY4" fmla="*/ 414548 h 1387187"/>
              <a:gd name="csX5" fmla="*/ 1776 w 466994"/>
              <a:gd name="csY5" fmla="*/ 535673 h 1387187"/>
              <a:gd name="csX6" fmla="*/ 299906 w 466994"/>
              <a:gd name="csY6" fmla="*/ 631668 h 1387187"/>
              <a:gd name="csX7" fmla="*/ 126776 w 466994"/>
              <a:gd name="csY7" fmla="*/ 743945 h 1387187"/>
              <a:gd name="csX8" fmla="*/ 297385 w 466994"/>
              <a:gd name="csY8" fmla="*/ 857250 h 1387187"/>
              <a:gd name="csX9" fmla="*/ 129638 w 466994"/>
              <a:gd name="csY9" fmla="*/ 962012 h 1387187"/>
              <a:gd name="csX10" fmla="*/ 293527 w 466994"/>
              <a:gd name="csY10" fmla="*/ 1063886 h 1387187"/>
              <a:gd name="csX11" fmla="*/ 129267 w 466994"/>
              <a:gd name="csY11" fmla="*/ 1153829 h 1387187"/>
              <a:gd name="csX12" fmla="*/ 236705 w 466994"/>
              <a:gd name="csY12" fmla="*/ 1256543 h 1387187"/>
              <a:gd name="csX13" fmla="*/ 214258 w 466994"/>
              <a:gd name="csY13" fmla="*/ 1387187 h 1387187"/>
              <a:gd name="csX0" fmla="*/ 291837 w 650206"/>
              <a:gd name="csY0" fmla="*/ 0 h 1387187"/>
              <a:gd name="csX1" fmla="*/ 121270 w 650206"/>
              <a:gd name="csY1" fmla="*/ 103909 h 1387187"/>
              <a:gd name="csX2" fmla="*/ 299366 w 650206"/>
              <a:gd name="csY2" fmla="*/ 200849 h 1387187"/>
              <a:gd name="csX3" fmla="*/ 123797 w 650206"/>
              <a:gd name="csY3" fmla="*/ 303141 h 1387187"/>
              <a:gd name="csX4" fmla="*/ 465745 w 650206"/>
              <a:gd name="csY4" fmla="*/ 414548 h 1387187"/>
              <a:gd name="csX5" fmla="*/ 1422 w 650206"/>
              <a:gd name="csY5" fmla="*/ 535673 h 1387187"/>
              <a:gd name="csX6" fmla="*/ 649556 w 650206"/>
              <a:gd name="csY6" fmla="*/ 631668 h 1387187"/>
              <a:gd name="csX7" fmla="*/ 126422 w 650206"/>
              <a:gd name="csY7" fmla="*/ 743945 h 1387187"/>
              <a:gd name="csX8" fmla="*/ 297031 w 650206"/>
              <a:gd name="csY8" fmla="*/ 857250 h 1387187"/>
              <a:gd name="csX9" fmla="*/ 129284 w 650206"/>
              <a:gd name="csY9" fmla="*/ 962012 h 1387187"/>
              <a:gd name="csX10" fmla="*/ 293173 w 650206"/>
              <a:gd name="csY10" fmla="*/ 1063886 h 1387187"/>
              <a:gd name="csX11" fmla="*/ 128913 w 650206"/>
              <a:gd name="csY11" fmla="*/ 1153829 h 1387187"/>
              <a:gd name="csX12" fmla="*/ 236351 w 650206"/>
              <a:gd name="csY12" fmla="*/ 1256543 h 1387187"/>
              <a:gd name="csX13" fmla="*/ 213904 w 650206"/>
              <a:gd name="csY13" fmla="*/ 1387187 h 1387187"/>
              <a:gd name="csX0" fmla="*/ 301241 w 658960"/>
              <a:gd name="csY0" fmla="*/ 0 h 1387187"/>
              <a:gd name="csX1" fmla="*/ 130674 w 658960"/>
              <a:gd name="csY1" fmla="*/ 103909 h 1387187"/>
              <a:gd name="csX2" fmla="*/ 308770 w 658960"/>
              <a:gd name="csY2" fmla="*/ 200849 h 1387187"/>
              <a:gd name="csX3" fmla="*/ 133201 w 658960"/>
              <a:gd name="csY3" fmla="*/ 303141 h 1387187"/>
              <a:gd name="csX4" fmla="*/ 475149 w 658960"/>
              <a:gd name="csY4" fmla="*/ 414548 h 1387187"/>
              <a:gd name="csX5" fmla="*/ 10826 w 658960"/>
              <a:gd name="csY5" fmla="*/ 535673 h 1387187"/>
              <a:gd name="csX6" fmla="*/ 658960 w 658960"/>
              <a:gd name="csY6" fmla="*/ 631668 h 1387187"/>
              <a:gd name="csX7" fmla="*/ 6878 w 658960"/>
              <a:gd name="csY7" fmla="*/ 770155 h 1387187"/>
              <a:gd name="csX8" fmla="*/ 306435 w 658960"/>
              <a:gd name="csY8" fmla="*/ 857250 h 1387187"/>
              <a:gd name="csX9" fmla="*/ 138688 w 658960"/>
              <a:gd name="csY9" fmla="*/ 962012 h 1387187"/>
              <a:gd name="csX10" fmla="*/ 302577 w 658960"/>
              <a:gd name="csY10" fmla="*/ 1063886 h 1387187"/>
              <a:gd name="csX11" fmla="*/ 138317 w 658960"/>
              <a:gd name="csY11" fmla="*/ 1153829 h 1387187"/>
              <a:gd name="csX12" fmla="*/ 245755 w 658960"/>
              <a:gd name="csY12" fmla="*/ 1256543 h 1387187"/>
              <a:gd name="csX13" fmla="*/ 223308 w 658960"/>
              <a:gd name="csY13" fmla="*/ 1387187 h 1387187"/>
              <a:gd name="csX0" fmla="*/ 475711 w 834482"/>
              <a:gd name="csY0" fmla="*/ 0 h 1387187"/>
              <a:gd name="csX1" fmla="*/ 305144 w 834482"/>
              <a:gd name="csY1" fmla="*/ 103909 h 1387187"/>
              <a:gd name="csX2" fmla="*/ 483240 w 834482"/>
              <a:gd name="csY2" fmla="*/ 200849 h 1387187"/>
              <a:gd name="csX3" fmla="*/ 307671 w 834482"/>
              <a:gd name="csY3" fmla="*/ 303141 h 1387187"/>
              <a:gd name="csX4" fmla="*/ 649619 w 834482"/>
              <a:gd name="csY4" fmla="*/ 414548 h 1387187"/>
              <a:gd name="csX5" fmla="*/ 1084 w 834482"/>
              <a:gd name="csY5" fmla="*/ 535673 h 1387187"/>
              <a:gd name="csX6" fmla="*/ 833430 w 834482"/>
              <a:gd name="csY6" fmla="*/ 631668 h 1387187"/>
              <a:gd name="csX7" fmla="*/ 181348 w 834482"/>
              <a:gd name="csY7" fmla="*/ 770155 h 1387187"/>
              <a:gd name="csX8" fmla="*/ 480905 w 834482"/>
              <a:gd name="csY8" fmla="*/ 857250 h 1387187"/>
              <a:gd name="csX9" fmla="*/ 313158 w 834482"/>
              <a:gd name="csY9" fmla="*/ 962012 h 1387187"/>
              <a:gd name="csX10" fmla="*/ 477047 w 834482"/>
              <a:gd name="csY10" fmla="*/ 1063886 h 1387187"/>
              <a:gd name="csX11" fmla="*/ 312787 w 834482"/>
              <a:gd name="csY11" fmla="*/ 1153829 h 1387187"/>
              <a:gd name="csX12" fmla="*/ 420225 w 834482"/>
              <a:gd name="csY12" fmla="*/ 1256543 h 1387187"/>
              <a:gd name="csX13" fmla="*/ 397778 w 834482"/>
              <a:gd name="csY13" fmla="*/ 1387187 h 1387187"/>
              <a:gd name="csX0" fmla="*/ 501744 w 859476"/>
              <a:gd name="csY0" fmla="*/ 0 h 1387187"/>
              <a:gd name="csX1" fmla="*/ 331177 w 859476"/>
              <a:gd name="csY1" fmla="*/ 103909 h 1387187"/>
              <a:gd name="csX2" fmla="*/ 509273 w 859476"/>
              <a:gd name="csY2" fmla="*/ 200849 h 1387187"/>
              <a:gd name="csX3" fmla="*/ 333704 w 859476"/>
              <a:gd name="csY3" fmla="*/ 303141 h 1387187"/>
              <a:gd name="csX4" fmla="*/ 675652 w 859476"/>
              <a:gd name="csY4" fmla="*/ 414548 h 1387187"/>
              <a:gd name="csX5" fmla="*/ 27117 w 859476"/>
              <a:gd name="csY5" fmla="*/ 535673 h 1387187"/>
              <a:gd name="csX6" fmla="*/ 859463 w 859476"/>
              <a:gd name="csY6" fmla="*/ 631668 h 1387187"/>
              <a:gd name="csX7" fmla="*/ 4745 w 859476"/>
              <a:gd name="csY7" fmla="*/ 770158 h 1387187"/>
              <a:gd name="csX8" fmla="*/ 506938 w 859476"/>
              <a:gd name="csY8" fmla="*/ 857250 h 1387187"/>
              <a:gd name="csX9" fmla="*/ 339191 w 859476"/>
              <a:gd name="csY9" fmla="*/ 962012 h 1387187"/>
              <a:gd name="csX10" fmla="*/ 503080 w 859476"/>
              <a:gd name="csY10" fmla="*/ 1063886 h 1387187"/>
              <a:gd name="csX11" fmla="*/ 338820 w 859476"/>
              <a:gd name="csY11" fmla="*/ 1153829 h 1387187"/>
              <a:gd name="csX12" fmla="*/ 446258 w 859476"/>
              <a:gd name="csY12" fmla="*/ 1256543 h 1387187"/>
              <a:gd name="csX13" fmla="*/ 423811 w 859476"/>
              <a:gd name="csY13" fmla="*/ 1387187 h 1387187"/>
              <a:gd name="csX0" fmla="*/ 475712 w 833461"/>
              <a:gd name="csY0" fmla="*/ 0 h 1387187"/>
              <a:gd name="csX1" fmla="*/ 305145 w 833461"/>
              <a:gd name="csY1" fmla="*/ 103909 h 1387187"/>
              <a:gd name="csX2" fmla="*/ 483241 w 833461"/>
              <a:gd name="csY2" fmla="*/ 200849 h 1387187"/>
              <a:gd name="csX3" fmla="*/ 307672 w 833461"/>
              <a:gd name="csY3" fmla="*/ 303141 h 1387187"/>
              <a:gd name="csX4" fmla="*/ 649620 w 833461"/>
              <a:gd name="csY4" fmla="*/ 414548 h 1387187"/>
              <a:gd name="csX5" fmla="*/ 1085 w 833461"/>
              <a:gd name="csY5" fmla="*/ 535673 h 1387187"/>
              <a:gd name="csX6" fmla="*/ 833431 w 833461"/>
              <a:gd name="csY6" fmla="*/ 631668 h 1387187"/>
              <a:gd name="csX7" fmla="*/ 33976 w 833461"/>
              <a:gd name="csY7" fmla="*/ 757057 h 1387187"/>
              <a:gd name="csX8" fmla="*/ 480906 w 833461"/>
              <a:gd name="csY8" fmla="*/ 857250 h 1387187"/>
              <a:gd name="csX9" fmla="*/ 313159 w 833461"/>
              <a:gd name="csY9" fmla="*/ 962012 h 1387187"/>
              <a:gd name="csX10" fmla="*/ 477048 w 833461"/>
              <a:gd name="csY10" fmla="*/ 1063886 h 1387187"/>
              <a:gd name="csX11" fmla="*/ 312788 w 833461"/>
              <a:gd name="csY11" fmla="*/ 1153829 h 1387187"/>
              <a:gd name="csX12" fmla="*/ 420226 w 833461"/>
              <a:gd name="csY12" fmla="*/ 1256543 h 1387187"/>
              <a:gd name="csX13" fmla="*/ 397779 w 833461"/>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313159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569154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681 w 833428"/>
              <a:gd name="csY0" fmla="*/ 0 h 1387187"/>
              <a:gd name="csX1" fmla="*/ 305114 w 833428"/>
              <a:gd name="csY1" fmla="*/ 103909 h 1387187"/>
              <a:gd name="csX2" fmla="*/ 483210 w 833428"/>
              <a:gd name="csY2" fmla="*/ 200849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5681 w 833428"/>
              <a:gd name="csY0" fmla="*/ 0 h 1387187"/>
              <a:gd name="csX1" fmla="*/ 305114 w 833428"/>
              <a:gd name="csY1" fmla="*/ 103909 h 1387187"/>
              <a:gd name="csX2" fmla="*/ 649002 w 833428"/>
              <a:gd name="csY2" fmla="*/ 187745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257048 w 832613"/>
              <a:gd name="csY9" fmla="*/ 962012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109678 w 832613"/>
              <a:gd name="csY9" fmla="*/ 975118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59 w 832606"/>
              <a:gd name="csY0" fmla="*/ 0 h 1387187"/>
              <a:gd name="csX1" fmla="*/ 304292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74859 w 832606"/>
              <a:gd name="csY0" fmla="*/ 0 h 1387187"/>
              <a:gd name="csX1" fmla="*/ 249027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42257 w 799988"/>
              <a:gd name="csY0" fmla="*/ 0 h 1387187"/>
              <a:gd name="csX1" fmla="*/ 216425 w 799988"/>
              <a:gd name="csY1" fmla="*/ 103909 h 1387187"/>
              <a:gd name="csX2" fmla="*/ 615578 w 799988"/>
              <a:gd name="csY2" fmla="*/ 187745 h 1387187"/>
              <a:gd name="csX3" fmla="*/ 34739 w 799988"/>
              <a:gd name="csY3" fmla="*/ 316246 h 1387187"/>
              <a:gd name="csX4" fmla="*/ 708271 w 799988"/>
              <a:gd name="csY4" fmla="*/ 427654 h 1387187"/>
              <a:gd name="csX5" fmla="*/ 22893 w 799988"/>
              <a:gd name="csY5" fmla="*/ 535673 h 1387187"/>
              <a:gd name="csX6" fmla="*/ 799976 w 799988"/>
              <a:gd name="csY6" fmla="*/ 631668 h 1387187"/>
              <a:gd name="csX7" fmla="*/ 521 w 799988"/>
              <a:gd name="csY7" fmla="*/ 757057 h 1387187"/>
              <a:gd name="csX8" fmla="*/ 668500 w 799988"/>
              <a:gd name="csY8" fmla="*/ 883463 h 1387187"/>
              <a:gd name="csX9" fmla="*/ 77069 w 799988"/>
              <a:gd name="csY9" fmla="*/ 975118 h 1387187"/>
              <a:gd name="csX10" fmla="*/ 535699 w 799988"/>
              <a:gd name="csY10" fmla="*/ 1063886 h 1387187"/>
              <a:gd name="csX11" fmla="*/ 279333 w 799988"/>
              <a:gd name="csY11" fmla="*/ 1153829 h 1387187"/>
              <a:gd name="csX12" fmla="*/ 386771 w 799988"/>
              <a:gd name="csY12" fmla="*/ 1256543 h 1387187"/>
              <a:gd name="csX13" fmla="*/ 364324 w 799988"/>
              <a:gd name="csY13" fmla="*/ 1387187 h 1387187"/>
              <a:gd name="csX0" fmla="*/ 474861 w 832607"/>
              <a:gd name="csY0" fmla="*/ 0 h 1387187"/>
              <a:gd name="csX1" fmla="*/ 249029 w 832607"/>
              <a:gd name="csY1" fmla="*/ 103909 h 1387187"/>
              <a:gd name="csX2" fmla="*/ 648182 w 832607"/>
              <a:gd name="csY2" fmla="*/ 187745 h 1387187"/>
              <a:gd name="csX3" fmla="*/ 67343 w 832607"/>
              <a:gd name="csY3" fmla="*/ 316246 h 1387187"/>
              <a:gd name="csX4" fmla="*/ 740875 w 832607"/>
              <a:gd name="csY4" fmla="*/ 427654 h 1387187"/>
              <a:gd name="csX5" fmla="*/ 233 w 832607"/>
              <a:gd name="csY5" fmla="*/ 535673 h 1387187"/>
              <a:gd name="csX6" fmla="*/ 832580 w 832607"/>
              <a:gd name="csY6" fmla="*/ 631668 h 1387187"/>
              <a:gd name="csX7" fmla="*/ 33125 w 832607"/>
              <a:gd name="csY7" fmla="*/ 757057 h 1387187"/>
              <a:gd name="csX8" fmla="*/ 701104 w 832607"/>
              <a:gd name="csY8" fmla="*/ 883463 h 1387187"/>
              <a:gd name="csX9" fmla="*/ 109673 w 832607"/>
              <a:gd name="csY9" fmla="*/ 975118 h 1387187"/>
              <a:gd name="csX10" fmla="*/ 568303 w 832607"/>
              <a:gd name="csY10" fmla="*/ 1063886 h 1387187"/>
              <a:gd name="csX11" fmla="*/ 311937 w 832607"/>
              <a:gd name="csY11" fmla="*/ 1153829 h 1387187"/>
              <a:gd name="csX12" fmla="*/ 419375 w 832607"/>
              <a:gd name="csY12" fmla="*/ 1256543 h 1387187"/>
              <a:gd name="csX13" fmla="*/ 396928 w 832607"/>
              <a:gd name="csY13" fmla="*/ 1387187 h 1387187"/>
              <a:gd name="csX0" fmla="*/ 479077 w 836795"/>
              <a:gd name="csY0" fmla="*/ 0 h 1387187"/>
              <a:gd name="csX1" fmla="*/ 253245 w 836795"/>
              <a:gd name="csY1" fmla="*/ 103909 h 1387187"/>
              <a:gd name="csX2" fmla="*/ 652398 w 836795"/>
              <a:gd name="csY2" fmla="*/ 187745 h 1387187"/>
              <a:gd name="csX3" fmla="*/ 71559 w 836795"/>
              <a:gd name="csY3" fmla="*/ 316246 h 1387187"/>
              <a:gd name="csX4" fmla="*/ 745091 w 836795"/>
              <a:gd name="csY4" fmla="*/ 427654 h 1387187"/>
              <a:gd name="csX5" fmla="*/ 4449 w 836795"/>
              <a:gd name="csY5" fmla="*/ 535673 h 1387187"/>
              <a:gd name="csX6" fmla="*/ 836796 w 836795"/>
              <a:gd name="csY6" fmla="*/ 631668 h 1387187"/>
              <a:gd name="csX7" fmla="*/ 498 w 836795"/>
              <a:gd name="csY7" fmla="*/ 783271 h 1387187"/>
              <a:gd name="csX8" fmla="*/ 705320 w 836795"/>
              <a:gd name="csY8" fmla="*/ 883463 h 1387187"/>
              <a:gd name="csX9" fmla="*/ 113889 w 836795"/>
              <a:gd name="csY9" fmla="*/ 975118 h 1387187"/>
              <a:gd name="csX10" fmla="*/ 572519 w 836795"/>
              <a:gd name="csY10" fmla="*/ 1063886 h 1387187"/>
              <a:gd name="csX11" fmla="*/ 316153 w 836795"/>
              <a:gd name="csY11" fmla="*/ 1153829 h 1387187"/>
              <a:gd name="csX12" fmla="*/ 423591 w 836795"/>
              <a:gd name="csY12" fmla="*/ 1256543 h 1387187"/>
              <a:gd name="csX13" fmla="*/ 401144 w 836795"/>
              <a:gd name="csY13" fmla="*/ 1387187 h 1387187"/>
              <a:gd name="csX0" fmla="*/ 479077 w 836797"/>
              <a:gd name="csY0" fmla="*/ 0 h 1583766"/>
              <a:gd name="csX1" fmla="*/ 253245 w 836797"/>
              <a:gd name="csY1" fmla="*/ 103909 h 1583766"/>
              <a:gd name="csX2" fmla="*/ 652398 w 836797"/>
              <a:gd name="csY2" fmla="*/ 187745 h 1583766"/>
              <a:gd name="csX3" fmla="*/ 71559 w 836797"/>
              <a:gd name="csY3" fmla="*/ 316246 h 1583766"/>
              <a:gd name="csX4" fmla="*/ 745091 w 836797"/>
              <a:gd name="csY4" fmla="*/ 427654 h 1583766"/>
              <a:gd name="csX5" fmla="*/ 4449 w 836797"/>
              <a:gd name="csY5" fmla="*/ 535673 h 1583766"/>
              <a:gd name="csX6" fmla="*/ 836796 w 836797"/>
              <a:gd name="csY6" fmla="*/ 631668 h 1583766"/>
              <a:gd name="csX7" fmla="*/ 498 w 836797"/>
              <a:gd name="csY7" fmla="*/ 783271 h 1583766"/>
              <a:gd name="csX8" fmla="*/ 705320 w 836797"/>
              <a:gd name="csY8" fmla="*/ 883463 h 1583766"/>
              <a:gd name="csX9" fmla="*/ 113889 w 836797"/>
              <a:gd name="csY9" fmla="*/ 975118 h 1583766"/>
              <a:gd name="csX10" fmla="*/ 572519 w 836797"/>
              <a:gd name="csY10" fmla="*/ 1063886 h 1583766"/>
              <a:gd name="csX11" fmla="*/ 316153 w 836797"/>
              <a:gd name="csY11" fmla="*/ 1153829 h 1583766"/>
              <a:gd name="csX12" fmla="*/ 423591 w 836797"/>
              <a:gd name="csY12" fmla="*/ 1256543 h 1583766"/>
              <a:gd name="csX13" fmla="*/ 401143 w 836797"/>
              <a:gd name="csY13" fmla="*/ 1583766 h 1583766"/>
              <a:gd name="csX0" fmla="*/ 479077 w 836795"/>
              <a:gd name="csY0" fmla="*/ 42649 h 1626415"/>
              <a:gd name="csX1" fmla="*/ 447072 w 836795"/>
              <a:gd name="csY1" fmla="*/ 3635 h 1626415"/>
              <a:gd name="csX2" fmla="*/ 253245 w 836795"/>
              <a:gd name="csY2" fmla="*/ 146558 h 1626415"/>
              <a:gd name="csX3" fmla="*/ 652398 w 836795"/>
              <a:gd name="csY3" fmla="*/ 230394 h 1626415"/>
              <a:gd name="csX4" fmla="*/ 71559 w 836795"/>
              <a:gd name="csY4" fmla="*/ 358895 h 1626415"/>
              <a:gd name="csX5" fmla="*/ 745091 w 836795"/>
              <a:gd name="csY5" fmla="*/ 470303 h 1626415"/>
              <a:gd name="csX6" fmla="*/ 4449 w 836795"/>
              <a:gd name="csY6" fmla="*/ 578322 h 1626415"/>
              <a:gd name="csX7" fmla="*/ 836796 w 836795"/>
              <a:gd name="csY7" fmla="*/ 674317 h 1626415"/>
              <a:gd name="csX8" fmla="*/ 498 w 836795"/>
              <a:gd name="csY8" fmla="*/ 825920 h 1626415"/>
              <a:gd name="csX9" fmla="*/ 705320 w 836795"/>
              <a:gd name="csY9" fmla="*/ 926112 h 1626415"/>
              <a:gd name="csX10" fmla="*/ 113889 w 836795"/>
              <a:gd name="csY10" fmla="*/ 1017767 h 1626415"/>
              <a:gd name="csX11" fmla="*/ 572519 w 836795"/>
              <a:gd name="csY11" fmla="*/ 1106535 h 1626415"/>
              <a:gd name="csX12" fmla="*/ 316153 w 836795"/>
              <a:gd name="csY12" fmla="*/ 1196478 h 1626415"/>
              <a:gd name="csX13" fmla="*/ 423591 w 836795"/>
              <a:gd name="csY13" fmla="*/ 1299192 h 1626415"/>
              <a:gd name="csX14" fmla="*/ 401143 w 836795"/>
              <a:gd name="csY14" fmla="*/ 1626415 h 1626415"/>
              <a:gd name="csX0" fmla="*/ 479077 w 836797"/>
              <a:gd name="csY0" fmla="*/ 408788 h 1992554"/>
              <a:gd name="csX1" fmla="*/ 447071 w 836797"/>
              <a:gd name="csY1" fmla="*/ 522 h 1992554"/>
              <a:gd name="csX2" fmla="*/ 253245 w 836797"/>
              <a:gd name="csY2" fmla="*/ 512697 h 1992554"/>
              <a:gd name="csX3" fmla="*/ 652398 w 836797"/>
              <a:gd name="csY3" fmla="*/ 596533 h 1992554"/>
              <a:gd name="csX4" fmla="*/ 71559 w 836797"/>
              <a:gd name="csY4" fmla="*/ 725034 h 1992554"/>
              <a:gd name="csX5" fmla="*/ 745091 w 836797"/>
              <a:gd name="csY5" fmla="*/ 836442 h 1992554"/>
              <a:gd name="csX6" fmla="*/ 4449 w 836797"/>
              <a:gd name="csY6" fmla="*/ 944461 h 1992554"/>
              <a:gd name="csX7" fmla="*/ 836796 w 836797"/>
              <a:gd name="csY7" fmla="*/ 1040456 h 1992554"/>
              <a:gd name="csX8" fmla="*/ 498 w 836797"/>
              <a:gd name="csY8" fmla="*/ 1192059 h 1992554"/>
              <a:gd name="csX9" fmla="*/ 705320 w 836797"/>
              <a:gd name="csY9" fmla="*/ 1292251 h 1992554"/>
              <a:gd name="csX10" fmla="*/ 113889 w 836797"/>
              <a:gd name="csY10" fmla="*/ 1383906 h 1992554"/>
              <a:gd name="csX11" fmla="*/ 572519 w 836797"/>
              <a:gd name="csY11" fmla="*/ 1472674 h 1992554"/>
              <a:gd name="csX12" fmla="*/ 316153 w 836797"/>
              <a:gd name="csY12" fmla="*/ 1562617 h 1992554"/>
              <a:gd name="csX13" fmla="*/ 423591 w 836797"/>
              <a:gd name="csY13" fmla="*/ 1665331 h 1992554"/>
              <a:gd name="csX14" fmla="*/ 401143 w 836797"/>
              <a:gd name="csY14" fmla="*/ 1992554 h 1992554"/>
              <a:gd name="csX0" fmla="*/ 479077 w 836795"/>
              <a:gd name="csY0" fmla="*/ 151088 h 1734854"/>
              <a:gd name="csX1" fmla="*/ 368313 w 836795"/>
              <a:gd name="csY1" fmla="*/ 1305 h 1734854"/>
              <a:gd name="csX2" fmla="*/ 253245 w 836795"/>
              <a:gd name="csY2" fmla="*/ 254997 h 1734854"/>
              <a:gd name="csX3" fmla="*/ 652398 w 836795"/>
              <a:gd name="csY3" fmla="*/ 338833 h 1734854"/>
              <a:gd name="csX4" fmla="*/ 71559 w 836795"/>
              <a:gd name="csY4" fmla="*/ 467334 h 1734854"/>
              <a:gd name="csX5" fmla="*/ 745091 w 836795"/>
              <a:gd name="csY5" fmla="*/ 578742 h 1734854"/>
              <a:gd name="csX6" fmla="*/ 4449 w 836795"/>
              <a:gd name="csY6" fmla="*/ 686761 h 1734854"/>
              <a:gd name="csX7" fmla="*/ 836796 w 836795"/>
              <a:gd name="csY7" fmla="*/ 782756 h 1734854"/>
              <a:gd name="csX8" fmla="*/ 498 w 836795"/>
              <a:gd name="csY8" fmla="*/ 934359 h 1734854"/>
              <a:gd name="csX9" fmla="*/ 705320 w 836795"/>
              <a:gd name="csY9" fmla="*/ 1034551 h 1734854"/>
              <a:gd name="csX10" fmla="*/ 113889 w 836795"/>
              <a:gd name="csY10" fmla="*/ 1126206 h 1734854"/>
              <a:gd name="csX11" fmla="*/ 572519 w 836795"/>
              <a:gd name="csY11" fmla="*/ 1214974 h 1734854"/>
              <a:gd name="csX12" fmla="*/ 316153 w 836795"/>
              <a:gd name="csY12" fmla="*/ 1304917 h 1734854"/>
              <a:gd name="csX13" fmla="*/ 423591 w 836795"/>
              <a:gd name="csY13" fmla="*/ 1407631 h 1734854"/>
              <a:gd name="csX14" fmla="*/ 401143 w 836795"/>
              <a:gd name="csY14" fmla="*/ 1734854 h 1734854"/>
              <a:gd name="csX0" fmla="*/ 557833 w 836797"/>
              <a:gd name="csY0" fmla="*/ 136 h 1971617"/>
              <a:gd name="csX1" fmla="*/ 368313 w 836797"/>
              <a:gd name="csY1" fmla="*/ 238068 h 1971617"/>
              <a:gd name="csX2" fmla="*/ 253245 w 836797"/>
              <a:gd name="csY2" fmla="*/ 491760 h 1971617"/>
              <a:gd name="csX3" fmla="*/ 652398 w 836797"/>
              <a:gd name="csY3" fmla="*/ 575596 h 1971617"/>
              <a:gd name="csX4" fmla="*/ 71559 w 836797"/>
              <a:gd name="csY4" fmla="*/ 704097 h 1971617"/>
              <a:gd name="csX5" fmla="*/ 745091 w 836797"/>
              <a:gd name="csY5" fmla="*/ 815505 h 1971617"/>
              <a:gd name="csX6" fmla="*/ 4449 w 836797"/>
              <a:gd name="csY6" fmla="*/ 923524 h 1971617"/>
              <a:gd name="csX7" fmla="*/ 836796 w 836797"/>
              <a:gd name="csY7" fmla="*/ 1019519 h 1971617"/>
              <a:gd name="csX8" fmla="*/ 498 w 836797"/>
              <a:gd name="csY8" fmla="*/ 1171122 h 1971617"/>
              <a:gd name="csX9" fmla="*/ 705320 w 836797"/>
              <a:gd name="csY9" fmla="*/ 1271314 h 1971617"/>
              <a:gd name="csX10" fmla="*/ 113889 w 836797"/>
              <a:gd name="csY10" fmla="*/ 1362969 h 1971617"/>
              <a:gd name="csX11" fmla="*/ 572519 w 836797"/>
              <a:gd name="csY11" fmla="*/ 1451737 h 1971617"/>
              <a:gd name="csX12" fmla="*/ 316153 w 836797"/>
              <a:gd name="csY12" fmla="*/ 1541680 h 1971617"/>
              <a:gd name="csX13" fmla="*/ 423591 w 836797"/>
              <a:gd name="csY13" fmla="*/ 1644394 h 1971617"/>
              <a:gd name="csX14" fmla="*/ 401143 w 836797"/>
              <a:gd name="csY14" fmla="*/ 1971617 h 1971617"/>
              <a:gd name="csX0" fmla="*/ 557833 w 836795"/>
              <a:gd name="csY0" fmla="*/ 88 h 1971569"/>
              <a:gd name="csX1" fmla="*/ 486449 w 836795"/>
              <a:gd name="csY1" fmla="*/ 367260 h 1971569"/>
              <a:gd name="csX2" fmla="*/ 253245 w 836795"/>
              <a:gd name="csY2" fmla="*/ 491712 h 1971569"/>
              <a:gd name="csX3" fmla="*/ 652398 w 836795"/>
              <a:gd name="csY3" fmla="*/ 575548 h 1971569"/>
              <a:gd name="csX4" fmla="*/ 71559 w 836795"/>
              <a:gd name="csY4" fmla="*/ 704049 h 1971569"/>
              <a:gd name="csX5" fmla="*/ 745091 w 836795"/>
              <a:gd name="csY5" fmla="*/ 815457 h 1971569"/>
              <a:gd name="csX6" fmla="*/ 4449 w 836795"/>
              <a:gd name="csY6" fmla="*/ 923476 h 1971569"/>
              <a:gd name="csX7" fmla="*/ 836796 w 836795"/>
              <a:gd name="csY7" fmla="*/ 1019471 h 1971569"/>
              <a:gd name="csX8" fmla="*/ 498 w 836795"/>
              <a:gd name="csY8" fmla="*/ 1171074 h 1971569"/>
              <a:gd name="csX9" fmla="*/ 705320 w 836795"/>
              <a:gd name="csY9" fmla="*/ 1271266 h 1971569"/>
              <a:gd name="csX10" fmla="*/ 113889 w 836795"/>
              <a:gd name="csY10" fmla="*/ 1362921 h 1971569"/>
              <a:gd name="csX11" fmla="*/ 572519 w 836795"/>
              <a:gd name="csY11" fmla="*/ 1451689 h 1971569"/>
              <a:gd name="csX12" fmla="*/ 316153 w 836795"/>
              <a:gd name="csY12" fmla="*/ 1541632 h 1971569"/>
              <a:gd name="csX13" fmla="*/ 423591 w 836795"/>
              <a:gd name="csY13" fmla="*/ 1644346 h 1971569"/>
              <a:gd name="csX14" fmla="*/ 401143 w 836795"/>
              <a:gd name="csY14" fmla="*/ 1971569 h 1971569"/>
              <a:gd name="csX0" fmla="*/ 459383 w 836797"/>
              <a:gd name="csY0" fmla="*/ 136 h 1842373"/>
              <a:gd name="csX1" fmla="*/ 486449 w 836797"/>
              <a:gd name="csY1" fmla="*/ 238064 h 1842373"/>
              <a:gd name="csX2" fmla="*/ 253245 w 836797"/>
              <a:gd name="csY2" fmla="*/ 362516 h 1842373"/>
              <a:gd name="csX3" fmla="*/ 652398 w 836797"/>
              <a:gd name="csY3" fmla="*/ 446352 h 1842373"/>
              <a:gd name="csX4" fmla="*/ 71559 w 836797"/>
              <a:gd name="csY4" fmla="*/ 574853 h 1842373"/>
              <a:gd name="csX5" fmla="*/ 745091 w 836797"/>
              <a:gd name="csY5" fmla="*/ 686261 h 1842373"/>
              <a:gd name="csX6" fmla="*/ 4449 w 836797"/>
              <a:gd name="csY6" fmla="*/ 794280 h 1842373"/>
              <a:gd name="csX7" fmla="*/ 836796 w 836797"/>
              <a:gd name="csY7" fmla="*/ 890275 h 1842373"/>
              <a:gd name="csX8" fmla="*/ 498 w 836797"/>
              <a:gd name="csY8" fmla="*/ 1041878 h 1842373"/>
              <a:gd name="csX9" fmla="*/ 705320 w 836797"/>
              <a:gd name="csY9" fmla="*/ 1142070 h 1842373"/>
              <a:gd name="csX10" fmla="*/ 113889 w 836797"/>
              <a:gd name="csY10" fmla="*/ 1233725 h 1842373"/>
              <a:gd name="csX11" fmla="*/ 572519 w 836797"/>
              <a:gd name="csY11" fmla="*/ 1322493 h 1842373"/>
              <a:gd name="csX12" fmla="*/ 316153 w 836797"/>
              <a:gd name="csY12" fmla="*/ 1412436 h 1842373"/>
              <a:gd name="csX13" fmla="*/ 423591 w 836797"/>
              <a:gd name="csY13" fmla="*/ 1515150 h 1842373"/>
              <a:gd name="csX14" fmla="*/ 401143 w 836797"/>
              <a:gd name="csY14" fmla="*/ 1842373 h 1842373"/>
              <a:gd name="csX0" fmla="*/ 459383 w 836795"/>
              <a:gd name="csY0" fmla="*/ 119 h 1842356"/>
              <a:gd name="csX1" fmla="*/ 427381 w 836795"/>
              <a:gd name="csY1" fmla="*/ 274972 h 1842356"/>
              <a:gd name="csX2" fmla="*/ 253245 w 836795"/>
              <a:gd name="csY2" fmla="*/ 362499 h 1842356"/>
              <a:gd name="csX3" fmla="*/ 652398 w 836795"/>
              <a:gd name="csY3" fmla="*/ 446335 h 1842356"/>
              <a:gd name="csX4" fmla="*/ 71559 w 836795"/>
              <a:gd name="csY4" fmla="*/ 574836 h 1842356"/>
              <a:gd name="csX5" fmla="*/ 745091 w 836795"/>
              <a:gd name="csY5" fmla="*/ 686244 h 1842356"/>
              <a:gd name="csX6" fmla="*/ 4449 w 836795"/>
              <a:gd name="csY6" fmla="*/ 794263 h 1842356"/>
              <a:gd name="csX7" fmla="*/ 836796 w 836795"/>
              <a:gd name="csY7" fmla="*/ 890258 h 1842356"/>
              <a:gd name="csX8" fmla="*/ 498 w 836795"/>
              <a:gd name="csY8" fmla="*/ 1041861 h 1842356"/>
              <a:gd name="csX9" fmla="*/ 705320 w 836795"/>
              <a:gd name="csY9" fmla="*/ 1142053 h 1842356"/>
              <a:gd name="csX10" fmla="*/ 113889 w 836795"/>
              <a:gd name="csY10" fmla="*/ 1233708 h 1842356"/>
              <a:gd name="csX11" fmla="*/ 572519 w 836795"/>
              <a:gd name="csY11" fmla="*/ 1322476 h 1842356"/>
              <a:gd name="csX12" fmla="*/ 316153 w 836795"/>
              <a:gd name="csY12" fmla="*/ 1412419 h 1842356"/>
              <a:gd name="csX13" fmla="*/ 423591 w 836795"/>
              <a:gd name="csY13" fmla="*/ 1515133 h 1842356"/>
              <a:gd name="csX14" fmla="*/ 401143 w 836795"/>
              <a:gd name="csY14" fmla="*/ 1842356 h 18423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836795" h="1842356">
                <a:moveTo>
                  <a:pt x="459383" y="119"/>
                </a:moveTo>
                <a:cubicBezTo>
                  <a:pt x="454049" y="-6383"/>
                  <a:pt x="465020" y="257654"/>
                  <a:pt x="427381" y="274972"/>
                </a:cubicBezTo>
                <a:cubicBezTo>
                  <a:pt x="389742" y="292290"/>
                  <a:pt x="215742" y="333939"/>
                  <a:pt x="253245" y="362499"/>
                </a:cubicBezTo>
                <a:cubicBezTo>
                  <a:pt x="290748" y="391059"/>
                  <a:pt x="682679" y="410946"/>
                  <a:pt x="652398" y="446335"/>
                </a:cubicBezTo>
                <a:cubicBezTo>
                  <a:pt x="622117" y="481724"/>
                  <a:pt x="56110" y="534851"/>
                  <a:pt x="71559" y="574836"/>
                </a:cubicBezTo>
                <a:cubicBezTo>
                  <a:pt x="87008" y="614821"/>
                  <a:pt x="756276" y="649673"/>
                  <a:pt x="745091" y="686244"/>
                </a:cubicBezTo>
                <a:cubicBezTo>
                  <a:pt x="733906" y="722815"/>
                  <a:pt x="-10835" y="760261"/>
                  <a:pt x="4449" y="794263"/>
                </a:cubicBezTo>
                <a:cubicBezTo>
                  <a:pt x="19733" y="828265"/>
                  <a:pt x="837454" y="848992"/>
                  <a:pt x="836796" y="890258"/>
                </a:cubicBezTo>
                <a:cubicBezTo>
                  <a:pt x="836138" y="931524"/>
                  <a:pt x="22411" y="999895"/>
                  <a:pt x="498" y="1041861"/>
                </a:cubicBezTo>
                <a:cubicBezTo>
                  <a:pt x="-21415" y="1083827"/>
                  <a:pt x="686422" y="1110079"/>
                  <a:pt x="705320" y="1142053"/>
                </a:cubicBezTo>
                <a:cubicBezTo>
                  <a:pt x="724219" y="1174028"/>
                  <a:pt x="136022" y="1203638"/>
                  <a:pt x="113889" y="1233708"/>
                </a:cubicBezTo>
                <a:cubicBezTo>
                  <a:pt x="91756" y="1263778"/>
                  <a:pt x="538808" y="1292691"/>
                  <a:pt x="572519" y="1322476"/>
                </a:cubicBezTo>
                <a:cubicBezTo>
                  <a:pt x="606230" y="1352261"/>
                  <a:pt x="340974" y="1380310"/>
                  <a:pt x="316153" y="1412419"/>
                </a:cubicBezTo>
                <a:cubicBezTo>
                  <a:pt x="291332" y="1444529"/>
                  <a:pt x="407139" y="1480497"/>
                  <a:pt x="423591" y="1515133"/>
                </a:cubicBezTo>
                <a:cubicBezTo>
                  <a:pt x="426723" y="1564587"/>
                  <a:pt x="381230" y="1799930"/>
                  <a:pt x="401143" y="1842356"/>
                </a:cubicBezTo>
              </a:path>
            </a:pathLst>
          </a:custGeom>
          <a:noFill/>
          <a:ln w="12700" cap="flat">
            <a:solidFill>
              <a:srgbClr val="0087DA">
                <a:alpha val="50196"/>
              </a:srgbClr>
            </a:solidFill>
            <a:prstDash val="solid"/>
            <a:miter lim="800000"/>
            <a:headEnd type="none" w="sm" len="sm"/>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icrosoft New Tai Lue"/>
              <a:ea typeface="+mn-ea"/>
              <a:cs typeface="+mn-cs"/>
            </a:endParaRPr>
          </a:p>
        </p:txBody>
      </p:sp>
      <p:sp>
        <p:nvSpPr>
          <p:cNvPr id="2585" name="Freeform: Shape 2584">
            <a:extLst>
              <a:ext uri="{FF2B5EF4-FFF2-40B4-BE49-F238E27FC236}">
                <a16:creationId xmlns:a16="http://schemas.microsoft.com/office/drawing/2014/main" id="{6410E3D3-A04C-7BCA-2FED-42A101171379}"/>
              </a:ext>
            </a:extLst>
          </p:cNvPr>
          <p:cNvSpPr/>
          <p:nvPr/>
        </p:nvSpPr>
        <p:spPr>
          <a:xfrm rot="16200000">
            <a:off x="3063129" y="3968764"/>
            <a:ext cx="111382" cy="408246"/>
          </a:xfrm>
          <a:custGeom>
            <a:avLst/>
            <a:gdLst>
              <a:gd name="connsiteX0" fmla="*/ 91134 w 195046"/>
              <a:gd name="connsiteY0" fmla="*/ 0 h 1387187"/>
              <a:gd name="connsiteX1" fmla="*/ 2811 w 195046"/>
              <a:gd name="connsiteY1" fmla="*/ 103909 h 1387187"/>
              <a:gd name="connsiteX2" fmla="*/ 184652 w 195046"/>
              <a:gd name="connsiteY2" fmla="*/ 187037 h 1387187"/>
              <a:gd name="connsiteX3" fmla="*/ 13202 w 195046"/>
              <a:gd name="connsiteY3" fmla="*/ 306532 h 1387187"/>
              <a:gd name="connsiteX4" fmla="*/ 189847 w 195046"/>
              <a:gd name="connsiteY4" fmla="*/ 431223 h 1387187"/>
              <a:gd name="connsiteX5" fmla="*/ 33984 w 195046"/>
              <a:gd name="connsiteY5" fmla="*/ 519546 h 1387187"/>
              <a:gd name="connsiteX6" fmla="*/ 174261 w 195046"/>
              <a:gd name="connsiteY6" fmla="*/ 628650 h 1387187"/>
              <a:gd name="connsiteX7" fmla="*/ 13202 w 195046"/>
              <a:gd name="connsiteY7" fmla="*/ 774123 h 1387187"/>
              <a:gd name="connsiteX8" fmla="*/ 189847 w 195046"/>
              <a:gd name="connsiteY8" fmla="*/ 857250 h 1387187"/>
              <a:gd name="connsiteX9" fmla="*/ 13202 w 195046"/>
              <a:gd name="connsiteY9" fmla="*/ 981941 h 1387187"/>
              <a:gd name="connsiteX10" fmla="*/ 195043 w 195046"/>
              <a:gd name="connsiteY10" fmla="*/ 1091046 h 1387187"/>
              <a:gd name="connsiteX11" fmla="*/ 8007 w 195046"/>
              <a:gd name="connsiteY11" fmla="*/ 1179368 h 1387187"/>
              <a:gd name="connsiteX12" fmla="*/ 111916 w 195046"/>
              <a:gd name="connsiteY12" fmla="*/ 1252105 h 1387187"/>
              <a:gd name="connsiteX13" fmla="*/ 106720 w 195046"/>
              <a:gd name="connsiteY13" fmla="*/ 1387187 h 1387187"/>
              <a:gd name="connsiteX0" fmla="*/ 181842 w 192235"/>
              <a:gd name="connsiteY0" fmla="*/ 0 h 1387187"/>
              <a:gd name="connsiteX1" fmla="*/ 0 w 192235"/>
              <a:gd name="connsiteY1" fmla="*/ 103909 h 1387187"/>
              <a:gd name="connsiteX2" fmla="*/ 181841 w 192235"/>
              <a:gd name="connsiteY2" fmla="*/ 187037 h 1387187"/>
              <a:gd name="connsiteX3" fmla="*/ 10391 w 192235"/>
              <a:gd name="connsiteY3" fmla="*/ 306532 h 1387187"/>
              <a:gd name="connsiteX4" fmla="*/ 187036 w 192235"/>
              <a:gd name="connsiteY4" fmla="*/ 431223 h 1387187"/>
              <a:gd name="connsiteX5" fmla="*/ 31173 w 192235"/>
              <a:gd name="connsiteY5" fmla="*/ 519546 h 1387187"/>
              <a:gd name="connsiteX6" fmla="*/ 171450 w 192235"/>
              <a:gd name="connsiteY6" fmla="*/ 628650 h 1387187"/>
              <a:gd name="connsiteX7" fmla="*/ 10391 w 192235"/>
              <a:gd name="connsiteY7" fmla="*/ 774123 h 1387187"/>
              <a:gd name="connsiteX8" fmla="*/ 187036 w 192235"/>
              <a:gd name="connsiteY8" fmla="*/ 857250 h 1387187"/>
              <a:gd name="connsiteX9" fmla="*/ 10391 w 192235"/>
              <a:gd name="connsiteY9" fmla="*/ 981941 h 1387187"/>
              <a:gd name="connsiteX10" fmla="*/ 192232 w 192235"/>
              <a:gd name="connsiteY10" fmla="*/ 1091046 h 1387187"/>
              <a:gd name="connsiteX11" fmla="*/ 5196 w 192235"/>
              <a:gd name="connsiteY11" fmla="*/ 1179368 h 1387187"/>
              <a:gd name="connsiteX12" fmla="*/ 109105 w 192235"/>
              <a:gd name="connsiteY12" fmla="*/ 1252105 h 1387187"/>
              <a:gd name="connsiteX13" fmla="*/ 103909 w 192235"/>
              <a:gd name="connsiteY13" fmla="*/ 1387187 h 1387187"/>
              <a:gd name="connsiteX0" fmla="*/ 181858 w 192260"/>
              <a:gd name="connsiteY0" fmla="*/ 0 h 1387187"/>
              <a:gd name="connsiteX1" fmla="*/ 16 w 192260"/>
              <a:gd name="connsiteY1" fmla="*/ 103909 h 1387187"/>
              <a:gd name="connsiteX2" fmla="*/ 192248 w 192260"/>
              <a:gd name="connsiteY2" fmla="*/ 218210 h 1387187"/>
              <a:gd name="connsiteX3" fmla="*/ 10407 w 192260"/>
              <a:gd name="connsiteY3" fmla="*/ 306532 h 1387187"/>
              <a:gd name="connsiteX4" fmla="*/ 187052 w 192260"/>
              <a:gd name="connsiteY4" fmla="*/ 431223 h 1387187"/>
              <a:gd name="connsiteX5" fmla="*/ 31189 w 192260"/>
              <a:gd name="connsiteY5" fmla="*/ 519546 h 1387187"/>
              <a:gd name="connsiteX6" fmla="*/ 171466 w 192260"/>
              <a:gd name="connsiteY6" fmla="*/ 628650 h 1387187"/>
              <a:gd name="connsiteX7" fmla="*/ 10407 w 192260"/>
              <a:gd name="connsiteY7" fmla="*/ 774123 h 1387187"/>
              <a:gd name="connsiteX8" fmla="*/ 187052 w 192260"/>
              <a:gd name="connsiteY8" fmla="*/ 857250 h 1387187"/>
              <a:gd name="connsiteX9" fmla="*/ 10407 w 192260"/>
              <a:gd name="connsiteY9" fmla="*/ 981941 h 1387187"/>
              <a:gd name="connsiteX10" fmla="*/ 192248 w 192260"/>
              <a:gd name="connsiteY10" fmla="*/ 1091046 h 1387187"/>
              <a:gd name="connsiteX11" fmla="*/ 5212 w 192260"/>
              <a:gd name="connsiteY11" fmla="*/ 1179368 h 1387187"/>
              <a:gd name="connsiteX12" fmla="*/ 109121 w 192260"/>
              <a:gd name="connsiteY12" fmla="*/ 1252105 h 1387187"/>
              <a:gd name="connsiteX13" fmla="*/ 103925 w 192260"/>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8136"/>
              <a:gd name="connsiteY0" fmla="*/ 0 h 1387187"/>
              <a:gd name="connsiteX1" fmla="*/ 16 w 208136"/>
              <a:gd name="connsiteY1" fmla="*/ 103909 h 1387187"/>
              <a:gd name="connsiteX2" fmla="*/ 192248 w 208136"/>
              <a:gd name="connsiteY2" fmla="*/ 218210 h 1387187"/>
              <a:gd name="connsiteX3" fmla="*/ 10407 w 208136"/>
              <a:gd name="connsiteY3" fmla="*/ 306532 h 1387187"/>
              <a:gd name="connsiteX4" fmla="*/ 207833 w 208136"/>
              <a:gd name="connsiteY4" fmla="*/ 394855 h 1387187"/>
              <a:gd name="connsiteX5" fmla="*/ 31189 w 208136"/>
              <a:gd name="connsiteY5" fmla="*/ 519546 h 1387187"/>
              <a:gd name="connsiteX6" fmla="*/ 171466 w 208136"/>
              <a:gd name="connsiteY6" fmla="*/ 628650 h 1387187"/>
              <a:gd name="connsiteX7" fmla="*/ 10407 w 208136"/>
              <a:gd name="connsiteY7" fmla="*/ 774123 h 1387187"/>
              <a:gd name="connsiteX8" fmla="*/ 187052 w 208136"/>
              <a:gd name="connsiteY8" fmla="*/ 857250 h 1387187"/>
              <a:gd name="connsiteX9" fmla="*/ 10407 w 208136"/>
              <a:gd name="connsiteY9" fmla="*/ 981941 h 1387187"/>
              <a:gd name="connsiteX10" fmla="*/ 192248 w 208136"/>
              <a:gd name="connsiteY10" fmla="*/ 1091046 h 1387187"/>
              <a:gd name="connsiteX11" fmla="*/ 5212 w 208136"/>
              <a:gd name="connsiteY11" fmla="*/ 1179368 h 1387187"/>
              <a:gd name="connsiteX12" fmla="*/ 109121 w 208136"/>
              <a:gd name="connsiteY12" fmla="*/ 1252105 h 1387187"/>
              <a:gd name="connsiteX13" fmla="*/ 103925 w 208136"/>
              <a:gd name="connsiteY13" fmla="*/ 1387187 h 1387187"/>
              <a:gd name="connsiteX0" fmla="*/ 181858 w 213324"/>
              <a:gd name="connsiteY0" fmla="*/ 0 h 1387187"/>
              <a:gd name="connsiteX1" fmla="*/ 16 w 213324"/>
              <a:gd name="connsiteY1" fmla="*/ 103909 h 1387187"/>
              <a:gd name="connsiteX2" fmla="*/ 192248 w 213324"/>
              <a:gd name="connsiteY2" fmla="*/ 218210 h 1387187"/>
              <a:gd name="connsiteX3" fmla="*/ 10407 w 213324"/>
              <a:gd name="connsiteY3" fmla="*/ 306532 h 1387187"/>
              <a:gd name="connsiteX4" fmla="*/ 213028 w 213324"/>
              <a:gd name="connsiteY4" fmla="*/ 420832 h 1387187"/>
              <a:gd name="connsiteX5" fmla="*/ 31189 w 213324"/>
              <a:gd name="connsiteY5" fmla="*/ 519546 h 1387187"/>
              <a:gd name="connsiteX6" fmla="*/ 171466 w 213324"/>
              <a:gd name="connsiteY6" fmla="*/ 628650 h 1387187"/>
              <a:gd name="connsiteX7" fmla="*/ 10407 w 213324"/>
              <a:gd name="connsiteY7" fmla="*/ 774123 h 1387187"/>
              <a:gd name="connsiteX8" fmla="*/ 187052 w 213324"/>
              <a:gd name="connsiteY8" fmla="*/ 857250 h 1387187"/>
              <a:gd name="connsiteX9" fmla="*/ 10407 w 213324"/>
              <a:gd name="connsiteY9" fmla="*/ 981941 h 1387187"/>
              <a:gd name="connsiteX10" fmla="*/ 192248 w 213324"/>
              <a:gd name="connsiteY10" fmla="*/ 1091046 h 1387187"/>
              <a:gd name="connsiteX11" fmla="*/ 5212 w 213324"/>
              <a:gd name="connsiteY11" fmla="*/ 1179368 h 1387187"/>
              <a:gd name="connsiteX12" fmla="*/ 109121 w 213324"/>
              <a:gd name="connsiteY12" fmla="*/ 1252105 h 1387187"/>
              <a:gd name="connsiteX13" fmla="*/ 103925 w 213324"/>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83 w 198320"/>
              <a:gd name="connsiteY0" fmla="*/ 0 h 1387187"/>
              <a:gd name="connsiteX1" fmla="*/ 41 w 198320"/>
              <a:gd name="connsiteY1" fmla="*/ 103909 h 1387187"/>
              <a:gd name="connsiteX2" fmla="*/ 198309 w 198320"/>
              <a:gd name="connsiteY2" fmla="*/ 194067 h 1387187"/>
              <a:gd name="connsiteX3" fmla="*/ 10432 w 198320"/>
              <a:gd name="connsiteY3" fmla="*/ 306532 h 1387187"/>
              <a:gd name="connsiteX4" fmla="*/ 197466 w 198320"/>
              <a:gd name="connsiteY4" fmla="*/ 389659 h 1387187"/>
              <a:gd name="connsiteX5" fmla="*/ 31214 w 198320"/>
              <a:gd name="connsiteY5" fmla="*/ 519546 h 1387187"/>
              <a:gd name="connsiteX6" fmla="*/ 171491 w 198320"/>
              <a:gd name="connsiteY6" fmla="*/ 628650 h 1387187"/>
              <a:gd name="connsiteX7" fmla="*/ 10432 w 198320"/>
              <a:gd name="connsiteY7" fmla="*/ 774123 h 1387187"/>
              <a:gd name="connsiteX8" fmla="*/ 187077 w 198320"/>
              <a:gd name="connsiteY8" fmla="*/ 857250 h 1387187"/>
              <a:gd name="connsiteX9" fmla="*/ 10432 w 198320"/>
              <a:gd name="connsiteY9" fmla="*/ 981941 h 1387187"/>
              <a:gd name="connsiteX10" fmla="*/ 192273 w 198320"/>
              <a:gd name="connsiteY10" fmla="*/ 1091046 h 1387187"/>
              <a:gd name="connsiteX11" fmla="*/ 5237 w 198320"/>
              <a:gd name="connsiteY11" fmla="*/ 1179368 h 1387187"/>
              <a:gd name="connsiteX12" fmla="*/ 109146 w 198320"/>
              <a:gd name="connsiteY12" fmla="*/ 1252105 h 1387187"/>
              <a:gd name="connsiteX13" fmla="*/ 103950 w 198320"/>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3 w 198309"/>
              <a:gd name="connsiteY9" fmla="*/ 958621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0506 w 196941"/>
              <a:gd name="connsiteY0" fmla="*/ 0 h 1387187"/>
              <a:gd name="connsiteX1" fmla="*/ 9939 w 196941"/>
              <a:gd name="connsiteY1" fmla="*/ 103909 h 1387187"/>
              <a:gd name="connsiteX2" fmla="*/ 196932 w 196941"/>
              <a:gd name="connsiteY2" fmla="*/ 194067 h 1387187"/>
              <a:gd name="connsiteX3" fmla="*/ 2 w 196941"/>
              <a:gd name="connsiteY3" fmla="*/ 306532 h 1387187"/>
              <a:gd name="connsiteX4" fmla="*/ 193072 w 196941"/>
              <a:gd name="connsiteY4" fmla="*/ 407766 h 1387187"/>
              <a:gd name="connsiteX5" fmla="*/ 5694 w 196941"/>
              <a:gd name="connsiteY5" fmla="*/ 522564 h 1387187"/>
              <a:gd name="connsiteX6" fmla="*/ 188221 w 196941"/>
              <a:gd name="connsiteY6" fmla="*/ 631668 h 1387187"/>
              <a:gd name="connsiteX7" fmla="*/ 15091 w 196941"/>
              <a:gd name="connsiteY7" fmla="*/ 743945 h 1387187"/>
              <a:gd name="connsiteX8" fmla="*/ 185700 w 196941"/>
              <a:gd name="connsiteY8" fmla="*/ 857250 h 1387187"/>
              <a:gd name="connsiteX9" fmla="*/ 9056 w 196941"/>
              <a:gd name="connsiteY9" fmla="*/ 958621 h 1387187"/>
              <a:gd name="connsiteX10" fmla="*/ 181842 w 196941"/>
              <a:gd name="connsiteY10" fmla="*/ 1063886 h 1387187"/>
              <a:gd name="connsiteX11" fmla="*/ 12914 w 196941"/>
              <a:gd name="connsiteY11" fmla="*/ 1143154 h 1387187"/>
              <a:gd name="connsiteX12" fmla="*/ 101733 w 196941"/>
              <a:gd name="connsiteY12" fmla="*/ 1252105 h 1387187"/>
              <a:gd name="connsiteX13" fmla="*/ 102573 w 196941"/>
              <a:gd name="connsiteY13" fmla="*/ 1387187 h 1387187"/>
              <a:gd name="connsiteX0" fmla="*/ 174815 w 191246"/>
              <a:gd name="connsiteY0" fmla="*/ 0 h 1387187"/>
              <a:gd name="connsiteX1" fmla="*/ 4248 w 191246"/>
              <a:gd name="connsiteY1" fmla="*/ 103909 h 1387187"/>
              <a:gd name="connsiteX2" fmla="*/ 191241 w 191246"/>
              <a:gd name="connsiteY2" fmla="*/ 194067 h 1387187"/>
              <a:gd name="connsiteX3" fmla="*/ 11225 w 191246"/>
              <a:gd name="connsiteY3" fmla="*/ 306532 h 1387187"/>
              <a:gd name="connsiteX4" fmla="*/ 187381 w 191246"/>
              <a:gd name="connsiteY4" fmla="*/ 407766 h 1387187"/>
              <a:gd name="connsiteX5" fmla="*/ 3 w 191246"/>
              <a:gd name="connsiteY5" fmla="*/ 522564 h 1387187"/>
              <a:gd name="connsiteX6" fmla="*/ 182530 w 191246"/>
              <a:gd name="connsiteY6" fmla="*/ 631668 h 1387187"/>
              <a:gd name="connsiteX7" fmla="*/ 9400 w 191246"/>
              <a:gd name="connsiteY7" fmla="*/ 743945 h 1387187"/>
              <a:gd name="connsiteX8" fmla="*/ 180009 w 191246"/>
              <a:gd name="connsiteY8" fmla="*/ 857250 h 1387187"/>
              <a:gd name="connsiteX9" fmla="*/ 3365 w 191246"/>
              <a:gd name="connsiteY9" fmla="*/ 958621 h 1387187"/>
              <a:gd name="connsiteX10" fmla="*/ 176151 w 191246"/>
              <a:gd name="connsiteY10" fmla="*/ 1063886 h 1387187"/>
              <a:gd name="connsiteX11" fmla="*/ 7223 w 191246"/>
              <a:gd name="connsiteY11" fmla="*/ 1143154 h 1387187"/>
              <a:gd name="connsiteX12" fmla="*/ 96042 w 191246"/>
              <a:gd name="connsiteY12" fmla="*/ 1252105 h 1387187"/>
              <a:gd name="connsiteX13" fmla="*/ 96882 w 191246"/>
              <a:gd name="connsiteY13" fmla="*/ 1387187 h 1387187"/>
              <a:gd name="connsiteX0" fmla="*/ 176937 w 193367"/>
              <a:gd name="connsiteY0" fmla="*/ 0 h 1387187"/>
              <a:gd name="connsiteX1" fmla="*/ 6370 w 193367"/>
              <a:gd name="connsiteY1" fmla="*/ 103909 h 1387187"/>
              <a:gd name="connsiteX2" fmla="*/ 193363 w 193367"/>
              <a:gd name="connsiteY2" fmla="*/ 194067 h 1387187"/>
              <a:gd name="connsiteX3" fmla="*/ 0 w 193367"/>
              <a:gd name="connsiteY3" fmla="*/ 306532 h 1387187"/>
              <a:gd name="connsiteX4" fmla="*/ 189503 w 193367"/>
              <a:gd name="connsiteY4" fmla="*/ 407766 h 1387187"/>
              <a:gd name="connsiteX5" fmla="*/ 2125 w 193367"/>
              <a:gd name="connsiteY5" fmla="*/ 522564 h 1387187"/>
              <a:gd name="connsiteX6" fmla="*/ 184652 w 193367"/>
              <a:gd name="connsiteY6" fmla="*/ 631668 h 1387187"/>
              <a:gd name="connsiteX7" fmla="*/ 11522 w 193367"/>
              <a:gd name="connsiteY7" fmla="*/ 743945 h 1387187"/>
              <a:gd name="connsiteX8" fmla="*/ 182131 w 193367"/>
              <a:gd name="connsiteY8" fmla="*/ 857250 h 1387187"/>
              <a:gd name="connsiteX9" fmla="*/ 5487 w 193367"/>
              <a:gd name="connsiteY9" fmla="*/ 958621 h 1387187"/>
              <a:gd name="connsiteX10" fmla="*/ 178273 w 193367"/>
              <a:gd name="connsiteY10" fmla="*/ 1063886 h 1387187"/>
              <a:gd name="connsiteX11" fmla="*/ 9345 w 193367"/>
              <a:gd name="connsiteY11" fmla="*/ 1143154 h 1387187"/>
              <a:gd name="connsiteX12" fmla="*/ 98164 w 193367"/>
              <a:gd name="connsiteY12" fmla="*/ 1252105 h 1387187"/>
              <a:gd name="connsiteX13" fmla="*/ 99004 w 193367"/>
              <a:gd name="connsiteY13" fmla="*/ 1387187 h 1387187"/>
              <a:gd name="connsiteX0" fmla="*/ 174815 w 191241"/>
              <a:gd name="connsiteY0" fmla="*/ 0 h 1387187"/>
              <a:gd name="connsiteX1" fmla="*/ 4248 w 191241"/>
              <a:gd name="connsiteY1" fmla="*/ 103909 h 1387187"/>
              <a:gd name="connsiteX2" fmla="*/ 191241 w 191241"/>
              <a:gd name="connsiteY2" fmla="*/ 194067 h 1387187"/>
              <a:gd name="connsiteX3" fmla="*/ 6775 w 191241"/>
              <a:gd name="connsiteY3" fmla="*/ 303141 h 1387187"/>
              <a:gd name="connsiteX4" fmla="*/ 187381 w 191241"/>
              <a:gd name="connsiteY4" fmla="*/ 407766 h 1387187"/>
              <a:gd name="connsiteX5" fmla="*/ 3 w 191241"/>
              <a:gd name="connsiteY5" fmla="*/ 522564 h 1387187"/>
              <a:gd name="connsiteX6" fmla="*/ 182530 w 191241"/>
              <a:gd name="connsiteY6" fmla="*/ 631668 h 1387187"/>
              <a:gd name="connsiteX7" fmla="*/ 9400 w 191241"/>
              <a:gd name="connsiteY7" fmla="*/ 743945 h 1387187"/>
              <a:gd name="connsiteX8" fmla="*/ 180009 w 191241"/>
              <a:gd name="connsiteY8" fmla="*/ 857250 h 1387187"/>
              <a:gd name="connsiteX9" fmla="*/ 3365 w 191241"/>
              <a:gd name="connsiteY9" fmla="*/ 958621 h 1387187"/>
              <a:gd name="connsiteX10" fmla="*/ 176151 w 191241"/>
              <a:gd name="connsiteY10" fmla="*/ 1063886 h 1387187"/>
              <a:gd name="connsiteX11" fmla="*/ 7223 w 191241"/>
              <a:gd name="connsiteY11" fmla="*/ 1143154 h 1387187"/>
              <a:gd name="connsiteX12" fmla="*/ 96042 w 191241"/>
              <a:gd name="connsiteY12" fmla="*/ 1252105 h 1387187"/>
              <a:gd name="connsiteX13" fmla="*/ 96882 w 191241"/>
              <a:gd name="connsiteY13" fmla="*/ 1387187 h 1387187"/>
              <a:gd name="connsiteX0" fmla="*/ 171452 w 187878"/>
              <a:gd name="connsiteY0" fmla="*/ 0 h 1387187"/>
              <a:gd name="connsiteX1" fmla="*/ 885 w 187878"/>
              <a:gd name="connsiteY1" fmla="*/ 103909 h 1387187"/>
              <a:gd name="connsiteX2" fmla="*/ 187878 w 187878"/>
              <a:gd name="connsiteY2" fmla="*/ 194067 h 1387187"/>
              <a:gd name="connsiteX3" fmla="*/ 3412 w 187878"/>
              <a:gd name="connsiteY3" fmla="*/ 303141 h 1387187"/>
              <a:gd name="connsiteX4" fmla="*/ 184018 w 187878"/>
              <a:gd name="connsiteY4" fmla="*/ 407766 h 1387187"/>
              <a:gd name="connsiteX5" fmla="*/ 9988 w 187878"/>
              <a:gd name="connsiteY5" fmla="*/ 522564 h 1387187"/>
              <a:gd name="connsiteX6" fmla="*/ 179167 w 187878"/>
              <a:gd name="connsiteY6" fmla="*/ 631668 h 1387187"/>
              <a:gd name="connsiteX7" fmla="*/ 6037 w 187878"/>
              <a:gd name="connsiteY7" fmla="*/ 743945 h 1387187"/>
              <a:gd name="connsiteX8" fmla="*/ 176646 w 187878"/>
              <a:gd name="connsiteY8" fmla="*/ 857250 h 1387187"/>
              <a:gd name="connsiteX9" fmla="*/ 2 w 187878"/>
              <a:gd name="connsiteY9" fmla="*/ 958621 h 1387187"/>
              <a:gd name="connsiteX10" fmla="*/ 172788 w 187878"/>
              <a:gd name="connsiteY10" fmla="*/ 1063886 h 1387187"/>
              <a:gd name="connsiteX11" fmla="*/ 3860 w 187878"/>
              <a:gd name="connsiteY11" fmla="*/ 1143154 h 1387187"/>
              <a:gd name="connsiteX12" fmla="*/ 92679 w 187878"/>
              <a:gd name="connsiteY12" fmla="*/ 1252105 h 1387187"/>
              <a:gd name="connsiteX13" fmla="*/ 93519 w 187878"/>
              <a:gd name="connsiteY13" fmla="*/ 1387187 h 1387187"/>
              <a:gd name="connsiteX0" fmla="*/ 170613 w 187039"/>
              <a:gd name="connsiteY0" fmla="*/ 0 h 1387187"/>
              <a:gd name="connsiteX1" fmla="*/ 46 w 187039"/>
              <a:gd name="connsiteY1" fmla="*/ 103909 h 1387187"/>
              <a:gd name="connsiteX2" fmla="*/ 187039 w 187039"/>
              <a:gd name="connsiteY2" fmla="*/ 194067 h 1387187"/>
              <a:gd name="connsiteX3" fmla="*/ 2573 w 187039"/>
              <a:gd name="connsiteY3" fmla="*/ 303141 h 1387187"/>
              <a:gd name="connsiteX4" fmla="*/ 183179 w 187039"/>
              <a:gd name="connsiteY4" fmla="*/ 407766 h 1387187"/>
              <a:gd name="connsiteX5" fmla="*/ 9149 w 187039"/>
              <a:gd name="connsiteY5" fmla="*/ 522564 h 1387187"/>
              <a:gd name="connsiteX6" fmla="*/ 178328 w 187039"/>
              <a:gd name="connsiteY6" fmla="*/ 631668 h 1387187"/>
              <a:gd name="connsiteX7" fmla="*/ 5198 w 187039"/>
              <a:gd name="connsiteY7" fmla="*/ 743945 h 1387187"/>
              <a:gd name="connsiteX8" fmla="*/ 175807 w 187039"/>
              <a:gd name="connsiteY8" fmla="*/ 857250 h 1387187"/>
              <a:gd name="connsiteX9" fmla="*/ 8060 w 187039"/>
              <a:gd name="connsiteY9" fmla="*/ 962012 h 1387187"/>
              <a:gd name="connsiteX10" fmla="*/ 171949 w 187039"/>
              <a:gd name="connsiteY10" fmla="*/ 1063886 h 1387187"/>
              <a:gd name="connsiteX11" fmla="*/ 3021 w 187039"/>
              <a:gd name="connsiteY11" fmla="*/ 1143154 h 1387187"/>
              <a:gd name="connsiteX12" fmla="*/ 91840 w 187039"/>
              <a:gd name="connsiteY12" fmla="*/ 1252105 h 1387187"/>
              <a:gd name="connsiteX13" fmla="*/ 92680 w 187039"/>
              <a:gd name="connsiteY13" fmla="*/ 1387187 h 1387187"/>
              <a:gd name="connsiteX0" fmla="*/ 170578 w 183149"/>
              <a:gd name="connsiteY0" fmla="*/ 0 h 1387187"/>
              <a:gd name="connsiteX1" fmla="*/ 11 w 183149"/>
              <a:gd name="connsiteY1" fmla="*/ 103909 h 1387187"/>
              <a:gd name="connsiteX2" fmla="*/ 178107 w 183149"/>
              <a:gd name="connsiteY2" fmla="*/ 187283 h 1387187"/>
              <a:gd name="connsiteX3" fmla="*/ 2538 w 183149"/>
              <a:gd name="connsiteY3" fmla="*/ 303141 h 1387187"/>
              <a:gd name="connsiteX4" fmla="*/ 183144 w 183149"/>
              <a:gd name="connsiteY4" fmla="*/ 407766 h 1387187"/>
              <a:gd name="connsiteX5" fmla="*/ 9114 w 183149"/>
              <a:gd name="connsiteY5" fmla="*/ 522564 h 1387187"/>
              <a:gd name="connsiteX6" fmla="*/ 178293 w 183149"/>
              <a:gd name="connsiteY6" fmla="*/ 631668 h 1387187"/>
              <a:gd name="connsiteX7" fmla="*/ 5163 w 183149"/>
              <a:gd name="connsiteY7" fmla="*/ 743945 h 1387187"/>
              <a:gd name="connsiteX8" fmla="*/ 175772 w 183149"/>
              <a:gd name="connsiteY8" fmla="*/ 857250 h 1387187"/>
              <a:gd name="connsiteX9" fmla="*/ 8025 w 183149"/>
              <a:gd name="connsiteY9" fmla="*/ 962012 h 1387187"/>
              <a:gd name="connsiteX10" fmla="*/ 171914 w 183149"/>
              <a:gd name="connsiteY10" fmla="*/ 1063886 h 1387187"/>
              <a:gd name="connsiteX11" fmla="*/ 2986 w 183149"/>
              <a:gd name="connsiteY11" fmla="*/ 1143154 h 1387187"/>
              <a:gd name="connsiteX12" fmla="*/ 91805 w 183149"/>
              <a:gd name="connsiteY12" fmla="*/ 1252105 h 1387187"/>
              <a:gd name="connsiteX13" fmla="*/ 92645 w 183149"/>
              <a:gd name="connsiteY13" fmla="*/ 1387187 h 1387187"/>
              <a:gd name="connsiteX0" fmla="*/ 170673 w 195997"/>
              <a:gd name="connsiteY0" fmla="*/ 0 h 1387187"/>
              <a:gd name="connsiteX1" fmla="*/ 106 w 195997"/>
              <a:gd name="connsiteY1" fmla="*/ 103909 h 1387187"/>
              <a:gd name="connsiteX2" fmla="*/ 195997 w 195997"/>
              <a:gd name="connsiteY2" fmla="*/ 204241 h 1387187"/>
              <a:gd name="connsiteX3" fmla="*/ 2633 w 195997"/>
              <a:gd name="connsiteY3" fmla="*/ 303141 h 1387187"/>
              <a:gd name="connsiteX4" fmla="*/ 183239 w 195997"/>
              <a:gd name="connsiteY4" fmla="*/ 407766 h 1387187"/>
              <a:gd name="connsiteX5" fmla="*/ 9209 w 195997"/>
              <a:gd name="connsiteY5" fmla="*/ 522564 h 1387187"/>
              <a:gd name="connsiteX6" fmla="*/ 178388 w 195997"/>
              <a:gd name="connsiteY6" fmla="*/ 631668 h 1387187"/>
              <a:gd name="connsiteX7" fmla="*/ 5258 w 195997"/>
              <a:gd name="connsiteY7" fmla="*/ 743945 h 1387187"/>
              <a:gd name="connsiteX8" fmla="*/ 175867 w 195997"/>
              <a:gd name="connsiteY8" fmla="*/ 857250 h 1387187"/>
              <a:gd name="connsiteX9" fmla="*/ 8120 w 195997"/>
              <a:gd name="connsiteY9" fmla="*/ 962012 h 1387187"/>
              <a:gd name="connsiteX10" fmla="*/ 172009 w 195997"/>
              <a:gd name="connsiteY10" fmla="*/ 1063886 h 1387187"/>
              <a:gd name="connsiteX11" fmla="*/ 3081 w 195997"/>
              <a:gd name="connsiteY11" fmla="*/ 1143154 h 1387187"/>
              <a:gd name="connsiteX12" fmla="*/ 91900 w 195997"/>
              <a:gd name="connsiteY12" fmla="*/ 1252105 h 1387187"/>
              <a:gd name="connsiteX13" fmla="*/ 92740 w 195997"/>
              <a:gd name="connsiteY13" fmla="*/ 1387187 h 1387187"/>
              <a:gd name="connsiteX0" fmla="*/ 170568 w 183139"/>
              <a:gd name="connsiteY0" fmla="*/ 0 h 1387187"/>
              <a:gd name="connsiteX1" fmla="*/ 1 w 183139"/>
              <a:gd name="connsiteY1" fmla="*/ 103909 h 1387187"/>
              <a:gd name="connsiteX2" fmla="*/ 173646 w 183139"/>
              <a:gd name="connsiteY2" fmla="*/ 204241 h 1387187"/>
              <a:gd name="connsiteX3" fmla="*/ 2528 w 183139"/>
              <a:gd name="connsiteY3" fmla="*/ 303141 h 1387187"/>
              <a:gd name="connsiteX4" fmla="*/ 183134 w 183139"/>
              <a:gd name="connsiteY4" fmla="*/ 407766 h 1387187"/>
              <a:gd name="connsiteX5" fmla="*/ 9104 w 183139"/>
              <a:gd name="connsiteY5" fmla="*/ 522564 h 1387187"/>
              <a:gd name="connsiteX6" fmla="*/ 178283 w 183139"/>
              <a:gd name="connsiteY6" fmla="*/ 631668 h 1387187"/>
              <a:gd name="connsiteX7" fmla="*/ 5153 w 183139"/>
              <a:gd name="connsiteY7" fmla="*/ 743945 h 1387187"/>
              <a:gd name="connsiteX8" fmla="*/ 175762 w 183139"/>
              <a:gd name="connsiteY8" fmla="*/ 857250 h 1387187"/>
              <a:gd name="connsiteX9" fmla="*/ 8015 w 183139"/>
              <a:gd name="connsiteY9" fmla="*/ 962012 h 1387187"/>
              <a:gd name="connsiteX10" fmla="*/ 171904 w 183139"/>
              <a:gd name="connsiteY10" fmla="*/ 1063886 h 1387187"/>
              <a:gd name="connsiteX11" fmla="*/ 2976 w 183139"/>
              <a:gd name="connsiteY11" fmla="*/ 1143154 h 1387187"/>
              <a:gd name="connsiteX12" fmla="*/ 91795 w 183139"/>
              <a:gd name="connsiteY12" fmla="*/ 1252105 h 1387187"/>
              <a:gd name="connsiteX13" fmla="*/ 92635 w 183139"/>
              <a:gd name="connsiteY13" fmla="*/ 1387187 h 1387187"/>
              <a:gd name="connsiteX0" fmla="*/ 170639 w 191513"/>
              <a:gd name="connsiteY0" fmla="*/ 0 h 1387187"/>
              <a:gd name="connsiteX1" fmla="*/ 72 w 191513"/>
              <a:gd name="connsiteY1" fmla="*/ 103909 h 1387187"/>
              <a:gd name="connsiteX2" fmla="*/ 191513 w 191513"/>
              <a:gd name="connsiteY2" fmla="*/ 200849 h 1387187"/>
              <a:gd name="connsiteX3" fmla="*/ 2599 w 191513"/>
              <a:gd name="connsiteY3" fmla="*/ 303141 h 1387187"/>
              <a:gd name="connsiteX4" fmla="*/ 183205 w 191513"/>
              <a:gd name="connsiteY4" fmla="*/ 407766 h 1387187"/>
              <a:gd name="connsiteX5" fmla="*/ 9175 w 191513"/>
              <a:gd name="connsiteY5" fmla="*/ 522564 h 1387187"/>
              <a:gd name="connsiteX6" fmla="*/ 178354 w 191513"/>
              <a:gd name="connsiteY6" fmla="*/ 631668 h 1387187"/>
              <a:gd name="connsiteX7" fmla="*/ 5224 w 191513"/>
              <a:gd name="connsiteY7" fmla="*/ 743945 h 1387187"/>
              <a:gd name="connsiteX8" fmla="*/ 175833 w 191513"/>
              <a:gd name="connsiteY8" fmla="*/ 857250 h 1387187"/>
              <a:gd name="connsiteX9" fmla="*/ 8086 w 191513"/>
              <a:gd name="connsiteY9" fmla="*/ 962012 h 1387187"/>
              <a:gd name="connsiteX10" fmla="*/ 171975 w 191513"/>
              <a:gd name="connsiteY10" fmla="*/ 1063886 h 1387187"/>
              <a:gd name="connsiteX11" fmla="*/ 3047 w 191513"/>
              <a:gd name="connsiteY11" fmla="*/ 1143154 h 1387187"/>
              <a:gd name="connsiteX12" fmla="*/ 91866 w 191513"/>
              <a:gd name="connsiteY12" fmla="*/ 1252105 h 1387187"/>
              <a:gd name="connsiteX13" fmla="*/ 92706 w 19151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07766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07766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14548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14548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2985 w 178700"/>
              <a:gd name="connsiteY11" fmla="*/ 1143154 h 1387187"/>
              <a:gd name="connsiteX12" fmla="*/ 91804 w 178700"/>
              <a:gd name="connsiteY12" fmla="*/ 1252105 h 1387187"/>
              <a:gd name="connsiteX13" fmla="*/ 92644 w 178700"/>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7653 w 178700"/>
              <a:gd name="connsiteY11" fmla="*/ 1153829 h 1387187"/>
              <a:gd name="connsiteX12" fmla="*/ 91804 w 178700"/>
              <a:gd name="connsiteY12" fmla="*/ 1252105 h 1387187"/>
              <a:gd name="connsiteX13" fmla="*/ 92644 w 178700"/>
              <a:gd name="connsite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44199 w 178700"/>
              <a:gd name="csY12" fmla="*/ 1256543 h 1387187"/>
              <a:gd name="csX13" fmla="*/ 92644 w 178700"/>
              <a:gd name="cs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15091 w 178700"/>
              <a:gd name="csY12" fmla="*/ 1256543 h 1387187"/>
              <a:gd name="csX13" fmla="*/ 92644 w 178700"/>
              <a:gd name="csY13" fmla="*/ 1387187 h 1387187"/>
              <a:gd name="csX0" fmla="*/ 170634 w 344543"/>
              <a:gd name="csY0" fmla="*/ 0 h 1387187"/>
              <a:gd name="csX1" fmla="*/ 67 w 344543"/>
              <a:gd name="csY1" fmla="*/ 103909 h 1387187"/>
              <a:gd name="csX2" fmla="*/ 178163 w 344543"/>
              <a:gd name="csY2" fmla="*/ 200849 h 1387187"/>
              <a:gd name="csX3" fmla="*/ 2594 w 344543"/>
              <a:gd name="csY3" fmla="*/ 303141 h 1387187"/>
              <a:gd name="csX4" fmla="*/ 344542 w 344543"/>
              <a:gd name="csY4" fmla="*/ 414548 h 1387187"/>
              <a:gd name="csX5" fmla="*/ 9170 w 344543"/>
              <a:gd name="csY5" fmla="*/ 522564 h 1387187"/>
              <a:gd name="csX6" fmla="*/ 178349 w 344543"/>
              <a:gd name="csY6" fmla="*/ 631668 h 1387187"/>
              <a:gd name="csX7" fmla="*/ 5219 w 344543"/>
              <a:gd name="csY7" fmla="*/ 743945 h 1387187"/>
              <a:gd name="csX8" fmla="*/ 175828 w 344543"/>
              <a:gd name="csY8" fmla="*/ 857250 h 1387187"/>
              <a:gd name="csX9" fmla="*/ 8081 w 344543"/>
              <a:gd name="csY9" fmla="*/ 962012 h 1387187"/>
              <a:gd name="csX10" fmla="*/ 171970 w 344543"/>
              <a:gd name="csY10" fmla="*/ 1063886 h 1387187"/>
              <a:gd name="csX11" fmla="*/ 7710 w 344543"/>
              <a:gd name="csY11" fmla="*/ 1153829 h 1387187"/>
              <a:gd name="csX12" fmla="*/ 115148 w 344543"/>
              <a:gd name="csY12" fmla="*/ 1256543 h 1387187"/>
              <a:gd name="csX13" fmla="*/ 92701 w 344543"/>
              <a:gd name="csY13" fmla="*/ 1387187 h 1387187"/>
              <a:gd name="csX0" fmla="*/ 292191 w 466994"/>
              <a:gd name="csY0" fmla="*/ 0 h 1387187"/>
              <a:gd name="csX1" fmla="*/ 121624 w 466994"/>
              <a:gd name="csY1" fmla="*/ 103909 h 1387187"/>
              <a:gd name="csX2" fmla="*/ 299720 w 466994"/>
              <a:gd name="csY2" fmla="*/ 200849 h 1387187"/>
              <a:gd name="csX3" fmla="*/ 124151 w 466994"/>
              <a:gd name="csY3" fmla="*/ 303141 h 1387187"/>
              <a:gd name="csX4" fmla="*/ 466099 w 466994"/>
              <a:gd name="csY4" fmla="*/ 414548 h 1387187"/>
              <a:gd name="csX5" fmla="*/ 1776 w 466994"/>
              <a:gd name="csY5" fmla="*/ 535673 h 1387187"/>
              <a:gd name="csX6" fmla="*/ 299906 w 466994"/>
              <a:gd name="csY6" fmla="*/ 631668 h 1387187"/>
              <a:gd name="csX7" fmla="*/ 126776 w 466994"/>
              <a:gd name="csY7" fmla="*/ 743945 h 1387187"/>
              <a:gd name="csX8" fmla="*/ 297385 w 466994"/>
              <a:gd name="csY8" fmla="*/ 857250 h 1387187"/>
              <a:gd name="csX9" fmla="*/ 129638 w 466994"/>
              <a:gd name="csY9" fmla="*/ 962012 h 1387187"/>
              <a:gd name="csX10" fmla="*/ 293527 w 466994"/>
              <a:gd name="csY10" fmla="*/ 1063886 h 1387187"/>
              <a:gd name="csX11" fmla="*/ 129267 w 466994"/>
              <a:gd name="csY11" fmla="*/ 1153829 h 1387187"/>
              <a:gd name="csX12" fmla="*/ 236705 w 466994"/>
              <a:gd name="csY12" fmla="*/ 1256543 h 1387187"/>
              <a:gd name="csX13" fmla="*/ 214258 w 466994"/>
              <a:gd name="csY13" fmla="*/ 1387187 h 1387187"/>
              <a:gd name="csX0" fmla="*/ 291837 w 650206"/>
              <a:gd name="csY0" fmla="*/ 0 h 1387187"/>
              <a:gd name="csX1" fmla="*/ 121270 w 650206"/>
              <a:gd name="csY1" fmla="*/ 103909 h 1387187"/>
              <a:gd name="csX2" fmla="*/ 299366 w 650206"/>
              <a:gd name="csY2" fmla="*/ 200849 h 1387187"/>
              <a:gd name="csX3" fmla="*/ 123797 w 650206"/>
              <a:gd name="csY3" fmla="*/ 303141 h 1387187"/>
              <a:gd name="csX4" fmla="*/ 465745 w 650206"/>
              <a:gd name="csY4" fmla="*/ 414548 h 1387187"/>
              <a:gd name="csX5" fmla="*/ 1422 w 650206"/>
              <a:gd name="csY5" fmla="*/ 535673 h 1387187"/>
              <a:gd name="csX6" fmla="*/ 649556 w 650206"/>
              <a:gd name="csY6" fmla="*/ 631668 h 1387187"/>
              <a:gd name="csX7" fmla="*/ 126422 w 650206"/>
              <a:gd name="csY7" fmla="*/ 743945 h 1387187"/>
              <a:gd name="csX8" fmla="*/ 297031 w 650206"/>
              <a:gd name="csY8" fmla="*/ 857250 h 1387187"/>
              <a:gd name="csX9" fmla="*/ 129284 w 650206"/>
              <a:gd name="csY9" fmla="*/ 962012 h 1387187"/>
              <a:gd name="csX10" fmla="*/ 293173 w 650206"/>
              <a:gd name="csY10" fmla="*/ 1063886 h 1387187"/>
              <a:gd name="csX11" fmla="*/ 128913 w 650206"/>
              <a:gd name="csY11" fmla="*/ 1153829 h 1387187"/>
              <a:gd name="csX12" fmla="*/ 236351 w 650206"/>
              <a:gd name="csY12" fmla="*/ 1256543 h 1387187"/>
              <a:gd name="csX13" fmla="*/ 213904 w 650206"/>
              <a:gd name="csY13" fmla="*/ 1387187 h 1387187"/>
              <a:gd name="csX0" fmla="*/ 301241 w 658960"/>
              <a:gd name="csY0" fmla="*/ 0 h 1387187"/>
              <a:gd name="csX1" fmla="*/ 130674 w 658960"/>
              <a:gd name="csY1" fmla="*/ 103909 h 1387187"/>
              <a:gd name="csX2" fmla="*/ 308770 w 658960"/>
              <a:gd name="csY2" fmla="*/ 200849 h 1387187"/>
              <a:gd name="csX3" fmla="*/ 133201 w 658960"/>
              <a:gd name="csY3" fmla="*/ 303141 h 1387187"/>
              <a:gd name="csX4" fmla="*/ 475149 w 658960"/>
              <a:gd name="csY4" fmla="*/ 414548 h 1387187"/>
              <a:gd name="csX5" fmla="*/ 10826 w 658960"/>
              <a:gd name="csY5" fmla="*/ 535673 h 1387187"/>
              <a:gd name="csX6" fmla="*/ 658960 w 658960"/>
              <a:gd name="csY6" fmla="*/ 631668 h 1387187"/>
              <a:gd name="csX7" fmla="*/ 6878 w 658960"/>
              <a:gd name="csY7" fmla="*/ 770155 h 1387187"/>
              <a:gd name="csX8" fmla="*/ 306435 w 658960"/>
              <a:gd name="csY8" fmla="*/ 857250 h 1387187"/>
              <a:gd name="csX9" fmla="*/ 138688 w 658960"/>
              <a:gd name="csY9" fmla="*/ 962012 h 1387187"/>
              <a:gd name="csX10" fmla="*/ 302577 w 658960"/>
              <a:gd name="csY10" fmla="*/ 1063886 h 1387187"/>
              <a:gd name="csX11" fmla="*/ 138317 w 658960"/>
              <a:gd name="csY11" fmla="*/ 1153829 h 1387187"/>
              <a:gd name="csX12" fmla="*/ 245755 w 658960"/>
              <a:gd name="csY12" fmla="*/ 1256543 h 1387187"/>
              <a:gd name="csX13" fmla="*/ 223308 w 658960"/>
              <a:gd name="csY13" fmla="*/ 1387187 h 1387187"/>
              <a:gd name="csX0" fmla="*/ 475711 w 834482"/>
              <a:gd name="csY0" fmla="*/ 0 h 1387187"/>
              <a:gd name="csX1" fmla="*/ 305144 w 834482"/>
              <a:gd name="csY1" fmla="*/ 103909 h 1387187"/>
              <a:gd name="csX2" fmla="*/ 483240 w 834482"/>
              <a:gd name="csY2" fmla="*/ 200849 h 1387187"/>
              <a:gd name="csX3" fmla="*/ 307671 w 834482"/>
              <a:gd name="csY3" fmla="*/ 303141 h 1387187"/>
              <a:gd name="csX4" fmla="*/ 649619 w 834482"/>
              <a:gd name="csY4" fmla="*/ 414548 h 1387187"/>
              <a:gd name="csX5" fmla="*/ 1084 w 834482"/>
              <a:gd name="csY5" fmla="*/ 535673 h 1387187"/>
              <a:gd name="csX6" fmla="*/ 833430 w 834482"/>
              <a:gd name="csY6" fmla="*/ 631668 h 1387187"/>
              <a:gd name="csX7" fmla="*/ 181348 w 834482"/>
              <a:gd name="csY7" fmla="*/ 770155 h 1387187"/>
              <a:gd name="csX8" fmla="*/ 480905 w 834482"/>
              <a:gd name="csY8" fmla="*/ 857250 h 1387187"/>
              <a:gd name="csX9" fmla="*/ 313158 w 834482"/>
              <a:gd name="csY9" fmla="*/ 962012 h 1387187"/>
              <a:gd name="csX10" fmla="*/ 477047 w 834482"/>
              <a:gd name="csY10" fmla="*/ 1063886 h 1387187"/>
              <a:gd name="csX11" fmla="*/ 312787 w 834482"/>
              <a:gd name="csY11" fmla="*/ 1153829 h 1387187"/>
              <a:gd name="csX12" fmla="*/ 420225 w 834482"/>
              <a:gd name="csY12" fmla="*/ 1256543 h 1387187"/>
              <a:gd name="csX13" fmla="*/ 397778 w 834482"/>
              <a:gd name="csY13" fmla="*/ 1387187 h 1387187"/>
              <a:gd name="csX0" fmla="*/ 501744 w 859476"/>
              <a:gd name="csY0" fmla="*/ 0 h 1387187"/>
              <a:gd name="csX1" fmla="*/ 331177 w 859476"/>
              <a:gd name="csY1" fmla="*/ 103909 h 1387187"/>
              <a:gd name="csX2" fmla="*/ 509273 w 859476"/>
              <a:gd name="csY2" fmla="*/ 200849 h 1387187"/>
              <a:gd name="csX3" fmla="*/ 333704 w 859476"/>
              <a:gd name="csY3" fmla="*/ 303141 h 1387187"/>
              <a:gd name="csX4" fmla="*/ 675652 w 859476"/>
              <a:gd name="csY4" fmla="*/ 414548 h 1387187"/>
              <a:gd name="csX5" fmla="*/ 27117 w 859476"/>
              <a:gd name="csY5" fmla="*/ 535673 h 1387187"/>
              <a:gd name="csX6" fmla="*/ 859463 w 859476"/>
              <a:gd name="csY6" fmla="*/ 631668 h 1387187"/>
              <a:gd name="csX7" fmla="*/ 4745 w 859476"/>
              <a:gd name="csY7" fmla="*/ 770158 h 1387187"/>
              <a:gd name="csX8" fmla="*/ 506938 w 859476"/>
              <a:gd name="csY8" fmla="*/ 857250 h 1387187"/>
              <a:gd name="csX9" fmla="*/ 339191 w 859476"/>
              <a:gd name="csY9" fmla="*/ 962012 h 1387187"/>
              <a:gd name="csX10" fmla="*/ 503080 w 859476"/>
              <a:gd name="csY10" fmla="*/ 1063886 h 1387187"/>
              <a:gd name="csX11" fmla="*/ 338820 w 859476"/>
              <a:gd name="csY11" fmla="*/ 1153829 h 1387187"/>
              <a:gd name="csX12" fmla="*/ 446258 w 859476"/>
              <a:gd name="csY12" fmla="*/ 1256543 h 1387187"/>
              <a:gd name="csX13" fmla="*/ 423811 w 859476"/>
              <a:gd name="csY13" fmla="*/ 1387187 h 1387187"/>
              <a:gd name="csX0" fmla="*/ 475712 w 833461"/>
              <a:gd name="csY0" fmla="*/ 0 h 1387187"/>
              <a:gd name="csX1" fmla="*/ 305145 w 833461"/>
              <a:gd name="csY1" fmla="*/ 103909 h 1387187"/>
              <a:gd name="csX2" fmla="*/ 483241 w 833461"/>
              <a:gd name="csY2" fmla="*/ 200849 h 1387187"/>
              <a:gd name="csX3" fmla="*/ 307672 w 833461"/>
              <a:gd name="csY3" fmla="*/ 303141 h 1387187"/>
              <a:gd name="csX4" fmla="*/ 649620 w 833461"/>
              <a:gd name="csY4" fmla="*/ 414548 h 1387187"/>
              <a:gd name="csX5" fmla="*/ 1085 w 833461"/>
              <a:gd name="csY5" fmla="*/ 535673 h 1387187"/>
              <a:gd name="csX6" fmla="*/ 833431 w 833461"/>
              <a:gd name="csY6" fmla="*/ 631668 h 1387187"/>
              <a:gd name="csX7" fmla="*/ 33976 w 833461"/>
              <a:gd name="csY7" fmla="*/ 757057 h 1387187"/>
              <a:gd name="csX8" fmla="*/ 480906 w 833461"/>
              <a:gd name="csY8" fmla="*/ 857250 h 1387187"/>
              <a:gd name="csX9" fmla="*/ 313159 w 833461"/>
              <a:gd name="csY9" fmla="*/ 962012 h 1387187"/>
              <a:gd name="csX10" fmla="*/ 477048 w 833461"/>
              <a:gd name="csY10" fmla="*/ 1063886 h 1387187"/>
              <a:gd name="csX11" fmla="*/ 312788 w 833461"/>
              <a:gd name="csY11" fmla="*/ 1153829 h 1387187"/>
              <a:gd name="csX12" fmla="*/ 420226 w 833461"/>
              <a:gd name="csY12" fmla="*/ 1256543 h 1387187"/>
              <a:gd name="csX13" fmla="*/ 397779 w 833461"/>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313159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569154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681 w 833428"/>
              <a:gd name="csY0" fmla="*/ 0 h 1387187"/>
              <a:gd name="csX1" fmla="*/ 305114 w 833428"/>
              <a:gd name="csY1" fmla="*/ 103909 h 1387187"/>
              <a:gd name="csX2" fmla="*/ 483210 w 833428"/>
              <a:gd name="csY2" fmla="*/ 200849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5681 w 833428"/>
              <a:gd name="csY0" fmla="*/ 0 h 1387187"/>
              <a:gd name="csX1" fmla="*/ 305114 w 833428"/>
              <a:gd name="csY1" fmla="*/ 103909 h 1387187"/>
              <a:gd name="csX2" fmla="*/ 649002 w 833428"/>
              <a:gd name="csY2" fmla="*/ 187745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257048 w 832613"/>
              <a:gd name="csY9" fmla="*/ 962012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109678 w 832613"/>
              <a:gd name="csY9" fmla="*/ 975118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59 w 832606"/>
              <a:gd name="csY0" fmla="*/ 0 h 1387187"/>
              <a:gd name="csX1" fmla="*/ 304292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74859 w 832606"/>
              <a:gd name="csY0" fmla="*/ 0 h 1387187"/>
              <a:gd name="csX1" fmla="*/ 249027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42257 w 799988"/>
              <a:gd name="csY0" fmla="*/ 0 h 1387187"/>
              <a:gd name="csX1" fmla="*/ 216425 w 799988"/>
              <a:gd name="csY1" fmla="*/ 103909 h 1387187"/>
              <a:gd name="csX2" fmla="*/ 615578 w 799988"/>
              <a:gd name="csY2" fmla="*/ 187745 h 1387187"/>
              <a:gd name="csX3" fmla="*/ 34739 w 799988"/>
              <a:gd name="csY3" fmla="*/ 316246 h 1387187"/>
              <a:gd name="csX4" fmla="*/ 708271 w 799988"/>
              <a:gd name="csY4" fmla="*/ 427654 h 1387187"/>
              <a:gd name="csX5" fmla="*/ 22893 w 799988"/>
              <a:gd name="csY5" fmla="*/ 535673 h 1387187"/>
              <a:gd name="csX6" fmla="*/ 799976 w 799988"/>
              <a:gd name="csY6" fmla="*/ 631668 h 1387187"/>
              <a:gd name="csX7" fmla="*/ 521 w 799988"/>
              <a:gd name="csY7" fmla="*/ 757057 h 1387187"/>
              <a:gd name="csX8" fmla="*/ 668500 w 799988"/>
              <a:gd name="csY8" fmla="*/ 883463 h 1387187"/>
              <a:gd name="csX9" fmla="*/ 77069 w 799988"/>
              <a:gd name="csY9" fmla="*/ 975118 h 1387187"/>
              <a:gd name="csX10" fmla="*/ 535699 w 799988"/>
              <a:gd name="csY10" fmla="*/ 1063886 h 1387187"/>
              <a:gd name="csX11" fmla="*/ 279333 w 799988"/>
              <a:gd name="csY11" fmla="*/ 1153829 h 1387187"/>
              <a:gd name="csX12" fmla="*/ 386771 w 799988"/>
              <a:gd name="csY12" fmla="*/ 1256543 h 1387187"/>
              <a:gd name="csX13" fmla="*/ 364324 w 799988"/>
              <a:gd name="csY13" fmla="*/ 1387187 h 1387187"/>
              <a:gd name="csX0" fmla="*/ 474861 w 832607"/>
              <a:gd name="csY0" fmla="*/ 0 h 1387187"/>
              <a:gd name="csX1" fmla="*/ 249029 w 832607"/>
              <a:gd name="csY1" fmla="*/ 103909 h 1387187"/>
              <a:gd name="csX2" fmla="*/ 648182 w 832607"/>
              <a:gd name="csY2" fmla="*/ 187745 h 1387187"/>
              <a:gd name="csX3" fmla="*/ 67343 w 832607"/>
              <a:gd name="csY3" fmla="*/ 316246 h 1387187"/>
              <a:gd name="csX4" fmla="*/ 740875 w 832607"/>
              <a:gd name="csY4" fmla="*/ 427654 h 1387187"/>
              <a:gd name="csX5" fmla="*/ 233 w 832607"/>
              <a:gd name="csY5" fmla="*/ 535673 h 1387187"/>
              <a:gd name="csX6" fmla="*/ 832580 w 832607"/>
              <a:gd name="csY6" fmla="*/ 631668 h 1387187"/>
              <a:gd name="csX7" fmla="*/ 33125 w 832607"/>
              <a:gd name="csY7" fmla="*/ 757057 h 1387187"/>
              <a:gd name="csX8" fmla="*/ 701104 w 832607"/>
              <a:gd name="csY8" fmla="*/ 883463 h 1387187"/>
              <a:gd name="csX9" fmla="*/ 109673 w 832607"/>
              <a:gd name="csY9" fmla="*/ 975118 h 1387187"/>
              <a:gd name="csX10" fmla="*/ 568303 w 832607"/>
              <a:gd name="csY10" fmla="*/ 1063886 h 1387187"/>
              <a:gd name="csX11" fmla="*/ 311937 w 832607"/>
              <a:gd name="csY11" fmla="*/ 1153829 h 1387187"/>
              <a:gd name="csX12" fmla="*/ 419375 w 832607"/>
              <a:gd name="csY12" fmla="*/ 1256543 h 1387187"/>
              <a:gd name="csX13" fmla="*/ 396928 w 832607"/>
              <a:gd name="csY13" fmla="*/ 1387187 h 1387187"/>
              <a:gd name="csX0" fmla="*/ 479077 w 836795"/>
              <a:gd name="csY0" fmla="*/ 0 h 1387187"/>
              <a:gd name="csX1" fmla="*/ 253245 w 836795"/>
              <a:gd name="csY1" fmla="*/ 103909 h 1387187"/>
              <a:gd name="csX2" fmla="*/ 652398 w 836795"/>
              <a:gd name="csY2" fmla="*/ 187745 h 1387187"/>
              <a:gd name="csX3" fmla="*/ 71559 w 836795"/>
              <a:gd name="csY3" fmla="*/ 316246 h 1387187"/>
              <a:gd name="csX4" fmla="*/ 745091 w 836795"/>
              <a:gd name="csY4" fmla="*/ 427654 h 1387187"/>
              <a:gd name="csX5" fmla="*/ 4449 w 836795"/>
              <a:gd name="csY5" fmla="*/ 535673 h 1387187"/>
              <a:gd name="csX6" fmla="*/ 836796 w 836795"/>
              <a:gd name="csY6" fmla="*/ 631668 h 1387187"/>
              <a:gd name="csX7" fmla="*/ 498 w 836795"/>
              <a:gd name="csY7" fmla="*/ 783271 h 1387187"/>
              <a:gd name="csX8" fmla="*/ 705320 w 836795"/>
              <a:gd name="csY8" fmla="*/ 883463 h 1387187"/>
              <a:gd name="csX9" fmla="*/ 113889 w 836795"/>
              <a:gd name="csY9" fmla="*/ 975118 h 1387187"/>
              <a:gd name="csX10" fmla="*/ 572519 w 836795"/>
              <a:gd name="csY10" fmla="*/ 1063886 h 1387187"/>
              <a:gd name="csX11" fmla="*/ 316153 w 836795"/>
              <a:gd name="csY11" fmla="*/ 1153829 h 1387187"/>
              <a:gd name="csX12" fmla="*/ 423591 w 836795"/>
              <a:gd name="csY12" fmla="*/ 1256543 h 1387187"/>
              <a:gd name="csX13" fmla="*/ 401144 w 836795"/>
              <a:gd name="csY13" fmla="*/ 1387187 h 1387187"/>
              <a:gd name="csX0" fmla="*/ 479077 w 836797"/>
              <a:gd name="csY0" fmla="*/ 0 h 1583766"/>
              <a:gd name="csX1" fmla="*/ 253245 w 836797"/>
              <a:gd name="csY1" fmla="*/ 103909 h 1583766"/>
              <a:gd name="csX2" fmla="*/ 652398 w 836797"/>
              <a:gd name="csY2" fmla="*/ 187745 h 1583766"/>
              <a:gd name="csX3" fmla="*/ 71559 w 836797"/>
              <a:gd name="csY3" fmla="*/ 316246 h 1583766"/>
              <a:gd name="csX4" fmla="*/ 745091 w 836797"/>
              <a:gd name="csY4" fmla="*/ 427654 h 1583766"/>
              <a:gd name="csX5" fmla="*/ 4449 w 836797"/>
              <a:gd name="csY5" fmla="*/ 535673 h 1583766"/>
              <a:gd name="csX6" fmla="*/ 836796 w 836797"/>
              <a:gd name="csY6" fmla="*/ 631668 h 1583766"/>
              <a:gd name="csX7" fmla="*/ 498 w 836797"/>
              <a:gd name="csY7" fmla="*/ 783271 h 1583766"/>
              <a:gd name="csX8" fmla="*/ 705320 w 836797"/>
              <a:gd name="csY8" fmla="*/ 883463 h 1583766"/>
              <a:gd name="csX9" fmla="*/ 113889 w 836797"/>
              <a:gd name="csY9" fmla="*/ 975118 h 1583766"/>
              <a:gd name="csX10" fmla="*/ 572519 w 836797"/>
              <a:gd name="csY10" fmla="*/ 1063886 h 1583766"/>
              <a:gd name="csX11" fmla="*/ 316153 w 836797"/>
              <a:gd name="csY11" fmla="*/ 1153829 h 1583766"/>
              <a:gd name="csX12" fmla="*/ 423591 w 836797"/>
              <a:gd name="csY12" fmla="*/ 1256543 h 1583766"/>
              <a:gd name="csX13" fmla="*/ 401143 w 836797"/>
              <a:gd name="csY13" fmla="*/ 1583766 h 1583766"/>
              <a:gd name="csX0" fmla="*/ 479077 w 836795"/>
              <a:gd name="csY0" fmla="*/ 42649 h 1626415"/>
              <a:gd name="csX1" fmla="*/ 447072 w 836795"/>
              <a:gd name="csY1" fmla="*/ 3635 h 1626415"/>
              <a:gd name="csX2" fmla="*/ 253245 w 836795"/>
              <a:gd name="csY2" fmla="*/ 146558 h 1626415"/>
              <a:gd name="csX3" fmla="*/ 652398 w 836795"/>
              <a:gd name="csY3" fmla="*/ 230394 h 1626415"/>
              <a:gd name="csX4" fmla="*/ 71559 w 836795"/>
              <a:gd name="csY4" fmla="*/ 358895 h 1626415"/>
              <a:gd name="csX5" fmla="*/ 745091 w 836795"/>
              <a:gd name="csY5" fmla="*/ 470303 h 1626415"/>
              <a:gd name="csX6" fmla="*/ 4449 w 836795"/>
              <a:gd name="csY6" fmla="*/ 578322 h 1626415"/>
              <a:gd name="csX7" fmla="*/ 836796 w 836795"/>
              <a:gd name="csY7" fmla="*/ 674317 h 1626415"/>
              <a:gd name="csX8" fmla="*/ 498 w 836795"/>
              <a:gd name="csY8" fmla="*/ 825920 h 1626415"/>
              <a:gd name="csX9" fmla="*/ 705320 w 836795"/>
              <a:gd name="csY9" fmla="*/ 926112 h 1626415"/>
              <a:gd name="csX10" fmla="*/ 113889 w 836795"/>
              <a:gd name="csY10" fmla="*/ 1017767 h 1626415"/>
              <a:gd name="csX11" fmla="*/ 572519 w 836795"/>
              <a:gd name="csY11" fmla="*/ 1106535 h 1626415"/>
              <a:gd name="csX12" fmla="*/ 316153 w 836795"/>
              <a:gd name="csY12" fmla="*/ 1196478 h 1626415"/>
              <a:gd name="csX13" fmla="*/ 423591 w 836795"/>
              <a:gd name="csY13" fmla="*/ 1299192 h 1626415"/>
              <a:gd name="csX14" fmla="*/ 401143 w 836795"/>
              <a:gd name="csY14" fmla="*/ 1626415 h 1626415"/>
              <a:gd name="csX0" fmla="*/ 479077 w 836797"/>
              <a:gd name="csY0" fmla="*/ 408788 h 1992554"/>
              <a:gd name="csX1" fmla="*/ 447071 w 836797"/>
              <a:gd name="csY1" fmla="*/ 522 h 1992554"/>
              <a:gd name="csX2" fmla="*/ 253245 w 836797"/>
              <a:gd name="csY2" fmla="*/ 512697 h 1992554"/>
              <a:gd name="csX3" fmla="*/ 652398 w 836797"/>
              <a:gd name="csY3" fmla="*/ 596533 h 1992554"/>
              <a:gd name="csX4" fmla="*/ 71559 w 836797"/>
              <a:gd name="csY4" fmla="*/ 725034 h 1992554"/>
              <a:gd name="csX5" fmla="*/ 745091 w 836797"/>
              <a:gd name="csY5" fmla="*/ 836442 h 1992554"/>
              <a:gd name="csX6" fmla="*/ 4449 w 836797"/>
              <a:gd name="csY6" fmla="*/ 944461 h 1992554"/>
              <a:gd name="csX7" fmla="*/ 836796 w 836797"/>
              <a:gd name="csY7" fmla="*/ 1040456 h 1992554"/>
              <a:gd name="csX8" fmla="*/ 498 w 836797"/>
              <a:gd name="csY8" fmla="*/ 1192059 h 1992554"/>
              <a:gd name="csX9" fmla="*/ 705320 w 836797"/>
              <a:gd name="csY9" fmla="*/ 1292251 h 1992554"/>
              <a:gd name="csX10" fmla="*/ 113889 w 836797"/>
              <a:gd name="csY10" fmla="*/ 1383906 h 1992554"/>
              <a:gd name="csX11" fmla="*/ 572519 w 836797"/>
              <a:gd name="csY11" fmla="*/ 1472674 h 1992554"/>
              <a:gd name="csX12" fmla="*/ 316153 w 836797"/>
              <a:gd name="csY12" fmla="*/ 1562617 h 1992554"/>
              <a:gd name="csX13" fmla="*/ 423591 w 836797"/>
              <a:gd name="csY13" fmla="*/ 1665331 h 1992554"/>
              <a:gd name="csX14" fmla="*/ 401143 w 836797"/>
              <a:gd name="csY14" fmla="*/ 1992554 h 1992554"/>
              <a:gd name="csX0" fmla="*/ 479077 w 836795"/>
              <a:gd name="csY0" fmla="*/ 151088 h 1734854"/>
              <a:gd name="csX1" fmla="*/ 368313 w 836795"/>
              <a:gd name="csY1" fmla="*/ 1305 h 1734854"/>
              <a:gd name="csX2" fmla="*/ 253245 w 836795"/>
              <a:gd name="csY2" fmla="*/ 254997 h 1734854"/>
              <a:gd name="csX3" fmla="*/ 652398 w 836795"/>
              <a:gd name="csY3" fmla="*/ 338833 h 1734854"/>
              <a:gd name="csX4" fmla="*/ 71559 w 836795"/>
              <a:gd name="csY4" fmla="*/ 467334 h 1734854"/>
              <a:gd name="csX5" fmla="*/ 745091 w 836795"/>
              <a:gd name="csY5" fmla="*/ 578742 h 1734854"/>
              <a:gd name="csX6" fmla="*/ 4449 w 836795"/>
              <a:gd name="csY6" fmla="*/ 686761 h 1734854"/>
              <a:gd name="csX7" fmla="*/ 836796 w 836795"/>
              <a:gd name="csY7" fmla="*/ 782756 h 1734854"/>
              <a:gd name="csX8" fmla="*/ 498 w 836795"/>
              <a:gd name="csY8" fmla="*/ 934359 h 1734854"/>
              <a:gd name="csX9" fmla="*/ 705320 w 836795"/>
              <a:gd name="csY9" fmla="*/ 1034551 h 1734854"/>
              <a:gd name="csX10" fmla="*/ 113889 w 836795"/>
              <a:gd name="csY10" fmla="*/ 1126206 h 1734854"/>
              <a:gd name="csX11" fmla="*/ 572519 w 836795"/>
              <a:gd name="csY11" fmla="*/ 1214974 h 1734854"/>
              <a:gd name="csX12" fmla="*/ 316153 w 836795"/>
              <a:gd name="csY12" fmla="*/ 1304917 h 1734854"/>
              <a:gd name="csX13" fmla="*/ 423591 w 836795"/>
              <a:gd name="csY13" fmla="*/ 1407631 h 1734854"/>
              <a:gd name="csX14" fmla="*/ 401143 w 836795"/>
              <a:gd name="csY14" fmla="*/ 1734854 h 1734854"/>
              <a:gd name="csX0" fmla="*/ 557833 w 836797"/>
              <a:gd name="csY0" fmla="*/ 136 h 1971617"/>
              <a:gd name="csX1" fmla="*/ 368313 w 836797"/>
              <a:gd name="csY1" fmla="*/ 238068 h 1971617"/>
              <a:gd name="csX2" fmla="*/ 253245 w 836797"/>
              <a:gd name="csY2" fmla="*/ 491760 h 1971617"/>
              <a:gd name="csX3" fmla="*/ 652398 w 836797"/>
              <a:gd name="csY3" fmla="*/ 575596 h 1971617"/>
              <a:gd name="csX4" fmla="*/ 71559 w 836797"/>
              <a:gd name="csY4" fmla="*/ 704097 h 1971617"/>
              <a:gd name="csX5" fmla="*/ 745091 w 836797"/>
              <a:gd name="csY5" fmla="*/ 815505 h 1971617"/>
              <a:gd name="csX6" fmla="*/ 4449 w 836797"/>
              <a:gd name="csY6" fmla="*/ 923524 h 1971617"/>
              <a:gd name="csX7" fmla="*/ 836796 w 836797"/>
              <a:gd name="csY7" fmla="*/ 1019519 h 1971617"/>
              <a:gd name="csX8" fmla="*/ 498 w 836797"/>
              <a:gd name="csY8" fmla="*/ 1171122 h 1971617"/>
              <a:gd name="csX9" fmla="*/ 705320 w 836797"/>
              <a:gd name="csY9" fmla="*/ 1271314 h 1971617"/>
              <a:gd name="csX10" fmla="*/ 113889 w 836797"/>
              <a:gd name="csY10" fmla="*/ 1362969 h 1971617"/>
              <a:gd name="csX11" fmla="*/ 572519 w 836797"/>
              <a:gd name="csY11" fmla="*/ 1451737 h 1971617"/>
              <a:gd name="csX12" fmla="*/ 316153 w 836797"/>
              <a:gd name="csY12" fmla="*/ 1541680 h 1971617"/>
              <a:gd name="csX13" fmla="*/ 423591 w 836797"/>
              <a:gd name="csY13" fmla="*/ 1644394 h 1971617"/>
              <a:gd name="csX14" fmla="*/ 401143 w 836797"/>
              <a:gd name="csY14" fmla="*/ 1971617 h 1971617"/>
              <a:gd name="csX0" fmla="*/ 557833 w 836795"/>
              <a:gd name="csY0" fmla="*/ 88 h 1971569"/>
              <a:gd name="csX1" fmla="*/ 486449 w 836795"/>
              <a:gd name="csY1" fmla="*/ 367260 h 1971569"/>
              <a:gd name="csX2" fmla="*/ 253245 w 836795"/>
              <a:gd name="csY2" fmla="*/ 491712 h 1971569"/>
              <a:gd name="csX3" fmla="*/ 652398 w 836795"/>
              <a:gd name="csY3" fmla="*/ 575548 h 1971569"/>
              <a:gd name="csX4" fmla="*/ 71559 w 836795"/>
              <a:gd name="csY4" fmla="*/ 704049 h 1971569"/>
              <a:gd name="csX5" fmla="*/ 745091 w 836795"/>
              <a:gd name="csY5" fmla="*/ 815457 h 1971569"/>
              <a:gd name="csX6" fmla="*/ 4449 w 836795"/>
              <a:gd name="csY6" fmla="*/ 923476 h 1971569"/>
              <a:gd name="csX7" fmla="*/ 836796 w 836795"/>
              <a:gd name="csY7" fmla="*/ 1019471 h 1971569"/>
              <a:gd name="csX8" fmla="*/ 498 w 836795"/>
              <a:gd name="csY8" fmla="*/ 1171074 h 1971569"/>
              <a:gd name="csX9" fmla="*/ 705320 w 836795"/>
              <a:gd name="csY9" fmla="*/ 1271266 h 1971569"/>
              <a:gd name="csX10" fmla="*/ 113889 w 836795"/>
              <a:gd name="csY10" fmla="*/ 1362921 h 1971569"/>
              <a:gd name="csX11" fmla="*/ 572519 w 836795"/>
              <a:gd name="csY11" fmla="*/ 1451689 h 1971569"/>
              <a:gd name="csX12" fmla="*/ 316153 w 836795"/>
              <a:gd name="csY12" fmla="*/ 1541632 h 1971569"/>
              <a:gd name="csX13" fmla="*/ 423591 w 836795"/>
              <a:gd name="csY13" fmla="*/ 1644346 h 1971569"/>
              <a:gd name="csX14" fmla="*/ 401143 w 836795"/>
              <a:gd name="csY14" fmla="*/ 1971569 h 1971569"/>
              <a:gd name="csX0" fmla="*/ 459383 w 836797"/>
              <a:gd name="csY0" fmla="*/ 136 h 1842373"/>
              <a:gd name="csX1" fmla="*/ 486449 w 836797"/>
              <a:gd name="csY1" fmla="*/ 238064 h 1842373"/>
              <a:gd name="csX2" fmla="*/ 253245 w 836797"/>
              <a:gd name="csY2" fmla="*/ 362516 h 1842373"/>
              <a:gd name="csX3" fmla="*/ 652398 w 836797"/>
              <a:gd name="csY3" fmla="*/ 446352 h 1842373"/>
              <a:gd name="csX4" fmla="*/ 71559 w 836797"/>
              <a:gd name="csY4" fmla="*/ 574853 h 1842373"/>
              <a:gd name="csX5" fmla="*/ 745091 w 836797"/>
              <a:gd name="csY5" fmla="*/ 686261 h 1842373"/>
              <a:gd name="csX6" fmla="*/ 4449 w 836797"/>
              <a:gd name="csY6" fmla="*/ 794280 h 1842373"/>
              <a:gd name="csX7" fmla="*/ 836796 w 836797"/>
              <a:gd name="csY7" fmla="*/ 890275 h 1842373"/>
              <a:gd name="csX8" fmla="*/ 498 w 836797"/>
              <a:gd name="csY8" fmla="*/ 1041878 h 1842373"/>
              <a:gd name="csX9" fmla="*/ 705320 w 836797"/>
              <a:gd name="csY9" fmla="*/ 1142070 h 1842373"/>
              <a:gd name="csX10" fmla="*/ 113889 w 836797"/>
              <a:gd name="csY10" fmla="*/ 1233725 h 1842373"/>
              <a:gd name="csX11" fmla="*/ 572519 w 836797"/>
              <a:gd name="csY11" fmla="*/ 1322493 h 1842373"/>
              <a:gd name="csX12" fmla="*/ 316153 w 836797"/>
              <a:gd name="csY12" fmla="*/ 1412436 h 1842373"/>
              <a:gd name="csX13" fmla="*/ 423591 w 836797"/>
              <a:gd name="csY13" fmla="*/ 1515150 h 1842373"/>
              <a:gd name="csX14" fmla="*/ 401143 w 836797"/>
              <a:gd name="csY14" fmla="*/ 1842373 h 1842373"/>
              <a:gd name="csX0" fmla="*/ 459383 w 836795"/>
              <a:gd name="csY0" fmla="*/ 119 h 1842356"/>
              <a:gd name="csX1" fmla="*/ 427381 w 836795"/>
              <a:gd name="csY1" fmla="*/ 274972 h 1842356"/>
              <a:gd name="csX2" fmla="*/ 253245 w 836795"/>
              <a:gd name="csY2" fmla="*/ 362499 h 1842356"/>
              <a:gd name="csX3" fmla="*/ 652398 w 836795"/>
              <a:gd name="csY3" fmla="*/ 446335 h 1842356"/>
              <a:gd name="csX4" fmla="*/ 71559 w 836795"/>
              <a:gd name="csY4" fmla="*/ 574836 h 1842356"/>
              <a:gd name="csX5" fmla="*/ 745091 w 836795"/>
              <a:gd name="csY5" fmla="*/ 686244 h 1842356"/>
              <a:gd name="csX6" fmla="*/ 4449 w 836795"/>
              <a:gd name="csY6" fmla="*/ 794263 h 1842356"/>
              <a:gd name="csX7" fmla="*/ 836796 w 836795"/>
              <a:gd name="csY7" fmla="*/ 890258 h 1842356"/>
              <a:gd name="csX8" fmla="*/ 498 w 836795"/>
              <a:gd name="csY8" fmla="*/ 1041861 h 1842356"/>
              <a:gd name="csX9" fmla="*/ 705320 w 836795"/>
              <a:gd name="csY9" fmla="*/ 1142053 h 1842356"/>
              <a:gd name="csX10" fmla="*/ 113889 w 836795"/>
              <a:gd name="csY10" fmla="*/ 1233708 h 1842356"/>
              <a:gd name="csX11" fmla="*/ 572519 w 836795"/>
              <a:gd name="csY11" fmla="*/ 1322476 h 1842356"/>
              <a:gd name="csX12" fmla="*/ 316153 w 836795"/>
              <a:gd name="csY12" fmla="*/ 1412419 h 1842356"/>
              <a:gd name="csX13" fmla="*/ 423591 w 836795"/>
              <a:gd name="csY13" fmla="*/ 1515133 h 1842356"/>
              <a:gd name="csX14" fmla="*/ 401143 w 836795"/>
              <a:gd name="csY14" fmla="*/ 1842356 h 18423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836795" h="1842356">
                <a:moveTo>
                  <a:pt x="459383" y="119"/>
                </a:moveTo>
                <a:cubicBezTo>
                  <a:pt x="454049" y="-6383"/>
                  <a:pt x="465020" y="257654"/>
                  <a:pt x="427381" y="274972"/>
                </a:cubicBezTo>
                <a:cubicBezTo>
                  <a:pt x="389742" y="292290"/>
                  <a:pt x="215742" y="333939"/>
                  <a:pt x="253245" y="362499"/>
                </a:cubicBezTo>
                <a:cubicBezTo>
                  <a:pt x="290748" y="391059"/>
                  <a:pt x="682679" y="410946"/>
                  <a:pt x="652398" y="446335"/>
                </a:cubicBezTo>
                <a:cubicBezTo>
                  <a:pt x="622117" y="481724"/>
                  <a:pt x="56110" y="534851"/>
                  <a:pt x="71559" y="574836"/>
                </a:cubicBezTo>
                <a:cubicBezTo>
                  <a:pt x="87008" y="614821"/>
                  <a:pt x="756276" y="649673"/>
                  <a:pt x="745091" y="686244"/>
                </a:cubicBezTo>
                <a:cubicBezTo>
                  <a:pt x="733906" y="722815"/>
                  <a:pt x="-10835" y="760261"/>
                  <a:pt x="4449" y="794263"/>
                </a:cubicBezTo>
                <a:cubicBezTo>
                  <a:pt x="19733" y="828265"/>
                  <a:pt x="837454" y="848992"/>
                  <a:pt x="836796" y="890258"/>
                </a:cubicBezTo>
                <a:cubicBezTo>
                  <a:pt x="836138" y="931524"/>
                  <a:pt x="22411" y="999895"/>
                  <a:pt x="498" y="1041861"/>
                </a:cubicBezTo>
                <a:cubicBezTo>
                  <a:pt x="-21415" y="1083827"/>
                  <a:pt x="686422" y="1110079"/>
                  <a:pt x="705320" y="1142053"/>
                </a:cubicBezTo>
                <a:cubicBezTo>
                  <a:pt x="724219" y="1174028"/>
                  <a:pt x="136022" y="1203638"/>
                  <a:pt x="113889" y="1233708"/>
                </a:cubicBezTo>
                <a:cubicBezTo>
                  <a:pt x="91756" y="1263778"/>
                  <a:pt x="538808" y="1292691"/>
                  <a:pt x="572519" y="1322476"/>
                </a:cubicBezTo>
                <a:cubicBezTo>
                  <a:pt x="606230" y="1352261"/>
                  <a:pt x="340974" y="1380310"/>
                  <a:pt x="316153" y="1412419"/>
                </a:cubicBezTo>
                <a:cubicBezTo>
                  <a:pt x="291332" y="1444529"/>
                  <a:pt x="407139" y="1480497"/>
                  <a:pt x="423591" y="1515133"/>
                </a:cubicBezTo>
                <a:cubicBezTo>
                  <a:pt x="426723" y="1564587"/>
                  <a:pt x="381230" y="1799930"/>
                  <a:pt x="401143" y="1842356"/>
                </a:cubicBezTo>
              </a:path>
            </a:pathLst>
          </a:custGeom>
          <a:noFill/>
          <a:ln w="12700" cap="flat">
            <a:solidFill>
              <a:srgbClr val="DF3B3B">
                <a:alpha val="50196"/>
              </a:srgbClr>
            </a:solidFill>
            <a:prstDash val="solid"/>
            <a:miter lim="800000"/>
            <a:headEnd type="none" w="med" len="sm"/>
            <a:tailEnd type="triangle" w="med"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icrosoft New Tai Lue"/>
              <a:ea typeface="+mn-ea"/>
              <a:cs typeface="+mn-cs"/>
            </a:endParaRPr>
          </a:p>
        </p:txBody>
      </p:sp>
      <p:sp>
        <p:nvSpPr>
          <p:cNvPr id="2587" name="TextBox 2586">
            <a:extLst>
              <a:ext uri="{FF2B5EF4-FFF2-40B4-BE49-F238E27FC236}">
                <a16:creationId xmlns:a16="http://schemas.microsoft.com/office/drawing/2014/main" id="{F761D484-A7D4-2875-B456-4CB0E797C6E8}"/>
              </a:ext>
            </a:extLst>
          </p:cNvPr>
          <p:cNvSpPr txBox="1"/>
          <p:nvPr/>
        </p:nvSpPr>
        <p:spPr>
          <a:xfrm>
            <a:off x="4245508" y="4701994"/>
            <a:ext cx="2681023" cy="523220"/>
          </a:xfrm>
          <a:prstGeom prst="rect">
            <a:avLst/>
          </a:prstGeom>
          <a:noFill/>
        </p:spPr>
        <p:txBody>
          <a:bodyPr wrap="square">
            <a:spAutoFit/>
          </a:bodyPr>
          <a:lstStyle/>
          <a:p>
            <a:pPr algn="ctr">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Direction-resolved</a:t>
            </a:r>
            <a:r>
              <a:rPr kumimoji="0" lang="en-US" sz="1400" b="0" i="0" u="none" strike="noStrike" kern="1200" cap="none" spc="0" normalizeH="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altLang="zh-CN"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cyclicity (branching ratio)</a:t>
            </a:r>
            <a:r>
              <a:rPr lang="en-US" altLang="zh-CN" sz="1400" dirty="0">
                <a:solidFill>
                  <a:srgbClr val="000000"/>
                </a:solidFill>
                <a:latin typeface="Arial" panose="020B0604020202020204" pitchFamily="34" charset="0"/>
                <a:cs typeface="Arial" panose="020B0604020202020204" pitchFamily="34" charset="0"/>
              </a:rPr>
              <a:t> </a:t>
            </a:r>
            <a:r>
              <a:rPr lang="en-US" altLang="zh-CN" sz="1400" b="1" dirty="0">
                <a:solidFill>
                  <a:srgbClr val="000000"/>
                </a:solidFill>
                <a:latin typeface="Arial" panose="020B0604020202020204" pitchFamily="34" charset="0"/>
                <a:cs typeface="Arial" panose="020B0604020202020204" pitchFamily="34" charset="0"/>
              </a:rPr>
              <a:t>~ 134</a:t>
            </a:r>
          </a:p>
        </p:txBody>
      </p:sp>
      <p:pic>
        <p:nvPicPr>
          <p:cNvPr id="2588" name="Graphic 2587">
            <a:extLst>
              <a:ext uri="{FF2B5EF4-FFF2-40B4-BE49-F238E27FC236}">
                <a16:creationId xmlns:a16="http://schemas.microsoft.com/office/drawing/2014/main" id="{D3D26292-10A0-51FC-3699-84D53D8B42A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06851" y="2690720"/>
            <a:ext cx="908180" cy="1162080"/>
          </a:xfrm>
          <a:prstGeom prst="rect">
            <a:avLst/>
          </a:prstGeom>
        </p:spPr>
      </p:pic>
      <p:sp>
        <p:nvSpPr>
          <p:cNvPr id="2589" name="TextBox 2588">
            <a:extLst>
              <a:ext uri="{FF2B5EF4-FFF2-40B4-BE49-F238E27FC236}">
                <a16:creationId xmlns:a16="http://schemas.microsoft.com/office/drawing/2014/main" id="{4AD13D7A-8E04-F00F-0FCA-B0B0CF560AB9}"/>
              </a:ext>
            </a:extLst>
          </p:cNvPr>
          <p:cNvSpPr txBox="1"/>
          <p:nvPr/>
        </p:nvSpPr>
        <p:spPr>
          <a:xfrm>
            <a:off x="2963872" y="2133980"/>
            <a:ext cx="908180" cy="33132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a:t>
            </a:r>
            <a:r>
              <a:rPr kumimoji="0" lang="en-US" altLang="zh-CN"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araday</a:t>
            </a:r>
            <a:r>
              <a:rPr kumimoji="0" lang="en-US" sz="1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p:txBody>
      </p:sp>
      <p:sp>
        <p:nvSpPr>
          <p:cNvPr id="2590" name="TextBox 2589">
            <a:extLst>
              <a:ext uri="{FF2B5EF4-FFF2-40B4-BE49-F238E27FC236}">
                <a16:creationId xmlns:a16="http://schemas.microsoft.com/office/drawing/2014/main" id="{99548CAE-A23D-C52B-E8D3-3B64A4E0686E}"/>
              </a:ext>
            </a:extLst>
          </p:cNvPr>
          <p:cNvSpPr txBox="1"/>
          <p:nvPr/>
        </p:nvSpPr>
        <p:spPr>
          <a:xfrm>
            <a:off x="10071109" y="2149757"/>
            <a:ext cx="908180" cy="3155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V</a:t>
            </a:r>
            <a:r>
              <a:rPr kumimoji="0" lang="en-US" altLang="zh-CN"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oigt</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591" name="TextBox 2590">
            <a:extLst>
              <a:ext uri="{FF2B5EF4-FFF2-40B4-BE49-F238E27FC236}">
                <a16:creationId xmlns:a16="http://schemas.microsoft.com/office/drawing/2014/main" id="{F924A176-513D-4724-3437-08EDA20E3A20}"/>
              </a:ext>
            </a:extLst>
          </p:cNvPr>
          <p:cNvSpPr txBox="1"/>
          <p:nvPr/>
        </p:nvSpPr>
        <p:spPr>
          <a:xfrm>
            <a:off x="6533867" y="2149757"/>
            <a:ext cx="908180" cy="3155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a:t>
            </a:r>
            <a:r>
              <a:rPr kumimoji="0" lang="en-US" altLang="zh-CN"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blique</a:t>
            </a:r>
            <a:endParaRPr kumimoji="0" lang="en-US"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592" name="TextBox 2591">
            <a:extLst>
              <a:ext uri="{FF2B5EF4-FFF2-40B4-BE49-F238E27FC236}">
                <a16:creationId xmlns:a16="http://schemas.microsoft.com/office/drawing/2014/main" id="{B3E34F31-FF65-B7B6-B315-3FC80C2F1651}"/>
              </a:ext>
            </a:extLst>
          </p:cNvPr>
          <p:cNvSpPr txBox="1"/>
          <p:nvPr/>
        </p:nvSpPr>
        <p:spPr>
          <a:xfrm>
            <a:off x="986212" y="1299027"/>
            <a:ext cx="320524" cy="4102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a:t>
            </a: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p:txBody>
      </p:sp>
      <p:sp>
        <p:nvSpPr>
          <p:cNvPr id="2593" name="TextBox 2592">
            <a:extLst>
              <a:ext uri="{FF2B5EF4-FFF2-40B4-BE49-F238E27FC236}">
                <a16:creationId xmlns:a16="http://schemas.microsoft.com/office/drawing/2014/main" id="{9BDCAD6E-3B36-73C9-0CD1-9F31F9C3DFE3}"/>
              </a:ext>
            </a:extLst>
          </p:cNvPr>
          <p:cNvSpPr txBox="1"/>
          <p:nvPr/>
        </p:nvSpPr>
        <p:spPr>
          <a:xfrm>
            <a:off x="4668390" y="1299027"/>
            <a:ext cx="320524" cy="4102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a:t>
            </a: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p:txBody>
      </p:sp>
      <p:sp>
        <p:nvSpPr>
          <p:cNvPr id="2594" name="TextBox 2593">
            <a:extLst>
              <a:ext uri="{FF2B5EF4-FFF2-40B4-BE49-F238E27FC236}">
                <a16:creationId xmlns:a16="http://schemas.microsoft.com/office/drawing/2014/main" id="{A7A1A88D-6BC7-11EB-A827-891A8E6DB4EB}"/>
              </a:ext>
            </a:extLst>
          </p:cNvPr>
          <p:cNvSpPr txBox="1"/>
          <p:nvPr/>
        </p:nvSpPr>
        <p:spPr>
          <a:xfrm>
            <a:off x="8307770" y="1299027"/>
            <a:ext cx="320524" cy="4102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a:t>
            </a: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p:txBody>
      </p:sp>
      <p:sp>
        <p:nvSpPr>
          <p:cNvPr id="2595" name="TextBox 2594">
            <a:extLst>
              <a:ext uri="{FF2B5EF4-FFF2-40B4-BE49-F238E27FC236}">
                <a16:creationId xmlns:a16="http://schemas.microsoft.com/office/drawing/2014/main" id="{2829E8E0-9568-A6AD-AE3B-214D9329D60F}"/>
              </a:ext>
            </a:extLst>
          </p:cNvPr>
          <p:cNvSpPr txBox="1"/>
          <p:nvPr/>
        </p:nvSpPr>
        <p:spPr>
          <a:xfrm>
            <a:off x="512259" y="2797622"/>
            <a:ext cx="320524" cy="4102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a:t>
            </a:r>
            <a:r>
              <a:rPr kumimoji="0" lang="en-US"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p:txBody>
      </p:sp>
      <p:sp>
        <p:nvSpPr>
          <p:cNvPr id="2596" name="TextBox 2595">
            <a:extLst>
              <a:ext uri="{FF2B5EF4-FFF2-40B4-BE49-F238E27FC236}">
                <a16:creationId xmlns:a16="http://schemas.microsoft.com/office/drawing/2014/main" id="{34904624-6A4F-2900-2456-2194C612FFC9}"/>
              </a:ext>
            </a:extLst>
          </p:cNvPr>
          <p:cNvSpPr txBox="1"/>
          <p:nvPr/>
        </p:nvSpPr>
        <p:spPr>
          <a:xfrm>
            <a:off x="4292019" y="2797622"/>
            <a:ext cx="320524" cy="4102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a:t>
            </a: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p:txBody>
      </p:sp>
      <p:sp>
        <p:nvSpPr>
          <p:cNvPr id="2597" name="TextBox 2596">
            <a:extLst>
              <a:ext uri="{FF2B5EF4-FFF2-40B4-BE49-F238E27FC236}">
                <a16:creationId xmlns:a16="http://schemas.microsoft.com/office/drawing/2014/main" id="{349FA320-689F-B8FC-3650-43B7E9655C29}"/>
              </a:ext>
            </a:extLst>
          </p:cNvPr>
          <p:cNvSpPr txBox="1"/>
          <p:nvPr/>
        </p:nvSpPr>
        <p:spPr>
          <a:xfrm>
            <a:off x="7734349" y="2797622"/>
            <a:ext cx="320524" cy="41020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20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f</a:t>
            </a: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p:txBody>
      </p:sp>
      <p:grpSp>
        <p:nvGrpSpPr>
          <p:cNvPr id="2598" name="Group 2597">
            <a:extLst>
              <a:ext uri="{FF2B5EF4-FFF2-40B4-BE49-F238E27FC236}">
                <a16:creationId xmlns:a16="http://schemas.microsoft.com/office/drawing/2014/main" id="{8601DBA2-3A9A-0E21-E4CE-E1F1554D82F5}"/>
              </a:ext>
            </a:extLst>
          </p:cNvPr>
          <p:cNvGrpSpPr/>
          <p:nvPr/>
        </p:nvGrpSpPr>
        <p:grpSpPr>
          <a:xfrm>
            <a:off x="7614771" y="3090547"/>
            <a:ext cx="3530237" cy="922575"/>
            <a:chOff x="3277204" y="5550768"/>
            <a:chExt cx="3645156" cy="952607"/>
          </a:xfrm>
          <a:scene3d>
            <a:camera prst="orthographicFront">
              <a:rot lat="2250000" lon="19188000" rev="19974000"/>
            </a:camera>
            <a:lightRig rig="threePt" dir="t"/>
          </a:scene3d>
        </p:grpSpPr>
        <p:sp>
          <p:nvSpPr>
            <p:cNvPr id="2599" name="Rectangle: Rounded Corners 2598">
              <a:extLst>
                <a:ext uri="{FF2B5EF4-FFF2-40B4-BE49-F238E27FC236}">
                  <a16:creationId xmlns:a16="http://schemas.microsoft.com/office/drawing/2014/main" id="{5C99E932-0013-37A0-D75E-7223ED752CD5}"/>
                </a:ext>
              </a:extLst>
            </p:cNvPr>
            <p:cNvSpPr/>
            <p:nvPr/>
          </p:nvSpPr>
          <p:spPr>
            <a:xfrm>
              <a:off x="3277204" y="5550768"/>
              <a:ext cx="3645156" cy="952607"/>
            </a:xfrm>
            <a:prstGeom prst="roundRect">
              <a:avLst>
                <a:gd name="adj" fmla="val 11555"/>
              </a:avLst>
            </a:prstGeom>
            <a:solidFill>
              <a:srgbClr val="009E73">
                <a:alpha val="4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icrosoft New Tai Lue"/>
                <a:ea typeface="+mn-ea"/>
                <a:cs typeface="+mn-cs"/>
              </a:endParaRPr>
            </a:p>
          </p:txBody>
        </p:sp>
        <p:grpSp>
          <p:nvGrpSpPr>
            <p:cNvPr id="2600" name="Group 2599">
              <a:extLst>
                <a:ext uri="{FF2B5EF4-FFF2-40B4-BE49-F238E27FC236}">
                  <a16:creationId xmlns:a16="http://schemas.microsoft.com/office/drawing/2014/main" id="{78D90897-2790-D629-A198-21BE23450128}"/>
                </a:ext>
              </a:extLst>
            </p:cNvPr>
            <p:cNvGrpSpPr/>
            <p:nvPr/>
          </p:nvGrpSpPr>
          <p:grpSpPr>
            <a:xfrm>
              <a:off x="3373959" y="6182892"/>
              <a:ext cx="3436234" cy="281247"/>
              <a:chOff x="2475093" y="7311454"/>
              <a:chExt cx="3619162" cy="296219"/>
            </a:xfrm>
          </p:grpSpPr>
          <p:sp>
            <p:nvSpPr>
              <p:cNvPr id="2635" name="Freeform: Shape 2634">
                <a:extLst>
                  <a:ext uri="{FF2B5EF4-FFF2-40B4-BE49-F238E27FC236}">
                    <a16:creationId xmlns:a16="http://schemas.microsoft.com/office/drawing/2014/main" id="{39085D15-7A2A-02F3-A502-D5E571CE26C0}"/>
                  </a:ext>
                </a:extLst>
              </p:cNvPr>
              <p:cNvSpPr/>
              <p:nvPr/>
            </p:nvSpPr>
            <p:spPr>
              <a:xfrm>
                <a:off x="324878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36" name="Freeform: Shape 2635">
                <a:extLst>
                  <a:ext uri="{FF2B5EF4-FFF2-40B4-BE49-F238E27FC236}">
                    <a16:creationId xmlns:a16="http://schemas.microsoft.com/office/drawing/2014/main" id="{ED501916-0453-3B38-80FE-39BFC8C64FAE}"/>
                  </a:ext>
                </a:extLst>
              </p:cNvPr>
              <p:cNvSpPr/>
              <p:nvPr/>
            </p:nvSpPr>
            <p:spPr>
              <a:xfrm>
                <a:off x="3470564"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37" name="Freeform: Shape 2636">
                <a:extLst>
                  <a:ext uri="{FF2B5EF4-FFF2-40B4-BE49-F238E27FC236}">
                    <a16:creationId xmlns:a16="http://schemas.microsoft.com/office/drawing/2014/main" id="{1AAFBACA-8141-4E82-EAF2-894C53C4F57C}"/>
                  </a:ext>
                </a:extLst>
              </p:cNvPr>
              <p:cNvSpPr/>
              <p:nvPr/>
            </p:nvSpPr>
            <p:spPr>
              <a:xfrm>
                <a:off x="368699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38" name="Freeform: Shape 2637">
                <a:extLst>
                  <a:ext uri="{FF2B5EF4-FFF2-40B4-BE49-F238E27FC236}">
                    <a16:creationId xmlns:a16="http://schemas.microsoft.com/office/drawing/2014/main" id="{62E95F3B-35D1-5B6C-CDBB-2DC90A9D4304}"/>
                  </a:ext>
                </a:extLst>
              </p:cNvPr>
              <p:cNvSpPr/>
              <p:nvPr/>
            </p:nvSpPr>
            <p:spPr>
              <a:xfrm>
                <a:off x="3927934"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39" name="Freeform: Shape 2638">
                <a:extLst>
                  <a:ext uri="{FF2B5EF4-FFF2-40B4-BE49-F238E27FC236}">
                    <a16:creationId xmlns:a16="http://schemas.microsoft.com/office/drawing/2014/main" id="{675A9CEE-519B-833F-1D64-6BCFE3D88C80}"/>
                  </a:ext>
                </a:extLst>
              </p:cNvPr>
              <p:cNvSpPr/>
              <p:nvPr/>
            </p:nvSpPr>
            <p:spPr>
              <a:xfrm>
                <a:off x="416070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40" name="Freeform: Shape 2639">
                <a:extLst>
                  <a:ext uri="{FF2B5EF4-FFF2-40B4-BE49-F238E27FC236}">
                    <a16:creationId xmlns:a16="http://schemas.microsoft.com/office/drawing/2014/main" id="{E9E8C358-5D8A-B997-9ACC-D5FF1CD012E2}"/>
                  </a:ext>
                </a:extLst>
              </p:cNvPr>
              <p:cNvSpPr/>
              <p:nvPr/>
            </p:nvSpPr>
            <p:spPr>
              <a:xfrm>
                <a:off x="4385303"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41" name="Freeform: Shape 2640">
                <a:extLst>
                  <a:ext uri="{FF2B5EF4-FFF2-40B4-BE49-F238E27FC236}">
                    <a16:creationId xmlns:a16="http://schemas.microsoft.com/office/drawing/2014/main" id="{13220566-F369-9E5E-5C2B-9D7C5E832338}"/>
                  </a:ext>
                </a:extLst>
              </p:cNvPr>
              <p:cNvSpPr/>
              <p:nvPr/>
            </p:nvSpPr>
            <p:spPr>
              <a:xfrm>
                <a:off x="4618071"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42" name="Freeform: Shape 2641">
                <a:extLst>
                  <a:ext uri="{FF2B5EF4-FFF2-40B4-BE49-F238E27FC236}">
                    <a16:creationId xmlns:a16="http://schemas.microsoft.com/office/drawing/2014/main" id="{3CAE5E77-B763-6BA2-522C-3E4D95CED5E0}"/>
                  </a:ext>
                </a:extLst>
              </p:cNvPr>
              <p:cNvSpPr/>
              <p:nvPr/>
            </p:nvSpPr>
            <p:spPr>
              <a:xfrm>
                <a:off x="484267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43" name="Freeform: Shape 2642">
                <a:extLst>
                  <a:ext uri="{FF2B5EF4-FFF2-40B4-BE49-F238E27FC236}">
                    <a16:creationId xmlns:a16="http://schemas.microsoft.com/office/drawing/2014/main" id="{30E9787E-C10C-5C36-7CB0-B18D2AAD457E}"/>
                  </a:ext>
                </a:extLst>
              </p:cNvPr>
              <p:cNvSpPr/>
              <p:nvPr/>
            </p:nvSpPr>
            <p:spPr>
              <a:xfrm>
                <a:off x="505502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44" name="Freeform: Shape 2643">
                <a:extLst>
                  <a:ext uri="{FF2B5EF4-FFF2-40B4-BE49-F238E27FC236}">
                    <a16:creationId xmlns:a16="http://schemas.microsoft.com/office/drawing/2014/main" id="{B8DC3199-7BB0-BBF0-865E-262A6A1A9DAC}"/>
                  </a:ext>
                </a:extLst>
              </p:cNvPr>
              <p:cNvSpPr/>
              <p:nvPr/>
            </p:nvSpPr>
            <p:spPr>
              <a:xfrm>
                <a:off x="3013195"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45" name="Freeform: Shape 2644">
                <a:extLst>
                  <a:ext uri="{FF2B5EF4-FFF2-40B4-BE49-F238E27FC236}">
                    <a16:creationId xmlns:a16="http://schemas.microsoft.com/office/drawing/2014/main" id="{4E60C438-92D0-8634-97A4-A6832BC5CD13}"/>
                  </a:ext>
                </a:extLst>
              </p:cNvPr>
              <p:cNvSpPr/>
              <p:nvPr/>
            </p:nvSpPr>
            <p:spPr>
              <a:xfrm>
                <a:off x="2800845"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46" name="Freeform: Shape 2645">
                <a:extLst>
                  <a:ext uri="{FF2B5EF4-FFF2-40B4-BE49-F238E27FC236}">
                    <a16:creationId xmlns:a16="http://schemas.microsoft.com/office/drawing/2014/main" id="{EC5A7640-6F1E-5BA1-5C98-3BE07E04F100}"/>
                  </a:ext>
                </a:extLst>
              </p:cNvPr>
              <p:cNvSpPr/>
              <p:nvPr/>
            </p:nvSpPr>
            <p:spPr>
              <a:xfrm>
                <a:off x="258441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47" name="Freeform: Shape 2646">
                <a:extLst>
                  <a:ext uri="{FF2B5EF4-FFF2-40B4-BE49-F238E27FC236}">
                    <a16:creationId xmlns:a16="http://schemas.microsoft.com/office/drawing/2014/main" id="{9686ED21-3F09-9D7A-A1AE-C3D448754B43}"/>
                  </a:ext>
                </a:extLst>
              </p:cNvPr>
              <p:cNvSpPr/>
              <p:nvPr/>
            </p:nvSpPr>
            <p:spPr>
              <a:xfrm>
                <a:off x="313946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48" name="Freeform: Shape 2647">
                <a:extLst>
                  <a:ext uri="{FF2B5EF4-FFF2-40B4-BE49-F238E27FC236}">
                    <a16:creationId xmlns:a16="http://schemas.microsoft.com/office/drawing/2014/main" id="{1FC76BF5-8627-3932-22E8-6E4BF8E91EAE}"/>
                  </a:ext>
                </a:extLst>
              </p:cNvPr>
              <p:cNvSpPr/>
              <p:nvPr/>
            </p:nvSpPr>
            <p:spPr>
              <a:xfrm>
                <a:off x="3361245"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49" name="Freeform: Shape 2648">
                <a:extLst>
                  <a:ext uri="{FF2B5EF4-FFF2-40B4-BE49-F238E27FC236}">
                    <a16:creationId xmlns:a16="http://schemas.microsoft.com/office/drawing/2014/main" id="{BFEB65B7-14D4-87DA-1CB0-B76E5A37CB08}"/>
                  </a:ext>
                </a:extLst>
              </p:cNvPr>
              <p:cNvSpPr/>
              <p:nvPr/>
            </p:nvSpPr>
            <p:spPr>
              <a:xfrm>
                <a:off x="3577679"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50" name="Freeform: Shape 2649">
                <a:extLst>
                  <a:ext uri="{FF2B5EF4-FFF2-40B4-BE49-F238E27FC236}">
                    <a16:creationId xmlns:a16="http://schemas.microsoft.com/office/drawing/2014/main" id="{9215447E-4680-23A6-E27A-8036559B01ED}"/>
                  </a:ext>
                </a:extLst>
              </p:cNvPr>
              <p:cNvSpPr/>
              <p:nvPr/>
            </p:nvSpPr>
            <p:spPr>
              <a:xfrm>
                <a:off x="3818614"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51" name="Freeform: Shape 2650">
                <a:extLst>
                  <a:ext uri="{FF2B5EF4-FFF2-40B4-BE49-F238E27FC236}">
                    <a16:creationId xmlns:a16="http://schemas.microsoft.com/office/drawing/2014/main" id="{192973EF-022C-9DA4-9D36-758630C33029}"/>
                  </a:ext>
                </a:extLst>
              </p:cNvPr>
              <p:cNvSpPr/>
              <p:nvPr/>
            </p:nvSpPr>
            <p:spPr>
              <a:xfrm>
                <a:off x="4051382"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52" name="Freeform: Shape 2651">
                <a:extLst>
                  <a:ext uri="{FF2B5EF4-FFF2-40B4-BE49-F238E27FC236}">
                    <a16:creationId xmlns:a16="http://schemas.microsoft.com/office/drawing/2014/main" id="{9CC1ED37-9B3C-5C23-E9BA-AC253F8E5BA1}"/>
                  </a:ext>
                </a:extLst>
              </p:cNvPr>
              <p:cNvSpPr/>
              <p:nvPr/>
            </p:nvSpPr>
            <p:spPr>
              <a:xfrm>
                <a:off x="427598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53" name="Freeform: Shape 2652">
                <a:extLst>
                  <a:ext uri="{FF2B5EF4-FFF2-40B4-BE49-F238E27FC236}">
                    <a16:creationId xmlns:a16="http://schemas.microsoft.com/office/drawing/2014/main" id="{307BAA28-9F91-2112-7A79-DB504F0A9E86}"/>
                  </a:ext>
                </a:extLst>
              </p:cNvPr>
              <p:cNvSpPr/>
              <p:nvPr/>
            </p:nvSpPr>
            <p:spPr>
              <a:xfrm>
                <a:off x="450875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54" name="Freeform: Shape 2653">
                <a:extLst>
                  <a:ext uri="{FF2B5EF4-FFF2-40B4-BE49-F238E27FC236}">
                    <a16:creationId xmlns:a16="http://schemas.microsoft.com/office/drawing/2014/main" id="{8F4DAC66-CC87-0955-1B74-45A2F4D654FA}"/>
                  </a:ext>
                </a:extLst>
              </p:cNvPr>
              <p:cNvSpPr/>
              <p:nvPr/>
            </p:nvSpPr>
            <p:spPr>
              <a:xfrm>
                <a:off x="473335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55" name="Freeform: Shape 2654">
                <a:extLst>
                  <a:ext uri="{FF2B5EF4-FFF2-40B4-BE49-F238E27FC236}">
                    <a16:creationId xmlns:a16="http://schemas.microsoft.com/office/drawing/2014/main" id="{BC963E99-568A-579E-749A-FB71A160E1F0}"/>
                  </a:ext>
                </a:extLst>
              </p:cNvPr>
              <p:cNvSpPr/>
              <p:nvPr/>
            </p:nvSpPr>
            <p:spPr>
              <a:xfrm>
                <a:off x="494570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56" name="Freeform: Shape 2655">
                <a:extLst>
                  <a:ext uri="{FF2B5EF4-FFF2-40B4-BE49-F238E27FC236}">
                    <a16:creationId xmlns:a16="http://schemas.microsoft.com/office/drawing/2014/main" id="{72B8B2FC-2BBF-C10B-4CE8-30F4EBB0BD64}"/>
                  </a:ext>
                </a:extLst>
              </p:cNvPr>
              <p:cNvSpPr/>
              <p:nvPr/>
            </p:nvSpPr>
            <p:spPr>
              <a:xfrm>
                <a:off x="2903876"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57" name="Freeform: Shape 2656">
                <a:extLst>
                  <a:ext uri="{FF2B5EF4-FFF2-40B4-BE49-F238E27FC236}">
                    <a16:creationId xmlns:a16="http://schemas.microsoft.com/office/drawing/2014/main" id="{2A1784B7-F259-BBB8-4A2E-9E63E6110E1D}"/>
                  </a:ext>
                </a:extLst>
              </p:cNvPr>
              <p:cNvSpPr/>
              <p:nvPr/>
            </p:nvSpPr>
            <p:spPr>
              <a:xfrm>
                <a:off x="2691526"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58" name="Freeform: Shape 2657">
                <a:extLst>
                  <a:ext uri="{FF2B5EF4-FFF2-40B4-BE49-F238E27FC236}">
                    <a16:creationId xmlns:a16="http://schemas.microsoft.com/office/drawing/2014/main" id="{E8D86DA5-CE07-85EE-885D-A01D7D5BD978}"/>
                  </a:ext>
                </a:extLst>
              </p:cNvPr>
              <p:cNvSpPr/>
              <p:nvPr/>
            </p:nvSpPr>
            <p:spPr>
              <a:xfrm>
                <a:off x="247509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59" name="Freeform: Shape 2658">
                <a:extLst>
                  <a:ext uri="{FF2B5EF4-FFF2-40B4-BE49-F238E27FC236}">
                    <a16:creationId xmlns:a16="http://schemas.microsoft.com/office/drawing/2014/main" id="{CC29A4D1-30C1-246B-E0A5-F994AF90E56D}"/>
                  </a:ext>
                </a:extLst>
              </p:cNvPr>
              <p:cNvSpPr/>
              <p:nvPr/>
            </p:nvSpPr>
            <p:spPr>
              <a:xfrm>
                <a:off x="5141060"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60" name="Freeform: Shape 2659">
                <a:extLst>
                  <a:ext uri="{FF2B5EF4-FFF2-40B4-BE49-F238E27FC236}">
                    <a16:creationId xmlns:a16="http://schemas.microsoft.com/office/drawing/2014/main" id="{1DA97E1B-7773-65F3-02B5-B5741449C070}"/>
                  </a:ext>
                </a:extLst>
              </p:cNvPr>
              <p:cNvSpPr/>
              <p:nvPr/>
            </p:nvSpPr>
            <p:spPr>
              <a:xfrm>
                <a:off x="577796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61" name="Freeform: Shape 2660">
                <a:extLst>
                  <a:ext uri="{FF2B5EF4-FFF2-40B4-BE49-F238E27FC236}">
                    <a16:creationId xmlns:a16="http://schemas.microsoft.com/office/drawing/2014/main" id="{55BB70DA-66E0-E195-6F0C-5A150B78E7AA}"/>
                  </a:ext>
                </a:extLst>
              </p:cNvPr>
              <p:cNvSpPr/>
              <p:nvPr/>
            </p:nvSpPr>
            <p:spPr>
              <a:xfrm>
                <a:off x="556561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62" name="Freeform: Shape 2661">
                <a:extLst>
                  <a:ext uri="{FF2B5EF4-FFF2-40B4-BE49-F238E27FC236}">
                    <a16:creationId xmlns:a16="http://schemas.microsoft.com/office/drawing/2014/main" id="{877319B3-2E47-10FC-3FCB-90BF0C96DF47}"/>
                  </a:ext>
                </a:extLst>
              </p:cNvPr>
              <p:cNvSpPr/>
              <p:nvPr/>
            </p:nvSpPr>
            <p:spPr>
              <a:xfrm>
                <a:off x="5349178"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63" name="Freeform: Shape 2662">
                <a:extLst>
                  <a:ext uri="{FF2B5EF4-FFF2-40B4-BE49-F238E27FC236}">
                    <a16:creationId xmlns:a16="http://schemas.microsoft.com/office/drawing/2014/main" id="{FA155C94-2A00-85D3-1591-FCAB3FD35631}"/>
                  </a:ext>
                </a:extLst>
              </p:cNvPr>
              <p:cNvSpPr/>
              <p:nvPr/>
            </p:nvSpPr>
            <p:spPr>
              <a:xfrm>
                <a:off x="5978525"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64" name="Freeform: Shape 2663">
                <a:extLst>
                  <a:ext uri="{FF2B5EF4-FFF2-40B4-BE49-F238E27FC236}">
                    <a16:creationId xmlns:a16="http://schemas.microsoft.com/office/drawing/2014/main" id="{F1A93B97-BE50-D6B9-7883-C311C9A98678}"/>
                  </a:ext>
                </a:extLst>
              </p:cNvPr>
              <p:cNvSpPr/>
              <p:nvPr/>
            </p:nvSpPr>
            <p:spPr>
              <a:xfrm>
                <a:off x="567970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65" name="Freeform: Shape 2664">
                <a:extLst>
                  <a:ext uri="{FF2B5EF4-FFF2-40B4-BE49-F238E27FC236}">
                    <a16:creationId xmlns:a16="http://schemas.microsoft.com/office/drawing/2014/main" id="{10A757D8-9FD0-A112-0410-C5AC97D8046D}"/>
                  </a:ext>
                </a:extLst>
              </p:cNvPr>
              <p:cNvSpPr/>
              <p:nvPr/>
            </p:nvSpPr>
            <p:spPr>
              <a:xfrm>
                <a:off x="546735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66" name="Freeform: Shape 2665">
                <a:extLst>
                  <a:ext uri="{FF2B5EF4-FFF2-40B4-BE49-F238E27FC236}">
                    <a16:creationId xmlns:a16="http://schemas.microsoft.com/office/drawing/2014/main" id="{6DDF7265-3BB9-11F9-7C60-739D10BBB714}"/>
                  </a:ext>
                </a:extLst>
              </p:cNvPr>
              <p:cNvSpPr/>
              <p:nvPr/>
            </p:nvSpPr>
            <p:spPr>
              <a:xfrm>
                <a:off x="5250926"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67" name="Freeform: Shape 2666">
                <a:extLst>
                  <a:ext uri="{FF2B5EF4-FFF2-40B4-BE49-F238E27FC236}">
                    <a16:creationId xmlns:a16="http://schemas.microsoft.com/office/drawing/2014/main" id="{E3040D34-B367-D9A9-8383-6C591D0C4B69}"/>
                  </a:ext>
                </a:extLst>
              </p:cNvPr>
              <p:cNvSpPr/>
              <p:nvPr/>
            </p:nvSpPr>
            <p:spPr>
              <a:xfrm>
                <a:off x="5880273"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grpSp>
        <p:grpSp>
          <p:nvGrpSpPr>
            <p:cNvPr id="2601" name="Group 2600">
              <a:extLst>
                <a:ext uri="{FF2B5EF4-FFF2-40B4-BE49-F238E27FC236}">
                  <a16:creationId xmlns:a16="http://schemas.microsoft.com/office/drawing/2014/main" id="{45F5C1DE-35C0-3246-97EC-A56C8BA274B4}"/>
                </a:ext>
              </a:extLst>
            </p:cNvPr>
            <p:cNvGrpSpPr/>
            <p:nvPr/>
          </p:nvGrpSpPr>
          <p:grpSpPr>
            <a:xfrm flipV="1">
              <a:off x="3373959" y="5589130"/>
              <a:ext cx="3436234" cy="281247"/>
              <a:chOff x="2475093" y="7311454"/>
              <a:chExt cx="3619162" cy="296219"/>
            </a:xfrm>
          </p:grpSpPr>
          <p:sp>
            <p:nvSpPr>
              <p:cNvPr id="2602" name="Freeform: Shape 2601">
                <a:extLst>
                  <a:ext uri="{FF2B5EF4-FFF2-40B4-BE49-F238E27FC236}">
                    <a16:creationId xmlns:a16="http://schemas.microsoft.com/office/drawing/2014/main" id="{FB1B60DE-8CDD-F0C3-502E-6F93797BF55C}"/>
                  </a:ext>
                </a:extLst>
              </p:cNvPr>
              <p:cNvSpPr/>
              <p:nvPr/>
            </p:nvSpPr>
            <p:spPr>
              <a:xfrm>
                <a:off x="324878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03" name="Freeform: Shape 2602">
                <a:extLst>
                  <a:ext uri="{FF2B5EF4-FFF2-40B4-BE49-F238E27FC236}">
                    <a16:creationId xmlns:a16="http://schemas.microsoft.com/office/drawing/2014/main" id="{812A3B80-543D-D4A0-A489-46D39ED56E3E}"/>
                  </a:ext>
                </a:extLst>
              </p:cNvPr>
              <p:cNvSpPr/>
              <p:nvPr/>
            </p:nvSpPr>
            <p:spPr>
              <a:xfrm>
                <a:off x="3470564"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04" name="Freeform: Shape 2603">
                <a:extLst>
                  <a:ext uri="{FF2B5EF4-FFF2-40B4-BE49-F238E27FC236}">
                    <a16:creationId xmlns:a16="http://schemas.microsoft.com/office/drawing/2014/main" id="{7AEDA08C-0B7F-1441-853A-F6BF7F3069FE}"/>
                  </a:ext>
                </a:extLst>
              </p:cNvPr>
              <p:cNvSpPr/>
              <p:nvPr/>
            </p:nvSpPr>
            <p:spPr>
              <a:xfrm>
                <a:off x="368699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05" name="Freeform: Shape 2604">
                <a:extLst>
                  <a:ext uri="{FF2B5EF4-FFF2-40B4-BE49-F238E27FC236}">
                    <a16:creationId xmlns:a16="http://schemas.microsoft.com/office/drawing/2014/main" id="{80B23837-E932-1C68-ECE9-AE1D2D41D6F2}"/>
                  </a:ext>
                </a:extLst>
              </p:cNvPr>
              <p:cNvSpPr/>
              <p:nvPr/>
            </p:nvSpPr>
            <p:spPr>
              <a:xfrm>
                <a:off x="3927934"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06" name="Freeform: Shape 2605">
                <a:extLst>
                  <a:ext uri="{FF2B5EF4-FFF2-40B4-BE49-F238E27FC236}">
                    <a16:creationId xmlns:a16="http://schemas.microsoft.com/office/drawing/2014/main" id="{296B8A12-1AE3-774A-620B-B92D97950173}"/>
                  </a:ext>
                </a:extLst>
              </p:cNvPr>
              <p:cNvSpPr/>
              <p:nvPr/>
            </p:nvSpPr>
            <p:spPr>
              <a:xfrm>
                <a:off x="416070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07" name="Freeform: Shape 2606">
                <a:extLst>
                  <a:ext uri="{FF2B5EF4-FFF2-40B4-BE49-F238E27FC236}">
                    <a16:creationId xmlns:a16="http://schemas.microsoft.com/office/drawing/2014/main" id="{3D063C22-43DC-7B6E-6822-0C6F7E4FB2C8}"/>
                  </a:ext>
                </a:extLst>
              </p:cNvPr>
              <p:cNvSpPr/>
              <p:nvPr/>
            </p:nvSpPr>
            <p:spPr>
              <a:xfrm>
                <a:off x="4385303"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08" name="Freeform: Shape 2607">
                <a:extLst>
                  <a:ext uri="{FF2B5EF4-FFF2-40B4-BE49-F238E27FC236}">
                    <a16:creationId xmlns:a16="http://schemas.microsoft.com/office/drawing/2014/main" id="{888EBC11-A403-6AF9-8566-B59BDCAC326D}"/>
                  </a:ext>
                </a:extLst>
              </p:cNvPr>
              <p:cNvSpPr/>
              <p:nvPr/>
            </p:nvSpPr>
            <p:spPr>
              <a:xfrm>
                <a:off x="4618071"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09" name="Freeform: Shape 2608">
                <a:extLst>
                  <a:ext uri="{FF2B5EF4-FFF2-40B4-BE49-F238E27FC236}">
                    <a16:creationId xmlns:a16="http://schemas.microsoft.com/office/drawing/2014/main" id="{55CA7C8D-F4D3-B52C-0018-EEB1628DB039}"/>
                  </a:ext>
                </a:extLst>
              </p:cNvPr>
              <p:cNvSpPr/>
              <p:nvPr/>
            </p:nvSpPr>
            <p:spPr>
              <a:xfrm>
                <a:off x="484267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10" name="Freeform: Shape 2609">
                <a:extLst>
                  <a:ext uri="{FF2B5EF4-FFF2-40B4-BE49-F238E27FC236}">
                    <a16:creationId xmlns:a16="http://schemas.microsoft.com/office/drawing/2014/main" id="{86877E80-C883-BBB3-D7C7-4CD79506CCFE}"/>
                  </a:ext>
                </a:extLst>
              </p:cNvPr>
              <p:cNvSpPr/>
              <p:nvPr/>
            </p:nvSpPr>
            <p:spPr>
              <a:xfrm>
                <a:off x="505502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11" name="Freeform: Shape 2610">
                <a:extLst>
                  <a:ext uri="{FF2B5EF4-FFF2-40B4-BE49-F238E27FC236}">
                    <a16:creationId xmlns:a16="http://schemas.microsoft.com/office/drawing/2014/main" id="{F017B8EC-AC35-8A92-E128-10F173A83552}"/>
                  </a:ext>
                </a:extLst>
              </p:cNvPr>
              <p:cNvSpPr/>
              <p:nvPr/>
            </p:nvSpPr>
            <p:spPr>
              <a:xfrm>
                <a:off x="3013195"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12" name="Freeform: Shape 2611">
                <a:extLst>
                  <a:ext uri="{FF2B5EF4-FFF2-40B4-BE49-F238E27FC236}">
                    <a16:creationId xmlns:a16="http://schemas.microsoft.com/office/drawing/2014/main" id="{986E0397-24E9-D3BF-7C05-48066138B1A3}"/>
                  </a:ext>
                </a:extLst>
              </p:cNvPr>
              <p:cNvSpPr/>
              <p:nvPr/>
            </p:nvSpPr>
            <p:spPr>
              <a:xfrm>
                <a:off x="2800845"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13" name="Freeform: Shape 2612">
                <a:extLst>
                  <a:ext uri="{FF2B5EF4-FFF2-40B4-BE49-F238E27FC236}">
                    <a16:creationId xmlns:a16="http://schemas.microsoft.com/office/drawing/2014/main" id="{81D5B8FB-9E2C-C8D7-07D2-72C7601FBC75}"/>
                  </a:ext>
                </a:extLst>
              </p:cNvPr>
              <p:cNvSpPr/>
              <p:nvPr/>
            </p:nvSpPr>
            <p:spPr>
              <a:xfrm>
                <a:off x="258441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14" name="Freeform: Shape 2613">
                <a:extLst>
                  <a:ext uri="{FF2B5EF4-FFF2-40B4-BE49-F238E27FC236}">
                    <a16:creationId xmlns:a16="http://schemas.microsoft.com/office/drawing/2014/main" id="{A2DD43FE-E87E-781E-C48E-F30ABA7F18E6}"/>
                  </a:ext>
                </a:extLst>
              </p:cNvPr>
              <p:cNvSpPr/>
              <p:nvPr/>
            </p:nvSpPr>
            <p:spPr>
              <a:xfrm>
                <a:off x="313946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15" name="Freeform: Shape 2614">
                <a:extLst>
                  <a:ext uri="{FF2B5EF4-FFF2-40B4-BE49-F238E27FC236}">
                    <a16:creationId xmlns:a16="http://schemas.microsoft.com/office/drawing/2014/main" id="{4D0D3202-D0B2-245C-FC89-24B9348DA4B2}"/>
                  </a:ext>
                </a:extLst>
              </p:cNvPr>
              <p:cNvSpPr/>
              <p:nvPr/>
            </p:nvSpPr>
            <p:spPr>
              <a:xfrm>
                <a:off x="3361245"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16" name="Freeform: Shape 2615">
                <a:extLst>
                  <a:ext uri="{FF2B5EF4-FFF2-40B4-BE49-F238E27FC236}">
                    <a16:creationId xmlns:a16="http://schemas.microsoft.com/office/drawing/2014/main" id="{14B8906C-5DDD-9EC7-2728-1616954B9478}"/>
                  </a:ext>
                </a:extLst>
              </p:cNvPr>
              <p:cNvSpPr/>
              <p:nvPr/>
            </p:nvSpPr>
            <p:spPr>
              <a:xfrm>
                <a:off x="3577679"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17" name="Freeform: Shape 2616">
                <a:extLst>
                  <a:ext uri="{FF2B5EF4-FFF2-40B4-BE49-F238E27FC236}">
                    <a16:creationId xmlns:a16="http://schemas.microsoft.com/office/drawing/2014/main" id="{81296C83-DC5E-947F-E51C-61450C86E018}"/>
                  </a:ext>
                </a:extLst>
              </p:cNvPr>
              <p:cNvSpPr/>
              <p:nvPr/>
            </p:nvSpPr>
            <p:spPr>
              <a:xfrm>
                <a:off x="3818614"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18" name="Freeform: Shape 2617">
                <a:extLst>
                  <a:ext uri="{FF2B5EF4-FFF2-40B4-BE49-F238E27FC236}">
                    <a16:creationId xmlns:a16="http://schemas.microsoft.com/office/drawing/2014/main" id="{0A747922-7ECF-F2D0-20DE-E9228029AB41}"/>
                  </a:ext>
                </a:extLst>
              </p:cNvPr>
              <p:cNvSpPr/>
              <p:nvPr/>
            </p:nvSpPr>
            <p:spPr>
              <a:xfrm>
                <a:off x="4051382"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19" name="Freeform: Shape 2618">
                <a:extLst>
                  <a:ext uri="{FF2B5EF4-FFF2-40B4-BE49-F238E27FC236}">
                    <a16:creationId xmlns:a16="http://schemas.microsoft.com/office/drawing/2014/main" id="{6A606FF5-FF9E-40D0-097F-B1EC963F9113}"/>
                  </a:ext>
                </a:extLst>
              </p:cNvPr>
              <p:cNvSpPr/>
              <p:nvPr/>
            </p:nvSpPr>
            <p:spPr>
              <a:xfrm>
                <a:off x="427598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20" name="Freeform: Shape 2619">
                <a:extLst>
                  <a:ext uri="{FF2B5EF4-FFF2-40B4-BE49-F238E27FC236}">
                    <a16:creationId xmlns:a16="http://schemas.microsoft.com/office/drawing/2014/main" id="{3B5C9750-3FA0-1EAC-114D-AEFAFDE0C0E7}"/>
                  </a:ext>
                </a:extLst>
              </p:cNvPr>
              <p:cNvSpPr/>
              <p:nvPr/>
            </p:nvSpPr>
            <p:spPr>
              <a:xfrm>
                <a:off x="450875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21" name="Freeform: Shape 2620">
                <a:extLst>
                  <a:ext uri="{FF2B5EF4-FFF2-40B4-BE49-F238E27FC236}">
                    <a16:creationId xmlns:a16="http://schemas.microsoft.com/office/drawing/2014/main" id="{0449D136-006F-FDD8-E169-6BDF983A22C0}"/>
                  </a:ext>
                </a:extLst>
              </p:cNvPr>
              <p:cNvSpPr/>
              <p:nvPr/>
            </p:nvSpPr>
            <p:spPr>
              <a:xfrm>
                <a:off x="473335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22" name="Freeform: Shape 2621">
                <a:extLst>
                  <a:ext uri="{FF2B5EF4-FFF2-40B4-BE49-F238E27FC236}">
                    <a16:creationId xmlns:a16="http://schemas.microsoft.com/office/drawing/2014/main" id="{5B357681-A4DE-B8FE-F379-1E6E88DD48BA}"/>
                  </a:ext>
                </a:extLst>
              </p:cNvPr>
              <p:cNvSpPr/>
              <p:nvPr/>
            </p:nvSpPr>
            <p:spPr>
              <a:xfrm>
                <a:off x="494570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23" name="Freeform: Shape 2622">
                <a:extLst>
                  <a:ext uri="{FF2B5EF4-FFF2-40B4-BE49-F238E27FC236}">
                    <a16:creationId xmlns:a16="http://schemas.microsoft.com/office/drawing/2014/main" id="{9C63F49A-6C5C-6CC9-ED3D-4FFDD3F246F2}"/>
                  </a:ext>
                </a:extLst>
              </p:cNvPr>
              <p:cNvSpPr/>
              <p:nvPr/>
            </p:nvSpPr>
            <p:spPr>
              <a:xfrm>
                <a:off x="2903876"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24" name="Freeform: Shape 2623">
                <a:extLst>
                  <a:ext uri="{FF2B5EF4-FFF2-40B4-BE49-F238E27FC236}">
                    <a16:creationId xmlns:a16="http://schemas.microsoft.com/office/drawing/2014/main" id="{FF57BCED-4033-7B50-C404-A9A11D090A33}"/>
                  </a:ext>
                </a:extLst>
              </p:cNvPr>
              <p:cNvSpPr/>
              <p:nvPr/>
            </p:nvSpPr>
            <p:spPr>
              <a:xfrm>
                <a:off x="2691526"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25" name="Freeform: Shape 2624">
                <a:extLst>
                  <a:ext uri="{FF2B5EF4-FFF2-40B4-BE49-F238E27FC236}">
                    <a16:creationId xmlns:a16="http://schemas.microsoft.com/office/drawing/2014/main" id="{3A19BC49-C0AD-90D2-40D6-A6283418CC6E}"/>
                  </a:ext>
                </a:extLst>
              </p:cNvPr>
              <p:cNvSpPr/>
              <p:nvPr/>
            </p:nvSpPr>
            <p:spPr>
              <a:xfrm>
                <a:off x="247509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26" name="Freeform: Shape 2625">
                <a:extLst>
                  <a:ext uri="{FF2B5EF4-FFF2-40B4-BE49-F238E27FC236}">
                    <a16:creationId xmlns:a16="http://schemas.microsoft.com/office/drawing/2014/main" id="{DC7F6D71-B232-2EDF-34DA-12A26E46419A}"/>
                  </a:ext>
                </a:extLst>
              </p:cNvPr>
              <p:cNvSpPr/>
              <p:nvPr/>
            </p:nvSpPr>
            <p:spPr>
              <a:xfrm>
                <a:off x="5141060"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27" name="Freeform: Shape 2626">
                <a:extLst>
                  <a:ext uri="{FF2B5EF4-FFF2-40B4-BE49-F238E27FC236}">
                    <a16:creationId xmlns:a16="http://schemas.microsoft.com/office/drawing/2014/main" id="{6C9AD6BE-9A3A-3940-4997-3AFF9668E365}"/>
                  </a:ext>
                </a:extLst>
              </p:cNvPr>
              <p:cNvSpPr/>
              <p:nvPr/>
            </p:nvSpPr>
            <p:spPr>
              <a:xfrm>
                <a:off x="577796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28" name="Freeform: Shape 2627">
                <a:extLst>
                  <a:ext uri="{FF2B5EF4-FFF2-40B4-BE49-F238E27FC236}">
                    <a16:creationId xmlns:a16="http://schemas.microsoft.com/office/drawing/2014/main" id="{2ABE6E9A-52AE-A105-04F9-24853F38F1E7}"/>
                  </a:ext>
                </a:extLst>
              </p:cNvPr>
              <p:cNvSpPr/>
              <p:nvPr/>
            </p:nvSpPr>
            <p:spPr>
              <a:xfrm>
                <a:off x="556561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29" name="Freeform: Shape 2628">
                <a:extLst>
                  <a:ext uri="{FF2B5EF4-FFF2-40B4-BE49-F238E27FC236}">
                    <a16:creationId xmlns:a16="http://schemas.microsoft.com/office/drawing/2014/main" id="{C6920E50-1F45-D522-0F00-1AB4568AF01E}"/>
                  </a:ext>
                </a:extLst>
              </p:cNvPr>
              <p:cNvSpPr/>
              <p:nvPr/>
            </p:nvSpPr>
            <p:spPr>
              <a:xfrm>
                <a:off x="5349178"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30" name="Freeform: Shape 2629">
                <a:extLst>
                  <a:ext uri="{FF2B5EF4-FFF2-40B4-BE49-F238E27FC236}">
                    <a16:creationId xmlns:a16="http://schemas.microsoft.com/office/drawing/2014/main" id="{421392D2-575D-280F-FD41-EC120039E91F}"/>
                  </a:ext>
                </a:extLst>
              </p:cNvPr>
              <p:cNvSpPr/>
              <p:nvPr/>
            </p:nvSpPr>
            <p:spPr>
              <a:xfrm>
                <a:off x="5978525"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31" name="Freeform: Shape 2630">
                <a:extLst>
                  <a:ext uri="{FF2B5EF4-FFF2-40B4-BE49-F238E27FC236}">
                    <a16:creationId xmlns:a16="http://schemas.microsoft.com/office/drawing/2014/main" id="{70DBF934-372F-EE35-3640-BC099860514F}"/>
                  </a:ext>
                </a:extLst>
              </p:cNvPr>
              <p:cNvSpPr/>
              <p:nvPr/>
            </p:nvSpPr>
            <p:spPr>
              <a:xfrm>
                <a:off x="567970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32" name="Freeform: Shape 2631">
                <a:extLst>
                  <a:ext uri="{FF2B5EF4-FFF2-40B4-BE49-F238E27FC236}">
                    <a16:creationId xmlns:a16="http://schemas.microsoft.com/office/drawing/2014/main" id="{2D87BE0B-5B72-0C1B-3826-FB5893783288}"/>
                  </a:ext>
                </a:extLst>
              </p:cNvPr>
              <p:cNvSpPr/>
              <p:nvPr/>
            </p:nvSpPr>
            <p:spPr>
              <a:xfrm>
                <a:off x="546735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33" name="Freeform: Shape 2632">
                <a:extLst>
                  <a:ext uri="{FF2B5EF4-FFF2-40B4-BE49-F238E27FC236}">
                    <a16:creationId xmlns:a16="http://schemas.microsoft.com/office/drawing/2014/main" id="{D37ABE7C-A732-24C1-F296-C83F018B742A}"/>
                  </a:ext>
                </a:extLst>
              </p:cNvPr>
              <p:cNvSpPr/>
              <p:nvPr/>
            </p:nvSpPr>
            <p:spPr>
              <a:xfrm>
                <a:off x="5250926"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34" name="Freeform: Shape 2633">
                <a:extLst>
                  <a:ext uri="{FF2B5EF4-FFF2-40B4-BE49-F238E27FC236}">
                    <a16:creationId xmlns:a16="http://schemas.microsoft.com/office/drawing/2014/main" id="{0E8871F0-3328-9480-093F-987CD2FBBF35}"/>
                  </a:ext>
                </a:extLst>
              </p:cNvPr>
              <p:cNvSpPr/>
              <p:nvPr/>
            </p:nvSpPr>
            <p:spPr>
              <a:xfrm>
                <a:off x="5880273"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grpSp>
      </p:grpSp>
      <p:sp>
        <p:nvSpPr>
          <p:cNvPr id="2668" name="TextBox 2667">
            <a:extLst>
              <a:ext uri="{FF2B5EF4-FFF2-40B4-BE49-F238E27FC236}">
                <a16:creationId xmlns:a16="http://schemas.microsoft.com/office/drawing/2014/main" id="{66852FAE-652C-55EF-9089-8F3254020F0E}"/>
              </a:ext>
            </a:extLst>
          </p:cNvPr>
          <p:cNvSpPr txBox="1"/>
          <p:nvPr/>
        </p:nvSpPr>
        <p:spPr>
          <a:xfrm>
            <a:off x="8085718" y="4701994"/>
            <a:ext cx="2859587" cy="553998"/>
          </a:xfrm>
          <a:prstGeom prst="rect">
            <a:avLst/>
          </a:prstGeom>
          <a:noFill/>
        </p:spPr>
        <p:txBody>
          <a:bodyPr wrap="square">
            <a:spAutoFit/>
          </a:bodyPr>
          <a:lstStyle/>
          <a:p>
            <a:pPr lvl="0">
              <a:defRPr/>
            </a:pPr>
            <a:r>
              <a:rPr kumimoji="0" lang="en-US" altLang="zh-CN" sz="1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kumimoji="0" lang="en-US" altLang="zh-CN"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WG-</a:t>
            </a:r>
            <a:r>
              <a:rPr lang="en-US" altLang="zh-CN" sz="1400" dirty="0">
                <a:solidFill>
                  <a:srgbClr val="000000"/>
                </a:solidFill>
                <a:latin typeface="Arial" panose="020B0604020202020204" pitchFamily="34" charset="0"/>
                <a:cs typeface="Arial" panose="020B0604020202020204" pitchFamily="34" charset="0"/>
              </a:rPr>
              <a:t>induced cyclicity </a:t>
            </a:r>
            <a:r>
              <a:rPr lang="en-US" altLang="zh-CN" sz="1400" b="1" dirty="0">
                <a:solidFill>
                  <a:srgbClr val="000000"/>
                </a:solidFill>
                <a:latin typeface="Arial" panose="020B0604020202020204" pitchFamily="34" charset="0"/>
                <a:cs typeface="Arial" panose="020B0604020202020204" pitchFamily="34" charset="0"/>
              </a:rPr>
              <a:t>~ 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669" name="Freeform: Shape 2668">
            <a:extLst>
              <a:ext uri="{FF2B5EF4-FFF2-40B4-BE49-F238E27FC236}">
                <a16:creationId xmlns:a16="http://schemas.microsoft.com/office/drawing/2014/main" id="{5AD75B55-7CAC-6BA2-BE67-BF2DB6ADDA80}"/>
              </a:ext>
            </a:extLst>
          </p:cNvPr>
          <p:cNvSpPr/>
          <p:nvPr/>
        </p:nvSpPr>
        <p:spPr>
          <a:xfrm rot="16200000">
            <a:off x="9132251" y="2063946"/>
            <a:ext cx="695719" cy="3013414"/>
          </a:xfrm>
          <a:custGeom>
            <a:avLst/>
            <a:gdLst>
              <a:gd name="connsiteX0" fmla="*/ 91134 w 195046"/>
              <a:gd name="connsiteY0" fmla="*/ 0 h 1387187"/>
              <a:gd name="connsiteX1" fmla="*/ 2811 w 195046"/>
              <a:gd name="connsiteY1" fmla="*/ 103909 h 1387187"/>
              <a:gd name="connsiteX2" fmla="*/ 184652 w 195046"/>
              <a:gd name="connsiteY2" fmla="*/ 187037 h 1387187"/>
              <a:gd name="connsiteX3" fmla="*/ 13202 w 195046"/>
              <a:gd name="connsiteY3" fmla="*/ 306532 h 1387187"/>
              <a:gd name="connsiteX4" fmla="*/ 189847 w 195046"/>
              <a:gd name="connsiteY4" fmla="*/ 431223 h 1387187"/>
              <a:gd name="connsiteX5" fmla="*/ 33984 w 195046"/>
              <a:gd name="connsiteY5" fmla="*/ 519546 h 1387187"/>
              <a:gd name="connsiteX6" fmla="*/ 174261 w 195046"/>
              <a:gd name="connsiteY6" fmla="*/ 628650 h 1387187"/>
              <a:gd name="connsiteX7" fmla="*/ 13202 w 195046"/>
              <a:gd name="connsiteY7" fmla="*/ 774123 h 1387187"/>
              <a:gd name="connsiteX8" fmla="*/ 189847 w 195046"/>
              <a:gd name="connsiteY8" fmla="*/ 857250 h 1387187"/>
              <a:gd name="connsiteX9" fmla="*/ 13202 w 195046"/>
              <a:gd name="connsiteY9" fmla="*/ 981941 h 1387187"/>
              <a:gd name="connsiteX10" fmla="*/ 195043 w 195046"/>
              <a:gd name="connsiteY10" fmla="*/ 1091046 h 1387187"/>
              <a:gd name="connsiteX11" fmla="*/ 8007 w 195046"/>
              <a:gd name="connsiteY11" fmla="*/ 1179368 h 1387187"/>
              <a:gd name="connsiteX12" fmla="*/ 111916 w 195046"/>
              <a:gd name="connsiteY12" fmla="*/ 1252105 h 1387187"/>
              <a:gd name="connsiteX13" fmla="*/ 106720 w 195046"/>
              <a:gd name="connsiteY13" fmla="*/ 1387187 h 1387187"/>
              <a:gd name="connsiteX0" fmla="*/ 181842 w 192235"/>
              <a:gd name="connsiteY0" fmla="*/ 0 h 1387187"/>
              <a:gd name="connsiteX1" fmla="*/ 0 w 192235"/>
              <a:gd name="connsiteY1" fmla="*/ 103909 h 1387187"/>
              <a:gd name="connsiteX2" fmla="*/ 181841 w 192235"/>
              <a:gd name="connsiteY2" fmla="*/ 187037 h 1387187"/>
              <a:gd name="connsiteX3" fmla="*/ 10391 w 192235"/>
              <a:gd name="connsiteY3" fmla="*/ 306532 h 1387187"/>
              <a:gd name="connsiteX4" fmla="*/ 187036 w 192235"/>
              <a:gd name="connsiteY4" fmla="*/ 431223 h 1387187"/>
              <a:gd name="connsiteX5" fmla="*/ 31173 w 192235"/>
              <a:gd name="connsiteY5" fmla="*/ 519546 h 1387187"/>
              <a:gd name="connsiteX6" fmla="*/ 171450 w 192235"/>
              <a:gd name="connsiteY6" fmla="*/ 628650 h 1387187"/>
              <a:gd name="connsiteX7" fmla="*/ 10391 w 192235"/>
              <a:gd name="connsiteY7" fmla="*/ 774123 h 1387187"/>
              <a:gd name="connsiteX8" fmla="*/ 187036 w 192235"/>
              <a:gd name="connsiteY8" fmla="*/ 857250 h 1387187"/>
              <a:gd name="connsiteX9" fmla="*/ 10391 w 192235"/>
              <a:gd name="connsiteY9" fmla="*/ 981941 h 1387187"/>
              <a:gd name="connsiteX10" fmla="*/ 192232 w 192235"/>
              <a:gd name="connsiteY10" fmla="*/ 1091046 h 1387187"/>
              <a:gd name="connsiteX11" fmla="*/ 5196 w 192235"/>
              <a:gd name="connsiteY11" fmla="*/ 1179368 h 1387187"/>
              <a:gd name="connsiteX12" fmla="*/ 109105 w 192235"/>
              <a:gd name="connsiteY12" fmla="*/ 1252105 h 1387187"/>
              <a:gd name="connsiteX13" fmla="*/ 103909 w 192235"/>
              <a:gd name="connsiteY13" fmla="*/ 1387187 h 1387187"/>
              <a:gd name="connsiteX0" fmla="*/ 181858 w 192260"/>
              <a:gd name="connsiteY0" fmla="*/ 0 h 1387187"/>
              <a:gd name="connsiteX1" fmla="*/ 16 w 192260"/>
              <a:gd name="connsiteY1" fmla="*/ 103909 h 1387187"/>
              <a:gd name="connsiteX2" fmla="*/ 192248 w 192260"/>
              <a:gd name="connsiteY2" fmla="*/ 218210 h 1387187"/>
              <a:gd name="connsiteX3" fmla="*/ 10407 w 192260"/>
              <a:gd name="connsiteY3" fmla="*/ 306532 h 1387187"/>
              <a:gd name="connsiteX4" fmla="*/ 187052 w 192260"/>
              <a:gd name="connsiteY4" fmla="*/ 431223 h 1387187"/>
              <a:gd name="connsiteX5" fmla="*/ 31189 w 192260"/>
              <a:gd name="connsiteY5" fmla="*/ 519546 h 1387187"/>
              <a:gd name="connsiteX6" fmla="*/ 171466 w 192260"/>
              <a:gd name="connsiteY6" fmla="*/ 628650 h 1387187"/>
              <a:gd name="connsiteX7" fmla="*/ 10407 w 192260"/>
              <a:gd name="connsiteY7" fmla="*/ 774123 h 1387187"/>
              <a:gd name="connsiteX8" fmla="*/ 187052 w 192260"/>
              <a:gd name="connsiteY8" fmla="*/ 857250 h 1387187"/>
              <a:gd name="connsiteX9" fmla="*/ 10407 w 192260"/>
              <a:gd name="connsiteY9" fmla="*/ 981941 h 1387187"/>
              <a:gd name="connsiteX10" fmla="*/ 192248 w 192260"/>
              <a:gd name="connsiteY10" fmla="*/ 1091046 h 1387187"/>
              <a:gd name="connsiteX11" fmla="*/ 5212 w 192260"/>
              <a:gd name="connsiteY11" fmla="*/ 1179368 h 1387187"/>
              <a:gd name="connsiteX12" fmla="*/ 109121 w 192260"/>
              <a:gd name="connsiteY12" fmla="*/ 1252105 h 1387187"/>
              <a:gd name="connsiteX13" fmla="*/ 103925 w 192260"/>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8136"/>
              <a:gd name="connsiteY0" fmla="*/ 0 h 1387187"/>
              <a:gd name="connsiteX1" fmla="*/ 16 w 208136"/>
              <a:gd name="connsiteY1" fmla="*/ 103909 h 1387187"/>
              <a:gd name="connsiteX2" fmla="*/ 192248 w 208136"/>
              <a:gd name="connsiteY2" fmla="*/ 218210 h 1387187"/>
              <a:gd name="connsiteX3" fmla="*/ 10407 w 208136"/>
              <a:gd name="connsiteY3" fmla="*/ 306532 h 1387187"/>
              <a:gd name="connsiteX4" fmla="*/ 207833 w 208136"/>
              <a:gd name="connsiteY4" fmla="*/ 394855 h 1387187"/>
              <a:gd name="connsiteX5" fmla="*/ 31189 w 208136"/>
              <a:gd name="connsiteY5" fmla="*/ 519546 h 1387187"/>
              <a:gd name="connsiteX6" fmla="*/ 171466 w 208136"/>
              <a:gd name="connsiteY6" fmla="*/ 628650 h 1387187"/>
              <a:gd name="connsiteX7" fmla="*/ 10407 w 208136"/>
              <a:gd name="connsiteY7" fmla="*/ 774123 h 1387187"/>
              <a:gd name="connsiteX8" fmla="*/ 187052 w 208136"/>
              <a:gd name="connsiteY8" fmla="*/ 857250 h 1387187"/>
              <a:gd name="connsiteX9" fmla="*/ 10407 w 208136"/>
              <a:gd name="connsiteY9" fmla="*/ 981941 h 1387187"/>
              <a:gd name="connsiteX10" fmla="*/ 192248 w 208136"/>
              <a:gd name="connsiteY10" fmla="*/ 1091046 h 1387187"/>
              <a:gd name="connsiteX11" fmla="*/ 5212 w 208136"/>
              <a:gd name="connsiteY11" fmla="*/ 1179368 h 1387187"/>
              <a:gd name="connsiteX12" fmla="*/ 109121 w 208136"/>
              <a:gd name="connsiteY12" fmla="*/ 1252105 h 1387187"/>
              <a:gd name="connsiteX13" fmla="*/ 103925 w 208136"/>
              <a:gd name="connsiteY13" fmla="*/ 1387187 h 1387187"/>
              <a:gd name="connsiteX0" fmla="*/ 181858 w 213324"/>
              <a:gd name="connsiteY0" fmla="*/ 0 h 1387187"/>
              <a:gd name="connsiteX1" fmla="*/ 16 w 213324"/>
              <a:gd name="connsiteY1" fmla="*/ 103909 h 1387187"/>
              <a:gd name="connsiteX2" fmla="*/ 192248 w 213324"/>
              <a:gd name="connsiteY2" fmla="*/ 218210 h 1387187"/>
              <a:gd name="connsiteX3" fmla="*/ 10407 w 213324"/>
              <a:gd name="connsiteY3" fmla="*/ 306532 h 1387187"/>
              <a:gd name="connsiteX4" fmla="*/ 213028 w 213324"/>
              <a:gd name="connsiteY4" fmla="*/ 420832 h 1387187"/>
              <a:gd name="connsiteX5" fmla="*/ 31189 w 213324"/>
              <a:gd name="connsiteY5" fmla="*/ 519546 h 1387187"/>
              <a:gd name="connsiteX6" fmla="*/ 171466 w 213324"/>
              <a:gd name="connsiteY6" fmla="*/ 628650 h 1387187"/>
              <a:gd name="connsiteX7" fmla="*/ 10407 w 213324"/>
              <a:gd name="connsiteY7" fmla="*/ 774123 h 1387187"/>
              <a:gd name="connsiteX8" fmla="*/ 187052 w 213324"/>
              <a:gd name="connsiteY8" fmla="*/ 857250 h 1387187"/>
              <a:gd name="connsiteX9" fmla="*/ 10407 w 213324"/>
              <a:gd name="connsiteY9" fmla="*/ 981941 h 1387187"/>
              <a:gd name="connsiteX10" fmla="*/ 192248 w 213324"/>
              <a:gd name="connsiteY10" fmla="*/ 1091046 h 1387187"/>
              <a:gd name="connsiteX11" fmla="*/ 5212 w 213324"/>
              <a:gd name="connsiteY11" fmla="*/ 1179368 h 1387187"/>
              <a:gd name="connsiteX12" fmla="*/ 109121 w 213324"/>
              <a:gd name="connsiteY12" fmla="*/ 1252105 h 1387187"/>
              <a:gd name="connsiteX13" fmla="*/ 103925 w 213324"/>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83 w 198320"/>
              <a:gd name="connsiteY0" fmla="*/ 0 h 1387187"/>
              <a:gd name="connsiteX1" fmla="*/ 41 w 198320"/>
              <a:gd name="connsiteY1" fmla="*/ 103909 h 1387187"/>
              <a:gd name="connsiteX2" fmla="*/ 198309 w 198320"/>
              <a:gd name="connsiteY2" fmla="*/ 194067 h 1387187"/>
              <a:gd name="connsiteX3" fmla="*/ 10432 w 198320"/>
              <a:gd name="connsiteY3" fmla="*/ 306532 h 1387187"/>
              <a:gd name="connsiteX4" fmla="*/ 197466 w 198320"/>
              <a:gd name="connsiteY4" fmla="*/ 389659 h 1387187"/>
              <a:gd name="connsiteX5" fmla="*/ 31214 w 198320"/>
              <a:gd name="connsiteY5" fmla="*/ 519546 h 1387187"/>
              <a:gd name="connsiteX6" fmla="*/ 171491 w 198320"/>
              <a:gd name="connsiteY6" fmla="*/ 628650 h 1387187"/>
              <a:gd name="connsiteX7" fmla="*/ 10432 w 198320"/>
              <a:gd name="connsiteY7" fmla="*/ 774123 h 1387187"/>
              <a:gd name="connsiteX8" fmla="*/ 187077 w 198320"/>
              <a:gd name="connsiteY8" fmla="*/ 857250 h 1387187"/>
              <a:gd name="connsiteX9" fmla="*/ 10432 w 198320"/>
              <a:gd name="connsiteY9" fmla="*/ 981941 h 1387187"/>
              <a:gd name="connsiteX10" fmla="*/ 192273 w 198320"/>
              <a:gd name="connsiteY10" fmla="*/ 1091046 h 1387187"/>
              <a:gd name="connsiteX11" fmla="*/ 5237 w 198320"/>
              <a:gd name="connsiteY11" fmla="*/ 1179368 h 1387187"/>
              <a:gd name="connsiteX12" fmla="*/ 109146 w 198320"/>
              <a:gd name="connsiteY12" fmla="*/ 1252105 h 1387187"/>
              <a:gd name="connsiteX13" fmla="*/ 103950 w 198320"/>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3 w 198309"/>
              <a:gd name="connsiteY9" fmla="*/ 958621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0506 w 196941"/>
              <a:gd name="connsiteY0" fmla="*/ 0 h 1387187"/>
              <a:gd name="connsiteX1" fmla="*/ 9939 w 196941"/>
              <a:gd name="connsiteY1" fmla="*/ 103909 h 1387187"/>
              <a:gd name="connsiteX2" fmla="*/ 196932 w 196941"/>
              <a:gd name="connsiteY2" fmla="*/ 194067 h 1387187"/>
              <a:gd name="connsiteX3" fmla="*/ 2 w 196941"/>
              <a:gd name="connsiteY3" fmla="*/ 306532 h 1387187"/>
              <a:gd name="connsiteX4" fmla="*/ 193072 w 196941"/>
              <a:gd name="connsiteY4" fmla="*/ 407766 h 1387187"/>
              <a:gd name="connsiteX5" fmla="*/ 5694 w 196941"/>
              <a:gd name="connsiteY5" fmla="*/ 522564 h 1387187"/>
              <a:gd name="connsiteX6" fmla="*/ 188221 w 196941"/>
              <a:gd name="connsiteY6" fmla="*/ 631668 h 1387187"/>
              <a:gd name="connsiteX7" fmla="*/ 15091 w 196941"/>
              <a:gd name="connsiteY7" fmla="*/ 743945 h 1387187"/>
              <a:gd name="connsiteX8" fmla="*/ 185700 w 196941"/>
              <a:gd name="connsiteY8" fmla="*/ 857250 h 1387187"/>
              <a:gd name="connsiteX9" fmla="*/ 9056 w 196941"/>
              <a:gd name="connsiteY9" fmla="*/ 958621 h 1387187"/>
              <a:gd name="connsiteX10" fmla="*/ 181842 w 196941"/>
              <a:gd name="connsiteY10" fmla="*/ 1063886 h 1387187"/>
              <a:gd name="connsiteX11" fmla="*/ 12914 w 196941"/>
              <a:gd name="connsiteY11" fmla="*/ 1143154 h 1387187"/>
              <a:gd name="connsiteX12" fmla="*/ 101733 w 196941"/>
              <a:gd name="connsiteY12" fmla="*/ 1252105 h 1387187"/>
              <a:gd name="connsiteX13" fmla="*/ 102573 w 196941"/>
              <a:gd name="connsiteY13" fmla="*/ 1387187 h 1387187"/>
              <a:gd name="connsiteX0" fmla="*/ 174815 w 191246"/>
              <a:gd name="connsiteY0" fmla="*/ 0 h 1387187"/>
              <a:gd name="connsiteX1" fmla="*/ 4248 w 191246"/>
              <a:gd name="connsiteY1" fmla="*/ 103909 h 1387187"/>
              <a:gd name="connsiteX2" fmla="*/ 191241 w 191246"/>
              <a:gd name="connsiteY2" fmla="*/ 194067 h 1387187"/>
              <a:gd name="connsiteX3" fmla="*/ 11225 w 191246"/>
              <a:gd name="connsiteY3" fmla="*/ 306532 h 1387187"/>
              <a:gd name="connsiteX4" fmla="*/ 187381 w 191246"/>
              <a:gd name="connsiteY4" fmla="*/ 407766 h 1387187"/>
              <a:gd name="connsiteX5" fmla="*/ 3 w 191246"/>
              <a:gd name="connsiteY5" fmla="*/ 522564 h 1387187"/>
              <a:gd name="connsiteX6" fmla="*/ 182530 w 191246"/>
              <a:gd name="connsiteY6" fmla="*/ 631668 h 1387187"/>
              <a:gd name="connsiteX7" fmla="*/ 9400 w 191246"/>
              <a:gd name="connsiteY7" fmla="*/ 743945 h 1387187"/>
              <a:gd name="connsiteX8" fmla="*/ 180009 w 191246"/>
              <a:gd name="connsiteY8" fmla="*/ 857250 h 1387187"/>
              <a:gd name="connsiteX9" fmla="*/ 3365 w 191246"/>
              <a:gd name="connsiteY9" fmla="*/ 958621 h 1387187"/>
              <a:gd name="connsiteX10" fmla="*/ 176151 w 191246"/>
              <a:gd name="connsiteY10" fmla="*/ 1063886 h 1387187"/>
              <a:gd name="connsiteX11" fmla="*/ 7223 w 191246"/>
              <a:gd name="connsiteY11" fmla="*/ 1143154 h 1387187"/>
              <a:gd name="connsiteX12" fmla="*/ 96042 w 191246"/>
              <a:gd name="connsiteY12" fmla="*/ 1252105 h 1387187"/>
              <a:gd name="connsiteX13" fmla="*/ 96882 w 191246"/>
              <a:gd name="connsiteY13" fmla="*/ 1387187 h 1387187"/>
              <a:gd name="connsiteX0" fmla="*/ 176937 w 193367"/>
              <a:gd name="connsiteY0" fmla="*/ 0 h 1387187"/>
              <a:gd name="connsiteX1" fmla="*/ 6370 w 193367"/>
              <a:gd name="connsiteY1" fmla="*/ 103909 h 1387187"/>
              <a:gd name="connsiteX2" fmla="*/ 193363 w 193367"/>
              <a:gd name="connsiteY2" fmla="*/ 194067 h 1387187"/>
              <a:gd name="connsiteX3" fmla="*/ 0 w 193367"/>
              <a:gd name="connsiteY3" fmla="*/ 306532 h 1387187"/>
              <a:gd name="connsiteX4" fmla="*/ 189503 w 193367"/>
              <a:gd name="connsiteY4" fmla="*/ 407766 h 1387187"/>
              <a:gd name="connsiteX5" fmla="*/ 2125 w 193367"/>
              <a:gd name="connsiteY5" fmla="*/ 522564 h 1387187"/>
              <a:gd name="connsiteX6" fmla="*/ 184652 w 193367"/>
              <a:gd name="connsiteY6" fmla="*/ 631668 h 1387187"/>
              <a:gd name="connsiteX7" fmla="*/ 11522 w 193367"/>
              <a:gd name="connsiteY7" fmla="*/ 743945 h 1387187"/>
              <a:gd name="connsiteX8" fmla="*/ 182131 w 193367"/>
              <a:gd name="connsiteY8" fmla="*/ 857250 h 1387187"/>
              <a:gd name="connsiteX9" fmla="*/ 5487 w 193367"/>
              <a:gd name="connsiteY9" fmla="*/ 958621 h 1387187"/>
              <a:gd name="connsiteX10" fmla="*/ 178273 w 193367"/>
              <a:gd name="connsiteY10" fmla="*/ 1063886 h 1387187"/>
              <a:gd name="connsiteX11" fmla="*/ 9345 w 193367"/>
              <a:gd name="connsiteY11" fmla="*/ 1143154 h 1387187"/>
              <a:gd name="connsiteX12" fmla="*/ 98164 w 193367"/>
              <a:gd name="connsiteY12" fmla="*/ 1252105 h 1387187"/>
              <a:gd name="connsiteX13" fmla="*/ 99004 w 193367"/>
              <a:gd name="connsiteY13" fmla="*/ 1387187 h 1387187"/>
              <a:gd name="connsiteX0" fmla="*/ 174815 w 191241"/>
              <a:gd name="connsiteY0" fmla="*/ 0 h 1387187"/>
              <a:gd name="connsiteX1" fmla="*/ 4248 w 191241"/>
              <a:gd name="connsiteY1" fmla="*/ 103909 h 1387187"/>
              <a:gd name="connsiteX2" fmla="*/ 191241 w 191241"/>
              <a:gd name="connsiteY2" fmla="*/ 194067 h 1387187"/>
              <a:gd name="connsiteX3" fmla="*/ 6775 w 191241"/>
              <a:gd name="connsiteY3" fmla="*/ 303141 h 1387187"/>
              <a:gd name="connsiteX4" fmla="*/ 187381 w 191241"/>
              <a:gd name="connsiteY4" fmla="*/ 407766 h 1387187"/>
              <a:gd name="connsiteX5" fmla="*/ 3 w 191241"/>
              <a:gd name="connsiteY5" fmla="*/ 522564 h 1387187"/>
              <a:gd name="connsiteX6" fmla="*/ 182530 w 191241"/>
              <a:gd name="connsiteY6" fmla="*/ 631668 h 1387187"/>
              <a:gd name="connsiteX7" fmla="*/ 9400 w 191241"/>
              <a:gd name="connsiteY7" fmla="*/ 743945 h 1387187"/>
              <a:gd name="connsiteX8" fmla="*/ 180009 w 191241"/>
              <a:gd name="connsiteY8" fmla="*/ 857250 h 1387187"/>
              <a:gd name="connsiteX9" fmla="*/ 3365 w 191241"/>
              <a:gd name="connsiteY9" fmla="*/ 958621 h 1387187"/>
              <a:gd name="connsiteX10" fmla="*/ 176151 w 191241"/>
              <a:gd name="connsiteY10" fmla="*/ 1063886 h 1387187"/>
              <a:gd name="connsiteX11" fmla="*/ 7223 w 191241"/>
              <a:gd name="connsiteY11" fmla="*/ 1143154 h 1387187"/>
              <a:gd name="connsiteX12" fmla="*/ 96042 w 191241"/>
              <a:gd name="connsiteY12" fmla="*/ 1252105 h 1387187"/>
              <a:gd name="connsiteX13" fmla="*/ 96882 w 191241"/>
              <a:gd name="connsiteY13" fmla="*/ 1387187 h 1387187"/>
              <a:gd name="connsiteX0" fmla="*/ 171452 w 187878"/>
              <a:gd name="connsiteY0" fmla="*/ 0 h 1387187"/>
              <a:gd name="connsiteX1" fmla="*/ 885 w 187878"/>
              <a:gd name="connsiteY1" fmla="*/ 103909 h 1387187"/>
              <a:gd name="connsiteX2" fmla="*/ 187878 w 187878"/>
              <a:gd name="connsiteY2" fmla="*/ 194067 h 1387187"/>
              <a:gd name="connsiteX3" fmla="*/ 3412 w 187878"/>
              <a:gd name="connsiteY3" fmla="*/ 303141 h 1387187"/>
              <a:gd name="connsiteX4" fmla="*/ 184018 w 187878"/>
              <a:gd name="connsiteY4" fmla="*/ 407766 h 1387187"/>
              <a:gd name="connsiteX5" fmla="*/ 9988 w 187878"/>
              <a:gd name="connsiteY5" fmla="*/ 522564 h 1387187"/>
              <a:gd name="connsiteX6" fmla="*/ 179167 w 187878"/>
              <a:gd name="connsiteY6" fmla="*/ 631668 h 1387187"/>
              <a:gd name="connsiteX7" fmla="*/ 6037 w 187878"/>
              <a:gd name="connsiteY7" fmla="*/ 743945 h 1387187"/>
              <a:gd name="connsiteX8" fmla="*/ 176646 w 187878"/>
              <a:gd name="connsiteY8" fmla="*/ 857250 h 1387187"/>
              <a:gd name="connsiteX9" fmla="*/ 2 w 187878"/>
              <a:gd name="connsiteY9" fmla="*/ 958621 h 1387187"/>
              <a:gd name="connsiteX10" fmla="*/ 172788 w 187878"/>
              <a:gd name="connsiteY10" fmla="*/ 1063886 h 1387187"/>
              <a:gd name="connsiteX11" fmla="*/ 3860 w 187878"/>
              <a:gd name="connsiteY11" fmla="*/ 1143154 h 1387187"/>
              <a:gd name="connsiteX12" fmla="*/ 92679 w 187878"/>
              <a:gd name="connsiteY12" fmla="*/ 1252105 h 1387187"/>
              <a:gd name="connsiteX13" fmla="*/ 93519 w 187878"/>
              <a:gd name="connsiteY13" fmla="*/ 1387187 h 1387187"/>
              <a:gd name="connsiteX0" fmla="*/ 170613 w 187039"/>
              <a:gd name="connsiteY0" fmla="*/ 0 h 1387187"/>
              <a:gd name="connsiteX1" fmla="*/ 46 w 187039"/>
              <a:gd name="connsiteY1" fmla="*/ 103909 h 1387187"/>
              <a:gd name="connsiteX2" fmla="*/ 187039 w 187039"/>
              <a:gd name="connsiteY2" fmla="*/ 194067 h 1387187"/>
              <a:gd name="connsiteX3" fmla="*/ 2573 w 187039"/>
              <a:gd name="connsiteY3" fmla="*/ 303141 h 1387187"/>
              <a:gd name="connsiteX4" fmla="*/ 183179 w 187039"/>
              <a:gd name="connsiteY4" fmla="*/ 407766 h 1387187"/>
              <a:gd name="connsiteX5" fmla="*/ 9149 w 187039"/>
              <a:gd name="connsiteY5" fmla="*/ 522564 h 1387187"/>
              <a:gd name="connsiteX6" fmla="*/ 178328 w 187039"/>
              <a:gd name="connsiteY6" fmla="*/ 631668 h 1387187"/>
              <a:gd name="connsiteX7" fmla="*/ 5198 w 187039"/>
              <a:gd name="connsiteY7" fmla="*/ 743945 h 1387187"/>
              <a:gd name="connsiteX8" fmla="*/ 175807 w 187039"/>
              <a:gd name="connsiteY8" fmla="*/ 857250 h 1387187"/>
              <a:gd name="connsiteX9" fmla="*/ 8060 w 187039"/>
              <a:gd name="connsiteY9" fmla="*/ 962012 h 1387187"/>
              <a:gd name="connsiteX10" fmla="*/ 171949 w 187039"/>
              <a:gd name="connsiteY10" fmla="*/ 1063886 h 1387187"/>
              <a:gd name="connsiteX11" fmla="*/ 3021 w 187039"/>
              <a:gd name="connsiteY11" fmla="*/ 1143154 h 1387187"/>
              <a:gd name="connsiteX12" fmla="*/ 91840 w 187039"/>
              <a:gd name="connsiteY12" fmla="*/ 1252105 h 1387187"/>
              <a:gd name="connsiteX13" fmla="*/ 92680 w 187039"/>
              <a:gd name="connsiteY13" fmla="*/ 1387187 h 1387187"/>
              <a:gd name="connsiteX0" fmla="*/ 170578 w 183149"/>
              <a:gd name="connsiteY0" fmla="*/ 0 h 1387187"/>
              <a:gd name="connsiteX1" fmla="*/ 11 w 183149"/>
              <a:gd name="connsiteY1" fmla="*/ 103909 h 1387187"/>
              <a:gd name="connsiteX2" fmla="*/ 178107 w 183149"/>
              <a:gd name="connsiteY2" fmla="*/ 187283 h 1387187"/>
              <a:gd name="connsiteX3" fmla="*/ 2538 w 183149"/>
              <a:gd name="connsiteY3" fmla="*/ 303141 h 1387187"/>
              <a:gd name="connsiteX4" fmla="*/ 183144 w 183149"/>
              <a:gd name="connsiteY4" fmla="*/ 407766 h 1387187"/>
              <a:gd name="connsiteX5" fmla="*/ 9114 w 183149"/>
              <a:gd name="connsiteY5" fmla="*/ 522564 h 1387187"/>
              <a:gd name="connsiteX6" fmla="*/ 178293 w 183149"/>
              <a:gd name="connsiteY6" fmla="*/ 631668 h 1387187"/>
              <a:gd name="connsiteX7" fmla="*/ 5163 w 183149"/>
              <a:gd name="connsiteY7" fmla="*/ 743945 h 1387187"/>
              <a:gd name="connsiteX8" fmla="*/ 175772 w 183149"/>
              <a:gd name="connsiteY8" fmla="*/ 857250 h 1387187"/>
              <a:gd name="connsiteX9" fmla="*/ 8025 w 183149"/>
              <a:gd name="connsiteY9" fmla="*/ 962012 h 1387187"/>
              <a:gd name="connsiteX10" fmla="*/ 171914 w 183149"/>
              <a:gd name="connsiteY10" fmla="*/ 1063886 h 1387187"/>
              <a:gd name="connsiteX11" fmla="*/ 2986 w 183149"/>
              <a:gd name="connsiteY11" fmla="*/ 1143154 h 1387187"/>
              <a:gd name="connsiteX12" fmla="*/ 91805 w 183149"/>
              <a:gd name="connsiteY12" fmla="*/ 1252105 h 1387187"/>
              <a:gd name="connsiteX13" fmla="*/ 92645 w 183149"/>
              <a:gd name="connsiteY13" fmla="*/ 1387187 h 1387187"/>
              <a:gd name="connsiteX0" fmla="*/ 170673 w 195997"/>
              <a:gd name="connsiteY0" fmla="*/ 0 h 1387187"/>
              <a:gd name="connsiteX1" fmla="*/ 106 w 195997"/>
              <a:gd name="connsiteY1" fmla="*/ 103909 h 1387187"/>
              <a:gd name="connsiteX2" fmla="*/ 195997 w 195997"/>
              <a:gd name="connsiteY2" fmla="*/ 204241 h 1387187"/>
              <a:gd name="connsiteX3" fmla="*/ 2633 w 195997"/>
              <a:gd name="connsiteY3" fmla="*/ 303141 h 1387187"/>
              <a:gd name="connsiteX4" fmla="*/ 183239 w 195997"/>
              <a:gd name="connsiteY4" fmla="*/ 407766 h 1387187"/>
              <a:gd name="connsiteX5" fmla="*/ 9209 w 195997"/>
              <a:gd name="connsiteY5" fmla="*/ 522564 h 1387187"/>
              <a:gd name="connsiteX6" fmla="*/ 178388 w 195997"/>
              <a:gd name="connsiteY6" fmla="*/ 631668 h 1387187"/>
              <a:gd name="connsiteX7" fmla="*/ 5258 w 195997"/>
              <a:gd name="connsiteY7" fmla="*/ 743945 h 1387187"/>
              <a:gd name="connsiteX8" fmla="*/ 175867 w 195997"/>
              <a:gd name="connsiteY8" fmla="*/ 857250 h 1387187"/>
              <a:gd name="connsiteX9" fmla="*/ 8120 w 195997"/>
              <a:gd name="connsiteY9" fmla="*/ 962012 h 1387187"/>
              <a:gd name="connsiteX10" fmla="*/ 172009 w 195997"/>
              <a:gd name="connsiteY10" fmla="*/ 1063886 h 1387187"/>
              <a:gd name="connsiteX11" fmla="*/ 3081 w 195997"/>
              <a:gd name="connsiteY11" fmla="*/ 1143154 h 1387187"/>
              <a:gd name="connsiteX12" fmla="*/ 91900 w 195997"/>
              <a:gd name="connsiteY12" fmla="*/ 1252105 h 1387187"/>
              <a:gd name="connsiteX13" fmla="*/ 92740 w 195997"/>
              <a:gd name="connsiteY13" fmla="*/ 1387187 h 1387187"/>
              <a:gd name="connsiteX0" fmla="*/ 170568 w 183139"/>
              <a:gd name="connsiteY0" fmla="*/ 0 h 1387187"/>
              <a:gd name="connsiteX1" fmla="*/ 1 w 183139"/>
              <a:gd name="connsiteY1" fmla="*/ 103909 h 1387187"/>
              <a:gd name="connsiteX2" fmla="*/ 173646 w 183139"/>
              <a:gd name="connsiteY2" fmla="*/ 204241 h 1387187"/>
              <a:gd name="connsiteX3" fmla="*/ 2528 w 183139"/>
              <a:gd name="connsiteY3" fmla="*/ 303141 h 1387187"/>
              <a:gd name="connsiteX4" fmla="*/ 183134 w 183139"/>
              <a:gd name="connsiteY4" fmla="*/ 407766 h 1387187"/>
              <a:gd name="connsiteX5" fmla="*/ 9104 w 183139"/>
              <a:gd name="connsiteY5" fmla="*/ 522564 h 1387187"/>
              <a:gd name="connsiteX6" fmla="*/ 178283 w 183139"/>
              <a:gd name="connsiteY6" fmla="*/ 631668 h 1387187"/>
              <a:gd name="connsiteX7" fmla="*/ 5153 w 183139"/>
              <a:gd name="connsiteY7" fmla="*/ 743945 h 1387187"/>
              <a:gd name="connsiteX8" fmla="*/ 175762 w 183139"/>
              <a:gd name="connsiteY8" fmla="*/ 857250 h 1387187"/>
              <a:gd name="connsiteX9" fmla="*/ 8015 w 183139"/>
              <a:gd name="connsiteY9" fmla="*/ 962012 h 1387187"/>
              <a:gd name="connsiteX10" fmla="*/ 171904 w 183139"/>
              <a:gd name="connsiteY10" fmla="*/ 1063886 h 1387187"/>
              <a:gd name="connsiteX11" fmla="*/ 2976 w 183139"/>
              <a:gd name="connsiteY11" fmla="*/ 1143154 h 1387187"/>
              <a:gd name="connsiteX12" fmla="*/ 91795 w 183139"/>
              <a:gd name="connsiteY12" fmla="*/ 1252105 h 1387187"/>
              <a:gd name="connsiteX13" fmla="*/ 92635 w 183139"/>
              <a:gd name="connsiteY13" fmla="*/ 1387187 h 1387187"/>
              <a:gd name="connsiteX0" fmla="*/ 170639 w 191513"/>
              <a:gd name="connsiteY0" fmla="*/ 0 h 1387187"/>
              <a:gd name="connsiteX1" fmla="*/ 72 w 191513"/>
              <a:gd name="connsiteY1" fmla="*/ 103909 h 1387187"/>
              <a:gd name="connsiteX2" fmla="*/ 191513 w 191513"/>
              <a:gd name="connsiteY2" fmla="*/ 200849 h 1387187"/>
              <a:gd name="connsiteX3" fmla="*/ 2599 w 191513"/>
              <a:gd name="connsiteY3" fmla="*/ 303141 h 1387187"/>
              <a:gd name="connsiteX4" fmla="*/ 183205 w 191513"/>
              <a:gd name="connsiteY4" fmla="*/ 407766 h 1387187"/>
              <a:gd name="connsiteX5" fmla="*/ 9175 w 191513"/>
              <a:gd name="connsiteY5" fmla="*/ 522564 h 1387187"/>
              <a:gd name="connsiteX6" fmla="*/ 178354 w 191513"/>
              <a:gd name="connsiteY6" fmla="*/ 631668 h 1387187"/>
              <a:gd name="connsiteX7" fmla="*/ 5224 w 191513"/>
              <a:gd name="connsiteY7" fmla="*/ 743945 h 1387187"/>
              <a:gd name="connsiteX8" fmla="*/ 175833 w 191513"/>
              <a:gd name="connsiteY8" fmla="*/ 857250 h 1387187"/>
              <a:gd name="connsiteX9" fmla="*/ 8086 w 191513"/>
              <a:gd name="connsiteY9" fmla="*/ 962012 h 1387187"/>
              <a:gd name="connsiteX10" fmla="*/ 171975 w 191513"/>
              <a:gd name="connsiteY10" fmla="*/ 1063886 h 1387187"/>
              <a:gd name="connsiteX11" fmla="*/ 3047 w 191513"/>
              <a:gd name="connsiteY11" fmla="*/ 1143154 h 1387187"/>
              <a:gd name="connsiteX12" fmla="*/ 91866 w 191513"/>
              <a:gd name="connsiteY12" fmla="*/ 1252105 h 1387187"/>
              <a:gd name="connsiteX13" fmla="*/ 92706 w 19151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07766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07766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14548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14548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2985 w 178700"/>
              <a:gd name="connsiteY11" fmla="*/ 1143154 h 1387187"/>
              <a:gd name="connsiteX12" fmla="*/ 91804 w 178700"/>
              <a:gd name="connsiteY12" fmla="*/ 1252105 h 1387187"/>
              <a:gd name="connsiteX13" fmla="*/ 92644 w 178700"/>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7653 w 178700"/>
              <a:gd name="connsiteY11" fmla="*/ 1153829 h 1387187"/>
              <a:gd name="connsiteX12" fmla="*/ 91804 w 178700"/>
              <a:gd name="connsiteY12" fmla="*/ 1252105 h 1387187"/>
              <a:gd name="connsiteX13" fmla="*/ 92644 w 178700"/>
              <a:gd name="connsite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44199 w 178700"/>
              <a:gd name="csY12" fmla="*/ 1256543 h 1387187"/>
              <a:gd name="csX13" fmla="*/ 92644 w 178700"/>
              <a:gd name="cs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15091 w 178700"/>
              <a:gd name="csY12" fmla="*/ 1256543 h 1387187"/>
              <a:gd name="csX13" fmla="*/ 92644 w 178700"/>
              <a:gd name="csY13" fmla="*/ 1387187 h 1387187"/>
              <a:gd name="csX0" fmla="*/ 170634 w 344543"/>
              <a:gd name="csY0" fmla="*/ 0 h 1387187"/>
              <a:gd name="csX1" fmla="*/ 67 w 344543"/>
              <a:gd name="csY1" fmla="*/ 103909 h 1387187"/>
              <a:gd name="csX2" fmla="*/ 178163 w 344543"/>
              <a:gd name="csY2" fmla="*/ 200849 h 1387187"/>
              <a:gd name="csX3" fmla="*/ 2594 w 344543"/>
              <a:gd name="csY3" fmla="*/ 303141 h 1387187"/>
              <a:gd name="csX4" fmla="*/ 344542 w 344543"/>
              <a:gd name="csY4" fmla="*/ 414548 h 1387187"/>
              <a:gd name="csX5" fmla="*/ 9170 w 344543"/>
              <a:gd name="csY5" fmla="*/ 522564 h 1387187"/>
              <a:gd name="csX6" fmla="*/ 178349 w 344543"/>
              <a:gd name="csY6" fmla="*/ 631668 h 1387187"/>
              <a:gd name="csX7" fmla="*/ 5219 w 344543"/>
              <a:gd name="csY7" fmla="*/ 743945 h 1387187"/>
              <a:gd name="csX8" fmla="*/ 175828 w 344543"/>
              <a:gd name="csY8" fmla="*/ 857250 h 1387187"/>
              <a:gd name="csX9" fmla="*/ 8081 w 344543"/>
              <a:gd name="csY9" fmla="*/ 962012 h 1387187"/>
              <a:gd name="csX10" fmla="*/ 171970 w 344543"/>
              <a:gd name="csY10" fmla="*/ 1063886 h 1387187"/>
              <a:gd name="csX11" fmla="*/ 7710 w 344543"/>
              <a:gd name="csY11" fmla="*/ 1153829 h 1387187"/>
              <a:gd name="csX12" fmla="*/ 115148 w 344543"/>
              <a:gd name="csY12" fmla="*/ 1256543 h 1387187"/>
              <a:gd name="csX13" fmla="*/ 92701 w 344543"/>
              <a:gd name="csY13" fmla="*/ 1387187 h 1387187"/>
              <a:gd name="csX0" fmla="*/ 292191 w 466994"/>
              <a:gd name="csY0" fmla="*/ 0 h 1387187"/>
              <a:gd name="csX1" fmla="*/ 121624 w 466994"/>
              <a:gd name="csY1" fmla="*/ 103909 h 1387187"/>
              <a:gd name="csX2" fmla="*/ 299720 w 466994"/>
              <a:gd name="csY2" fmla="*/ 200849 h 1387187"/>
              <a:gd name="csX3" fmla="*/ 124151 w 466994"/>
              <a:gd name="csY3" fmla="*/ 303141 h 1387187"/>
              <a:gd name="csX4" fmla="*/ 466099 w 466994"/>
              <a:gd name="csY4" fmla="*/ 414548 h 1387187"/>
              <a:gd name="csX5" fmla="*/ 1776 w 466994"/>
              <a:gd name="csY5" fmla="*/ 535673 h 1387187"/>
              <a:gd name="csX6" fmla="*/ 299906 w 466994"/>
              <a:gd name="csY6" fmla="*/ 631668 h 1387187"/>
              <a:gd name="csX7" fmla="*/ 126776 w 466994"/>
              <a:gd name="csY7" fmla="*/ 743945 h 1387187"/>
              <a:gd name="csX8" fmla="*/ 297385 w 466994"/>
              <a:gd name="csY8" fmla="*/ 857250 h 1387187"/>
              <a:gd name="csX9" fmla="*/ 129638 w 466994"/>
              <a:gd name="csY9" fmla="*/ 962012 h 1387187"/>
              <a:gd name="csX10" fmla="*/ 293527 w 466994"/>
              <a:gd name="csY10" fmla="*/ 1063886 h 1387187"/>
              <a:gd name="csX11" fmla="*/ 129267 w 466994"/>
              <a:gd name="csY11" fmla="*/ 1153829 h 1387187"/>
              <a:gd name="csX12" fmla="*/ 236705 w 466994"/>
              <a:gd name="csY12" fmla="*/ 1256543 h 1387187"/>
              <a:gd name="csX13" fmla="*/ 214258 w 466994"/>
              <a:gd name="csY13" fmla="*/ 1387187 h 1387187"/>
              <a:gd name="csX0" fmla="*/ 291837 w 650206"/>
              <a:gd name="csY0" fmla="*/ 0 h 1387187"/>
              <a:gd name="csX1" fmla="*/ 121270 w 650206"/>
              <a:gd name="csY1" fmla="*/ 103909 h 1387187"/>
              <a:gd name="csX2" fmla="*/ 299366 w 650206"/>
              <a:gd name="csY2" fmla="*/ 200849 h 1387187"/>
              <a:gd name="csX3" fmla="*/ 123797 w 650206"/>
              <a:gd name="csY3" fmla="*/ 303141 h 1387187"/>
              <a:gd name="csX4" fmla="*/ 465745 w 650206"/>
              <a:gd name="csY4" fmla="*/ 414548 h 1387187"/>
              <a:gd name="csX5" fmla="*/ 1422 w 650206"/>
              <a:gd name="csY5" fmla="*/ 535673 h 1387187"/>
              <a:gd name="csX6" fmla="*/ 649556 w 650206"/>
              <a:gd name="csY6" fmla="*/ 631668 h 1387187"/>
              <a:gd name="csX7" fmla="*/ 126422 w 650206"/>
              <a:gd name="csY7" fmla="*/ 743945 h 1387187"/>
              <a:gd name="csX8" fmla="*/ 297031 w 650206"/>
              <a:gd name="csY8" fmla="*/ 857250 h 1387187"/>
              <a:gd name="csX9" fmla="*/ 129284 w 650206"/>
              <a:gd name="csY9" fmla="*/ 962012 h 1387187"/>
              <a:gd name="csX10" fmla="*/ 293173 w 650206"/>
              <a:gd name="csY10" fmla="*/ 1063886 h 1387187"/>
              <a:gd name="csX11" fmla="*/ 128913 w 650206"/>
              <a:gd name="csY11" fmla="*/ 1153829 h 1387187"/>
              <a:gd name="csX12" fmla="*/ 236351 w 650206"/>
              <a:gd name="csY12" fmla="*/ 1256543 h 1387187"/>
              <a:gd name="csX13" fmla="*/ 213904 w 650206"/>
              <a:gd name="csY13" fmla="*/ 1387187 h 1387187"/>
              <a:gd name="csX0" fmla="*/ 301241 w 658960"/>
              <a:gd name="csY0" fmla="*/ 0 h 1387187"/>
              <a:gd name="csX1" fmla="*/ 130674 w 658960"/>
              <a:gd name="csY1" fmla="*/ 103909 h 1387187"/>
              <a:gd name="csX2" fmla="*/ 308770 w 658960"/>
              <a:gd name="csY2" fmla="*/ 200849 h 1387187"/>
              <a:gd name="csX3" fmla="*/ 133201 w 658960"/>
              <a:gd name="csY3" fmla="*/ 303141 h 1387187"/>
              <a:gd name="csX4" fmla="*/ 475149 w 658960"/>
              <a:gd name="csY4" fmla="*/ 414548 h 1387187"/>
              <a:gd name="csX5" fmla="*/ 10826 w 658960"/>
              <a:gd name="csY5" fmla="*/ 535673 h 1387187"/>
              <a:gd name="csX6" fmla="*/ 658960 w 658960"/>
              <a:gd name="csY6" fmla="*/ 631668 h 1387187"/>
              <a:gd name="csX7" fmla="*/ 6878 w 658960"/>
              <a:gd name="csY7" fmla="*/ 770155 h 1387187"/>
              <a:gd name="csX8" fmla="*/ 306435 w 658960"/>
              <a:gd name="csY8" fmla="*/ 857250 h 1387187"/>
              <a:gd name="csX9" fmla="*/ 138688 w 658960"/>
              <a:gd name="csY9" fmla="*/ 962012 h 1387187"/>
              <a:gd name="csX10" fmla="*/ 302577 w 658960"/>
              <a:gd name="csY10" fmla="*/ 1063886 h 1387187"/>
              <a:gd name="csX11" fmla="*/ 138317 w 658960"/>
              <a:gd name="csY11" fmla="*/ 1153829 h 1387187"/>
              <a:gd name="csX12" fmla="*/ 245755 w 658960"/>
              <a:gd name="csY12" fmla="*/ 1256543 h 1387187"/>
              <a:gd name="csX13" fmla="*/ 223308 w 658960"/>
              <a:gd name="csY13" fmla="*/ 1387187 h 1387187"/>
              <a:gd name="csX0" fmla="*/ 475711 w 834482"/>
              <a:gd name="csY0" fmla="*/ 0 h 1387187"/>
              <a:gd name="csX1" fmla="*/ 305144 w 834482"/>
              <a:gd name="csY1" fmla="*/ 103909 h 1387187"/>
              <a:gd name="csX2" fmla="*/ 483240 w 834482"/>
              <a:gd name="csY2" fmla="*/ 200849 h 1387187"/>
              <a:gd name="csX3" fmla="*/ 307671 w 834482"/>
              <a:gd name="csY3" fmla="*/ 303141 h 1387187"/>
              <a:gd name="csX4" fmla="*/ 649619 w 834482"/>
              <a:gd name="csY4" fmla="*/ 414548 h 1387187"/>
              <a:gd name="csX5" fmla="*/ 1084 w 834482"/>
              <a:gd name="csY5" fmla="*/ 535673 h 1387187"/>
              <a:gd name="csX6" fmla="*/ 833430 w 834482"/>
              <a:gd name="csY6" fmla="*/ 631668 h 1387187"/>
              <a:gd name="csX7" fmla="*/ 181348 w 834482"/>
              <a:gd name="csY7" fmla="*/ 770155 h 1387187"/>
              <a:gd name="csX8" fmla="*/ 480905 w 834482"/>
              <a:gd name="csY8" fmla="*/ 857250 h 1387187"/>
              <a:gd name="csX9" fmla="*/ 313158 w 834482"/>
              <a:gd name="csY9" fmla="*/ 962012 h 1387187"/>
              <a:gd name="csX10" fmla="*/ 477047 w 834482"/>
              <a:gd name="csY10" fmla="*/ 1063886 h 1387187"/>
              <a:gd name="csX11" fmla="*/ 312787 w 834482"/>
              <a:gd name="csY11" fmla="*/ 1153829 h 1387187"/>
              <a:gd name="csX12" fmla="*/ 420225 w 834482"/>
              <a:gd name="csY12" fmla="*/ 1256543 h 1387187"/>
              <a:gd name="csX13" fmla="*/ 397778 w 834482"/>
              <a:gd name="csY13" fmla="*/ 1387187 h 1387187"/>
              <a:gd name="csX0" fmla="*/ 501744 w 859476"/>
              <a:gd name="csY0" fmla="*/ 0 h 1387187"/>
              <a:gd name="csX1" fmla="*/ 331177 w 859476"/>
              <a:gd name="csY1" fmla="*/ 103909 h 1387187"/>
              <a:gd name="csX2" fmla="*/ 509273 w 859476"/>
              <a:gd name="csY2" fmla="*/ 200849 h 1387187"/>
              <a:gd name="csX3" fmla="*/ 333704 w 859476"/>
              <a:gd name="csY3" fmla="*/ 303141 h 1387187"/>
              <a:gd name="csX4" fmla="*/ 675652 w 859476"/>
              <a:gd name="csY4" fmla="*/ 414548 h 1387187"/>
              <a:gd name="csX5" fmla="*/ 27117 w 859476"/>
              <a:gd name="csY5" fmla="*/ 535673 h 1387187"/>
              <a:gd name="csX6" fmla="*/ 859463 w 859476"/>
              <a:gd name="csY6" fmla="*/ 631668 h 1387187"/>
              <a:gd name="csX7" fmla="*/ 4745 w 859476"/>
              <a:gd name="csY7" fmla="*/ 770158 h 1387187"/>
              <a:gd name="csX8" fmla="*/ 506938 w 859476"/>
              <a:gd name="csY8" fmla="*/ 857250 h 1387187"/>
              <a:gd name="csX9" fmla="*/ 339191 w 859476"/>
              <a:gd name="csY9" fmla="*/ 962012 h 1387187"/>
              <a:gd name="csX10" fmla="*/ 503080 w 859476"/>
              <a:gd name="csY10" fmla="*/ 1063886 h 1387187"/>
              <a:gd name="csX11" fmla="*/ 338820 w 859476"/>
              <a:gd name="csY11" fmla="*/ 1153829 h 1387187"/>
              <a:gd name="csX12" fmla="*/ 446258 w 859476"/>
              <a:gd name="csY12" fmla="*/ 1256543 h 1387187"/>
              <a:gd name="csX13" fmla="*/ 423811 w 859476"/>
              <a:gd name="csY13" fmla="*/ 1387187 h 1387187"/>
              <a:gd name="csX0" fmla="*/ 475712 w 833461"/>
              <a:gd name="csY0" fmla="*/ 0 h 1387187"/>
              <a:gd name="csX1" fmla="*/ 305145 w 833461"/>
              <a:gd name="csY1" fmla="*/ 103909 h 1387187"/>
              <a:gd name="csX2" fmla="*/ 483241 w 833461"/>
              <a:gd name="csY2" fmla="*/ 200849 h 1387187"/>
              <a:gd name="csX3" fmla="*/ 307672 w 833461"/>
              <a:gd name="csY3" fmla="*/ 303141 h 1387187"/>
              <a:gd name="csX4" fmla="*/ 649620 w 833461"/>
              <a:gd name="csY4" fmla="*/ 414548 h 1387187"/>
              <a:gd name="csX5" fmla="*/ 1085 w 833461"/>
              <a:gd name="csY5" fmla="*/ 535673 h 1387187"/>
              <a:gd name="csX6" fmla="*/ 833431 w 833461"/>
              <a:gd name="csY6" fmla="*/ 631668 h 1387187"/>
              <a:gd name="csX7" fmla="*/ 33976 w 833461"/>
              <a:gd name="csY7" fmla="*/ 757057 h 1387187"/>
              <a:gd name="csX8" fmla="*/ 480906 w 833461"/>
              <a:gd name="csY8" fmla="*/ 857250 h 1387187"/>
              <a:gd name="csX9" fmla="*/ 313159 w 833461"/>
              <a:gd name="csY9" fmla="*/ 962012 h 1387187"/>
              <a:gd name="csX10" fmla="*/ 477048 w 833461"/>
              <a:gd name="csY10" fmla="*/ 1063886 h 1387187"/>
              <a:gd name="csX11" fmla="*/ 312788 w 833461"/>
              <a:gd name="csY11" fmla="*/ 1153829 h 1387187"/>
              <a:gd name="csX12" fmla="*/ 420226 w 833461"/>
              <a:gd name="csY12" fmla="*/ 1256543 h 1387187"/>
              <a:gd name="csX13" fmla="*/ 397779 w 833461"/>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313159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569154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681 w 833428"/>
              <a:gd name="csY0" fmla="*/ 0 h 1387187"/>
              <a:gd name="csX1" fmla="*/ 305114 w 833428"/>
              <a:gd name="csY1" fmla="*/ 103909 h 1387187"/>
              <a:gd name="csX2" fmla="*/ 483210 w 833428"/>
              <a:gd name="csY2" fmla="*/ 200849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5681 w 833428"/>
              <a:gd name="csY0" fmla="*/ 0 h 1387187"/>
              <a:gd name="csX1" fmla="*/ 305114 w 833428"/>
              <a:gd name="csY1" fmla="*/ 103909 h 1387187"/>
              <a:gd name="csX2" fmla="*/ 649002 w 833428"/>
              <a:gd name="csY2" fmla="*/ 187745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257048 w 832613"/>
              <a:gd name="csY9" fmla="*/ 962012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109678 w 832613"/>
              <a:gd name="csY9" fmla="*/ 975118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59 w 832606"/>
              <a:gd name="csY0" fmla="*/ 0 h 1387187"/>
              <a:gd name="csX1" fmla="*/ 304292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74859 w 832606"/>
              <a:gd name="csY0" fmla="*/ 0 h 1387187"/>
              <a:gd name="csX1" fmla="*/ 249027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42257 w 799988"/>
              <a:gd name="csY0" fmla="*/ 0 h 1387187"/>
              <a:gd name="csX1" fmla="*/ 216425 w 799988"/>
              <a:gd name="csY1" fmla="*/ 103909 h 1387187"/>
              <a:gd name="csX2" fmla="*/ 615578 w 799988"/>
              <a:gd name="csY2" fmla="*/ 187745 h 1387187"/>
              <a:gd name="csX3" fmla="*/ 34739 w 799988"/>
              <a:gd name="csY3" fmla="*/ 316246 h 1387187"/>
              <a:gd name="csX4" fmla="*/ 708271 w 799988"/>
              <a:gd name="csY4" fmla="*/ 427654 h 1387187"/>
              <a:gd name="csX5" fmla="*/ 22893 w 799988"/>
              <a:gd name="csY5" fmla="*/ 535673 h 1387187"/>
              <a:gd name="csX6" fmla="*/ 799976 w 799988"/>
              <a:gd name="csY6" fmla="*/ 631668 h 1387187"/>
              <a:gd name="csX7" fmla="*/ 521 w 799988"/>
              <a:gd name="csY7" fmla="*/ 757057 h 1387187"/>
              <a:gd name="csX8" fmla="*/ 668500 w 799988"/>
              <a:gd name="csY8" fmla="*/ 883463 h 1387187"/>
              <a:gd name="csX9" fmla="*/ 77069 w 799988"/>
              <a:gd name="csY9" fmla="*/ 975118 h 1387187"/>
              <a:gd name="csX10" fmla="*/ 535699 w 799988"/>
              <a:gd name="csY10" fmla="*/ 1063886 h 1387187"/>
              <a:gd name="csX11" fmla="*/ 279333 w 799988"/>
              <a:gd name="csY11" fmla="*/ 1153829 h 1387187"/>
              <a:gd name="csX12" fmla="*/ 386771 w 799988"/>
              <a:gd name="csY12" fmla="*/ 1256543 h 1387187"/>
              <a:gd name="csX13" fmla="*/ 364324 w 799988"/>
              <a:gd name="csY13" fmla="*/ 1387187 h 1387187"/>
              <a:gd name="csX0" fmla="*/ 474861 w 832607"/>
              <a:gd name="csY0" fmla="*/ 0 h 1387187"/>
              <a:gd name="csX1" fmla="*/ 249029 w 832607"/>
              <a:gd name="csY1" fmla="*/ 103909 h 1387187"/>
              <a:gd name="csX2" fmla="*/ 648182 w 832607"/>
              <a:gd name="csY2" fmla="*/ 187745 h 1387187"/>
              <a:gd name="csX3" fmla="*/ 67343 w 832607"/>
              <a:gd name="csY3" fmla="*/ 316246 h 1387187"/>
              <a:gd name="csX4" fmla="*/ 740875 w 832607"/>
              <a:gd name="csY4" fmla="*/ 427654 h 1387187"/>
              <a:gd name="csX5" fmla="*/ 233 w 832607"/>
              <a:gd name="csY5" fmla="*/ 535673 h 1387187"/>
              <a:gd name="csX6" fmla="*/ 832580 w 832607"/>
              <a:gd name="csY6" fmla="*/ 631668 h 1387187"/>
              <a:gd name="csX7" fmla="*/ 33125 w 832607"/>
              <a:gd name="csY7" fmla="*/ 757057 h 1387187"/>
              <a:gd name="csX8" fmla="*/ 701104 w 832607"/>
              <a:gd name="csY8" fmla="*/ 883463 h 1387187"/>
              <a:gd name="csX9" fmla="*/ 109673 w 832607"/>
              <a:gd name="csY9" fmla="*/ 975118 h 1387187"/>
              <a:gd name="csX10" fmla="*/ 568303 w 832607"/>
              <a:gd name="csY10" fmla="*/ 1063886 h 1387187"/>
              <a:gd name="csX11" fmla="*/ 311937 w 832607"/>
              <a:gd name="csY11" fmla="*/ 1153829 h 1387187"/>
              <a:gd name="csX12" fmla="*/ 419375 w 832607"/>
              <a:gd name="csY12" fmla="*/ 1256543 h 1387187"/>
              <a:gd name="csX13" fmla="*/ 396928 w 832607"/>
              <a:gd name="csY13" fmla="*/ 1387187 h 1387187"/>
              <a:gd name="csX0" fmla="*/ 479077 w 836795"/>
              <a:gd name="csY0" fmla="*/ 0 h 1387187"/>
              <a:gd name="csX1" fmla="*/ 253245 w 836795"/>
              <a:gd name="csY1" fmla="*/ 103909 h 1387187"/>
              <a:gd name="csX2" fmla="*/ 652398 w 836795"/>
              <a:gd name="csY2" fmla="*/ 187745 h 1387187"/>
              <a:gd name="csX3" fmla="*/ 71559 w 836795"/>
              <a:gd name="csY3" fmla="*/ 316246 h 1387187"/>
              <a:gd name="csX4" fmla="*/ 745091 w 836795"/>
              <a:gd name="csY4" fmla="*/ 427654 h 1387187"/>
              <a:gd name="csX5" fmla="*/ 4449 w 836795"/>
              <a:gd name="csY5" fmla="*/ 535673 h 1387187"/>
              <a:gd name="csX6" fmla="*/ 836796 w 836795"/>
              <a:gd name="csY6" fmla="*/ 631668 h 1387187"/>
              <a:gd name="csX7" fmla="*/ 498 w 836795"/>
              <a:gd name="csY7" fmla="*/ 783271 h 1387187"/>
              <a:gd name="csX8" fmla="*/ 705320 w 836795"/>
              <a:gd name="csY8" fmla="*/ 883463 h 1387187"/>
              <a:gd name="csX9" fmla="*/ 113889 w 836795"/>
              <a:gd name="csY9" fmla="*/ 975118 h 1387187"/>
              <a:gd name="csX10" fmla="*/ 572519 w 836795"/>
              <a:gd name="csY10" fmla="*/ 1063886 h 1387187"/>
              <a:gd name="csX11" fmla="*/ 316153 w 836795"/>
              <a:gd name="csY11" fmla="*/ 1153829 h 1387187"/>
              <a:gd name="csX12" fmla="*/ 423591 w 836795"/>
              <a:gd name="csY12" fmla="*/ 1256543 h 1387187"/>
              <a:gd name="csX13" fmla="*/ 401144 w 836795"/>
              <a:gd name="csY13" fmla="*/ 1387187 h 1387187"/>
              <a:gd name="csX0" fmla="*/ 479077 w 836797"/>
              <a:gd name="csY0" fmla="*/ 0 h 1583766"/>
              <a:gd name="csX1" fmla="*/ 253245 w 836797"/>
              <a:gd name="csY1" fmla="*/ 103909 h 1583766"/>
              <a:gd name="csX2" fmla="*/ 652398 w 836797"/>
              <a:gd name="csY2" fmla="*/ 187745 h 1583766"/>
              <a:gd name="csX3" fmla="*/ 71559 w 836797"/>
              <a:gd name="csY3" fmla="*/ 316246 h 1583766"/>
              <a:gd name="csX4" fmla="*/ 745091 w 836797"/>
              <a:gd name="csY4" fmla="*/ 427654 h 1583766"/>
              <a:gd name="csX5" fmla="*/ 4449 w 836797"/>
              <a:gd name="csY5" fmla="*/ 535673 h 1583766"/>
              <a:gd name="csX6" fmla="*/ 836796 w 836797"/>
              <a:gd name="csY6" fmla="*/ 631668 h 1583766"/>
              <a:gd name="csX7" fmla="*/ 498 w 836797"/>
              <a:gd name="csY7" fmla="*/ 783271 h 1583766"/>
              <a:gd name="csX8" fmla="*/ 705320 w 836797"/>
              <a:gd name="csY8" fmla="*/ 883463 h 1583766"/>
              <a:gd name="csX9" fmla="*/ 113889 w 836797"/>
              <a:gd name="csY9" fmla="*/ 975118 h 1583766"/>
              <a:gd name="csX10" fmla="*/ 572519 w 836797"/>
              <a:gd name="csY10" fmla="*/ 1063886 h 1583766"/>
              <a:gd name="csX11" fmla="*/ 316153 w 836797"/>
              <a:gd name="csY11" fmla="*/ 1153829 h 1583766"/>
              <a:gd name="csX12" fmla="*/ 423591 w 836797"/>
              <a:gd name="csY12" fmla="*/ 1256543 h 1583766"/>
              <a:gd name="csX13" fmla="*/ 401143 w 836797"/>
              <a:gd name="csY13" fmla="*/ 1583766 h 1583766"/>
              <a:gd name="csX0" fmla="*/ 479077 w 836795"/>
              <a:gd name="csY0" fmla="*/ 42649 h 1626415"/>
              <a:gd name="csX1" fmla="*/ 447072 w 836795"/>
              <a:gd name="csY1" fmla="*/ 3635 h 1626415"/>
              <a:gd name="csX2" fmla="*/ 253245 w 836795"/>
              <a:gd name="csY2" fmla="*/ 146558 h 1626415"/>
              <a:gd name="csX3" fmla="*/ 652398 w 836795"/>
              <a:gd name="csY3" fmla="*/ 230394 h 1626415"/>
              <a:gd name="csX4" fmla="*/ 71559 w 836795"/>
              <a:gd name="csY4" fmla="*/ 358895 h 1626415"/>
              <a:gd name="csX5" fmla="*/ 745091 w 836795"/>
              <a:gd name="csY5" fmla="*/ 470303 h 1626415"/>
              <a:gd name="csX6" fmla="*/ 4449 w 836795"/>
              <a:gd name="csY6" fmla="*/ 578322 h 1626415"/>
              <a:gd name="csX7" fmla="*/ 836796 w 836795"/>
              <a:gd name="csY7" fmla="*/ 674317 h 1626415"/>
              <a:gd name="csX8" fmla="*/ 498 w 836795"/>
              <a:gd name="csY8" fmla="*/ 825920 h 1626415"/>
              <a:gd name="csX9" fmla="*/ 705320 w 836795"/>
              <a:gd name="csY9" fmla="*/ 926112 h 1626415"/>
              <a:gd name="csX10" fmla="*/ 113889 w 836795"/>
              <a:gd name="csY10" fmla="*/ 1017767 h 1626415"/>
              <a:gd name="csX11" fmla="*/ 572519 w 836795"/>
              <a:gd name="csY11" fmla="*/ 1106535 h 1626415"/>
              <a:gd name="csX12" fmla="*/ 316153 w 836795"/>
              <a:gd name="csY12" fmla="*/ 1196478 h 1626415"/>
              <a:gd name="csX13" fmla="*/ 423591 w 836795"/>
              <a:gd name="csY13" fmla="*/ 1299192 h 1626415"/>
              <a:gd name="csX14" fmla="*/ 401143 w 836795"/>
              <a:gd name="csY14" fmla="*/ 1626415 h 1626415"/>
              <a:gd name="csX0" fmla="*/ 479077 w 836797"/>
              <a:gd name="csY0" fmla="*/ 408788 h 1992554"/>
              <a:gd name="csX1" fmla="*/ 447071 w 836797"/>
              <a:gd name="csY1" fmla="*/ 522 h 1992554"/>
              <a:gd name="csX2" fmla="*/ 253245 w 836797"/>
              <a:gd name="csY2" fmla="*/ 512697 h 1992554"/>
              <a:gd name="csX3" fmla="*/ 652398 w 836797"/>
              <a:gd name="csY3" fmla="*/ 596533 h 1992554"/>
              <a:gd name="csX4" fmla="*/ 71559 w 836797"/>
              <a:gd name="csY4" fmla="*/ 725034 h 1992554"/>
              <a:gd name="csX5" fmla="*/ 745091 w 836797"/>
              <a:gd name="csY5" fmla="*/ 836442 h 1992554"/>
              <a:gd name="csX6" fmla="*/ 4449 w 836797"/>
              <a:gd name="csY6" fmla="*/ 944461 h 1992554"/>
              <a:gd name="csX7" fmla="*/ 836796 w 836797"/>
              <a:gd name="csY7" fmla="*/ 1040456 h 1992554"/>
              <a:gd name="csX8" fmla="*/ 498 w 836797"/>
              <a:gd name="csY8" fmla="*/ 1192059 h 1992554"/>
              <a:gd name="csX9" fmla="*/ 705320 w 836797"/>
              <a:gd name="csY9" fmla="*/ 1292251 h 1992554"/>
              <a:gd name="csX10" fmla="*/ 113889 w 836797"/>
              <a:gd name="csY10" fmla="*/ 1383906 h 1992554"/>
              <a:gd name="csX11" fmla="*/ 572519 w 836797"/>
              <a:gd name="csY11" fmla="*/ 1472674 h 1992554"/>
              <a:gd name="csX12" fmla="*/ 316153 w 836797"/>
              <a:gd name="csY12" fmla="*/ 1562617 h 1992554"/>
              <a:gd name="csX13" fmla="*/ 423591 w 836797"/>
              <a:gd name="csY13" fmla="*/ 1665331 h 1992554"/>
              <a:gd name="csX14" fmla="*/ 401143 w 836797"/>
              <a:gd name="csY14" fmla="*/ 1992554 h 1992554"/>
              <a:gd name="csX0" fmla="*/ 479077 w 836795"/>
              <a:gd name="csY0" fmla="*/ 151088 h 1734854"/>
              <a:gd name="csX1" fmla="*/ 368313 w 836795"/>
              <a:gd name="csY1" fmla="*/ 1305 h 1734854"/>
              <a:gd name="csX2" fmla="*/ 253245 w 836795"/>
              <a:gd name="csY2" fmla="*/ 254997 h 1734854"/>
              <a:gd name="csX3" fmla="*/ 652398 w 836795"/>
              <a:gd name="csY3" fmla="*/ 338833 h 1734854"/>
              <a:gd name="csX4" fmla="*/ 71559 w 836795"/>
              <a:gd name="csY4" fmla="*/ 467334 h 1734854"/>
              <a:gd name="csX5" fmla="*/ 745091 w 836795"/>
              <a:gd name="csY5" fmla="*/ 578742 h 1734854"/>
              <a:gd name="csX6" fmla="*/ 4449 w 836795"/>
              <a:gd name="csY6" fmla="*/ 686761 h 1734854"/>
              <a:gd name="csX7" fmla="*/ 836796 w 836795"/>
              <a:gd name="csY7" fmla="*/ 782756 h 1734854"/>
              <a:gd name="csX8" fmla="*/ 498 w 836795"/>
              <a:gd name="csY8" fmla="*/ 934359 h 1734854"/>
              <a:gd name="csX9" fmla="*/ 705320 w 836795"/>
              <a:gd name="csY9" fmla="*/ 1034551 h 1734854"/>
              <a:gd name="csX10" fmla="*/ 113889 w 836795"/>
              <a:gd name="csY10" fmla="*/ 1126206 h 1734854"/>
              <a:gd name="csX11" fmla="*/ 572519 w 836795"/>
              <a:gd name="csY11" fmla="*/ 1214974 h 1734854"/>
              <a:gd name="csX12" fmla="*/ 316153 w 836795"/>
              <a:gd name="csY12" fmla="*/ 1304917 h 1734854"/>
              <a:gd name="csX13" fmla="*/ 423591 w 836795"/>
              <a:gd name="csY13" fmla="*/ 1407631 h 1734854"/>
              <a:gd name="csX14" fmla="*/ 401143 w 836795"/>
              <a:gd name="csY14" fmla="*/ 1734854 h 1734854"/>
              <a:gd name="csX0" fmla="*/ 557833 w 836797"/>
              <a:gd name="csY0" fmla="*/ 136 h 1971617"/>
              <a:gd name="csX1" fmla="*/ 368313 w 836797"/>
              <a:gd name="csY1" fmla="*/ 238068 h 1971617"/>
              <a:gd name="csX2" fmla="*/ 253245 w 836797"/>
              <a:gd name="csY2" fmla="*/ 491760 h 1971617"/>
              <a:gd name="csX3" fmla="*/ 652398 w 836797"/>
              <a:gd name="csY3" fmla="*/ 575596 h 1971617"/>
              <a:gd name="csX4" fmla="*/ 71559 w 836797"/>
              <a:gd name="csY4" fmla="*/ 704097 h 1971617"/>
              <a:gd name="csX5" fmla="*/ 745091 w 836797"/>
              <a:gd name="csY5" fmla="*/ 815505 h 1971617"/>
              <a:gd name="csX6" fmla="*/ 4449 w 836797"/>
              <a:gd name="csY6" fmla="*/ 923524 h 1971617"/>
              <a:gd name="csX7" fmla="*/ 836796 w 836797"/>
              <a:gd name="csY7" fmla="*/ 1019519 h 1971617"/>
              <a:gd name="csX8" fmla="*/ 498 w 836797"/>
              <a:gd name="csY8" fmla="*/ 1171122 h 1971617"/>
              <a:gd name="csX9" fmla="*/ 705320 w 836797"/>
              <a:gd name="csY9" fmla="*/ 1271314 h 1971617"/>
              <a:gd name="csX10" fmla="*/ 113889 w 836797"/>
              <a:gd name="csY10" fmla="*/ 1362969 h 1971617"/>
              <a:gd name="csX11" fmla="*/ 572519 w 836797"/>
              <a:gd name="csY11" fmla="*/ 1451737 h 1971617"/>
              <a:gd name="csX12" fmla="*/ 316153 w 836797"/>
              <a:gd name="csY12" fmla="*/ 1541680 h 1971617"/>
              <a:gd name="csX13" fmla="*/ 423591 w 836797"/>
              <a:gd name="csY13" fmla="*/ 1644394 h 1971617"/>
              <a:gd name="csX14" fmla="*/ 401143 w 836797"/>
              <a:gd name="csY14" fmla="*/ 1971617 h 1971617"/>
              <a:gd name="csX0" fmla="*/ 557833 w 836795"/>
              <a:gd name="csY0" fmla="*/ 88 h 1971569"/>
              <a:gd name="csX1" fmla="*/ 486449 w 836795"/>
              <a:gd name="csY1" fmla="*/ 367260 h 1971569"/>
              <a:gd name="csX2" fmla="*/ 253245 w 836795"/>
              <a:gd name="csY2" fmla="*/ 491712 h 1971569"/>
              <a:gd name="csX3" fmla="*/ 652398 w 836795"/>
              <a:gd name="csY3" fmla="*/ 575548 h 1971569"/>
              <a:gd name="csX4" fmla="*/ 71559 w 836795"/>
              <a:gd name="csY4" fmla="*/ 704049 h 1971569"/>
              <a:gd name="csX5" fmla="*/ 745091 w 836795"/>
              <a:gd name="csY5" fmla="*/ 815457 h 1971569"/>
              <a:gd name="csX6" fmla="*/ 4449 w 836795"/>
              <a:gd name="csY6" fmla="*/ 923476 h 1971569"/>
              <a:gd name="csX7" fmla="*/ 836796 w 836795"/>
              <a:gd name="csY7" fmla="*/ 1019471 h 1971569"/>
              <a:gd name="csX8" fmla="*/ 498 w 836795"/>
              <a:gd name="csY8" fmla="*/ 1171074 h 1971569"/>
              <a:gd name="csX9" fmla="*/ 705320 w 836795"/>
              <a:gd name="csY9" fmla="*/ 1271266 h 1971569"/>
              <a:gd name="csX10" fmla="*/ 113889 w 836795"/>
              <a:gd name="csY10" fmla="*/ 1362921 h 1971569"/>
              <a:gd name="csX11" fmla="*/ 572519 w 836795"/>
              <a:gd name="csY11" fmla="*/ 1451689 h 1971569"/>
              <a:gd name="csX12" fmla="*/ 316153 w 836795"/>
              <a:gd name="csY12" fmla="*/ 1541632 h 1971569"/>
              <a:gd name="csX13" fmla="*/ 423591 w 836795"/>
              <a:gd name="csY13" fmla="*/ 1644346 h 1971569"/>
              <a:gd name="csX14" fmla="*/ 401143 w 836795"/>
              <a:gd name="csY14" fmla="*/ 1971569 h 1971569"/>
              <a:gd name="csX0" fmla="*/ 459383 w 836797"/>
              <a:gd name="csY0" fmla="*/ 136 h 1842373"/>
              <a:gd name="csX1" fmla="*/ 486449 w 836797"/>
              <a:gd name="csY1" fmla="*/ 238064 h 1842373"/>
              <a:gd name="csX2" fmla="*/ 253245 w 836797"/>
              <a:gd name="csY2" fmla="*/ 362516 h 1842373"/>
              <a:gd name="csX3" fmla="*/ 652398 w 836797"/>
              <a:gd name="csY3" fmla="*/ 446352 h 1842373"/>
              <a:gd name="csX4" fmla="*/ 71559 w 836797"/>
              <a:gd name="csY4" fmla="*/ 574853 h 1842373"/>
              <a:gd name="csX5" fmla="*/ 745091 w 836797"/>
              <a:gd name="csY5" fmla="*/ 686261 h 1842373"/>
              <a:gd name="csX6" fmla="*/ 4449 w 836797"/>
              <a:gd name="csY6" fmla="*/ 794280 h 1842373"/>
              <a:gd name="csX7" fmla="*/ 836796 w 836797"/>
              <a:gd name="csY7" fmla="*/ 890275 h 1842373"/>
              <a:gd name="csX8" fmla="*/ 498 w 836797"/>
              <a:gd name="csY8" fmla="*/ 1041878 h 1842373"/>
              <a:gd name="csX9" fmla="*/ 705320 w 836797"/>
              <a:gd name="csY9" fmla="*/ 1142070 h 1842373"/>
              <a:gd name="csX10" fmla="*/ 113889 w 836797"/>
              <a:gd name="csY10" fmla="*/ 1233725 h 1842373"/>
              <a:gd name="csX11" fmla="*/ 572519 w 836797"/>
              <a:gd name="csY11" fmla="*/ 1322493 h 1842373"/>
              <a:gd name="csX12" fmla="*/ 316153 w 836797"/>
              <a:gd name="csY12" fmla="*/ 1412436 h 1842373"/>
              <a:gd name="csX13" fmla="*/ 423591 w 836797"/>
              <a:gd name="csY13" fmla="*/ 1515150 h 1842373"/>
              <a:gd name="csX14" fmla="*/ 401143 w 836797"/>
              <a:gd name="csY14" fmla="*/ 1842373 h 1842373"/>
              <a:gd name="csX0" fmla="*/ 459383 w 836795"/>
              <a:gd name="csY0" fmla="*/ 119 h 1842356"/>
              <a:gd name="csX1" fmla="*/ 427381 w 836795"/>
              <a:gd name="csY1" fmla="*/ 274972 h 1842356"/>
              <a:gd name="csX2" fmla="*/ 253245 w 836795"/>
              <a:gd name="csY2" fmla="*/ 362499 h 1842356"/>
              <a:gd name="csX3" fmla="*/ 652398 w 836795"/>
              <a:gd name="csY3" fmla="*/ 446335 h 1842356"/>
              <a:gd name="csX4" fmla="*/ 71559 w 836795"/>
              <a:gd name="csY4" fmla="*/ 574836 h 1842356"/>
              <a:gd name="csX5" fmla="*/ 745091 w 836795"/>
              <a:gd name="csY5" fmla="*/ 686244 h 1842356"/>
              <a:gd name="csX6" fmla="*/ 4449 w 836795"/>
              <a:gd name="csY6" fmla="*/ 794263 h 1842356"/>
              <a:gd name="csX7" fmla="*/ 836796 w 836795"/>
              <a:gd name="csY7" fmla="*/ 890258 h 1842356"/>
              <a:gd name="csX8" fmla="*/ 498 w 836795"/>
              <a:gd name="csY8" fmla="*/ 1041861 h 1842356"/>
              <a:gd name="csX9" fmla="*/ 705320 w 836795"/>
              <a:gd name="csY9" fmla="*/ 1142053 h 1842356"/>
              <a:gd name="csX10" fmla="*/ 113889 w 836795"/>
              <a:gd name="csY10" fmla="*/ 1233708 h 1842356"/>
              <a:gd name="csX11" fmla="*/ 572519 w 836795"/>
              <a:gd name="csY11" fmla="*/ 1322476 h 1842356"/>
              <a:gd name="csX12" fmla="*/ 316153 w 836795"/>
              <a:gd name="csY12" fmla="*/ 1412419 h 1842356"/>
              <a:gd name="csX13" fmla="*/ 423591 w 836795"/>
              <a:gd name="csY13" fmla="*/ 1515133 h 1842356"/>
              <a:gd name="csX14" fmla="*/ 401143 w 836795"/>
              <a:gd name="csY14" fmla="*/ 1842356 h 1842356"/>
              <a:gd name="csX0" fmla="*/ 459383 w 836796"/>
              <a:gd name="csY0" fmla="*/ 119 h 1857532"/>
              <a:gd name="csX1" fmla="*/ 427381 w 836796"/>
              <a:gd name="csY1" fmla="*/ 274972 h 1857532"/>
              <a:gd name="csX2" fmla="*/ 253245 w 836796"/>
              <a:gd name="csY2" fmla="*/ 362499 h 1857532"/>
              <a:gd name="csX3" fmla="*/ 652398 w 836796"/>
              <a:gd name="csY3" fmla="*/ 446335 h 1857532"/>
              <a:gd name="csX4" fmla="*/ 71559 w 836796"/>
              <a:gd name="csY4" fmla="*/ 574836 h 1857532"/>
              <a:gd name="csX5" fmla="*/ 745091 w 836796"/>
              <a:gd name="csY5" fmla="*/ 686244 h 1857532"/>
              <a:gd name="csX6" fmla="*/ 4449 w 836796"/>
              <a:gd name="csY6" fmla="*/ 794263 h 1857532"/>
              <a:gd name="csX7" fmla="*/ 836796 w 836796"/>
              <a:gd name="csY7" fmla="*/ 890258 h 1857532"/>
              <a:gd name="csX8" fmla="*/ 498 w 836796"/>
              <a:gd name="csY8" fmla="*/ 1041861 h 1857532"/>
              <a:gd name="csX9" fmla="*/ 705320 w 836796"/>
              <a:gd name="csY9" fmla="*/ 1142053 h 1857532"/>
              <a:gd name="csX10" fmla="*/ 113889 w 836796"/>
              <a:gd name="csY10" fmla="*/ 1233708 h 1857532"/>
              <a:gd name="csX11" fmla="*/ 572519 w 836796"/>
              <a:gd name="csY11" fmla="*/ 1322476 h 1857532"/>
              <a:gd name="csX12" fmla="*/ 316153 w 836796"/>
              <a:gd name="csY12" fmla="*/ 1412419 h 1857532"/>
              <a:gd name="csX13" fmla="*/ 423591 w 836796"/>
              <a:gd name="csY13" fmla="*/ 1515133 h 1857532"/>
              <a:gd name="csX14" fmla="*/ 453394 w 836796"/>
              <a:gd name="csY14" fmla="*/ 1857532 h 1857532"/>
              <a:gd name="csX0" fmla="*/ 451544 w 836796"/>
              <a:gd name="csY0" fmla="*/ 119 h 1857530"/>
              <a:gd name="csX1" fmla="*/ 427381 w 836796"/>
              <a:gd name="csY1" fmla="*/ 274970 h 1857530"/>
              <a:gd name="csX2" fmla="*/ 253245 w 836796"/>
              <a:gd name="csY2" fmla="*/ 362497 h 1857530"/>
              <a:gd name="csX3" fmla="*/ 652398 w 836796"/>
              <a:gd name="csY3" fmla="*/ 446333 h 1857530"/>
              <a:gd name="csX4" fmla="*/ 71559 w 836796"/>
              <a:gd name="csY4" fmla="*/ 574834 h 1857530"/>
              <a:gd name="csX5" fmla="*/ 745091 w 836796"/>
              <a:gd name="csY5" fmla="*/ 686242 h 1857530"/>
              <a:gd name="csX6" fmla="*/ 4449 w 836796"/>
              <a:gd name="csY6" fmla="*/ 794261 h 1857530"/>
              <a:gd name="csX7" fmla="*/ 836796 w 836796"/>
              <a:gd name="csY7" fmla="*/ 890256 h 1857530"/>
              <a:gd name="csX8" fmla="*/ 498 w 836796"/>
              <a:gd name="csY8" fmla="*/ 1041859 h 1857530"/>
              <a:gd name="csX9" fmla="*/ 705320 w 836796"/>
              <a:gd name="csY9" fmla="*/ 1142051 h 1857530"/>
              <a:gd name="csX10" fmla="*/ 113889 w 836796"/>
              <a:gd name="csY10" fmla="*/ 1233706 h 1857530"/>
              <a:gd name="csX11" fmla="*/ 572519 w 836796"/>
              <a:gd name="csY11" fmla="*/ 1322474 h 1857530"/>
              <a:gd name="csX12" fmla="*/ 316153 w 836796"/>
              <a:gd name="csY12" fmla="*/ 1412417 h 1857530"/>
              <a:gd name="csX13" fmla="*/ 423591 w 836796"/>
              <a:gd name="csY13" fmla="*/ 1515131 h 1857530"/>
              <a:gd name="csX14" fmla="*/ 453394 w 836796"/>
              <a:gd name="csY14" fmla="*/ 1857530 h 1857530"/>
              <a:gd name="csX0" fmla="*/ 428031 w 836796"/>
              <a:gd name="csY0" fmla="*/ 117 h 1859424"/>
              <a:gd name="csX1" fmla="*/ 427381 w 836796"/>
              <a:gd name="csY1" fmla="*/ 276864 h 1859424"/>
              <a:gd name="csX2" fmla="*/ 253245 w 836796"/>
              <a:gd name="csY2" fmla="*/ 364391 h 1859424"/>
              <a:gd name="csX3" fmla="*/ 652398 w 836796"/>
              <a:gd name="csY3" fmla="*/ 448227 h 1859424"/>
              <a:gd name="csX4" fmla="*/ 71559 w 836796"/>
              <a:gd name="csY4" fmla="*/ 576728 h 1859424"/>
              <a:gd name="csX5" fmla="*/ 745091 w 836796"/>
              <a:gd name="csY5" fmla="*/ 688136 h 1859424"/>
              <a:gd name="csX6" fmla="*/ 4449 w 836796"/>
              <a:gd name="csY6" fmla="*/ 796155 h 1859424"/>
              <a:gd name="csX7" fmla="*/ 836796 w 836796"/>
              <a:gd name="csY7" fmla="*/ 892150 h 1859424"/>
              <a:gd name="csX8" fmla="*/ 498 w 836796"/>
              <a:gd name="csY8" fmla="*/ 1043753 h 1859424"/>
              <a:gd name="csX9" fmla="*/ 705320 w 836796"/>
              <a:gd name="csY9" fmla="*/ 1143945 h 1859424"/>
              <a:gd name="csX10" fmla="*/ 113889 w 836796"/>
              <a:gd name="csY10" fmla="*/ 1235600 h 1859424"/>
              <a:gd name="csX11" fmla="*/ 572519 w 836796"/>
              <a:gd name="csY11" fmla="*/ 1324368 h 1859424"/>
              <a:gd name="csX12" fmla="*/ 316153 w 836796"/>
              <a:gd name="csY12" fmla="*/ 1414311 h 1859424"/>
              <a:gd name="csX13" fmla="*/ 423591 w 836796"/>
              <a:gd name="csY13" fmla="*/ 1517025 h 1859424"/>
              <a:gd name="csX14" fmla="*/ 453394 w 836796"/>
              <a:gd name="csY14" fmla="*/ 1859424 h 1859424"/>
              <a:gd name="csX0" fmla="*/ 443706 w 836796"/>
              <a:gd name="csY0" fmla="*/ 108 h 1880281"/>
              <a:gd name="csX1" fmla="*/ 427381 w 836796"/>
              <a:gd name="csY1" fmla="*/ 297721 h 1880281"/>
              <a:gd name="csX2" fmla="*/ 253245 w 836796"/>
              <a:gd name="csY2" fmla="*/ 385248 h 1880281"/>
              <a:gd name="csX3" fmla="*/ 652398 w 836796"/>
              <a:gd name="csY3" fmla="*/ 469084 h 1880281"/>
              <a:gd name="csX4" fmla="*/ 71559 w 836796"/>
              <a:gd name="csY4" fmla="*/ 597585 h 1880281"/>
              <a:gd name="csX5" fmla="*/ 745091 w 836796"/>
              <a:gd name="csY5" fmla="*/ 708993 h 1880281"/>
              <a:gd name="csX6" fmla="*/ 4449 w 836796"/>
              <a:gd name="csY6" fmla="*/ 817012 h 1880281"/>
              <a:gd name="csX7" fmla="*/ 836796 w 836796"/>
              <a:gd name="csY7" fmla="*/ 913007 h 1880281"/>
              <a:gd name="csX8" fmla="*/ 498 w 836796"/>
              <a:gd name="csY8" fmla="*/ 1064610 h 1880281"/>
              <a:gd name="csX9" fmla="*/ 705320 w 836796"/>
              <a:gd name="csY9" fmla="*/ 1164802 h 1880281"/>
              <a:gd name="csX10" fmla="*/ 113889 w 836796"/>
              <a:gd name="csY10" fmla="*/ 1256457 h 1880281"/>
              <a:gd name="csX11" fmla="*/ 572519 w 836796"/>
              <a:gd name="csY11" fmla="*/ 1345225 h 1880281"/>
              <a:gd name="csX12" fmla="*/ 316153 w 836796"/>
              <a:gd name="csY12" fmla="*/ 1435168 h 1880281"/>
              <a:gd name="csX13" fmla="*/ 423591 w 836796"/>
              <a:gd name="csY13" fmla="*/ 1537882 h 1880281"/>
              <a:gd name="csX14" fmla="*/ 453394 w 836796"/>
              <a:gd name="csY14" fmla="*/ 1880281 h 1880281"/>
              <a:gd name="csX0" fmla="*/ 443706 w 836796"/>
              <a:gd name="csY0" fmla="*/ 113 h 1880286"/>
              <a:gd name="csX1" fmla="*/ 427380 w 836796"/>
              <a:gd name="csY1" fmla="*/ 286346 h 1880286"/>
              <a:gd name="csX2" fmla="*/ 253245 w 836796"/>
              <a:gd name="csY2" fmla="*/ 385253 h 1880286"/>
              <a:gd name="csX3" fmla="*/ 652398 w 836796"/>
              <a:gd name="csY3" fmla="*/ 469089 h 1880286"/>
              <a:gd name="csX4" fmla="*/ 71559 w 836796"/>
              <a:gd name="csY4" fmla="*/ 597590 h 1880286"/>
              <a:gd name="csX5" fmla="*/ 745091 w 836796"/>
              <a:gd name="csY5" fmla="*/ 708998 h 1880286"/>
              <a:gd name="csX6" fmla="*/ 4449 w 836796"/>
              <a:gd name="csY6" fmla="*/ 817017 h 1880286"/>
              <a:gd name="csX7" fmla="*/ 836796 w 836796"/>
              <a:gd name="csY7" fmla="*/ 913012 h 1880286"/>
              <a:gd name="csX8" fmla="*/ 498 w 836796"/>
              <a:gd name="csY8" fmla="*/ 1064615 h 1880286"/>
              <a:gd name="csX9" fmla="*/ 705320 w 836796"/>
              <a:gd name="csY9" fmla="*/ 1164807 h 1880286"/>
              <a:gd name="csX10" fmla="*/ 113889 w 836796"/>
              <a:gd name="csY10" fmla="*/ 1256462 h 1880286"/>
              <a:gd name="csX11" fmla="*/ 572519 w 836796"/>
              <a:gd name="csY11" fmla="*/ 1345230 h 1880286"/>
              <a:gd name="csX12" fmla="*/ 316153 w 836796"/>
              <a:gd name="csY12" fmla="*/ 1435173 h 1880286"/>
              <a:gd name="csX13" fmla="*/ 423591 w 836796"/>
              <a:gd name="csY13" fmla="*/ 1537887 h 1880286"/>
              <a:gd name="csX14" fmla="*/ 453394 w 836796"/>
              <a:gd name="csY14" fmla="*/ 1880286 h 1880286"/>
              <a:gd name="csX0" fmla="*/ 443706 w 836796"/>
              <a:gd name="csY0" fmla="*/ 123 h 1880296"/>
              <a:gd name="csX1" fmla="*/ 427380 w 836796"/>
              <a:gd name="csY1" fmla="*/ 286356 h 1880296"/>
              <a:gd name="csX2" fmla="*/ 253245 w 836796"/>
              <a:gd name="csY2" fmla="*/ 385263 h 1880296"/>
              <a:gd name="csX3" fmla="*/ 652398 w 836796"/>
              <a:gd name="csY3" fmla="*/ 469099 h 1880296"/>
              <a:gd name="csX4" fmla="*/ 71559 w 836796"/>
              <a:gd name="csY4" fmla="*/ 597600 h 1880296"/>
              <a:gd name="csX5" fmla="*/ 745091 w 836796"/>
              <a:gd name="csY5" fmla="*/ 709008 h 1880296"/>
              <a:gd name="csX6" fmla="*/ 4449 w 836796"/>
              <a:gd name="csY6" fmla="*/ 817027 h 1880296"/>
              <a:gd name="csX7" fmla="*/ 836796 w 836796"/>
              <a:gd name="csY7" fmla="*/ 913022 h 1880296"/>
              <a:gd name="csX8" fmla="*/ 498 w 836796"/>
              <a:gd name="csY8" fmla="*/ 1064625 h 1880296"/>
              <a:gd name="csX9" fmla="*/ 705320 w 836796"/>
              <a:gd name="csY9" fmla="*/ 1164817 h 1880296"/>
              <a:gd name="csX10" fmla="*/ 113889 w 836796"/>
              <a:gd name="csY10" fmla="*/ 1256472 h 1880296"/>
              <a:gd name="csX11" fmla="*/ 572519 w 836796"/>
              <a:gd name="csY11" fmla="*/ 1345240 h 1880296"/>
              <a:gd name="csX12" fmla="*/ 316153 w 836796"/>
              <a:gd name="csY12" fmla="*/ 1435183 h 1880296"/>
              <a:gd name="csX13" fmla="*/ 423591 w 836796"/>
              <a:gd name="csY13" fmla="*/ 1537897 h 1880296"/>
              <a:gd name="csX14" fmla="*/ 453394 w 836796"/>
              <a:gd name="csY14" fmla="*/ 1880296 h 1880296"/>
              <a:gd name="csX0" fmla="*/ 443706 w 836796"/>
              <a:gd name="csY0" fmla="*/ 118 h 1880291"/>
              <a:gd name="csX1" fmla="*/ 427380 w 836796"/>
              <a:gd name="csY1" fmla="*/ 286351 h 1880291"/>
              <a:gd name="csX2" fmla="*/ 253245 w 836796"/>
              <a:gd name="csY2" fmla="*/ 385258 h 1880291"/>
              <a:gd name="csX3" fmla="*/ 652398 w 836796"/>
              <a:gd name="csY3" fmla="*/ 469094 h 1880291"/>
              <a:gd name="csX4" fmla="*/ 71559 w 836796"/>
              <a:gd name="csY4" fmla="*/ 597595 h 1880291"/>
              <a:gd name="csX5" fmla="*/ 745091 w 836796"/>
              <a:gd name="csY5" fmla="*/ 709003 h 1880291"/>
              <a:gd name="csX6" fmla="*/ 4449 w 836796"/>
              <a:gd name="csY6" fmla="*/ 817022 h 1880291"/>
              <a:gd name="csX7" fmla="*/ 836796 w 836796"/>
              <a:gd name="csY7" fmla="*/ 913017 h 1880291"/>
              <a:gd name="csX8" fmla="*/ 498 w 836796"/>
              <a:gd name="csY8" fmla="*/ 1064620 h 1880291"/>
              <a:gd name="csX9" fmla="*/ 705320 w 836796"/>
              <a:gd name="csY9" fmla="*/ 1164812 h 1880291"/>
              <a:gd name="csX10" fmla="*/ 113889 w 836796"/>
              <a:gd name="csY10" fmla="*/ 1256467 h 1880291"/>
              <a:gd name="csX11" fmla="*/ 572519 w 836796"/>
              <a:gd name="csY11" fmla="*/ 1345235 h 1880291"/>
              <a:gd name="csX12" fmla="*/ 316153 w 836796"/>
              <a:gd name="csY12" fmla="*/ 1435178 h 1880291"/>
              <a:gd name="csX13" fmla="*/ 423591 w 836796"/>
              <a:gd name="csY13" fmla="*/ 1537892 h 1880291"/>
              <a:gd name="csX14" fmla="*/ 453394 w 836796"/>
              <a:gd name="csY14" fmla="*/ 1880291 h 1880291"/>
              <a:gd name="csX0" fmla="*/ 443706 w 836796"/>
              <a:gd name="csY0" fmla="*/ 118 h 1880291"/>
              <a:gd name="csX1" fmla="*/ 427380 w 836796"/>
              <a:gd name="csY1" fmla="*/ 286351 h 1880291"/>
              <a:gd name="csX2" fmla="*/ 253245 w 836796"/>
              <a:gd name="csY2" fmla="*/ 385258 h 1880291"/>
              <a:gd name="csX3" fmla="*/ 652398 w 836796"/>
              <a:gd name="csY3" fmla="*/ 469094 h 1880291"/>
              <a:gd name="csX4" fmla="*/ 71559 w 836796"/>
              <a:gd name="csY4" fmla="*/ 597595 h 1880291"/>
              <a:gd name="csX5" fmla="*/ 745091 w 836796"/>
              <a:gd name="csY5" fmla="*/ 709003 h 1880291"/>
              <a:gd name="csX6" fmla="*/ 4449 w 836796"/>
              <a:gd name="csY6" fmla="*/ 817022 h 1880291"/>
              <a:gd name="csX7" fmla="*/ 836796 w 836796"/>
              <a:gd name="csY7" fmla="*/ 913017 h 1880291"/>
              <a:gd name="csX8" fmla="*/ 498 w 836796"/>
              <a:gd name="csY8" fmla="*/ 1064620 h 1880291"/>
              <a:gd name="csX9" fmla="*/ 705320 w 836796"/>
              <a:gd name="csY9" fmla="*/ 1164812 h 1880291"/>
              <a:gd name="csX10" fmla="*/ 113889 w 836796"/>
              <a:gd name="csY10" fmla="*/ 1256467 h 1880291"/>
              <a:gd name="csX11" fmla="*/ 572519 w 836796"/>
              <a:gd name="csY11" fmla="*/ 1345235 h 1880291"/>
              <a:gd name="csX12" fmla="*/ 316153 w 836796"/>
              <a:gd name="csY12" fmla="*/ 1435178 h 1880291"/>
              <a:gd name="csX13" fmla="*/ 423591 w 836796"/>
              <a:gd name="csY13" fmla="*/ 1537892 h 1880291"/>
              <a:gd name="csX14" fmla="*/ 453394 w 836796"/>
              <a:gd name="csY14" fmla="*/ 1880291 h 1880291"/>
              <a:gd name="csX0" fmla="*/ 443706 w 836796"/>
              <a:gd name="csY0" fmla="*/ 118 h 1880291"/>
              <a:gd name="csX1" fmla="*/ 427380 w 836796"/>
              <a:gd name="csY1" fmla="*/ 286351 h 1880291"/>
              <a:gd name="csX2" fmla="*/ 253245 w 836796"/>
              <a:gd name="csY2" fmla="*/ 385258 h 1880291"/>
              <a:gd name="csX3" fmla="*/ 652398 w 836796"/>
              <a:gd name="csY3" fmla="*/ 469094 h 1880291"/>
              <a:gd name="csX4" fmla="*/ 71559 w 836796"/>
              <a:gd name="csY4" fmla="*/ 597595 h 1880291"/>
              <a:gd name="csX5" fmla="*/ 745091 w 836796"/>
              <a:gd name="csY5" fmla="*/ 709003 h 1880291"/>
              <a:gd name="csX6" fmla="*/ 4449 w 836796"/>
              <a:gd name="csY6" fmla="*/ 817022 h 1880291"/>
              <a:gd name="csX7" fmla="*/ 836796 w 836796"/>
              <a:gd name="csY7" fmla="*/ 913017 h 1880291"/>
              <a:gd name="csX8" fmla="*/ 498 w 836796"/>
              <a:gd name="csY8" fmla="*/ 1064620 h 1880291"/>
              <a:gd name="csX9" fmla="*/ 705320 w 836796"/>
              <a:gd name="csY9" fmla="*/ 1164812 h 1880291"/>
              <a:gd name="csX10" fmla="*/ 113889 w 836796"/>
              <a:gd name="csY10" fmla="*/ 1256467 h 1880291"/>
              <a:gd name="csX11" fmla="*/ 572519 w 836796"/>
              <a:gd name="csY11" fmla="*/ 1345235 h 1880291"/>
              <a:gd name="csX12" fmla="*/ 316153 w 836796"/>
              <a:gd name="csY12" fmla="*/ 1435178 h 1880291"/>
              <a:gd name="csX13" fmla="*/ 423591 w 836796"/>
              <a:gd name="csY13" fmla="*/ 1537892 h 1880291"/>
              <a:gd name="csX14" fmla="*/ 453394 w 836796"/>
              <a:gd name="csY14" fmla="*/ 1880291 h 1880291"/>
              <a:gd name="csX0" fmla="*/ 443706 w 836796"/>
              <a:gd name="csY0" fmla="*/ 115 h 1880288"/>
              <a:gd name="csX1" fmla="*/ 427380 w 836796"/>
              <a:gd name="csY1" fmla="*/ 286348 h 1880288"/>
              <a:gd name="csX2" fmla="*/ 253245 w 836796"/>
              <a:gd name="csY2" fmla="*/ 385255 h 1880288"/>
              <a:gd name="csX3" fmla="*/ 652398 w 836796"/>
              <a:gd name="csY3" fmla="*/ 469091 h 1880288"/>
              <a:gd name="csX4" fmla="*/ 71559 w 836796"/>
              <a:gd name="csY4" fmla="*/ 597592 h 1880288"/>
              <a:gd name="csX5" fmla="*/ 745091 w 836796"/>
              <a:gd name="csY5" fmla="*/ 709000 h 1880288"/>
              <a:gd name="csX6" fmla="*/ 4449 w 836796"/>
              <a:gd name="csY6" fmla="*/ 817019 h 1880288"/>
              <a:gd name="csX7" fmla="*/ 836796 w 836796"/>
              <a:gd name="csY7" fmla="*/ 913014 h 1880288"/>
              <a:gd name="csX8" fmla="*/ 498 w 836796"/>
              <a:gd name="csY8" fmla="*/ 1064617 h 1880288"/>
              <a:gd name="csX9" fmla="*/ 705320 w 836796"/>
              <a:gd name="csY9" fmla="*/ 1164809 h 1880288"/>
              <a:gd name="csX10" fmla="*/ 113889 w 836796"/>
              <a:gd name="csY10" fmla="*/ 1256464 h 1880288"/>
              <a:gd name="csX11" fmla="*/ 572519 w 836796"/>
              <a:gd name="csY11" fmla="*/ 1345232 h 1880288"/>
              <a:gd name="csX12" fmla="*/ 316153 w 836796"/>
              <a:gd name="csY12" fmla="*/ 1435175 h 1880288"/>
              <a:gd name="csX13" fmla="*/ 423591 w 836796"/>
              <a:gd name="csY13" fmla="*/ 1537889 h 1880288"/>
              <a:gd name="csX14" fmla="*/ 453394 w 836796"/>
              <a:gd name="csY14" fmla="*/ 1880288 h 1880288"/>
              <a:gd name="csX0" fmla="*/ 443706 w 836796"/>
              <a:gd name="csY0" fmla="*/ 116 h 1880289"/>
              <a:gd name="csX1" fmla="*/ 427380 w 836796"/>
              <a:gd name="csY1" fmla="*/ 286349 h 1880289"/>
              <a:gd name="csX2" fmla="*/ 253245 w 836796"/>
              <a:gd name="csY2" fmla="*/ 385256 h 1880289"/>
              <a:gd name="csX3" fmla="*/ 652398 w 836796"/>
              <a:gd name="csY3" fmla="*/ 469092 h 1880289"/>
              <a:gd name="csX4" fmla="*/ 71559 w 836796"/>
              <a:gd name="csY4" fmla="*/ 597593 h 1880289"/>
              <a:gd name="csX5" fmla="*/ 745091 w 836796"/>
              <a:gd name="csY5" fmla="*/ 709001 h 1880289"/>
              <a:gd name="csX6" fmla="*/ 4449 w 836796"/>
              <a:gd name="csY6" fmla="*/ 817020 h 1880289"/>
              <a:gd name="csX7" fmla="*/ 836796 w 836796"/>
              <a:gd name="csY7" fmla="*/ 913015 h 1880289"/>
              <a:gd name="csX8" fmla="*/ 498 w 836796"/>
              <a:gd name="csY8" fmla="*/ 1064618 h 1880289"/>
              <a:gd name="csX9" fmla="*/ 705320 w 836796"/>
              <a:gd name="csY9" fmla="*/ 1164810 h 1880289"/>
              <a:gd name="csX10" fmla="*/ 113889 w 836796"/>
              <a:gd name="csY10" fmla="*/ 1256465 h 1880289"/>
              <a:gd name="csX11" fmla="*/ 572519 w 836796"/>
              <a:gd name="csY11" fmla="*/ 1345233 h 1880289"/>
              <a:gd name="csX12" fmla="*/ 316153 w 836796"/>
              <a:gd name="csY12" fmla="*/ 1435176 h 1880289"/>
              <a:gd name="csX13" fmla="*/ 423591 w 836796"/>
              <a:gd name="csY13" fmla="*/ 1537890 h 1880289"/>
              <a:gd name="csX14" fmla="*/ 453394 w 836796"/>
              <a:gd name="csY14" fmla="*/ 1880289 h 1880289"/>
              <a:gd name="csX0" fmla="*/ 443706 w 836796"/>
              <a:gd name="csY0" fmla="*/ 116 h 1880289"/>
              <a:gd name="csX1" fmla="*/ 427380 w 836796"/>
              <a:gd name="csY1" fmla="*/ 286349 h 1880289"/>
              <a:gd name="csX2" fmla="*/ 253245 w 836796"/>
              <a:gd name="csY2" fmla="*/ 385256 h 1880289"/>
              <a:gd name="csX3" fmla="*/ 652398 w 836796"/>
              <a:gd name="csY3" fmla="*/ 469092 h 1880289"/>
              <a:gd name="csX4" fmla="*/ 71559 w 836796"/>
              <a:gd name="csY4" fmla="*/ 597593 h 1880289"/>
              <a:gd name="csX5" fmla="*/ 745091 w 836796"/>
              <a:gd name="csY5" fmla="*/ 709001 h 1880289"/>
              <a:gd name="csX6" fmla="*/ 4449 w 836796"/>
              <a:gd name="csY6" fmla="*/ 817020 h 1880289"/>
              <a:gd name="csX7" fmla="*/ 836796 w 836796"/>
              <a:gd name="csY7" fmla="*/ 913015 h 1880289"/>
              <a:gd name="csX8" fmla="*/ 498 w 836796"/>
              <a:gd name="csY8" fmla="*/ 1064618 h 1880289"/>
              <a:gd name="csX9" fmla="*/ 705320 w 836796"/>
              <a:gd name="csY9" fmla="*/ 1164810 h 1880289"/>
              <a:gd name="csX10" fmla="*/ 113889 w 836796"/>
              <a:gd name="csY10" fmla="*/ 1256465 h 1880289"/>
              <a:gd name="csX11" fmla="*/ 572519 w 836796"/>
              <a:gd name="csY11" fmla="*/ 1345233 h 1880289"/>
              <a:gd name="csX12" fmla="*/ 316153 w 836796"/>
              <a:gd name="csY12" fmla="*/ 1435176 h 1880289"/>
              <a:gd name="csX13" fmla="*/ 431428 w 836796"/>
              <a:gd name="csY13" fmla="*/ 1537892 h 1880289"/>
              <a:gd name="csX14" fmla="*/ 453394 w 836796"/>
              <a:gd name="csY14" fmla="*/ 1880289 h 1880289"/>
              <a:gd name="csX0" fmla="*/ 443706 w 836796"/>
              <a:gd name="csY0" fmla="*/ 116 h 1880289"/>
              <a:gd name="csX1" fmla="*/ 427380 w 836796"/>
              <a:gd name="csY1" fmla="*/ 286349 h 1880289"/>
              <a:gd name="csX2" fmla="*/ 253245 w 836796"/>
              <a:gd name="csY2" fmla="*/ 385256 h 1880289"/>
              <a:gd name="csX3" fmla="*/ 652398 w 836796"/>
              <a:gd name="csY3" fmla="*/ 469092 h 1880289"/>
              <a:gd name="csX4" fmla="*/ 71559 w 836796"/>
              <a:gd name="csY4" fmla="*/ 597593 h 1880289"/>
              <a:gd name="csX5" fmla="*/ 745091 w 836796"/>
              <a:gd name="csY5" fmla="*/ 709001 h 1880289"/>
              <a:gd name="csX6" fmla="*/ 4449 w 836796"/>
              <a:gd name="csY6" fmla="*/ 817020 h 1880289"/>
              <a:gd name="csX7" fmla="*/ 836796 w 836796"/>
              <a:gd name="csY7" fmla="*/ 913015 h 1880289"/>
              <a:gd name="csX8" fmla="*/ 498 w 836796"/>
              <a:gd name="csY8" fmla="*/ 1064618 h 1880289"/>
              <a:gd name="csX9" fmla="*/ 705320 w 836796"/>
              <a:gd name="csY9" fmla="*/ 1164810 h 1880289"/>
              <a:gd name="csX10" fmla="*/ 113889 w 836796"/>
              <a:gd name="csY10" fmla="*/ 1256465 h 1880289"/>
              <a:gd name="csX11" fmla="*/ 572519 w 836796"/>
              <a:gd name="csY11" fmla="*/ 1345233 h 1880289"/>
              <a:gd name="csX12" fmla="*/ 316153 w 836796"/>
              <a:gd name="csY12" fmla="*/ 1435176 h 1880289"/>
              <a:gd name="csX13" fmla="*/ 431428 w 836796"/>
              <a:gd name="csY13" fmla="*/ 1537892 h 1880289"/>
              <a:gd name="csX14" fmla="*/ 453394 w 836796"/>
              <a:gd name="csY14" fmla="*/ 1880289 h 1880289"/>
              <a:gd name="csX0" fmla="*/ 443706 w 836796"/>
              <a:gd name="csY0" fmla="*/ 116 h 1880289"/>
              <a:gd name="csX1" fmla="*/ 435217 w 836796"/>
              <a:gd name="csY1" fmla="*/ 286350 h 1880289"/>
              <a:gd name="csX2" fmla="*/ 253245 w 836796"/>
              <a:gd name="csY2" fmla="*/ 385256 h 1880289"/>
              <a:gd name="csX3" fmla="*/ 652398 w 836796"/>
              <a:gd name="csY3" fmla="*/ 469092 h 1880289"/>
              <a:gd name="csX4" fmla="*/ 71559 w 836796"/>
              <a:gd name="csY4" fmla="*/ 597593 h 1880289"/>
              <a:gd name="csX5" fmla="*/ 745091 w 836796"/>
              <a:gd name="csY5" fmla="*/ 709001 h 1880289"/>
              <a:gd name="csX6" fmla="*/ 4449 w 836796"/>
              <a:gd name="csY6" fmla="*/ 817020 h 1880289"/>
              <a:gd name="csX7" fmla="*/ 836796 w 836796"/>
              <a:gd name="csY7" fmla="*/ 913015 h 1880289"/>
              <a:gd name="csX8" fmla="*/ 498 w 836796"/>
              <a:gd name="csY8" fmla="*/ 1064618 h 1880289"/>
              <a:gd name="csX9" fmla="*/ 705320 w 836796"/>
              <a:gd name="csY9" fmla="*/ 1164810 h 1880289"/>
              <a:gd name="csX10" fmla="*/ 113889 w 836796"/>
              <a:gd name="csY10" fmla="*/ 1256465 h 1880289"/>
              <a:gd name="csX11" fmla="*/ 572519 w 836796"/>
              <a:gd name="csY11" fmla="*/ 1345233 h 1880289"/>
              <a:gd name="csX12" fmla="*/ 316153 w 836796"/>
              <a:gd name="csY12" fmla="*/ 1435176 h 1880289"/>
              <a:gd name="csX13" fmla="*/ 431428 w 836796"/>
              <a:gd name="csY13" fmla="*/ 1537892 h 1880289"/>
              <a:gd name="csX14" fmla="*/ 453394 w 836796"/>
              <a:gd name="csY14" fmla="*/ 1880289 h 1880289"/>
              <a:gd name="csX0" fmla="*/ 443706 w 836796"/>
              <a:gd name="csY0" fmla="*/ 116 h 1880289"/>
              <a:gd name="csX1" fmla="*/ 435217 w 836796"/>
              <a:gd name="csY1" fmla="*/ 286350 h 1880289"/>
              <a:gd name="csX2" fmla="*/ 253245 w 836796"/>
              <a:gd name="csY2" fmla="*/ 385256 h 1880289"/>
              <a:gd name="csX3" fmla="*/ 652398 w 836796"/>
              <a:gd name="csY3" fmla="*/ 469092 h 1880289"/>
              <a:gd name="csX4" fmla="*/ 71559 w 836796"/>
              <a:gd name="csY4" fmla="*/ 597593 h 1880289"/>
              <a:gd name="csX5" fmla="*/ 745091 w 836796"/>
              <a:gd name="csY5" fmla="*/ 709001 h 1880289"/>
              <a:gd name="csX6" fmla="*/ 4449 w 836796"/>
              <a:gd name="csY6" fmla="*/ 817020 h 1880289"/>
              <a:gd name="csX7" fmla="*/ 836796 w 836796"/>
              <a:gd name="csY7" fmla="*/ 913015 h 1880289"/>
              <a:gd name="csX8" fmla="*/ 498 w 836796"/>
              <a:gd name="csY8" fmla="*/ 1064618 h 1880289"/>
              <a:gd name="csX9" fmla="*/ 705320 w 836796"/>
              <a:gd name="csY9" fmla="*/ 1164810 h 1880289"/>
              <a:gd name="csX10" fmla="*/ 113889 w 836796"/>
              <a:gd name="csY10" fmla="*/ 1256465 h 1880289"/>
              <a:gd name="csX11" fmla="*/ 572519 w 836796"/>
              <a:gd name="csY11" fmla="*/ 1345233 h 1880289"/>
              <a:gd name="csX12" fmla="*/ 316153 w 836796"/>
              <a:gd name="csY12" fmla="*/ 1435176 h 1880289"/>
              <a:gd name="csX13" fmla="*/ 431428 w 836796"/>
              <a:gd name="csY13" fmla="*/ 1537892 h 1880289"/>
              <a:gd name="csX14" fmla="*/ 453394 w 836796"/>
              <a:gd name="csY14" fmla="*/ 1880289 h 1880289"/>
              <a:gd name="csX0" fmla="*/ 443706 w 836796"/>
              <a:gd name="csY0" fmla="*/ 129 h 1880302"/>
              <a:gd name="csX1" fmla="*/ 435217 w 836796"/>
              <a:gd name="csY1" fmla="*/ 286363 h 1880302"/>
              <a:gd name="csX2" fmla="*/ 253245 w 836796"/>
              <a:gd name="csY2" fmla="*/ 385269 h 1880302"/>
              <a:gd name="csX3" fmla="*/ 652398 w 836796"/>
              <a:gd name="csY3" fmla="*/ 469105 h 1880302"/>
              <a:gd name="csX4" fmla="*/ 71559 w 836796"/>
              <a:gd name="csY4" fmla="*/ 597606 h 1880302"/>
              <a:gd name="csX5" fmla="*/ 745091 w 836796"/>
              <a:gd name="csY5" fmla="*/ 709014 h 1880302"/>
              <a:gd name="csX6" fmla="*/ 4449 w 836796"/>
              <a:gd name="csY6" fmla="*/ 817033 h 1880302"/>
              <a:gd name="csX7" fmla="*/ 836796 w 836796"/>
              <a:gd name="csY7" fmla="*/ 913028 h 1880302"/>
              <a:gd name="csX8" fmla="*/ 498 w 836796"/>
              <a:gd name="csY8" fmla="*/ 1064631 h 1880302"/>
              <a:gd name="csX9" fmla="*/ 705320 w 836796"/>
              <a:gd name="csY9" fmla="*/ 1164823 h 1880302"/>
              <a:gd name="csX10" fmla="*/ 113889 w 836796"/>
              <a:gd name="csY10" fmla="*/ 1256478 h 1880302"/>
              <a:gd name="csX11" fmla="*/ 572519 w 836796"/>
              <a:gd name="csY11" fmla="*/ 1345246 h 1880302"/>
              <a:gd name="csX12" fmla="*/ 316153 w 836796"/>
              <a:gd name="csY12" fmla="*/ 1435189 h 1880302"/>
              <a:gd name="csX13" fmla="*/ 431428 w 836796"/>
              <a:gd name="csY13" fmla="*/ 1537905 h 1880302"/>
              <a:gd name="csX14" fmla="*/ 453394 w 836796"/>
              <a:gd name="csY14" fmla="*/ 1880302 h 1880302"/>
              <a:gd name="csX0" fmla="*/ 443706 w 836796"/>
              <a:gd name="csY0" fmla="*/ 124 h 1880297"/>
              <a:gd name="csX1" fmla="*/ 406478 w 836796"/>
              <a:gd name="csY1" fmla="*/ 299639 h 1880297"/>
              <a:gd name="csX2" fmla="*/ 253245 w 836796"/>
              <a:gd name="csY2" fmla="*/ 385264 h 1880297"/>
              <a:gd name="csX3" fmla="*/ 652398 w 836796"/>
              <a:gd name="csY3" fmla="*/ 469100 h 1880297"/>
              <a:gd name="csX4" fmla="*/ 71559 w 836796"/>
              <a:gd name="csY4" fmla="*/ 597601 h 1880297"/>
              <a:gd name="csX5" fmla="*/ 745091 w 836796"/>
              <a:gd name="csY5" fmla="*/ 709009 h 1880297"/>
              <a:gd name="csX6" fmla="*/ 4449 w 836796"/>
              <a:gd name="csY6" fmla="*/ 817028 h 1880297"/>
              <a:gd name="csX7" fmla="*/ 836796 w 836796"/>
              <a:gd name="csY7" fmla="*/ 913023 h 1880297"/>
              <a:gd name="csX8" fmla="*/ 498 w 836796"/>
              <a:gd name="csY8" fmla="*/ 1064626 h 1880297"/>
              <a:gd name="csX9" fmla="*/ 705320 w 836796"/>
              <a:gd name="csY9" fmla="*/ 1164818 h 1880297"/>
              <a:gd name="csX10" fmla="*/ 113889 w 836796"/>
              <a:gd name="csY10" fmla="*/ 1256473 h 1880297"/>
              <a:gd name="csX11" fmla="*/ 572519 w 836796"/>
              <a:gd name="csY11" fmla="*/ 1345241 h 1880297"/>
              <a:gd name="csX12" fmla="*/ 316153 w 836796"/>
              <a:gd name="csY12" fmla="*/ 1435184 h 1880297"/>
              <a:gd name="csX13" fmla="*/ 431428 w 836796"/>
              <a:gd name="csY13" fmla="*/ 1537900 h 1880297"/>
              <a:gd name="csX14" fmla="*/ 453394 w 836796"/>
              <a:gd name="csY14" fmla="*/ 1880297 h 1880297"/>
              <a:gd name="csX0" fmla="*/ 443706 w 836796"/>
              <a:gd name="csY0" fmla="*/ 113 h 1880286"/>
              <a:gd name="csX1" fmla="*/ 406478 w 836796"/>
              <a:gd name="csY1" fmla="*/ 299628 h 1880286"/>
              <a:gd name="csX2" fmla="*/ 253245 w 836796"/>
              <a:gd name="csY2" fmla="*/ 385253 h 1880286"/>
              <a:gd name="csX3" fmla="*/ 652398 w 836796"/>
              <a:gd name="csY3" fmla="*/ 469089 h 1880286"/>
              <a:gd name="csX4" fmla="*/ 71559 w 836796"/>
              <a:gd name="csY4" fmla="*/ 597590 h 1880286"/>
              <a:gd name="csX5" fmla="*/ 745091 w 836796"/>
              <a:gd name="csY5" fmla="*/ 708998 h 1880286"/>
              <a:gd name="csX6" fmla="*/ 4449 w 836796"/>
              <a:gd name="csY6" fmla="*/ 817017 h 1880286"/>
              <a:gd name="csX7" fmla="*/ 836796 w 836796"/>
              <a:gd name="csY7" fmla="*/ 913012 h 1880286"/>
              <a:gd name="csX8" fmla="*/ 498 w 836796"/>
              <a:gd name="csY8" fmla="*/ 1064615 h 1880286"/>
              <a:gd name="csX9" fmla="*/ 705320 w 836796"/>
              <a:gd name="csY9" fmla="*/ 1164807 h 1880286"/>
              <a:gd name="csX10" fmla="*/ 113889 w 836796"/>
              <a:gd name="csY10" fmla="*/ 1256462 h 1880286"/>
              <a:gd name="csX11" fmla="*/ 572519 w 836796"/>
              <a:gd name="csY11" fmla="*/ 1345230 h 1880286"/>
              <a:gd name="csX12" fmla="*/ 316153 w 836796"/>
              <a:gd name="csY12" fmla="*/ 1435173 h 1880286"/>
              <a:gd name="csX13" fmla="*/ 431428 w 836796"/>
              <a:gd name="csY13" fmla="*/ 1537889 h 1880286"/>
              <a:gd name="csX14" fmla="*/ 453394 w 836796"/>
              <a:gd name="csY14" fmla="*/ 1880286 h 1880286"/>
              <a:gd name="csX0" fmla="*/ 443706 w 836796"/>
              <a:gd name="csY0" fmla="*/ 113 h 1880286"/>
              <a:gd name="csX1" fmla="*/ 406478 w 836796"/>
              <a:gd name="csY1" fmla="*/ 299628 h 1880286"/>
              <a:gd name="csX2" fmla="*/ 253245 w 836796"/>
              <a:gd name="csY2" fmla="*/ 385253 h 1880286"/>
              <a:gd name="csX3" fmla="*/ 652398 w 836796"/>
              <a:gd name="csY3" fmla="*/ 469089 h 1880286"/>
              <a:gd name="csX4" fmla="*/ 71559 w 836796"/>
              <a:gd name="csY4" fmla="*/ 597590 h 1880286"/>
              <a:gd name="csX5" fmla="*/ 745091 w 836796"/>
              <a:gd name="csY5" fmla="*/ 708998 h 1880286"/>
              <a:gd name="csX6" fmla="*/ 4449 w 836796"/>
              <a:gd name="csY6" fmla="*/ 817017 h 1880286"/>
              <a:gd name="csX7" fmla="*/ 836796 w 836796"/>
              <a:gd name="csY7" fmla="*/ 913012 h 1880286"/>
              <a:gd name="csX8" fmla="*/ 498 w 836796"/>
              <a:gd name="csY8" fmla="*/ 1064615 h 1880286"/>
              <a:gd name="csX9" fmla="*/ 705320 w 836796"/>
              <a:gd name="csY9" fmla="*/ 1164807 h 1880286"/>
              <a:gd name="csX10" fmla="*/ 113889 w 836796"/>
              <a:gd name="csY10" fmla="*/ 1256462 h 1880286"/>
              <a:gd name="csX11" fmla="*/ 572519 w 836796"/>
              <a:gd name="csY11" fmla="*/ 1345230 h 1880286"/>
              <a:gd name="csX12" fmla="*/ 316153 w 836796"/>
              <a:gd name="csY12" fmla="*/ 1435173 h 1880286"/>
              <a:gd name="csX13" fmla="*/ 431428 w 836796"/>
              <a:gd name="csY13" fmla="*/ 1537889 h 1880286"/>
              <a:gd name="csX14" fmla="*/ 453394 w 836796"/>
              <a:gd name="csY14" fmla="*/ 1880286 h 1880286"/>
              <a:gd name="csX0" fmla="*/ 443706 w 836796"/>
              <a:gd name="csY0" fmla="*/ 113 h 1880286"/>
              <a:gd name="csX1" fmla="*/ 450892 w 836796"/>
              <a:gd name="csY1" fmla="*/ 299628 h 1880286"/>
              <a:gd name="csX2" fmla="*/ 253245 w 836796"/>
              <a:gd name="csY2" fmla="*/ 385253 h 1880286"/>
              <a:gd name="csX3" fmla="*/ 652398 w 836796"/>
              <a:gd name="csY3" fmla="*/ 469089 h 1880286"/>
              <a:gd name="csX4" fmla="*/ 71559 w 836796"/>
              <a:gd name="csY4" fmla="*/ 597590 h 1880286"/>
              <a:gd name="csX5" fmla="*/ 745091 w 836796"/>
              <a:gd name="csY5" fmla="*/ 708998 h 1880286"/>
              <a:gd name="csX6" fmla="*/ 4449 w 836796"/>
              <a:gd name="csY6" fmla="*/ 817017 h 1880286"/>
              <a:gd name="csX7" fmla="*/ 836796 w 836796"/>
              <a:gd name="csY7" fmla="*/ 913012 h 1880286"/>
              <a:gd name="csX8" fmla="*/ 498 w 836796"/>
              <a:gd name="csY8" fmla="*/ 1064615 h 1880286"/>
              <a:gd name="csX9" fmla="*/ 705320 w 836796"/>
              <a:gd name="csY9" fmla="*/ 1164807 h 1880286"/>
              <a:gd name="csX10" fmla="*/ 113889 w 836796"/>
              <a:gd name="csY10" fmla="*/ 1256462 h 1880286"/>
              <a:gd name="csX11" fmla="*/ 572519 w 836796"/>
              <a:gd name="csY11" fmla="*/ 1345230 h 1880286"/>
              <a:gd name="csX12" fmla="*/ 316153 w 836796"/>
              <a:gd name="csY12" fmla="*/ 1435173 h 1880286"/>
              <a:gd name="csX13" fmla="*/ 431428 w 836796"/>
              <a:gd name="csY13" fmla="*/ 1537889 h 1880286"/>
              <a:gd name="csX14" fmla="*/ 453394 w 836796"/>
              <a:gd name="csY14" fmla="*/ 1880286 h 1880286"/>
              <a:gd name="csX0" fmla="*/ 443706 w 836796"/>
              <a:gd name="csY0" fmla="*/ 113 h 1880286"/>
              <a:gd name="csX1" fmla="*/ 435217 w 836796"/>
              <a:gd name="csY1" fmla="*/ 299628 h 1880286"/>
              <a:gd name="csX2" fmla="*/ 253245 w 836796"/>
              <a:gd name="csY2" fmla="*/ 385253 h 1880286"/>
              <a:gd name="csX3" fmla="*/ 652398 w 836796"/>
              <a:gd name="csY3" fmla="*/ 469089 h 1880286"/>
              <a:gd name="csX4" fmla="*/ 71559 w 836796"/>
              <a:gd name="csY4" fmla="*/ 597590 h 1880286"/>
              <a:gd name="csX5" fmla="*/ 745091 w 836796"/>
              <a:gd name="csY5" fmla="*/ 708998 h 1880286"/>
              <a:gd name="csX6" fmla="*/ 4449 w 836796"/>
              <a:gd name="csY6" fmla="*/ 817017 h 1880286"/>
              <a:gd name="csX7" fmla="*/ 836796 w 836796"/>
              <a:gd name="csY7" fmla="*/ 913012 h 1880286"/>
              <a:gd name="csX8" fmla="*/ 498 w 836796"/>
              <a:gd name="csY8" fmla="*/ 1064615 h 1880286"/>
              <a:gd name="csX9" fmla="*/ 705320 w 836796"/>
              <a:gd name="csY9" fmla="*/ 1164807 h 1880286"/>
              <a:gd name="csX10" fmla="*/ 113889 w 836796"/>
              <a:gd name="csY10" fmla="*/ 1256462 h 1880286"/>
              <a:gd name="csX11" fmla="*/ 572519 w 836796"/>
              <a:gd name="csY11" fmla="*/ 1345230 h 1880286"/>
              <a:gd name="csX12" fmla="*/ 316153 w 836796"/>
              <a:gd name="csY12" fmla="*/ 1435173 h 1880286"/>
              <a:gd name="csX13" fmla="*/ 431428 w 836796"/>
              <a:gd name="csY13" fmla="*/ 1537889 h 1880286"/>
              <a:gd name="csX14" fmla="*/ 453394 w 836796"/>
              <a:gd name="csY14" fmla="*/ 1880286 h 1880286"/>
              <a:gd name="csX0" fmla="*/ 443706 w 836796"/>
              <a:gd name="csY0" fmla="*/ 109 h 1880282"/>
              <a:gd name="csX1" fmla="*/ 424766 w 836796"/>
              <a:gd name="csY1" fmla="*/ 311006 h 1880282"/>
              <a:gd name="csX2" fmla="*/ 253245 w 836796"/>
              <a:gd name="csY2" fmla="*/ 385249 h 1880282"/>
              <a:gd name="csX3" fmla="*/ 652398 w 836796"/>
              <a:gd name="csY3" fmla="*/ 469085 h 1880282"/>
              <a:gd name="csX4" fmla="*/ 71559 w 836796"/>
              <a:gd name="csY4" fmla="*/ 597586 h 1880282"/>
              <a:gd name="csX5" fmla="*/ 745091 w 836796"/>
              <a:gd name="csY5" fmla="*/ 708994 h 1880282"/>
              <a:gd name="csX6" fmla="*/ 4449 w 836796"/>
              <a:gd name="csY6" fmla="*/ 817013 h 1880282"/>
              <a:gd name="csX7" fmla="*/ 836796 w 836796"/>
              <a:gd name="csY7" fmla="*/ 913008 h 1880282"/>
              <a:gd name="csX8" fmla="*/ 498 w 836796"/>
              <a:gd name="csY8" fmla="*/ 1064611 h 1880282"/>
              <a:gd name="csX9" fmla="*/ 705320 w 836796"/>
              <a:gd name="csY9" fmla="*/ 1164803 h 1880282"/>
              <a:gd name="csX10" fmla="*/ 113889 w 836796"/>
              <a:gd name="csY10" fmla="*/ 1256458 h 1880282"/>
              <a:gd name="csX11" fmla="*/ 572519 w 836796"/>
              <a:gd name="csY11" fmla="*/ 1345226 h 1880282"/>
              <a:gd name="csX12" fmla="*/ 316153 w 836796"/>
              <a:gd name="csY12" fmla="*/ 1435169 h 1880282"/>
              <a:gd name="csX13" fmla="*/ 431428 w 836796"/>
              <a:gd name="csY13" fmla="*/ 1537885 h 1880282"/>
              <a:gd name="csX14" fmla="*/ 453394 w 836796"/>
              <a:gd name="csY14" fmla="*/ 1880282 h 1880282"/>
              <a:gd name="csX0" fmla="*/ 443706 w 836796"/>
              <a:gd name="csY0" fmla="*/ 111 h 1880284"/>
              <a:gd name="csX1" fmla="*/ 424766 w 836796"/>
              <a:gd name="csY1" fmla="*/ 311008 h 1880284"/>
              <a:gd name="csX2" fmla="*/ 253245 w 836796"/>
              <a:gd name="csY2" fmla="*/ 385251 h 1880284"/>
              <a:gd name="csX3" fmla="*/ 652398 w 836796"/>
              <a:gd name="csY3" fmla="*/ 469087 h 1880284"/>
              <a:gd name="csX4" fmla="*/ 71559 w 836796"/>
              <a:gd name="csY4" fmla="*/ 597588 h 1880284"/>
              <a:gd name="csX5" fmla="*/ 745091 w 836796"/>
              <a:gd name="csY5" fmla="*/ 708996 h 1880284"/>
              <a:gd name="csX6" fmla="*/ 4449 w 836796"/>
              <a:gd name="csY6" fmla="*/ 817015 h 1880284"/>
              <a:gd name="csX7" fmla="*/ 836796 w 836796"/>
              <a:gd name="csY7" fmla="*/ 913010 h 1880284"/>
              <a:gd name="csX8" fmla="*/ 498 w 836796"/>
              <a:gd name="csY8" fmla="*/ 1064613 h 1880284"/>
              <a:gd name="csX9" fmla="*/ 705320 w 836796"/>
              <a:gd name="csY9" fmla="*/ 1164805 h 1880284"/>
              <a:gd name="csX10" fmla="*/ 113889 w 836796"/>
              <a:gd name="csY10" fmla="*/ 1256460 h 1880284"/>
              <a:gd name="csX11" fmla="*/ 572519 w 836796"/>
              <a:gd name="csY11" fmla="*/ 1345228 h 1880284"/>
              <a:gd name="csX12" fmla="*/ 316153 w 836796"/>
              <a:gd name="csY12" fmla="*/ 1435171 h 1880284"/>
              <a:gd name="csX13" fmla="*/ 431428 w 836796"/>
              <a:gd name="csY13" fmla="*/ 1537887 h 1880284"/>
              <a:gd name="csX14" fmla="*/ 453394 w 836796"/>
              <a:gd name="csY14" fmla="*/ 1880284 h 1880284"/>
              <a:gd name="csX0" fmla="*/ 443706 w 836796"/>
              <a:gd name="csY0" fmla="*/ 111 h 1880284"/>
              <a:gd name="csX1" fmla="*/ 424766 w 836796"/>
              <a:gd name="csY1" fmla="*/ 311008 h 1880284"/>
              <a:gd name="csX2" fmla="*/ 253245 w 836796"/>
              <a:gd name="csY2" fmla="*/ 385251 h 1880284"/>
              <a:gd name="csX3" fmla="*/ 652398 w 836796"/>
              <a:gd name="csY3" fmla="*/ 469087 h 1880284"/>
              <a:gd name="csX4" fmla="*/ 71559 w 836796"/>
              <a:gd name="csY4" fmla="*/ 597588 h 1880284"/>
              <a:gd name="csX5" fmla="*/ 745091 w 836796"/>
              <a:gd name="csY5" fmla="*/ 708996 h 1880284"/>
              <a:gd name="csX6" fmla="*/ 4449 w 836796"/>
              <a:gd name="csY6" fmla="*/ 817015 h 1880284"/>
              <a:gd name="csX7" fmla="*/ 836796 w 836796"/>
              <a:gd name="csY7" fmla="*/ 913010 h 1880284"/>
              <a:gd name="csX8" fmla="*/ 498 w 836796"/>
              <a:gd name="csY8" fmla="*/ 1064613 h 1880284"/>
              <a:gd name="csX9" fmla="*/ 705320 w 836796"/>
              <a:gd name="csY9" fmla="*/ 1164805 h 1880284"/>
              <a:gd name="csX10" fmla="*/ 113889 w 836796"/>
              <a:gd name="csY10" fmla="*/ 1256460 h 1880284"/>
              <a:gd name="csX11" fmla="*/ 572519 w 836796"/>
              <a:gd name="csY11" fmla="*/ 1345228 h 1880284"/>
              <a:gd name="csX12" fmla="*/ 316153 w 836796"/>
              <a:gd name="csY12" fmla="*/ 1435171 h 1880284"/>
              <a:gd name="csX13" fmla="*/ 431428 w 836796"/>
              <a:gd name="csY13" fmla="*/ 1537887 h 1880284"/>
              <a:gd name="csX14" fmla="*/ 453394 w 836796"/>
              <a:gd name="csY14" fmla="*/ 1880284 h 1880284"/>
              <a:gd name="csX0" fmla="*/ 443706 w 836796"/>
              <a:gd name="csY0" fmla="*/ 114 h 1880287"/>
              <a:gd name="csX1" fmla="*/ 424766 w 836796"/>
              <a:gd name="csY1" fmla="*/ 303424 h 1880287"/>
              <a:gd name="csX2" fmla="*/ 253245 w 836796"/>
              <a:gd name="csY2" fmla="*/ 385254 h 1880287"/>
              <a:gd name="csX3" fmla="*/ 652398 w 836796"/>
              <a:gd name="csY3" fmla="*/ 469090 h 1880287"/>
              <a:gd name="csX4" fmla="*/ 71559 w 836796"/>
              <a:gd name="csY4" fmla="*/ 597591 h 1880287"/>
              <a:gd name="csX5" fmla="*/ 745091 w 836796"/>
              <a:gd name="csY5" fmla="*/ 708999 h 1880287"/>
              <a:gd name="csX6" fmla="*/ 4449 w 836796"/>
              <a:gd name="csY6" fmla="*/ 817018 h 1880287"/>
              <a:gd name="csX7" fmla="*/ 836796 w 836796"/>
              <a:gd name="csY7" fmla="*/ 913013 h 1880287"/>
              <a:gd name="csX8" fmla="*/ 498 w 836796"/>
              <a:gd name="csY8" fmla="*/ 1064616 h 1880287"/>
              <a:gd name="csX9" fmla="*/ 705320 w 836796"/>
              <a:gd name="csY9" fmla="*/ 1164808 h 1880287"/>
              <a:gd name="csX10" fmla="*/ 113889 w 836796"/>
              <a:gd name="csY10" fmla="*/ 1256463 h 1880287"/>
              <a:gd name="csX11" fmla="*/ 572519 w 836796"/>
              <a:gd name="csY11" fmla="*/ 1345231 h 1880287"/>
              <a:gd name="csX12" fmla="*/ 316153 w 836796"/>
              <a:gd name="csY12" fmla="*/ 1435174 h 1880287"/>
              <a:gd name="csX13" fmla="*/ 431428 w 836796"/>
              <a:gd name="csY13" fmla="*/ 1537890 h 1880287"/>
              <a:gd name="csX14" fmla="*/ 453394 w 836796"/>
              <a:gd name="csY14" fmla="*/ 1880287 h 1880287"/>
              <a:gd name="csX0" fmla="*/ 443706 w 836796"/>
              <a:gd name="csY0" fmla="*/ 114 h 1880287"/>
              <a:gd name="csX1" fmla="*/ 424766 w 836796"/>
              <a:gd name="csY1" fmla="*/ 303424 h 1880287"/>
              <a:gd name="csX2" fmla="*/ 253245 w 836796"/>
              <a:gd name="csY2" fmla="*/ 385254 h 1880287"/>
              <a:gd name="csX3" fmla="*/ 652398 w 836796"/>
              <a:gd name="csY3" fmla="*/ 469090 h 1880287"/>
              <a:gd name="csX4" fmla="*/ 71559 w 836796"/>
              <a:gd name="csY4" fmla="*/ 597591 h 1880287"/>
              <a:gd name="csX5" fmla="*/ 745091 w 836796"/>
              <a:gd name="csY5" fmla="*/ 708999 h 1880287"/>
              <a:gd name="csX6" fmla="*/ 4449 w 836796"/>
              <a:gd name="csY6" fmla="*/ 817018 h 1880287"/>
              <a:gd name="csX7" fmla="*/ 836796 w 836796"/>
              <a:gd name="csY7" fmla="*/ 913013 h 1880287"/>
              <a:gd name="csX8" fmla="*/ 498 w 836796"/>
              <a:gd name="csY8" fmla="*/ 1064616 h 1880287"/>
              <a:gd name="csX9" fmla="*/ 705320 w 836796"/>
              <a:gd name="csY9" fmla="*/ 1164808 h 1880287"/>
              <a:gd name="csX10" fmla="*/ 113889 w 836796"/>
              <a:gd name="csY10" fmla="*/ 1256463 h 1880287"/>
              <a:gd name="csX11" fmla="*/ 572519 w 836796"/>
              <a:gd name="csY11" fmla="*/ 1345231 h 1880287"/>
              <a:gd name="csX12" fmla="*/ 316153 w 836796"/>
              <a:gd name="csY12" fmla="*/ 1435174 h 1880287"/>
              <a:gd name="csX13" fmla="*/ 431428 w 836796"/>
              <a:gd name="csY13" fmla="*/ 1537890 h 1880287"/>
              <a:gd name="csX14" fmla="*/ 453394 w 836796"/>
              <a:gd name="csY14" fmla="*/ 1880287 h 1880287"/>
              <a:gd name="csX0" fmla="*/ 443706 w 836796"/>
              <a:gd name="csY0" fmla="*/ 114 h 1880287"/>
              <a:gd name="csX1" fmla="*/ 424766 w 836796"/>
              <a:gd name="csY1" fmla="*/ 303424 h 1880287"/>
              <a:gd name="csX2" fmla="*/ 253245 w 836796"/>
              <a:gd name="csY2" fmla="*/ 385254 h 1880287"/>
              <a:gd name="csX3" fmla="*/ 652398 w 836796"/>
              <a:gd name="csY3" fmla="*/ 469090 h 1880287"/>
              <a:gd name="csX4" fmla="*/ 71559 w 836796"/>
              <a:gd name="csY4" fmla="*/ 597591 h 1880287"/>
              <a:gd name="csX5" fmla="*/ 745091 w 836796"/>
              <a:gd name="csY5" fmla="*/ 708999 h 1880287"/>
              <a:gd name="csX6" fmla="*/ 4449 w 836796"/>
              <a:gd name="csY6" fmla="*/ 817018 h 1880287"/>
              <a:gd name="csX7" fmla="*/ 836796 w 836796"/>
              <a:gd name="csY7" fmla="*/ 913013 h 1880287"/>
              <a:gd name="csX8" fmla="*/ 498 w 836796"/>
              <a:gd name="csY8" fmla="*/ 1064616 h 1880287"/>
              <a:gd name="csX9" fmla="*/ 705320 w 836796"/>
              <a:gd name="csY9" fmla="*/ 1164808 h 1880287"/>
              <a:gd name="csX10" fmla="*/ 113889 w 836796"/>
              <a:gd name="csY10" fmla="*/ 1256463 h 1880287"/>
              <a:gd name="csX11" fmla="*/ 572519 w 836796"/>
              <a:gd name="csY11" fmla="*/ 1345231 h 1880287"/>
              <a:gd name="csX12" fmla="*/ 316153 w 836796"/>
              <a:gd name="csY12" fmla="*/ 1435174 h 1880287"/>
              <a:gd name="csX13" fmla="*/ 431428 w 836796"/>
              <a:gd name="csY13" fmla="*/ 1537890 h 1880287"/>
              <a:gd name="csX14" fmla="*/ 453394 w 836796"/>
              <a:gd name="csY14" fmla="*/ 1880287 h 1880287"/>
              <a:gd name="csX0" fmla="*/ 443706 w 836796"/>
              <a:gd name="csY0" fmla="*/ 117 h 1880290"/>
              <a:gd name="csX1" fmla="*/ 424766 w 836796"/>
              <a:gd name="csY1" fmla="*/ 297735 h 1880290"/>
              <a:gd name="csX2" fmla="*/ 253245 w 836796"/>
              <a:gd name="csY2" fmla="*/ 385257 h 1880290"/>
              <a:gd name="csX3" fmla="*/ 652398 w 836796"/>
              <a:gd name="csY3" fmla="*/ 469093 h 1880290"/>
              <a:gd name="csX4" fmla="*/ 71559 w 836796"/>
              <a:gd name="csY4" fmla="*/ 597594 h 1880290"/>
              <a:gd name="csX5" fmla="*/ 745091 w 836796"/>
              <a:gd name="csY5" fmla="*/ 709002 h 1880290"/>
              <a:gd name="csX6" fmla="*/ 4449 w 836796"/>
              <a:gd name="csY6" fmla="*/ 817021 h 1880290"/>
              <a:gd name="csX7" fmla="*/ 836796 w 836796"/>
              <a:gd name="csY7" fmla="*/ 913016 h 1880290"/>
              <a:gd name="csX8" fmla="*/ 498 w 836796"/>
              <a:gd name="csY8" fmla="*/ 1064619 h 1880290"/>
              <a:gd name="csX9" fmla="*/ 705320 w 836796"/>
              <a:gd name="csY9" fmla="*/ 1164811 h 1880290"/>
              <a:gd name="csX10" fmla="*/ 113889 w 836796"/>
              <a:gd name="csY10" fmla="*/ 1256466 h 1880290"/>
              <a:gd name="csX11" fmla="*/ 572519 w 836796"/>
              <a:gd name="csY11" fmla="*/ 1345234 h 1880290"/>
              <a:gd name="csX12" fmla="*/ 316153 w 836796"/>
              <a:gd name="csY12" fmla="*/ 1435177 h 1880290"/>
              <a:gd name="csX13" fmla="*/ 431428 w 836796"/>
              <a:gd name="csY13" fmla="*/ 1537893 h 1880290"/>
              <a:gd name="csX14" fmla="*/ 453394 w 836796"/>
              <a:gd name="csY14" fmla="*/ 1880290 h 1880290"/>
              <a:gd name="csX0" fmla="*/ 443706 w 836796"/>
              <a:gd name="csY0" fmla="*/ 120 h 1880293"/>
              <a:gd name="csX1" fmla="*/ 424766 w 836796"/>
              <a:gd name="csY1" fmla="*/ 290152 h 1880293"/>
              <a:gd name="csX2" fmla="*/ 253245 w 836796"/>
              <a:gd name="csY2" fmla="*/ 385260 h 1880293"/>
              <a:gd name="csX3" fmla="*/ 652398 w 836796"/>
              <a:gd name="csY3" fmla="*/ 469096 h 1880293"/>
              <a:gd name="csX4" fmla="*/ 71559 w 836796"/>
              <a:gd name="csY4" fmla="*/ 597597 h 1880293"/>
              <a:gd name="csX5" fmla="*/ 745091 w 836796"/>
              <a:gd name="csY5" fmla="*/ 709005 h 1880293"/>
              <a:gd name="csX6" fmla="*/ 4449 w 836796"/>
              <a:gd name="csY6" fmla="*/ 817024 h 1880293"/>
              <a:gd name="csX7" fmla="*/ 836796 w 836796"/>
              <a:gd name="csY7" fmla="*/ 913019 h 1880293"/>
              <a:gd name="csX8" fmla="*/ 498 w 836796"/>
              <a:gd name="csY8" fmla="*/ 1064622 h 1880293"/>
              <a:gd name="csX9" fmla="*/ 705320 w 836796"/>
              <a:gd name="csY9" fmla="*/ 1164814 h 1880293"/>
              <a:gd name="csX10" fmla="*/ 113889 w 836796"/>
              <a:gd name="csY10" fmla="*/ 1256469 h 1880293"/>
              <a:gd name="csX11" fmla="*/ 572519 w 836796"/>
              <a:gd name="csY11" fmla="*/ 1345237 h 1880293"/>
              <a:gd name="csX12" fmla="*/ 316153 w 836796"/>
              <a:gd name="csY12" fmla="*/ 1435180 h 1880293"/>
              <a:gd name="csX13" fmla="*/ 431428 w 836796"/>
              <a:gd name="csY13" fmla="*/ 1537896 h 1880293"/>
              <a:gd name="csX14" fmla="*/ 453394 w 836796"/>
              <a:gd name="csY14" fmla="*/ 1880293 h 1880293"/>
              <a:gd name="csX0" fmla="*/ 443706 w 836796"/>
              <a:gd name="csY0" fmla="*/ 135 h 1880308"/>
              <a:gd name="csX1" fmla="*/ 424766 w 836796"/>
              <a:gd name="csY1" fmla="*/ 261711 h 1880308"/>
              <a:gd name="csX2" fmla="*/ 253245 w 836796"/>
              <a:gd name="csY2" fmla="*/ 385275 h 1880308"/>
              <a:gd name="csX3" fmla="*/ 652398 w 836796"/>
              <a:gd name="csY3" fmla="*/ 469111 h 1880308"/>
              <a:gd name="csX4" fmla="*/ 71559 w 836796"/>
              <a:gd name="csY4" fmla="*/ 597612 h 1880308"/>
              <a:gd name="csX5" fmla="*/ 745091 w 836796"/>
              <a:gd name="csY5" fmla="*/ 709020 h 1880308"/>
              <a:gd name="csX6" fmla="*/ 4449 w 836796"/>
              <a:gd name="csY6" fmla="*/ 817039 h 1880308"/>
              <a:gd name="csX7" fmla="*/ 836796 w 836796"/>
              <a:gd name="csY7" fmla="*/ 913034 h 1880308"/>
              <a:gd name="csX8" fmla="*/ 498 w 836796"/>
              <a:gd name="csY8" fmla="*/ 1064637 h 1880308"/>
              <a:gd name="csX9" fmla="*/ 705320 w 836796"/>
              <a:gd name="csY9" fmla="*/ 1164829 h 1880308"/>
              <a:gd name="csX10" fmla="*/ 113889 w 836796"/>
              <a:gd name="csY10" fmla="*/ 1256484 h 1880308"/>
              <a:gd name="csX11" fmla="*/ 572519 w 836796"/>
              <a:gd name="csY11" fmla="*/ 1345252 h 1880308"/>
              <a:gd name="csX12" fmla="*/ 316153 w 836796"/>
              <a:gd name="csY12" fmla="*/ 1435195 h 1880308"/>
              <a:gd name="csX13" fmla="*/ 431428 w 836796"/>
              <a:gd name="csY13" fmla="*/ 1537911 h 1880308"/>
              <a:gd name="csX14" fmla="*/ 453394 w 836796"/>
              <a:gd name="csY14" fmla="*/ 1880308 h 1880308"/>
              <a:gd name="csX0" fmla="*/ 443757 w 843557"/>
              <a:gd name="csY0" fmla="*/ 135 h 1880308"/>
              <a:gd name="csX1" fmla="*/ 424817 w 843557"/>
              <a:gd name="csY1" fmla="*/ 261711 h 1880308"/>
              <a:gd name="csX2" fmla="*/ 253296 w 843557"/>
              <a:gd name="csY2" fmla="*/ 385275 h 1880308"/>
              <a:gd name="csX3" fmla="*/ 652449 w 843557"/>
              <a:gd name="csY3" fmla="*/ 469111 h 1880308"/>
              <a:gd name="csX4" fmla="*/ 71610 w 843557"/>
              <a:gd name="csY4" fmla="*/ 597612 h 1880308"/>
              <a:gd name="csX5" fmla="*/ 745142 w 843557"/>
              <a:gd name="csY5" fmla="*/ 709020 h 1880308"/>
              <a:gd name="csX6" fmla="*/ 4500 w 843557"/>
              <a:gd name="csY6" fmla="*/ 817039 h 1880308"/>
              <a:gd name="csX7" fmla="*/ 843558 w 843557"/>
              <a:gd name="csY7" fmla="*/ 956899 h 1880308"/>
              <a:gd name="csX8" fmla="*/ 549 w 843557"/>
              <a:gd name="csY8" fmla="*/ 1064637 h 1880308"/>
              <a:gd name="csX9" fmla="*/ 705371 w 843557"/>
              <a:gd name="csY9" fmla="*/ 1164829 h 1880308"/>
              <a:gd name="csX10" fmla="*/ 113940 w 843557"/>
              <a:gd name="csY10" fmla="*/ 1256484 h 1880308"/>
              <a:gd name="csX11" fmla="*/ 572570 w 843557"/>
              <a:gd name="csY11" fmla="*/ 1345252 h 1880308"/>
              <a:gd name="csX12" fmla="*/ 316204 w 843557"/>
              <a:gd name="csY12" fmla="*/ 1435195 h 1880308"/>
              <a:gd name="csX13" fmla="*/ 431479 w 843557"/>
              <a:gd name="csY13" fmla="*/ 1537911 h 1880308"/>
              <a:gd name="csX14" fmla="*/ 453445 w 843557"/>
              <a:gd name="csY14" fmla="*/ 1880308 h 1880308"/>
              <a:gd name="csX0" fmla="*/ 443757 w 843558"/>
              <a:gd name="csY0" fmla="*/ 135 h 1880308"/>
              <a:gd name="csX1" fmla="*/ 424817 w 843558"/>
              <a:gd name="csY1" fmla="*/ 261711 h 1880308"/>
              <a:gd name="csX2" fmla="*/ 253296 w 843558"/>
              <a:gd name="csY2" fmla="*/ 385275 h 1880308"/>
              <a:gd name="csX3" fmla="*/ 652449 w 843558"/>
              <a:gd name="csY3" fmla="*/ 469111 h 1880308"/>
              <a:gd name="csX4" fmla="*/ 71610 w 843558"/>
              <a:gd name="csY4" fmla="*/ 597612 h 1880308"/>
              <a:gd name="csX5" fmla="*/ 745142 w 843558"/>
              <a:gd name="csY5" fmla="*/ 733389 h 1880308"/>
              <a:gd name="csX6" fmla="*/ 4500 w 843558"/>
              <a:gd name="csY6" fmla="*/ 817039 h 1880308"/>
              <a:gd name="csX7" fmla="*/ 843558 w 843558"/>
              <a:gd name="csY7" fmla="*/ 956899 h 1880308"/>
              <a:gd name="csX8" fmla="*/ 549 w 843558"/>
              <a:gd name="csY8" fmla="*/ 1064637 h 1880308"/>
              <a:gd name="csX9" fmla="*/ 705371 w 843558"/>
              <a:gd name="csY9" fmla="*/ 1164829 h 1880308"/>
              <a:gd name="csX10" fmla="*/ 113940 w 843558"/>
              <a:gd name="csY10" fmla="*/ 1256484 h 1880308"/>
              <a:gd name="csX11" fmla="*/ 572570 w 843558"/>
              <a:gd name="csY11" fmla="*/ 1345252 h 1880308"/>
              <a:gd name="csX12" fmla="*/ 316204 w 843558"/>
              <a:gd name="csY12" fmla="*/ 1435195 h 1880308"/>
              <a:gd name="csX13" fmla="*/ 431479 w 843558"/>
              <a:gd name="csY13" fmla="*/ 1537911 h 1880308"/>
              <a:gd name="csX14" fmla="*/ 453445 w 843558"/>
              <a:gd name="csY14" fmla="*/ 1880308 h 1880308"/>
              <a:gd name="csX0" fmla="*/ 443757 w 843558"/>
              <a:gd name="csY0" fmla="*/ 135 h 1880308"/>
              <a:gd name="csX1" fmla="*/ 424817 w 843558"/>
              <a:gd name="csY1" fmla="*/ 261711 h 1880308"/>
              <a:gd name="csX2" fmla="*/ 253296 w 843558"/>
              <a:gd name="csY2" fmla="*/ 385275 h 1880308"/>
              <a:gd name="csX3" fmla="*/ 652449 w 843558"/>
              <a:gd name="csY3" fmla="*/ 517851 h 1880308"/>
              <a:gd name="csX4" fmla="*/ 71610 w 843558"/>
              <a:gd name="csY4" fmla="*/ 597612 h 1880308"/>
              <a:gd name="csX5" fmla="*/ 745142 w 843558"/>
              <a:gd name="csY5" fmla="*/ 733389 h 1880308"/>
              <a:gd name="csX6" fmla="*/ 4500 w 843558"/>
              <a:gd name="csY6" fmla="*/ 817039 h 1880308"/>
              <a:gd name="csX7" fmla="*/ 843558 w 843558"/>
              <a:gd name="csY7" fmla="*/ 956899 h 1880308"/>
              <a:gd name="csX8" fmla="*/ 549 w 843558"/>
              <a:gd name="csY8" fmla="*/ 1064637 h 1880308"/>
              <a:gd name="csX9" fmla="*/ 705371 w 843558"/>
              <a:gd name="csY9" fmla="*/ 1164829 h 1880308"/>
              <a:gd name="csX10" fmla="*/ 113940 w 843558"/>
              <a:gd name="csY10" fmla="*/ 1256484 h 1880308"/>
              <a:gd name="csX11" fmla="*/ 572570 w 843558"/>
              <a:gd name="csY11" fmla="*/ 1345252 h 1880308"/>
              <a:gd name="csX12" fmla="*/ 316204 w 843558"/>
              <a:gd name="csY12" fmla="*/ 1435195 h 1880308"/>
              <a:gd name="csX13" fmla="*/ 431479 w 843558"/>
              <a:gd name="csY13" fmla="*/ 1537911 h 1880308"/>
              <a:gd name="csX14" fmla="*/ 453445 w 843558"/>
              <a:gd name="csY14" fmla="*/ 1880308 h 1880308"/>
              <a:gd name="csX0" fmla="*/ 443601 w 843402"/>
              <a:gd name="csY0" fmla="*/ 135 h 1880308"/>
              <a:gd name="csX1" fmla="*/ 424661 w 843402"/>
              <a:gd name="csY1" fmla="*/ 261711 h 1880308"/>
              <a:gd name="csX2" fmla="*/ 253140 w 843402"/>
              <a:gd name="csY2" fmla="*/ 385275 h 1880308"/>
              <a:gd name="csX3" fmla="*/ 652293 w 843402"/>
              <a:gd name="csY3" fmla="*/ 517851 h 1880308"/>
              <a:gd name="csX4" fmla="*/ 71454 w 843402"/>
              <a:gd name="csY4" fmla="*/ 597612 h 1880308"/>
              <a:gd name="csX5" fmla="*/ 744986 w 843402"/>
              <a:gd name="csY5" fmla="*/ 733389 h 1880308"/>
              <a:gd name="csX6" fmla="*/ 4344 w 843402"/>
              <a:gd name="csY6" fmla="*/ 817039 h 1880308"/>
              <a:gd name="csX7" fmla="*/ 843402 w 843402"/>
              <a:gd name="csY7" fmla="*/ 956899 h 1880308"/>
              <a:gd name="csX8" fmla="*/ 393 w 843402"/>
              <a:gd name="csY8" fmla="*/ 1064637 h 1880308"/>
              <a:gd name="csX9" fmla="*/ 725354 w 843402"/>
              <a:gd name="csY9" fmla="*/ 1194073 h 1880308"/>
              <a:gd name="csX10" fmla="*/ 113784 w 843402"/>
              <a:gd name="csY10" fmla="*/ 1256484 h 1880308"/>
              <a:gd name="csX11" fmla="*/ 572414 w 843402"/>
              <a:gd name="csY11" fmla="*/ 1345252 h 1880308"/>
              <a:gd name="csX12" fmla="*/ 316048 w 843402"/>
              <a:gd name="csY12" fmla="*/ 1435195 h 1880308"/>
              <a:gd name="csX13" fmla="*/ 431323 w 843402"/>
              <a:gd name="csY13" fmla="*/ 1537911 h 1880308"/>
              <a:gd name="csX14" fmla="*/ 453289 w 843402"/>
              <a:gd name="csY14" fmla="*/ 1880308 h 1880308"/>
              <a:gd name="csX0" fmla="*/ 443601 w 843402"/>
              <a:gd name="csY0" fmla="*/ 135 h 1880308"/>
              <a:gd name="csX1" fmla="*/ 424661 w 843402"/>
              <a:gd name="csY1" fmla="*/ 261711 h 1880308"/>
              <a:gd name="csX2" fmla="*/ 253140 w 843402"/>
              <a:gd name="csY2" fmla="*/ 385275 h 1880308"/>
              <a:gd name="csX3" fmla="*/ 652293 w 843402"/>
              <a:gd name="csY3" fmla="*/ 517851 h 1880308"/>
              <a:gd name="csX4" fmla="*/ 71454 w 843402"/>
              <a:gd name="csY4" fmla="*/ 597612 h 1880308"/>
              <a:gd name="csX5" fmla="*/ 744986 w 843402"/>
              <a:gd name="csY5" fmla="*/ 733389 h 1880308"/>
              <a:gd name="csX6" fmla="*/ 4344 w 843402"/>
              <a:gd name="csY6" fmla="*/ 817039 h 1880308"/>
              <a:gd name="csX7" fmla="*/ 843402 w 843402"/>
              <a:gd name="csY7" fmla="*/ 956899 h 1880308"/>
              <a:gd name="csX8" fmla="*/ 393 w 843402"/>
              <a:gd name="csY8" fmla="*/ 1064637 h 1880308"/>
              <a:gd name="csX9" fmla="*/ 725354 w 843402"/>
              <a:gd name="csY9" fmla="*/ 1194073 h 1880308"/>
              <a:gd name="csX10" fmla="*/ 113784 w 843402"/>
              <a:gd name="csY10" fmla="*/ 1256484 h 1880308"/>
              <a:gd name="csX11" fmla="*/ 572414 w 843402"/>
              <a:gd name="csY11" fmla="*/ 1418359 h 1880308"/>
              <a:gd name="csX12" fmla="*/ 316048 w 843402"/>
              <a:gd name="csY12" fmla="*/ 1435195 h 1880308"/>
              <a:gd name="csX13" fmla="*/ 431323 w 843402"/>
              <a:gd name="csY13" fmla="*/ 1537911 h 1880308"/>
              <a:gd name="csX14" fmla="*/ 453289 w 843402"/>
              <a:gd name="csY14" fmla="*/ 1880308 h 1880308"/>
              <a:gd name="csX0" fmla="*/ 443601 w 843402"/>
              <a:gd name="csY0" fmla="*/ 135 h 1880308"/>
              <a:gd name="csX1" fmla="*/ 424661 w 843402"/>
              <a:gd name="csY1" fmla="*/ 261711 h 1880308"/>
              <a:gd name="csX2" fmla="*/ 253140 w 843402"/>
              <a:gd name="csY2" fmla="*/ 385275 h 1880308"/>
              <a:gd name="csX3" fmla="*/ 652293 w 843402"/>
              <a:gd name="csY3" fmla="*/ 517851 h 1880308"/>
              <a:gd name="csX4" fmla="*/ 71454 w 843402"/>
              <a:gd name="csY4" fmla="*/ 597612 h 1880308"/>
              <a:gd name="csX5" fmla="*/ 744986 w 843402"/>
              <a:gd name="csY5" fmla="*/ 733389 h 1880308"/>
              <a:gd name="csX6" fmla="*/ 4344 w 843402"/>
              <a:gd name="csY6" fmla="*/ 817039 h 1880308"/>
              <a:gd name="csX7" fmla="*/ 843402 w 843402"/>
              <a:gd name="csY7" fmla="*/ 956899 h 1880308"/>
              <a:gd name="csX8" fmla="*/ 393 w 843402"/>
              <a:gd name="csY8" fmla="*/ 1064637 h 1880308"/>
              <a:gd name="csX9" fmla="*/ 725354 w 843402"/>
              <a:gd name="csY9" fmla="*/ 1194073 h 1880308"/>
              <a:gd name="csX10" fmla="*/ 113784 w 843402"/>
              <a:gd name="csY10" fmla="*/ 1256484 h 1880308"/>
              <a:gd name="csX11" fmla="*/ 585838 w 843402"/>
              <a:gd name="csY11" fmla="*/ 1364748 h 1880308"/>
              <a:gd name="csX12" fmla="*/ 316048 w 843402"/>
              <a:gd name="csY12" fmla="*/ 1435195 h 1880308"/>
              <a:gd name="csX13" fmla="*/ 431323 w 843402"/>
              <a:gd name="csY13" fmla="*/ 1537911 h 1880308"/>
              <a:gd name="csX14" fmla="*/ 453289 w 843402"/>
              <a:gd name="csY14" fmla="*/ 1880308 h 1880308"/>
              <a:gd name="csX0" fmla="*/ 443601 w 843402"/>
              <a:gd name="csY0" fmla="*/ 135 h 1880308"/>
              <a:gd name="csX1" fmla="*/ 424661 w 843402"/>
              <a:gd name="csY1" fmla="*/ 261711 h 1880308"/>
              <a:gd name="csX2" fmla="*/ 253140 w 843402"/>
              <a:gd name="csY2" fmla="*/ 385275 h 1880308"/>
              <a:gd name="csX3" fmla="*/ 652293 w 843402"/>
              <a:gd name="csY3" fmla="*/ 517851 h 1880308"/>
              <a:gd name="csX4" fmla="*/ 71454 w 843402"/>
              <a:gd name="csY4" fmla="*/ 597612 h 1880308"/>
              <a:gd name="csX5" fmla="*/ 744986 w 843402"/>
              <a:gd name="csY5" fmla="*/ 733389 h 1880308"/>
              <a:gd name="csX6" fmla="*/ 4344 w 843402"/>
              <a:gd name="csY6" fmla="*/ 817039 h 1880308"/>
              <a:gd name="csX7" fmla="*/ 843402 w 843402"/>
              <a:gd name="csY7" fmla="*/ 956899 h 1880308"/>
              <a:gd name="csX8" fmla="*/ 393 w 843402"/>
              <a:gd name="csY8" fmla="*/ 1064637 h 1880308"/>
              <a:gd name="csX9" fmla="*/ 725354 w 843402"/>
              <a:gd name="csY9" fmla="*/ 1194073 h 1880308"/>
              <a:gd name="csX10" fmla="*/ 113784 w 843402"/>
              <a:gd name="csY10" fmla="*/ 1256484 h 1880308"/>
              <a:gd name="csX11" fmla="*/ 585838 w 843402"/>
              <a:gd name="csY11" fmla="*/ 1364748 h 1880308"/>
              <a:gd name="csX12" fmla="*/ 316048 w 843402"/>
              <a:gd name="csY12" fmla="*/ 1435195 h 1880308"/>
              <a:gd name="csX13" fmla="*/ 431323 w 843402"/>
              <a:gd name="csY13" fmla="*/ 1537911 h 1880308"/>
              <a:gd name="csX14" fmla="*/ 453289 w 843402"/>
              <a:gd name="csY14" fmla="*/ 1880308 h 1880308"/>
              <a:gd name="csX0" fmla="*/ 443601 w 843402"/>
              <a:gd name="csY0" fmla="*/ 135 h 1888704"/>
              <a:gd name="csX1" fmla="*/ 424661 w 843402"/>
              <a:gd name="csY1" fmla="*/ 261711 h 1888704"/>
              <a:gd name="csX2" fmla="*/ 253140 w 843402"/>
              <a:gd name="csY2" fmla="*/ 385275 h 1888704"/>
              <a:gd name="csX3" fmla="*/ 652293 w 843402"/>
              <a:gd name="csY3" fmla="*/ 517851 h 1888704"/>
              <a:gd name="csX4" fmla="*/ 71454 w 843402"/>
              <a:gd name="csY4" fmla="*/ 597612 h 1888704"/>
              <a:gd name="csX5" fmla="*/ 744986 w 843402"/>
              <a:gd name="csY5" fmla="*/ 733389 h 1888704"/>
              <a:gd name="csX6" fmla="*/ 4344 w 843402"/>
              <a:gd name="csY6" fmla="*/ 817039 h 1888704"/>
              <a:gd name="csX7" fmla="*/ 843402 w 843402"/>
              <a:gd name="csY7" fmla="*/ 956899 h 1888704"/>
              <a:gd name="csX8" fmla="*/ 393 w 843402"/>
              <a:gd name="csY8" fmla="*/ 1064637 h 1888704"/>
              <a:gd name="csX9" fmla="*/ 725354 w 843402"/>
              <a:gd name="csY9" fmla="*/ 1194073 h 1888704"/>
              <a:gd name="csX10" fmla="*/ 113784 w 843402"/>
              <a:gd name="csY10" fmla="*/ 1256484 h 1888704"/>
              <a:gd name="csX11" fmla="*/ 585838 w 843402"/>
              <a:gd name="csY11" fmla="*/ 1364748 h 1888704"/>
              <a:gd name="csX12" fmla="*/ 316048 w 843402"/>
              <a:gd name="csY12" fmla="*/ 1435195 h 1888704"/>
              <a:gd name="csX13" fmla="*/ 431323 w 843402"/>
              <a:gd name="csY13" fmla="*/ 1537911 h 1888704"/>
              <a:gd name="csX14" fmla="*/ 434789 w 843402"/>
              <a:gd name="csY14" fmla="*/ 1888704 h 188870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843402" h="1888704">
                <a:moveTo>
                  <a:pt x="443601" y="135"/>
                </a:moveTo>
                <a:cubicBezTo>
                  <a:pt x="438267" y="-6367"/>
                  <a:pt x="462300" y="223532"/>
                  <a:pt x="424661" y="261711"/>
                </a:cubicBezTo>
                <a:cubicBezTo>
                  <a:pt x="397471" y="294210"/>
                  <a:pt x="215201" y="342585"/>
                  <a:pt x="253140" y="385275"/>
                </a:cubicBezTo>
                <a:cubicBezTo>
                  <a:pt x="291079" y="427965"/>
                  <a:pt x="682574" y="482462"/>
                  <a:pt x="652293" y="517851"/>
                </a:cubicBezTo>
                <a:cubicBezTo>
                  <a:pt x="622012" y="553240"/>
                  <a:pt x="56005" y="561689"/>
                  <a:pt x="71454" y="597612"/>
                </a:cubicBezTo>
                <a:cubicBezTo>
                  <a:pt x="86903" y="633535"/>
                  <a:pt x="756171" y="696818"/>
                  <a:pt x="744986" y="733389"/>
                </a:cubicBezTo>
                <a:cubicBezTo>
                  <a:pt x="733801" y="769960"/>
                  <a:pt x="-12059" y="779787"/>
                  <a:pt x="4344" y="817039"/>
                </a:cubicBezTo>
                <a:cubicBezTo>
                  <a:pt x="20747" y="854291"/>
                  <a:pt x="844060" y="915633"/>
                  <a:pt x="843402" y="956899"/>
                </a:cubicBezTo>
                <a:cubicBezTo>
                  <a:pt x="842744" y="998165"/>
                  <a:pt x="20068" y="1025108"/>
                  <a:pt x="393" y="1064637"/>
                </a:cubicBezTo>
                <a:cubicBezTo>
                  <a:pt x="-19282" y="1104166"/>
                  <a:pt x="706456" y="1162099"/>
                  <a:pt x="725354" y="1194073"/>
                </a:cubicBezTo>
                <a:cubicBezTo>
                  <a:pt x="744253" y="1226048"/>
                  <a:pt x="137037" y="1228038"/>
                  <a:pt x="113784" y="1256484"/>
                </a:cubicBezTo>
                <a:cubicBezTo>
                  <a:pt x="90531" y="1284930"/>
                  <a:pt x="552127" y="1334963"/>
                  <a:pt x="585838" y="1364748"/>
                </a:cubicBezTo>
                <a:cubicBezTo>
                  <a:pt x="619549" y="1394533"/>
                  <a:pt x="341801" y="1406335"/>
                  <a:pt x="316048" y="1435195"/>
                </a:cubicBezTo>
                <a:cubicBezTo>
                  <a:pt x="290296" y="1464056"/>
                  <a:pt x="414871" y="1503275"/>
                  <a:pt x="431323" y="1537911"/>
                </a:cubicBezTo>
                <a:cubicBezTo>
                  <a:pt x="450129" y="1572189"/>
                  <a:pt x="435688" y="1841240"/>
                  <a:pt x="434789" y="1888704"/>
                </a:cubicBezTo>
              </a:path>
            </a:pathLst>
          </a:custGeom>
          <a:noFill/>
          <a:ln w="28575" cap="flat">
            <a:solidFill>
              <a:srgbClr val="FA3BFF"/>
            </a:solidFill>
            <a:prstDash val="solid"/>
            <a:miter lim="800000"/>
            <a:headEnd type="none" w="med" len="med"/>
            <a:tailEnd type="triangle" w="lg" len="lg"/>
          </a:ln>
          <a:scene3d>
            <a:camera prst="isometricOffAxis2Left"/>
            <a:lightRig rig="threePt" dir="t"/>
          </a:scene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icrosoft New Tai Lue"/>
              <a:ea typeface="+mn-ea"/>
              <a:cs typeface="+mn-cs"/>
            </a:endParaRPr>
          </a:p>
        </p:txBody>
      </p:sp>
      <p:grpSp>
        <p:nvGrpSpPr>
          <p:cNvPr id="2670" name="Group 2669">
            <a:extLst>
              <a:ext uri="{FF2B5EF4-FFF2-40B4-BE49-F238E27FC236}">
                <a16:creationId xmlns:a16="http://schemas.microsoft.com/office/drawing/2014/main" id="{E8FB850F-FE5E-F79F-7864-1B866B8C2FAC}"/>
              </a:ext>
            </a:extLst>
          </p:cNvPr>
          <p:cNvGrpSpPr/>
          <p:nvPr/>
        </p:nvGrpSpPr>
        <p:grpSpPr>
          <a:xfrm>
            <a:off x="9169237" y="3316770"/>
            <a:ext cx="574260" cy="564700"/>
            <a:chOff x="5345837" y="2246347"/>
            <a:chExt cx="810514" cy="795117"/>
          </a:xfrm>
        </p:grpSpPr>
        <p:grpSp>
          <p:nvGrpSpPr>
            <p:cNvPr id="2671" name="Group 2670">
              <a:extLst>
                <a:ext uri="{FF2B5EF4-FFF2-40B4-BE49-F238E27FC236}">
                  <a16:creationId xmlns:a16="http://schemas.microsoft.com/office/drawing/2014/main" id="{2C03BFCA-D657-E6C8-672A-91B38ED96A49}"/>
                </a:ext>
              </a:extLst>
            </p:cNvPr>
            <p:cNvGrpSpPr/>
            <p:nvPr/>
          </p:nvGrpSpPr>
          <p:grpSpPr>
            <a:xfrm>
              <a:off x="5345837" y="2246347"/>
              <a:ext cx="810514" cy="795117"/>
              <a:chOff x="6155282" y="1671661"/>
              <a:chExt cx="553362" cy="542850"/>
            </a:xfrm>
          </p:grpSpPr>
          <p:sp>
            <p:nvSpPr>
              <p:cNvPr id="2674" name="Freeform: Shape 2673">
                <a:extLst>
                  <a:ext uri="{FF2B5EF4-FFF2-40B4-BE49-F238E27FC236}">
                    <a16:creationId xmlns:a16="http://schemas.microsoft.com/office/drawing/2014/main" id="{6DAB99D6-4D3B-BDC7-0C37-7A57CB536733}"/>
                  </a:ext>
                </a:extLst>
              </p:cNvPr>
              <p:cNvSpPr/>
              <p:nvPr/>
            </p:nvSpPr>
            <p:spPr>
              <a:xfrm>
                <a:off x="6155282" y="1671661"/>
                <a:ext cx="553362" cy="542850"/>
              </a:xfrm>
              <a:custGeom>
                <a:avLst/>
                <a:gdLst>
                  <a:gd name="connsiteX0" fmla="*/ 1201674 w 1201673"/>
                  <a:gd name="connsiteY0" fmla="*/ 600837 h 1201674"/>
                  <a:gd name="connsiteX1" fmla="*/ 600837 w 1201673"/>
                  <a:gd name="connsiteY1" fmla="*/ 1201674 h 1201674"/>
                  <a:gd name="connsiteX2" fmla="*/ 0 w 1201673"/>
                  <a:gd name="connsiteY2" fmla="*/ 600837 h 1201674"/>
                  <a:gd name="connsiteX3" fmla="*/ 600837 w 1201673"/>
                  <a:gd name="connsiteY3" fmla="*/ 0 h 1201674"/>
                  <a:gd name="connsiteX4" fmla="*/ 1201674 w 1201673"/>
                  <a:gd name="connsiteY4" fmla="*/ 600837 h 12016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1673" h="1201674">
                    <a:moveTo>
                      <a:pt x="1201674" y="600837"/>
                    </a:moveTo>
                    <a:cubicBezTo>
                      <a:pt x="1201674" y="932670"/>
                      <a:pt x="932670" y="1201674"/>
                      <a:pt x="600837" y="1201674"/>
                    </a:cubicBezTo>
                    <a:cubicBezTo>
                      <a:pt x="269004" y="1201674"/>
                      <a:pt x="0" y="932670"/>
                      <a:pt x="0" y="600837"/>
                    </a:cubicBezTo>
                    <a:cubicBezTo>
                      <a:pt x="0" y="269004"/>
                      <a:pt x="269004" y="0"/>
                      <a:pt x="600837" y="0"/>
                    </a:cubicBezTo>
                    <a:cubicBezTo>
                      <a:pt x="932671" y="0"/>
                      <a:pt x="1201674" y="269004"/>
                      <a:pt x="1201674" y="600837"/>
                    </a:cubicBezTo>
                    <a:close/>
                  </a:path>
                </a:pathLst>
              </a:custGeom>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icrosoft New Tai Lue"/>
                  <a:ea typeface="+mn-ea"/>
                  <a:cs typeface="+mn-cs"/>
                </a:endParaRPr>
              </a:p>
            </p:txBody>
          </p:sp>
          <p:sp>
            <p:nvSpPr>
              <p:cNvPr id="2675" name="Freeform: Shape 2674">
                <a:extLst>
                  <a:ext uri="{FF2B5EF4-FFF2-40B4-BE49-F238E27FC236}">
                    <a16:creationId xmlns:a16="http://schemas.microsoft.com/office/drawing/2014/main" id="{14092350-7040-0F9E-E338-0B2B98C270FD}"/>
                  </a:ext>
                </a:extLst>
              </p:cNvPr>
              <p:cNvSpPr/>
              <p:nvPr/>
            </p:nvSpPr>
            <p:spPr>
              <a:xfrm>
                <a:off x="6489340" y="2058678"/>
                <a:ext cx="125950" cy="21531"/>
              </a:xfrm>
              <a:custGeom>
                <a:avLst/>
                <a:gdLst>
                  <a:gd name="connsiteX0" fmla="*/ 0 w 741711"/>
                  <a:gd name="connsiteY0" fmla="*/ 0 h 9525"/>
                  <a:gd name="connsiteX1" fmla="*/ 741712 w 741711"/>
                  <a:gd name="connsiteY1" fmla="*/ 0 h 9525"/>
                </a:gdLst>
                <a:ahLst/>
                <a:cxnLst>
                  <a:cxn ang="0">
                    <a:pos x="connsiteX0" y="connsiteY0"/>
                  </a:cxn>
                  <a:cxn ang="0">
                    <a:pos x="connsiteX1" y="connsiteY1"/>
                  </a:cxn>
                </a:cxnLst>
                <a:rect l="l" t="t" r="r" b="b"/>
                <a:pathLst>
                  <a:path w="741711" h="9525">
                    <a:moveTo>
                      <a:pt x="0" y="0"/>
                    </a:moveTo>
                    <a:lnTo>
                      <a:pt x="741712" y="0"/>
                    </a:lnTo>
                  </a:path>
                </a:pathLst>
              </a:custGeom>
              <a:ln w="57150" cap="flat">
                <a:solidFill>
                  <a:srgbClr val="004C2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76" name="Freeform: Shape 2675">
                <a:extLst>
                  <a:ext uri="{FF2B5EF4-FFF2-40B4-BE49-F238E27FC236}">
                    <a16:creationId xmlns:a16="http://schemas.microsoft.com/office/drawing/2014/main" id="{7408F459-9637-EDA0-78FE-3DEC96C4AA04}"/>
                  </a:ext>
                </a:extLst>
              </p:cNvPr>
              <p:cNvSpPr/>
              <p:nvPr/>
            </p:nvSpPr>
            <p:spPr>
              <a:xfrm>
                <a:off x="6489337" y="1843779"/>
                <a:ext cx="125950" cy="21531"/>
              </a:xfrm>
              <a:custGeom>
                <a:avLst/>
                <a:gdLst>
                  <a:gd name="connsiteX0" fmla="*/ 0 w 741711"/>
                  <a:gd name="connsiteY0" fmla="*/ 0 h 9525"/>
                  <a:gd name="connsiteX1" fmla="*/ 741712 w 741711"/>
                  <a:gd name="connsiteY1" fmla="*/ 0 h 9525"/>
                </a:gdLst>
                <a:ahLst/>
                <a:cxnLst>
                  <a:cxn ang="0">
                    <a:pos x="connsiteX0" y="connsiteY0"/>
                  </a:cxn>
                  <a:cxn ang="0">
                    <a:pos x="connsiteX1" y="connsiteY1"/>
                  </a:cxn>
                </a:cxnLst>
                <a:rect l="l" t="t" r="r" b="b"/>
                <a:pathLst>
                  <a:path w="741711" h="9525">
                    <a:moveTo>
                      <a:pt x="0" y="0"/>
                    </a:moveTo>
                    <a:lnTo>
                      <a:pt x="741712" y="0"/>
                    </a:lnTo>
                  </a:path>
                </a:pathLst>
              </a:custGeom>
              <a:ln w="57150" cap="flat">
                <a:solidFill>
                  <a:srgbClr val="004C2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77" name="Freeform: Shape 2676">
                <a:extLst>
                  <a:ext uri="{FF2B5EF4-FFF2-40B4-BE49-F238E27FC236}">
                    <a16:creationId xmlns:a16="http://schemas.microsoft.com/office/drawing/2014/main" id="{2E3F11F0-B65F-33FA-A2E4-4F49BAF584E5}"/>
                  </a:ext>
                </a:extLst>
              </p:cNvPr>
              <p:cNvSpPr/>
              <p:nvPr/>
            </p:nvSpPr>
            <p:spPr>
              <a:xfrm>
                <a:off x="6273954" y="1784495"/>
                <a:ext cx="125950" cy="21531"/>
              </a:xfrm>
              <a:custGeom>
                <a:avLst/>
                <a:gdLst>
                  <a:gd name="connsiteX0" fmla="*/ 0 w 741711"/>
                  <a:gd name="connsiteY0" fmla="*/ 0 h 9525"/>
                  <a:gd name="connsiteX1" fmla="*/ 741712 w 741711"/>
                  <a:gd name="connsiteY1" fmla="*/ 0 h 9525"/>
                </a:gdLst>
                <a:ahLst/>
                <a:cxnLst>
                  <a:cxn ang="0">
                    <a:pos x="connsiteX0" y="connsiteY0"/>
                  </a:cxn>
                  <a:cxn ang="0">
                    <a:pos x="connsiteX1" y="connsiteY1"/>
                  </a:cxn>
                </a:cxnLst>
                <a:rect l="l" t="t" r="r" b="b"/>
                <a:pathLst>
                  <a:path w="741711" h="9525">
                    <a:moveTo>
                      <a:pt x="0" y="0"/>
                    </a:moveTo>
                    <a:lnTo>
                      <a:pt x="741712" y="0"/>
                    </a:lnTo>
                  </a:path>
                </a:pathLst>
              </a:custGeom>
              <a:ln w="57150" cap="flat">
                <a:solidFill>
                  <a:srgbClr val="004C2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78" name="Freeform: Shape 2677">
                <a:extLst>
                  <a:ext uri="{FF2B5EF4-FFF2-40B4-BE49-F238E27FC236}">
                    <a16:creationId xmlns:a16="http://schemas.microsoft.com/office/drawing/2014/main" id="{DE12AE7C-F7B0-A2CB-7EBA-FB35D660BCC3}"/>
                  </a:ext>
                </a:extLst>
              </p:cNvPr>
              <p:cNvSpPr/>
              <p:nvPr/>
            </p:nvSpPr>
            <p:spPr>
              <a:xfrm>
                <a:off x="6273956" y="2108812"/>
                <a:ext cx="125950" cy="21531"/>
              </a:xfrm>
              <a:custGeom>
                <a:avLst/>
                <a:gdLst>
                  <a:gd name="connsiteX0" fmla="*/ 0 w 741711"/>
                  <a:gd name="connsiteY0" fmla="*/ 0 h 9525"/>
                  <a:gd name="connsiteX1" fmla="*/ 741712 w 741711"/>
                  <a:gd name="connsiteY1" fmla="*/ 0 h 9525"/>
                </a:gdLst>
                <a:ahLst/>
                <a:cxnLst>
                  <a:cxn ang="0">
                    <a:pos x="connsiteX0" y="connsiteY0"/>
                  </a:cxn>
                  <a:cxn ang="0">
                    <a:pos x="connsiteX1" y="connsiteY1"/>
                  </a:cxn>
                </a:cxnLst>
                <a:rect l="l" t="t" r="r" b="b"/>
                <a:pathLst>
                  <a:path w="741711" h="9525">
                    <a:moveTo>
                      <a:pt x="0" y="0"/>
                    </a:moveTo>
                    <a:lnTo>
                      <a:pt x="741712" y="0"/>
                    </a:lnTo>
                  </a:path>
                </a:pathLst>
              </a:custGeom>
              <a:ln w="57150" cap="flat">
                <a:solidFill>
                  <a:srgbClr val="004C2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grpSp>
        <p:pic>
          <p:nvPicPr>
            <p:cNvPr id="2672" name="Graphic 2671" descr="Back with solid fill">
              <a:extLst>
                <a:ext uri="{FF2B5EF4-FFF2-40B4-BE49-F238E27FC236}">
                  <a16:creationId xmlns:a16="http://schemas.microsoft.com/office/drawing/2014/main" id="{034FFCC9-302A-A7C7-93E0-767808A0F0B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391048" flipV="1">
              <a:off x="5679990" y="2831375"/>
              <a:ext cx="184438" cy="171703"/>
            </a:xfrm>
            <a:prstGeom prst="rect">
              <a:avLst/>
            </a:prstGeom>
          </p:spPr>
        </p:pic>
        <p:pic>
          <p:nvPicPr>
            <p:cNvPr id="2673" name="Graphic 2672" descr="Back with solid fill">
              <a:extLst>
                <a:ext uri="{FF2B5EF4-FFF2-40B4-BE49-F238E27FC236}">
                  <a16:creationId xmlns:a16="http://schemas.microsoft.com/office/drawing/2014/main" id="{92B47841-EC95-16A5-9B9A-DF859444BD6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1391048" flipH="1">
              <a:off x="5664965" y="2701573"/>
              <a:ext cx="184438" cy="171703"/>
            </a:xfrm>
            <a:prstGeom prst="rect">
              <a:avLst/>
            </a:prstGeom>
          </p:spPr>
        </p:pic>
      </p:grpSp>
      <p:grpSp>
        <p:nvGrpSpPr>
          <p:cNvPr id="2679" name="Group 2678">
            <a:extLst>
              <a:ext uri="{FF2B5EF4-FFF2-40B4-BE49-F238E27FC236}">
                <a16:creationId xmlns:a16="http://schemas.microsoft.com/office/drawing/2014/main" id="{789D4A15-739B-A5FE-DAAC-76C71D00F2BF}"/>
              </a:ext>
            </a:extLst>
          </p:cNvPr>
          <p:cNvGrpSpPr/>
          <p:nvPr/>
        </p:nvGrpSpPr>
        <p:grpSpPr>
          <a:xfrm>
            <a:off x="7192754" y="3915233"/>
            <a:ext cx="3530237" cy="922575"/>
            <a:chOff x="3277204" y="5550768"/>
            <a:chExt cx="3645156" cy="952607"/>
          </a:xfrm>
          <a:scene3d>
            <a:camera prst="orthographicFront">
              <a:rot lat="2250000" lon="19188000" rev="19974000"/>
            </a:camera>
            <a:lightRig rig="threePt" dir="t"/>
          </a:scene3d>
        </p:grpSpPr>
        <p:sp>
          <p:nvSpPr>
            <p:cNvPr id="2680" name="Rectangle: Rounded Corners 2679">
              <a:extLst>
                <a:ext uri="{FF2B5EF4-FFF2-40B4-BE49-F238E27FC236}">
                  <a16:creationId xmlns:a16="http://schemas.microsoft.com/office/drawing/2014/main" id="{20FEF25C-6E6D-4486-38C1-54B2580E40B2}"/>
                </a:ext>
              </a:extLst>
            </p:cNvPr>
            <p:cNvSpPr/>
            <p:nvPr/>
          </p:nvSpPr>
          <p:spPr>
            <a:xfrm>
              <a:off x="3277204" y="5550768"/>
              <a:ext cx="3645156" cy="952607"/>
            </a:xfrm>
            <a:prstGeom prst="roundRect">
              <a:avLst>
                <a:gd name="adj" fmla="val 11555"/>
              </a:avLst>
            </a:prstGeom>
            <a:solidFill>
              <a:srgbClr val="009E73">
                <a:alpha val="4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icrosoft New Tai Lue"/>
                <a:ea typeface="+mn-ea"/>
                <a:cs typeface="+mn-cs"/>
              </a:endParaRPr>
            </a:p>
          </p:txBody>
        </p:sp>
        <p:grpSp>
          <p:nvGrpSpPr>
            <p:cNvPr id="2681" name="Group 2680">
              <a:extLst>
                <a:ext uri="{FF2B5EF4-FFF2-40B4-BE49-F238E27FC236}">
                  <a16:creationId xmlns:a16="http://schemas.microsoft.com/office/drawing/2014/main" id="{BED23AAE-F495-33CB-94BC-75E77A3ECD68}"/>
                </a:ext>
              </a:extLst>
            </p:cNvPr>
            <p:cNvGrpSpPr/>
            <p:nvPr/>
          </p:nvGrpSpPr>
          <p:grpSpPr>
            <a:xfrm>
              <a:off x="3373959" y="6182892"/>
              <a:ext cx="3436234" cy="281247"/>
              <a:chOff x="2475093" y="7311454"/>
              <a:chExt cx="3619162" cy="296219"/>
            </a:xfrm>
          </p:grpSpPr>
          <p:sp>
            <p:nvSpPr>
              <p:cNvPr id="2716" name="Freeform: Shape 2715">
                <a:extLst>
                  <a:ext uri="{FF2B5EF4-FFF2-40B4-BE49-F238E27FC236}">
                    <a16:creationId xmlns:a16="http://schemas.microsoft.com/office/drawing/2014/main" id="{E77D2B40-6EC7-1BD3-DB2C-86587854AB49}"/>
                  </a:ext>
                </a:extLst>
              </p:cNvPr>
              <p:cNvSpPr/>
              <p:nvPr/>
            </p:nvSpPr>
            <p:spPr>
              <a:xfrm>
                <a:off x="324878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17" name="Freeform: Shape 2716">
                <a:extLst>
                  <a:ext uri="{FF2B5EF4-FFF2-40B4-BE49-F238E27FC236}">
                    <a16:creationId xmlns:a16="http://schemas.microsoft.com/office/drawing/2014/main" id="{EF17C82A-65F9-A526-488E-EB34FD38E3B5}"/>
                  </a:ext>
                </a:extLst>
              </p:cNvPr>
              <p:cNvSpPr/>
              <p:nvPr/>
            </p:nvSpPr>
            <p:spPr>
              <a:xfrm>
                <a:off x="3470564"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18" name="Freeform: Shape 2717">
                <a:extLst>
                  <a:ext uri="{FF2B5EF4-FFF2-40B4-BE49-F238E27FC236}">
                    <a16:creationId xmlns:a16="http://schemas.microsoft.com/office/drawing/2014/main" id="{7FA678AE-75EE-9828-A096-E975BF360A9E}"/>
                  </a:ext>
                </a:extLst>
              </p:cNvPr>
              <p:cNvSpPr/>
              <p:nvPr/>
            </p:nvSpPr>
            <p:spPr>
              <a:xfrm>
                <a:off x="368699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19" name="Freeform: Shape 2718">
                <a:extLst>
                  <a:ext uri="{FF2B5EF4-FFF2-40B4-BE49-F238E27FC236}">
                    <a16:creationId xmlns:a16="http://schemas.microsoft.com/office/drawing/2014/main" id="{CFC89E4A-0734-4362-2AB2-6303C774A34A}"/>
                  </a:ext>
                </a:extLst>
              </p:cNvPr>
              <p:cNvSpPr/>
              <p:nvPr/>
            </p:nvSpPr>
            <p:spPr>
              <a:xfrm>
                <a:off x="3927934"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20" name="Freeform: Shape 2719">
                <a:extLst>
                  <a:ext uri="{FF2B5EF4-FFF2-40B4-BE49-F238E27FC236}">
                    <a16:creationId xmlns:a16="http://schemas.microsoft.com/office/drawing/2014/main" id="{F46EADE0-299D-BACD-3C13-E162B41779A1}"/>
                  </a:ext>
                </a:extLst>
              </p:cNvPr>
              <p:cNvSpPr/>
              <p:nvPr/>
            </p:nvSpPr>
            <p:spPr>
              <a:xfrm>
                <a:off x="416070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21" name="Freeform: Shape 2720">
                <a:extLst>
                  <a:ext uri="{FF2B5EF4-FFF2-40B4-BE49-F238E27FC236}">
                    <a16:creationId xmlns:a16="http://schemas.microsoft.com/office/drawing/2014/main" id="{818B2339-296F-9718-5C4D-5BCF7462A883}"/>
                  </a:ext>
                </a:extLst>
              </p:cNvPr>
              <p:cNvSpPr/>
              <p:nvPr/>
            </p:nvSpPr>
            <p:spPr>
              <a:xfrm>
                <a:off x="4385303"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22" name="Freeform: Shape 2721">
                <a:extLst>
                  <a:ext uri="{FF2B5EF4-FFF2-40B4-BE49-F238E27FC236}">
                    <a16:creationId xmlns:a16="http://schemas.microsoft.com/office/drawing/2014/main" id="{94ED2F36-9F3F-C1E8-F6DA-C74A443B95FA}"/>
                  </a:ext>
                </a:extLst>
              </p:cNvPr>
              <p:cNvSpPr/>
              <p:nvPr/>
            </p:nvSpPr>
            <p:spPr>
              <a:xfrm>
                <a:off x="4618071"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23" name="Freeform: Shape 2722">
                <a:extLst>
                  <a:ext uri="{FF2B5EF4-FFF2-40B4-BE49-F238E27FC236}">
                    <a16:creationId xmlns:a16="http://schemas.microsoft.com/office/drawing/2014/main" id="{3F39EA78-718A-5662-6369-15159D9706DF}"/>
                  </a:ext>
                </a:extLst>
              </p:cNvPr>
              <p:cNvSpPr/>
              <p:nvPr/>
            </p:nvSpPr>
            <p:spPr>
              <a:xfrm>
                <a:off x="484267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24" name="Freeform: Shape 2723">
                <a:extLst>
                  <a:ext uri="{FF2B5EF4-FFF2-40B4-BE49-F238E27FC236}">
                    <a16:creationId xmlns:a16="http://schemas.microsoft.com/office/drawing/2014/main" id="{8F9EB300-D78B-62F4-4DD6-D5FD7978EAD4}"/>
                  </a:ext>
                </a:extLst>
              </p:cNvPr>
              <p:cNvSpPr/>
              <p:nvPr/>
            </p:nvSpPr>
            <p:spPr>
              <a:xfrm>
                <a:off x="505502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25" name="Freeform: Shape 2724">
                <a:extLst>
                  <a:ext uri="{FF2B5EF4-FFF2-40B4-BE49-F238E27FC236}">
                    <a16:creationId xmlns:a16="http://schemas.microsoft.com/office/drawing/2014/main" id="{014C3E36-3E3B-39B3-0C9E-F19700744DD1}"/>
                  </a:ext>
                </a:extLst>
              </p:cNvPr>
              <p:cNvSpPr/>
              <p:nvPr/>
            </p:nvSpPr>
            <p:spPr>
              <a:xfrm>
                <a:off x="3013195"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26" name="Freeform: Shape 2725">
                <a:extLst>
                  <a:ext uri="{FF2B5EF4-FFF2-40B4-BE49-F238E27FC236}">
                    <a16:creationId xmlns:a16="http://schemas.microsoft.com/office/drawing/2014/main" id="{9F598628-8783-B8E4-44FD-B2A0F3714ABB}"/>
                  </a:ext>
                </a:extLst>
              </p:cNvPr>
              <p:cNvSpPr/>
              <p:nvPr/>
            </p:nvSpPr>
            <p:spPr>
              <a:xfrm>
                <a:off x="2800845"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27" name="Freeform: Shape 2726">
                <a:extLst>
                  <a:ext uri="{FF2B5EF4-FFF2-40B4-BE49-F238E27FC236}">
                    <a16:creationId xmlns:a16="http://schemas.microsoft.com/office/drawing/2014/main" id="{B35E3CBE-9157-23C7-4331-F48389B643BA}"/>
                  </a:ext>
                </a:extLst>
              </p:cNvPr>
              <p:cNvSpPr/>
              <p:nvPr/>
            </p:nvSpPr>
            <p:spPr>
              <a:xfrm>
                <a:off x="258441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28" name="Freeform: Shape 2727">
                <a:extLst>
                  <a:ext uri="{FF2B5EF4-FFF2-40B4-BE49-F238E27FC236}">
                    <a16:creationId xmlns:a16="http://schemas.microsoft.com/office/drawing/2014/main" id="{D7A950B5-64AA-5C7B-6A3E-7EB7ED555C68}"/>
                  </a:ext>
                </a:extLst>
              </p:cNvPr>
              <p:cNvSpPr/>
              <p:nvPr/>
            </p:nvSpPr>
            <p:spPr>
              <a:xfrm>
                <a:off x="313946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29" name="Freeform: Shape 2728">
                <a:extLst>
                  <a:ext uri="{FF2B5EF4-FFF2-40B4-BE49-F238E27FC236}">
                    <a16:creationId xmlns:a16="http://schemas.microsoft.com/office/drawing/2014/main" id="{6BA66502-AD3E-2A17-D454-FD28C8444EF9}"/>
                  </a:ext>
                </a:extLst>
              </p:cNvPr>
              <p:cNvSpPr/>
              <p:nvPr/>
            </p:nvSpPr>
            <p:spPr>
              <a:xfrm>
                <a:off x="3361245"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30" name="Freeform: Shape 2729">
                <a:extLst>
                  <a:ext uri="{FF2B5EF4-FFF2-40B4-BE49-F238E27FC236}">
                    <a16:creationId xmlns:a16="http://schemas.microsoft.com/office/drawing/2014/main" id="{C12FBD15-F15A-3805-C20A-98B85B8A108C}"/>
                  </a:ext>
                </a:extLst>
              </p:cNvPr>
              <p:cNvSpPr/>
              <p:nvPr/>
            </p:nvSpPr>
            <p:spPr>
              <a:xfrm>
                <a:off x="3577679"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31" name="Freeform: Shape 2730">
                <a:extLst>
                  <a:ext uri="{FF2B5EF4-FFF2-40B4-BE49-F238E27FC236}">
                    <a16:creationId xmlns:a16="http://schemas.microsoft.com/office/drawing/2014/main" id="{9B6DDE06-957A-35C5-98F7-75C343435109}"/>
                  </a:ext>
                </a:extLst>
              </p:cNvPr>
              <p:cNvSpPr/>
              <p:nvPr/>
            </p:nvSpPr>
            <p:spPr>
              <a:xfrm>
                <a:off x="3818614"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32" name="Freeform: Shape 2731">
                <a:extLst>
                  <a:ext uri="{FF2B5EF4-FFF2-40B4-BE49-F238E27FC236}">
                    <a16:creationId xmlns:a16="http://schemas.microsoft.com/office/drawing/2014/main" id="{7D1E9FA5-C79E-0D95-62F9-0C73C01600E0}"/>
                  </a:ext>
                </a:extLst>
              </p:cNvPr>
              <p:cNvSpPr/>
              <p:nvPr/>
            </p:nvSpPr>
            <p:spPr>
              <a:xfrm>
                <a:off x="4051382"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33" name="Freeform: Shape 2732">
                <a:extLst>
                  <a:ext uri="{FF2B5EF4-FFF2-40B4-BE49-F238E27FC236}">
                    <a16:creationId xmlns:a16="http://schemas.microsoft.com/office/drawing/2014/main" id="{F8B9407B-BC9E-BF13-300F-199B3084529D}"/>
                  </a:ext>
                </a:extLst>
              </p:cNvPr>
              <p:cNvSpPr/>
              <p:nvPr/>
            </p:nvSpPr>
            <p:spPr>
              <a:xfrm>
                <a:off x="427598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34" name="Freeform: Shape 2733">
                <a:extLst>
                  <a:ext uri="{FF2B5EF4-FFF2-40B4-BE49-F238E27FC236}">
                    <a16:creationId xmlns:a16="http://schemas.microsoft.com/office/drawing/2014/main" id="{25F420CC-5BAF-FA62-74CC-684FD72DB303}"/>
                  </a:ext>
                </a:extLst>
              </p:cNvPr>
              <p:cNvSpPr/>
              <p:nvPr/>
            </p:nvSpPr>
            <p:spPr>
              <a:xfrm>
                <a:off x="450875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35" name="Freeform: Shape 2734">
                <a:extLst>
                  <a:ext uri="{FF2B5EF4-FFF2-40B4-BE49-F238E27FC236}">
                    <a16:creationId xmlns:a16="http://schemas.microsoft.com/office/drawing/2014/main" id="{10D501F6-BC21-5044-0146-621407F2F9D5}"/>
                  </a:ext>
                </a:extLst>
              </p:cNvPr>
              <p:cNvSpPr/>
              <p:nvPr/>
            </p:nvSpPr>
            <p:spPr>
              <a:xfrm>
                <a:off x="473335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36" name="Freeform: Shape 2735">
                <a:extLst>
                  <a:ext uri="{FF2B5EF4-FFF2-40B4-BE49-F238E27FC236}">
                    <a16:creationId xmlns:a16="http://schemas.microsoft.com/office/drawing/2014/main" id="{D5F0CB14-6453-3B92-280D-C74B5DF40542}"/>
                  </a:ext>
                </a:extLst>
              </p:cNvPr>
              <p:cNvSpPr/>
              <p:nvPr/>
            </p:nvSpPr>
            <p:spPr>
              <a:xfrm>
                <a:off x="494570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37" name="Freeform: Shape 2736">
                <a:extLst>
                  <a:ext uri="{FF2B5EF4-FFF2-40B4-BE49-F238E27FC236}">
                    <a16:creationId xmlns:a16="http://schemas.microsoft.com/office/drawing/2014/main" id="{FDD9AB3E-8D1B-3D9E-714B-9B62065FA4D3}"/>
                  </a:ext>
                </a:extLst>
              </p:cNvPr>
              <p:cNvSpPr/>
              <p:nvPr/>
            </p:nvSpPr>
            <p:spPr>
              <a:xfrm>
                <a:off x="2903876"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38" name="Freeform: Shape 2737">
                <a:extLst>
                  <a:ext uri="{FF2B5EF4-FFF2-40B4-BE49-F238E27FC236}">
                    <a16:creationId xmlns:a16="http://schemas.microsoft.com/office/drawing/2014/main" id="{3F579266-3F66-E773-C911-58333EE80B9C}"/>
                  </a:ext>
                </a:extLst>
              </p:cNvPr>
              <p:cNvSpPr/>
              <p:nvPr/>
            </p:nvSpPr>
            <p:spPr>
              <a:xfrm>
                <a:off x="2691526"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39" name="Freeform: Shape 2738">
                <a:extLst>
                  <a:ext uri="{FF2B5EF4-FFF2-40B4-BE49-F238E27FC236}">
                    <a16:creationId xmlns:a16="http://schemas.microsoft.com/office/drawing/2014/main" id="{702B7EF3-BD4E-6CC2-C13C-847DFD6F749A}"/>
                  </a:ext>
                </a:extLst>
              </p:cNvPr>
              <p:cNvSpPr/>
              <p:nvPr/>
            </p:nvSpPr>
            <p:spPr>
              <a:xfrm>
                <a:off x="247509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40" name="Freeform: Shape 2739">
                <a:extLst>
                  <a:ext uri="{FF2B5EF4-FFF2-40B4-BE49-F238E27FC236}">
                    <a16:creationId xmlns:a16="http://schemas.microsoft.com/office/drawing/2014/main" id="{CB93B759-5507-9F5F-7F3A-5702817E733B}"/>
                  </a:ext>
                </a:extLst>
              </p:cNvPr>
              <p:cNvSpPr/>
              <p:nvPr/>
            </p:nvSpPr>
            <p:spPr>
              <a:xfrm>
                <a:off x="5141060"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41" name="Freeform: Shape 2740">
                <a:extLst>
                  <a:ext uri="{FF2B5EF4-FFF2-40B4-BE49-F238E27FC236}">
                    <a16:creationId xmlns:a16="http://schemas.microsoft.com/office/drawing/2014/main" id="{A8E4A7EE-206F-2C1A-35DE-1B9506C5ADAB}"/>
                  </a:ext>
                </a:extLst>
              </p:cNvPr>
              <p:cNvSpPr/>
              <p:nvPr/>
            </p:nvSpPr>
            <p:spPr>
              <a:xfrm>
                <a:off x="577796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42" name="Freeform: Shape 2741">
                <a:extLst>
                  <a:ext uri="{FF2B5EF4-FFF2-40B4-BE49-F238E27FC236}">
                    <a16:creationId xmlns:a16="http://schemas.microsoft.com/office/drawing/2014/main" id="{F9DE4285-E826-ADD5-557F-1996D6978982}"/>
                  </a:ext>
                </a:extLst>
              </p:cNvPr>
              <p:cNvSpPr/>
              <p:nvPr/>
            </p:nvSpPr>
            <p:spPr>
              <a:xfrm>
                <a:off x="556561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43" name="Freeform: Shape 2742">
                <a:extLst>
                  <a:ext uri="{FF2B5EF4-FFF2-40B4-BE49-F238E27FC236}">
                    <a16:creationId xmlns:a16="http://schemas.microsoft.com/office/drawing/2014/main" id="{ACDBFA04-4E55-03B4-D030-9CCF15A1C6CD}"/>
                  </a:ext>
                </a:extLst>
              </p:cNvPr>
              <p:cNvSpPr/>
              <p:nvPr/>
            </p:nvSpPr>
            <p:spPr>
              <a:xfrm>
                <a:off x="5349178"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44" name="Freeform: Shape 2743">
                <a:extLst>
                  <a:ext uri="{FF2B5EF4-FFF2-40B4-BE49-F238E27FC236}">
                    <a16:creationId xmlns:a16="http://schemas.microsoft.com/office/drawing/2014/main" id="{6AA44742-D922-F7C7-22B8-0D5728CF4E91}"/>
                  </a:ext>
                </a:extLst>
              </p:cNvPr>
              <p:cNvSpPr/>
              <p:nvPr/>
            </p:nvSpPr>
            <p:spPr>
              <a:xfrm>
                <a:off x="5978525"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45" name="Freeform: Shape 2744">
                <a:extLst>
                  <a:ext uri="{FF2B5EF4-FFF2-40B4-BE49-F238E27FC236}">
                    <a16:creationId xmlns:a16="http://schemas.microsoft.com/office/drawing/2014/main" id="{4349F7CE-34C2-2E58-870A-5BD2086995D0}"/>
                  </a:ext>
                </a:extLst>
              </p:cNvPr>
              <p:cNvSpPr/>
              <p:nvPr/>
            </p:nvSpPr>
            <p:spPr>
              <a:xfrm>
                <a:off x="567970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46" name="Freeform: Shape 2745">
                <a:extLst>
                  <a:ext uri="{FF2B5EF4-FFF2-40B4-BE49-F238E27FC236}">
                    <a16:creationId xmlns:a16="http://schemas.microsoft.com/office/drawing/2014/main" id="{90EF7AD4-45A4-CE72-1F7B-23C18A0608E6}"/>
                  </a:ext>
                </a:extLst>
              </p:cNvPr>
              <p:cNvSpPr/>
              <p:nvPr/>
            </p:nvSpPr>
            <p:spPr>
              <a:xfrm>
                <a:off x="546735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47" name="Freeform: Shape 2746">
                <a:extLst>
                  <a:ext uri="{FF2B5EF4-FFF2-40B4-BE49-F238E27FC236}">
                    <a16:creationId xmlns:a16="http://schemas.microsoft.com/office/drawing/2014/main" id="{2611E48C-FCF8-7EC1-B567-317F211F3A0F}"/>
                  </a:ext>
                </a:extLst>
              </p:cNvPr>
              <p:cNvSpPr/>
              <p:nvPr/>
            </p:nvSpPr>
            <p:spPr>
              <a:xfrm>
                <a:off x="5250926"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48" name="Freeform: Shape 2747">
                <a:extLst>
                  <a:ext uri="{FF2B5EF4-FFF2-40B4-BE49-F238E27FC236}">
                    <a16:creationId xmlns:a16="http://schemas.microsoft.com/office/drawing/2014/main" id="{513230C7-41D5-3001-17EB-20F94250DF36}"/>
                  </a:ext>
                </a:extLst>
              </p:cNvPr>
              <p:cNvSpPr/>
              <p:nvPr/>
            </p:nvSpPr>
            <p:spPr>
              <a:xfrm>
                <a:off x="5880273"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grpSp>
        <p:grpSp>
          <p:nvGrpSpPr>
            <p:cNvPr id="2682" name="Group 2681">
              <a:extLst>
                <a:ext uri="{FF2B5EF4-FFF2-40B4-BE49-F238E27FC236}">
                  <a16:creationId xmlns:a16="http://schemas.microsoft.com/office/drawing/2014/main" id="{1288F766-E001-28C7-7A04-73AEDB1DC312}"/>
                </a:ext>
              </a:extLst>
            </p:cNvPr>
            <p:cNvGrpSpPr/>
            <p:nvPr/>
          </p:nvGrpSpPr>
          <p:grpSpPr>
            <a:xfrm flipV="1">
              <a:off x="3373959" y="5589130"/>
              <a:ext cx="3436234" cy="281247"/>
              <a:chOff x="2475093" y="7311454"/>
              <a:chExt cx="3619162" cy="296219"/>
            </a:xfrm>
          </p:grpSpPr>
          <p:sp>
            <p:nvSpPr>
              <p:cNvPr id="2683" name="Freeform: Shape 2682">
                <a:extLst>
                  <a:ext uri="{FF2B5EF4-FFF2-40B4-BE49-F238E27FC236}">
                    <a16:creationId xmlns:a16="http://schemas.microsoft.com/office/drawing/2014/main" id="{8C028FFC-CDD3-815A-55AF-C473F3623B43}"/>
                  </a:ext>
                </a:extLst>
              </p:cNvPr>
              <p:cNvSpPr/>
              <p:nvPr/>
            </p:nvSpPr>
            <p:spPr>
              <a:xfrm>
                <a:off x="324878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84" name="Freeform: Shape 2683">
                <a:extLst>
                  <a:ext uri="{FF2B5EF4-FFF2-40B4-BE49-F238E27FC236}">
                    <a16:creationId xmlns:a16="http://schemas.microsoft.com/office/drawing/2014/main" id="{62FF4DDC-B084-1845-D7E1-F7138EF367F0}"/>
                  </a:ext>
                </a:extLst>
              </p:cNvPr>
              <p:cNvSpPr/>
              <p:nvPr/>
            </p:nvSpPr>
            <p:spPr>
              <a:xfrm>
                <a:off x="3470564"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85" name="Freeform: Shape 2684">
                <a:extLst>
                  <a:ext uri="{FF2B5EF4-FFF2-40B4-BE49-F238E27FC236}">
                    <a16:creationId xmlns:a16="http://schemas.microsoft.com/office/drawing/2014/main" id="{CBE1FC2A-3D7D-6C67-9252-83F9A6AFF5E6}"/>
                  </a:ext>
                </a:extLst>
              </p:cNvPr>
              <p:cNvSpPr/>
              <p:nvPr/>
            </p:nvSpPr>
            <p:spPr>
              <a:xfrm>
                <a:off x="368699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86" name="Freeform: Shape 2685">
                <a:extLst>
                  <a:ext uri="{FF2B5EF4-FFF2-40B4-BE49-F238E27FC236}">
                    <a16:creationId xmlns:a16="http://schemas.microsoft.com/office/drawing/2014/main" id="{40CA3510-BC13-3513-761C-DD51C1ECCE40}"/>
                  </a:ext>
                </a:extLst>
              </p:cNvPr>
              <p:cNvSpPr/>
              <p:nvPr/>
            </p:nvSpPr>
            <p:spPr>
              <a:xfrm>
                <a:off x="3927934"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87" name="Freeform: Shape 2686">
                <a:extLst>
                  <a:ext uri="{FF2B5EF4-FFF2-40B4-BE49-F238E27FC236}">
                    <a16:creationId xmlns:a16="http://schemas.microsoft.com/office/drawing/2014/main" id="{C8CC549F-EED6-B5DC-127D-631EEC19BE78}"/>
                  </a:ext>
                </a:extLst>
              </p:cNvPr>
              <p:cNvSpPr/>
              <p:nvPr/>
            </p:nvSpPr>
            <p:spPr>
              <a:xfrm>
                <a:off x="416070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88" name="Freeform: Shape 2687">
                <a:extLst>
                  <a:ext uri="{FF2B5EF4-FFF2-40B4-BE49-F238E27FC236}">
                    <a16:creationId xmlns:a16="http://schemas.microsoft.com/office/drawing/2014/main" id="{334972B6-066D-A070-1816-94322A78E004}"/>
                  </a:ext>
                </a:extLst>
              </p:cNvPr>
              <p:cNvSpPr/>
              <p:nvPr/>
            </p:nvSpPr>
            <p:spPr>
              <a:xfrm>
                <a:off x="4385303"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89" name="Freeform: Shape 2688">
                <a:extLst>
                  <a:ext uri="{FF2B5EF4-FFF2-40B4-BE49-F238E27FC236}">
                    <a16:creationId xmlns:a16="http://schemas.microsoft.com/office/drawing/2014/main" id="{06076D4A-E5D6-7E11-072F-643C4A2C4CC8}"/>
                  </a:ext>
                </a:extLst>
              </p:cNvPr>
              <p:cNvSpPr/>
              <p:nvPr/>
            </p:nvSpPr>
            <p:spPr>
              <a:xfrm>
                <a:off x="4618071"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90" name="Freeform: Shape 2689">
                <a:extLst>
                  <a:ext uri="{FF2B5EF4-FFF2-40B4-BE49-F238E27FC236}">
                    <a16:creationId xmlns:a16="http://schemas.microsoft.com/office/drawing/2014/main" id="{DB1ABFDD-519E-DB55-59CB-178DF8583F21}"/>
                  </a:ext>
                </a:extLst>
              </p:cNvPr>
              <p:cNvSpPr/>
              <p:nvPr/>
            </p:nvSpPr>
            <p:spPr>
              <a:xfrm>
                <a:off x="484267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91" name="Freeform: Shape 2690">
                <a:extLst>
                  <a:ext uri="{FF2B5EF4-FFF2-40B4-BE49-F238E27FC236}">
                    <a16:creationId xmlns:a16="http://schemas.microsoft.com/office/drawing/2014/main" id="{C7795793-CEAD-04FA-1564-CC7D29D08A60}"/>
                  </a:ext>
                </a:extLst>
              </p:cNvPr>
              <p:cNvSpPr/>
              <p:nvPr/>
            </p:nvSpPr>
            <p:spPr>
              <a:xfrm>
                <a:off x="505502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92" name="Freeform: Shape 2691">
                <a:extLst>
                  <a:ext uri="{FF2B5EF4-FFF2-40B4-BE49-F238E27FC236}">
                    <a16:creationId xmlns:a16="http://schemas.microsoft.com/office/drawing/2014/main" id="{C3CEA4CA-471D-9941-50E3-966A4E60BD86}"/>
                  </a:ext>
                </a:extLst>
              </p:cNvPr>
              <p:cNvSpPr/>
              <p:nvPr/>
            </p:nvSpPr>
            <p:spPr>
              <a:xfrm>
                <a:off x="3013195"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93" name="Freeform: Shape 2692">
                <a:extLst>
                  <a:ext uri="{FF2B5EF4-FFF2-40B4-BE49-F238E27FC236}">
                    <a16:creationId xmlns:a16="http://schemas.microsoft.com/office/drawing/2014/main" id="{2DE31966-C964-C027-68E1-60EE5AAFAF27}"/>
                  </a:ext>
                </a:extLst>
              </p:cNvPr>
              <p:cNvSpPr/>
              <p:nvPr/>
            </p:nvSpPr>
            <p:spPr>
              <a:xfrm>
                <a:off x="2800845"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94" name="Freeform: Shape 2693">
                <a:extLst>
                  <a:ext uri="{FF2B5EF4-FFF2-40B4-BE49-F238E27FC236}">
                    <a16:creationId xmlns:a16="http://schemas.microsoft.com/office/drawing/2014/main" id="{3891DFDB-C96F-0539-9EE2-9D2D8BF69A91}"/>
                  </a:ext>
                </a:extLst>
              </p:cNvPr>
              <p:cNvSpPr/>
              <p:nvPr/>
            </p:nvSpPr>
            <p:spPr>
              <a:xfrm>
                <a:off x="258441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95" name="Freeform: Shape 2694">
                <a:extLst>
                  <a:ext uri="{FF2B5EF4-FFF2-40B4-BE49-F238E27FC236}">
                    <a16:creationId xmlns:a16="http://schemas.microsoft.com/office/drawing/2014/main" id="{893F6121-B3B7-1991-49D5-80BC8C891585}"/>
                  </a:ext>
                </a:extLst>
              </p:cNvPr>
              <p:cNvSpPr/>
              <p:nvPr/>
            </p:nvSpPr>
            <p:spPr>
              <a:xfrm>
                <a:off x="313946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96" name="Freeform: Shape 2695">
                <a:extLst>
                  <a:ext uri="{FF2B5EF4-FFF2-40B4-BE49-F238E27FC236}">
                    <a16:creationId xmlns:a16="http://schemas.microsoft.com/office/drawing/2014/main" id="{2F67EC01-2C5C-E6DC-A0E6-A7095FDBA208}"/>
                  </a:ext>
                </a:extLst>
              </p:cNvPr>
              <p:cNvSpPr/>
              <p:nvPr/>
            </p:nvSpPr>
            <p:spPr>
              <a:xfrm>
                <a:off x="3361245"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97" name="Freeform: Shape 2696">
                <a:extLst>
                  <a:ext uri="{FF2B5EF4-FFF2-40B4-BE49-F238E27FC236}">
                    <a16:creationId xmlns:a16="http://schemas.microsoft.com/office/drawing/2014/main" id="{1E8A6348-79AF-4E98-E71D-38E38316DE6F}"/>
                  </a:ext>
                </a:extLst>
              </p:cNvPr>
              <p:cNvSpPr/>
              <p:nvPr/>
            </p:nvSpPr>
            <p:spPr>
              <a:xfrm>
                <a:off x="3577679"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98" name="Freeform: Shape 2697">
                <a:extLst>
                  <a:ext uri="{FF2B5EF4-FFF2-40B4-BE49-F238E27FC236}">
                    <a16:creationId xmlns:a16="http://schemas.microsoft.com/office/drawing/2014/main" id="{ADD96529-ABB4-F517-71C8-2AC63851D2B3}"/>
                  </a:ext>
                </a:extLst>
              </p:cNvPr>
              <p:cNvSpPr/>
              <p:nvPr/>
            </p:nvSpPr>
            <p:spPr>
              <a:xfrm>
                <a:off x="3818614"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699" name="Freeform: Shape 2698">
                <a:extLst>
                  <a:ext uri="{FF2B5EF4-FFF2-40B4-BE49-F238E27FC236}">
                    <a16:creationId xmlns:a16="http://schemas.microsoft.com/office/drawing/2014/main" id="{DD04A1DD-EFD0-86B4-02BC-192A5A371634}"/>
                  </a:ext>
                </a:extLst>
              </p:cNvPr>
              <p:cNvSpPr/>
              <p:nvPr/>
            </p:nvSpPr>
            <p:spPr>
              <a:xfrm>
                <a:off x="4051382"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00" name="Freeform: Shape 2699">
                <a:extLst>
                  <a:ext uri="{FF2B5EF4-FFF2-40B4-BE49-F238E27FC236}">
                    <a16:creationId xmlns:a16="http://schemas.microsoft.com/office/drawing/2014/main" id="{C675374F-4464-2295-709A-319B6681649B}"/>
                  </a:ext>
                </a:extLst>
              </p:cNvPr>
              <p:cNvSpPr/>
              <p:nvPr/>
            </p:nvSpPr>
            <p:spPr>
              <a:xfrm>
                <a:off x="427598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01" name="Freeform: Shape 2700">
                <a:extLst>
                  <a:ext uri="{FF2B5EF4-FFF2-40B4-BE49-F238E27FC236}">
                    <a16:creationId xmlns:a16="http://schemas.microsoft.com/office/drawing/2014/main" id="{68F0A5E3-5215-0CC8-7785-158B92E869C0}"/>
                  </a:ext>
                </a:extLst>
              </p:cNvPr>
              <p:cNvSpPr/>
              <p:nvPr/>
            </p:nvSpPr>
            <p:spPr>
              <a:xfrm>
                <a:off x="450875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02" name="Freeform: Shape 2701">
                <a:extLst>
                  <a:ext uri="{FF2B5EF4-FFF2-40B4-BE49-F238E27FC236}">
                    <a16:creationId xmlns:a16="http://schemas.microsoft.com/office/drawing/2014/main" id="{BC642537-A101-FBA6-2B17-AA284AB32CF6}"/>
                  </a:ext>
                </a:extLst>
              </p:cNvPr>
              <p:cNvSpPr/>
              <p:nvPr/>
            </p:nvSpPr>
            <p:spPr>
              <a:xfrm>
                <a:off x="473335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03" name="Freeform: Shape 2702">
                <a:extLst>
                  <a:ext uri="{FF2B5EF4-FFF2-40B4-BE49-F238E27FC236}">
                    <a16:creationId xmlns:a16="http://schemas.microsoft.com/office/drawing/2014/main" id="{055EF39F-5881-3A66-714D-777A604E282F}"/>
                  </a:ext>
                </a:extLst>
              </p:cNvPr>
              <p:cNvSpPr/>
              <p:nvPr/>
            </p:nvSpPr>
            <p:spPr>
              <a:xfrm>
                <a:off x="494570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04" name="Freeform: Shape 2703">
                <a:extLst>
                  <a:ext uri="{FF2B5EF4-FFF2-40B4-BE49-F238E27FC236}">
                    <a16:creationId xmlns:a16="http://schemas.microsoft.com/office/drawing/2014/main" id="{774D772B-EE3E-5ECA-3D67-FAEDE4AC512F}"/>
                  </a:ext>
                </a:extLst>
              </p:cNvPr>
              <p:cNvSpPr/>
              <p:nvPr/>
            </p:nvSpPr>
            <p:spPr>
              <a:xfrm>
                <a:off x="2903876"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05" name="Freeform: Shape 2704">
                <a:extLst>
                  <a:ext uri="{FF2B5EF4-FFF2-40B4-BE49-F238E27FC236}">
                    <a16:creationId xmlns:a16="http://schemas.microsoft.com/office/drawing/2014/main" id="{7949C04C-8082-0FBC-264D-90B8A2B34445}"/>
                  </a:ext>
                </a:extLst>
              </p:cNvPr>
              <p:cNvSpPr/>
              <p:nvPr/>
            </p:nvSpPr>
            <p:spPr>
              <a:xfrm>
                <a:off x="2691526"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06" name="Freeform: Shape 2705">
                <a:extLst>
                  <a:ext uri="{FF2B5EF4-FFF2-40B4-BE49-F238E27FC236}">
                    <a16:creationId xmlns:a16="http://schemas.microsoft.com/office/drawing/2014/main" id="{5DE9169B-253B-FF8D-286A-F7C7B1C7F02E}"/>
                  </a:ext>
                </a:extLst>
              </p:cNvPr>
              <p:cNvSpPr/>
              <p:nvPr/>
            </p:nvSpPr>
            <p:spPr>
              <a:xfrm>
                <a:off x="247509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07" name="Freeform: Shape 2706">
                <a:extLst>
                  <a:ext uri="{FF2B5EF4-FFF2-40B4-BE49-F238E27FC236}">
                    <a16:creationId xmlns:a16="http://schemas.microsoft.com/office/drawing/2014/main" id="{808CF207-8E20-A0C7-249E-CCB98BEFA67D}"/>
                  </a:ext>
                </a:extLst>
              </p:cNvPr>
              <p:cNvSpPr/>
              <p:nvPr/>
            </p:nvSpPr>
            <p:spPr>
              <a:xfrm>
                <a:off x="5141060"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08" name="Freeform: Shape 2707">
                <a:extLst>
                  <a:ext uri="{FF2B5EF4-FFF2-40B4-BE49-F238E27FC236}">
                    <a16:creationId xmlns:a16="http://schemas.microsoft.com/office/drawing/2014/main" id="{52014088-0D0E-CC24-6C0E-E21C6A4EE366}"/>
                  </a:ext>
                </a:extLst>
              </p:cNvPr>
              <p:cNvSpPr/>
              <p:nvPr/>
            </p:nvSpPr>
            <p:spPr>
              <a:xfrm>
                <a:off x="577796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09" name="Freeform: Shape 2708">
                <a:extLst>
                  <a:ext uri="{FF2B5EF4-FFF2-40B4-BE49-F238E27FC236}">
                    <a16:creationId xmlns:a16="http://schemas.microsoft.com/office/drawing/2014/main" id="{4CE7D14B-1214-91C1-28BF-3D519748E477}"/>
                  </a:ext>
                </a:extLst>
              </p:cNvPr>
              <p:cNvSpPr/>
              <p:nvPr/>
            </p:nvSpPr>
            <p:spPr>
              <a:xfrm>
                <a:off x="556561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10" name="Freeform: Shape 2709">
                <a:extLst>
                  <a:ext uri="{FF2B5EF4-FFF2-40B4-BE49-F238E27FC236}">
                    <a16:creationId xmlns:a16="http://schemas.microsoft.com/office/drawing/2014/main" id="{22C1455A-2CB4-BC93-E4AF-5791ECBD87B5}"/>
                  </a:ext>
                </a:extLst>
              </p:cNvPr>
              <p:cNvSpPr/>
              <p:nvPr/>
            </p:nvSpPr>
            <p:spPr>
              <a:xfrm>
                <a:off x="5349178"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11" name="Freeform: Shape 2710">
                <a:extLst>
                  <a:ext uri="{FF2B5EF4-FFF2-40B4-BE49-F238E27FC236}">
                    <a16:creationId xmlns:a16="http://schemas.microsoft.com/office/drawing/2014/main" id="{AEA71EBD-B63D-64D2-BEB1-440661EEFE6A}"/>
                  </a:ext>
                </a:extLst>
              </p:cNvPr>
              <p:cNvSpPr/>
              <p:nvPr/>
            </p:nvSpPr>
            <p:spPr>
              <a:xfrm>
                <a:off x="5978525"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12" name="Freeform: Shape 2711">
                <a:extLst>
                  <a:ext uri="{FF2B5EF4-FFF2-40B4-BE49-F238E27FC236}">
                    <a16:creationId xmlns:a16="http://schemas.microsoft.com/office/drawing/2014/main" id="{607F2B97-0AE3-341C-E085-CE5AAC9C1DD8}"/>
                  </a:ext>
                </a:extLst>
              </p:cNvPr>
              <p:cNvSpPr/>
              <p:nvPr/>
            </p:nvSpPr>
            <p:spPr>
              <a:xfrm>
                <a:off x="567970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13" name="Freeform: Shape 2712">
                <a:extLst>
                  <a:ext uri="{FF2B5EF4-FFF2-40B4-BE49-F238E27FC236}">
                    <a16:creationId xmlns:a16="http://schemas.microsoft.com/office/drawing/2014/main" id="{E92F412E-8E78-73D0-23A5-EDC30F6E7E45}"/>
                  </a:ext>
                </a:extLst>
              </p:cNvPr>
              <p:cNvSpPr/>
              <p:nvPr/>
            </p:nvSpPr>
            <p:spPr>
              <a:xfrm>
                <a:off x="546735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14" name="Freeform: Shape 2713">
                <a:extLst>
                  <a:ext uri="{FF2B5EF4-FFF2-40B4-BE49-F238E27FC236}">
                    <a16:creationId xmlns:a16="http://schemas.microsoft.com/office/drawing/2014/main" id="{A6008DE9-1F94-BE9D-B5A7-E39F02036C07}"/>
                  </a:ext>
                </a:extLst>
              </p:cNvPr>
              <p:cNvSpPr/>
              <p:nvPr/>
            </p:nvSpPr>
            <p:spPr>
              <a:xfrm>
                <a:off x="5250926"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15" name="Freeform: Shape 2714">
                <a:extLst>
                  <a:ext uri="{FF2B5EF4-FFF2-40B4-BE49-F238E27FC236}">
                    <a16:creationId xmlns:a16="http://schemas.microsoft.com/office/drawing/2014/main" id="{8AE5B1E8-9F15-CF70-693D-82E09CD94EBA}"/>
                  </a:ext>
                </a:extLst>
              </p:cNvPr>
              <p:cNvSpPr/>
              <p:nvPr/>
            </p:nvSpPr>
            <p:spPr>
              <a:xfrm>
                <a:off x="5880273"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grpSp>
      </p:grpSp>
      <p:sp>
        <p:nvSpPr>
          <p:cNvPr id="2749" name="Freeform: Shape 2748">
            <a:extLst>
              <a:ext uri="{FF2B5EF4-FFF2-40B4-BE49-F238E27FC236}">
                <a16:creationId xmlns:a16="http://schemas.microsoft.com/office/drawing/2014/main" id="{76630AE9-5701-ADEA-5823-C03ACAB3BD62}"/>
              </a:ext>
            </a:extLst>
          </p:cNvPr>
          <p:cNvSpPr/>
          <p:nvPr/>
        </p:nvSpPr>
        <p:spPr>
          <a:xfrm rot="16200000">
            <a:off x="10061930" y="4082528"/>
            <a:ext cx="117066" cy="429079"/>
          </a:xfrm>
          <a:custGeom>
            <a:avLst/>
            <a:gdLst>
              <a:gd name="connsiteX0" fmla="*/ 91134 w 195046"/>
              <a:gd name="connsiteY0" fmla="*/ 0 h 1387187"/>
              <a:gd name="connsiteX1" fmla="*/ 2811 w 195046"/>
              <a:gd name="connsiteY1" fmla="*/ 103909 h 1387187"/>
              <a:gd name="connsiteX2" fmla="*/ 184652 w 195046"/>
              <a:gd name="connsiteY2" fmla="*/ 187037 h 1387187"/>
              <a:gd name="connsiteX3" fmla="*/ 13202 w 195046"/>
              <a:gd name="connsiteY3" fmla="*/ 306532 h 1387187"/>
              <a:gd name="connsiteX4" fmla="*/ 189847 w 195046"/>
              <a:gd name="connsiteY4" fmla="*/ 431223 h 1387187"/>
              <a:gd name="connsiteX5" fmla="*/ 33984 w 195046"/>
              <a:gd name="connsiteY5" fmla="*/ 519546 h 1387187"/>
              <a:gd name="connsiteX6" fmla="*/ 174261 w 195046"/>
              <a:gd name="connsiteY6" fmla="*/ 628650 h 1387187"/>
              <a:gd name="connsiteX7" fmla="*/ 13202 w 195046"/>
              <a:gd name="connsiteY7" fmla="*/ 774123 h 1387187"/>
              <a:gd name="connsiteX8" fmla="*/ 189847 w 195046"/>
              <a:gd name="connsiteY8" fmla="*/ 857250 h 1387187"/>
              <a:gd name="connsiteX9" fmla="*/ 13202 w 195046"/>
              <a:gd name="connsiteY9" fmla="*/ 981941 h 1387187"/>
              <a:gd name="connsiteX10" fmla="*/ 195043 w 195046"/>
              <a:gd name="connsiteY10" fmla="*/ 1091046 h 1387187"/>
              <a:gd name="connsiteX11" fmla="*/ 8007 w 195046"/>
              <a:gd name="connsiteY11" fmla="*/ 1179368 h 1387187"/>
              <a:gd name="connsiteX12" fmla="*/ 111916 w 195046"/>
              <a:gd name="connsiteY12" fmla="*/ 1252105 h 1387187"/>
              <a:gd name="connsiteX13" fmla="*/ 106720 w 195046"/>
              <a:gd name="connsiteY13" fmla="*/ 1387187 h 1387187"/>
              <a:gd name="connsiteX0" fmla="*/ 181842 w 192235"/>
              <a:gd name="connsiteY0" fmla="*/ 0 h 1387187"/>
              <a:gd name="connsiteX1" fmla="*/ 0 w 192235"/>
              <a:gd name="connsiteY1" fmla="*/ 103909 h 1387187"/>
              <a:gd name="connsiteX2" fmla="*/ 181841 w 192235"/>
              <a:gd name="connsiteY2" fmla="*/ 187037 h 1387187"/>
              <a:gd name="connsiteX3" fmla="*/ 10391 w 192235"/>
              <a:gd name="connsiteY3" fmla="*/ 306532 h 1387187"/>
              <a:gd name="connsiteX4" fmla="*/ 187036 w 192235"/>
              <a:gd name="connsiteY4" fmla="*/ 431223 h 1387187"/>
              <a:gd name="connsiteX5" fmla="*/ 31173 w 192235"/>
              <a:gd name="connsiteY5" fmla="*/ 519546 h 1387187"/>
              <a:gd name="connsiteX6" fmla="*/ 171450 w 192235"/>
              <a:gd name="connsiteY6" fmla="*/ 628650 h 1387187"/>
              <a:gd name="connsiteX7" fmla="*/ 10391 w 192235"/>
              <a:gd name="connsiteY7" fmla="*/ 774123 h 1387187"/>
              <a:gd name="connsiteX8" fmla="*/ 187036 w 192235"/>
              <a:gd name="connsiteY8" fmla="*/ 857250 h 1387187"/>
              <a:gd name="connsiteX9" fmla="*/ 10391 w 192235"/>
              <a:gd name="connsiteY9" fmla="*/ 981941 h 1387187"/>
              <a:gd name="connsiteX10" fmla="*/ 192232 w 192235"/>
              <a:gd name="connsiteY10" fmla="*/ 1091046 h 1387187"/>
              <a:gd name="connsiteX11" fmla="*/ 5196 w 192235"/>
              <a:gd name="connsiteY11" fmla="*/ 1179368 h 1387187"/>
              <a:gd name="connsiteX12" fmla="*/ 109105 w 192235"/>
              <a:gd name="connsiteY12" fmla="*/ 1252105 h 1387187"/>
              <a:gd name="connsiteX13" fmla="*/ 103909 w 192235"/>
              <a:gd name="connsiteY13" fmla="*/ 1387187 h 1387187"/>
              <a:gd name="connsiteX0" fmla="*/ 181858 w 192260"/>
              <a:gd name="connsiteY0" fmla="*/ 0 h 1387187"/>
              <a:gd name="connsiteX1" fmla="*/ 16 w 192260"/>
              <a:gd name="connsiteY1" fmla="*/ 103909 h 1387187"/>
              <a:gd name="connsiteX2" fmla="*/ 192248 w 192260"/>
              <a:gd name="connsiteY2" fmla="*/ 218210 h 1387187"/>
              <a:gd name="connsiteX3" fmla="*/ 10407 w 192260"/>
              <a:gd name="connsiteY3" fmla="*/ 306532 h 1387187"/>
              <a:gd name="connsiteX4" fmla="*/ 187052 w 192260"/>
              <a:gd name="connsiteY4" fmla="*/ 431223 h 1387187"/>
              <a:gd name="connsiteX5" fmla="*/ 31189 w 192260"/>
              <a:gd name="connsiteY5" fmla="*/ 519546 h 1387187"/>
              <a:gd name="connsiteX6" fmla="*/ 171466 w 192260"/>
              <a:gd name="connsiteY6" fmla="*/ 628650 h 1387187"/>
              <a:gd name="connsiteX7" fmla="*/ 10407 w 192260"/>
              <a:gd name="connsiteY7" fmla="*/ 774123 h 1387187"/>
              <a:gd name="connsiteX8" fmla="*/ 187052 w 192260"/>
              <a:gd name="connsiteY8" fmla="*/ 857250 h 1387187"/>
              <a:gd name="connsiteX9" fmla="*/ 10407 w 192260"/>
              <a:gd name="connsiteY9" fmla="*/ 981941 h 1387187"/>
              <a:gd name="connsiteX10" fmla="*/ 192248 w 192260"/>
              <a:gd name="connsiteY10" fmla="*/ 1091046 h 1387187"/>
              <a:gd name="connsiteX11" fmla="*/ 5212 w 192260"/>
              <a:gd name="connsiteY11" fmla="*/ 1179368 h 1387187"/>
              <a:gd name="connsiteX12" fmla="*/ 109121 w 192260"/>
              <a:gd name="connsiteY12" fmla="*/ 1252105 h 1387187"/>
              <a:gd name="connsiteX13" fmla="*/ 103925 w 192260"/>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8136"/>
              <a:gd name="connsiteY0" fmla="*/ 0 h 1387187"/>
              <a:gd name="connsiteX1" fmla="*/ 16 w 208136"/>
              <a:gd name="connsiteY1" fmla="*/ 103909 h 1387187"/>
              <a:gd name="connsiteX2" fmla="*/ 192248 w 208136"/>
              <a:gd name="connsiteY2" fmla="*/ 218210 h 1387187"/>
              <a:gd name="connsiteX3" fmla="*/ 10407 w 208136"/>
              <a:gd name="connsiteY3" fmla="*/ 306532 h 1387187"/>
              <a:gd name="connsiteX4" fmla="*/ 207833 w 208136"/>
              <a:gd name="connsiteY4" fmla="*/ 394855 h 1387187"/>
              <a:gd name="connsiteX5" fmla="*/ 31189 w 208136"/>
              <a:gd name="connsiteY5" fmla="*/ 519546 h 1387187"/>
              <a:gd name="connsiteX6" fmla="*/ 171466 w 208136"/>
              <a:gd name="connsiteY6" fmla="*/ 628650 h 1387187"/>
              <a:gd name="connsiteX7" fmla="*/ 10407 w 208136"/>
              <a:gd name="connsiteY7" fmla="*/ 774123 h 1387187"/>
              <a:gd name="connsiteX8" fmla="*/ 187052 w 208136"/>
              <a:gd name="connsiteY8" fmla="*/ 857250 h 1387187"/>
              <a:gd name="connsiteX9" fmla="*/ 10407 w 208136"/>
              <a:gd name="connsiteY9" fmla="*/ 981941 h 1387187"/>
              <a:gd name="connsiteX10" fmla="*/ 192248 w 208136"/>
              <a:gd name="connsiteY10" fmla="*/ 1091046 h 1387187"/>
              <a:gd name="connsiteX11" fmla="*/ 5212 w 208136"/>
              <a:gd name="connsiteY11" fmla="*/ 1179368 h 1387187"/>
              <a:gd name="connsiteX12" fmla="*/ 109121 w 208136"/>
              <a:gd name="connsiteY12" fmla="*/ 1252105 h 1387187"/>
              <a:gd name="connsiteX13" fmla="*/ 103925 w 208136"/>
              <a:gd name="connsiteY13" fmla="*/ 1387187 h 1387187"/>
              <a:gd name="connsiteX0" fmla="*/ 181858 w 213324"/>
              <a:gd name="connsiteY0" fmla="*/ 0 h 1387187"/>
              <a:gd name="connsiteX1" fmla="*/ 16 w 213324"/>
              <a:gd name="connsiteY1" fmla="*/ 103909 h 1387187"/>
              <a:gd name="connsiteX2" fmla="*/ 192248 w 213324"/>
              <a:gd name="connsiteY2" fmla="*/ 218210 h 1387187"/>
              <a:gd name="connsiteX3" fmla="*/ 10407 w 213324"/>
              <a:gd name="connsiteY3" fmla="*/ 306532 h 1387187"/>
              <a:gd name="connsiteX4" fmla="*/ 213028 w 213324"/>
              <a:gd name="connsiteY4" fmla="*/ 420832 h 1387187"/>
              <a:gd name="connsiteX5" fmla="*/ 31189 w 213324"/>
              <a:gd name="connsiteY5" fmla="*/ 519546 h 1387187"/>
              <a:gd name="connsiteX6" fmla="*/ 171466 w 213324"/>
              <a:gd name="connsiteY6" fmla="*/ 628650 h 1387187"/>
              <a:gd name="connsiteX7" fmla="*/ 10407 w 213324"/>
              <a:gd name="connsiteY7" fmla="*/ 774123 h 1387187"/>
              <a:gd name="connsiteX8" fmla="*/ 187052 w 213324"/>
              <a:gd name="connsiteY8" fmla="*/ 857250 h 1387187"/>
              <a:gd name="connsiteX9" fmla="*/ 10407 w 213324"/>
              <a:gd name="connsiteY9" fmla="*/ 981941 h 1387187"/>
              <a:gd name="connsiteX10" fmla="*/ 192248 w 213324"/>
              <a:gd name="connsiteY10" fmla="*/ 1091046 h 1387187"/>
              <a:gd name="connsiteX11" fmla="*/ 5212 w 213324"/>
              <a:gd name="connsiteY11" fmla="*/ 1179368 h 1387187"/>
              <a:gd name="connsiteX12" fmla="*/ 109121 w 213324"/>
              <a:gd name="connsiteY12" fmla="*/ 1252105 h 1387187"/>
              <a:gd name="connsiteX13" fmla="*/ 103925 w 213324"/>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83 w 198320"/>
              <a:gd name="connsiteY0" fmla="*/ 0 h 1387187"/>
              <a:gd name="connsiteX1" fmla="*/ 41 w 198320"/>
              <a:gd name="connsiteY1" fmla="*/ 103909 h 1387187"/>
              <a:gd name="connsiteX2" fmla="*/ 198309 w 198320"/>
              <a:gd name="connsiteY2" fmla="*/ 194067 h 1387187"/>
              <a:gd name="connsiteX3" fmla="*/ 10432 w 198320"/>
              <a:gd name="connsiteY3" fmla="*/ 306532 h 1387187"/>
              <a:gd name="connsiteX4" fmla="*/ 197466 w 198320"/>
              <a:gd name="connsiteY4" fmla="*/ 389659 h 1387187"/>
              <a:gd name="connsiteX5" fmla="*/ 31214 w 198320"/>
              <a:gd name="connsiteY5" fmla="*/ 519546 h 1387187"/>
              <a:gd name="connsiteX6" fmla="*/ 171491 w 198320"/>
              <a:gd name="connsiteY6" fmla="*/ 628650 h 1387187"/>
              <a:gd name="connsiteX7" fmla="*/ 10432 w 198320"/>
              <a:gd name="connsiteY7" fmla="*/ 774123 h 1387187"/>
              <a:gd name="connsiteX8" fmla="*/ 187077 w 198320"/>
              <a:gd name="connsiteY8" fmla="*/ 857250 h 1387187"/>
              <a:gd name="connsiteX9" fmla="*/ 10432 w 198320"/>
              <a:gd name="connsiteY9" fmla="*/ 981941 h 1387187"/>
              <a:gd name="connsiteX10" fmla="*/ 192273 w 198320"/>
              <a:gd name="connsiteY10" fmla="*/ 1091046 h 1387187"/>
              <a:gd name="connsiteX11" fmla="*/ 5237 w 198320"/>
              <a:gd name="connsiteY11" fmla="*/ 1179368 h 1387187"/>
              <a:gd name="connsiteX12" fmla="*/ 109146 w 198320"/>
              <a:gd name="connsiteY12" fmla="*/ 1252105 h 1387187"/>
              <a:gd name="connsiteX13" fmla="*/ 103950 w 198320"/>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3 w 198309"/>
              <a:gd name="connsiteY9" fmla="*/ 958621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0506 w 196941"/>
              <a:gd name="connsiteY0" fmla="*/ 0 h 1387187"/>
              <a:gd name="connsiteX1" fmla="*/ 9939 w 196941"/>
              <a:gd name="connsiteY1" fmla="*/ 103909 h 1387187"/>
              <a:gd name="connsiteX2" fmla="*/ 196932 w 196941"/>
              <a:gd name="connsiteY2" fmla="*/ 194067 h 1387187"/>
              <a:gd name="connsiteX3" fmla="*/ 2 w 196941"/>
              <a:gd name="connsiteY3" fmla="*/ 306532 h 1387187"/>
              <a:gd name="connsiteX4" fmla="*/ 193072 w 196941"/>
              <a:gd name="connsiteY4" fmla="*/ 407766 h 1387187"/>
              <a:gd name="connsiteX5" fmla="*/ 5694 w 196941"/>
              <a:gd name="connsiteY5" fmla="*/ 522564 h 1387187"/>
              <a:gd name="connsiteX6" fmla="*/ 188221 w 196941"/>
              <a:gd name="connsiteY6" fmla="*/ 631668 h 1387187"/>
              <a:gd name="connsiteX7" fmla="*/ 15091 w 196941"/>
              <a:gd name="connsiteY7" fmla="*/ 743945 h 1387187"/>
              <a:gd name="connsiteX8" fmla="*/ 185700 w 196941"/>
              <a:gd name="connsiteY8" fmla="*/ 857250 h 1387187"/>
              <a:gd name="connsiteX9" fmla="*/ 9056 w 196941"/>
              <a:gd name="connsiteY9" fmla="*/ 958621 h 1387187"/>
              <a:gd name="connsiteX10" fmla="*/ 181842 w 196941"/>
              <a:gd name="connsiteY10" fmla="*/ 1063886 h 1387187"/>
              <a:gd name="connsiteX11" fmla="*/ 12914 w 196941"/>
              <a:gd name="connsiteY11" fmla="*/ 1143154 h 1387187"/>
              <a:gd name="connsiteX12" fmla="*/ 101733 w 196941"/>
              <a:gd name="connsiteY12" fmla="*/ 1252105 h 1387187"/>
              <a:gd name="connsiteX13" fmla="*/ 102573 w 196941"/>
              <a:gd name="connsiteY13" fmla="*/ 1387187 h 1387187"/>
              <a:gd name="connsiteX0" fmla="*/ 174815 w 191246"/>
              <a:gd name="connsiteY0" fmla="*/ 0 h 1387187"/>
              <a:gd name="connsiteX1" fmla="*/ 4248 w 191246"/>
              <a:gd name="connsiteY1" fmla="*/ 103909 h 1387187"/>
              <a:gd name="connsiteX2" fmla="*/ 191241 w 191246"/>
              <a:gd name="connsiteY2" fmla="*/ 194067 h 1387187"/>
              <a:gd name="connsiteX3" fmla="*/ 11225 w 191246"/>
              <a:gd name="connsiteY3" fmla="*/ 306532 h 1387187"/>
              <a:gd name="connsiteX4" fmla="*/ 187381 w 191246"/>
              <a:gd name="connsiteY4" fmla="*/ 407766 h 1387187"/>
              <a:gd name="connsiteX5" fmla="*/ 3 w 191246"/>
              <a:gd name="connsiteY5" fmla="*/ 522564 h 1387187"/>
              <a:gd name="connsiteX6" fmla="*/ 182530 w 191246"/>
              <a:gd name="connsiteY6" fmla="*/ 631668 h 1387187"/>
              <a:gd name="connsiteX7" fmla="*/ 9400 w 191246"/>
              <a:gd name="connsiteY7" fmla="*/ 743945 h 1387187"/>
              <a:gd name="connsiteX8" fmla="*/ 180009 w 191246"/>
              <a:gd name="connsiteY8" fmla="*/ 857250 h 1387187"/>
              <a:gd name="connsiteX9" fmla="*/ 3365 w 191246"/>
              <a:gd name="connsiteY9" fmla="*/ 958621 h 1387187"/>
              <a:gd name="connsiteX10" fmla="*/ 176151 w 191246"/>
              <a:gd name="connsiteY10" fmla="*/ 1063886 h 1387187"/>
              <a:gd name="connsiteX11" fmla="*/ 7223 w 191246"/>
              <a:gd name="connsiteY11" fmla="*/ 1143154 h 1387187"/>
              <a:gd name="connsiteX12" fmla="*/ 96042 w 191246"/>
              <a:gd name="connsiteY12" fmla="*/ 1252105 h 1387187"/>
              <a:gd name="connsiteX13" fmla="*/ 96882 w 191246"/>
              <a:gd name="connsiteY13" fmla="*/ 1387187 h 1387187"/>
              <a:gd name="connsiteX0" fmla="*/ 176937 w 193367"/>
              <a:gd name="connsiteY0" fmla="*/ 0 h 1387187"/>
              <a:gd name="connsiteX1" fmla="*/ 6370 w 193367"/>
              <a:gd name="connsiteY1" fmla="*/ 103909 h 1387187"/>
              <a:gd name="connsiteX2" fmla="*/ 193363 w 193367"/>
              <a:gd name="connsiteY2" fmla="*/ 194067 h 1387187"/>
              <a:gd name="connsiteX3" fmla="*/ 0 w 193367"/>
              <a:gd name="connsiteY3" fmla="*/ 306532 h 1387187"/>
              <a:gd name="connsiteX4" fmla="*/ 189503 w 193367"/>
              <a:gd name="connsiteY4" fmla="*/ 407766 h 1387187"/>
              <a:gd name="connsiteX5" fmla="*/ 2125 w 193367"/>
              <a:gd name="connsiteY5" fmla="*/ 522564 h 1387187"/>
              <a:gd name="connsiteX6" fmla="*/ 184652 w 193367"/>
              <a:gd name="connsiteY6" fmla="*/ 631668 h 1387187"/>
              <a:gd name="connsiteX7" fmla="*/ 11522 w 193367"/>
              <a:gd name="connsiteY7" fmla="*/ 743945 h 1387187"/>
              <a:gd name="connsiteX8" fmla="*/ 182131 w 193367"/>
              <a:gd name="connsiteY8" fmla="*/ 857250 h 1387187"/>
              <a:gd name="connsiteX9" fmla="*/ 5487 w 193367"/>
              <a:gd name="connsiteY9" fmla="*/ 958621 h 1387187"/>
              <a:gd name="connsiteX10" fmla="*/ 178273 w 193367"/>
              <a:gd name="connsiteY10" fmla="*/ 1063886 h 1387187"/>
              <a:gd name="connsiteX11" fmla="*/ 9345 w 193367"/>
              <a:gd name="connsiteY11" fmla="*/ 1143154 h 1387187"/>
              <a:gd name="connsiteX12" fmla="*/ 98164 w 193367"/>
              <a:gd name="connsiteY12" fmla="*/ 1252105 h 1387187"/>
              <a:gd name="connsiteX13" fmla="*/ 99004 w 193367"/>
              <a:gd name="connsiteY13" fmla="*/ 1387187 h 1387187"/>
              <a:gd name="connsiteX0" fmla="*/ 174815 w 191241"/>
              <a:gd name="connsiteY0" fmla="*/ 0 h 1387187"/>
              <a:gd name="connsiteX1" fmla="*/ 4248 w 191241"/>
              <a:gd name="connsiteY1" fmla="*/ 103909 h 1387187"/>
              <a:gd name="connsiteX2" fmla="*/ 191241 w 191241"/>
              <a:gd name="connsiteY2" fmla="*/ 194067 h 1387187"/>
              <a:gd name="connsiteX3" fmla="*/ 6775 w 191241"/>
              <a:gd name="connsiteY3" fmla="*/ 303141 h 1387187"/>
              <a:gd name="connsiteX4" fmla="*/ 187381 w 191241"/>
              <a:gd name="connsiteY4" fmla="*/ 407766 h 1387187"/>
              <a:gd name="connsiteX5" fmla="*/ 3 w 191241"/>
              <a:gd name="connsiteY5" fmla="*/ 522564 h 1387187"/>
              <a:gd name="connsiteX6" fmla="*/ 182530 w 191241"/>
              <a:gd name="connsiteY6" fmla="*/ 631668 h 1387187"/>
              <a:gd name="connsiteX7" fmla="*/ 9400 w 191241"/>
              <a:gd name="connsiteY7" fmla="*/ 743945 h 1387187"/>
              <a:gd name="connsiteX8" fmla="*/ 180009 w 191241"/>
              <a:gd name="connsiteY8" fmla="*/ 857250 h 1387187"/>
              <a:gd name="connsiteX9" fmla="*/ 3365 w 191241"/>
              <a:gd name="connsiteY9" fmla="*/ 958621 h 1387187"/>
              <a:gd name="connsiteX10" fmla="*/ 176151 w 191241"/>
              <a:gd name="connsiteY10" fmla="*/ 1063886 h 1387187"/>
              <a:gd name="connsiteX11" fmla="*/ 7223 w 191241"/>
              <a:gd name="connsiteY11" fmla="*/ 1143154 h 1387187"/>
              <a:gd name="connsiteX12" fmla="*/ 96042 w 191241"/>
              <a:gd name="connsiteY12" fmla="*/ 1252105 h 1387187"/>
              <a:gd name="connsiteX13" fmla="*/ 96882 w 191241"/>
              <a:gd name="connsiteY13" fmla="*/ 1387187 h 1387187"/>
              <a:gd name="connsiteX0" fmla="*/ 171452 w 187878"/>
              <a:gd name="connsiteY0" fmla="*/ 0 h 1387187"/>
              <a:gd name="connsiteX1" fmla="*/ 885 w 187878"/>
              <a:gd name="connsiteY1" fmla="*/ 103909 h 1387187"/>
              <a:gd name="connsiteX2" fmla="*/ 187878 w 187878"/>
              <a:gd name="connsiteY2" fmla="*/ 194067 h 1387187"/>
              <a:gd name="connsiteX3" fmla="*/ 3412 w 187878"/>
              <a:gd name="connsiteY3" fmla="*/ 303141 h 1387187"/>
              <a:gd name="connsiteX4" fmla="*/ 184018 w 187878"/>
              <a:gd name="connsiteY4" fmla="*/ 407766 h 1387187"/>
              <a:gd name="connsiteX5" fmla="*/ 9988 w 187878"/>
              <a:gd name="connsiteY5" fmla="*/ 522564 h 1387187"/>
              <a:gd name="connsiteX6" fmla="*/ 179167 w 187878"/>
              <a:gd name="connsiteY6" fmla="*/ 631668 h 1387187"/>
              <a:gd name="connsiteX7" fmla="*/ 6037 w 187878"/>
              <a:gd name="connsiteY7" fmla="*/ 743945 h 1387187"/>
              <a:gd name="connsiteX8" fmla="*/ 176646 w 187878"/>
              <a:gd name="connsiteY8" fmla="*/ 857250 h 1387187"/>
              <a:gd name="connsiteX9" fmla="*/ 2 w 187878"/>
              <a:gd name="connsiteY9" fmla="*/ 958621 h 1387187"/>
              <a:gd name="connsiteX10" fmla="*/ 172788 w 187878"/>
              <a:gd name="connsiteY10" fmla="*/ 1063886 h 1387187"/>
              <a:gd name="connsiteX11" fmla="*/ 3860 w 187878"/>
              <a:gd name="connsiteY11" fmla="*/ 1143154 h 1387187"/>
              <a:gd name="connsiteX12" fmla="*/ 92679 w 187878"/>
              <a:gd name="connsiteY12" fmla="*/ 1252105 h 1387187"/>
              <a:gd name="connsiteX13" fmla="*/ 93519 w 187878"/>
              <a:gd name="connsiteY13" fmla="*/ 1387187 h 1387187"/>
              <a:gd name="connsiteX0" fmla="*/ 170613 w 187039"/>
              <a:gd name="connsiteY0" fmla="*/ 0 h 1387187"/>
              <a:gd name="connsiteX1" fmla="*/ 46 w 187039"/>
              <a:gd name="connsiteY1" fmla="*/ 103909 h 1387187"/>
              <a:gd name="connsiteX2" fmla="*/ 187039 w 187039"/>
              <a:gd name="connsiteY2" fmla="*/ 194067 h 1387187"/>
              <a:gd name="connsiteX3" fmla="*/ 2573 w 187039"/>
              <a:gd name="connsiteY3" fmla="*/ 303141 h 1387187"/>
              <a:gd name="connsiteX4" fmla="*/ 183179 w 187039"/>
              <a:gd name="connsiteY4" fmla="*/ 407766 h 1387187"/>
              <a:gd name="connsiteX5" fmla="*/ 9149 w 187039"/>
              <a:gd name="connsiteY5" fmla="*/ 522564 h 1387187"/>
              <a:gd name="connsiteX6" fmla="*/ 178328 w 187039"/>
              <a:gd name="connsiteY6" fmla="*/ 631668 h 1387187"/>
              <a:gd name="connsiteX7" fmla="*/ 5198 w 187039"/>
              <a:gd name="connsiteY7" fmla="*/ 743945 h 1387187"/>
              <a:gd name="connsiteX8" fmla="*/ 175807 w 187039"/>
              <a:gd name="connsiteY8" fmla="*/ 857250 h 1387187"/>
              <a:gd name="connsiteX9" fmla="*/ 8060 w 187039"/>
              <a:gd name="connsiteY9" fmla="*/ 962012 h 1387187"/>
              <a:gd name="connsiteX10" fmla="*/ 171949 w 187039"/>
              <a:gd name="connsiteY10" fmla="*/ 1063886 h 1387187"/>
              <a:gd name="connsiteX11" fmla="*/ 3021 w 187039"/>
              <a:gd name="connsiteY11" fmla="*/ 1143154 h 1387187"/>
              <a:gd name="connsiteX12" fmla="*/ 91840 w 187039"/>
              <a:gd name="connsiteY12" fmla="*/ 1252105 h 1387187"/>
              <a:gd name="connsiteX13" fmla="*/ 92680 w 187039"/>
              <a:gd name="connsiteY13" fmla="*/ 1387187 h 1387187"/>
              <a:gd name="connsiteX0" fmla="*/ 170578 w 183149"/>
              <a:gd name="connsiteY0" fmla="*/ 0 h 1387187"/>
              <a:gd name="connsiteX1" fmla="*/ 11 w 183149"/>
              <a:gd name="connsiteY1" fmla="*/ 103909 h 1387187"/>
              <a:gd name="connsiteX2" fmla="*/ 178107 w 183149"/>
              <a:gd name="connsiteY2" fmla="*/ 187283 h 1387187"/>
              <a:gd name="connsiteX3" fmla="*/ 2538 w 183149"/>
              <a:gd name="connsiteY3" fmla="*/ 303141 h 1387187"/>
              <a:gd name="connsiteX4" fmla="*/ 183144 w 183149"/>
              <a:gd name="connsiteY4" fmla="*/ 407766 h 1387187"/>
              <a:gd name="connsiteX5" fmla="*/ 9114 w 183149"/>
              <a:gd name="connsiteY5" fmla="*/ 522564 h 1387187"/>
              <a:gd name="connsiteX6" fmla="*/ 178293 w 183149"/>
              <a:gd name="connsiteY6" fmla="*/ 631668 h 1387187"/>
              <a:gd name="connsiteX7" fmla="*/ 5163 w 183149"/>
              <a:gd name="connsiteY7" fmla="*/ 743945 h 1387187"/>
              <a:gd name="connsiteX8" fmla="*/ 175772 w 183149"/>
              <a:gd name="connsiteY8" fmla="*/ 857250 h 1387187"/>
              <a:gd name="connsiteX9" fmla="*/ 8025 w 183149"/>
              <a:gd name="connsiteY9" fmla="*/ 962012 h 1387187"/>
              <a:gd name="connsiteX10" fmla="*/ 171914 w 183149"/>
              <a:gd name="connsiteY10" fmla="*/ 1063886 h 1387187"/>
              <a:gd name="connsiteX11" fmla="*/ 2986 w 183149"/>
              <a:gd name="connsiteY11" fmla="*/ 1143154 h 1387187"/>
              <a:gd name="connsiteX12" fmla="*/ 91805 w 183149"/>
              <a:gd name="connsiteY12" fmla="*/ 1252105 h 1387187"/>
              <a:gd name="connsiteX13" fmla="*/ 92645 w 183149"/>
              <a:gd name="connsiteY13" fmla="*/ 1387187 h 1387187"/>
              <a:gd name="connsiteX0" fmla="*/ 170673 w 195997"/>
              <a:gd name="connsiteY0" fmla="*/ 0 h 1387187"/>
              <a:gd name="connsiteX1" fmla="*/ 106 w 195997"/>
              <a:gd name="connsiteY1" fmla="*/ 103909 h 1387187"/>
              <a:gd name="connsiteX2" fmla="*/ 195997 w 195997"/>
              <a:gd name="connsiteY2" fmla="*/ 204241 h 1387187"/>
              <a:gd name="connsiteX3" fmla="*/ 2633 w 195997"/>
              <a:gd name="connsiteY3" fmla="*/ 303141 h 1387187"/>
              <a:gd name="connsiteX4" fmla="*/ 183239 w 195997"/>
              <a:gd name="connsiteY4" fmla="*/ 407766 h 1387187"/>
              <a:gd name="connsiteX5" fmla="*/ 9209 w 195997"/>
              <a:gd name="connsiteY5" fmla="*/ 522564 h 1387187"/>
              <a:gd name="connsiteX6" fmla="*/ 178388 w 195997"/>
              <a:gd name="connsiteY6" fmla="*/ 631668 h 1387187"/>
              <a:gd name="connsiteX7" fmla="*/ 5258 w 195997"/>
              <a:gd name="connsiteY7" fmla="*/ 743945 h 1387187"/>
              <a:gd name="connsiteX8" fmla="*/ 175867 w 195997"/>
              <a:gd name="connsiteY8" fmla="*/ 857250 h 1387187"/>
              <a:gd name="connsiteX9" fmla="*/ 8120 w 195997"/>
              <a:gd name="connsiteY9" fmla="*/ 962012 h 1387187"/>
              <a:gd name="connsiteX10" fmla="*/ 172009 w 195997"/>
              <a:gd name="connsiteY10" fmla="*/ 1063886 h 1387187"/>
              <a:gd name="connsiteX11" fmla="*/ 3081 w 195997"/>
              <a:gd name="connsiteY11" fmla="*/ 1143154 h 1387187"/>
              <a:gd name="connsiteX12" fmla="*/ 91900 w 195997"/>
              <a:gd name="connsiteY12" fmla="*/ 1252105 h 1387187"/>
              <a:gd name="connsiteX13" fmla="*/ 92740 w 195997"/>
              <a:gd name="connsiteY13" fmla="*/ 1387187 h 1387187"/>
              <a:gd name="connsiteX0" fmla="*/ 170568 w 183139"/>
              <a:gd name="connsiteY0" fmla="*/ 0 h 1387187"/>
              <a:gd name="connsiteX1" fmla="*/ 1 w 183139"/>
              <a:gd name="connsiteY1" fmla="*/ 103909 h 1387187"/>
              <a:gd name="connsiteX2" fmla="*/ 173646 w 183139"/>
              <a:gd name="connsiteY2" fmla="*/ 204241 h 1387187"/>
              <a:gd name="connsiteX3" fmla="*/ 2528 w 183139"/>
              <a:gd name="connsiteY3" fmla="*/ 303141 h 1387187"/>
              <a:gd name="connsiteX4" fmla="*/ 183134 w 183139"/>
              <a:gd name="connsiteY4" fmla="*/ 407766 h 1387187"/>
              <a:gd name="connsiteX5" fmla="*/ 9104 w 183139"/>
              <a:gd name="connsiteY5" fmla="*/ 522564 h 1387187"/>
              <a:gd name="connsiteX6" fmla="*/ 178283 w 183139"/>
              <a:gd name="connsiteY6" fmla="*/ 631668 h 1387187"/>
              <a:gd name="connsiteX7" fmla="*/ 5153 w 183139"/>
              <a:gd name="connsiteY7" fmla="*/ 743945 h 1387187"/>
              <a:gd name="connsiteX8" fmla="*/ 175762 w 183139"/>
              <a:gd name="connsiteY8" fmla="*/ 857250 h 1387187"/>
              <a:gd name="connsiteX9" fmla="*/ 8015 w 183139"/>
              <a:gd name="connsiteY9" fmla="*/ 962012 h 1387187"/>
              <a:gd name="connsiteX10" fmla="*/ 171904 w 183139"/>
              <a:gd name="connsiteY10" fmla="*/ 1063886 h 1387187"/>
              <a:gd name="connsiteX11" fmla="*/ 2976 w 183139"/>
              <a:gd name="connsiteY11" fmla="*/ 1143154 h 1387187"/>
              <a:gd name="connsiteX12" fmla="*/ 91795 w 183139"/>
              <a:gd name="connsiteY12" fmla="*/ 1252105 h 1387187"/>
              <a:gd name="connsiteX13" fmla="*/ 92635 w 183139"/>
              <a:gd name="connsiteY13" fmla="*/ 1387187 h 1387187"/>
              <a:gd name="connsiteX0" fmla="*/ 170639 w 191513"/>
              <a:gd name="connsiteY0" fmla="*/ 0 h 1387187"/>
              <a:gd name="connsiteX1" fmla="*/ 72 w 191513"/>
              <a:gd name="connsiteY1" fmla="*/ 103909 h 1387187"/>
              <a:gd name="connsiteX2" fmla="*/ 191513 w 191513"/>
              <a:gd name="connsiteY2" fmla="*/ 200849 h 1387187"/>
              <a:gd name="connsiteX3" fmla="*/ 2599 w 191513"/>
              <a:gd name="connsiteY3" fmla="*/ 303141 h 1387187"/>
              <a:gd name="connsiteX4" fmla="*/ 183205 w 191513"/>
              <a:gd name="connsiteY4" fmla="*/ 407766 h 1387187"/>
              <a:gd name="connsiteX5" fmla="*/ 9175 w 191513"/>
              <a:gd name="connsiteY5" fmla="*/ 522564 h 1387187"/>
              <a:gd name="connsiteX6" fmla="*/ 178354 w 191513"/>
              <a:gd name="connsiteY6" fmla="*/ 631668 h 1387187"/>
              <a:gd name="connsiteX7" fmla="*/ 5224 w 191513"/>
              <a:gd name="connsiteY7" fmla="*/ 743945 h 1387187"/>
              <a:gd name="connsiteX8" fmla="*/ 175833 w 191513"/>
              <a:gd name="connsiteY8" fmla="*/ 857250 h 1387187"/>
              <a:gd name="connsiteX9" fmla="*/ 8086 w 191513"/>
              <a:gd name="connsiteY9" fmla="*/ 962012 h 1387187"/>
              <a:gd name="connsiteX10" fmla="*/ 171975 w 191513"/>
              <a:gd name="connsiteY10" fmla="*/ 1063886 h 1387187"/>
              <a:gd name="connsiteX11" fmla="*/ 3047 w 191513"/>
              <a:gd name="connsiteY11" fmla="*/ 1143154 h 1387187"/>
              <a:gd name="connsiteX12" fmla="*/ 91866 w 191513"/>
              <a:gd name="connsiteY12" fmla="*/ 1252105 h 1387187"/>
              <a:gd name="connsiteX13" fmla="*/ 92706 w 19151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07766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07766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14548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14548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2985 w 178700"/>
              <a:gd name="connsiteY11" fmla="*/ 1143154 h 1387187"/>
              <a:gd name="connsiteX12" fmla="*/ 91804 w 178700"/>
              <a:gd name="connsiteY12" fmla="*/ 1252105 h 1387187"/>
              <a:gd name="connsiteX13" fmla="*/ 92644 w 178700"/>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7653 w 178700"/>
              <a:gd name="connsiteY11" fmla="*/ 1153829 h 1387187"/>
              <a:gd name="connsiteX12" fmla="*/ 91804 w 178700"/>
              <a:gd name="connsiteY12" fmla="*/ 1252105 h 1387187"/>
              <a:gd name="connsiteX13" fmla="*/ 92644 w 178700"/>
              <a:gd name="connsite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44199 w 178700"/>
              <a:gd name="csY12" fmla="*/ 1256543 h 1387187"/>
              <a:gd name="csX13" fmla="*/ 92644 w 178700"/>
              <a:gd name="cs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15091 w 178700"/>
              <a:gd name="csY12" fmla="*/ 1256543 h 1387187"/>
              <a:gd name="csX13" fmla="*/ 92644 w 178700"/>
              <a:gd name="csY13" fmla="*/ 1387187 h 1387187"/>
              <a:gd name="csX0" fmla="*/ 170634 w 344543"/>
              <a:gd name="csY0" fmla="*/ 0 h 1387187"/>
              <a:gd name="csX1" fmla="*/ 67 w 344543"/>
              <a:gd name="csY1" fmla="*/ 103909 h 1387187"/>
              <a:gd name="csX2" fmla="*/ 178163 w 344543"/>
              <a:gd name="csY2" fmla="*/ 200849 h 1387187"/>
              <a:gd name="csX3" fmla="*/ 2594 w 344543"/>
              <a:gd name="csY3" fmla="*/ 303141 h 1387187"/>
              <a:gd name="csX4" fmla="*/ 344542 w 344543"/>
              <a:gd name="csY4" fmla="*/ 414548 h 1387187"/>
              <a:gd name="csX5" fmla="*/ 9170 w 344543"/>
              <a:gd name="csY5" fmla="*/ 522564 h 1387187"/>
              <a:gd name="csX6" fmla="*/ 178349 w 344543"/>
              <a:gd name="csY6" fmla="*/ 631668 h 1387187"/>
              <a:gd name="csX7" fmla="*/ 5219 w 344543"/>
              <a:gd name="csY7" fmla="*/ 743945 h 1387187"/>
              <a:gd name="csX8" fmla="*/ 175828 w 344543"/>
              <a:gd name="csY8" fmla="*/ 857250 h 1387187"/>
              <a:gd name="csX9" fmla="*/ 8081 w 344543"/>
              <a:gd name="csY9" fmla="*/ 962012 h 1387187"/>
              <a:gd name="csX10" fmla="*/ 171970 w 344543"/>
              <a:gd name="csY10" fmla="*/ 1063886 h 1387187"/>
              <a:gd name="csX11" fmla="*/ 7710 w 344543"/>
              <a:gd name="csY11" fmla="*/ 1153829 h 1387187"/>
              <a:gd name="csX12" fmla="*/ 115148 w 344543"/>
              <a:gd name="csY12" fmla="*/ 1256543 h 1387187"/>
              <a:gd name="csX13" fmla="*/ 92701 w 344543"/>
              <a:gd name="csY13" fmla="*/ 1387187 h 1387187"/>
              <a:gd name="csX0" fmla="*/ 292191 w 466994"/>
              <a:gd name="csY0" fmla="*/ 0 h 1387187"/>
              <a:gd name="csX1" fmla="*/ 121624 w 466994"/>
              <a:gd name="csY1" fmla="*/ 103909 h 1387187"/>
              <a:gd name="csX2" fmla="*/ 299720 w 466994"/>
              <a:gd name="csY2" fmla="*/ 200849 h 1387187"/>
              <a:gd name="csX3" fmla="*/ 124151 w 466994"/>
              <a:gd name="csY3" fmla="*/ 303141 h 1387187"/>
              <a:gd name="csX4" fmla="*/ 466099 w 466994"/>
              <a:gd name="csY4" fmla="*/ 414548 h 1387187"/>
              <a:gd name="csX5" fmla="*/ 1776 w 466994"/>
              <a:gd name="csY5" fmla="*/ 535673 h 1387187"/>
              <a:gd name="csX6" fmla="*/ 299906 w 466994"/>
              <a:gd name="csY6" fmla="*/ 631668 h 1387187"/>
              <a:gd name="csX7" fmla="*/ 126776 w 466994"/>
              <a:gd name="csY7" fmla="*/ 743945 h 1387187"/>
              <a:gd name="csX8" fmla="*/ 297385 w 466994"/>
              <a:gd name="csY8" fmla="*/ 857250 h 1387187"/>
              <a:gd name="csX9" fmla="*/ 129638 w 466994"/>
              <a:gd name="csY9" fmla="*/ 962012 h 1387187"/>
              <a:gd name="csX10" fmla="*/ 293527 w 466994"/>
              <a:gd name="csY10" fmla="*/ 1063886 h 1387187"/>
              <a:gd name="csX11" fmla="*/ 129267 w 466994"/>
              <a:gd name="csY11" fmla="*/ 1153829 h 1387187"/>
              <a:gd name="csX12" fmla="*/ 236705 w 466994"/>
              <a:gd name="csY12" fmla="*/ 1256543 h 1387187"/>
              <a:gd name="csX13" fmla="*/ 214258 w 466994"/>
              <a:gd name="csY13" fmla="*/ 1387187 h 1387187"/>
              <a:gd name="csX0" fmla="*/ 291837 w 650206"/>
              <a:gd name="csY0" fmla="*/ 0 h 1387187"/>
              <a:gd name="csX1" fmla="*/ 121270 w 650206"/>
              <a:gd name="csY1" fmla="*/ 103909 h 1387187"/>
              <a:gd name="csX2" fmla="*/ 299366 w 650206"/>
              <a:gd name="csY2" fmla="*/ 200849 h 1387187"/>
              <a:gd name="csX3" fmla="*/ 123797 w 650206"/>
              <a:gd name="csY3" fmla="*/ 303141 h 1387187"/>
              <a:gd name="csX4" fmla="*/ 465745 w 650206"/>
              <a:gd name="csY4" fmla="*/ 414548 h 1387187"/>
              <a:gd name="csX5" fmla="*/ 1422 w 650206"/>
              <a:gd name="csY5" fmla="*/ 535673 h 1387187"/>
              <a:gd name="csX6" fmla="*/ 649556 w 650206"/>
              <a:gd name="csY6" fmla="*/ 631668 h 1387187"/>
              <a:gd name="csX7" fmla="*/ 126422 w 650206"/>
              <a:gd name="csY7" fmla="*/ 743945 h 1387187"/>
              <a:gd name="csX8" fmla="*/ 297031 w 650206"/>
              <a:gd name="csY8" fmla="*/ 857250 h 1387187"/>
              <a:gd name="csX9" fmla="*/ 129284 w 650206"/>
              <a:gd name="csY9" fmla="*/ 962012 h 1387187"/>
              <a:gd name="csX10" fmla="*/ 293173 w 650206"/>
              <a:gd name="csY10" fmla="*/ 1063886 h 1387187"/>
              <a:gd name="csX11" fmla="*/ 128913 w 650206"/>
              <a:gd name="csY11" fmla="*/ 1153829 h 1387187"/>
              <a:gd name="csX12" fmla="*/ 236351 w 650206"/>
              <a:gd name="csY12" fmla="*/ 1256543 h 1387187"/>
              <a:gd name="csX13" fmla="*/ 213904 w 650206"/>
              <a:gd name="csY13" fmla="*/ 1387187 h 1387187"/>
              <a:gd name="csX0" fmla="*/ 301241 w 658960"/>
              <a:gd name="csY0" fmla="*/ 0 h 1387187"/>
              <a:gd name="csX1" fmla="*/ 130674 w 658960"/>
              <a:gd name="csY1" fmla="*/ 103909 h 1387187"/>
              <a:gd name="csX2" fmla="*/ 308770 w 658960"/>
              <a:gd name="csY2" fmla="*/ 200849 h 1387187"/>
              <a:gd name="csX3" fmla="*/ 133201 w 658960"/>
              <a:gd name="csY3" fmla="*/ 303141 h 1387187"/>
              <a:gd name="csX4" fmla="*/ 475149 w 658960"/>
              <a:gd name="csY4" fmla="*/ 414548 h 1387187"/>
              <a:gd name="csX5" fmla="*/ 10826 w 658960"/>
              <a:gd name="csY5" fmla="*/ 535673 h 1387187"/>
              <a:gd name="csX6" fmla="*/ 658960 w 658960"/>
              <a:gd name="csY6" fmla="*/ 631668 h 1387187"/>
              <a:gd name="csX7" fmla="*/ 6878 w 658960"/>
              <a:gd name="csY7" fmla="*/ 770155 h 1387187"/>
              <a:gd name="csX8" fmla="*/ 306435 w 658960"/>
              <a:gd name="csY8" fmla="*/ 857250 h 1387187"/>
              <a:gd name="csX9" fmla="*/ 138688 w 658960"/>
              <a:gd name="csY9" fmla="*/ 962012 h 1387187"/>
              <a:gd name="csX10" fmla="*/ 302577 w 658960"/>
              <a:gd name="csY10" fmla="*/ 1063886 h 1387187"/>
              <a:gd name="csX11" fmla="*/ 138317 w 658960"/>
              <a:gd name="csY11" fmla="*/ 1153829 h 1387187"/>
              <a:gd name="csX12" fmla="*/ 245755 w 658960"/>
              <a:gd name="csY12" fmla="*/ 1256543 h 1387187"/>
              <a:gd name="csX13" fmla="*/ 223308 w 658960"/>
              <a:gd name="csY13" fmla="*/ 1387187 h 1387187"/>
              <a:gd name="csX0" fmla="*/ 475711 w 834482"/>
              <a:gd name="csY0" fmla="*/ 0 h 1387187"/>
              <a:gd name="csX1" fmla="*/ 305144 w 834482"/>
              <a:gd name="csY1" fmla="*/ 103909 h 1387187"/>
              <a:gd name="csX2" fmla="*/ 483240 w 834482"/>
              <a:gd name="csY2" fmla="*/ 200849 h 1387187"/>
              <a:gd name="csX3" fmla="*/ 307671 w 834482"/>
              <a:gd name="csY3" fmla="*/ 303141 h 1387187"/>
              <a:gd name="csX4" fmla="*/ 649619 w 834482"/>
              <a:gd name="csY4" fmla="*/ 414548 h 1387187"/>
              <a:gd name="csX5" fmla="*/ 1084 w 834482"/>
              <a:gd name="csY5" fmla="*/ 535673 h 1387187"/>
              <a:gd name="csX6" fmla="*/ 833430 w 834482"/>
              <a:gd name="csY6" fmla="*/ 631668 h 1387187"/>
              <a:gd name="csX7" fmla="*/ 181348 w 834482"/>
              <a:gd name="csY7" fmla="*/ 770155 h 1387187"/>
              <a:gd name="csX8" fmla="*/ 480905 w 834482"/>
              <a:gd name="csY8" fmla="*/ 857250 h 1387187"/>
              <a:gd name="csX9" fmla="*/ 313158 w 834482"/>
              <a:gd name="csY9" fmla="*/ 962012 h 1387187"/>
              <a:gd name="csX10" fmla="*/ 477047 w 834482"/>
              <a:gd name="csY10" fmla="*/ 1063886 h 1387187"/>
              <a:gd name="csX11" fmla="*/ 312787 w 834482"/>
              <a:gd name="csY11" fmla="*/ 1153829 h 1387187"/>
              <a:gd name="csX12" fmla="*/ 420225 w 834482"/>
              <a:gd name="csY12" fmla="*/ 1256543 h 1387187"/>
              <a:gd name="csX13" fmla="*/ 397778 w 834482"/>
              <a:gd name="csY13" fmla="*/ 1387187 h 1387187"/>
              <a:gd name="csX0" fmla="*/ 501744 w 859476"/>
              <a:gd name="csY0" fmla="*/ 0 h 1387187"/>
              <a:gd name="csX1" fmla="*/ 331177 w 859476"/>
              <a:gd name="csY1" fmla="*/ 103909 h 1387187"/>
              <a:gd name="csX2" fmla="*/ 509273 w 859476"/>
              <a:gd name="csY2" fmla="*/ 200849 h 1387187"/>
              <a:gd name="csX3" fmla="*/ 333704 w 859476"/>
              <a:gd name="csY3" fmla="*/ 303141 h 1387187"/>
              <a:gd name="csX4" fmla="*/ 675652 w 859476"/>
              <a:gd name="csY4" fmla="*/ 414548 h 1387187"/>
              <a:gd name="csX5" fmla="*/ 27117 w 859476"/>
              <a:gd name="csY5" fmla="*/ 535673 h 1387187"/>
              <a:gd name="csX6" fmla="*/ 859463 w 859476"/>
              <a:gd name="csY6" fmla="*/ 631668 h 1387187"/>
              <a:gd name="csX7" fmla="*/ 4745 w 859476"/>
              <a:gd name="csY7" fmla="*/ 770158 h 1387187"/>
              <a:gd name="csX8" fmla="*/ 506938 w 859476"/>
              <a:gd name="csY8" fmla="*/ 857250 h 1387187"/>
              <a:gd name="csX9" fmla="*/ 339191 w 859476"/>
              <a:gd name="csY9" fmla="*/ 962012 h 1387187"/>
              <a:gd name="csX10" fmla="*/ 503080 w 859476"/>
              <a:gd name="csY10" fmla="*/ 1063886 h 1387187"/>
              <a:gd name="csX11" fmla="*/ 338820 w 859476"/>
              <a:gd name="csY11" fmla="*/ 1153829 h 1387187"/>
              <a:gd name="csX12" fmla="*/ 446258 w 859476"/>
              <a:gd name="csY12" fmla="*/ 1256543 h 1387187"/>
              <a:gd name="csX13" fmla="*/ 423811 w 859476"/>
              <a:gd name="csY13" fmla="*/ 1387187 h 1387187"/>
              <a:gd name="csX0" fmla="*/ 475712 w 833461"/>
              <a:gd name="csY0" fmla="*/ 0 h 1387187"/>
              <a:gd name="csX1" fmla="*/ 305145 w 833461"/>
              <a:gd name="csY1" fmla="*/ 103909 h 1387187"/>
              <a:gd name="csX2" fmla="*/ 483241 w 833461"/>
              <a:gd name="csY2" fmla="*/ 200849 h 1387187"/>
              <a:gd name="csX3" fmla="*/ 307672 w 833461"/>
              <a:gd name="csY3" fmla="*/ 303141 h 1387187"/>
              <a:gd name="csX4" fmla="*/ 649620 w 833461"/>
              <a:gd name="csY4" fmla="*/ 414548 h 1387187"/>
              <a:gd name="csX5" fmla="*/ 1085 w 833461"/>
              <a:gd name="csY5" fmla="*/ 535673 h 1387187"/>
              <a:gd name="csX6" fmla="*/ 833431 w 833461"/>
              <a:gd name="csY6" fmla="*/ 631668 h 1387187"/>
              <a:gd name="csX7" fmla="*/ 33976 w 833461"/>
              <a:gd name="csY7" fmla="*/ 757057 h 1387187"/>
              <a:gd name="csX8" fmla="*/ 480906 w 833461"/>
              <a:gd name="csY8" fmla="*/ 857250 h 1387187"/>
              <a:gd name="csX9" fmla="*/ 313159 w 833461"/>
              <a:gd name="csY9" fmla="*/ 962012 h 1387187"/>
              <a:gd name="csX10" fmla="*/ 477048 w 833461"/>
              <a:gd name="csY10" fmla="*/ 1063886 h 1387187"/>
              <a:gd name="csX11" fmla="*/ 312788 w 833461"/>
              <a:gd name="csY11" fmla="*/ 1153829 h 1387187"/>
              <a:gd name="csX12" fmla="*/ 420226 w 833461"/>
              <a:gd name="csY12" fmla="*/ 1256543 h 1387187"/>
              <a:gd name="csX13" fmla="*/ 397779 w 833461"/>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313159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569154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681 w 833428"/>
              <a:gd name="csY0" fmla="*/ 0 h 1387187"/>
              <a:gd name="csX1" fmla="*/ 305114 w 833428"/>
              <a:gd name="csY1" fmla="*/ 103909 h 1387187"/>
              <a:gd name="csX2" fmla="*/ 483210 w 833428"/>
              <a:gd name="csY2" fmla="*/ 200849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5681 w 833428"/>
              <a:gd name="csY0" fmla="*/ 0 h 1387187"/>
              <a:gd name="csX1" fmla="*/ 305114 w 833428"/>
              <a:gd name="csY1" fmla="*/ 103909 h 1387187"/>
              <a:gd name="csX2" fmla="*/ 649002 w 833428"/>
              <a:gd name="csY2" fmla="*/ 187745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257048 w 832613"/>
              <a:gd name="csY9" fmla="*/ 962012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109678 w 832613"/>
              <a:gd name="csY9" fmla="*/ 975118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59 w 832606"/>
              <a:gd name="csY0" fmla="*/ 0 h 1387187"/>
              <a:gd name="csX1" fmla="*/ 304292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74859 w 832606"/>
              <a:gd name="csY0" fmla="*/ 0 h 1387187"/>
              <a:gd name="csX1" fmla="*/ 249027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42257 w 799988"/>
              <a:gd name="csY0" fmla="*/ 0 h 1387187"/>
              <a:gd name="csX1" fmla="*/ 216425 w 799988"/>
              <a:gd name="csY1" fmla="*/ 103909 h 1387187"/>
              <a:gd name="csX2" fmla="*/ 615578 w 799988"/>
              <a:gd name="csY2" fmla="*/ 187745 h 1387187"/>
              <a:gd name="csX3" fmla="*/ 34739 w 799988"/>
              <a:gd name="csY3" fmla="*/ 316246 h 1387187"/>
              <a:gd name="csX4" fmla="*/ 708271 w 799988"/>
              <a:gd name="csY4" fmla="*/ 427654 h 1387187"/>
              <a:gd name="csX5" fmla="*/ 22893 w 799988"/>
              <a:gd name="csY5" fmla="*/ 535673 h 1387187"/>
              <a:gd name="csX6" fmla="*/ 799976 w 799988"/>
              <a:gd name="csY6" fmla="*/ 631668 h 1387187"/>
              <a:gd name="csX7" fmla="*/ 521 w 799988"/>
              <a:gd name="csY7" fmla="*/ 757057 h 1387187"/>
              <a:gd name="csX8" fmla="*/ 668500 w 799988"/>
              <a:gd name="csY8" fmla="*/ 883463 h 1387187"/>
              <a:gd name="csX9" fmla="*/ 77069 w 799988"/>
              <a:gd name="csY9" fmla="*/ 975118 h 1387187"/>
              <a:gd name="csX10" fmla="*/ 535699 w 799988"/>
              <a:gd name="csY10" fmla="*/ 1063886 h 1387187"/>
              <a:gd name="csX11" fmla="*/ 279333 w 799988"/>
              <a:gd name="csY11" fmla="*/ 1153829 h 1387187"/>
              <a:gd name="csX12" fmla="*/ 386771 w 799988"/>
              <a:gd name="csY12" fmla="*/ 1256543 h 1387187"/>
              <a:gd name="csX13" fmla="*/ 364324 w 799988"/>
              <a:gd name="csY13" fmla="*/ 1387187 h 1387187"/>
              <a:gd name="csX0" fmla="*/ 474861 w 832607"/>
              <a:gd name="csY0" fmla="*/ 0 h 1387187"/>
              <a:gd name="csX1" fmla="*/ 249029 w 832607"/>
              <a:gd name="csY1" fmla="*/ 103909 h 1387187"/>
              <a:gd name="csX2" fmla="*/ 648182 w 832607"/>
              <a:gd name="csY2" fmla="*/ 187745 h 1387187"/>
              <a:gd name="csX3" fmla="*/ 67343 w 832607"/>
              <a:gd name="csY3" fmla="*/ 316246 h 1387187"/>
              <a:gd name="csX4" fmla="*/ 740875 w 832607"/>
              <a:gd name="csY4" fmla="*/ 427654 h 1387187"/>
              <a:gd name="csX5" fmla="*/ 233 w 832607"/>
              <a:gd name="csY5" fmla="*/ 535673 h 1387187"/>
              <a:gd name="csX6" fmla="*/ 832580 w 832607"/>
              <a:gd name="csY6" fmla="*/ 631668 h 1387187"/>
              <a:gd name="csX7" fmla="*/ 33125 w 832607"/>
              <a:gd name="csY7" fmla="*/ 757057 h 1387187"/>
              <a:gd name="csX8" fmla="*/ 701104 w 832607"/>
              <a:gd name="csY8" fmla="*/ 883463 h 1387187"/>
              <a:gd name="csX9" fmla="*/ 109673 w 832607"/>
              <a:gd name="csY9" fmla="*/ 975118 h 1387187"/>
              <a:gd name="csX10" fmla="*/ 568303 w 832607"/>
              <a:gd name="csY10" fmla="*/ 1063886 h 1387187"/>
              <a:gd name="csX11" fmla="*/ 311937 w 832607"/>
              <a:gd name="csY11" fmla="*/ 1153829 h 1387187"/>
              <a:gd name="csX12" fmla="*/ 419375 w 832607"/>
              <a:gd name="csY12" fmla="*/ 1256543 h 1387187"/>
              <a:gd name="csX13" fmla="*/ 396928 w 832607"/>
              <a:gd name="csY13" fmla="*/ 1387187 h 1387187"/>
              <a:gd name="csX0" fmla="*/ 479077 w 836795"/>
              <a:gd name="csY0" fmla="*/ 0 h 1387187"/>
              <a:gd name="csX1" fmla="*/ 253245 w 836795"/>
              <a:gd name="csY1" fmla="*/ 103909 h 1387187"/>
              <a:gd name="csX2" fmla="*/ 652398 w 836795"/>
              <a:gd name="csY2" fmla="*/ 187745 h 1387187"/>
              <a:gd name="csX3" fmla="*/ 71559 w 836795"/>
              <a:gd name="csY3" fmla="*/ 316246 h 1387187"/>
              <a:gd name="csX4" fmla="*/ 745091 w 836795"/>
              <a:gd name="csY4" fmla="*/ 427654 h 1387187"/>
              <a:gd name="csX5" fmla="*/ 4449 w 836795"/>
              <a:gd name="csY5" fmla="*/ 535673 h 1387187"/>
              <a:gd name="csX6" fmla="*/ 836796 w 836795"/>
              <a:gd name="csY6" fmla="*/ 631668 h 1387187"/>
              <a:gd name="csX7" fmla="*/ 498 w 836795"/>
              <a:gd name="csY7" fmla="*/ 783271 h 1387187"/>
              <a:gd name="csX8" fmla="*/ 705320 w 836795"/>
              <a:gd name="csY8" fmla="*/ 883463 h 1387187"/>
              <a:gd name="csX9" fmla="*/ 113889 w 836795"/>
              <a:gd name="csY9" fmla="*/ 975118 h 1387187"/>
              <a:gd name="csX10" fmla="*/ 572519 w 836795"/>
              <a:gd name="csY10" fmla="*/ 1063886 h 1387187"/>
              <a:gd name="csX11" fmla="*/ 316153 w 836795"/>
              <a:gd name="csY11" fmla="*/ 1153829 h 1387187"/>
              <a:gd name="csX12" fmla="*/ 423591 w 836795"/>
              <a:gd name="csY12" fmla="*/ 1256543 h 1387187"/>
              <a:gd name="csX13" fmla="*/ 401144 w 836795"/>
              <a:gd name="csY13" fmla="*/ 1387187 h 1387187"/>
              <a:gd name="csX0" fmla="*/ 479077 w 836797"/>
              <a:gd name="csY0" fmla="*/ 0 h 1583766"/>
              <a:gd name="csX1" fmla="*/ 253245 w 836797"/>
              <a:gd name="csY1" fmla="*/ 103909 h 1583766"/>
              <a:gd name="csX2" fmla="*/ 652398 w 836797"/>
              <a:gd name="csY2" fmla="*/ 187745 h 1583766"/>
              <a:gd name="csX3" fmla="*/ 71559 w 836797"/>
              <a:gd name="csY3" fmla="*/ 316246 h 1583766"/>
              <a:gd name="csX4" fmla="*/ 745091 w 836797"/>
              <a:gd name="csY4" fmla="*/ 427654 h 1583766"/>
              <a:gd name="csX5" fmla="*/ 4449 w 836797"/>
              <a:gd name="csY5" fmla="*/ 535673 h 1583766"/>
              <a:gd name="csX6" fmla="*/ 836796 w 836797"/>
              <a:gd name="csY6" fmla="*/ 631668 h 1583766"/>
              <a:gd name="csX7" fmla="*/ 498 w 836797"/>
              <a:gd name="csY7" fmla="*/ 783271 h 1583766"/>
              <a:gd name="csX8" fmla="*/ 705320 w 836797"/>
              <a:gd name="csY8" fmla="*/ 883463 h 1583766"/>
              <a:gd name="csX9" fmla="*/ 113889 w 836797"/>
              <a:gd name="csY9" fmla="*/ 975118 h 1583766"/>
              <a:gd name="csX10" fmla="*/ 572519 w 836797"/>
              <a:gd name="csY10" fmla="*/ 1063886 h 1583766"/>
              <a:gd name="csX11" fmla="*/ 316153 w 836797"/>
              <a:gd name="csY11" fmla="*/ 1153829 h 1583766"/>
              <a:gd name="csX12" fmla="*/ 423591 w 836797"/>
              <a:gd name="csY12" fmla="*/ 1256543 h 1583766"/>
              <a:gd name="csX13" fmla="*/ 401143 w 836797"/>
              <a:gd name="csY13" fmla="*/ 1583766 h 1583766"/>
              <a:gd name="csX0" fmla="*/ 479077 w 836795"/>
              <a:gd name="csY0" fmla="*/ 42649 h 1626415"/>
              <a:gd name="csX1" fmla="*/ 447072 w 836795"/>
              <a:gd name="csY1" fmla="*/ 3635 h 1626415"/>
              <a:gd name="csX2" fmla="*/ 253245 w 836795"/>
              <a:gd name="csY2" fmla="*/ 146558 h 1626415"/>
              <a:gd name="csX3" fmla="*/ 652398 w 836795"/>
              <a:gd name="csY3" fmla="*/ 230394 h 1626415"/>
              <a:gd name="csX4" fmla="*/ 71559 w 836795"/>
              <a:gd name="csY4" fmla="*/ 358895 h 1626415"/>
              <a:gd name="csX5" fmla="*/ 745091 w 836795"/>
              <a:gd name="csY5" fmla="*/ 470303 h 1626415"/>
              <a:gd name="csX6" fmla="*/ 4449 w 836795"/>
              <a:gd name="csY6" fmla="*/ 578322 h 1626415"/>
              <a:gd name="csX7" fmla="*/ 836796 w 836795"/>
              <a:gd name="csY7" fmla="*/ 674317 h 1626415"/>
              <a:gd name="csX8" fmla="*/ 498 w 836795"/>
              <a:gd name="csY8" fmla="*/ 825920 h 1626415"/>
              <a:gd name="csX9" fmla="*/ 705320 w 836795"/>
              <a:gd name="csY9" fmla="*/ 926112 h 1626415"/>
              <a:gd name="csX10" fmla="*/ 113889 w 836795"/>
              <a:gd name="csY10" fmla="*/ 1017767 h 1626415"/>
              <a:gd name="csX11" fmla="*/ 572519 w 836795"/>
              <a:gd name="csY11" fmla="*/ 1106535 h 1626415"/>
              <a:gd name="csX12" fmla="*/ 316153 w 836795"/>
              <a:gd name="csY12" fmla="*/ 1196478 h 1626415"/>
              <a:gd name="csX13" fmla="*/ 423591 w 836795"/>
              <a:gd name="csY13" fmla="*/ 1299192 h 1626415"/>
              <a:gd name="csX14" fmla="*/ 401143 w 836795"/>
              <a:gd name="csY14" fmla="*/ 1626415 h 1626415"/>
              <a:gd name="csX0" fmla="*/ 479077 w 836797"/>
              <a:gd name="csY0" fmla="*/ 408788 h 1992554"/>
              <a:gd name="csX1" fmla="*/ 447071 w 836797"/>
              <a:gd name="csY1" fmla="*/ 522 h 1992554"/>
              <a:gd name="csX2" fmla="*/ 253245 w 836797"/>
              <a:gd name="csY2" fmla="*/ 512697 h 1992554"/>
              <a:gd name="csX3" fmla="*/ 652398 w 836797"/>
              <a:gd name="csY3" fmla="*/ 596533 h 1992554"/>
              <a:gd name="csX4" fmla="*/ 71559 w 836797"/>
              <a:gd name="csY4" fmla="*/ 725034 h 1992554"/>
              <a:gd name="csX5" fmla="*/ 745091 w 836797"/>
              <a:gd name="csY5" fmla="*/ 836442 h 1992554"/>
              <a:gd name="csX6" fmla="*/ 4449 w 836797"/>
              <a:gd name="csY6" fmla="*/ 944461 h 1992554"/>
              <a:gd name="csX7" fmla="*/ 836796 w 836797"/>
              <a:gd name="csY7" fmla="*/ 1040456 h 1992554"/>
              <a:gd name="csX8" fmla="*/ 498 w 836797"/>
              <a:gd name="csY8" fmla="*/ 1192059 h 1992554"/>
              <a:gd name="csX9" fmla="*/ 705320 w 836797"/>
              <a:gd name="csY9" fmla="*/ 1292251 h 1992554"/>
              <a:gd name="csX10" fmla="*/ 113889 w 836797"/>
              <a:gd name="csY10" fmla="*/ 1383906 h 1992554"/>
              <a:gd name="csX11" fmla="*/ 572519 w 836797"/>
              <a:gd name="csY11" fmla="*/ 1472674 h 1992554"/>
              <a:gd name="csX12" fmla="*/ 316153 w 836797"/>
              <a:gd name="csY12" fmla="*/ 1562617 h 1992554"/>
              <a:gd name="csX13" fmla="*/ 423591 w 836797"/>
              <a:gd name="csY13" fmla="*/ 1665331 h 1992554"/>
              <a:gd name="csX14" fmla="*/ 401143 w 836797"/>
              <a:gd name="csY14" fmla="*/ 1992554 h 1992554"/>
              <a:gd name="csX0" fmla="*/ 479077 w 836795"/>
              <a:gd name="csY0" fmla="*/ 151088 h 1734854"/>
              <a:gd name="csX1" fmla="*/ 368313 w 836795"/>
              <a:gd name="csY1" fmla="*/ 1305 h 1734854"/>
              <a:gd name="csX2" fmla="*/ 253245 w 836795"/>
              <a:gd name="csY2" fmla="*/ 254997 h 1734854"/>
              <a:gd name="csX3" fmla="*/ 652398 w 836795"/>
              <a:gd name="csY3" fmla="*/ 338833 h 1734854"/>
              <a:gd name="csX4" fmla="*/ 71559 w 836795"/>
              <a:gd name="csY4" fmla="*/ 467334 h 1734854"/>
              <a:gd name="csX5" fmla="*/ 745091 w 836795"/>
              <a:gd name="csY5" fmla="*/ 578742 h 1734854"/>
              <a:gd name="csX6" fmla="*/ 4449 w 836795"/>
              <a:gd name="csY6" fmla="*/ 686761 h 1734854"/>
              <a:gd name="csX7" fmla="*/ 836796 w 836795"/>
              <a:gd name="csY7" fmla="*/ 782756 h 1734854"/>
              <a:gd name="csX8" fmla="*/ 498 w 836795"/>
              <a:gd name="csY8" fmla="*/ 934359 h 1734854"/>
              <a:gd name="csX9" fmla="*/ 705320 w 836795"/>
              <a:gd name="csY9" fmla="*/ 1034551 h 1734854"/>
              <a:gd name="csX10" fmla="*/ 113889 w 836795"/>
              <a:gd name="csY10" fmla="*/ 1126206 h 1734854"/>
              <a:gd name="csX11" fmla="*/ 572519 w 836795"/>
              <a:gd name="csY11" fmla="*/ 1214974 h 1734854"/>
              <a:gd name="csX12" fmla="*/ 316153 w 836795"/>
              <a:gd name="csY12" fmla="*/ 1304917 h 1734854"/>
              <a:gd name="csX13" fmla="*/ 423591 w 836795"/>
              <a:gd name="csY13" fmla="*/ 1407631 h 1734854"/>
              <a:gd name="csX14" fmla="*/ 401143 w 836795"/>
              <a:gd name="csY14" fmla="*/ 1734854 h 1734854"/>
              <a:gd name="csX0" fmla="*/ 557833 w 836797"/>
              <a:gd name="csY0" fmla="*/ 136 h 1971617"/>
              <a:gd name="csX1" fmla="*/ 368313 w 836797"/>
              <a:gd name="csY1" fmla="*/ 238068 h 1971617"/>
              <a:gd name="csX2" fmla="*/ 253245 w 836797"/>
              <a:gd name="csY2" fmla="*/ 491760 h 1971617"/>
              <a:gd name="csX3" fmla="*/ 652398 w 836797"/>
              <a:gd name="csY3" fmla="*/ 575596 h 1971617"/>
              <a:gd name="csX4" fmla="*/ 71559 w 836797"/>
              <a:gd name="csY4" fmla="*/ 704097 h 1971617"/>
              <a:gd name="csX5" fmla="*/ 745091 w 836797"/>
              <a:gd name="csY5" fmla="*/ 815505 h 1971617"/>
              <a:gd name="csX6" fmla="*/ 4449 w 836797"/>
              <a:gd name="csY6" fmla="*/ 923524 h 1971617"/>
              <a:gd name="csX7" fmla="*/ 836796 w 836797"/>
              <a:gd name="csY7" fmla="*/ 1019519 h 1971617"/>
              <a:gd name="csX8" fmla="*/ 498 w 836797"/>
              <a:gd name="csY8" fmla="*/ 1171122 h 1971617"/>
              <a:gd name="csX9" fmla="*/ 705320 w 836797"/>
              <a:gd name="csY9" fmla="*/ 1271314 h 1971617"/>
              <a:gd name="csX10" fmla="*/ 113889 w 836797"/>
              <a:gd name="csY10" fmla="*/ 1362969 h 1971617"/>
              <a:gd name="csX11" fmla="*/ 572519 w 836797"/>
              <a:gd name="csY11" fmla="*/ 1451737 h 1971617"/>
              <a:gd name="csX12" fmla="*/ 316153 w 836797"/>
              <a:gd name="csY12" fmla="*/ 1541680 h 1971617"/>
              <a:gd name="csX13" fmla="*/ 423591 w 836797"/>
              <a:gd name="csY13" fmla="*/ 1644394 h 1971617"/>
              <a:gd name="csX14" fmla="*/ 401143 w 836797"/>
              <a:gd name="csY14" fmla="*/ 1971617 h 1971617"/>
              <a:gd name="csX0" fmla="*/ 557833 w 836795"/>
              <a:gd name="csY0" fmla="*/ 88 h 1971569"/>
              <a:gd name="csX1" fmla="*/ 486449 w 836795"/>
              <a:gd name="csY1" fmla="*/ 367260 h 1971569"/>
              <a:gd name="csX2" fmla="*/ 253245 w 836795"/>
              <a:gd name="csY2" fmla="*/ 491712 h 1971569"/>
              <a:gd name="csX3" fmla="*/ 652398 w 836795"/>
              <a:gd name="csY3" fmla="*/ 575548 h 1971569"/>
              <a:gd name="csX4" fmla="*/ 71559 w 836795"/>
              <a:gd name="csY4" fmla="*/ 704049 h 1971569"/>
              <a:gd name="csX5" fmla="*/ 745091 w 836795"/>
              <a:gd name="csY5" fmla="*/ 815457 h 1971569"/>
              <a:gd name="csX6" fmla="*/ 4449 w 836795"/>
              <a:gd name="csY6" fmla="*/ 923476 h 1971569"/>
              <a:gd name="csX7" fmla="*/ 836796 w 836795"/>
              <a:gd name="csY7" fmla="*/ 1019471 h 1971569"/>
              <a:gd name="csX8" fmla="*/ 498 w 836795"/>
              <a:gd name="csY8" fmla="*/ 1171074 h 1971569"/>
              <a:gd name="csX9" fmla="*/ 705320 w 836795"/>
              <a:gd name="csY9" fmla="*/ 1271266 h 1971569"/>
              <a:gd name="csX10" fmla="*/ 113889 w 836795"/>
              <a:gd name="csY10" fmla="*/ 1362921 h 1971569"/>
              <a:gd name="csX11" fmla="*/ 572519 w 836795"/>
              <a:gd name="csY11" fmla="*/ 1451689 h 1971569"/>
              <a:gd name="csX12" fmla="*/ 316153 w 836795"/>
              <a:gd name="csY12" fmla="*/ 1541632 h 1971569"/>
              <a:gd name="csX13" fmla="*/ 423591 w 836795"/>
              <a:gd name="csY13" fmla="*/ 1644346 h 1971569"/>
              <a:gd name="csX14" fmla="*/ 401143 w 836795"/>
              <a:gd name="csY14" fmla="*/ 1971569 h 1971569"/>
              <a:gd name="csX0" fmla="*/ 459383 w 836797"/>
              <a:gd name="csY0" fmla="*/ 136 h 1842373"/>
              <a:gd name="csX1" fmla="*/ 486449 w 836797"/>
              <a:gd name="csY1" fmla="*/ 238064 h 1842373"/>
              <a:gd name="csX2" fmla="*/ 253245 w 836797"/>
              <a:gd name="csY2" fmla="*/ 362516 h 1842373"/>
              <a:gd name="csX3" fmla="*/ 652398 w 836797"/>
              <a:gd name="csY3" fmla="*/ 446352 h 1842373"/>
              <a:gd name="csX4" fmla="*/ 71559 w 836797"/>
              <a:gd name="csY4" fmla="*/ 574853 h 1842373"/>
              <a:gd name="csX5" fmla="*/ 745091 w 836797"/>
              <a:gd name="csY5" fmla="*/ 686261 h 1842373"/>
              <a:gd name="csX6" fmla="*/ 4449 w 836797"/>
              <a:gd name="csY6" fmla="*/ 794280 h 1842373"/>
              <a:gd name="csX7" fmla="*/ 836796 w 836797"/>
              <a:gd name="csY7" fmla="*/ 890275 h 1842373"/>
              <a:gd name="csX8" fmla="*/ 498 w 836797"/>
              <a:gd name="csY8" fmla="*/ 1041878 h 1842373"/>
              <a:gd name="csX9" fmla="*/ 705320 w 836797"/>
              <a:gd name="csY9" fmla="*/ 1142070 h 1842373"/>
              <a:gd name="csX10" fmla="*/ 113889 w 836797"/>
              <a:gd name="csY10" fmla="*/ 1233725 h 1842373"/>
              <a:gd name="csX11" fmla="*/ 572519 w 836797"/>
              <a:gd name="csY11" fmla="*/ 1322493 h 1842373"/>
              <a:gd name="csX12" fmla="*/ 316153 w 836797"/>
              <a:gd name="csY12" fmla="*/ 1412436 h 1842373"/>
              <a:gd name="csX13" fmla="*/ 423591 w 836797"/>
              <a:gd name="csY13" fmla="*/ 1515150 h 1842373"/>
              <a:gd name="csX14" fmla="*/ 401143 w 836797"/>
              <a:gd name="csY14" fmla="*/ 1842373 h 1842373"/>
              <a:gd name="csX0" fmla="*/ 459383 w 836795"/>
              <a:gd name="csY0" fmla="*/ 119 h 1842356"/>
              <a:gd name="csX1" fmla="*/ 427381 w 836795"/>
              <a:gd name="csY1" fmla="*/ 274972 h 1842356"/>
              <a:gd name="csX2" fmla="*/ 253245 w 836795"/>
              <a:gd name="csY2" fmla="*/ 362499 h 1842356"/>
              <a:gd name="csX3" fmla="*/ 652398 w 836795"/>
              <a:gd name="csY3" fmla="*/ 446335 h 1842356"/>
              <a:gd name="csX4" fmla="*/ 71559 w 836795"/>
              <a:gd name="csY4" fmla="*/ 574836 h 1842356"/>
              <a:gd name="csX5" fmla="*/ 745091 w 836795"/>
              <a:gd name="csY5" fmla="*/ 686244 h 1842356"/>
              <a:gd name="csX6" fmla="*/ 4449 w 836795"/>
              <a:gd name="csY6" fmla="*/ 794263 h 1842356"/>
              <a:gd name="csX7" fmla="*/ 836796 w 836795"/>
              <a:gd name="csY7" fmla="*/ 890258 h 1842356"/>
              <a:gd name="csX8" fmla="*/ 498 w 836795"/>
              <a:gd name="csY8" fmla="*/ 1041861 h 1842356"/>
              <a:gd name="csX9" fmla="*/ 705320 w 836795"/>
              <a:gd name="csY9" fmla="*/ 1142053 h 1842356"/>
              <a:gd name="csX10" fmla="*/ 113889 w 836795"/>
              <a:gd name="csY10" fmla="*/ 1233708 h 1842356"/>
              <a:gd name="csX11" fmla="*/ 572519 w 836795"/>
              <a:gd name="csY11" fmla="*/ 1322476 h 1842356"/>
              <a:gd name="csX12" fmla="*/ 316153 w 836795"/>
              <a:gd name="csY12" fmla="*/ 1412419 h 1842356"/>
              <a:gd name="csX13" fmla="*/ 423591 w 836795"/>
              <a:gd name="csY13" fmla="*/ 1515133 h 1842356"/>
              <a:gd name="csX14" fmla="*/ 401143 w 836795"/>
              <a:gd name="csY14" fmla="*/ 1842356 h 18423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836795" h="1842356">
                <a:moveTo>
                  <a:pt x="459383" y="119"/>
                </a:moveTo>
                <a:cubicBezTo>
                  <a:pt x="454049" y="-6383"/>
                  <a:pt x="465020" y="257654"/>
                  <a:pt x="427381" y="274972"/>
                </a:cubicBezTo>
                <a:cubicBezTo>
                  <a:pt x="389742" y="292290"/>
                  <a:pt x="215742" y="333939"/>
                  <a:pt x="253245" y="362499"/>
                </a:cubicBezTo>
                <a:cubicBezTo>
                  <a:pt x="290748" y="391059"/>
                  <a:pt x="682679" y="410946"/>
                  <a:pt x="652398" y="446335"/>
                </a:cubicBezTo>
                <a:cubicBezTo>
                  <a:pt x="622117" y="481724"/>
                  <a:pt x="56110" y="534851"/>
                  <a:pt x="71559" y="574836"/>
                </a:cubicBezTo>
                <a:cubicBezTo>
                  <a:pt x="87008" y="614821"/>
                  <a:pt x="756276" y="649673"/>
                  <a:pt x="745091" y="686244"/>
                </a:cubicBezTo>
                <a:cubicBezTo>
                  <a:pt x="733906" y="722815"/>
                  <a:pt x="-10835" y="760261"/>
                  <a:pt x="4449" y="794263"/>
                </a:cubicBezTo>
                <a:cubicBezTo>
                  <a:pt x="19733" y="828265"/>
                  <a:pt x="837454" y="848992"/>
                  <a:pt x="836796" y="890258"/>
                </a:cubicBezTo>
                <a:cubicBezTo>
                  <a:pt x="836138" y="931524"/>
                  <a:pt x="22411" y="999895"/>
                  <a:pt x="498" y="1041861"/>
                </a:cubicBezTo>
                <a:cubicBezTo>
                  <a:pt x="-21415" y="1083827"/>
                  <a:pt x="686422" y="1110079"/>
                  <a:pt x="705320" y="1142053"/>
                </a:cubicBezTo>
                <a:cubicBezTo>
                  <a:pt x="724219" y="1174028"/>
                  <a:pt x="136022" y="1203638"/>
                  <a:pt x="113889" y="1233708"/>
                </a:cubicBezTo>
                <a:cubicBezTo>
                  <a:pt x="91756" y="1263778"/>
                  <a:pt x="538808" y="1292691"/>
                  <a:pt x="572519" y="1322476"/>
                </a:cubicBezTo>
                <a:cubicBezTo>
                  <a:pt x="606230" y="1352261"/>
                  <a:pt x="340974" y="1380310"/>
                  <a:pt x="316153" y="1412419"/>
                </a:cubicBezTo>
                <a:cubicBezTo>
                  <a:pt x="291332" y="1444529"/>
                  <a:pt x="407139" y="1480497"/>
                  <a:pt x="423591" y="1515133"/>
                </a:cubicBezTo>
                <a:cubicBezTo>
                  <a:pt x="426723" y="1564587"/>
                  <a:pt x="381230" y="1799930"/>
                  <a:pt x="401143" y="1842356"/>
                </a:cubicBezTo>
              </a:path>
            </a:pathLst>
          </a:custGeom>
          <a:noFill/>
          <a:ln w="12700" cap="flat" cmpd="sng">
            <a:solidFill>
              <a:srgbClr val="E69F00"/>
            </a:solidFill>
            <a:prstDash val="solid"/>
            <a:miter lim="800000"/>
            <a:headEnd type="none" w="med" len="med"/>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icrosoft New Tai Lue"/>
              <a:ea typeface="+mn-ea"/>
              <a:cs typeface="+mn-cs"/>
            </a:endParaRPr>
          </a:p>
        </p:txBody>
      </p:sp>
      <p:sp>
        <p:nvSpPr>
          <p:cNvPr id="2750" name="Freeform: Shape 2749">
            <a:extLst>
              <a:ext uri="{FF2B5EF4-FFF2-40B4-BE49-F238E27FC236}">
                <a16:creationId xmlns:a16="http://schemas.microsoft.com/office/drawing/2014/main" id="{C332AE26-A01E-B5B8-6C7A-80002B434DB5}"/>
              </a:ext>
            </a:extLst>
          </p:cNvPr>
          <p:cNvSpPr/>
          <p:nvPr/>
        </p:nvSpPr>
        <p:spPr>
          <a:xfrm rot="16200000">
            <a:off x="9824610" y="4141958"/>
            <a:ext cx="187342" cy="686660"/>
          </a:xfrm>
          <a:custGeom>
            <a:avLst/>
            <a:gdLst>
              <a:gd name="connsiteX0" fmla="*/ 91134 w 195046"/>
              <a:gd name="connsiteY0" fmla="*/ 0 h 1387187"/>
              <a:gd name="connsiteX1" fmla="*/ 2811 w 195046"/>
              <a:gd name="connsiteY1" fmla="*/ 103909 h 1387187"/>
              <a:gd name="connsiteX2" fmla="*/ 184652 w 195046"/>
              <a:gd name="connsiteY2" fmla="*/ 187037 h 1387187"/>
              <a:gd name="connsiteX3" fmla="*/ 13202 w 195046"/>
              <a:gd name="connsiteY3" fmla="*/ 306532 h 1387187"/>
              <a:gd name="connsiteX4" fmla="*/ 189847 w 195046"/>
              <a:gd name="connsiteY4" fmla="*/ 431223 h 1387187"/>
              <a:gd name="connsiteX5" fmla="*/ 33984 w 195046"/>
              <a:gd name="connsiteY5" fmla="*/ 519546 h 1387187"/>
              <a:gd name="connsiteX6" fmla="*/ 174261 w 195046"/>
              <a:gd name="connsiteY6" fmla="*/ 628650 h 1387187"/>
              <a:gd name="connsiteX7" fmla="*/ 13202 w 195046"/>
              <a:gd name="connsiteY7" fmla="*/ 774123 h 1387187"/>
              <a:gd name="connsiteX8" fmla="*/ 189847 w 195046"/>
              <a:gd name="connsiteY8" fmla="*/ 857250 h 1387187"/>
              <a:gd name="connsiteX9" fmla="*/ 13202 w 195046"/>
              <a:gd name="connsiteY9" fmla="*/ 981941 h 1387187"/>
              <a:gd name="connsiteX10" fmla="*/ 195043 w 195046"/>
              <a:gd name="connsiteY10" fmla="*/ 1091046 h 1387187"/>
              <a:gd name="connsiteX11" fmla="*/ 8007 w 195046"/>
              <a:gd name="connsiteY11" fmla="*/ 1179368 h 1387187"/>
              <a:gd name="connsiteX12" fmla="*/ 111916 w 195046"/>
              <a:gd name="connsiteY12" fmla="*/ 1252105 h 1387187"/>
              <a:gd name="connsiteX13" fmla="*/ 106720 w 195046"/>
              <a:gd name="connsiteY13" fmla="*/ 1387187 h 1387187"/>
              <a:gd name="connsiteX0" fmla="*/ 181842 w 192235"/>
              <a:gd name="connsiteY0" fmla="*/ 0 h 1387187"/>
              <a:gd name="connsiteX1" fmla="*/ 0 w 192235"/>
              <a:gd name="connsiteY1" fmla="*/ 103909 h 1387187"/>
              <a:gd name="connsiteX2" fmla="*/ 181841 w 192235"/>
              <a:gd name="connsiteY2" fmla="*/ 187037 h 1387187"/>
              <a:gd name="connsiteX3" fmla="*/ 10391 w 192235"/>
              <a:gd name="connsiteY3" fmla="*/ 306532 h 1387187"/>
              <a:gd name="connsiteX4" fmla="*/ 187036 w 192235"/>
              <a:gd name="connsiteY4" fmla="*/ 431223 h 1387187"/>
              <a:gd name="connsiteX5" fmla="*/ 31173 w 192235"/>
              <a:gd name="connsiteY5" fmla="*/ 519546 h 1387187"/>
              <a:gd name="connsiteX6" fmla="*/ 171450 w 192235"/>
              <a:gd name="connsiteY6" fmla="*/ 628650 h 1387187"/>
              <a:gd name="connsiteX7" fmla="*/ 10391 w 192235"/>
              <a:gd name="connsiteY7" fmla="*/ 774123 h 1387187"/>
              <a:gd name="connsiteX8" fmla="*/ 187036 w 192235"/>
              <a:gd name="connsiteY8" fmla="*/ 857250 h 1387187"/>
              <a:gd name="connsiteX9" fmla="*/ 10391 w 192235"/>
              <a:gd name="connsiteY9" fmla="*/ 981941 h 1387187"/>
              <a:gd name="connsiteX10" fmla="*/ 192232 w 192235"/>
              <a:gd name="connsiteY10" fmla="*/ 1091046 h 1387187"/>
              <a:gd name="connsiteX11" fmla="*/ 5196 w 192235"/>
              <a:gd name="connsiteY11" fmla="*/ 1179368 h 1387187"/>
              <a:gd name="connsiteX12" fmla="*/ 109105 w 192235"/>
              <a:gd name="connsiteY12" fmla="*/ 1252105 h 1387187"/>
              <a:gd name="connsiteX13" fmla="*/ 103909 w 192235"/>
              <a:gd name="connsiteY13" fmla="*/ 1387187 h 1387187"/>
              <a:gd name="connsiteX0" fmla="*/ 181858 w 192260"/>
              <a:gd name="connsiteY0" fmla="*/ 0 h 1387187"/>
              <a:gd name="connsiteX1" fmla="*/ 16 w 192260"/>
              <a:gd name="connsiteY1" fmla="*/ 103909 h 1387187"/>
              <a:gd name="connsiteX2" fmla="*/ 192248 w 192260"/>
              <a:gd name="connsiteY2" fmla="*/ 218210 h 1387187"/>
              <a:gd name="connsiteX3" fmla="*/ 10407 w 192260"/>
              <a:gd name="connsiteY3" fmla="*/ 306532 h 1387187"/>
              <a:gd name="connsiteX4" fmla="*/ 187052 w 192260"/>
              <a:gd name="connsiteY4" fmla="*/ 431223 h 1387187"/>
              <a:gd name="connsiteX5" fmla="*/ 31189 w 192260"/>
              <a:gd name="connsiteY5" fmla="*/ 519546 h 1387187"/>
              <a:gd name="connsiteX6" fmla="*/ 171466 w 192260"/>
              <a:gd name="connsiteY6" fmla="*/ 628650 h 1387187"/>
              <a:gd name="connsiteX7" fmla="*/ 10407 w 192260"/>
              <a:gd name="connsiteY7" fmla="*/ 774123 h 1387187"/>
              <a:gd name="connsiteX8" fmla="*/ 187052 w 192260"/>
              <a:gd name="connsiteY8" fmla="*/ 857250 h 1387187"/>
              <a:gd name="connsiteX9" fmla="*/ 10407 w 192260"/>
              <a:gd name="connsiteY9" fmla="*/ 981941 h 1387187"/>
              <a:gd name="connsiteX10" fmla="*/ 192248 w 192260"/>
              <a:gd name="connsiteY10" fmla="*/ 1091046 h 1387187"/>
              <a:gd name="connsiteX11" fmla="*/ 5212 w 192260"/>
              <a:gd name="connsiteY11" fmla="*/ 1179368 h 1387187"/>
              <a:gd name="connsiteX12" fmla="*/ 109121 w 192260"/>
              <a:gd name="connsiteY12" fmla="*/ 1252105 h 1387187"/>
              <a:gd name="connsiteX13" fmla="*/ 103925 w 192260"/>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8136"/>
              <a:gd name="connsiteY0" fmla="*/ 0 h 1387187"/>
              <a:gd name="connsiteX1" fmla="*/ 16 w 208136"/>
              <a:gd name="connsiteY1" fmla="*/ 103909 h 1387187"/>
              <a:gd name="connsiteX2" fmla="*/ 192248 w 208136"/>
              <a:gd name="connsiteY2" fmla="*/ 218210 h 1387187"/>
              <a:gd name="connsiteX3" fmla="*/ 10407 w 208136"/>
              <a:gd name="connsiteY3" fmla="*/ 306532 h 1387187"/>
              <a:gd name="connsiteX4" fmla="*/ 207833 w 208136"/>
              <a:gd name="connsiteY4" fmla="*/ 394855 h 1387187"/>
              <a:gd name="connsiteX5" fmla="*/ 31189 w 208136"/>
              <a:gd name="connsiteY5" fmla="*/ 519546 h 1387187"/>
              <a:gd name="connsiteX6" fmla="*/ 171466 w 208136"/>
              <a:gd name="connsiteY6" fmla="*/ 628650 h 1387187"/>
              <a:gd name="connsiteX7" fmla="*/ 10407 w 208136"/>
              <a:gd name="connsiteY7" fmla="*/ 774123 h 1387187"/>
              <a:gd name="connsiteX8" fmla="*/ 187052 w 208136"/>
              <a:gd name="connsiteY8" fmla="*/ 857250 h 1387187"/>
              <a:gd name="connsiteX9" fmla="*/ 10407 w 208136"/>
              <a:gd name="connsiteY9" fmla="*/ 981941 h 1387187"/>
              <a:gd name="connsiteX10" fmla="*/ 192248 w 208136"/>
              <a:gd name="connsiteY10" fmla="*/ 1091046 h 1387187"/>
              <a:gd name="connsiteX11" fmla="*/ 5212 w 208136"/>
              <a:gd name="connsiteY11" fmla="*/ 1179368 h 1387187"/>
              <a:gd name="connsiteX12" fmla="*/ 109121 w 208136"/>
              <a:gd name="connsiteY12" fmla="*/ 1252105 h 1387187"/>
              <a:gd name="connsiteX13" fmla="*/ 103925 w 208136"/>
              <a:gd name="connsiteY13" fmla="*/ 1387187 h 1387187"/>
              <a:gd name="connsiteX0" fmla="*/ 181858 w 213324"/>
              <a:gd name="connsiteY0" fmla="*/ 0 h 1387187"/>
              <a:gd name="connsiteX1" fmla="*/ 16 w 213324"/>
              <a:gd name="connsiteY1" fmla="*/ 103909 h 1387187"/>
              <a:gd name="connsiteX2" fmla="*/ 192248 w 213324"/>
              <a:gd name="connsiteY2" fmla="*/ 218210 h 1387187"/>
              <a:gd name="connsiteX3" fmla="*/ 10407 w 213324"/>
              <a:gd name="connsiteY3" fmla="*/ 306532 h 1387187"/>
              <a:gd name="connsiteX4" fmla="*/ 213028 w 213324"/>
              <a:gd name="connsiteY4" fmla="*/ 420832 h 1387187"/>
              <a:gd name="connsiteX5" fmla="*/ 31189 w 213324"/>
              <a:gd name="connsiteY5" fmla="*/ 519546 h 1387187"/>
              <a:gd name="connsiteX6" fmla="*/ 171466 w 213324"/>
              <a:gd name="connsiteY6" fmla="*/ 628650 h 1387187"/>
              <a:gd name="connsiteX7" fmla="*/ 10407 w 213324"/>
              <a:gd name="connsiteY7" fmla="*/ 774123 h 1387187"/>
              <a:gd name="connsiteX8" fmla="*/ 187052 w 213324"/>
              <a:gd name="connsiteY8" fmla="*/ 857250 h 1387187"/>
              <a:gd name="connsiteX9" fmla="*/ 10407 w 213324"/>
              <a:gd name="connsiteY9" fmla="*/ 981941 h 1387187"/>
              <a:gd name="connsiteX10" fmla="*/ 192248 w 213324"/>
              <a:gd name="connsiteY10" fmla="*/ 1091046 h 1387187"/>
              <a:gd name="connsiteX11" fmla="*/ 5212 w 213324"/>
              <a:gd name="connsiteY11" fmla="*/ 1179368 h 1387187"/>
              <a:gd name="connsiteX12" fmla="*/ 109121 w 213324"/>
              <a:gd name="connsiteY12" fmla="*/ 1252105 h 1387187"/>
              <a:gd name="connsiteX13" fmla="*/ 103925 w 213324"/>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83 w 198320"/>
              <a:gd name="connsiteY0" fmla="*/ 0 h 1387187"/>
              <a:gd name="connsiteX1" fmla="*/ 41 w 198320"/>
              <a:gd name="connsiteY1" fmla="*/ 103909 h 1387187"/>
              <a:gd name="connsiteX2" fmla="*/ 198309 w 198320"/>
              <a:gd name="connsiteY2" fmla="*/ 194067 h 1387187"/>
              <a:gd name="connsiteX3" fmla="*/ 10432 w 198320"/>
              <a:gd name="connsiteY3" fmla="*/ 306532 h 1387187"/>
              <a:gd name="connsiteX4" fmla="*/ 197466 w 198320"/>
              <a:gd name="connsiteY4" fmla="*/ 389659 h 1387187"/>
              <a:gd name="connsiteX5" fmla="*/ 31214 w 198320"/>
              <a:gd name="connsiteY5" fmla="*/ 519546 h 1387187"/>
              <a:gd name="connsiteX6" fmla="*/ 171491 w 198320"/>
              <a:gd name="connsiteY6" fmla="*/ 628650 h 1387187"/>
              <a:gd name="connsiteX7" fmla="*/ 10432 w 198320"/>
              <a:gd name="connsiteY7" fmla="*/ 774123 h 1387187"/>
              <a:gd name="connsiteX8" fmla="*/ 187077 w 198320"/>
              <a:gd name="connsiteY8" fmla="*/ 857250 h 1387187"/>
              <a:gd name="connsiteX9" fmla="*/ 10432 w 198320"/>
              <a:gd name="connsiteY9" fmla="*/ 981941 h 1387187"/>
              <a:gd name="connsiteX10" fmla="*/ 192273 w 198320"/>
              <a:gd name="connsiteY10" fmla="*/ 1091046 h 1387187"/>
              <a:gd name="connsiteX11" fmla="*/ 5237 w 198320"/>
              <a:gd name="connsiteY11" fmla="*/ 1179368 h 1387187"/>
              <a:gd name="connsiteX12" fmla="*/ 109146 w 198320"/>
              <a:gd name="connsiteY12" fmla="*/ 1252105 h 1387187"/>
              <a:gd name="connsiteX13" fmla="*/ 103950 w 198320"/>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3 w 198309"/>
              <a:gd name="connsiteY9" fmla="*/ 958621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0506 w 196941"/>
              <a:gd name="connsiteY0" fmla="*/ 0 h 1387187"/>
              <a:gd name="connsiteX1" fmla="*/ 9939 w 196941"/>
              <a:gd name="connsiteY1" fmla="*/ 103909 h 1387187"/>
              <a:gd name="connsiteX2" fmla="*/ 196932 w 196941"/>
              <a:gd name="connsiteY2" fmla="*/ 194067 h 1387187"/>
              <a:gd name="connsiteX3" fmla="*/ 2 w 196941"/>
              <a:gd name="connsiteY3" fmla="*/ 306532 h 1387187"/>
              <a:gd name="connsiteX4" fmla="*/ 193072 w 196941"/>
              <a:gd name="connsiteY4" fmla="*/ 407766 h 1387187"/>
              <a:gd name="connsiteX5" fmla="*/ 5694 w 196941"/>
              <a:gd name="connsiteY5" fmla="*/ 522564 h 1387187"/>
              <a:gd name="connsiteX6" fmla="*/ 188221 w 196941"/>
              <a:gd name="connsiteY6" fmla="*/ 631668 h 1387187"/>
              <a:gd name="connsiteX7" fmla="*/ 15091 w 196941"/>
              <a:gd name="connsiteY7" fmla="*/ 743945 h 1387187"/>
              <a:gd name="connsiteX8" fmla="*/ 185700 w 196941"/>
              <a:gd name="connsiteY8" fmla="*/ 857250 h 1387187"/>
              <a:gd name="connsiteX9" fmla="*/ 9056 w 196941"/>
              <a:gd name="connsiteY9" fmla="*/ 958621 h 1387187"/>
              <a:gd name="connsiteX10" fmla="*/ 181842 w 196941"/>
              <a:gd name="connsiteY10" fmla="*/ 1063886 h 1387187"/>
              <a:gd name="connsiteX11" fmla="*/ 12914 w 196941"/>
              <a:gd name="connsiteY11" fmla="*/ 1143154 h 1387187"/>
              <a:gd name="connsiteX12" fmla="*/ 101733 w 196941"/>
              <a:gd name="connsiteY12" fmla="*/ 1252105 h 1387187"/>
              <a:gd name="connsiteX13" fmla="*/ 102573 w 196941"/>
              <a:gd name="connsiteY13" fmla="*/ 1387187 h 1387187"/>
              <a:gd name="connsiteX0" fmla="*/ 174815 w 191246"/>
              <a:gd name="connsiteY0" fmla="*/ 0 h 1387187"/>
              <a:gd name="connsiteX1" fmla="*/ 4248 w 191246"/>
              <a:gd name="connsiteY1" fmla="*/ 103909 h 1387187"/>
              <a:gd name="connsiteX2" fmla="*/ 191241 w 191246"/>
              <a:gd name="connsiteY2" fmla="*/ 194067 h 1387187"/>
              <a:gd name="connsiteX3" fmla="*/ 11225 w 191246"/>
              <a:gd name="connsiteY3" fmla="*/ 306532 h 1387187"/>
              <a:gd name="connsiteX4" fmla="*/ 187381 w 191246"/>
              <a:gd name="connsiteY4" fmla="*/ 407766 h 1387187"/>
              <a:gd name="connsiteX5" fmla="*/ 3 w 191246"/>
              <a:gd name="connsiteY5" fmla="*/ 522564 h 1387187"/>
              <a:gd name="connsiteX6" fmla="*/ 182530 w 191246"/>
              <a:gd name="connsiteY6" fmla="*/ 631668 h 1387187"/>
              <a:gd name="connsiteX7" fmla="*/ 9400 w 191246"/>
              <a:gd name="connsiteY7" fmla="*/ 743945 h 1387187"/>
              <a:gd name="connsiteX8" fmla="*/ 180009 w 191246"/>
              <a:gd name="connsiteY8" fmla="*/ 857250 h 1387187"/>
              <a:gd name="connsiteX9" fmla="*/ 3365 w 191246"/>
              <a:gd name="connsiteY9" fmla="*/ 958621 h 1387187"/>
              <a:gd name="connsiteX10" fmla="*/ 176151 w 191246"/>
              <a:gd name="connsiteY10" fmla="*/ 1063886 h 1387187"/>
              <a:gd name="connsiteX11" fmla="*/ 7223 w 191246"/>
              <a:gd name="connsiteY11" fmla="*/ 1143154 h 1387187"/>
              <a:gd name="connsiteX12" fmla="*/ 96042 w 191246"/>
              <a:gd name="connsiteY12" fmla="*/ 1252105 h 1387187"/>
              <a:gd name="connsiteX13" fmla="*/ 96882 w 191246"/>
              <a:gd name="connsiteY13" fmla="*/ 1387187 h 1387187"/>
              <a:gd name="connsiteX0" fmla="*/ 176937 w 193367"/>
              <a:gd name="connsiteY0" fmla="*/ 0 h 1387187"/>
              <a:gd name="connsiteX1" fmla="*/ 6370 w 193367"/>
              <a:gd name="connsiteY1" fmla="*/ 103909 h 1387187"/>
              <a:gd name="connsiteX2" fmla="*/ 193363 w 193367"/>
              <a:gd name="connsiteY2" fmla="*/ 194067 h 1387187"/>
              <a:gd name="connsiteX3" fmla="*/ 0 w 193367"/>
              <a:gd name="connsiteY3" fmla="*/ 306532 h 1387187"/>
              <a:gd name="connsiteX4" fmla="*/ 189503 w 193367"/>
              <a:gd name="connsiteY4" fmla="*/ 407766 h 1387187"/>
              <a:gd name="connsiteX5" fmla="*/ 2125 w 193367"/>
              <a:gd name="connsiteY5" fmla="*/ 522564 h 1387187"/>
              <a:gd name="connsiteX6" fmla="*/ 184652 w 193367"/>
              <a:gd name="connsiteY6" fmla="*/ 631668 h 1387187"/>
              <a:gd name="connsiteX7" fmla="*/ 11522 w 193367"/>
              <a:gd name="connsiteY7" fmla="*/ 743945 h 1387187"/>
              <a:gd name="connsiteX8" fmla="*/ 182131 w 193367"/>
              <a:gd name="connsiteY8" fmla="*/ 857250 h 1387187"/>
              <a:gd name="connsiteX9" fmla="*/ 5487 w 193367"/>
              <a:gd name="connsiteY9" fmla="*/ 958621 h 1387187"/>
              <a:gd name="connsiteX10" fmla="*/ 178273 w 193367"/>
              <a:gd name="connsiteY10" fmla="*/ 1063886 h 1387187"/>
              <a:gd name="connsiteX11" fmla="*/ 9345 w 193367"/>
              <a:gd name="connsiteY11" fmla="*/ 1143154 h 1387187"/>
              <a:gd name="connsiteX12" fmla="*/ 98164 w 193367"/>
              <a:gd name="connsiteY12" fmla="*/ 1252105 h 1387187"/>
              <a:gd name="connsiteX13" fmla="*/ 99004 w 193367"/>
              <a:gd name="connsiteY13" fmla="*/ 1387187 h 1387187"/>
              <a:gd name="connsiteX0" fmla="*/ 174815 w 191241"/>
              <a:gd name="connsiteY0" fmla="*/ 0 h 1387187"/>
              <a:gd name="connsiteX1" fmla="*/ 4248 w 191241"/>
              <a:gd name="connsiteY1" fmla="*/ 103909 h 1387187"/>
              <a:gd name="connsiteX2" fmla="*/ 191241 w 191241"/>
              <a:gd name="connsiteY2" fmla="*/ 194067 h 1387187"/>
              <a:gd name="connsiteX3" fmla="*/ 6775 w 191241"/>
              <a:gd name="connsiteY3" fmla="*/ 303141 h 1387187"/>
              <a:gd name="connsiteX4" fmla="*/ 187381 w 191241"/>
              <a:gd name="connsiteY4" fmla="*/ 407766 h 1387187"/>
              <a:gd name="connsiteX5" fmla="*/ 3 w 191241"/>
              <a:gd name="connsiteY5" fmla="*/ 522564 h 1387187"/>
              <a:gd name="connsiteX6" fmla="*/ 182530 w 191241"/>
              <a:gd name="connsiteY6" fmla="*/ 631668 h 1387187"/>
              <a:gd name="connsiteX7" fmla="*/ 9400 w 191241"/>
              <a:gd name="connsiteY7" fmla="*/ 743945 h 1387187"/>
              <a:gd name="connsiteX8" fmla="*/ 180009 w 191241"/>
              <a:gd name="connsiteY8" fmla="*/ 857250 h 1387187"/>
              <a:gd name="connsiteX9" fmla="*/ 3365 w 191241"/>
              <a:gd name="connsiteY9" fmla="*/ 958621 h 1387187"/>
              <a:gd name="connsiteX10" fmla="*/ 176151 w 191241"/>
              <a:gd name="connsiteY10" fmla="*/ 1063886 h 1387187"/>
              <a:gd name="connsiteX11" fmla="*/ 7223 w 191241"/>
              <a:gd name="connsiteY11" fmla="*/ 1143154 h 1387187"/>
              <a:gd name="connsiteX12" fmla="*/ 96042 w 191241"/>
              <a:gd name="connsiteY12" fmla="*/ 1252105 h 1387187"/>
              <a:gd name="connsiteX13" fmla="*/ 96882 w 191241"/>
              <a:gd name="connsiteY13" fmla="*/ 1387187 h 1387187"/>
              <a:gd name="connsiteX0" fmla="*/ 171452 w 187878"/>
              <a:gd name="connsiteY0" fmla="*/ 0 h 1387187"/>
              <a:gd name="connsiteX1" fmla="*/ 885 w 187878"/>
              <a:gd name="connsiteY1" fmla="*/ 103909 h 1387187"/>
              <a:gd name="connsiteX2" fmla="*/ 187878 w 187878"/>
              <a:gd name="connsiteY2" fmla="*/ 194067 h 1387187"/>
              <a:gd name="connsiteX3" fmla="*/ 3412 w 187878"/>
              <a:gd name="connsiteY3" fmla="*/ 303141 h 1387187"/>
              <a:gd name="connsiteX4" fmla="*/ 184018 w 187878"/>
              <a:gd name="connsiteY4" fmla="*/ 407766 h 1387187"/>
              <a:gd name="connsiteX5" fmla="*/ 9988 w 187878"/>
              <a:gd name="connsiteY5" fmla="*/ 522564 h 1387187"/>
              <a:gd name="connsiteX6" fmla="*/ 179167 w 187878"/>
              <a:gd name="connsiteY6" fmla="*/ 631668 h 1387187"/>
              <a:gd name="connsiteX7" fmla="*/ 6037 w 187878"/>
              <a:gd name="connsiteY7" fmla="*/ 743945 h 1387187"/>
              <a:gd name="connsiteX8" fmla="*/ 176646 w 187878"/>
              <a:gd name="connsiteY8" fmla="*/ 857250 h 1387187"/>
              <a:gd name="connsiteX9" fmla="*/ 2 w 187878"/>
              <a:gd name="connsiteY9" fmla="*/ 958621 h 1387187"/>
              <a:gd name="connsiteX10" fmla="*/ 172788 w 187878"/>
              <a:gd name="connsiteY10" fmla="*/ 1063886 h 1387187"/>
              <a:gd name="connsiteX11" fmla="*/ 3860 w 187878"/>
              <a:gd name="connsiteY11" fmla="*/ 1143154 h 1387187"/>
              <a:gd name="connsiteX12" fmla="*/ 92679 w 187878"/>
              <a:gd name="connsiteY12" fmla="*/ 1252105 h 1387187"/>
              <a:gd name="connsiteX13" fmla="*/ 93519 w 187878"/>
              <a:gd name="connsiteY13" fmla="*/ 1387187 h 1387187"/>
              <a:gd name="connsiteX0" fmla="*/ 170613 w 187039"/>
              <a:gd name="connsiteY0" fmla="*/ 0 h 1387187"/>
              <a:gd name="connsiteX1" fmla="*/ 46 w 187039"/>
              <a:gd name="connsiteY1" fmla="*/ 103909 h 1387187"/>
              <a:gd name="connsiteX2" fmla="*/ 187039 w 187039"/>
              <a:gd name="connsiteY2" fmla="*/ 194067 h 1387187"/>
              <a:gd name="connsiteX3" fmla="*/ 2573 w 187039"/>
              <a:gd name="connsiteY3" fmla="*/ 303141 h 1387187"/>
              <a:gd name="connsiteX4" fmla="*/ 183179 w 187039"/>
              <a:gd name="connsiteY4" fmla="*/ 407766 h 1387187"/>
              <a:gd name="connsiteX5" fmla="*/ 9149 w 187039"/>
              <a:gd name="connsiteY5" fmla="*/ 522564 h 1387187"/>
              <a:gd name="connsiteX6" fmla="*/ 178328 w 187039"/>
              <a:gd name="connsiteY6" fmla="*/ 631668 h 1387187"/>
              <a:gd name="connsiteX7" fmla="*/ 5198 w 187039"/>
              <a:gd name="connsiteY7" fmla="*/ 743945 h 1387187"/>
              <a:gd name="connsiteX8" fmla="*/ 175807 w 187039"/>
              <a:gd name="connsiteY8" fmla="*/ 857250 h 1387187"/>
              <a:gd name="connsiteX9" fmla="*/ 8060 w 187039"/>
              <a:gd name="connsiteY9" fmla="*/ 962012 h 1387187"/>
              <a:gd name="connsiteX10" fmla="*/ 171949 w 187039"/>
              <a:gd name="connsiteY10" fmla="*/ 1063886 h 1387187"/>
              <a:gd name="connsiteX11" fmla="*/ 3021 w 187039"/>
              <a:gd name="connsiteY11" fmla="*/ 1143154 h 1387187"/>
              <a:gd name="connsiteX12" fmla="*/ 91840 w 187039"/>
              <a:gd name="connsiteY12" fmla="*/ 1252105 h 1387187"/>
              <a:gd name="connsiteX13" fmla="*/ 92680 w 187039"/>
              <a:gd name="connsiteY13" fmla="*/ 1387187 h 1387187"/>
              <a:gd name="connsiteX0" fmla="*/ 170578 w 183149"/>
              <a:gd name="connsiteY0" fmla="*/ 0 h 1387187"/>
              <a:gd name="connsiteX1" fmla="*/ 11 w 183149"/>
              <a:gd name="connsiteY1" fmla="*/ 103909 h 1387187"/>
              <a:gd name="connsiteX2" fmla="*/ 178107 w 183149"/>
              <a:gd name="connsiteY2" fmla="*/ 187283 h 1387187"/>
              <a:gd name="connsiteX3" fmla="*/ 2538 w 183149"/>
              <a:gd name="connsiteY3" fmla="*/ 303141 h 1387187"/>
              <a:gd name="connsiteX4" fmla="*/ 183144 w 183149"/>
              <a:gd name="connsiteY4" fmla="*/ 407766 h 1387187"/>
              <a:gd name="connsiteX5" fmla="*/ 9114 w 183149"/>
              <a:gd name="connsiteY5" fmla="*/ 522564 h 1387187"/>
              <a:gd name="connsiteX6" fmla="*/ 178293 w 183149"/>
              <a:gd name="connsiteY6" fmla="*/ 631668 h 1387187"/>
              <a:gd name="connsiteX7" fmla="*/ 5163 w 183149"/>
              <a:gd name="connsiteY7" fmla="*/ 743945 h 1387187"/>
              <a:gd name="connsiteX8" fmla="*/ 175772 w 183149"/>
              <a:gd name="connsiteY8" fmla="*/ 857250 h 1387187"/>
              <a:gd name="connsiteX9" fmla="*/ 8025 w 183149"/>
              <a:gd name="connsiteY9" fmla="*/ 962012 h 1387187"/>
              <a:gd name="connsiteX10" fmla="*/ 171914 w 183149"/>
              <a:gd name="connsiteY10" fmla="*/ 1063886 h 1387187"/>
              <a:gd name="connsiteX11" fmla="*/ 2986 w 183149"/>
              <a:gd name="connsiteY11" fmla="*/ 1143154 h 1387187"/>
              <a:gd name="connsiteX12" fmla="*/ 91805 w 183149"/>
              <a:gd name="connsiteY12" fmla="*/ 1252105 h 1387187"/>
              <a:gd name="connsiteX13" fmla="*/ 92645 w 183149"/>
              <a:gd name="connsiteY13" fmla="*/ 1387187 h 1387187"/>
              <a:gd name="connsiteX0" fmla="*/ 170673 w 195997"/>
              <a:gd name="connsiteY0" fmla="*/ 0 h 1387187"/>
              <a:gd name="connsiteX1" fmla="*/ 106 w 195997"/>
              <a:gd name="connsiteY1" fmla="*/ 103909 h 1387187"/>
              <a:gd name="connsiteX2" fmla="*/ 195997 w 195997"/>
              <a:gd name="connsiteY2" fmla="*/ 204241 h 1387187"/>
              <a:gd name="connsiteX3" fmla="*/ 2633 w 195997"/>
              <a:gd name="connsiteY3" fmla="*/ 303141 h 1387187"/>
              <a:gd name="connsiteX4" fmla="*/ 183239 w 195997"/>
              <a:gd name="connsiteY4" fmla="*/ 407766 h 1387187"/>
              <a:gd name="connsiteX5" fmla="*/ 9209 w 195997"/>
              <a:gd name="connsiteY5" fmla="*/ 522564 h 1387187"/>
              <a:gd name="connsiteX6" fmla="*/ 178388 w 195997"/>
              <a:gd name="connsiteY6" fmla="*/ 631668 h 1387187"/>
              <a:gd name="connsiteX7" fmla="*/ 5258 w 195997"/>
              <a:gd name="connsiteY7" fmla="*/ 743945 h 1387187"/>
              <a:gd name="connsiteX8" fmla="*/ 175867 w 195997"/>
              <a:gd name="connsiteY8" fmla="*/ 857250 h 1387187"/>
              <a:gd name="connsiteX9" fmla="*/ 8120 w 195997"/>
              <a:gd name="connsiteY9" fmla="*/ 962012 h 1387187"/>
              <a:gd name="connsiteX10" fmla="*/ 172009 w 195997"/>
              <a:gd name="connsiteY10" fmla="*/ 1063886 h 1387187"/>
              <a:gd name="connsiteX11" fmla="*/ 3081 w 195997"/>
              <a:gd name="connsiteY11" fmla="*/ 1143154 h 1387187"/>
              <a:gd name="connsiteX12" fmla="*/ 91900 w 195997"/>
              <a:gd name="connsiteY12" fmla="*/ 1252105 h 1387187"/>
              <a:gd name="connsiteX13" fmla="*/ 92740 w 195997"/>
              <a:gd name="connsiteY13" fmla="*/ 1387187 h 1387187"/>
              <a:gd name="connsiteX0" fmla="*/ 170568 w 183139"/>
              <a:gd name="connsiteY0" fmla="*/ 0 h 1387187"/>
              <a:gd name="connsiteX1" fmla="*/ 1 w 183139"/>
              <a:gd name="connsiteY1" fmla="*/ 103909 h 1387187"/>
              <a:gd name="connsiteX2" fmla="*/ 173646 w 183139"/>
              <a:gd name="connsiteY2" fmla="*/ 204241 h 1387187"/>
              <a:gd name="connsiteX3" fmla="*/ 2528 w 183139"/>
              <a:gd name="connsiteY3" fmla="*/ 303141 h 1387187"/>
              <a:gd name="connsiteX4" fmla="*/ 183134 w 183139"/>
              <a:gd name="connsiteY4" fmla="*/ 407766 h 1387187"/>
              <a:gd name="connsiteX5" fmla="*/ 9104 w 183139"/>
              <a:gd name="connsiteY5" fmla="*/ 522564 h 1387187"/>
              <a:gd name="connsiteX6" fmla="*/ 178283 w 183139"/>
              <a:gd name="connsiteY6" fmla="*/ 631668 h 1387187"/>
              <a:gd name="connsiteX7" fmla="*/ 5153 w 183139"/>
              <a:gd name="connsiteY7" fmla="*/ 743945 h 1387187"/>
              <a:gd name="connsiteX8" fmla="*/ 175762 w 183139"/>
              <a:gd name="connsiteY8" fmla="*/ 857250 h 1387187"/>
              <a:gd name="connsiteX9" fmla="*/ 8015 w 183139"/>
              <a:gd name="connsiteY9" fmla="*/ 962012 h 1387187"/>
              <a:gd name="connsiteX10" fmla="*/ 171904 w 183139"/>
              <a:gd name="connsiteY10" fmla="*/ 1063886 h 1387187"/>
              <a:gd name="connsiteX11" fmla="*/ 2976 w 183139"/>
              <a:gd name="connsiteY11" fmla="*/ 1143154 h 1387187"/>
              <a:gd name="connsiteX12" fmla="*/ 91795 w 183139"/>
              <a:gd name="connsiteY12" fmla="*/ 1252105 h 1387187"/>
              <a:gd name="connsiteX13" fmla="*/ 92635 w 183139"/>
              <a:gd name="connsiteY13" fmla="*/ 1387187 h 1387187"/>
              <a:gd name="connsiteX0" fmla="*/ 170639 w 191513"/>
              <a:gd name="connsiteY0" fmla="*/ 0 h 1387187"/>
              <a:gd name="connsiteX1" fmla="*/ 72 w 191513"/>
              <a:gd name="connsiteY1" fmla="*/ 103909 h 1387187"/>
              <a:gd name="connsiteX2" fmla="*/ 191513 w 191513"/>
              <a:gd name="connsiteY2" fmla="*/ 200849 h 1387187"/>
              <a:gd name="connsiteX3" fmla="*/ 2599 w 191513"/>
              <a:gd name="connsiteY3" fmla="*/ 303141 h 1387187"/>
              <a:gd name="connsiteX4" fmla="*/ 183205 w 191513"/>
              <a:gd name="connsiteY4" fmla="*/ 407766 h 1387187"/>
              <a:gd name="connsiteX5" fmla="*/ 9175 w 191513"/>
              <a:gd name="connsiteY5" fmla="*/ 522564 h 1387187"/>
              <a:gd name="connsiteX6" fmla="*/ 178354 w 191513"/>
              <a:gd name="connsiteY6" fmla="*/ 631668 h 1387187"/>
              <a:gd name="connsiteX7" fmla="*/ 5224 w 191513"/>
              <a:gd name="connsiteY7" fmla="*/ 743945 h 1387187"/>
              <a:gd name="connsiteX8" fmla="*/ 175833 w 191513"/>
              <a:gd name="connsiteY8" fmla="*/ 857250 h 1387187"/>
              <a:gd name="connsiteX9" fmla="*/ 8086 w 191513"/>
              <a:gd name="connsiteY9" fmla="*/ 962012 h 1387187"/>
              <a:gd name="connsiteX10" fmla="*/ 171975 w 191513"/>
              <a:gd name="connsiteY10" fmla="*/ 1063886 h 1387187"/>
              <a:gd name="connsiteX11" fmla="*/ 3047 w 191513"/>
              <a:gd name="connsiteY11" fmla="*/ 1143154 h 1387187"/>
              <a:gd name="connsiteX12" fmla="*/ 91866 w 191513"/>
              <a:gd name="connsiteY12" fmla="*/ 1252105 h 1387187"/>
              <a:gd name="connsiteX13" fmla="*/ 92706 w 19151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07766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07766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14548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14548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2985 w 178700"/>
              <a:gd name="connsiteY11" fmla="*/ 1143154 h 1387187"/>
              <a:gd name="connsiteX12" fmla="*/ 91804 w 178700"/>
              <a:gd name="connsiteY12" fmla="*/ 1252105 h 1387187"/>
              <a:gd name="connsiteX13" fmla="*/ 92644 w 178700"/>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7653 w 178700"/>
              <a:gd name="connsiteY11" fmla="*/ 1153829 h 1387187"/>
              <a:gd name="connsiteX12" fmla="*/ 91804 w 178700"/>
              <a:gd name="connsiteY12" fmla="*/ 1252105 h 1387187"/>
              <a:gd name="connsiteX13" fmla="*/ 92644 w 178700"/>
              <a:gd name="connsite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44199 w 178700"/>
              <a:gd name="csY12" fmla="*/ 1256543 h 1387187"/>
              <a:gd name="csX13" fmla="*/ 92644 w 178700"/>
              <a:gd name="cs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15091 w 178700"/>
              <a:gd name="csY12" fmla="*/ 1256543 h 1387187"/>
              <a:gd name="csX13" fmla="*/ 92644 w 178700"/>
              <a:gd name="csY13" fmla="*/ 1387187 h 1387187"/>
              <a:gd name="csX0" fmla="*/ 170634 w 344543"/>
              <a:gd name="csY0" fmla="*/ 0 h 1387187"/>
              <a:gd name="csX1" fmla="*/ 67 w 344543"/>
              <a:gd name="csY1" fmla="*/ 103909 h 1387187"/>
              <a:gd name="csX2" fmla="*/ 178163 w 344543"/>
              <a:gd name="csY2" fmla="*/ 200849 h 1387187"/>
              <a:gd name="csX3" fmla="*/ 2594 w 344543"/>
              <a:gd name="csY3" fmla="*/ 303141 h 1387187"/>
              <a:gd name="csX4" fmla="*/ 344542 w 344543"/>
              <a:gd name="csY4" fmla="*/ 414548 h 1387187"/>
              <a:gd name="csX5" fmla="*/ 9170 w 344543"/>
              <a:gd name="csY5" fmla="*/ 522564 h 1387187"/>
              <a:gd name="csX6" fmla="*/ 178349 w 344543"/>
              <a:gd name="csY6" fmla="*/ 631668 h 1387187"/>
              <a:gd name="csX7" fmla="*/ 5219 w 344543"/>
              <a:gd name="csY7" fmla="*/ 743945 h 1387187"/>
              <a:gd name="csX8" fmla="*/ 175828 w 344543"/>
              <a:gd name="csY8" fmla="*/ 857250 h 1387187"/>
              <a:gd name="csX9" fmla="*/ 8081 w 344543"/>
              <a:gd name="csY9" fmla="*/ 962012 h 1387187"/>
              <a:gd name="csX10" fmla="*/ 171970 w 344543"/>
              <a:gd name="csY10" fmla="*/ 1063886 h 1387187"/>
              <a:gd name="csX11" fmla="*/ 7710 w 344543"/>
              <a:gd name="csY11" fmla="*/ 1153829 h 1387187"/>
              <a:gd name="csX12" fmla="*/ 115148 w 344543"/>
              <a:gd name="csY12" fmla="*/ 1256543 h 1387187"/>
              <a:gd name="csX13" fmla="*/ 92701 w 344543"/>
              <a:gd name="csY13" fmla="*/ 1387187 h 1387187"/>
              <a:gd name="csX0" fmla="*/ 292191 w 466994"/>
              <a:gd name="csY0" fmla="*/ 0 h 1387187"/>
              <a:gd name="csX1" fmla="*/ 121624 w 466994"/>
              <a:gd name="csY1" fmla="*/ 103909 h 1387187"/>
              <a:gd name="csX2" fmla="*/ 299720 w 466994"/>
              <a:gd name="csY2" fmla="*/ 200849 h 1387187"/>
              <a:gd name="csX3" fmla="*/ 124151 w 466994"/>
              <a:gd name="csY3" fmla="*/ 303141 h 1387187"/>
              <a:gd name="csX4" fmla="*/ 466099 w 466994"/>
              <a:gd name="csY4" fmla="*/ 414548 h 1387187"/>
              <a:gd name="csX5" fmla="*/ 1776 w 466994"/>
              <a:gd name="csY5" fmla="*/ 535673 h 1387187"/>
              <a:gd name="csX6" fmla="*/ 299906 w 466994"/>
              <a:gd name="csY6" fmla="*/ 631668 h 1387187"/>
              <a:gd name="csX7" fmla="*/ 126776 w 466994"/>
              <a:gd name="csY7" fmla="*/ 743945 h 1387187"/>
              <a:gd name="csX8" fmla="*/ 297385 w 466994"/>
              <a:gd name="csY8" fmla="*/ 857250 h 1387187"/>
              <a:gd name="csX9" fmla="*/ 129638 w 466994"/>
              <a:gd name="csY9" fmla="*/ 962012 h 1387187"/>
              <a:gd name="csX10" fmla="*/ 293527 w 466994"/>
              <a:gd name="csY10" fmla="*/ 1063886 h 1387187"/>
              <a:gd name="csX11" fmla="*/ 129267 w 466994"/>
              <a:gd name="csY11" fmla="*/ 1153829 h 1387187"/>
              <a:gd name="csX12" fmla="*/ 236705 w 466994"/>
              <a:gd name="csY12" fmla="*/ 1256543 h 1387187"/>
              <a:gd name="csX13" fmla="*/ 214258 w 466994"/>
              <a:gd name="csY13" fmla="*/ 1387187 h 1387187"/>
              <a:gd name="csX0" fmla="*/ 291837 w 650206"/>
              <a:gd name="csY0" fmla="*/ 0 h 1387187"/>
              <a:gd name="csX1" fmla="*/ 121270 w 650206"/>
              <a:gd name="csY1" fmla="*/ 103909 h 1387187"/>
              <a:gd name="csX2" fmla="*/ 299366 w 650206"/>
              <a:gd name="csY2" fmla="*/ 200849 h 1387187"/>
              <a:gd name="csX3" fmla="*/ 123797 w 650206"/>
              <a:gd name="csY3" fmla="*/ 303141 h 1387187"/>
              <a:gd name="csX4" fmla="*/ 465745 w 650206"/>
              <a:gd name="csY4" fmla="*/ 414548 h 1387187"/>
              <a:gd name="csX5" fmla="*/ 1422 w 650206"/>
              <a:gd name="csY5" fmla="*/ 535673 h 1387187"/>
              <a:gd name="csX6" fmla="*/ 649556 w 650206"/>
              <a:gd name="csY6" fmla="*/ 631668 h 1387187"/>
              <a:gd name="csX7" fmla="*/ 126422 w 650206"/>
              <a:gd name="csY7" fmla="*/ 743945 h 1387187"/>
              <a:gd name="csX8" fmla="*/ 297031 w 650206"/>
              <a:gd name="csY8" fmla="*/ 857250 h 1387187"/>
              <a:gd name="csX9" fmla="*/ 129284 w 650206"/>
              <a:gd name="csY9" fmla="*/ 962012 h 1387187"/>
              <a:gd name="csX10" fmla="*/ 293173 w 650206"/>
              <a:gd name="csY10" fmla="*/ 1063886 h 1387187"/>
              <a:gd name="csX11" fmla="*/ 128913 w 650206"/>
              <a:gd name="csY11" fmla="*/ 1153829 h 1387187"/>
              <a:gd name="csX12" fmla="*/ 236351 w 650206"/>
              <a:gd name="csY12" fmla="*/ 1256543 h 1387187"/>
              <a:gd name="csX13" fmla="*/ 213904 w 650206"/>
              <a:gd name="csY13" fmla="*/ 1387187 h 1387187"/>
              <a:gd name="csX0" fmla="*/ 301241 w 658960"/>
              <a:gd name="csY0" fmla="*/ 0 h 1387187"/>
              <a:gd name="csX1" fmla="*/ 130674 w 658960"/>
              <a:gd name="csY1" fmla="*/ 103909 h 1387187"/>
              <a:gd name="csX2" fmla="*/ 308770 w 658960"/>
              <a:gd name="csY2" fmla="*/ 200849 h 1387187"/>
              <a:gd name="csX3" fmla="*/ 133201 w 658960"/>
              <a:gd name="csY3" fmla="*/ 303141 h 1387187"/>
              <a:gd name="csX4" fmla="*/ 475149 w 658960"/>
              <a:gd name="csY4" fmla="*/ 414548 h 1387187"/>
              <a:gd name="csX5" fmla="*/ 10826 w 658960"/>
              <a:gd name="csY5" fmla="*/ 535673 h 1387187"/>
              <a:gd name="csX6" fmla="*/ 658960 w 658960"/>
              <a:gd name="csY6" fmla="*/ 631668 h 1387187"/>
              <a:gd name="csX7" fmla="*/ 6878 w 658960"/>
              <a:gd name="csY7" fmla="*/ 770155 h 1387187"/>
              <a:gd name="csX8" fmla="*/ 306435 w 658960"/>
              <a:gd name="csY8" fmla="*/ 857250 h 1387187"/>
              <a:gd name="csX9" fmla="*/ 138688 w 658960"/>
              <a:gd name="csY9" fmla="*/ 962012 h 1387187"/>
              <a:gd name="csX10" fmla="*/ 302577 w 658960"/>
              <a:gd name="csY10" fmla="*/ 1063886 h 1387187"/>
              <a:gd name="csX11" fmla="*/ 138317 w 658960"/>
              <a:gd name="csY11" fmla="*/ 1153829 h 1387187"/>
              <a:gd name="csX12" fmla="*/ 245755 w 658960"/>
              <a:gd name="csY12" fmla="*/ 1256543 h 1387187"/>
              <a:gd name="csX13" fmla="*/ 223308 w 658960"/>
              <a:gd name="csY13" fmla="*/ 1387187 h 1387187"/>
              <a:gd name="csX0" fmla="*/ 475711 w 834482"/>
              <a:gd name="csY0" fmla="*/ 0 h 1387187"/>
              <a:gd name="csX1" fmla="*/ 305144 w 834482"/>
              <a:gd name="csY1" fmla="*/ 103909 h 1387187"/>
              <a:gd name="csX2" fmla="*/ 483240 w 834482"/>
              <a:gd name="csY2" fmla="*/ 200849 h 1387187"/>
              <a:gd name="csX3" fmla="*/ 307671 w 834482"/>
              <a:gd name="csY3" fmla="*/ 303141 h 1387187"/>
              <a:gd name="csX4" fmla="*/ 649619 w 834482"/>
              <a:gd name="csY4" fmla="*/ 414548 h 1387187"/>
              <a:gd name="csX5" fmla="*/ 1084 w 834482"/>
              <a:gd name="csY5" fmla="*/ 535673 h 1387187"/>
              <a:gd name="csX6" fmla="*/ 833430 w 834482"/>
              <a:gd name="csY6" fmla="*/ 631668 h 1387187"/>
              <a:gd name="csX7" fmla="*/ 181348 w 834482"/>
              <a:gd name="csY7" fmla="*/ 770155 h 1387187"/>
              <a:gd name="csX8" fmla="*/ 480905 w 834482"/>
              <a:gd name="csY8" fmla="*/ 857250 h 1387187"/>
              <a:gd name="csX9" fmla="*/ 313158 w 834482"/>
              <a:gd name="csY9" fmla="*/ 962012 h 1387187"/>
              <a:gd name="csX10" fmla="*/ 477047 w 834482"/>
              <a:gd name="csY10" fmla="*/ 1063886 h 1387187"/>
              <a:gd name="csX11" fmla="*/ 312787 w 834482"/>
              <a:gd name="csY11" fmla="*/ 1153829 h 1387187"/>
              <a:gd name="csX12" fmla="*/ 420225 w 834482"/>
              <a:gd name="csY12" fmla="*/ 1256543 h 1387187"/>
              <a:gd name="csX13" fmla="*/ 397778 w 834482"/>
              <a:gd name="csY13" fmla="*/ 1387187 h 1387187"/>
              <a:gd name="csX0" fmla="*/ 501744 w 859476"/>
              <a:gd name="csY0" fmla="*/ 0 h 1387187"/>
              <a:gd name="csX1" fmla="*/ 331177 w 859476"/>
              <a:gd name="csY1" fmla="*/ 103909 h 1387187"/>
              <a:gd name="csX2" fmla="*/ 509273 w 859476"/>
              <a:gd name="csY2" fmla="*/ 200849 h 1387187"/>
              <a:gd name="csX3" fmla="*/ 333704 w 859476"/>
              <a:gd name="csY3" fmla="*/ 303141 h 1387187"/>
              <a:gd name="csX4" fmla="*/ 675652 w 859476"/>
              <a:gd name="csY4" fmla="*/ 414548 h 1387187"/>
              <a:gd name="csX5" fmla="*/ 27117 w 859476"/>
              <a:gd name="csY5" fmla="*/ 535673 h 1387187"/>
              <a:gd name="csX6" fmla="*/ 859463 w 859476"/>
              <a:gd name="csY6" fmla="*/ 631668 h 1387187"/>
              <a:gd name="csX7" fmla="*/ 4745 w 859476"/>
              <a:gd name="csY7" fmla="*/ 770158 h 1387187"/>
              <a:gd name="csX8" fmla="*/ 506938 w 859476"/>
              <a:gd name="csY8" fmla="*/ 857250 h 1387187"/>
              <a:gd name="csX9" fmla="*/ 339191 w 859476"/>
              <a:gd name="csY9" fmla="*/ 962012 h 1387187"/>
              <a:gd name="csX10" fmla="*/ 503080 w 859476"/>
              <a:gd name="csY10" fmla="*/ 1063886 h 1387187"/>
              <a:gd name="csX11" fmla="*/ 338820 w 859476"/>
              <a:gd name="csY11" fmla="*/ 1153829 h 1387187"/>
              <a:gd name="csX12" fmla="*/ 446258 w 859476"/>
              <a:gd name="csY12" fmla="*/ 1256543 h 1387187"/>
              <a:gd name="csX13" fmla="*/ 423811 w 859476"/>
              <a:gd name="csY13" fmla="*/ 1387187 h 1387187"/>
              <a:gd name="csX0" fmla="*/ 475712 w 833461"/>
              <a:gd name="csY0" fmla="*/ 0 h 1387187"/>
              <a:gd name="csX1" fmla="*/ 305145 w 833461"/>
              <a:gd name="csY1" fmla="*/ 103909 h 1387187"/>
              <a:gd name="csX2" fmla="*/ 483241 w 833461"/>
              <a:gd name="csY2" fmla="*/ 200849 h 1387187"/>
              <a:gd name="csX3" fmla="*/ 307672 w 833461"/>
              <a:gd name="csY3" fmla="*/ 303141 h 1387187"/>
              <a:gd name="csX4" fmla="*/ 649620 w 833461"/>
              <a:gd name="csY4" fmla="*/ 414548 h 1387187"/>
              <a:gd name="csX5" fmla="*/ 1085 w 833461"/>
              <a:gd name="csY5" fmla="*/ 535673 h 1387187"/>
              <a:gd name="csX6" fmla="*/ 833431 w 833461"/>
              <a:gd name="csY6" fmla="*/ 631668 h 1387187"/>
              <a:gd name="csX7" fmla="*/ 33976 w 833461"/>
              <a:gd name="csY7" fmla="*/ 757057 h 1387187"/>
              <a:gd name="csX8" fmla="*/ 480906 w 833461"/>
              <a:gd name="csY8" fmla="*/ 857250 h 1387187"/>
              <a:gd name="csX9" fmla="*/ 313159 w 833461"/>
              <a:gd name="csY9" fmla="*/ 962012 h 1387187"/>
              <a:gd name="csX10" fmla="*/ 477048 w 833461"/>
              <a:gd name="csY10" fmla="*/ 1063886 h 1387187"/>
              <a:gd name="csX11" fmla="*/ 312788 w 833461"/>
              <a:gd name="csY11" fmla="*/ 1153829 h 1387187"/>
              <a:gd name="csX12" fmla="*/ 420226 w 833461"/>
              <a:gd name="csY12" fmla="*/ 1256543 h 1387187"/>
              <a:gd name="csX13" fmla="*/ 397779 w 833461"/>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313159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569154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681 w 833428"/>
              <a:gd name="csY0" fmla="*/ 0 h 1387187"/>
              <a:gd name="csX1" fmla="*/ 305114 w 833428"/>
              <a:gd name="csY1" fmla="*/ 103909 h 1387187"/>
              <a:gd name="csX2" fmla="*/ 483210 w 833428"/>
              <a:gd name="csY2" fmla="*/ 200849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5681 w 833428"/>
              <a:gd name="csY0" fmla="*/ 0 h 1387187"/>
              <a:gd name="csX1" fmla="*/ 305114 w 833428"/>
              <a:gd name="csY1" fmla="*/ 103909 h 1387187"/>
              <a:gd name="csX2" fmla="*/ 649002 w 833428"/>
              <a:gd name="csY2" fmla="*/ 187745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257048 w 832613"/>
              <a:gd name="csY9" fmla="*/ 962012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109678 w 832613"/>
              <a:gd name="csY9" fmla="*/ 975118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59 w 832606"/>
              <a:gd name="csY0" fmla="*/ 0 h 1387187"/>
              <a:gd name="csX1" fmla="*/ 304292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74859 w 832606"/>
              <a:gd name="csY0" fmla="*/ 0 h 1387187"/>
              <a:gd name="csX1" fmla="*/ 249027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42257 w 799988"/>
              <a:gd name="csY0" fmla="*/ 0 h 1387187"/>
              <a:gd name="csX1" fmla="*/ 216425 w 799988"/>
              <a:gd name="csY1" fmla="*/ 103909 h 1387187"/>
              <a:gd name="csX2" fmla="*/ 615578 w 799988"/>
              <a:gd name="csY2" fmla="*/ 187745 h 1387187"/>
              <a:gd name="csX3" fmla="*/ 34739 w 799988"/>
              <a:gd name="csY3" fmla="*/ 316246 h 1387187"/>
              <a:gd name="csX4" fmla="*/ 708271 w 799988"/>
              <a:gd name="csY4" fmla="*/ 427654 h 1387187"/>
              <a:gd name="csX5" fmla="*/ 22893 w 799988"/>
              <a:gd name="csY5" fmla="*/ 535673 h 1387187"/>
              <a:gd name="csX6" fmla="*/ 799976 w 799988"/>
              <a:gd name="csY6" fmla="*/ 631668 h 1387187"/>
              <a:gd name="csX7" fmla="*/ 521 w 799988"/>
              <a:gd name="csY7" fmla="*/ 757057 h 1387187"/>
              <a:gd name="csX8" fmla="*/ 668500 w 799988"/>
              <a:gd name="csY8" fmla="*/ 883463 h 1387187"/>
              <a:gd name="csX9" fmla="*/ 77069 w 799988"/>
              <a:gd name="csY9" fmla="*/ 975118 h 1387187"/>
              <a:gd name="csX10" fmla="*/ 535699 w 799988"/>
              <a:gd name="csY10" fmla="*/ 1063886 h 1387187"/>
              <a:gd name="csX11" fmla="*/ 279333 w 799988"/>
              <a:gd name="csY11" fmla="*/ 1153829 h 1387187"/>
              <a:gd name="csX12" fmla="*/ 386771 w 799988"/>
              <a:gd name="csY12" fmla="*/ 1256543 h 1387187"/>
              <a:gd name="csX13" fmla="*/ 364324 w 799988"/>
              <a:gd name="csY13" fmla="*/ 1387187 h 1387187"/>
              <a:gd name="csX0" fmla="*/ 474861 w 832607"/>
              <a:gd name="csY0" fmla="*/ 0 h 1387187"/>
              <a:gd name="csX1" fmla="*/ 249029 w 832607"/>
              <a:gd name="csY1" fmla="*/ 103909 h 1387187"/>
              <a:gd name="csX2" fmla="*/ 648182 w 832607"/>
              <a:gd name="csY2" fmla="*/ 187745 h 1387187"/>
              <a:gd name="csX3" fmla="*/ 67343 w 832607"/>
              <a:gd name="csY3" fmla="*/ 316246 h 1387187"/>
              <a:gd name="csX4" fmla="*/ 740875 w 832607"/>
              <a:gd name="csY4" fmla="*/ 427654 h 1387187"/>
              <a:gd name="csX5" fmla="*/ 233 w 832607"/>
              <a:gd name="csY5" fmla="*/ 535673 h 1387187"/>
              <a:gd name="csX6" fmla="*/ 832580 w 832607"/>
              <a:gd name="csY6" fmla="*/ 631668 h 1387187"/>
              <a:gd name="csX7" fmla="*/ 33125 w 832607"/>
              <a:gd name="csY7" fmla="*/ 757057 h 1387187"/>
              <a:gd name="csX8" fmla="*/ 701104 w 832607"/>
              <a:gd name="csY8" fmla="*/ 883463 h 1387187"/>
              <a:gd name="csX9" fmla="*/ 109673 w 832607"/>
              <a:gd name="csY9" fmla="*/ 975118 h 1387187"/>
              <a:gd name="csX10" fmla="*/ 568303 w 832607"/>
              <a:gd name="csY10" fmla="*/ 1063886 h 1387187"/>
              <a:gd name="csX11" fmla="*/ 311937 w 832607"/>
              <a:gd name="csY11" fmla="*/ 1153829 h 1387187"/>
              <a:gd name="csX12" fmla="*/ 419375 w 832607"/>
              <a:gd name="csY12" fmla="*/ 1256543 h 1387187"/>
              <a:gd name="csX13" fmla="*/ 396928 w 832607"/>
              <a:gd name="csY13" fmla="*/ 1387187 h 1387187"/>
              <a:gd name="csX0" fmla="*/ 479077 w 836795"/>
              <a:gd name="csY0" fmla="*/ 0 h 1387187"/>
              <a:gd name="csX1" fmla="*/ 253245 w 836795"/>
              <a:gd name="csY1" fmla="*/ 103909 h 1387187"/>
              <a:gd name="csX2" fmla="*/ 652398 w 836795"/>
              <a:gd name="csY2" fmla="*/ 187745 h 1387187"/>
              <a:gd name="csX3" fmla="*/ 71559 w 836795"/>
              <a:gd name="csY3" fmla="*/ 316246 h 1387187"/>
              <a:gd name="csX4" fmla="*/ 745091 w 836795"/>
              <a:gd name="csY4" fmla="*/ 427654 h 1387187"/>
              <a:gd name="csX5" fmla="*/ 4449 w 836795"/>
              <a:gd name="csY5" fmla="*/ 535673 h 1387187"/>
              <a:gd name="csX6" fmla="*/ 836796 w 836795"/>
              <a:gd name="csY6" fmla="*/ 631668 h 1387187"/>
              <a:gd name="csX7" fmla="*/ 498 w 836795"/>
              <a:gd name="csY7" fmla="*/ 783271 h 1387187"/>
              <a:gd name="csX8" fmla="*/ 705320 w 836795"/>
              <a:gd name="csY8" fmla="*/ 883463 h 1387187"/>
              <a:gd name="csX9" fmla="*/ 113889 w 836795"/>
              <a:gd name="csY9" fmla="*/ 975118 h 1387187"/>
              <a:gd name="csX10" fmla="*/ 572519 w 836795"/>
              <a:gd name="csY10" fmla="*/ 1063886 h 1387187"/>
              <a:gd name="csX11" fmla="*/ 316153 w 836795"/>
              <a:gd name="csY11" fmla="*/ 1153829 h 1387187"/>
              <a:gd name="csX12" fmla="*/ 423591 w 836795"/>
              <a:gd name="csY12" fmla="*/ 1256543 h 1387187"/>
              <a:gd name="csX13" fmla="*/ 401144 w 836795"/>
              <a:gd name="csY13" fmla="*/ 1387187 h 1387187"/>
              <a:gd name="csX0" fmla="*/ 479077 w 836797"/>
              <a:gd name="csY0" fmla="*/ 0 h 1583766"/>
              <a:gd name="csX1" fmla="*/ 253245 w 836797"/>
              <a:gd name="csY1" fmla="*/ 103909 h 1583766"/>
              <a:gd name="csX2" fmla="*/ 652398 w 836797"/>
              <a:gd name="csY2" fmla="*/ 187745 h 1583766"/>
              <a:gd name="csX3" fmla="*/ 71559 w 836797"/>
              <a:gd name="csY3" fmla="*/ 316246 h 1583766"/>
              <a:gd name="csX4" fmla="*/ 745091 w 836797"/>
              <a:gd name="csY4" fmla="*/ 427654 h 1583766"/>
              <a:gd name="csX5" fmla="*/ 4449 w 836797"/>
              <a:gd name="csY5" fmla="*/ 535673 h 1583766"/>
              <a:gd name="csX6" fmla="*/ 836796 w 836797"/>
              <a:gd name="csY6" fmla="*/ 631668 h 1583766"/>
              <a:gd name="csX7" fmla="*/ 498 w 836797"/>
              <a:gd name="csY7" fmla="*/ 783271 h 1583766"/>
              <a:gd name="csX8" fmla="*/ 705320 w 836797"/>
              <a:gd name="csY8" fmla="*/ 883463 h 1583766"/>
              <a:gd name="csX9" fmla="*/ 113889 w 836797"/>
              <a:gd name="csY9" fmla="*/ 975118 h 1583766"/>
              <a:gd name="csX10" fmla="*/ 572519 w 836797"/>
              <a:gd name="csY10" fmla="*/ 1063886 h 1583766"/>
              <a:gd name="csX11" fmla="*/ 316153 w 836797"/>
              <a:gd name="csY11" fmla="*/ 1153829 h 1583766"/>
              <a:gd name="csX12" fmla="*/ 423591 w 836797"/>
              <a:gd name="csY12" fmla="*/ 1256543 h 1583766"/>
              <a:gd name="csX13" fmla="*/ 401143 w 836797"/>
              <a:gd name="csY13" fmla="*/ 1583766 h 1583766"/>
              <a:gd name="csX0" fmla="*/ 479077 w 836795"/>
              <a:gd name="csY0" fmla="*/ 42649 h 1626415"/>
              <a:gd name="csX1" fmla="*/ 447072 w 836795"/>
              <a:gd name="csY1" fmla="*/ 3635 h 1626415"/>
              <a:gd name="csX2" fmla="*/ 253245 w 836795"/>
              <a:gd name="csY2" fmla="*/ 146558 h 1626415"/>
              <a:gd name="csX3" fmla="*/ 652398 w 836795"/>
              <a:gd name="csY3" fmla="*/ 230394 h 1626415"/>
              <a:gd name="csX4" fmla="*/ 71559 w 836795"/>
              <a:gd name="csY4" fmla="*/ 358895 h 1626415"/>
              <a:gd name="csX5" fmla="*/ 745091 w 836795"/>
              <a:gd name="csY5" fmla="*/ 470303 h 1626415"/>
              <a:gd name="csX6" fmla="*/ 4449 w 836795"/>
              <a:gd name="csY6" fmla="*/ 578322 h 1626415"/>
              <a:gd name="csX7" fmla="*/ 836796 w 836795"/>
              <a:gd name="csY7" fmla="*/ 674317 h 1626415"/>
              <a:gd name="csX8" fmla="*/ 498 w 836795"/>
              <a:gd name="csY8" fmla="*/ 825920 h 1626415"/>
              <a:gd name="csX9" fmla="*/ 705320 w 836795"/>
              <a:gd name="csY9" fmla="*/ 926112 h 1626415"/>
              <a:gd name="csX10" fmla="*/ 113889 w 836795"/>
              <a:gd name="csY10" fmla="*/ 1017767 h 1626415"/>
              <a:gd name="csX11" fmla="*/ 572519 w 836795"/>
              <a:gd name="csY11" fmla="*/ 1106535 h 1626415"/>
              <a:gd name="csX12" fmla="*/ 316153 w 836795"/>
              <a:gd name="csY12" fmla="*/ 1196478 h 1626415"/>
              <a:gd name="csX13" fmla="*/ 423591 w 836795"/>
              <a:gd name="csY13" fmla="*/ 1299192 h 1626415"/>
              <a:gd name="csX14" fmla="*/ 401143 w 836795"/>
              <a:gd name="csY14" fmla="*/ 1626415 h 1626415"/>
              <a:gd name="csX0" fmla="*/ 479077 w 836797"/>
              <a:gd name="csY0" fmla="*/ 408788 h 1992554"/>
              <a:gd name="csX1" fmla="*/ 447071 w 836797"/>
              <a:gd name="csY1" fmla="*/ 522 h 1992554"/>
              <a:gd name="csX2" fmla="*/ 253245 w 836797"/>
              <a:gd name="csY2" fmla="*/ 512697 h 1992554"/>
              <a:gd name="csX3" fmla="*/ 652398 w 836797"/>
              <a:gd name="csY3" fmla="*/ 596533 h 1992554"/>
              <a:gd name="csX4" fmla="*/ 71559 w 836797"/>
              <a:gd name="csY4" fmla="*/ 725034 h 1992554"/>
              <a:gd name="csX5" fmla="*/ 745091 w 836797"/>
              <a:gd name="csY5" fmla="*/ 836442 h 1992554"/>
              <a:gd name="csX6" fmla="*/ 4449 w 836797"/>
              <a:gd name="csY6" fmla="*/ 944461 h 1992554"/>
              <a:gd name="csX7" fmla="*/ 836796 w 836797"/>
              <a:gd name="csY7" fmla="*/ 1040456 h 1992554"/>
              <a:gd name="csX8" fmla="*/ 498 w 836797"/>
              <a:gd name="csY8" fmla="*/ 1192059 h 1992554"/>
              <a:gd name="csX9" fmla="*/ 705320 w 836797"/>
              <a:gd name="csY9" fmla="*/ 1292251 h 1992554"/>
              <a:gd name="csX10" fmla="*/ 113889 w 836797"/>
              <a:gd name="csY10" fmla="*/ 1383906 h 1992554"/>
              <a:gd name="csX11" fmla="*/ 572519 w 836797"/>
              <a:gd name="csY11" fmla="*/ 1472674 h 1992554"/>
              <a:gd name="csX12" fmla="*/ 316153 w 836797"/>
              <a:gd name="csY12" fmla="*/ 1562617 h 1992554"/>
              <a:gd name="csX13" fmla="*/ 423591 w 836797"/>
              <a:gd name="csY13" fmla="*/ 1665331 h 1992554"/>
              <a:gd name="csX14" fmla="*/ 401143 w 836797"/>
              <a:gd name="csY14" fmla="*/ 1992554 h 1992554"/>
              <a:gd name="csX0" fmla="*/ 479077 w 836795"/>
              <a:gd name="csY0" fmla="*/ 151088 h 1734854"/>
              <a:gd name="csX1" fmla="*/ 368313 w 836795"/>
              <a:gd name="csY1" fmla="*/ 1305 h 1734854"/>
              <a:gd name="csX2" fmla="*/ 253245 w 836795"/>
              <a:gd name="csY2" fmla="*/ 254997 h 1734854"/>
              <a:gd name="csX3" fmla="*/ 652398 w 836795"/>
              <a:gd name="csY3" fmla="*/ 338833 h 1734854"/>
              <a:gd name="csX4" fmla="*/ 71559 w 836795"/>
              <a:gd name="csY4" fmla="*/ 467334 h 1734854"/>
              <a:gd name="csX5" fmla="*/ 745091 w 836795"/>
              <a:gd name="csY5" fmla="*/ 578742 h 1734854"/>
              <a:gd name="csX6" fmla="*/ 4449 w 836795"/>
              <a:gd name="csY6" fmla="*/ 686761 h 1734854"/>
              <a:gd name="csX7" fmla="*/ 836796 w 836795"/>
              <a:gd name="csY7" fmla="*/ 782756 h 1734854"/>
              <a:gd name="csX8" fmla="*/ 498 w 836795"/>
              <a:gd name="csY8" fmla="*/ 934359 h 1734854"/>
              <a:gd name="csX9" fmla="*/ 705320 w 836795"/>
              <a:gd name="csY9" fmla="*/ 1034551 h 1734854"/>
              <a:gd name="csX10" fmla="*/ 113889 w 836795"/>
              <a:gd name="csY10" fmla="*/ 1126206 h 1734854"/>
              <a:gd name="csX11" fmla="*/ 572519 w 836795"/>
              <a:gd name="csY11" fmla="*/ 1214974 h 1734854"/>
              <a:gd name="csX12" fmla="*/ 316153 w 836795"/>
              <a:gd name="csY12" fmla="*/ 1304917 h 1734854"/>
              <a:gd name="csX13" fmla="*/ 423591 w 836795"/>
              <a:gd name="csY13" fmla="*/ 1407631 h 1734854"/>
              <a:gd name="csX14" fmla="*/ 401143 w 836795"/>
              <a:gd name="csY14" fmla="*/ 1734854 h 1734854"/>
              <a:gd name="csX0" fmla="*/ 557833 w 836797"/>
              <a:gd name="csY0" fmla="*/ 136 h 1971617"/>
              <a:gd name="csX1" fmla="*/ 368313 w 836797"/>
              <a:gd name="csY1" fmla="*/ 238068 h 1971617"/>
              <a:gd name="csX2" fmla="*/ 253245 w 836797"/>
              <a:gd name="csY2" fmla="*/ 491760 h 1971617"/>
              <a:gd name="csX3" fmla="*/ 652398 w 836797"/>
              <a:gd name="csY3" fmla="*/ 575596 h 1971617"/>
              <a:gd name="csX4" fmla="*/ 71559 w 836797"/>
              <a:gd name="csY4" fmla="*/ 704097 h 1971617"/>
              <a:gd name="csX5" fmla="*/ 745091 w 836797"/>
              <a:gd name="csY5" fmla="*/ 815505 h 1971617"/>
              <a:gd name="csX6" fmla="*/ 4449 w 836797"/>
              <a:gd name="csY6" fmla="*/ 923524 h 1971617"/>
              <a:gd name="csX7" fmla="*/ 836796 w 836797"/>
              <a:gd name="csY7" fmla="*/ 1019519 h 1971617"/>
              <a:gd name="csX8" fmla="*/ 498 w 836797"/>
              <a:gd name="csY8" fmla="*/ 1171122 h 1971617"/>
              <a:gd name="csX9" fmla="*/ 705320 w 836797"/>
              <a:gd name="csY9" fmla="*/ 1271314 h 1971617"/>
              <a:gd name="csX10" fmla="*/ 113889 w 836797"/>
              <a:gd name="csY10" fmla="*/ 1362969 h 1971617"/>
              <a:gd name="csX11" fmla="*/ 572519 w 836797"/>
              <a:gd name="csY11" fmla="*/ 1451737 h 1971617"/>
              <a:gd name="csX12" fmla="*/ 316153 w 836797"/>
              <a:gd name="csY12" fmla="*/ 1541680 h 1971617"/>
              <a:gd name="csX13" fmla="*/ 423591 w 836797"/>
              <a:gd name="csY13" fmla="*/ 1644394 h 1971617"/>
              <a:gd name="csX14" fmla="*/ 401143 w 836797"/>
              <a:gd name="csY14" fmla="*/ 1971617 h 1971617"/>
              <a:gd name="csX0" fmla="*/ 557833 w 836795"/>
              <a:gd name="csY0" fmla="*/ 88 h 1971569"/>
              <a:gd name="csX1" fmla="*/ 486449 w 836795"/>
              <a:gd name="csY1" fmla="*/ 367260 h 1971569"/>
              <a:gd name="csX2" fmla="*/ 253245 w 836795"/>
              <a:gd name="csY2" fmla="*/ 491712 h 1971569"/>
              <a:gd name="csX3" fmla="*/ 652398 w 836795"/>
              <a:gd name="csY3" fmla="*/ 575548 h 1971569"/>
              <a:gd name="csX4" fmla="*/ 71559 w 836795"/>
              <a:gd name="csY4" fmla="*/ 704049 h 1971569"/>
              <a:gd name="csX5" fmla="*/ 745091 w 836795"/>
              <a:gd name="csY5" fmla="*/ 815457 h 1971569"/>
              <a:gd name="csX6" fmla="*/ 4449 w 836795"/>
              <a:gd name="csY6" fmla="*/ 923476 h 1971569"/>
              <a:gd name="csX7" fmla="*/ 836796 w 836795"/>
              <a:gd name="csY7" fmla="*/ 1019471 h 1971569"/>
              <a:gd name="csX8" fmla="*/ 498 w 836795"/>
              <a:gd name="csY8" fmla="*/ 1171074 h 1971569"/>
              <a:gd name="csX9" fmla="*/ 705320 w 836795"/>
              <a:gd name="csY9" fmla="*/ 1271266 h 1971569"/>
              <a:gd name="csX10" fmla="*/ 113889 w 836795"/>
              <a:gd name="csY10" fmla="*/ 1362921 h 1971569"/>
              <a:gd name="csX11" fmla="*/ 572519 w 836795"/>
              <a:gd name="csY11" fmla="*/ 1451689 h 1971569"/>
              <a:gd name="csX12" fmla="*/ 316153 w 836795"/>
              <a:gd name="csY12" fmla="*/ 1541632 h 1971569"/>
              <a:gd name="csX13" fmla="*/ 423591 w 836795"/>
              <a:gd name="csY13" fmla="*/ 1644346 h 1971569"/>
              <a:gd name="csX14" fmla="*/ 401143 w 836795"/>
              <a:gd name="csY14" fmla="*/ 1971569 h 1971569"/>
              <a:gd name="csX0" fmla="*/ 459383 w 836797"/>
              <a:gd name="csY0" fmla="*/ 136 h 1842373"/>
              <a:gd name="csX1" fmla="*/ 486449 w 836797"/>
              <a:gd name="csY1" fmla="*/ 238064 h 1842373"/>
              <a:gd name="csX2" fmla="*/ 253245 w 836797"/>
              <a:gd name="csY2" fmla="*/ 362516 h 1842373"/>
              <a:gd name="csX3" fmla="*/ 652398 w 836797"/>
              <a:gd name="csY3" fmla="*/ 446352 h 1842373"/>
              <a:gd name="csX4" fmla="*/ 71559 w 836797"/>
              <a:gd name="csY4" fmla="*/ 574853 h 1842373"/>
              <a:gd name="csX5" fmla="*/ 745091 w 836797"/>
              <a:gd name="csY5" fmla="*/ 686261 h 1842373"/>
              <a:gd name="csX6" fmla="*/ 4449 w 836797"/>
              <a:gd name="csY6" fmla="*/ 794280 h 1842373"/>
              <a:gd name="csX7" fmla="*/ 836796 w 836797"/>
              <a:gd name="csY7" fmla="*/ 890275 h 1842373"/>
              <a:gd name="csX8" fmla="*/ 498 w 836797"/>
              <a:gd name="csY8" fmla="*/ 1041878 h 1842373"/>
              <a:gd name="csX9" fmla="*/ 705320 w 836797"/>
              <a:gd name="csY9" fmla="*/ 1142070 h 1842373"/>
              <a:gd name="csX10" fmla="*/ 113889 w 836797"/>
              <a:gd name="csY10" fmla="*/ 1233725 h 1842373"/>
              <a:gd name="csX11" fmla="*/ 572519 w 836797"/>
              <a:gd name="csY11" fmla="*/ 1322493 h 1842373"/>
              <a:gd name="csX12" fmla="*/ 316153 w 836797"/>
              <a:gd name="csY12" fmla="*/ 1412436 h 1842373"/>
              <a:gd name="csX13" fmla="*/ 423591 w 836797"/>
              <a:gd name="csY13" fmla="*/ 1515150 h 1842373"/>
              <a:gd name="csX14" fmla="*/ 401143 w 836797"/>
              <a:gd name="csY14" fmla="*/ 1842373 h 1842373"/>
              <a:gd name="csX0" fmla="*/ 459383 w 836795"/>
              <a:gd name="csY0" fmla="*/ 119 h 1842356"/>
              <a:gd name="csX1" fmla="*/ 427381 w 836795"/>
              <a:gd name="csY1" fmla="*/ 274972 h 1842356"/>
              <a:gd name="csX2" fmla="*/ 253245 w 836795"/>
              <a:gd name="csY2" fmla="*/ 362499 h 1842356"/>
              <a:gd name="csX3" fmla="*/ 652398 w 836795"/>
              <a:gd name="csY3" fmla="*/ 446335 h 1842356"/>
              <a:gd name="csX4" fmla="*/ 71559 w 836795"/>
              <a:gd name="csY4" fmla="*/ 574836 h 1842356"/>
              <a:gd name="csX5" fmla="*/ 745091 w 836795"/>
              <a:gd name="csY5" fmla="*/ 686244 h 1842356"/>
              <a:gd name="csX6" fmla="*/ 4449 w 836795"/>
              <a:gd name="csY6" fmla="*/ 794263 h 1842356"/>
              <a:gd name="csX7" fmla="*/ 836796 w 836795"/>
              <a:gd name="csY7" fmla="*/ 890258 h 1842356"/>
              <a:gd name="csX8" fmla="*/ 498 w 836795"/>
              <a:gd name="csY8" fmla="*/ 1041861 h 1842356"/>
              <a:gd name="csX9" fmla="*/ 705320 w 836795"/>
              <a:gd name="csY9" fmla="*/ 1142053 h 1842356"/>
              <a:gd name="csX10" fmla="*/ 113889 w 836795"/>
              <a:gd name="csY10" fmla="*/ 1233708 h 1842356"/>
              <a:gd name="csX11" fmla="*/ 572519 w 836795"/>
              <a:gd name="csY11" fmla="*/ 1322476 h 1842356"/>
              <a:gd name="csX12" fmla="*/ 316153 w 836795"/>
              <a:gd name="csY12" fmla="*/ 1412419 h 1842356"/>
              <a:gd name="csX13" fmla="*/ 423591 w 836795"/>
              <a:gd name="csY13" fmla="*/ 1515133 h 1842356"/>
              <a:gd name="csX14" fmla="*/ 401143 w 836795"/>
              <a:gd name="csY14" fmla="*/ 1842356 h 18423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836795" h="1842356">
                <a:moveTo>
                  <a:pt x="459383" y="119"/>
                </a:moveTo>
                <a:cubicBezTo>
                  <a:pt x="454049" y="-6383"/>
                  <a:pt x="465020" y="257654"/>
                  <a:pt x="427381" y="274972"/>
                </a:cubicBezTo>
                <a:cubicBezTo>
                  <a:pt x="389742" y="292290"/>
                  <a:pt x="215742" y="333939"/>
                  <a:pt x="253245" y="362499"/>
                </a:cubicBezTo>
                <a:cubicBezTo>
                  <a:pt x="290748" y="391059"/>
                  <a:pt x="682679" y="410946"/>
                  <a:pt x="652398" y="446335"/>
                </a:cubicBezTo>
                <a:cubicBezTo>
                  <a:pt x="622117" y="481724"/>
                  <a:pt x="56110" y="534851"/>
                  <a:pt x="71559" y="574836"/>
                </a:cubicBezTo>
                <a:cubicBezTo>
                  <a:pt x="87008" y="614821"/>
                  <a:pt x="756276" y="649673"/>
                  <a:pt x="745091" y="686244"/>
                </a:cubicBezTo>
                <a:cubicBezTo>
                  <a:pt x="733906" y="722815"/>
                  <a:pt x="-10835" y="760261"/>
                  <a:pt x="4449" y="794263"/>
                </a:cubicBezTo>
                <a:cubicBezTo>
                  <a:pt x="19733" y="828265"/>
                  <a:pt x="837454" y="848992"/>
                  <a:pt x="836796" y="890258"/>
                </a:cubicBezTo>
                <a:cubicBezTo>
                  <a:pt x="836138" y="931524"/>
                  <a:pt x="22411" y="999895"/>
                  <a:pt x="498" y="1041861"/>
                </a:cubicBezTo>
                <a:cubicBezTo>
                  <a:pt x="-21415" y="1083827"/>
                  <a:pt x="686422" y="1110079"/>
                  <a:pt x="705320" y="1142053"/>
                </a:cubicBezTo>
                <a:cubicBezTo>
                  <a:pt x="724219" y="1174028"/>
                  <a:pt x="136022" y="1203638"/>
                  <a:pt x="113889" y="1233708"/>
                </a:cubicBezTo>
                <a:cubicBezTo>
                  <a:pt x="91756" y="1263778"/>
                  <a:pt x="538808" y="1292691"/>
                  <a:pt x="572519" y="1322476"/>
                </a:cubicBezTo>
                <a:cubicBezTo>
                  <a:pt x="606230" y="1352261"/>
                  <a:pt x="340974" y="1380310"/>
                  <a:pt x="316153" y="1412419"/>
                </a:cubicBezTo>
                <a:cubicBezTo>
                  <a:pt x="291332" y="1444529"/>
                  <a:pt x="407139" y="1480497"/>
                  <a:pt x="423591" y="1515133"/>
                </a:cubicBezTo>
                <a:cubicBezTo>
                  <a:pt x="426723" y="1564587"/>
                  <a:pt x="381230" y="1799930"/>
                  <a:pt x="401143" y="1842356"/>
                </a:cubicBezTo>
              </a:path>
            </a:pathLst>
          </a:custGeom>
          <a:noFill/>
          <a:ln w="31750" cap="flat">
            <a:solidFill>
              <a:srgbClr val="E20000"/>
            </a:solidFill>
            <a:prstDash val="solid"/>
            <a:miter lim="800000"/>
            <a:headEnd type="none" w="med" len="med"/>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icrosoft New Tai Lue"/>
              <a:ea typeface="+mn-ea"/>
              <a:cs typeface="+mn-cs"/>
            </a:endParaRPr>
          </a:p>
        </p:txBody>
      </p:sp>
      <p:sp>
        <p:nvSpPr>
          <p:cNvPr id="2751" name="Freeform: Shape 2750">
            <a:extLst>
              <a:ext uri="{FF2B5EF4-FFF2-40B4-BE49-F238E27FC236}">
                <a16:creationId xmlns:a16="http://schemas.microsoft.com/office/drawing/2014/main" id="{26DCA46D-1617-73EF-DF26-D468A3B61C1E}"/>
              </a:ext>
            </a:extLst>
          </p:cNvPr>
          <p:cNvSpPr/>
          <p:nvPr/>
        </p:nvSpPr>
        <p:spPr>
          <a:xfrm rot="5400000" flipH="1">
            <a:off x="8012748" y="4082528"/>
            <a:ext cx="117066" cy="429079"/>
          </a:xfrm>
          <a:custGeom>
            <a:avLst/>
            <a:gdLst>
              <a:gd name="connsiteX0" fmla="*/ 91134 w 195046"/>
              <a:gd name="connsiteY0" fmla="*/ 0 h 1387187"/>
              <a:gd name="connsiteX1" fmla="*/ 2811 w 195046"/>
              <a:gd name="connsiteY1" fmla="*/ 103909 h 1387187"/>
              <a:gd name="connsiteX2" fmla="*/ 184652 w 195046"/>
              <a:gd name="connsiteY2" fmla="*/ 187037 h 1387187"/>
              <a:gd name="connsiteX3" fmla="*/ 13202 w 195046"/>
              <a:gd name="connsiteY3" fmla="*/ 306532 h 1387187"/>
              <a:gd name="connsiteX4" fmla="*/ 189847 w 195046"/>
              <a:gd name="connsiteY4" fmla="*/ 431223 h 1387187"/>
              <a:gd name="connsiteX5" fmla="*/ 33984 w 195046"/>
              <a:gd name="connsiteY5" fmla="*/ 519546 h 1387187"/>
              <a:gd name="connsiteX6" fmla="*/ 174261 w 195046"/>
              <a:gd name="connsiteY6" fmla="*/ 628650 h 1387187"/>
              <a:gd name="connsiteX7" fmla="*/ 13202 w 195046"/>
              <a:gd name="connsiteY7" fmla="*/ 774123 h 1387187"/>
              <a:gd name="connsiteX8" fmla="*/ 189847 w 195046"/>
              <a:gd name="connsiteY8" fmla="*/ 857250 h 1387187"/>
              <a:gd name="connsiteX9" fmla="*/ 13202 w 195046"/>
              <a:gd name="connsiteY9" fmla="*/ 981941 h 1387187"/>
              <a:gd name="connsiteX10" fmla="*/ 195043 w 195046"/>
              <a:gd name="connsiteY10" fmla="*/ 1091046 h 1387187"/>
              <a:gd name="connsiteX11" fmla="*/ 8007 w 195046"/>
              <a:gd name="connsiteY11" fmla="*/ 1179368 h 1387187"/>
              <a:gd name="connsiteX12" fmla="*/ 111916 w 195046"/>
              <a:gd name="connsiteY12" fmla="*/ 1252105 h 1387187"/>
              <a:gd name="connsiteX13" fmla="*/ 106720 w 195046"/>
              <a:gd name="connsiteY13" fmla="*/ 1387187 h 1387187"/>
              <a:gd name="connsiteX0" fmla="*/ 181842 w 192235"/>
              <a:gd name="connsiteY0" fmla="*/ 0 h 1387187"/>
              <a:gd name="connsiteX1" fmla="*/ 0 w 192235"/>
              <a:gd name="connsiteY1" fmla="*/ 103909 h 1387187"/>
              <a:gd name="connsiteX2" fmla="*/ 181841 w 192235"/>
              <a:gd name="connsiteY2" fmla="*/ 187037 h 1387187"/>
              <a:gd name="connsiteX3" fmla="*/ 10391 w 192235"/>
              <a:gd name="connsiteY3" fmla="*/ 306532 h 1387187"/>
              <a:gd name="connsiteX4" fmla="*/ 187036 w 192235"/>
              <a:gd name="connsiteY4" fmla="*/ 431223 h 1387187"/>
              <a:gd name="connsiteX5" fmla="*/ 31173 w 192235"/>
              <a:gd name="connsiteY5" fmla="*/ 519546 h 1387187"/>
              <a:gd name="connsiteX6" fmla="*/ 171450 w 192235"/>
              <a:gd name="connsiteY6" fmla="*/ 628650 h 1387187"/>
              <a:gd name="connsiteX7" fmla="*/ 10391 w 192235"/>
              <a:gd name="connsiteY7" fmla="*/ 774123 h 1387187"/>
              <a:gd name="connsiteX8" fmla="*/ 187036 w 192235"/>
              <a:gd name="connsiteY8" fmla="*/ 857250 h 1387187"/>
              <a:gd name="connsiteX9" fmla="*/ 10391 w 192235"/>
              <a:gd name="connsiteY9" fmla="*/ 981941 h 1387187"/>
              <a:gd name="connsiteX10" fmla="*/ 192232 w 192235"/>
              <a:gd name="connsiteY10" fmla="*/ 1091046 h 1387187"/>
              <a:gd name="connsiteX11" fmla="*/ 5196 w 192235"/>
              <a:gd name="connsiteY11" fmla="*/ 1179368 h 1387187"/>
              <a:gd name="connsiteX12" fmla="*/ 109105 w 192235"/>
              <a:gd name="connsiteY12" fmla="*/ 1252105 h 1387187"/>
              <a:gd name="connsiteX13" fmla="*/ 103909 w 192235"/>
              <a:gd name="connsiteY13" fmla="*/ 1387187 h 1387187"/>
              <a:gd name="connsiteX0" fmla="*/ 181858 w 192260"/>
              <a:gd name="connsiteY0" fmla="*/ 0 h 1387187"/>
              <a:gd name="connsiteX1" fmla="*/ 16 w 192260"/>
              <a:gd name="connsiteY1" fmla="*/ 103909 h 1387187"/>
              <a:gd name="connsiteX2" fmla="*/ 192248 w 192260"/>
              <a:gd name="connsiteY2" fmla="*/ 218210 h 1387187"/>
              <a:gd name="connsiteX3" fmla="*/ 10407 w 192260"/>
              <a:gd name="connsiteY3" fmla="*/ 306532 h 1387187"/>
              <a:gd name="connsiteX4" fmla="*/ 187052 w 192260"/>
              <a:gd name="connsiteY4" fmla="*/ 431223 h 1387187"/>
              <a:gd name="connsiteX5" fmla="*/ 31189 w 192260"/>
              <a:gd name="connsiteY5" fmla="*/ 519546 h 1387187"/>
              <a:gd name="connsiteX6" fmla="*/ 171466 w 192260"/>
              <a:gd name="connsiteY6" fmla="*/ 628650 h 1387187"/>
              <a:gd name="connsiteX7" fmla="*/ 10407 w 192260"/>
              <a:gd name="connsiteY7" fmla="*/ 774123 h 1387187"/>
              <a:gd name="connsiteX8" fmla="*/ 187052 w 192260"/>
              <a:gd name="connsiteY8" fmla="*/ 857250 h 1387187"/>
              <a:gd name="connsiteX9" fmla="*/ 10407 w 192260"/>
              <a:gd name="connsiteY9" fmla="*/ 981941 h 1387187"/>
              <a:gd name="connsiteX10" fmla="*/ 192248 w 192260"/>
              <a:gd name="connsiteY10" fmla="*/ 1091046 h 1387187"/>
              <a:gd name="connsiteX11" fmla="*/ 5212 w 192260"/>
              <a:gd name="connsiteY11" fmla="*/ 1179368 h 1387187"/>
              <a:gd name="connsiteX12" fmla="*/ 109121 w 192260"/>
              <a:gd name="connsiteY12" fmla="*/ 1252105 h 1387187"/>
              <a:gd name="connsiteX13" fmla="*/ 103925 w 192260"/>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8136"/>
              <a:gd name="connsiteY0" fmla="*/ 0 h 1387187"/>
              <a:gd name="connsiteX1" fmla="*/ 16 w 208136"/>
              <a:gd name="connsiteY1" fmla="*/ 103909 h 1387187"/>
              <a:gd name="connsiteX2" fmla="*/ 192248 w 208136"/>
              <a:gd name="connsiteY2" fmla="*/ 218210 h 1387187"/>
              <a:gd name="connsiteX3" fmla="*/ 10407 w 208136"/>
              <a:gd name="connsiteY3" fmla="*/ 306532 h 1387187"/>
              <a:gd name="connsiteX4" fmla="*/ 207833 w 208136"/>
              <a:gd name="connsiteY4" fmla="*/ 394855 h 1387187"/>
              <a:gd name="connsiteX5" fmla="*/ 31189 w 208136"/>
              <a:gd name="connsiteY5" fmla="*/ 519546 h 1387187"/>
              <a:gd name="connsiteX6" fmla="*/ 171466 w 208136"/>
              <a:gd name="connsiteY6" fmla="*/ 628650 h 1387187"/>
              <a:gd name="connsiteX7" fmla="*/ 10407 w 208136"/>
              <a:gd name="connsiteY7" fmla="*/ 774123 h 1387187"/>
              <a:gd name="connsiteX8" fmla="*/ 187052 w 208136"/>
              <a:gd name="connsiteY8" fmla="*/ 857250 h 1387187"/>
              <a:gd name="connsiteX9" fmla="*/ 10407 w 208136"/>
              <a:gd name="connsiteY9" fmla="*/ 981941 h 1387187"/>
              <a:gd name="connsiteX10" fmla="*/ 192248 w 208136"/>
              <a:gd name="connsiteY10" fmla="*/ 1091046 h 1387187"/>
              <a:gd name="connsiteX11" fmla="*/ 5212 w 208136"/>
              <a:gd name="connsiteY11" fmla="*/ 1179368 h 1387187"/>
              <a:gd name="connsiteX12" fmla="*/ 109121 w 208136"/>
              <a:gd name="connsiteY12" fmla="*/ 1252105 h 1387187"/>
              <a:gd name="connsiteX13" fmla="*/ 103925 w 208136"/>
              <a:gd name="connsiteY13" fmla="*/ 1387187 h 1387187"/>
              <a:gd name="connsiteX0" fmla="*/ 181858 w 213324"/>
              <a:gd name="connsiteY0" fmla="*/ 0 h 1387187"/>
              <a:gd name="connsiteX1" fmla="*/ 16 w 213324"/>
              <a:gd name="connsiteY1" fmla="*/ 103909 h 1387187"/>
              <a:gd name="connsiteX2" fmla="*/ 192248 w 213324"/>
              <a:gd name="connsiteY2" fmla="*/ 218210 h 1387187"/>
              <a:gd name="connsiteX3" fmla="*/ 10407 w 213324"/>
              <a:gd name="connsiteY3" fmla="*/ 306532 h 1387187"/>
              <a:gd name="connsiteX4" fmla="*/ 213028 w 213324"/>
              <a:gd name="connsiteY4" fmla="*/ 420832 h 1387187"/>
              <a:gd name="connsiteX5" fmla="*/ 31189 w 213324"/>
              <a:gd name="connsiteY5" fmla="*/ 519546 h 1387187"/>
              <a:gd name="connsiteX6" fmla="*/ 171466 w 213324"/>
              <a:gd name="connsiteY6" fmla="*/ 628650 h 1387187"/>
              <a:gd name="connsiteX7" fmla="*/ 10407 w 213324"/>
              <a:gd name="connsiteY7" fmla="*/ 774123 h 1387187"/>
              <a:gd name="connsiteX8" fmla="*/ 187052 w 213324"/>
              <a:gd name="connsiteY8" fmla="*/ 857250 h 1387187"/>
              <a:gd name="connsiteX9" fmla="*/ 10407 w 213324"/>
              <a:gd name="connsiteY9" fmla="*/ 981941 h 1387187"/>
              <a:gd name="connsiteX10" fmla="*/ 192248 w 213324"/>
              <a:gd name="connsiteY10" fmla="*/ 1091046 h 1387187"/>
              <a:gd name="connsiteX11" fmla="*/ 5212 w 213324"/>
              <a:gd name="connsiteY11" fmla="*/ 1179368 h 1387187"/>
              <a:gd name="connsiteX12" fmla="*/ 109121 w 213324"/>
              <a:gd name="connsiteY12" fmla="*/ 1252105 h 1387187"/>
              <a:gd name="connsiteX13" fmla="*/ 103925 w 213324"/>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83 w 198320"/>
              <a:gd name="connsiteY0" fmla="*/ 0 h 1387187"/>
              <a:gd name="connsiteX1" fmla="*/ 41 w 198320"/>
              <a:gd name="connsiteY1" fmla="*/ 103909 h 1387187"/>
              <a:gd name="connsiteX2" fmla="*/ 198309 w 198320"/>
              <a:gd name="connsiteY2" fmla="*/ 194067 h 1387187"/>
              <a:gd name="connsiteX3" fmla="*/ 10432 w 198320"/>
              <a:gd name="connsiteY3" fmla="*/ 306532 h 1387187"/>
              <a:gd name="connsiteX4" fmla="*/ 197466 w 198320"/>
              <a:gd name="connsiteY4" fmla="*/ 389659 h 1387187"/>
              <a:gd name="connsiteX5" fmla="*/ 31214 w 198320"/>
              <a:gd name="connsiteY5" fmla="*/ 519546 h 1387187"/>
              <a:gd name="connsiteX6" fmla="*/ 171491 w 198320"/>
              <a:gd name="connsiteY6" fmla="*/ 628650 h 1387187"/>
              <a:gd name="connsiteX7" fmla="*/ 10432 w 198320"/>
              <a:gd name="connsiteY7" fmla="*/ 774123 h 1387187"/>
              <a:gd name="connsiteX8" fmla="*/ 187077 w 198320"/>
              <a:gd name="connsiteY8" fmla="*/ 857250 h 1387187"/>
              <a:gd name="connsiteX9" fmla="*/ 10432 w 198320"/>
              <a:gd name="connsiteY9" fmla="*/ 981941 h 1387187"/>
              <a:gd name="connsiteX10" fmla="*/ 192273 w 198320"/>
              <a:gd name="connsiteY10" fmla="*/ 1091046 h 1387187"/>
              <a:gd name="connsiteX11" fmla="*/ 5237 w 198320"/>
              <a:gd name="connsiteY11" fmla="*/ 1179368 h 1387187"/>
              <a:gd name="connsiteX12" fmla="*/ 109146 w 198320"/>
              <a:gd name="connsiteY12" fmla="*/ 1252105 h 1387187"/>
              <a:gd name="connsiteX13" fmla="*/ 103950 w 198320"/>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3 w 198309"/>
              <a:gd name="connsiteY9" fmla="*/ 958621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0506 w 196941"/>
              <a:gd name="connsiteY0" fmla="*/ 0 h 1387187"/>
              <a:gd name="connsiteX1" fmla="*/ 9939 w 196941"/>
              <a:gd name="connsiteY1" fmla="*/ 103909 h 1387187"/>
              <a:gd name="connsiteX2" fmla="*/ 196932 w 196941"/>
              <a:gd name="connsiteY2" fmla="*/ 194067 h 1387187"/>
              <a:gd name="connsiteX3" fmla="*/ 2 w 196941"/>
              <a:gd name="connsiteY3" fmla="*/ 306532 h 1387187"/>
              <a:gd name="connsiteX4" fmla="*/ 193072 w 196941"/>
              <a:gd name="connsiteY4" fmla="*/ 407766 h 1387187"/>
              <a:gd name="connsiteX5" fmla="*/ 5694 w 196941"/>
              <a:gd name="connsiteY5" fmla="*/ 522564 h 1387187"/>
              <a:gd name="connsiteX6" fmla="*/ 188221 w 196941"/>
              <a:gd name="connsiteY6" fmla="*/ 631668 h 1387187"/>
              <a:gd name="connsiteX7" fmla="*/ 15091 w 196941"/>
              <a:gd name="connsiteY7" fmla="*/ 743945 h 1387187"/>
              <a:gd name="connsiteX8" fmla="*/ 185700 w 196941"/>
              <a:gd name="connsiteY8" fmla="*/ 857250 h 1387187"/>
              <a:gd name="connsiteX9" fmla="*/ 9056 w 196941"/>
              <a:gd name="connsiteY9" fmla="*/ 958621 h 1387187"/>
              <a:gd name="connsiteX10" fmla="*/ 181842 w 196941"/>
              <a:gd name="connsiteY10" fmla="*/ 1063886 h 1387187"/>
              <a:gd name="connsiteX11" fmla="*/ 12914 w 196941"/>
              <a:gd name="connsiteY11" fmla="*/ 1143154 h 1387187"/>
              <a:gd name="connsiteX12" fmla="*/ 101733 w 196941"/>
              <a:gd name="connsiteY12" fmla="*/ 1252105 h 1387187"/>
              <a:gd name="connsiteX13" fmla="*/ 102573 w 196941"/>
              <a:gd name="connsiteY13" fmla="*/ 1387187 h 1387187"/>
              <a:gd name="connsiteX0" fmla="*/ 174815 w 191246"/>
              <a:gd name="connsiteY0" fmla="*/ 0 h 1387187"/>
              <a:gd name="connsiteX1" fmla="*/ 4248 w 191246"/>
              <a:gd name="connsiteY1" fmla="*/ 103909 h 1387187"/>
              <a:gd name="connsiteX2" fmla="*/ 191241 w 191246"/>
              <a:gd name="connsiteY2" fmla="*/ 194067 h 1387187"/>
              <a:gd name="connsiteX3" fmla="*/ 11225 w 191246"/>
              <a:gd name="connsiteY3" fmla="*/ 306532 h 1387187"/>
              <a:gd name="connsiteX4" fmla="*/ 187381 w 191246"/>
              <a:gd name="connsiteY4" fmla="*/ 407766 h 1387187"/>
              <a:gd name="connsiteX5" fmla="*/ 3 w 191246"/>
              <a:gd name="connsiteY5" fmla="*/ 522564 h 1387187"/>
              <a:gd name="connsiteX6" fmla="*/ 182530 w 191246"/>
              <a:gd name="connsiteY6" fmla="*/ 631668 h 1387187"/>
              <a:gd name="connsiteX7" fmla="*/ 9400 w 191246"/>
              <a:gd name="connsiteY7" fmla="*/ 743945 h 1387187"/>
              <a:gd name="connsiteX8" fmla="*/ 180009 w 191246"/>
              <a:gd name="connsiteY8" fmla="*/ 857250 h 1387187"/>
              <a:gd name="connsiteX9" fmla="*/ 3365 w 191246"/>
              <a:gd name="connsiteY9" fmla="*/ 958621 h 1387187"/>
              <a:gd name="connsiteX10" fmla="*/ 176151 w 191246"/>
              <a:gd name="connsiteY10" fmla="*/ 1063886 h 1387187"/>
              <a:gd name="connsiteX11" fmla="*/ 7223 w 191246"/>
              <a:gd name="connsiteY11" fmla="*/ 1143154 h 1387187"/>
              <a:gd name="connsiteX12" fmla="*/ 96042 w 191246"/>
              <a:gd name="connsiteY12" fmla="*/ 1252105 h 1387187"/>
              <a:gd name="connsiteX13" fmla="*/ 96882 w 191246"/>
              <a:gd name="connsiteY13" fmla="*/ 1387187 h 1387187"/>
              <a:gd name="connsiteX0" fmla="*/ 176937 w 193367"/>
              <a:gd name="connsiteY0" fmla="*/ 0 h 1387187"/>
              <a:gd name="connsiteX1" fmla="*/ 6370 w 193367"/>
              <a:gd name="connsiteY1" fmla="*/ 103909 h 1387187"/>
              <a:gd name="connsiteX2" fmla="*/ 193363 w 193367"/>
              <a:gd name="connsiteY2" fmla="*/ 194067 h 1387187"/>
              <a:gd name="connsiteX3" fmla="*/ 0 w 193367"/>
              <a:gd name="connsiteY3" fmla="*/ 306532 h 1387187"/>
              <a:gd name="connsiteX4" fmla="*/ 189503 w 193367"/>
              <a:gd name="connsiteY4" fmla="*/ 407766 h 1387187"/>
              <a:gd name="connsiteX5" fmla="*/ 2125 w 193367"/>
              <a:gd name="connsiteY5" fmla="*/ 522564 h 1387187"/>
              <a:gd name="connsiteX6" fmla="*/ 184652 w 193367"/>
              <a:gd name="connsiteY6" fmla="*/ 631668 h 1387187"/>
              <a:gd name="connsiteX7" fmla="*/ 11522 w 193367"/>
              <a:gd name="connsiteY7" fmla="*/ 743945 h 1387187"/>
              <a:gd name="connsiteX8" fmla="*/ 182131 w 193367"/>
              <a:gd name="connsiteY8" fmla="*/ 857250 h 1387187"/>
              <a:gd name="connsiteX9" fmla="*/ 5487 w 193367"/>
              <a:gd name="connsiteY9" fmla="*/ 958621 h 1387187"/>
              <a:gd name="connsiteX10" fmla="*/ 178273 w 193367"/>
              <a:gd name="connsiteY10" fmla="*/ 1063886 h 1387187"/>
              <a:gd name="connsiteX11" fmla="*/ 9345 w 193367"/>
              <a:gd name="connsiteY11" fmla="*/ 1143154 h 1387187"/>
              <a:gd name="connsiteX12" fmla="*/ 98164 w 193367"/>
              <a:gd name="connsiteY12" fmla="*/ 1252105 h 1387187"/>
              <a:gd name="connsiteX13" fmla="*/ 99004 w 193367"/>
              <a:gd name="connsiteY13" fmla="*/ 1387187 h 1387187"/>
              <a:gd name="connsiteX0" fmla="*/ 174815 w 191241"/>
              <a:gd name="connsiteY0" fmla="*/ 0 h 1387187"/>
              <a:gd name="connsiteX1" fmla="*/ 4248 w 191241"/>
              <a:gd name="connsiteY1" fmla="*/ 103909 h 1387187"/>
              <a:gd name="connsiteX2" fmla="*/ 191241 w 191241"/>
              <a:gd name="connsiteY2" fmla="*/ 194067 h 1387187"/>
              <a:gd name="connsiteX3" fmla="*/ 6775 w 191241"/>
              <a:gd name="connsiteY3" fmla="*/ 303141 h 1387187"/>
              <a:gd name="connsiteX4" fmla="*/ 187381 w 191241"/>
              <a:gd name="connsiteY4" fmla="*/ 407766 h 1387187"/>
              <a:gd name="connsiteX5" fmla="*/ 3 w 191241"/>
              <a:gd name="connsiteY5" fmla="*/ 522564 h 1387187"/>
              <a:gd name="connsiteX6" fmla="*/ 182530 w 191241"/>
              <a:gd name="connsiteY6" fmla="*/ 631668 h 1387187"/>
              <a:gd name="connsiteX7" fmla="*/ 9400 w 191241"/>
              <a:gd name="connsiteY7" fmla="*/ 743945 h 1387187"/>
              <a:gd name="connsiteX8" fmla="*/ 180009 w 191241"/>
              <a:gd name="connsiteY8" fmla="*/ 857250 h 1387187"/>
              <a:gd name="connsiteX9" fmla="*/ 3365 w 191241"/>
              <a:gd name="connsiteY9" fmla="*/ 958621 h 1387187"/>
              <a:gd name="connsiteX10" fmla="*/ 176151 w 191241"/>
              <a:gd name="connsiteY10" fmla="*/ 1063886 h 1387187"/>
              <a:gd name="connsiteX11" fmla="*/ 7223 w 191241"/>
              <a:gd name="connsiteY11" fmla="*/ 1143154 h 1387187"/>
              <a:gd name="connsiteX12" fmla="*/ 96042 w 191241"/>
              <a:gd name="connsiteY12" fmla="*/ 1252105 h 1387187"/>
              <a:gd name="connsiteX13" fmla="*/ 96882 w 191241"/>
              <a:gd name="connsiteY13" fmla="*/ 1387187 h 1387187"/>
              <a:gd name="connsiteX0" fmla="*/ 171452 w 187878"/>
              <a:gd name="connsiteY0" fmla="*/ 0 h 1387187"/>
              <a:gd name="connsiteX1" fmla="*/ 885 w 187878"/>
              <a:gd name="connsiteY1" fmla="*/ 103909 h 1387187"/>
              <a:gd name="connsiteX2" fmla="*/ 187878 w 187878"/>
              <a:gd name="connsiteY2" fmla="*/ 194067 h 1387187"/>
              <a:gd name="connsiteX3" fmla="*/ 3412 w 187878"/>
              <a:gd name="connsiteY3" fmla="*/ 303141 h 1387187"/>
              <a:gd name="connsiteX4" fmla="*/ 184018 w 187878"/>
              <a:gd name="connsiteY4" fmla="*/ 407766 h 1387187"/>
              <a:gd name="connsiteX5" fmla="*/ 9988 w 187878"/>
              <a:gd name="connsiteY5" fmla="*/ 522564 h 1387187"/>
              <a:gd name="connsiteX6" fmla="*/ 179167 w 187878"/>
              <a:gd name="connsiteY6" fmla="*/ 631668 h 1387187"/>
              <a:gd name="connsiteX7" fmla="*/ 6037 w 187878"/>
              <a:gd name="connsiteY7" fmla="*/ 743945 h 1387187"/>
              <a:gd name="connsiteX8" fmla="*/ 176646 w 187878"/>
              <a:gd name="connsiteY8" fmla="*/ 857250 h 1387187"/>
              <a:gd name="connsiteX9" fmla="*/ 2 w 187878"/>
              <a:gd name="connsiteY9" fmla="*/ 958621 h 1387187"/>
              <a:gd name="connsiteX10" fmla="*/ 172788 w 187878"/>
              <a:gd name="connsiteY10" fmla="*/ 1063886 h 1387187"/>
              <a:gd name="connsiteX11" fmla="*/ 3860 w 187878"/>
              <a:gd name="connsiteY11" fmla="*/ 1143154 h 1387187"/>
              <a:gd name="connsiteX12" fmla="*/ 92679 w 187878"/>
              <a:gd name="connsiteY12" fmla="*/ 1252105 h 1387187"/>
              <a:gd name="connsiteX13" fmla="*/ 93519 w 187878"/>
              <a:gd name="connsiteY13" fmla="*/ 1387187 h 1387187"/>
              <a:gd name="connsiteX0" fmla="*/ 170613 w 187039"/>
              <a:gd name="connsiteY0" fmla="*/ 0 h 1387187"/>
              <a:gd name="connsiteX1" fmla="*/ 46 w 187039"/>
              <a:gd name="connsiteY1" fmla="*/ 103909 h 1387187"/>
              <a:gd name="connsiteX2" fmla="*/ 187039 w 187039"/>
              <a:gd name="connsiteY2" fmla="*/ 194067 h 1387187"/>
              <a:gd name="connsiteX3" fmla="*/ 2573 w 187039"/>
              <a:gd name="connsiteY3" fmla="*/ 303141 h 1387187"/>
              <a:gd name="connsiteX4" fmla="*/ 183179 w 187039"/>
              <a:gd name="connsiteY4" fmla="*/ 407766 h 1387187"/>
              <a:gd name="connsiteX5" fmla="*/ 9149 w 187039"/>
              <a:gd name="connsiteY5" fmla="*/ 522564 h 1387187"/>
              <a:gd name="connsiteX6" fmla="*/ 178328 w 187039"/>
              <a:gd name="connsiteY6" fmla="*/ 631668 h 1387187"/>
              <a:gd name="connsiteX7" fmla="*/ 5198 w 187039"/>
              <a:gd name="connsiteY7" fmla="*/ 743945 h 1387187"/>
              <a:gd name="connsiteX8" fmla="*/ 175807 w 187039"/>
              <a:gd name="connsiteY8" fmla="*/ 857250 h 1387187"/>
              <a:gd name="connsiteX9" fmla="*/ 8060 w 187039"/>
              <a:gd name="connsiteY9" fmla="*/ 962012 h 1387187"/>
              <a:gd name="connsiteX10" fmla="*/ 171949 w 187039"/>
              <a:gd name="connsiteY10" fmla="*/ 1063886 h 1387187"/>
              <a:gd name="connsiteX11" fmla="*/ 3021 w 187039"/>
              <a:gd name="connsiteY11" fmla="*/ 1143154 h 1387187"/>
              <a:gd name="connsiteX12" fmla="*/ 91840 w 187039"/>
              <a:gd name="connsiteY12" fmla="*/ 1252105 h 1387187"/>
              <a:gd name="connsiteX13" fmla="*/ 92680 w 187039"/>
              <a:gd name="connsiteY13" fmla="*/ 1387187 h 1387187"/>
              <a:gd name="connsiteX0" fmla="*/ 170578 w 183149"/>
              <a:gd name="connsiteY0" fmla="*/ 0 h 1387187"/>
              <a:gd name="connsiteX1" fmla="*/ 11 w 183149"/>
              <a:gd name="connsiteY1" fmla="*/ 103909 h 1387187"/>
              <a:gd name="connsiteX2" fmla="*/ 178107 w 183149"/>
              <a:gd name="connsiteY2" fmla="*/ 187283 h 1387187"/>
              <a:gd name="connsiteX3" fmla="*/ 2538 w 183149"/>
              <a:gd name="connsiteY3" fmla="*/ 303141 h 1387187"/>
              <a:gd name="connsiteX4" fmla="*/ 183144 w 183149"/>
              <a:gd name="connsiteY4" fmla="*/ 407766 h 1387187"/>
              <a:gd name="connsiteX5" fmla="*/ 9114 w 183149"/>
              <a:gd name="connsiteY5" fmla="*/ 522564 h 1387187"/>
              <a:gd name="connsiteX6" fmla="*/ 178293 w 183149"/>
              <a:gd name="connsiteY6" fmla="*/ 631668 h 1387187"/>
              <a:gd name="connsiteX7" fmla="*/ 5163 w 183149"/>
              <a:gd name="connsiteY7" fmla="*/ 743945 h 1387187"/>
              <a:gd name="connsiteX8" fmla="*/ 175772 w 183149"/>
              <a:gd name="connsiteY8" fmla="*/ 857250 h 1387187"/>
              <a:gd name="connsiteX9" fmla="*/ 8025 w 183149"/>
              <a:gd name="connsiteY9" fmla="*/ 962012 h 1387187"/>
              <a:gd name="connsiteX10" fmla="*/ 171914 w 183149"/>
              <a:gd name="connsiteY10" fmla="*/ 1063886 h 1387187"/>
              <a:gd name="connsiteX11" fmla="*/ 2986 w 183149"/>
              <a:gd name="connsiteY11" fmla="*/ 1143154 h 1387187"/>
              <a:gd name="connsiteX12" fmla="*/ 91805 w 183149"/>
              <a:gd name="connsiteY12" fmla="*/ 1252105 h 1387187"/>
              <a:gd name="connsiteX13" fmla="*/ 92645 w 183149"/>
              <a:gd name="connsiteY13" fmla="*/ 1387187 h 1387187"/>
              <a:gd name="connsiteX0" fmla="*/ 170673 w 195997"/>
              <a:gd name="connsiteY0" fmla="*/ 0 h 1387187"/>
              <a:gd name="connsiteX1" fmla="*/ 106 w 195997"/>
              <a:gd name="connsiteY1" fmla="*/ 103909 h 1387187"/>
              <a:gd name="connsiteX2" fmla="*/ 195997 w 195997"/>
              <a:gd name="connsiteY2" fmla="*/ 204241 h 1387187"/>
              <a:gd name="connsiteX3" fmla="*/ 2633 w 195997"/>
              <a:gd name="connsiteY3" fmla="*/ 303141 h 1387187"/>
              <a:gd name="connsiteX4" fmla="*/ 183239 w 195997"/>
              <a:gd name="connsiteY4" fmla="*/ 407766 h 1387187"/>
              <a:gd name="connsiteX5" fmla="*/ 9209 w 195997"/>
              <a:gd name="connsiteY5" fmla="*/ 522564 h 1387187"/>
              <a:gd name="connsiteX6" fmla="*/ 178388 w 195997"/>
              <a:gd name="connsiteY6" fmla="*/ 631668 h 1387187"/>
              <a:gd name="connsiteX7" fmla="*/ 5258 w 195997"/>
              <a:gd name="connsiteY7" fmla="*/ 743945 h 1387187"/>
              <a:gd name="connsiteX8" fmla="*/ 175867 w 195997"/>
              <a:gd name="connsiteY8" fmla="*/ 857250 h 1387187"/>
              <a:gd name="connsiteX9" fmla="*/ 8120 w 195997"/>
              <a:gd name="connsiteY9" fmla="*/ 962012 h 1387187"/>
              <a:gd name="connsiteX10" fmla="*/ 172009 w 195997"/>
              <a:gd name="connsiteY10" fmla="*/ 1063886 h 1387187"/>
              <a:gd name="connsiteX11" fmla="*/ 3081 w 195997"/>
              <a:gd name="connsiteY11" fmla="*/ 1143154 h 1387187"/>
              <a:gd name="connsiteX12" fmla="*/ 91900 w 195997"/>
              <a:gd name="connsiteY12" fmla="*/ 1252105 h 1387187"/>
              <a:gd name="connsiteX13" fmla="*/ 92740 w 195997"/>
              <a:gd name="connsiteY13" fmla="*/ 1387187 h 1387187"/>
              <a:gd name="connsiteX0" fmla="*/ 170568 w 183139"/>
              <a:gd name="connsiteY0" fmla="*/ 0 h 1387187"/>
              <a:gd name="connsiteX1" fmla="*/ 1 w 183139"/>
              <a:gd name="connsiteY1" fmla="*/ 103909 h 1387187"/>
              <a:gd name="connsiteX2" fmla="*/ 173646 w 183139"/>
              <a:gd name="connsiteY2" fmla="*/ 204241 h 1387187"/>
              <a:gd name="connsiteX3" fmla="*/ 2528 w 183139"/>
              <a:gd name="connsiteY3" fmla="*/ 303141 h 1387187"/>
              <a:gd name="connsiteX4" fmla="*/ 183134 w 183139"/>
              <a:gd name="connsiteY4" fmla="*/ 407766 h 1387187"/>
              <a:gd name="connsiteX5" fmla="*/ 9104 w 183139"/>
              <a:gd name="connsiteY5" fmla="*/ 522564 h 1387187"/>
              <a:gd name="connsiteX6" fmla="*/ 178283 w 183139"/>
              <a:gd name="connsiteY6" fmla="*/ 631668 h 1387187"/>
              <a:gd name="connsiteX7" fmla="*/ 5153 w 183139"/>
              <a:gd name="connsiteY7" fmla="*/ 743945 h 1387187"/>
              <a:gd name="connsiteX8" fmla="*/ 175762 w 183139"/>
              <a:gd name="connsiteY8" fmla="*/ 857250 h 1387187"/>
              <a:gd name="connsiteX9" fmla="*/ 8015 w 183139"/>
              <a:gd name="connsiteY9" fmla="*/ 962012 h 1387187"/>
              <a:gd name="connsiteX10" fmla="*/ 171904 w 183139"/>
              <a:gd name="connsiteY10" fmla="*/ 1063886 h 1387187"/>
              <a:gd name="connsiteX11" fmla="*/ 2976 w 183139"/>
              <a:gd name="connsiteY11" fmla="*/ 1143154 h 1387187"/>
              <a:gd name="connsiteX12" fmla="*/ 91795 w 183139"/>
              <a:gd name="connsiteY12" fmla="*/ 1252105 h 1387187"/>
              <a:gd name="connsiteX13" fmla="*/ 92635 w 183139"/>
              <a:gd name="connsiteY13" fmla="*/ 1387187 h 1387187"/>
              <a:gd name="connsiteX0" fmla="*/ 170639 w 191513"/>
              <a:gd name="connsiteY0" fmla="*/ 0 h 1387187"/>
              <a:gd name="connsiteX1" fmla="*/ 72 w 191513"/>
              <a:gd name="connsiteY1" fmla="*/ 103909 h 1387187"/>
              <a:gd name="connsiteX2" fmla="*/ 191513 w 191513"/>
              <a:gd name="connsiteY2" fmla="*/ 200849 h 1387187"/>
              <a:gd name="connsiteX3" fmla="*/ 2599 w 191513"/>
              <a:gd name="connsiteY3" fmla="*/ 303141 h 1387187"/>
              <a:gd name="connsiteX4" fmla="*/ 183205 w 191513"/>
              <a:gd name="connsiteY4" fmla="*/ 407766 h 1387187"/>
              <a:gd name="connsiteX5" fmla="*/ 9175 w 191513"/>
              <a:gd name="connsiteY5" fmla="*/ 522564 h 1387187"/>
              <a:gd name="connsiteX6" fmla="*/ 178354 w 191513"/>
              <a:gd name="connsiteY6" fmla="*/ 631668 h 1387187"/>
              <a:gd name="connsiteX7" fmla="*/ 5224 w 191513"/>
              <a:gd name="connsiteY7" fmla="*/ 743945 h 1387187"/>
              <a:gd name="connsiteX8" fmla="*/ 175833 w 191513"/>
              <a:gd name="connsiteY8" fmla="*/ 857250 h 1387187"/>
              <a:gd name="connsiteX9" fmla="*/ 8086 w 191513"/>
              <a:gd name="connsiteY9" fmla="*/ 962012 h 1387187"/>
              <a:gd name="connsiteX10" fmla="*/ 171975 w 191513"/>
              <a:gd name="connsiteY10" fmla="*/ 1063886 h 1387187"/>
              <a:gd name="connsiteX11" fmla="*/ 3047 w 191513"/>
              <a:gd name="connsiteY11" fmla="*/ 1143154 h 1387187"/>
              <a:gd name="connsiteX12" fmla="*/ 91866 w 191513"/>
              <a:gd name="connsiteY12" fmla="*/ 1252105 h 1387187"/>
              <a:gd name="connsiteX13" fmla="*/ 92706 w 19151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07766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07766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14548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14548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2985 w 178700"/>
              <a:gd name="connsiteY11" fmla="*/ 1143154 h 1387187"/>
              <a:gd name="connsiteX12" fmla="*/ 91804 w 178700"/>
              <a:gd name="connsiteY12" fmla="*/ 1252105 h 1387187"/>
              <a:gd name="connsiteX13" fmla="*/ 92644 w 178700"/>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7653 w 178700"/>
              <a:gd name="connsiteY11" fmla="*/ 1153829 h 1387187"/>
              <a:gd name="connsiteX12" fmla="*/ 91804 w 178700"/>
              <a:gd name="connsiteY12" fmla="*/ 1252105 h 1387187"/>
              <a:gd name="connsiteX13" fmla="*/ 92644 w 178700"/>
              <a:gd name="connsite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44199 w 178700"/>
              <a:gd name="csY12" fmla="*/ 1256543 h 1387187"/>
              <a:gd name="csX13" fmla="*/ 92644 w 178700"/>
              <a:gd name="cs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15091 w 178700"/>
              <a:gd name="csY12" fmla="*/ 1256543 h 1387187"/>
              <a:gd name="csX13" fmla="*/ 92644 w 178700"/>
              <a:gd name="csY13" fmla="*/ 1387187 h 1387187"/>
              <a:gd name="csX0" fmla="*/ 170634 w 344543"/>
              <a:gd name="csY0" fmla="*/ 0 h 1387187"/>
              <a:gd name="csX1" fmla="*/ 67 w 344543"/>
              <a:gd name="csY1" fmla="*/ 103909 h 1387187"/>
              <a:gd name="csX2" fmla="*/ 178163 w 344543"/>
              <a:gd name="csY2" fmla="*/ 200849 h 1387187"/>
              <a:gd name="csX3" fmla="*/ 2594 w 344543"/>
              <a:gd name="csY3" fmla="*/ 303141 h 1387187"/>
              <a:gd name="csX4" fmla="*/ 344542 w 344543"/>
              <a:gd name="csY4" fmla="*/ 414548 h 1387187"/>
              <a:gd name="csX5" fmla="*/ 9170 w 344543"/>
              <a:gd name="csY5" fmla="*/ 522564 h 1387187"/>
              <a:gd name="csX6" fmla="*/ 178349 w 344543"/>
              <a:gd name="csY6" fmla="*/ 631668 h 1387187"/>
              <a:gd name="csX7" fmla="*/ 5219 w 344543"/>
              <a:gd name="csY7" fmla="*/ 743945 h 1387187"/>
              <a:gd name="csX8" fmla="*/ 175828 w 344543"/>
              <a:gd name="csY8" fmla="*/ 857250 h 1387187"/>
              <a:gd name="csX9" fmla="*/ 8081 w 344543"/>
              <a:gd name="csY9" fmla="*/ 962012 h 1387187"/>
              <a:gd name="csX10" fmla="*/ 171970 w 344543"/>
              <a:gd name="csY10" fmla="*/ 1063886 h 1387187"/>
              <a:gd name="csX11" fmla="*/ 7710 w 344543"/>
              <a:gd name="csY11" fmla="*/ 1153829 h 1387187"/>
              <a:gd name="csX12" fmla="*/ 115148 w 344543"/>
              <a:gd name="csY12" fmla="*/ 1256543 h 1387187"/>
              <a:gd name="csX13" fmla="*/ 92701 w 344543"/>
              <a:gd name="csY13" fmla="*/ 1387187 h 1387187"/>
              <a:gd name="csX0" fmla="*/ 292191 w 466994"/>
              <a:gd name="csY0" fmla="*/ 0 h 1387187"/>
              <a:gd name="csX1" fmla="*/ 121624 w 466994"/>
              <a:gd name="csY1" fmla="*/ 103909 h 1387187"/>
              <a:gd name="csX2" fmla="*/ 299720 w 466994"/>
              <a:gd name="csY2" fmla="*/ 200849 h 1387187"/>
              <a:gd name="csX3" fmla="*/ 124151 w 466994"/>
              <a:gd name="csY3" fmla="*/ 303141 h 1387187"/>
              <a:gd name="csX4" fmla="*/ 466099 w 466994"/>
              <a:gd name="csY4" fmla="*/ 414548 h 1387187"/>
              <a:gd name="csX5" fmla="*/ 1776 w 466994"/>
              <a:gd name="csY5" fmla="*/ 535673 h 1387187"/>
              <a:gd name="csX6" fmla="*/ 299906 w 466994"/>
              <a:gd name="csY6" fmla="*/ 631668 h 1387187"/>
              <a:gd name="csX7" fmla="*/ 126776 w 466994"/>
              <a:gd name="csY7" fmla="*/ 743945 h 1387187"/>
              <a:gd name="csX8" fmla="*/ 297385 w 466994"/>
              <a:gd name="csY8" fmla="*/ 857250 h 1387187"/>
              <a:gd name="csX9" fmla="*/ 129638 w 466994"/>
              <a:gd name="csY9" fmla="*/ 962012 h 1387187"/>
              <a:gd name="csX10" fmla="*/ 293527 w 466994"/>
              <a:gd name="csY10" fmla="*/ 1063886 h 1387187"/>
              <a:gd name="csX11" fmla="*/ 129267 w 466994"/>
              <a:gd name="csY11" fmla="*/ 1153829 h 1387187"/>
              <a:gd name="csX12" fmla="*/ 236705 w 466994"/>
              <a:gd name="csY12" fmla="*/ 1256543 h 1387187"/>
              <a:gd name="csX13" fmla="*/ 214258 w 466994"/>
              <a:gd name="csY13" fmla="*/ 1387187 h 1387187"/>
              <a:gd name="csX0" fmla="*/ 291837 w 650206"/>
              <a:gd name="csY0" fmla="*/ 0 h 1387187"/>
              <a:gd name="csX1" fmla="*/ 121270 w 650206"/>
              <a:gd name="csY1" fmla="*/ 103909 h 1387187"/>
              <a:gd name="csX2" fmla="*/ 299366 w 650206"/>
              <a:gd name="csY2" fmla="*/ 200849 h 1387187"/>
              <a:gd name="csX3" fmla="*/ 123797 w 650206"/>
              <a:gd name="csY3" fmla="*/ 303141 h 1387187"/>
              <a:gd name="csX4" fmla="*/ 465745 w 650206"/>
              <a:gd name="csY4" fmla="*/ 414548 h 1387187"/>
              <a:gd name="csX5" fmla="*/ 1422 w 650206"/>
              <a:gd name="csY5" fmla="*/ 535673 h 1387187"/>
              <a:gd name="csX6" fmla="*/ 649556 w 650206"/>
              <a:gd name="csY6" fmla="*/ 631668 h 1387187"/>
              <a:gd name="csX7" fmla="*/ 126422 w 650206"/>
              <a:gd name="csY7" fmla="*/ 743945 h 1387187"/>
              <a:gd name="csX8" fmla="*/ 297031 w 650206"/>
              <a:gd name="csY8" fmla="*/ 857250 h 1387187"/>
              <a:gd name="csX9" fmla="*/ 129284 w 650206"/>
              <a:gd name="csY9" fmla="*/ 962012 h 1387187"/>
              <a:gd name="csX10" fmla="*/ 293173 w 650206"/>
              <a:gd name="csY10" fmla="*/ 1063886 h 1387187"/>
              <a:gd name="csX11" fmla="*/ 128913 w 650206"/>
              <a:gd name="csY11" fmla="*/ 1153829 h 1387187"/>
              <a:gd name="csX12" fmla="*/ 236351 w 650206"/>
              <a:gd name="csY12" fmla="*/ 1256543 h 1387187"/>
              <a:gd name="csX13" fmla="*/ 213904 w 650206"/>
              <a:gd name="csY13" fmla="*/ 1387187 h 1387187"/>
              <a:gd name="csX0" fmla="*/ 301241 w 658960"/>
              <a:gd name="csY0" fmla="*/ 0 h 1387187"/>
              <a:gd name="csX1" fmla="*/ 130674 w 658960"/>
              <a:gd name="csY1" fmla="*/ 103909 h 1387187"/>
              <a:gd name="csX2" fmla="*/ 308770 w 658960"/>
              <a:gd name="csY2" fmla="*/ 200849 h 1387187"/>
              <a:gd name="csX3" fmla="*/ 133201 w 658960"/>
              <a:gd name="csY3" fmla="*/ 303141 h 1387187"/>
              <a:gd name="csX4" fmla="*/ 475149 w 658960"/>
              <a:gd name="csY4" fmla="*/ 414548 h 1387187"/>
              <a:gd name="csX5" fmla="*/ 10826 w 658960"/>
              <a:gd name="csY5" fmla="*/ 535673 h 1387187"/>
              <a:gd name="csX6" fmla="*/ 658960 w 658960"/>
              <a:gd name="csY6" fmla="*/ 631668 h 1387187"/>
              <a:gd name="csX7" fmla="*/ 6878 w 658960"/>
              <a:gd name="csY7" fmla="*/ 770155 h 1387187"/>
              <a:gd name="csX8" fmla="*/ 306435 w 658960"/>
              <a:gd name="csY8" fmla="*/ 857250 h 1387187"/>
              <a:gd name="csX9" fmla="*/ 138688 w 658960"/>
              <a:gd name="csY9" fmla="*/ 962012 h 1387187"/>
              <a:gd name="csX10" fmla="*/ 302577 w 658960"/>
              <a:gd name="csY10" fmla="*/ 1063886 h 1387187"/>
              <a:gd name="csX11" fmla="*/ 138317 w 658960"/>
              <a:gd name="csY11" fmla="*/ 1153829 h 1387187"/>
              <a:gd name="csX12" fmla="*/ 245755 w 658960"/>
              <a:gd name="csY12" fmla="*/ 1256543 h 1387187"/>
              <a:gd name="csX13" fmla="*/ 223308 w 658960"/>
              <a:gd name="csY13" fmla="*/ 1387187 h 1387187"/>
              <a:gd name="csX0" fmla="*/ 475711 w 834482"/>
              <a:gd name="csY0" fmla="*/ 0 h 1387187"/>
              <a:gd name="csX1" fmla="*/ 305144 w 834482"/>
              <a:gd name="csY1" fmla="*/ 103909 h 1387187"/>
              <a:gd name="csX2" fmla="*/ 483240 w 834482"/>
              <a:gd name="csY2" fmla="*/ 200849 h 1387187"/>
              <a:gd name="csX3" fmla="*/ 307671 w 834482"/>
              <a:gd name="csY3" fmla="*/ 303141 h 1387187"/>
              <a:gd name="csX4" fmla="*/ 649619 w 834482"/>
              <a:gd name="csY4" fmla="*/ 414548 h 1387187"/>
              <a:gd name="csX5" fmla="*/ 1084 w 834482"/>
              <a:gd name="csY5" fmla="*/ 535673 h 1387187"/>
              <a:gd name="csX6" fmla="*/ 833430 w 834482"/>
              <a:gd name="csY6" fmla="*/ 631668 h 1387187"/>
              <a:gd name="csX7" fmla="*/ 181348 w 834482"/>
              <a:gd name="csY7" fmla="*/ 770155 h 1387187"/>
              <a:gd name="csX8" fmla="*/ 480905 w 834482"/>
              <a:gd name="csY8" fmla="*/ 857250 h 1387187"/>
              <a:gd name="csX9" fmla="*/ 313158 w 834482"/>
              <a:gd name="csY9" fmla="*/ 962012 h 1387187"/>
              <a:gd name="csX10" fmla="*/ 477047 w 834482"/>
              <a:gd name="csY10" fmla="*/ 1063886 h 1387187"/>
              <a:gd name="csX11" fmla="*/ 312787 w 834482"/>
              <a:gd name="csY11" fmla="*/ 1153829 h 1387187"/>
              <a:gd name="csX12" fmla="*/ 420225 w 834482"/>
              <a:gd name="csY12" fmla="*/ 1256543 h 1387187"/>
              <a:gd name="csX13" fmla="*/ 397778 w 834482"/>
              <a:gd name="csY13" fmla="*/ 1387187 h 1387187"/>
              <a:gd name="csX0" fmla="*/ 501744 w 859476"/>
              <a:gd name="csY0" fmla="*/ 0 h 1387187"/>
              <a:gd name="csX1" fmla="*/ 331177 w 859476"/>
              <a:gd name="csY1" fmla="*/ 103909 h 1387187"/>
              <a:gd name="csX2" fmla="*/ 509273 w 859476"/>
              <a:gd name="csY2" fmla="*/ 200849 h 1387187"/>
              <a:gd name="csX3" fmla="*/ 333704 w 859476"/>
              <a:gd name="csY3" fmla="*/ 303141 h 1387187"/>
              <a:gd name="csX4" fmla="*/ 675652 w 859476"/>
              <a:gd name="csY4" fmla="*/ 414548 h 1387187"/>
              <a:gd name="csX5" fmla="*/ 27117 w 859476"/>
              <a:gd name="csY5" fmla="*/ 535673 h 1387187"/>
              <a:gd name="csX6" fmla="*/ 859463 w 859476"/>
              <a:gd name="csY6" fmla="*/ 631668 h 1387187"/>
              <a:gd name="csX7" fmla="*/ 4745 w 859476"/>
              <a:gd name="csY7" fmla="*/ 770158 h 1387187"/>
              <a:gd name="csX8" fmla="*/ 506938 w 859476"/>
              <a:gd name="csY8" fmla="*/ 857250 h 1387187"/>
              <a:gd name="csX9" fmla="*/ 339191 w 859476"/>
              <a:gd name="csY9" fmla="*/ 962012 h 1387187"/>
              <a:gd name="csX10" fmla="*/ 503080 w 859476"/>
              <a:gd name="csY10" fmla="*/ 1063886 h 1387187"/>
              <a:gd name="csX11" fmla="*/ 338820 w 859476"/>
              <a:gd name="csY11" fmla="*/ 1153829 h 1387187"/>
              <a:gd name="csX12" fmla="*/ 446258 w 859476"/>
              <a:gd name="csY12" fmla="*/ 1256543 h 1387187"/>
              <a:gd name="csX13" fmla="*/ 423811 w 859476"/>
              <a:gd name="csY13" fmla="*/ 1387187 h 1387187"/>
              <a:gd name="csX0" fmla="*/ 475712 w 833461"/>
              <a:gd name="csY0" fmla="*/ 0 h 1387187"/>
              <a:gd name="csX1" fmla="*/ 305145 w 833461"/>
              <a:gd name="csY1" fmla="*/ 103909 h 1387187"/>
              <a:gd name="csX2" fmla="*/ 483241 w 833461"/>
              <a:gd name="csY2" fmla="*/ 200849 h 1387187"/>
              <a:gd name="csX3" fmla="*/ 307672 w 833461"/>
              <a:gd name="csY3" fmla="*/ 303141 h 1387187"/>
              <a:gd name="csX4" fmla="*/ 649620 w 833461"/>
              <a:gd name="csY4" fmla="*/ 414548 h 1387187"/>
              <a:gd name="csX5" fmla="*/ 1085 w 833461"/>
              <a:gd name="csY5" fmla="*/ 535673 h 1387187"/>
              <a:gd name="csX6" fmla="*/ 833431 w 833461"/>
              <a:gd name="csY6" fmla="*/ 631668 h 1387187"/>
              <a:gd name="csX7" fmla="*/ 33976 w 833461"/>
              <a:gd name="csY7" fmla="*/ 757057 h 1387187"/>
              <a:gd name="csX8" fmla="*/ 480906 w 833461"/>
              <a:gd name="csY8" fmla="*/ 857250 h 1387187"/>
              <a:gd name="csX9" fmla="*/ 313159 w 833461"/>
              <a:gd name="csY9" fmla="*/ 962012 h 1387187"/>
              <a:gd name="csX10" fmla="*/ 477048 w 833461"/>
              <a:gd name="csY10" fmla="*/ 1063886 h 1387187"/>
              <a:gd name="csX11" fmla="*/ 312788 w 833461"/>
              <a:gd name="csY11" fmla="*/ 1153829 h 1387187"/>
              <a:gd name="csX12" fmla="*/ 420226 w 833461"/>
              <a:gd name="csY12" fmla="*/ 1256543 h 1387187"/>
              <a:gd name="csX13" fmla="*/ 397779 w 833461"/>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313159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569154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681 w 833428"/>
              <a:gd name="csY0" fmla="*/ 0 h 1387187"/>
              <a:gd name="csX1" fmla="*/ 305114 w 833428"/>
              <a:gd name="csY1" fmla="*/ 103909 h 1387187"/>
              <a:gd name="csX2" fmla="*/ 483210 w 833428"/>
              <a:gd name="csY2" fmla="*/ 200849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5681 w 833428"/>
              <a:gd name="csY0" fmla="*/ 0 h 1387187"/>
              <a:gd name="csX1" fmla="*/ 305114 w 833428"/>
              <a:gd name="csY1" fmla="*/ 103909 h 1387187"/>
              <a:gd name="csX2" fmla="*/ 649002 w 833428"/>
              <a:gd name="csY2" fmla="*/ 187745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257048 w 832613"/>
              <a:gd name="csY9" fmla="*/ 962012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109678 w 832613"/>
              <a:gd name="csY9" fmla="*/ 975118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59 w 832606"/>
              <a:gd name="csY0" fmla="*/ 0 h 1387187"/>
              <a:gd name="csX1" fmla="*/ 304292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74859 w 832606"/>
              <a:gd name="csY0" fmla="*/ 0 h 1387187"/>
              <a:gd name="csX1" fmla="*/ 249027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42257 w 799988"/>
              <a:gd name="csY0" fmla="*/ 0 h 1387187"/>
              <a:gd name="csX1" fmla="*/ 216425 w 799988"/>
              <a:gd name="csY1" fmla="*/ 103909 h 1387187"/>
              <a:gd name="csX2" fmla="*/ 615578 w 799988"/>
              <a:gd name="csY2" fmla="*/ 187745 h 1387187"/>
              <a:gd name="csX3" fmla="*/ 34739 w 799988"/>
              <a:gd name="csY3" fmla="*/ 316246 h 1387187"/>
              <a:gd name="csX4" fmla="*/ 708271 w 799988"/>
              <a:gd name="csY4" fmla="*/ 427654 h 1387187"/>
              <a:gd name="csX5" fmla="*/ 22893 w 799988"/>
              <a:gd name="csY5" fmla="*/ 535673 h 1387187"/>
              <a:gd name="csX6" fmla="*/ 799976 w 799988"/>
              <a:gd name="csY6" fmla="*/ 631668 h 1387187"/>
              <a:gd name="csX7" fmla="*/ 521 w 799988"/>
              <a:gd name="csY7" fmla="*/ 757057 h 1387187"/>
              <a:gd name="csX8" fmla="*/ 668500 w 799988"/>
              <a:gd name="csY8" fmla="*/ 883463 h 1387187"/>
              <a:gd name="csX9" fmla="*/ 77069 w 799988"/>
              <a:gd name="csY9" fmla="*/ 975118 h 1387187"/>
              <a:gd name="csX10" fmla="*/ 535699 w 799988"/>
              <a:gd name="csY10" fmla="*/ 1063886 h 1387187"/>
              <a:gd name="csX11" fmla="*/ 279333 w 799988"/>
              <a:gd name="csY11" fmla="*/ 1153829 h 1387187"/>
              <a:gd name="csX12" fmla="*/ 386771 w 799988"/>
              <a:gd name="csY12" fmla="*/ 1256543 h 1387187"/>
              <a:gd name="csX13" fmla="*/ 364324 w 799988"/>
              <a:gd name="csY13" fmla="*/ 1387187 h 1387187"/>
              <a:gd name="csX0" fmla="*/ 474861 w 832607"/>
              <a:gd name="csY0" fmla="*/ 0 h 1387187"/>
              <a:gd name="csX1" fmla="*/ 249029 w 832607"/>
              <a:gd name="csY1" fmla="*/ 103909 h 1387187"/>
              <a:gd name="csX2" fmla="*/ 648182 w 832607"/>
              <a:gd name="csY2" fmla="*/ 187745 h 1387187"/>
              <a:gd name="csX3" fmla="*/ 67343 w 832607"/>
              <a:gd name="csY3" fmla="*/ 316246 h 1387187"/>
              <a:gd name="csX4" fmla="*/ 740875 w 832607"/>
              <a:gd name="csY4" fmla="*/ 427654 h 1387187"/>
              <a:gd name="csX5" fmla="*/ 233 w 832607"/>
              <a:gd name="csY5" fmla="*/ 535673 h 1387187"/>
              <a:gd name="csX6" fmla="*/ 832580 w 832607"/>
              <a:gd name="csY6" fmla="*/ 631668 h 1387187"/>
              <a:gd name="csX7" fmla="*/ 33125 w 832607"/>
              <a:gd name="csY7" fmla="*/ 757057 h 1387187"/>
              <a:gd name="csX8" fmla="*/ 701104 w 832607"/>
              <a:gd name="csY8" fmla="*/ 883463 h 1387187"/>
              <a:gd name="csX9" fmla="*/ 109673 w 832607"/>
              <a:gd name="csY9" fmla="*/ 975118 h 1387187"/>
              <a:gd name="csX10" fmla="*/ 568303 w 832607"/>
              <a:gd name="csY10" fmla="*/ 1063886 h 1387187"/>
              <a:gd name="csX11" fmla="*/ 311937 w 832607"/>
              <a:gd name="csY11" fmla="*/ 1153829 h 1387187"/>
              <a:gd name="csX12" fmla="*/ 419375 w 832607"/>
              <a:gd name="csY12" fmla="*/ 1256543 h 1387187"/>
              <a:gd name="csX13" fmla="*/ 396928 w 832607"/>
              <a:gd name="csY13" fmla="*/ 1387187 h 1387187"/>
              <a:gd name="csX0" fmla="*/ 479077 w 836795"/>
              <a:gd name="csY0" fmla="*/ 0 h 1387187"/>
              <a:gd name="csX1" fmla="*/ 253245 w 836795"/>
              <a:gd name="csY1" fmla="*/ 103909 h 1387187"/>
              <a:gd name="csX2" fmla="*/ 652398 w 836795"/>
              <a:gd name="csY2" fmla="*/ 187745 h 1387187"/>
              <a:gd name="csX3" fmla="*/ 71559 w 836795"/>
              <a:gd name="csY3" fmla="*/ 316246 h 1387187"/>
              <a:gd name="csX4" fmla="*/ 745091 w 836795"/>
              <a:gd name="csY4" fmla="*/ 427654 h 1387187"/>
              <a:gd name="csX5" fmla="*/ 4449 w 836795"/>
              <a:gd name="csY5" fmla="*/ 535673 h 1387187"/>
              <a:gd name="csX6" fmla="*/ 836796 w 836795"/>
              <a:gd name="csY6" fmla="*/ 631668 h 1387187"/>
              <a:gd name="csX7" fmla="*/ 498 w 836795"/>
              <a:gd name="csY7" fmla="*/ 783271 h 1387187"/>
              <a:gd name="csX8" fmla="*/ 705320 w 836795"/>
              <a:gd name="csY8" fmla="*/ 883463 h 1387187"/>
              <a:gd name="csX9" fmla="*/ 113889 w 836795"/>
              <a:gd name="csY9" fmla="*/ 975118 h 1387187"/>
              <a:gd name="csX10" fmla="*/ 572519 w 836795"/>
              <a:gd name="csY10" fmla="*/ 1063886 h 1387187"/>
              <a:gd name="csX11" fmla="*/ 316153 w 836795"/>
              <a:gd name="csY11" fmla="*/ 1153829 h 1387187"/>
              <a:gd name="csX12" fmla="*/ 423591 w 836795"/>
              <a:gd name="csY12" fmla="*/ 1256543 h 1387187"/>
              <a:gd name="csX13" fmla="*/ 401144 w 836795"/>
              <a:gd name="csY13" fmla="*/ 1387187 h 1387187"/>
              <a:gd name="csX0" fmla="*/ 479077 w 836797"/>
              <a:gd name="csY0" fmla="*/ 0 h 1583766"/>
              <a:gd name="csX1" fmla="*/ 253245 w 836797"/>
              <a:gd name="csY1" fmla="*/ 103909 h 1583766"/>
              <a:gd name="csX2" fmla="*/ 652398 w 836797"/>
              <a:gd name="csY2" fmla="*/ 187745 h 1583766"/>
              <a:gd name="csX3" fmla="*/ 71559 w 836797"/>
              <a:gd name="csY3" fmla="*/ 316246 h 1583766"/>
              <a:gd name="csX4" fmla="*/ 745091 w 836797"/>
              <a:gd name="csY4" fmla="*/ 427654 h 1583766"/>
              <a:gd name="csX5" fmla="*/ 4449 w 836797"/>
              <a:gd name="csY5" fmla="*/ 535673 h 1583766"/>
              <a:gd name="csX6" fmla="*/ 836796 w 836797"/>
              <a:gd name="csY6" fmla="*/ 631668 h 1583766"/>
              <a:gd name="csX7" fmla="*/ 498 w 836797"/>
              <a:gd name="csY7" fmla="*/ 783271 h 1583766"/>
              <a:gd name="csX8" fmla="*/ 705320 w 836797"/>
              <a:gd name="csY8" fmla="*/ 883463 h 1583766"/>
              <a:gd name="csX9" fmla="*/ 113889 w 836797"/>
              <a:gd name="csY9" fmla="*/ 975118 h 1583766"/>
              <a:gd name="csX10" fmla="*/ 572519 w 836797"/>
              <a:gd name="csY10" fmla="*/ 1063886 h 1583766"/>
              <a:gd name="csX11" fmla="*/ 316153 w 836797"/>
              <a:gd name="csY11" fmla="*/ 1153829 h 1583766"/>
              <a:gd name="csX12" fmla="*/ 423591 w 836797"/>
              <a:gd name="csY12" fmla="*/ 1256543 h 1583766"/>
              <a:gd name="csX13" fmla="*/ 401143 w 836797"/>
              <a:gd name="csY13" fmla="*/ 1583766 h 1583766"/>
              <a:gd name="csX0" fmla="*/ 479077 w 836795"/>
              <a:gd name="csY0" fmla="*/ 42649 h 1626415"/>
              <a:gd name="csX1" fmla="*/ 447072 w 836795"/>
              <a:gd name="csY1" fmla="*/ 3635 h 1626415"/>
              <a:gd name="csX2" fmla="*/ 253245 w 836795"/>
              <a:gd name="csY2" fmla="*/ 146558 h 1626415"/>
              <a:gd name="csX3" fmla="*/ 652398 w 836795"/>
              <a:gd name="csY3" fmla="*/ 230394 h 1626415"/>
              <a:gd name="csX4" fmla="*/ 71559 w 836795"/>
              <a:gd name="csY4" fmla="*/ 358895 h 1626415"/>
              <a:gd name="csX5" fmla="*/ 745091 w 836795"/>
              <a:gd name="csY5" fmla="*/ 470303 h 1626415"/>
              <a:gd name="csX6" fmla="*/ 4449 w 836795"/>
              <a:gd name="csY6" fmla="*/ 578322 h 1626415"/>
              <a:gd name="csX7" fmla="*/ 836796 w 836795"/>
              <a:gd name="csY7" fmla="*/ 674317 h 1626415"/>
              <a:gd name="csX8" fmla="*/ 498 w 836795"/>
              <a:gd name="csY8" fmla="*/ 825920 h 1626415"/>
              <a:gd name="csX9" fmla="*/ 705320 w 836795"/>
              <a:gd name="csY9" fmla="*/ 926112 h 1626415"/>
              <a:gd name="csX10" fmla="*/ 113889 w 836795"/>
              <a:gd name="csY10" fmla="*/ 1017767 h 1626415"/>
              <a:gd name="csX11" fmla="*/ 572519 w 836795"/>
              <a:gd name="csY11" fmla="*/ 1106535 h 1626415"/>
              <a:gd name="csX12" fmla="*/ 316153 w 836795"/>
              <a:gd name="csY12" fmla="*/ 1196478 h 1626415"/>
              <a:gd name="csX13" fmla="*/ 423591 w 836795"/>
              <a:gd name="csY13" fmla="*/ 1299192 h 1626415"/>
              <a:gd name="csX14" fmla="*/ 401143 w 836795"/>
              <a:gd name="csY14" fmla="*/ 1626415 h 1626415"/>
              <a:gd name="csX0" fmla="*/ 479077 w 836797"/>
              <a:gd name="csY0" fmla="*/ 408788 h 1992554"/>
              <a:gd name="csX1" fmla="*/ 447071 w 836797"/>
              <a:gd name="csY1" fmla="*/ 522 h 1992554"/>
              <a:gd name="csX2" fmla="*/ 253245 w 836797"/>
              <a:gd name="csY2" fmla="*/ 512697 h 1992554"/>
              <a:gd name="csX3" fmla="*/ 652398 w 836797"/>
              <a:gd name="csY3" fmla="*/ 596533 h 1992554"/>
              <a:gd name="csX4" fmla="*/ 71559 w 836797"/>
              <a:gd name="csY4" fmla="*/ 725034 h 1992554"/>
              <a:gd name="csX5" fmla="*/ 745091 w 836797"/>
              <a:gd name="csY5" fmla="*/ 836442 h 1992554"/>
              <a:gd name="csX6" fmla="*/ 4449 w 836797"/>
              <a:gd name="csY6" fmla="*/ 944461 h 1992554"/>
              <a:gd name="csX7" fmla="*/ 836796 w 836797"/>
              <a:gd name="csY7" fmla="*/ 1040456 h 1992554"/>
              <a:gd name="csX8" fmla="*/ 498 w 836797"/>
              <a:gd name="csY8" fmla="*/ 1192059 h 1992554"/>
              <a:gd name="csX9" fmla="*/ 705320 w 836797"/>
              <a:gd name="csY9" fmla="*/ 1292251 h 1992554"/>
              <a:gd name="csX10" fmla="*/ 113889 w 836797"/>
              <a:gd name="csY10" fmla="*/ 1383906 h 1992554"/>
              <a:gd name="csX11" fmla="*/ 572519 w 836797"/>
              <a:gd name="csY11" fmla="*/ 1472674 h 1992554"/>
              <a:gd name="csX12" fmla="*/ 316153 w 836797"/>
              <a:gd name="csY12" fmla="*/ 1562617 h 1992554"/>
              <a:gd name="csX13" fmla="*/ 423591 w 836797"/>
              <a:gd name="csY13" fmla="*/ 1665331 h 1992554"/>
              <a:gd name="csX14" fmla="*/ 401143 w 836797"/>
              <a:gd name="csY14" fmla="*/ 1992554 h 1992554"/>
              <a:gd name="csX0" fmla="*/ 479077 w 836795"/>
              <a:gd name="csY0" fmla="*/ 151088 h 1734854"/>
              <a:gd name="csX1" fmla="*/ 368313 w 836795"/>
              <a:gd name="csY1" fmla="*/ 1305 h 1734854"/>
              <a:gd name="csX2" fmla="*/ 253245 w 836795"/>
              <a:gd name="csY2" fmla="*/ 254997 h 1734854"/>
              <a:gd name="csX3" fmla="*/ 652398 w 836795"/>
              <a:gd name="csY3" fmla="*/ 338833 h 1734854"/>
              <a:gd name="csX4" fmla="*/ 71559 w 836795"/>
              <a:gd name="csY4" fmla="*/ 467334 h 1734854"/>
              <a:gd name="csX5" fmla="*/ 745091 w 836795"/>
              <a:gd name="csY5" fmla="*/ 578742 h 1734854"/>
              <a:gd name="csX6" fmla="*/ 4449 w 836795"/>
              <a:gd name="csY6" fmla="*/ 686761 h 1734854"/>
              <a:gd name="csX7" fmla="*/ 836796 w 836795"/>
              <a:gd name="csY7" fmla="*/ 782756 h 1734854"/>
              <a:gd name="csX8" fmla="*/ 498 w 836795"/>
              <a:gd name="csY8" fmla="*/ 934359 h 1734854"/>
              <a:gd name="csX9" fmla="*/ 705320 w 836795"/>
              <a:gd name="csY9" fmla="*/ 1034551 h 1734854"/>
              <a:gd name="csX10" fmla="*/ 113889 w 836795"/>
              <a:gd name="csY10" fmla="*/ 1126206 h 1734854"/>
              <a:gd name="csX11" fmla="*/ 572519 w 836795"/>
              <a:gd name="csY11" fmla="*/ 1214974 h 1734854"/>
              <a:gd name="csX12" fmla="*/ 316153 w 836795"/>
              <a:gd name="csY12" fmla="*/ 1304917 h 1734854"/>
              <a:gd name="csX13" fmla="*/ 423591 w 836795"/>
              <a:gd name="csY13" fmla="*/ 1407631 h 1734854"/>
              <a:gd name="csX14" fmla="*/ 401143 w 836795"/>
              <a:gd name="csY14" fmla="*/ 1734854 h 1734854"/>
              <a:gd name="csX0" fmla="*/ 557833 w 836797"/>
              <a:gd name="csY0" fmla="*/ 136 h 1971617"/>
              <a:gd name="csX1" fmla="*/ 368313 w 836797"/>
              <a:gd name="csY1" fmla="*/ 238068 h 1971617"/>
              <a:gd name="csX2" fmla="*/ 253245 w 836797"/>
              <a:gd name="csY2" fmla="*/ 491760 h 1971617"/>
              <a:gd name="csX3" fmla="*/ 652398 w 836797"/>
              <a:gd name="csY3" fmla="*/ 575596 h 1971617"/>
              <a:gd name="csX4" fmla="*/ 71559 w 836797"/>
              <a:gd name="csY4" fmla="*/ 704097 h 1971617"/>
              <a:gd name="csX5" fmla="*/ 745091 w 836797"/>
              <a:gd name="csY5" fmla="*/ 815505 h 1971617"/>
              <a:gd name="csX6" fmla="*/ 4449 w 836797"/>
              <a:gd name="csY6" fmla="*/ 923524 h 1971617"/>
              <a:gd name="csX7" fmla="*/ 836796 w 836797"/>
              <a:gd name="csY7" fmla="*/ 1019519 h 1971617"/>
              <a:gd name="csX8" fmla="*/ 498 w 836797"/>
              <a:gd name="csY8" fmla="*/ 1171122 h 1971617"/>
              <a:gd name="csX9" fmla="*/ 705320 w 836797"/>
              <a:gd name="csY9" fmla="*/ 1271314 h 1971617"/>
              <a:gd name="csX10" fmla="*/ 113889 w 836797"/>
              <a:gd name="csY10" fmla="*/ 1362969 h 1971617"/>
              <a:gd name="csX11" fmla="*/ 572519 w 836797"/>
              <a:gd name="csY11" fmla="*/ 1451737 h 1971617"/>
              <a:gd name="csX12" fmla="*/ 316153 w 836797"/>
              <a:gd name="csY12" fmla="*/ 1541680 h 1971617"/>
              <a:gd name="csX13" fmla="*/ 423591 w 836797"/>
              <a:gd name="csY13" fmla="*/ 1644394 h 1971617"/>
              <a:gd name="csX14" fmla="*/ 401143 w 836797"/>
              <a:gd name="csY14" fmla="*/ 1971617 h 1971617"/>
              <a:gd name="csX0" fmla="*/ 557833 w 836795"/>
              <a:gd name="csY0" fmla="*/ 88 h 1971569"/>
              <a:gd name="csX1" fmla="*/ 486449 w 836795"/>
              <a:gd name="csY1" fmla="*/ 367260 h 1971569"/>
              <a:gd name="csX2" fmla="*/ 253245 w 836795"/>
              <a:gd name="csY2" fmla="*/ 491712 h 1971569"/>
              <a:gd name="csX3" fmla="*/ 652398 w 836795"/>
              <a:gd name="csY3" fmla="*/ 575548 h 1971569"/>
              <a:gd name="csX4" fmla="*/ 71559 w 836795"/>
              <a:gd name="csY4" fmla="*/ 704049 h 1971569"/>
              <a:gd name="csX5" fmla="*/ 745091 w 836795"/>
              <a:gd name="csY5" fmla="*/ 815457 h 1971569"/>
              <a:gd name="csX6" fmla="*/ 4449 w 836795"/>
              <a:gd name="csY6" fmla="*/ 923476 h 1971569"/>
              <a:gd name="csX7" fmla="*/ 836796 w 836795"/>
              <a:gd name="csY7" fmla="*/ 1019471 h 1971569"/>
              <a:gd name="csX8" fmla="*/ 498 w 836795"/>
              <a:gd name="csY8" fmla="*/ 1171074 h 1971569"/>
              <a:gd name="csX9" fmla="*/ 705320 w 836795"/>
              <a:gd name="csY9" fmla="*/ 1271266 h 1971569"/>
              <a:gd name="csX10" fmla="*/ 113889 w 836795"/>
              <a:gd name="csY10" fmla="*/ 1362921 h 1971569"/>
              <a:gd name="csX11" fmla="*/ 572519 w 836795"/>
              <a:gd name="csY11" fmla="*/ 1451689 h 1971569"/>
              <a:gd name="csX12" fmla="*/ 316153 w 836795"/>
              <a:gd name="csY12" fmla="*/ 1541632 h 1971569"/>
              <a:gd name="csX13" fmla="*/ 423591 w 836795"/>
              <a:gd name="csY13" fmla="*/ 1644346 h 1971569"/>
              <a:gd name="csX14" fmla="*/ 401143 w 836795"/>
              <a:gd name="csY14" fmla="*/ 1971569 h 1971569"/>
              <a:gd name="csX0" fmla="*/ 459383 w 836797"/>
              <a:gd name="csY0" fmla="*/ 136 h 1842373"/>
              <a:gd name="csX1" fmla="*/ 486449 w 836797"/>
              <a:gd name="csY1" fmla="*/ 238064 h 1842373"/>
              <a:gd name="csX2" fmla="*/ 253245 w 836797"/>
              <a:gd name="csY2" fmla="*/ 362516 h 1842373"/>
              <a:gd name="csX3" fmla="*/ 652398 w 836797"/>
              <a:gd name="csY3" fmla="*/ 446352 h 1842373"/>
              <a:gd name="csX4" fmla="*/ 71559 w 836797"/>
              <a:gd name="csY4" fmla="*/ 574853 h 1842373"/>
              <a:gd name="csX5" fmla="*/ 745091 w 836797"/>
              <a:gd name="csY5" fmla="*/ 686261 h 1842373"/>
              <a:gd name="csX6" fmla="*/ 4449 w 836797"/>
              <a:gd name="csY6" fmla="*/ 794280 h 1842373"/>
              <a:gd name="csX7" fmla="*/ 836796 w 836797"/>
              <a:gd name="csY7" fmla="*/ 890275 h 1842373"/>
              <a:gd name="csX8" fmla="*/ 498 w 836797"/>
              <a:gd name="csY8" fmla="*/ 1041878 h 1842373"/>
              <a:gd name="csX9" fmla="*/ 705320 w 836797"/>
              <a:gd name="csY9" fmla="*/ 1142070 h 1842373"/>
              <a:gd name="csX10" fmla="*/ 113889 w 836797"/>
              <a:gd name="csY10" fmla="*/ 1233725 h 1842373"/>
              <a:gd name="csX11" fmla="*/ 572519 w 836797"/>
              <a:gd name="csY11" fmla="*/ 1322493 h 1842373"/>
              <a:gd name="csX12" fmla="*/ 316153 w 836797"/>
              <a:gd name="csY12" fmla="*/ 1412436 h 1842373"/>
              <a:gd name="csX13" fmla="*/ 423591 w 836797"/>
              <a:gd name="csY13" fmla="*/ 1515150 h 1842373"/>
              <a:gd name="csX14" fmla="*/ 401143 w 836797"/>
              <a:gd name="csY14" fmla="*/ 1842373 h 1842373"/>
              <a:gd name="csX0" fmla="*/ 459383 w 836795"/>
              <a:gd name="csY0" fmla="*/ 119 h 1842356"/>
              <a:gd name="csX1" fmla="*/ 427381 w 836795"/>
              <a:gd name="csY1" fmla="*/ 274972 h 1842356"/>
              <a:gd name="csX2" fmla="*/ 253245 w 836795"/>
              <a:gd name="csY2" fmla="*/ 362499 h 1842356"/>
              <a:gd name="csX3" fmla="*/ 652398 w 836795"/>
              <a:gd name="csY3" fmla="*/ 446335 h 1842356"/>
              <a:gd name="csX4" fmla="*/ 71559 w 836795"/>
              <a:gd name="csY4" fmla="*/ 574836 h 1842356"/>
              <a:gd name="csX5" fmla="*/ 745091 w 836795"/>
              <a:gd name="csY5" fmla="*/ 686244 h 1842356"/>
              <a:gd name="csX6" fmla="*/ 4449 w 836795"/>
              <a:gd name="csY6" fmla="*/ 794263 h 1842356"/>
              <a:gd name="csX7" fmla="*/ 836796 w 836795"/>
              <a:gd name="csY7" fmla="*/ 890258 h 1842356"/>
              <a:gd name="csX8" fmla="*/ 498 w 836795"/>
              <a:gd name="csY8" fmla="*/ 1041861 h 1842356"/>
              <a:gd name="csX9" fmla="*/ 705320 w 836795"/>
              <a:gd name="csY9" fmla="*/ 1142053 h 1842356"/>
              <a:gd name="csX10" fmla="*/ 113889 w 836795"/>
              <a:gd name="csY10" fmla="*/ 1233708 h 1842356"/>
              <a:gd name="csX11" fmla="*/ 572519 w 836795"/>
              <a:gd name="csY11" fmla="*/ 1322476 h 1842356"/>
              <a:gd name="csX12" fmla="*/ 316153 w 836795"/>
              <a:gd name="csY12" fmla="*/ 1412419 h 1842356"/>
              <a:gd name="csX13" fmla="*/ 423591 w 836795"/>
              <a:gd name="csY13" fmla="*/ 1515133 h 1842356"/>
              <a:gd name="csX14" fmla="*/ 401143 w 836795"/>
              <a:gd name="csY14" fmla="*/ 1842356 h 18423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836795" h="1842356">
                <a:moveTo>
                  <a:pt x="459383" y="119"/>
                </a:moveTo>
                <a:cubicBezTo>
                  <a:pt x="454049" y="-6383"/>
                  <a:pt x="465020" y="257654"/>
                  <a:pt x="427381" y="274972"/>
                </a:cubicBezTo>
                <a:cubicBezTo>
                  <a:pt x="389742" y="292290"/>
                  <a:pt x="215742" y="333939"/>
                  <a:pt x="253245" y="362499"/>
                </a:cubicBezTo>
                <a:cubicBezTo>
                  <a:pt x="290748" y="391059"/>
                  <a:pt x="682679" y="410946"/>
                  <a:pt x="652398" y="446335"/>
                </a:cubicBezTo>
                <a:cubicBezTo>
                  <a:pt x="622117" y="481724"/>
                  <a:pt x="56110" y="534851"/>
                  <a:pt x="71559" y="574836"/>
                </a:cubicBezTo>
                <a:cubicBezTo>
                  <a:pt x="87008" y="614821"/>
                  <a:pt x="756276" y="649673"/>
                  <a:pt x="745091" y="686244"/>
                </a:cubicBezTo>
                <a:cubicBezTo>
                  <a:pt x="733906" y="722815"/>
                  <a:pt x="-10835" y="760261"/>
                  <a:pt x="4449" y="794263"/>
                </a:cubicBezTo>
                <a:cubicBezTo>
                  <a:pt x="19733" y="828265"/>
                  <a:pt x="837454" y="848992"/>
                  <a:pt x="836796" y="890258"/>
                </a:cubicBezTo>
                <a:cubicBezTo>
                  <a:pt x="836138" y="931524"/>
                  <a:pt x="22411" y="999895"/>
                  <a:pt x="498" y="1041861"/>
                </a:cubicBezTo>
                <a:cubicBezTo>
                  <a:pt x="-21415" y="1083827"/>
                  <a:pt x="686422" y="1110079"/>
                  <a:pt x="705320" y="1142053"/>
                </a:cubicBezTo>
                <a:cubicBezTo>
                  <a:pt x="724219" y="1174028"/>
                  <a:pt x="136022" y="1203638"/>
                  <a:pt x="113889" y="1233708"/>
                </a:cubicBezTo>
                <a:cubicBezTo>
                  <a:pt x="91756" y="1263778"/>
                  <a:pt x="538808" y="1292691"/>
                  <a:pt x="572519" y="1322476"/>
                </a:cubicBezTo>
                <a:cubicBezTo>
                  <a:pt x="606230" y="1352261"/>
                  <a:pt x="340974" y="1380310"/>
                  <a:pt x="316153" y="1412419"/>
                </a:cubicBezTo>
                <a:cubicBezTo>
                  <a:pt x="291332" y="1444529"/>
                  <a:pt x="407139" y="1480497"/>
                  <a:pt x="423591" y="1515133"/>
                </a:cubicBezTo>
                <a:cubicBezTo>
                  <a:pt x="426723" y="1564587"/>
                  <a:pt x="381230" y="1799930"/>
                  <a:pt x="401143" y="1842356"/>
                </a:cubicBezTo>
              </a:path>
            </a:pathLst>
          </a:custGeom>
          <a:noFill/>
          <a:ln w="12700" cap="flat" cmpd="sng">
            <a:solidFill>
              <a:srgbClr val="E69F00"/>
            </a:solidFill>
            <a:prstDash val="solid"/>
            <a:miter lim="800000"/>
            <a:headEnd type="none" w="med" len="med"/>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icrosoft New Tai Lue"/>
              <a:ea typeface="+mn-ea"/>
              <a:cs typeface="+mn-cs"/>
            </a:endParaRPr>
          </a:p>
        </p:txBody>
      </p:sp>
      <p:sp>
        <p:nvSpPr>
          <p:cNvPr id="2752" name="Freeform: Shape 2751">
            <a:extLst>
              <a:ext uri="{FF2B5EF4-FFF2-40B4-BE49-F238E27FC236}">
                <a16:creationId xmlns:a16="http://schemas.microsoft.com/office/drawing/2014/main" id="{56C5F62D-3A0C-A7F1-5AEB-A876AEC509F8}"/>
              </a:ext>
            </a:extLst>
          </p:cNvPr>
          <p:cNvSpPr/>
          <p:nvPr/>
        </p:nvSpPr>
        <p:spPr>
          <a:xfrm rot="5400000" flipH="1">
            <a:off x="8010022" y="4141958"/>
            <a:ext cx="187342" cy="686660"/>
          </a:xfrm>
          <a:custGeom>
            <a:avLst/>
            <a:gdLst>
              <a:gd name="connsiteX0" fmla="*/ 91134 w 195046"/>
              <a:gd name="connsiteY0" fmla="*/ 0 h 1387187"/>
              <a:gd name="connsiteX1" fmla="*/ 2811 w 195046"/>
              <a:gd name="connsiteY1" fmla="*/ 103909 h 1387187"/>
              <a:gd name="connsiteX2" fmla="*/ 184652 w 195046"/>
              <a:gd name="connsiteY2" fmla="*/ 187037 h 1387187"/>
              <a:gd name="connsiteX3" fmla="*/ 13202 w 195046"/>
              <a:gd name="connsiteY3" fmla="*/ 306532 h 1387187"/>
              <a:gd name="connsiteX4" fmla="*/ 189847 w 195046"/>
              <a:gd name="connsiteY4" fmla="*/ 431223 h 1387187"/>
              <a:gd name="connsiteX5" fmla="*/ 33984 w 195046"/>
              <a:gd name="connsiteY5" fmla="*/ 519546 h 1387187"/>
              <a:gd name="connsiteX6" fmla="*/ 174261 w 195046"/>
              <a:gd name="connsiteY6" fmla="*/ 628650 h 1387187"/>
              <a:gd name="connsiteX7" fmla="*/ 13202 w 195046"/>
              <a:gd name="connsiteY7" fmla="*/ 774123 h 1387187"/>
              <a:gd name="connsiteX8" fmla="*/ 189847 w 195046"/>
              <a:gd name="connsiteY8" fmla="*/ 857250 h 1387187"/>
              <a:gd name="connsiteX9" fmla="*/ 13202 w 195046"/>
              <a:gd name="connsiteY9" fmla="*/ 981941 h 1387187"/>
              <a:gd name="connsiteX10" fmla="*/ 195043 w 195046"/>
              <a:gd name="connsiteY10" fmla="*/ 1091046 h 1387187"/>
              <a:gd name="connsiteX11" fmla="*/ 8007 w 195046"/>
              <a:gd name="connsiteY11" fmla="*/ 1179368 h 1387187"/>
              <a:gd name="connsiteX12" fmla="*/ 111916 w 195046"/>
              <a:gd name="connsiteY12" fmla="*/ 1252105 h 1387187"/>
              <a:gd name="connsiteX13" fmla="*/ 106720 w 195046"/>
              <a:gd name="connsiteY13" fmla="*/ 1387187 h 1387187"/>
              <a:gd name="connsiteX0" fmla="*/ 181842 w 192235"/>
              <a:gd name="connsiteY0" fmla="*/ 0 h 1387187"/>
              <a:gd name="connsiteX1" fmla="*/ 0 w 192235"/>
              <a:gd name="connsiteY1" fmla="*/ 103909 h 1387187"/>
              <a:gd name="connsiteX2" fmla="*/ 181841 w 192235"/>
              <a:gd name="connsiteY2" fmla="*/ 187037 h 1387187"/>
              <a:gd name="connsiteX3" fmla="*/ 10391 w 192235"/>
              <a:gd name="connsiteY3" fmla="*/ 306532 h 1387187"/>
              <a:gd name="connsiteX4" fmla="*/ 187036 w 192235"/>
              <a:gd name="connsiteY4" fmla="*/ 431223 h 1387187"/>
              <a:gd name="connsiteX5" fmla="*/ 31173 w 192235"/>
              <a:gd name="connsiteY5" fmla="*/ 519546 h 1387187"/>
              <a:gd name="connsiteX6" fmla="*/ 171450 w 192235"/>
              <a:gd name="connsiteY6" fmla="*/ 628650 h 1387187"/>
              <a:gd name="connsiteX7" fmla="*/ 10391 w 192235"/>
              <a:gd name="connsiteY7" fmla="*/ 774123 h 1387187"/>
              <a:gd name="connsiteX8" fmla="*/ 187036 w 192235"/>
              <a:gd name="connsiteY8" fmla="*/ 857250 h 1387187"/>
              <a:gd name="connsiteX9" fmla="*/ 10391 w 192235"/>
              <a:gd name="connsiteY9" fmla="*/ 981941 h 1387187"/>
              <a:gd name="connsiteX10" fmla="*/ 192232 w 192235"/>
              <a:gd name="connsiteY10" fmla="*/ 1091046 h 1387187"/>
              <a:gd name="connsiteX11" fmla="*/ 5196 w 192235"/>
              <a:gd name="connsiteY11" fmla="*/ 1179368 h 1387187"/>
              <a:gd name="connsiteX12" fmla="*/ 109105 w 192235"/>
              <a:gd name="connsiteY12" fmla="*/ 1252105 h 1387187"/>
              <a:gd name="connsiteX13" fmla="*/ 103909 w 192235"/>
              <a:gd name="connsiteY13" fmla="*/ 1387187 h 1387187"/>
              <a:gd name="connsiteX0" fmla="*/ 181858 w 192260"/>
              <a:gd name="connsiteY0" fmla="*/ 0 h 1387187"/>
              <a:gd name="connsiteX1" fmla="*/ 16 w 192260"/>
              <a:gd name="connsiteY1" fmla="*/ 103909 h 1387187"/>
              <a:gd name="connsiteX2" fmla="*/ 192248 w 192260"/>
              <a:gd name="connsiteY2" fmla="*/ 218210 h 1387187"/>
              <a:gd name="connsiteX3" fmla="*/ 10407 w 192260"/>
              <a:gd name="connsiteY3" fmla="*/ 306532 h 1387187"/>
              <a:gd name="connsiteX4" fmla="*/ 187052 w 192260"/>
              <a:gd name="connsiteY4" fmla="*/ 431223 h 1387187"/>
              <a:gd name="connsiteX5" fmla="*/ 31189 w 192260"/>
              <a:gd name="connsiteY5" fmla="*/ 519546 h 1387187"/>
              <a:gd name="connsiteX6" fmla="*/ 171466 w 192260"/>
              <a:gd name="connsiteY6" fmla="*/ 628650 h 1387187"/>
              <a:gd name="connsiteX7" fmla="*/ 10407 w 192260"/>
              <a:gd name="connsiteY7" fmla="*/ 774123 h 1387187"/>
              <a:gd name="connsiteX8" fmla="*/ 187052 w 192260"/>
              <a:gd name="connsiteY8" fmla="*/ 857250 h 1387187"/>
              <a:gd name="connsiteX9" fmla="*/ 10407 w 192260"/>
              <a:gd name="connsiteY9" fmla="*/ 981941 h 1387187"/>
              <a:gd name="connsiteX10" fmla="*/ 192248 w 192260"/>
              <a:gd name="connsiteY10" fmla="*/ 1091046 h 1387187"/>
              <a:gd name="connsiteX11" fmla="*/ 5212 w 192260"/>
              <a:gd name="connsiteY11" fmla="*/ 1179368 h 1387187"/>
              <a:gd name="connsiteX12" fmla="*/ 109121 w 192260"/>
              <a:gd name="connsiteY12" fmla="*/ 1252105 h 1387187"/>
              <a:gd name="connsiteX13" fmla="*/ 103925 w 192260"/>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8136"/>
              <a:gd name="connsiteY0" fmla="*/ 0 h 1387187"/>
              <a:gd name="connsiteX1" fmla="*/ 16 w 208136"/>
              <a:gd name="connsiteY1" fmla="*/ 103909 h 1387187"/>
              <a:gd name="connsiteX2" fmla="*/ 192248 w 208136"/>
              <a:gd name="connsiteY2" fmla="*/ 218210 h 1387187"/>
              <a:gd name="connsiteX3" fmla="*/ 10407 w 208136"/>
              <a:gd name="connsiteY3" fmla="*/ 306532 h 1387187"/>
              <a:gd name="connsiteX4" fmla="*/ 207833 w 208136"/>
              <a:gd name="connsiteY4" fmla="*/ 394855 h 1387187"/>
              <a:gd name="connsiteX5" fmla="*/ 31189 w 208136"/>
              <a:gd name="connsiteY5" fmla="*/ 519546 h 1387187"/>
              <a:gd name="connsiteX6" fmla="*/ 171466 w 208136"/>
              <a:gd name="connsiteY6" fmla="*/ 628650 h 1387187"/>
              <a:gd name="connsiteX7" fmla="*/ 10407 w 208136"/>
              <a:gd name="connsiteY7" fmla="*/ 774123 h 1387187"/>
              <a:gd name="connsiteX8" fmla="*/ 187052 w 208136"/>
              <a:gd name="connsiteY8" fmla="*/ 857250 h 1387187"/>
              <a:gd name="connsiteX9" fmla="*/ 10407 w 208136"/>
              <a:gd name="connsiteY9" fmla="*/ 981941 h 1387187"/>
              <a:gd name="connsiteX10" fmla="*/ 192248 w 208136"/>
              <a:gd name="connsiteY10" fmla="*/ 1091046 h 1387187"/>
              <a:gd name="connsiteX11" fmla="*/ 5212 w 208136"/>
              <a:gd name="connsiteY11" fmla="*/ 1179368 h 1387187"/>
              <a:gd name="connsiteX12" fmla="*/ 109121 w 208136"/>
              <a:gd name="connsiteY12" fmla="*/ 1252105 h 1387187"/>
              <a:gd name="connsiteX13" fmla="*/ 103925 w 208136"/>
              <a:gd name="connsiteY13" fmla="*/ 1387187 h 1387187"/>
              <a:gd name="connsiteX0" fmla="*/ 181858 w 213324"/>
              <a:gd name="connsiteY0" fmla="*/ 0 h 1387187"/>
              <a:gd name="connsiteX1" fmla="*/ 16 w 213324"/>
              <a:gd name="connsiteY1" fmla="*/ 103909 h 1387187"/>
              <a:gd name="connsiteX2" fmla="*/ 192248 w 213324"/>
              <a:gd name="connsiteY2" fmla="*/ 218210 h 1387187"/>
              <a:gd name="connsiteX3" fmla="*/ 10407 w 213324"/>
              <a:gd name="connsiteY3" fmla="*/ 306532 h 1387187"/>
              <a:gd name="connsiteX4" fmla="*/ 213028 w 213324"/>
              <a:gd name="connsiteY4" fmla="*/ 420832 h 1387187"/>
              <a:gd name="connsiteX5" fmla="*/ 31189 w 213324"/>
              <a:gd name="connsiteY5" fmla="*/ 519546 h 1387187"/>
              <a:gd name="connsiteX6" fmla="*/ 171466 w 213324"/>
              <a:gd name="connsiteY6" fmla="*/ 628650 h 1387187"/>
              <a:gd name="connsiteX7" fmla="*/ 10407 w 213324"/>
              <a:gd name="connsiteY7" fmla="*/ 774123 h 1387187"/>
              <a:gd name="connsiteX8" fmla="*/ 187052 w 213324"/>
              <a:gd name="connsiteY8" fmla="*/ 857250 h 1387187"/>
              <a:gd name="connsiteX9" fmla="*/ 10407 w 213324"/>
              <a:gd name="connsiteY9" fmla="*/ 981941 h 1387187"/>
              <a:gd name="connsiteX10" fmla="*/ 192248 w 213324"/>
              <a:gd name="connsiteY10" fmla="*/ 1091046 h 1387187"/>
              <a:gd name="connsiteX11" fmla="*/ 5212 w 213324"/>
              <a:gd name="connsiteY11" fmla="*/ 1179368 h 1387187"/>
              <a:gd name="connsiteX12" fmla="*/ 109121 w 213324"/>
              <a:gd name="connsiteY12" fmla="*/ 1252105 h 1387187"/>
              <a:gd name="connsiteX13" fmla="*/ 103925 w 213324"/>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83 w 198320"/>
              <a:gd name="connsiteY0" fmla="*/ 0 h 1387187"/>
              <a:gd name="connsiteX1" fmla="*/ 41 w 198320"/>
              <a:gd name="connsiteY1" fmla="*/ 103909 h 1387187"/>
              <a:gd name="connsiteX2" fmla="*/ 198309 w 198320"/>
              <a:gd name="connsiteY2" fmla="*/ 194067 h 1387187"/>
              <a:gd name="connsiteX3" fmla="*/ 10432 w 198320"/>
              <a:gd name="connsiteY3" fmla="*/ 306532 h 1387187"/>
              <a:gd name="connsiteX4" fmla="*/ 197466 w 198320"/>
              <a:gd name="connsiteY4" fmla="*/ 389659 h 1387187"/>
              <a:gd name="connsiteX5" fmla="*/ 31214 w 198320"/>
              <a:gd name="connsiteY5" fmla="*/ 519546 h 1387187"/>
              <a:gd name="connsiteX6" fmla="*/ 171491 w 198320"/>
              <a:gd name="connsiteY6" fmla="*/ 628650 h 1387187"/>
              <a:gd name="connsiteX7" fmla="*/ 10432 w 198320"/>
              <a:gd name="connsiteY7" fmla="*/ 774123 h 1387187"/>
              <a:gd name="connsiteX8" fmla="*/ 187077 w 198320"/>
              <a:gd name="connsiteY8" fmla="*/ 857250 h 1387187"/>
              <a:gd name="connsiteX9" fmla="*/ 10432 w 198320"/>
              <a:gd name="connsiteY9" fmla="*/ 981941 h 1387187"/>
              <a:gd name="connsiteX10" fmla="*/ 192273 w 198320"/>
              <a:gd name="connsiteY10" fmla="*/ 1091046 h 1387187"/>
              <a:gd name="connsiteX11" fmla="*/ 5237 w 198320"/>
              <a:gd name="connsiteY11" fmla="*/ 1179368 h 1387187"/>
              <a:gd name="connsiteX12" fmla="*/ 109146 w 198320"/>
              <a:gd name="connsiteY12" fmla="*/ 1252105 h 1387187"/>
              <a:gd name="connsiteX13" fmla="*/ 103950 w 198320"/>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3 w 198309"/>
              <a:gd name="connsiteY9" fmla="*/ 958621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0506 w 196941"/>
              <a:gd name="connsiteY0" fmla="*/ 0 h 1387187"/>
              <a:gd name="connsiteX1" fmla="*/ 9939 w 196941"/>
              <a:gd name="connsiteY1" fmla="*/ 103909 h 1387187"/>
              <a:gd name="connsiteX2" fmla="*/ 196932 w 196941"/>
              <a:gd name="connsiteY2" fmla="*/ 194067 h 1387187"/>
              <a:gd name="connsiteX3" fmla="*/ 2 w 196941"/>
              <a:gd name="connsiteY3" fmla="*/ 306532 h 1387187"/>
              <a:gd name="connsiteX4" fmla="*/ 193072 w 196941"/>
              <a:gd name="connsiteY4" fmla="*/ 407766 h 1387187"/>
              <a:gd name="connsiteX5" fmla="*/ 5694 w 196941"/>
              <a:gd name="connsiteY5" fmla="*/ 522564 h 1387187"/>
              <a:gd name="connsiteX6" fmla="*/ 188221 w 196941"/>
              <a:gd name="connsiteY6" fmla="*/ 631668 h 1387187"/>
              <a:gd name="connsiteX7" fmla="*/ 15091 w 196941"/>
              <a:gd name="connsiteY7" fmla="*/ 743945 h 1387187"/>
              <a:gd name="connsiteX8" fmla="*/ 185700 w 196941"/>
              <a:gd name="connsiteY8" fmla="*/ 857250 h 1387187"/>
              <a:gd name="connsiteX9" fmla="*/ 9056 w 196941"/>
              <a:gd name="connsiteY9" fmla="*/ 958621 h 1387187"/>
              <a:gd name="connsiteX10" fmla="*/ 181842 w 196941"/>
              <a:gd name="connsiteY10" fmla="*/ 1063886 h 1387187"/>
              <a:gd name="connsiteX11" fmla="*/ 12914 w 196941"/>
              <a:gd name="connsiteY11" fmla="*/ 1143154 h 1387187"/>
              <a:gd name="connsiteX12" fmla="*/ 101733 w 196941"/>
              <a:gd name="connsiteY12" fmla="*/ 1252105 h 1387187"/>
              <a:gd name="connsiteX13" fmla="*/ 102573 w 196941"/>
              <a:gd name="connsiteY13" fmla="*/ 1387187 h 1387187"/>
              <a:gd name="connsiteX0" fmla="*/ 174815 w 191246"/>
              <a:gd name="connsiteY0" fmla="*/ 0 h 1387187"/>
              <a:gd name="connsiteX1" fmla="*/ 4248 w 191246"/>
              <a:gd name="connsiteY1" fmla="*/ 103909 h 1387187"/>
              <a:gd name="connsiteX2" fmla="*/ 191241 w 191246"/>
              <a:gd name="connsiteY2" fmla="*/ 194067 h 1387187"/>
              <a:gd name="connsiteX3" fmla="*/ 11225 w 191246"/>
              <a:gd name="connsiteY3" fmla="*/ 306532 h 1387187"/>
              <a:gd name="connsiteX4" fmla="*/ 187381 w 191246"/>
              <a:gd name="connsiteY4" fmla="*/ 407766 h 1387187"/>
              <a:gd name="connsiteX5" fmla="*/ 3 w 191246"/>
              <a:gd name="connsiteY5" fmla="*/ 522564 h 1387187"/>
              <a:gd name="connsiteX6" fmla="*/ 182530 w 191246"/>
              <a:gd name="connsiteY6" fmla="*/ 631668 h 1387187"/>
              <a:gd name="connsiteX7" fmla="*/ 9400 w 191246"/>
              <a:gd name="connsiteY7" fmla="*/ 743945 h 1387187"/>
              <a:gd name="connsiteX8" fmla="*/ 180009 w 191246"/>
              <a:gd name="connsiteY8" fmla="*/ 857250 h 1387187"/>
              <a:gd name="connsiteX9" fmla="*/ 3365 w 191246"/>
              <a:gd name="connsiteY9" fmla="*/ 958621 h 1387187"/>
              <a:gd name="connsiteX10" fmla="*/ 176151 w 191246"/>
              <a:gd name="connsiteY10" fmla="*/ 1063886 h 1387187"/>
              <a:gd name="connsiteX11" fmla="*/ 7223 w 191246"/>
              <a:gd name="connsiteY11" fmla="*/ 1143154 h 1387187"/>
              <a:gd name="connsiteX12" fmla="*/ 96042 w 191246"/>
              <a:gd name="connsiteY12" fmla="*/ 1252105 h 1387187"/>
              <a:gd name="connsiteX13" fmla="*/ 96882 w 191246"/>
              <a:gd name="connsiteY13" fmla="*/ 1387187 h 1387187"/>
              <a:gd name="connsiteX0" fmla="*/ 176937 w 193367"/>
              <a:gd name="connsiteY0" fmla="*/ 0 h 1387187"/>
              <a:gd name="connsiteX1" fmla="*/ 6370 w 193367"/>
              <a:gd name="connsiteY1" fmla="*/ 103909 h 1387187"/>
              <a:gd name="connsiteX2" fmla="*/ 193363 w 193367"/>
              <a:gd name="connsiteY2" fmla="*/ 194067 h 1387187"/>
              <a:gd name="connsiteX3" fmla="*/ 0 w 193367"/>
              <a:gd name="connsiteY3" fmla="*/ 306532 h 1387187"/>
              <a:gd name="connsiteX4" fmla="*/ 189503 w 193367"/>
              <a:gd name="connsiteY4" fmla="*/ 407766 h 1387187"/>
              <a:gd name="connsiteX5" fmla="*/ 2125 w 193367"/>
              <a:gd name="connsiteY5" fmla="*/ 522564 h 1387187"/>
              <a:gd name="connsiteX6" fmla="*/ 184652 w 193367"/>
              <a:gd name="connsiteY6" fmla="*/ 631668 h 1387187"/>
              <a:gd name="connsiteX7" fmla="*/ 11522 w 193367"/>
              <a:gd name="connsiteY7" fmla="*/ 743945 h 1387187"/>
              <a:gd name="connsiteX8" fmla="*/ 182131 w 193367"/>
              <a:gd name="connsiteY8" fmla="*/ 857250 h 1387187"/>
              <a:gd name="connsiteX9" fmla="*/ 5487 w 193367"/>
              <a:gd name="connsiteY9" fmla="*/ 958621 h 1387187"/>
              <a:gd name="connsiteX10" fmla="*/ 178273 w 193367"/>
              <a:gd name="connsiteY10" fmla="*/ 1063886 h 1387187"/>
              <a:gd name="connsiteX11" fmla="*/ 9345 w 193367"/>
              <a:gd name="connsiteY11" fmla="*/ 1143154 h 1387187"/>
              <a:gd name="connsiteX12" fmla="*/ 98164 w 193367"/>
              <a:gd name="connsiteY12" fmla="*/ 1252105 h 1387187"/>
              <a:gd name="connsiteX13" fmla="*/ 99004 w 193367"/>
              <a:gd name="connsiteY13" fmla="*/ 1387187 h 1387187"/>
              <a:gd name="connsiteX0" fmla="*/ 174815 w 191241"/>
              <a:gd name="connsiteY0" fmla="*/ 0 h 1387187"/>
              <a:gd name="connsiteX1" fmla="*/ 4248 w 191241"/>
              <a:gd name="connsiteY1" fmla="*/ 103909 h 1387187"/>
              <a:gd name="connsiteX2" fmla="*/ 191241 w 191241"/>
              <a:gd name="connsiteY2" fmla="*/ 194067 h 1387187"/>
              <a:gd name="connsiteX3" fmla="*/ 6775 w 191241"/>
              <a:gd name="connsiteY3" fmla="*/ 303141 h 1387187"/>
              <a:gd name="connsiteX4" fmla="*/ 187381 w 191241"/>
              <a:gd name="connsiteY4" fmla="*/ 407766 h 1387187"/>
              <a:gd name="connsiteX5" fmla="*/ 3 w 191241"/>
              <a:gd name="connsiteY5" fmla="*/ 522564 h 1387187"/>
              <a:gd name="connsiteX6" fmla="*/ 182530 w 191241"/>
              <a:gd name="connsiteY6" fmla="*/ 631668 h 1387187"/>
              <a:gd name="connsiteX7" fmla="*/ 9400 w 191241"/>
              <a:gd name="connsiteY7" fmla="*/ 743945 h 1387187"/>
              <a:gd name="connsiteX8" fmla="*/ 180009 w 191241"/>
              <a:gd name="connsiteY8" fmla="*/ 857250 h 1387187"/>
              <a:gd name="connsiteX9" fmla="*/ 3365 w 191241"/>
              <a:gd name="connsiteY9" fmla="*/ 958621 h 1387187"/>
              <a:gd name="connsiteX10" fmla="*/ 176151 w 191241"/>
              <a:gd name="connsiteY10" fmla="*/ 1063886 h 1387187"/>
              <a:gd name="connsiteX11" fmla="*/ 7223 w 191241"/>
              <a:gd name="connsiteY11" fmla="*/ 1143154 h 1387187"/>
              <a:gd name="connsiteX12" fmla="*/ 96042 w 191241"/>
              <a:gd name="connsiteY12" fmla="*/ 1252105 h 1387187"/>
              <a:gd name="connsiteX13" fmla="*/ 96882 w 191241"/>
              <a:gd name="connsiteY13" fmla="*/ 1387187 h 1387187"/>
              <a:gd name="connsiteX0" fmla="*/ 171452 w 187878"/>
              <a:gd name="connsiteY0" fmla="*/ 0 h 1387187"/>
              <a:gd name="connsiteX1" fmla="*/ 885 w 187878"/>
              <a:gd name="connsiteY1" fmla="*/ 103909 h 1387187"/>
              <a:gd name="connsiteX2" fmla="*/ 187878 w 187878"/>
              <a:gd name="connsiteY2" fmla="*/ 194067 h 1387187"/>
              <a:gd name="connsiteX3" fmla="*/ 3412 w 187878"/>
              <a:gd name="connsiteY3" fmla="*/ 303141 h 1387187"/>
              <a:gd name="connsiteX4" fmla="*/ 184018 w 187878"/>
              <a:gd name="connsiteY4" fmla="*/ 407766 h 1387187"/>
              <a:gd name="connsiteX5" fmla="*/ 9988 w 187878"/>
              <a:gd name="connsiteY5" fmla="*/ 522564 h 1387187"/>
              <a:gd name="connsiteX6" fmla="*/ 179167 w 187878"/>
              <a:gd name="connsiteY6" fmla="*/ 631668 h 1387187"/>
              <a:gd name="connsiteX7" fmla="*/ 6037 w 187878"/>
              <a:gd name="connsiteY7" fmla="*/ 743945 h 1387187"/>
              <a:gd name="connsiteX8" fmla="*/ 176646 w 187878"/>
              <a:gd name="connsiteY8" fmla="*/ 857250 h 1387187"/>
              <a:gd name="connsiteX9" fmla="*/ 2 w 187878"/>
              <a:gd name="connsiteY9" fmla="*/ 958621 h 1387187"/>
              <a:gd name="connsiteX10" fmla="*/ 172788 w 187878"/>
              <a:gd name="connsiteY10" fmla="*/ 1063886 h 1387187"/>
              <a:gd name="connsiteX11" fmla="*/ 3860 w 187878"/>
              <a:gd name="connsiteY11" fmla="*/ 1143154 h 1387187"/>
              <a:gd name="connsiteX12" fmla="*/ 92679 w 187878"/>
              <a:gd name="connsiteY12" fmla="*/ 1252105 h 1387187"/>
              <a:gd name="connsiteX13" fmla="*/ 93519 w 187878"/>
              <a:gd name="connsiteY13" fmla="*/ 1387187 h 1387187"/>
              <a:gd name="connsiteX0" fmla="*/ 170613 w 187039"/>
              <a:gd name="connsiteY0" fmla="*/ 0 h 1387187"/>
              <a:gd name="connsiteX1" fmla="*/ 46 w 187039"/>
              <a:gd name="connsiteY1" fmla="*/ 103909 h 1387187"/>
              <a:gd name="connsiteX2" fmla="*/ 187039 w 187039"/>
              <a:gd name="connsiteY2" fmla="*/ 194067 h 1387187"/>
              <a:gd name="connsiteX3" fmla="*/ 2573 w 187039"/>
              <a:gd name="connsiteY3" fmla="*/ 303141 h 1387187"/>
              <a:gd name="connsiteX4" fmla="*/ 183179 w 187039"/>
              <a:gd name="connsiteY4" fmla="*/ 407766 h 1387187"/>
              <a:gd name="connsiteX5" fmla="*/ 9149 w 187039"/>
              <a:gd name="connsiteY5" fmla="*/ 522564 h 1387187"/>
              <a:gd name="connsiteX6" fmla="*/ 178328 w 187039"/>
              <a:gd name="connsiteY6" fmla="*/ 631668 h 1387187"/>
              <a:gd name="connsiteX7" fmla="*/ 5198 w 187039"/>
              <a:gd name="connsiteY7" fmla="*/ 743945 h 1387187"/>
              <a:gd name="connsiteX8" fmla="*/ 175807 w 187039"/>
              <a:gd name="connsiteY8" fmla="*/ 857250 h 1387187"/>
              <a:gd name="connsiteX9" fmla="*/ 8060 w 187039"/>
              <a:gd name="connsiteY9" fmla="*/ 962012 h 1387187"/>
              <a:gd name="connsiteX10" fmla="*/ 171949 w 187039"/>
              <a:gd name="connsiteY10" fmla="*/ 1063886 h 1387187"/>
              <a:gd name="connsiteX11" fmla="*/ 3021 w 187039"/>
              <a:gd name="connsiteY11" fmla="*/ 1143154 h 1387187"/>
              <a:gd name="connsiteX12" fmla="*/ 91840 w 187039"/>
              <a:gd name="connsiteY12" fmla="*/ 1252105 h 1387187"/>
              <a:gd name="connsiteX13" fmla="*/ 92680 w 187039"/>
              <a:gd name="connsiteY13" fmla="*/ 1387187 h 1387187"/>
              <a:gd name="connsiteX0" fmla="*/ 170578 w 183149"/>
              <a:gd name="connsiteY0" fmla="*/ 0 h 1387187"/>
              <a:gd name="connsiteX1" fmla="*/ 11 w 183149"/>
              <a:gd name="connsiteY1" fmla="*/ 103909 h 1387187"/>
              <a:gd name="connsiteX2" fmla="*/ 178107 w 183149"/>
              <a:gd name="connsiteY2" fmla="*/ 187283 h 1387187"/>
              <a:gd name="connsiteX3" fmla="*/ 2538 w 183149"/>
              <a:gd name="connsiteY3" fmla="*/ 303141 h 1387187"/>
              <a:gd name="connsiteX4" fmla="*/ 183144 w 183149"/>
              <a:gd name="connsiteY4" fmla="*/ 407766 h 1387187"/>
              <a:gd name="connsiteX5" fmla="*/ 9114 w 183149"/>
              <a:gd name="connsiteY5" fmla="*/ 522564 h 1387187"/>
              <a:gd name="connsiteX6" fmla="*/ 178293 w 183149"/>
              <a:gd name="connsiteY6" fmla="*/ 631668 h 1387187"/>
              <a:gd name="connsiteX7" fmla="*/ 5163 w 183149"/>
              <a:gd name="connsiteY7" fmla="*/ 743945 h 1387187"/>
              <a:gd name="connsiteX8" fmla="*/ 175772 w 183149"/>
              <a:gd name="connsiteY8" fmla="*/ 857250 h 1387187"/>
              <a:gd name="connsiteX9" fmla="*/ 8025 w 183149"/>
              <a:gd name="connsiteY9" fmla="*/ 962012 h 1387187"/>
              <a:gd name="connsiteX10" fmla="*/ 171914 w 183149"/>
              <a:gd name="connsiteY10" fmla="*/ 1063886 h 1387187"/>
              <a:gd name="connsiteX11" fmla="*/ 2986 w 183149"/>
              <a:gd name="connsiteY11" fmla="*/ 1143154 h 1387187"/>
              <a:gd name="connsiteX12" fmla="*/ 91805 w 183149"/>
              <a:gd name="connsiteY12" fmla="*/ 1252105 h 1387187"/>
              <a:gd name="connsiteX13" fmla="*/ 92645 w 183149"/>
              <a:gd name="connsiteY13" fmla="*/ 1387187 h 1387187"/>
              <a:gd name="connsiteX0" fmla="*/ 170673 w 195997"/>
              <a:gd name="connsiteY0" fmla="*/ 0 h 1387187"/>
              <a:gd name="connsiteX1" fmla="*/ 106 w 195997"/>
              <a:gd name="connsiteY1" fmla="*/ 103909 h 1387187"/>
              <a:gd name="connsiteX2" fmla="*/ 195997 w 195997"/>
              <a:gd name="connsiteY2" fmla="*/ 204241 h 1387187"/>
              <a:gd name="connsiteX3" fmla="*/ 2633 w 195997"/>
              <a:gd name="connsiteY3" fmla="*/ 303141 h 1387187"/>
              <a:gd name="connsiteX4" fmla="*/ 183239 w 195997"/>
              <a:gd name="connsiteY4" fmla="*/ 407766 h 1387187"/>
              <a:gd name="connsiteX5" fmla="*/ 9209 w 195997"/>
              <a:gd name="connsiteY5" fmla="*/ 522564 h 1387187"/>
              <a:gd name="connsiteX6" fmla="*/ 178388 w 195997"/>
              <a:gd name="connsiteY6" fmla="*/ 631668 h 1387187"/>
              <a:gd name="connsiteX7" fmla="*/ 5258 w 195997"/>
              <a:gd name="connsiteY7" fmla="*/ 743945 h 1387187"/>
              <a:gd name="connsiteX8" fmla="*/ 175867 w 195997"/>
              <a:gd name="connsiteY8" fmla="*/ 857250 h 1387187"/>
              <a:gd name="connsiteX9" fmla="*/ 8120 w 195997"/>
              <a:gd name="connsiteY9" fmla="*/ 962012 h 1387187"/>
              <a:gd name="connsiteX10" fmla="*/ 172009 w 195997"/>
              <a:gd name="connsiteY10" fmla="*/ 1063886 h 1387187"/>
              <a:gd name="connsiteX11" fmla="*/ 3081 w 195997"/>
              <a:gd name="connsiteY11" fmla="*/ 1143154 h 1387187"/>
              <a:gd name="connsiteX12" fmla="*/ 91900 w 195997"/>
              <a:gd name="connsiteY12" fmla="*/ 1252105 h 1387187"/>
              <a:gd name="connsiteX13" fmla="*/ 92740 w 195997"/>
              <a:gd name="connsiteY13" fmla="*/ 1387187 h 1387187"/>
              <a:gd name="connsiteX0" fmla="*/ 170568 w 183139"/>
              <a:gd name="connsiteY0" fmla="*/ 0 h 1387187"/>
              <a:gd name="connsiteX1" fmla="*/ 1 w 183139"/>
              <a:gd name="connsiteY1" fmla="*/ 103909 h 1387187"/>
              <a:gd name="connsiteX2" fmla="*/ 173646 w 183139"/>
              <a:gd name="connsiteY2" fmla="*/ 204241 h 1387187"/>
              <a:gd name="connsiteX3" fmla="*/ 2528 w 183139"/>
              <a:gd name="connsiteY3" fmla="*/ 303141 h 1387187"/>
              <a:gd name="connsiteX4" fmla="*/ 183134 w 183139"/>
              <a:gd name="connsiteY4" fmla="*/ 407766 h 1387187"/>
              <a:gd name="connsiteX5" fmla="*/ 9104 w 183139"/>
              <a:gd name="connsiteY5" fmla="*/ 522564 h 1387187"/>
              <a:gd name="connsiteX6" fmla="*/ 178283 w 183139"/>
              <a:gd name="connsiteY6" fmla="*/ 631668 h 1387187"/>
              <a:gd name="connsiteX7" fmla="*/ 5153 w 183139"/>
              <a:gd name="connsiteY7" fmla="*/ 743945 h 1387187"/>
              <a:gd name="connsiteX8" fmla="*/ 175762 w 183139"/>
              <a:gd name="connsiteY8" fmla="*/ 857250 h 1387187"/>
              <a:gd name="connsiteX9" fmla="*/ 8015 w 183139"/>
              <a:gd name="connsiteY9" fmla="*/ 962012 h 1387187"/>
              <a:gd name="connsiteX10" fmla="*/ 171904 w 183139"/>
              <a:gd name="connsiteY10" fmla="*/ 1063886 h 1387187"/>
              <a:gd name="connsiteX11" fmla="*/ 2976 w 183139"/>
              <a:gd name="connsiteY11" fmla="*/ 1143154 h 1387187"/>
              <a:gd name="connsiteX12" fmla="*/ 91795 w 183139"/>
              <a:gd name="connsiteY12" fmla="*/ 1252105 h 1387187"/>
              <a:gd name="connsiteX13" fmla="*/ 92635 w 183139"/>
              <a:gd name="connsiteY13" fmla="*/ 1387187 h 1387187"/>
              <a:gd name="connsiteX0" fmla="*/ 170639 w 191513"/>
              <a:gd name="connsiteY0" fmla="*/ 0 h 1387187"/>
              <a:gd name="connsiteX1" fmla="*/ 72 w 191513"/>
              <a:gd name="connsiteY1" fmla="*/ 103909 h 1387187"/>
              <a:gd name="connsiteX2" fmla="*/ 191513 w 191513"/>
              <a:gd name="connsiteY2" fmla="*/ 200849 h 1387187"/>
              <a:gd name="connsiteX3" fmla="*/ 2599 w 191513"/>
              <a:gd name="connsiteY3" fmla="*/ 303141 h 1387187"/>
              <a:gd name="connsiteX4" fmla="*/ 183205 w 191513"/>
              <a:gd name="connsiteY4" fmla="*/ 407766 h 1387187"/>
              <a:gd name="connsiteX5" fmla="*/ 9175 w 191513"/>
              <a:gd name="connsiteY5" fmla="*/ 522564 h 1387187"/>
              <a:gd name="connsiteX6" fmla="*/ 178354 w 191513"/>
              <a:gd name="connsiteY6" fmla="*/ 631668 h 1387187"/>
              <a:gd name="connsiteX7" fmla="*/ 5224 w 191513"/>
              <a:gd name="connsiteY7" fmla="*/ 743945 h 1387187"/>
              <a:gd name="connsiteX8" fmla="*/ 175833 w 191513"/>
              <a:gd name="connsiteY8" fmla="*/ 857250 h 1387187"/>
              <a:gd name="connsiteX9" fmla="*/ 8086 w 191513"/>
              <a:gd name="connsiteY9" fmla="*/ 962012 h 1387187"/>
              <a:gd name="connsiteX10" fmla="*/ 171975 w 191513"/>
              <a:gd name="connsiteY10" fmla="*/ 1063886 h 1387187"/>
              <a:gd name="connsiteX11" fmla="*/ 3047 w 191513"/>
              <a:gd name="connsiteY11" fmla="*/ 1143154 h 1387187"/>
              <a:gd name="connsiteX12" fmla="*/ 91866 w 191513"/>
              <a:gd name="connsiteY12" fmla="*/ 1252105 h 1387187"/>
              <a:gd name="connsiteX13" fmla="*/ 92706 w 19151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07766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07766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14548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14548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2985 w 178700"/>
              <a:gd name="connsiteY11" fmla="*/ 1143154 h 1387187"/>
              <a:gd name="connsiteX12" fmla="*/ 91804 w 178700"/>
              <a:gd name="connsiteY12" fmla="*/ 1252105 h 1387187"/>
              <a:gd name="connsiteX13" fmla="*/ 92644 w 178700"/>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7653 w 178700"/>
              <a:gd name="connsiteY11" fmla="*/ 1153829 h 1387187"/>
              <a:gd name="connsiteX12" fmla="*/ 91804 w 178700"/>
              <a:gd name="connsiteY12" fmla="*/ 1252105 h 1387187"/>
              <a:gd name="connsiteX13" fmla="*/ 92644 w 178700"/>
              <a:gd name="connsite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44199 w 178700"/>
              <a:gd name="csY12" fmla="*/ 1256543 h 1387187"/>
              <a:gd name="csX13" fmla="*/ 92644 w 178700"/>
              <a:gd name="cs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15091 w 178700"/>
              <a:gd name="csY12" fmla="*/ 1256543 h 1387187"/>
              <a:gd name="csX13" fmla="*/ 92644 w 178700"/>
              <a:gd name="csY13" fmla="*/ 1387187 h 1387187"/>
              <a:gd name="csX0" fmla="*/ 170634 w 344543"/>
              <a:gd name="csY0" fmla="*/ 0 h 1387187"/>
              <a:gd name="csX1" fmla="*/ 67 w 344543"/>
              <a:gd name="csY1" fmla="*/ 103909 h 1387187"/>
              <a:gd name="csX2" fmla="*/ 178163 w 344543"/>
              <a:gd name="csY2" fmla="*/ 200849 h 1387187"/>
              <a:gd name="csX3" fmla="*/ 2594 w 344543"/>
              <a:gd name="csY3" fmla="*/ 303141 h 1387187"/>
              <a:gd name="csX4" fmla="*/ 344542 w 344543"/>
              <a:gd name="csY4" fmla="*/ 414548 h 1387187"/>
              <a:gd name="csX5" fmla="*/ 9170 w 344543"/>
              <a:gd name="csY5" fmla="*/ 522564 h 1387187"/>
              <a:gd name="csX6" fmla="*/ 178349 w 344543"/>
              <a:gd name="csY6" fmla="*/ 631668 h 1387187"/>
              <a:gd name="csX7" fmla="*/ 5219 w 344543"/>
              <a:gd name="csY7" fmla="*/ 743945 h 1387187"/>
              <a:gd name="csX8" fmla="*/ 175828 w 344543"/>
              <a:gd name="csY8" fmla="*/ 857250 h 1387187"/>
              <a:gd name="csX9" fmla="*/ 8081 w 344543"/>
              <a:gd name="csY9" fmla="*/ 962012 h 1387187"/>
              <a:gd name="csX10" fmla="*/ 171970 w 344543"/>
              <a:gd name="csY10" fmla="*/ 1063886 h 1387187"/>
              <a:gd name="csX11" fmla="*/ 7710 w 344543"/>
              <a:gd name="csY11" fmla="*/ 1153829 h 1387187"/>
              <a:gd name="csX12" fmla="*/ 115148 w 344543"/>
              <a:gd name="csY12" fmla="*/ 1256543 h 1387187"/>
              <a:gd name="csX13" fmla="*/ 92701 w 344543"/>
              <a:gd name="csY13" fmla="*/ 1387187 h 1387187"/>
              <a:gd name="csX0" fmla="*/ 292191 w 466994"/>
              <a:gd name="csY0" fmla="*/ 0 h 1387187"/>
              <a:gd name="csX1" fmla="*/ 121624 w 466994"/>
              <a:gd name="csY1" fmla="*/ 103909 h 1387187"/>
              <a:gd name="csX2" fmla="*/ 299720 w 466994"/>
              <a:gd name="csY2" fmla="*/ 200849 h 1387187"/>
              <a:gd name="csX3" fmla="*/ 124151 w 466994"/>
              <a:gd name="csY3" fmla="*/ 303141 h 1387187"/>
              <a:gd name="csX4" fmla="*/ 466099 w 466994"/>
              <a:gd name="csY4" fmla="*/ 414548 h 1387187"/>
              <a:gd name="csX5" fmla="*/ 1776 w 466994"/>
              <a:gd name="csY5" fmla="*/ 535673 h 1387187"/>
              <a:gd name="csX6" fmla="*/ 299906 w 466994"/>
              <a:gd name="csY6" fmla="*/ 631668 h 1387187"/>
              <a:gd name="csX7" fmla="*/ 126776 w 466994"/>
              <a:gd name="csY7" fmla="*/ 743945 h 1387187"/>
              <a:gd name="csX8" fmla="*/ 297385 w 466994"/>
              <a:gd name="csY8" fmla="*/ 857250 h 1387187"/>
              <a:gd name="csX9" fmla="*/ 129638 w 466994"/>
              <a:gd name="csY9" fmla="*/ 962012 h 1387187"/>
              <a:gd name="csX10" fmla="*/ 293527 w 466994"/>
              <a:gd name="csY10" fmla="*/ 1063886 h 1387187"/>
              <a:gd name="csX11" fmla="*/ 129267 w 466994"/>
              <a:gd name="csY11" fmla="*/ 1153829 h 1387187"/>
              <a:gd name="csX12" fmla="*/ 236705 w 466994"/>
              <a:gd name="csY12" fmla="*/ 1256543 h 1387187"/>
              <a:gd name="csX13" fmla="*/ 214258 w 466994"/>
              <a:gd name="csY13" fmla="*/ 1387187 h 1387187"/>
              <a:gd name="csX0" fmla="*/ 291837 w 650206"/>
              <a:gd name="csY0" fmla="*/ 0 h 1387187"/>
              <a:gd name="csX1" fmla="*/ 121270 w 650206"/>
              <a:gd name="csY1" fmla="*/ 103909 h 1387187"/>
              <a:gd name="csX2" fmla="*/ 299366 w 650206"/>
              <a:gd name="csY2" fmla="*/ 200849 h 1387187"/>
              <a:gd name="csX3" fmla="*/ 123797 w 650206"/>
              <a:gd name="csY3" fmla="*/ 303141 h 1387187"/>
              <a:gd name="csX4" fmla="*/ 465745 w 650206"/>
              <a:gd name="csY4" fmla="*/ 414548 h 1387187"/>
              <a:gd name="csX5" fmla="*/ 1422 w 650206"/>
              <a:gd name="csY5" fmla="*/ 535673 h 1387187"/>
              <a:gd name="csX6" fmla="*/ 649556 w 650206"/>
              <a:gd name="csY6" fmla="*/ 631668 h 1387187"/>
              <a:gd name="csX7" fmla="*/ 126422 w 650206"/>
              <a:gd name="csY7" fmla="*/ 743945 h 1387187"/>
              <a:gd name="csX8" fmla="*/ 297031 w 650206"/>
              <a:gd name="csY8" fmla="*/ 857250 h 1387187"/>
              <a:gd name="csX9" fmla="*/ 129284 w 650206"/>
              <a:gd name="csY9" fmla="*/ 962012 h 1387187"/>
              <a:gd name="csX10" fmla="*/ 293173 w 650206"/>
              <a:gd name="csY10" fmla="*/ 1063886 h 1387187"/>
              <a:gd name="csX11" fmla="*/ 128913 w 650206"/>
              <a:gd name="csY11" fmla="*/ 1153829 h 1387187"/>
              <a:gd name="csX12" fmla="*/ 236351 w 650206"/>
              <a:gd name="csY12" fmla="*/ 1256543 h 1387187"/>
              <a:gd name="csX13" fmla="*/ 213904 w 650206"/>
              <a:gd name="csY13" fmla="*/ 1387187 h 1387187"/>
              <a:gd name="csX0" fmla="*/ 301241 w 658960"/>
              <a:gd name="csY0" fmla="*/ 0 h 1387187"/>
              <a:gd name="csX1" fmla="*/ 130674 w 658960"/>
              <a:gd name="csY1" fmla="*/ 103909 h 1387187"/>
              <a:gd name="csX2" fmla="*/ 308770 w 658960"/>
              <a:gd name="csY2" fmla="*/ 200849 h 1387187"/>
              <a:gd name="csX3" fmla="*/ 133201 w 658960"/>
              <a:gd name="csY3" fmla="*/ 303141 h 1387187"/>
              <a:gd name="csX4" fmla="*/ 475149 w 658960"/>
              <a:gd name="csY4" fmla="*/ 414548 h 1387187"/>
              <a:gd name="csX5" fmla="*/ 10826 w 658960"/>
              <a:gd name="csY5" fmla="*/ 535673 h 1387187"/>
              <a:gd name="csX6" fmla="*/ 658960 w 658960"/>
              <a:gd name="csY6" fmla="*/ 631668 h 1387187"/>
              <a:gd name="csX7" fmla="*/ 6878 w 658960"/>
              <a:gd name="csY7" fmla="*/ 770155 h 1387187"/>
              <a:gd name="csX8" fmla="*/ 306435 w 658960"/>
              <a:gd name="csY8" fmla="*/ 857250 h 1387187"/>
              <a:gd name="csX9" fmla="*/ 138688 w 658960"/>
              <a:gd name="csY9" fmla="*/ 962012 h 1387187"/>
              <a:gd name="csX10" fmla="*/ 302577 w 658960"/>
              <a:gd name="csY10" fmla="*/ 1063886 h 1387187"/>
              <a:gd name="csX11" fmla="*/ 138317 w 658960"/>
              <a:gd name="csY11" fmla="*/ 1153829 h 1387187"/>
              <a:gd name="csX12" fmla="*/ 245755 w 658960"/>
              <a:gd name="csY12" fmla="*/ 1256543 h 1387187"/>
              <a:gd name="csX13" fmla="*/ 223308 w 658960"/>
              <a:gd name="csY13" fmla="*/ 1387187 h 1387187"/>
              <a:gd name="csX0" fmla="*/ 475711 w 834482"/>
              <a:gd name="csY0" fmla="*/ 0 h 1387187"/>
              <a:gd name="csX1" fmla="*/ 305144 w 834482"/>
              <a:gd name="csY1" fmla="*/ 103909 h 1387187"/>
              <a:gd name="csX2" fmla="*/ 483240 w 834482"/>
              <a:gd name="csY2" fmla="*/ 200849 h 1387187"/>
              <a:gd name="csX3" fmla="*/ 307671 w 834482"/>
              <a:gd name="csY3" fmla="*/ 303141 h 1387187"/>
              <a:gd name="csX4" fmla="*/ 649619 w 834482"/>
              <a:gd name="csY4" fmla="*/ 414548 h 1387187"/>
              <a:gd name="csX5" fmla="*/ 1084 w 834482"/>
              <a:gd name="csY5" fmla="*/ 535673 h 1387187"/>
              <a:gd name="csX6" fmla="*/ 833430 w 834482"/>
              <a:gd name="csY6" fmla="*/ 631668 h 1387187"/>
              <a:gd name="csX7" fmla="*/ 181348 w 834482"/>
              <a:gd name="csY7" fmla="*/ 770155 h 1387187"/>
              <a:gd name="csX8" fmla="*/ 480905 w 834482"/>
              <a:gd name="csY8" fmla="*/ 857250 h 1387187"/>
              <a:gd name="csX9" fmla="*/ 313158 w 834482"/>
              <a:gd name="csY9" fmla="*/ 962012 h 1387187"/>
              <a:gd name="csX10" fmla="*/ 477047 w 834482"/>
              <a:gd name="csY10" fmla="*/ 1063886 h 1387187"/>
              <a:gd name="csX11" fmla="*/ 312787 w 834482"/>
              <a:gd name="csY11" fmla="*/ 1153829 h 1387187"/>
              <a:gd name="csX12" fmla="*/ 420225 w 834482"/>
              <a:gd name="csY12" fmla="*/ 1256543 h 1387187"/>
              <a:gd name="csX13" fmla="*/ 397778 w 834482"/>
              <a:gd name="csY13" fmla="*/ 1387187 h 1387187"/>
              <a:gd name="csX0" fmla="*/ 501744 w 859476"/>
              <a:gd name="csY0" fmla="*/ 0 h 1387187"/>
              <a:gd name="csX1" fmla="*/ 331177 w 859476"/>
              <a:gd name="csY1" fmla="*/ 103909 h 1387187"/>
              <a:gd name="csX2" fmla="*/ 509273 w 859476"/>
              <a:gd name="csY2" fmla="*/ 200849 h 1387187"/>
              <a:gd name="csX3" fmla="*/ 333704 w 859476"/>
              <a:gd name="csY3" fmla="*/ 303141 h 1387187"/>
              <a:gd name="csX4" fmla="*/ 675652 w 859476"/>
              <a:gd name="csY4" fmla="*/ 414548 h 1387187"/>
              <a:gd name="csX5" fmla="*/ 27117 w 859476"/>
              <a:gd name="csY5" fmla="*/ 535673 h 1387187"/>
              <a:gd name="csX6" fmla="*/ 859463 w 859476"/>
              <a:gd name="csY6" fmla="*/ 631668 h 1387187"/>
              <a:gd name="csX7" fmla="*/ 4745 w 859476"/>
              <a:gd name="csY7" fmla="*/ 770158 h 1387187"/>
              <a:gd name="csX8" fmla="*/ 506938 w 859476"/>
              <a:gd name="csY8" fmla="*/ 857250 h 1387187"/>
              <a:gd name="csX9" fmla="*/ 339191 w 859476"/>
              <a:gd name="csY9" fmla="*/ 962012 h 1387187"/>
              <a:gd name="csX10" fmla="*/ 503080 w 859476"/>
              <a:gd name="csY10" fmla="*/ 1063886 h 1387187"/>
              <a:gd name="csX11" fmla="*/ 338820 w 859476"/>
              <a:gd name="csY11" fmla="*/ 1153829 h 1387187"/>
              <a:gd name="csX12" fmla="*/ 446258 w 859476"/>
              <a:gd name="csY12" fmla="*/ 1256543 h 1387187"/>
              <a:gd name="csX13" fmla="*/ 423811 w 859476"/>
              <a:gd name="csY13" fmla="*/ 1387187 h 1387187"/>
              <a:gd name="csX0" fmla="*/ 475712 w 833461"/>
              <a:gd name="csY0" fmla="*/ 0 h 1387187"/>
              <a:gd name="csX1" fmla="*/ 305145 w 833461"/>
              <a:gd name="csY1" fmla="*/ 103909 h 1387187"/>
              <a:gd name="csX2" fmla="*/ 483241 w 833461"/>
              <a:gd name="csY2" fmla="*/ 200849 h 1387187"/>
              <a:gd name="csX3" fmla="*/ 307672 w 833461"/>
              <a:gd name="csY3" fmla="*/ 303141 h 1387187"/>
              <a:gd name="csX4" fmla="*/ 649620 w 833461"/>
              <a:gd name="csY4" fmla="*/ 414548 h 1387187"/>
              <a:gd name="csX5" fmla="*/ 1085 w 833461"/>
              <a:gd name="csY5" fmla="*/ 535673 h 1387187"/>
              <a:gd name="csX6" fmla="*/ 833431 w 833461"/>
              <a:gd name="csY6" fmla="*/ 631668 h 1387187"/>
              <a:gd name="csX7" fmla="*/ 33976 w 833461"/>
              <a:gd name="csY7" fmla="*/ 757057 h 1387187"/>
              <a:gd name="csX8" fmla="*/ 480906 w 833461"/>
              <a:gd name="csY8" fmla="*/ 857250 h 1387187"/>
              <a:gd name="csX9" fmla="*/ 313159 w 833461"/>
              <a:gd name="csY9" fmla="*/ 962012 h 1387187"/>
              <a:gd name="csX10" fmla="*/ 477048 w 833461"/>
              <a:gd name="csY10" fmla="*/ 1063886 h 1387187"/>
              <a:gd name="csX11" fmla="*/ 312788 w 833461"/>
              <a:gd name="csY11" fmla="*/ 1153829 h 1387187"/>
              <a:gd name="csX12" fmla="*/ 420226 w 833461"/>
              <a:gd name="csY12" fmla="*/ 1256543 h 1387187"/>
              <a:gd name="csX13" fmla="*/ 397779 w 833461"/>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313159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569154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681 w 833428"/>
              <a:gd name="csY0" fmla="*/ 0 h 1387187"/>
              <a:gd name="csX1" fmla="*/ 305114 w 833428"/>
              <a:gd name="csY1" fmla="*/ 103909 h 1387187"/>
              <a:gd name="csX2" fmla="*/ 483210 w 833428"/>
              <a:gd name="csY2" fmla="*/ 200849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5681 w 833428"/>
              <a:gd name="csY0" fmla="*/ 0 h 1387187"/>
              <a:gd name="csX1" fmla="*/ 305114 w 833428"/>
              <a:gd name="csY1" fmla="*/ 103909 h 1387187"/>
              <a:gd name="csX2" fmla="*/ 649002 w 833428"/>
              <a:gd name="csY2" fmla="*/ 187745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257048 w 832613"/>
              <a:gd name="csY9" fmla="*/ 962012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109678 w 832613"/>
              <a:gd name="csY9" fmla="*/ 975118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59 w 832606"/>
              <a:gd name="csY0" fmla="*/ 0 h 1387187"/>
              <a:gd name="csX1" fmla="*/ 304292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74859 w 832606"/>
              <a:gd name="csY0" fmla="*/ 0 h 1387187"/>
              <a:gd name="csX1" fmla="*/ 249027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42257 w 799988"/>
              <a:gd name="csY0" fmla="*/ 0 h 1387187"/>
              <a:gd name="csX1" fmla="*/ 216425 w 799988"/>
              <a:gd name="csY1" fmla="*/ 103909 h 1387187"/>
              <a:gd name="csX2" fmla="*/ 615578 w 799988"/>
              <a:gd name="csY2" fmla="*/ 187745 h 1387187"/>
              <a:gd name="csX3" fmla="*/ 34739 w 799988"/>
              <a:gd name="csY3" fmla="*/ 316246 h 1387187"/>
              <a:gd name="csX4" fmla="*/ 708271 w 799988"/>
              <a:gd name="csY4" fmla="*/ 427654 h 1387187"/>
              <a:gd name="csX5" fmla="*/ 22893 w 799988"/>
              <a:gd name="csY5" fmla="*/ 535673 h 1387187"/>
              <a:gd name="csX6" fmla="*/ 799976 w 799988"/>
              <a:gd name="csY6" fmla="*/ 631668 h 1387187"/>
              <a:gd name="csX7" fmla="*/ 521 w 799988"/>
              <a:gd name="csY7" fmla="*/ 757057 h 1387187"/>
              <a:gd name="csX8" fmla="*/ 668500 w 799988"/>
              <a:gd name="csY8" fmla="*/ 883463 h 1387187"/>
              <a:gd name="csX9" fmla="*/ 77069 w 799988"/>
              <a:gd name="csY9" fmla="*/ 975118 h 1387187"/>
              <a:gd name="csX10" fmla="*/ 535699 w 799988"/>
              <a:gd name="csY10" fmla="*/ 1063886 h 1387187"/>
              <a:gd name="csX11" fmla="*/ 279333 w 799988"/>
              <a:gd name="csY11" fmla="*/ 1153829 h 1387187"/>
              <a:gd name="csX12" fmla="*/ 386771 w 799988"/>
              <a:gd name="csY12" fmla="*/ 1256543 h 1387187"/>
              <a:gd name="csX13" fmla="*/ 364324 w 799988"/>
              <a:gd name="csY13" fmla="*/ 1387187 h 1387187"/>
              <a:gd name="csX0" fmla="*/ 474861 w 832607"/>
              <a:gd name="csY0" fmla="*/ 0 h 1387187"/>
              <a:gd name="csX1" fmla="*/ 249029 w 832607"/>
              <a:gd name="csY1" fmla="*/ 103909 h 1387187"/>
              <a:gd name="csX2" fmla="*/ 648182 w 832607"/>
              <a:gd name="csY2" fmla="*/ 187745 h 1387187"/>
              <a:gd name="csX3" fmla="*/ 67343 w 832607"/>
              <a:gd name="csY3" fmla="*/ 316246 h 1387187"/>
              <a:gd name="csX4" fmla="*/ 740875 w 832607"/>
              <a:gd name="csY4" fmla="*/ 427654 h 1387187"/>
              <a:gd name="csX5" fmla="*/ 233 w 832607"/>
              <a:gd name="csY5" fmla="*/ 535673 h 1387187"/>
              <a:gd name="csX6" fmla="*/ 832580 w 832607"/>
              <a:gd name="csY6" fmla="*/ 631668 h 1387187"/>
              <a:gd name="csX7" fmla="*/ 33125 w 832607"/>
              <a:gd name="csY7" fmla="*/ 757057 h 1387187"/>
              <a:gd name="csX8" fmla="*/ 701104 w 832607"/>
              <a:gd name="csY8" fmla="*/ 883463 h 1387187"/>
              <a:gd name="csX9" fmla="*/ 109673 w 832607"/>
              <a:gd name="csY9" fmla="*/ 975118 h 1387187"/>
              <a:gd name="csX10" fmla="*/ 568303 w 832607"/>
              <a:gd name="csY10" fmla="*/ 1063886 h 1387187"/>
              <a:gd name="csX11" fmla="*/ 311937 w 832607"/>
              <a:gd name="csY11" fmla="*/ 1153829 h 1387187"/>
              <a:gd name="csX12" fmla="*/ 419375 w 832607"/>
              <a:gd name="csY12" fmla="*/ 1256543 h 1387187"/>
              <a:gd name="csX13" fmla="*/ 396928 w 832607"/>
              <a:gd name="csY13" fmla="*/ 1387187 h 1387187"/>
              <a:gd name="csX0" fmla="*/ 479077 w 836795"/>
              <a:gd name="csY0" fmla="*/ 0 h 1387187"/>
              <a:gd name="csX1" fmla="*/ 253245 w 836795"/>
              <a:gd name="csY1" fmla="*/ 103909 h 1387187"/>
              <a:gd name="csX2" fmla="*/ 652398 w 836795"/>
              <a:gd name="csY2" fmla="*/ 187745 h 1387187"/>
              <a:gd name="csX3" fmla="*/ 71559 w 836795"/>
              <a:gd name="csY3" fmla="*/ 316246 h 1387187"/>
              <a:gd name="csX4" fmla="*/ 745091 w 836795"/>
              <a:gd name="csY4" fmla="*/ 427654 h 1387187"/>
              <a:gd name="csX5" fmla="*/ 4449 w 836795"/>
              <a:gd name="csY5" fmla="*/ 535673 h 1387187"/>
              <a:gd name="csX6" fmla="*/ 836796 w 836795"/>
              <a:gd name="csY6" fmla="*/ 631668 h 1387187"/>
              <a:gd name="csX7" fmla="*/ 498 w 836795"/>
              <a:gd name="csY7" fmla="*/ 783271 h 1387187"/>
              <a:gd name="csX8" fmla="*/ 705320 w 836795"/>
              <a:gd name="csY8" fmla="*/ 883463 h 1387187"/>
              <a:gd name="csX9" fmla="*/ 113889 w 836795"/>
              <a:gd name="csY9" fmla="*/ 975118 h 1387187"/>
              <a:gd name="csX10" fmla="*/ 572519 w 836795"/>
              <a:gd name="csY10" fmla="*/ 1063886 h 1387187"/>
              <a:gd name="csX11" fmla="*/ 316153 w 836795"/>
              <a:gd name="csY11" fmla="*/ 1153829 h 1387187"/>
              <a:gd name="csX12" fmla="*/ 423591 w 836795"/>
              <a:gd name="csY12" fmla="*/ 1256543 h 1387187"/>
              <a:gd name="csX13" fmla="*/ 401144 w 836795"/>
              <a:gd name="csY13" fmla="*/ 1387187 h 1387187"/>
              <a:gd name="csX0" fmla="*/ 479077 w 836797"/>
              <a:gd name="csY0" fmla="*/ 0 h 1583766"/>
              <a:gd name="csX1" fmla="*/ 253245 w 836797"/>
              <a:gd name="csY1" fmla="*/ 103909 h 1583766"/>
              <a:gd name="csX2" fmla="*/ 652398 w 836797"/>
              <a:gd name="csY2" fmla="*/ 187745 h 1583766"/>
              <a:gd name="csX3" fmla="*/ 71559 w 836797"/>
              <a:gd name="csY3" fmla="*/ 316246 h 1583766"/>
              <a:gd name="csX4" fmla="*/ 745091 w 836797"/>
              <a:gd name="csY4" fmla="*/ 427654 h 1583766"/>
              <a:gd name="csX5" fmla="*/ 4449 w 836797"/>
              <a:gd name="csY5" fmla="*/ 535673 h 1583766"/>
              <a:gd name="csX6" fmla="*/ 836796 w 836797"/>
              <a:gd name="csY6" fmla="*/ 631668 h 1583766"/>
              <a:gd name="csX7" fmla="*/ 498 w 836797"/>
              <a:gd name="csY7" fmla="*/ 783271 h 1583766"/>
              <a:gd name="csX8" fmla="*/ 705320 w 836797"/>
              <a:gd name="csY8" fmla="*/ 883463 h 1583766"/>
              <a:gd name="csX9" fmla="*/ 113889 w 836797"/>
              <a:gd name="csY9" fmla="*/ 975118 h 1583766"/>
              <a:gd name="csX10" fmla="*/ 572519 w 836797"/>
              <a:gd name="csY10" fmla="*/ 1063886 h 1583766"/>
              <a:gd name="csX11" fmla="*/ 316153 w 836797"/>
              <a:gd name="csY11" fmla="*/ 1153829 h 1583766"/>
              <a:gd name="csX12" fmla="*/ 423591 w 836797"/>
              <a:gd name="csY12" fmla="*/ 1256543 h 1583766"/>
              <a:gd name="csX13" fmla="*/ 401143 w 836797"/>
              <a:gd name="csY13" fmla="*/ 1583766 h 1583766"/>
              <a:gd name="csX0" fmla="*/ 479077 w 836795"/>
              <a:gd name="csY0" fmla="*/ 42649 h 1626415"/>
              <a:gd name="csX1" fmla="*/ 447072 w 836795"/>
              <a:gd name="csY1" fmla="*/ 3635 h 1626415"/>
              <a:gd name="csX2" fmla="*/ 253245 w 836795"/>
              <a:gd name="csY2" fmla="*/ 146558 h 1626415"/>
              <a:gd name="csX3" fmla="*/ 652398 w 836795"/>
              <a:gd name="csY3" fmla="*/ 230394 h 1626415"/>
              <a:gd name="csX4" fmla="*/ 71559 w 836795"/>
              <a:gd name="csY4" fmla="*/ 358895 h 1626415"/>
              <a:gd name="csX5" fmla="*/ 745091 w 836795"/>
              <a:gd name="csY5" fmla="*/ 470303 h 1626415"/>
              <a:gd name="csX6" fmla="*/ 4449 w 836795"/>
              <a:gd name="csY6" fmla="*/ 578322 h 1626415"/>
              <a:gd name="csX7" fmla="*/ 836796 w 836795"/>
              <a:gd name="csY7" fmla="*/ 674317 h 1626415"/>
              <a:gd name="csX8" fmla="*/ 498 w 836795"/>
              <a:gd name="csY8" fmla="*/ 825920 h 1626415"/>
              <a:gd name="csX9" fmla="*/ 705320 w 836795"/>
              <a:gd name="csY9" fmla="*/ 926112 h 1626415"/>
              <a:gd name="csX10" fmla="*/ 113889 w 836795"/>
              <a:gd name="csY10" fmla="*/ 1017767 h 1626415"/>
              <a:gd name="csX11" fmla="*/ 572519 w 836795"/>
              <a:gd name="csY11" fmla="*/ 1106535 h 1626415"/>
              <a:gd name="csX12" fmla="*/ 316153 w 836795"/>
              <a:gd name="csY12" fmla="*/ 1196478 h 1626415"/>
              <a:gd name="csX13" fmla="*/ 423591 w 836795"/>
              <a:gd name="csY13" fmla="*/ 1299192 h 1626415"/>
              <a:gd name="csX14" fmla="*/ 401143 w 836795"/>
              <a:gd name="csY14" fmla="*/ 1626415 h 1626415"/>
              <a:gd name="csX0" fmla="*/ 479077 w 836797"/>
              <a:gd name="csY0" fmla="*/ 408788 h 1992554"/>
              <a:gd name="csX1" fmla="*/ 447071 w 836797"/>
              <a:gd name="csY1" fmla="*/ 522 h 1992554"/>
              <a:gd name="csX2" fmla="*/ 253245 w 836797"/>
              <a:gd name="csY2" fmla="*/ 512697 h 1992554"/>
              <a:gd name="csX3" fmla="*/ 652398 w 836797"/>
              <a:gd name="csY3" fmla="*/ 596533 h 1992554"/>
              <a:gd name="csX4" fmla="*/ 71559 w 836797"/>
              <a:gd name="csY4" fmla="*/ 725034 h 1992554"/>
              <a:gd name="csX5" fmla="*/ 745091 w 836797"/>
              <a:gd name="csY5" fmla="*/ 836442 h 1992554"/>
              <a:gd name="csX6" fmla="*/ 4449 w 836797"/>
              <a:gd name="csY6" fmla="*/ 944461 h 1992554"/>
              <a:gd name="csX7" fmla="*/ 836796 w 836797"/>
              <a:gd name="csY7" fmla="*/ 1040456 h 1992554"/>
              <a:gd name="csX8" fmla="*/ 498 w 836797"/>
              <a:gd name="csY8" fmla="*/ 1192059 h 1992554"/>
              <a:gd name="csX9" fmla="*/ 705320 w 836797"/>
              <a:gd name="csY9" fmla="*/ 1292251 h 1992554"/>
              <a:gd name="csX10" fmla="*/ 113889 w 836797"/>
              <a:gd name="csY10" fmla="*/ 1383906 h 1992554"/>
              <a:gd name="csX11" fmla="*/ 572519 w 836797"/>
              <a:gd name="csY11" fmla="*/ 1472674 h 1992554"/>
              <a:gd name="csX12" fmla="*/ 316153 w 836797"/>
              <a:gd name="csY12" fmla="*/ 1562617 h 1992554"/>
              <a:gd name="csX13" fmla="*/ 423591 w 836797"/>
              <a:gd name="csY13" fmla="*/ 1665331 h 1992554"/>
              <a:gd name="csX14" fmla="*/ 401143 w 836797"/>
              <a:gd name="csY14" fmla="*/ 1992554 h 1992554"/>
              <a:gd name="csX0" fmla="*/ 479077 w 836795"/>
              <a:gd name="csY0" fmla="*/ 151088 h 1734854"/>
              <a:gd name="csX1" fmla="*/ 368313 w 836795"/>
              <a:gd name="csY1" fmla="*/ 1305 h 1734854"/>
              <a:gd name="csX2" fmla="*/ 253245 w 836795"/>
              <a:gd name="csY2" fmla="*/ 254997 h 1734854"/>
              <a:gd name="csX3" fmla="*/ 652398 w 836795"/>
              <a:gd name="csY3" fmla="*/ 338833 h 1734854"/>
              <a:gd name="csX4" fmla="*/ 71559 w 836795"/>
              <a:gd name="csY4" fmla="*/ 467334 h 1734854"/>
              <a:gd name="csX5" fmla="*/ 745091 w 836795"/>
              <a:gd name="csY5" fmla="*/ 578742 h 1734854"/>
              <a:gd name="csX6" fmla="*/ 4449 w 836795"/>
              <a:gd name="csY6" fmla="*/ 686761 h 1734854"/>
              <a:gd name="csX7" fmla="*/ 836796 w 836795"/>
              <a:gd name="csY7" fmla="*/ 782756 h 1734854"/>
              <a:gd name="csX8" fmla="*/ 498 w 836795"/>
              <a:gd name="csY8" fmla="*/ 934359 h 1734854"/>
              <a:gd name="csX9" fmla="*/ 705320 w 836795"/>
              <a:gd name="csY9" fmla="*/ 1034551 h 1734854"/>
              <a:gd name="csX10" fmla="*/ 113889 w 836795"/>
              <a:gd name="csY10" fmla="*/ 1126206 h 1734854"/>
              <a:gd name="csX11" fmla="*/ 572519 w 836795"/>
              <a:gd name="csY11" fmla="*/ 1214974 h 1734854"/>
              <a:gd name="csX12" fmla="*/ 316153 w 836795"/>
              <a:gd name="csY12" fmla="*/ 1304917 h 1734854"/>
              <a:gd name="csX13" fmla="*/ 423591 w 836795"/>
              <a:gd name="csY13" fmla="*/ 1407631 h 1734854"/>
              <a:gd name="csX14" fmla="*/ 401143 w 836795"/>
              <a:gd name="csY14" fmla="*/ 1734854 h 1734854"/>
              <a:gd name="csX0" fmla="*/ 557833 w 836797"/>
              <a:gd name="csY0" fmla="*/ 136 h 1971617"/>
              <a:gd name="csX1" fmla="*/ 368313 w 836797"/>
              <a:gd name="csY1" fmla="*/ 238068 h 1971617"/>
              <a:gd name="csX2" fmla="*/ 253245 w 836797"/>
              <a:gd name="csY2" fmla="*/ 491760 h 1971617"/>
              <a:gd name="csX3" fmla="*/ 652398 w 836797"/>
              <a:gd name="csY3" fmla="*/ 575596 h 1971617"/>
              <a:gd name="csX4" fmla="*/ 71559 w 836797"/>
              <a:gd name="csY4" fmla="*/ 704097 h 1971617"/>
              <a:gd name="csX5" fmla="*/ 745091 w 836797"/>
              <a:gd name="csY5" fmla="*/ 815505 h 1971617"/>
              <a:gd name="csX6" fmla="*/ 4449 w 836797"/>
              <a:gd name="csY6" fmla="*/ 923524 h 1971617"/>
              <a:gd name="csX7" fmla="*/ 836796 w 836797"/>
              <a:gd name="csY7" fmla="*/ 1019519 h 1971617"/>
              <a:gd name="csX8" fmla="*/ 498 w 836797"/>
              <a:gd name="csY8" fmla="*/ 1171122 h 1971617"/>
              <a:gd name="csX9" fmla="*/ 705320 w 836797"/>
              <a:gd name="csY9" fmla="*/ 1271314 h 1971617"/>
              <a:gd name="csX10" fmla="*/ 113889 w 836797"/>
              <a:gd name="csY10" fmla="*/ 1362969 h 1971617"/>
              <a:gd name="csX11" fmla="*/ 572519 w 836797"/>
              <a:gd name="csY11" fmla="*/ 1451737 h 1971617"/>
              <a:gd name="csX12" fmla="*/ 316153 w 836797"/>
              <a:gd name="csY12" fmla="*/ 1541680 h 1971617"/>
              <a:gd name="csX13" fmla="*/ 423591 w 836797"/>
              <a:gd name="csY13" fmla="*/ 1644394 h 1971617"/>
              <a:gd name="csX14" fmla="*/ 401143 w 836797"/>
              <a:gd name="csY14" fmla="*/ 1971617 h 1971617"/>
              <a:gd name="csX0" fmla="*/ 557833 w 836795"/>
              <a:gd name="csY0" fmla="*/ 88 h 1971569"/>
              <a:gd name="csX1" fmla="*/ 486449 w 836795"/>
              <a:gd name="csY1" fmla="*/ 367260 h 1971569"/>
              <a:gd name="csX2" fmla="*/ 253245 w 836795"/>
              <a:gd name="csY2" fmla="*/ 491712 h 1971569"/>
              <a:gd name="csX3" fmla="*/ 652398 w 836795"/>
              <a:gd name="csY3" fmla="*/ 575548 h 1971569"/>
              <a:gd name="csX4" fmla="*/ 71559 w 836795"/>
              <a:gd name="csY4" fmla="*/ 704049 h 1971569"/>
              <a:gd name="csX5" fmla="*/ 745091 w 836795"/>
              <a:gd name="csY5" fmla="*/ 815457 h 1971569"/>
              <a:gd name="csX6" fmla="*/ 4449 w 836795"/>
              <a:gd name="csY6" fmla="*/ 923476 h 1971569"/>
              <a:gd name="csX7" fmla="*/ 836796 w 836795"/>
              <a:gd name="csY7" fmla="*/ 1019471 h 1971569"/>
              <a:gd name="csX8" fmla="*/ 498 w 836795"/>
              <a:gd name="csY8" fmla="*/ 1171074 h 1971569"/>
              <a:gd name="csX9" fmla="*/ 705320 w 836795"/>
              <a:gd name="csY9" fmla="*/ 1271266 h 1971569"/>
              <a:gd name="csX10" fmla="*/ 113889 w 836795"/>
              <a:gd name="csY10" fmla="*/ 1362921 h 1971569"/>
              <a:gd name="csX11" fmla="*/ 572519 w 836795"/>
              <a:gd name="csY11" fmla="*/ 1451689 h 1971569"/>
              <a:gd name="csX12" fmla="*/ 316153 w 836795"/>
              <a:gd name="csY12" fmla="*/ 1541632 h 1971569"/>
              <a:gd name="csX13" fmla="*/ 423591 w 836795"/>
              <a:gd name="csY13" fmla="*/ 1644346 h 1971569"/>
              <a:gd name="csX14" fmla="*/ 401143 w 836795"/>
              <a:gd name="csY14" fmla="*/ 1971569 h 1971569"/>
              <a:gd name="csX0" fmla="*/ 459383 w 836797"/>
              <a:gd name="csY0" fmla="*/ 136 h 1842373"/>
              <a:gd name="csX1" fmla="*/ 486449 w 836797"/>
              <a:gd name="csY1" fmla="*/ 238064 h 1842373"/>
              <a:gd name="csX2" fmla="*/ 253245 w 836797"/>
              <a:gd name="csY2" fmla="*/ 362516 h 1842373"/>
              <a:gd name="csX3" fmla="*/ 652398 w 836797"/>
              <a:gd name="csY3" fmla="*/ 446352 h 1842373"/>
              <a:gd name="csX4" fmla="*/ 71559 w 836797"/>
              <a:gd name="csY4" fmla="*/ 574853 h 1842373"/>
              <a:gd name="csX5" fmla="*/ 745091 w 836797"/>
              <a:gd name="csY5" fmla="*/ 686261 h 1842373"/>
              <a:gd name="csX6" fmla="*/ 4449 w 836797"/>
              <a:gd name="csY6" fmla="*/ 794280 h 1842373"/>
              <a:gd name="csX7" fmla="*/ 836796 w 836797"/>
              <a:gd name="csY7" fmla="*/ 890275 h 1842373"/>
              <a:gd name="csX8" fmla="*/ 498 w 836797"/>
              <a:gd name="csY8" fmla="*/ 1041878 h 1842373"/>
              <a:gd name="csX9" fmla="*/ 705320 w 836797"/>
              <a:gd name="csY9" fmla="*/ 1142070 h 1842373"/>
              <a:gd name="csX10" fmla="*/ 113889 w 836797"/>
              <a:gd name="csY10" fmla="*/ 1233725 h 1842373"/>
              <a:gd name="csX11" fmla="*/ 572519 w 836797"/>
              <a:gd name="csY11" fmla="*/ 1322493 h 1842373"/>
              <a:gd name="csX12" fmla="*/ 316153 w 836797"/>
              <a:gd name="csY12" fmla="*/ 1412436 h 1842373"/>
              <a:gd name="csX13" fmla="*/ 423591 w 836797"/>
              <a:gd name="csY13" fmla="*/ 1515150 h 1842373"/>
              <a:gd name="csX14" fmla="*/ 401143 w 836797"/>
              <a:gd name="csY14" fmla="*/ 1842373 h 1842373"/>
              <a:gd name="csX0" fmla="*/ 459383 w 836795"/>
              <a:gd name="csY0" fmla="*/ 119 h 1842356"/>
              <a:gd name="csX1" fmla="*/ 427381 w 836795"/>
              <a:gd name="csY1" fmla="*/ 274972 h 1842356"/>
              <a:gd name="csX2" fmla="*/ 253245 w 836795"/>
              <a:gd name="csY2" fmla="*/ 362499 h 1842356"/>
              <a:gd name="csX3" fmla="*/ 652398 w 836795"/>
              <a:gd name="csY3" fmla="*/ 446335 h 1842356"/>
              <a:gd name="csX4" fmla="*/ 71559 w 836795"/>
              <a:gd name="csY4" fmla="*/ 574836 h 1842356"/>
              <a:gd name="csX5" fmla="*/ 745091 w 836795"/>
              <a:gd name="csY5" fmla="*/ 686244 h 1842356"/>
              <a:gd name="csX6" fmla="*/ 4449 w 836795"/>
              <a:gd name="csY6" fmla="*/ 794263 h 1842356"/>
              <a:gd name="csX7" fmla="*/ 836796 w 836795"/>
              <a:gd name="csY7" fmla="*/ 890258 h 1842356"/>
              <a:gd name="csX8" fmla="*/ 498 w 836795"/>
              <a:gd name="csY8" fmla="*/ 1041861 h 1842356"/>
              <a:gd name="csX9" fmla="*/ 705320 w 836795"/>
              <a:gd name="csY9" fmla="*/ 1142053 h 1842356"/>
              <a:gd name="csX10" fmla="*/ 113889 w 836795"/>
              <a:gd name="csY10" fmla="*/ 1233708 h 1842356"/>
              <a:gd name="csX11" fmla="*/ 572519 w 836795"/>
              <a:gd name="csY11" fmla="*/ 1322476 h 1842356"/>
              <a:gd name="csX12" fmla="*/ 316153 w 836795"/>
              <a:gd name="csY12" fmla="*/ 1412419 h 1842356"/>
              <a:gd name="csX13" fmla="*/ 423591 w 836795"/>
              <a:gd name="csY13" fmla="*/ 1515133 h 1842356"/>
              <a:gd name="csX14" fmla="*/ 401143 w 836795"/>
              <a:gd name="csY14" fmla="*/ 1842356 h 18423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836795" h="1842356">
                <a:moveTo>
                  <a:pt x="459383" y="119"/>
                </a:moveTo>
                <a:cubicBezTo>
                  <a:pt x="454049" y="-6383"/>
                  <a:pt x="465020" y="257654"/>
                  <a:pt x="427381" y="274972"/>
                </a:cubicBezTo>
                <a:cubicBezTo>
                  <a:pt x="389742" y="292290"/>
                  <a:pt x="215742" y="333939"/>
                  <a:pt x="253245" y="362499"/>
                </a:cubicBezTo>
                <a:cubicBezTo>
                  <a:pt x="290748" y="391059"/>
                  <a:pt x="682679" y="410946"/>
                  <a:pt x="652398" y="446335"/>
                </a:cubicBezTo>
                <a:cubicBezTo>
                  <a:pt x="622117" y="481724"/>
                  <a:pt x="56110" y="534851"/>
                  <a:pt x="71559" y="574836"/>
                </a:cubicBezTo>
                <a:cubicBezTo>
                  <a:pt x="87008" y="614821"/>
                  <a:pt x="756276" y="649673"/>
                  <a:pt x="745091" y="686244"/>
                </a:cubicBezTo>
                <a:cubicBezTo>
                  <a:pt x="733906" y="722815"/>
                  <a:pt x="-10835" y="760261"/>
                  <a:pt x="4449" y="794263"/>
                </a:cubicBezTo>
                <a:cubicBezTo>
                  <a:pt x="19733" y="828265"/>
                  <a:pt x="837454" y="848992"/>
                  <a:pt x="836796" y="890258"/>
                </a:cubicBezTo>
                <a:cubicBezTo>
                  <a:pt x="836138" y="931524"/>
                  <a:pt x="22411" y="999895"/>
                  <a:pt x="498" y="1041861"/>
                </a:cubicBezTo>
                <a:cubicBezTo>
                  <a:pt x="-21415" y="1083827"/>
                  <a:pt x="686422" y="1110079"/>
                  <a:pt x="705320" y="1142053"/>
                </a:cubicBezTo>
                <a:cubicBezTo>
                  <a:pt x="724219" y="1174028"/>
                  <a:pt x="136022" y="1203638"/>
                  <a:pt x="113889" y="1233708"/>
                </a:cubicBezTo>
                <a:cubicBezTo>
                  <a:pt x="91756" y="1263778"/>
                  <a:pt x="538808" y="1292691"/>
                  <a:pt x="572519" y="1322476"/>
                </a:cubicBezTo>
                <a:cubicBezTo>
                  <a:pt x="606230" y="1352261"/>
                  <a:pt x="340974" y="1380310"/>
                  <a:pt x="316153" y="1412419"/>
                </a:cubicBezTo>
                <a:cubicBezTo>
                  <a:pt x="291332" y="1444529"/>
                  <a:pt x="407139" y="1480497"/>
                  <a:pt x="423591" y="1515133"/>
                </a:cubicBezTo>
                <a:cubicBezTo>
                  <a:pt x="426723" y="1564587"/>
                  <a:pt x="381230" y="1799930"/>
                  <a:pt x="401143" y="1842356"/>
                </a:cubicBezTo>
              </a:path>
            </a:pathLst>
          </a:custGeom>
          <a:noFill/>
          <a:ln w="31750" cap="flat">
            <a:solidFill>
              <a:srgbClr val="E20000"/>
            </a:solidFill>
            <a:prstDash val="solid"/>
            <a:miter lim="800000"/>
            <a:headEnd type="none" w="med" len="med"/>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icrosoft New Tai Lue"/>
              <a:ea typeface="+mn-ea"/>
              <a:cs typeface="+mn-cs"/>
            </a:endParaRPr>
          </a:p>
        </p:txBody>
      </p:sp>
      <p:sp>
        <p:nvSpPr>
          <p:cNvPr id="2753" name="TextBox 2752">
            <a:extLst>
              <a:ext uri="{FF2B5EF4-FFF2-40B4-BE49-F238E27FC236}">
                <a16:creationId xmlns:a16="http://schemas.microsoft.com/office/drawing/2014/main" id="{21F002B3-86B5-F4BE-5CDF-52A3DF57C839}"/>
              </a:ext>
            </a:extLst>
          </p:cNvPr>
          <p:cNvSpPr txBox="1"/>
          <p:nvPr/>
        </p:nvSpPr>
        <p:spPr>
          <a:xfrm>
            <a:off x="8117456" y="3822181"/>
            <a:ext cx="2338508"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WG-mediated  </a:t>
            </a:r>
            <a:r>
              <a:rPr kumimoji="0" lang="en-US" altLang="zh-CN" sz="1400" b="0" i="0" u="none" strike="noStrike" kern="1200" cap="none" spc="0" normalizeH="0" baseline="0" noProof="0" dirty="0">
                <a:ln>
                  <a:noFill/>
                </a:ln>
                <a:solidFill>
                  <a:prstClr val="black"/>
                </a:solidFill>
                <a:effectLst/>
                <a:uLnTx/>
                <a:uFillTx/>
                <a:latin typeface="Arial" panose="020B0604020202020204" pitchFamily="34" charset="0"/>
                <a:ea typeface="等线" panose="02010600030101010101" pitchFamily="2" charset="-122"/>
                <a:cs typeface="Arial" panose="020B0604020202020204" pitchFamily="34" charset="0"/>
              </a:rPr>
              <a:t>spin control </a:t>
            </a:r>
            <a:endParaRPr kumimoji="0" lang="en-US" sz="1600" b="0" i="0" u="none" strike="noStrike" kern="1200" cap="none" spc="0" normalizeH="0" baseline="0" noProof="0" dirty="0">
              <a:ln>
                <a:noFill/>
              </a:ln>
              <a:solidFill>
                <a:srgbClr val="000000"/>
              </a:solidFill>
              <a:effectLst/>
              <a:uLnTx/>
              <a:uFillTx/>
              <a:latin typeface="Microsoft New Tai Lue"/>
              <a:ea typeface="+mn-ea"/>
              <a:cs typeface="+mn-cs"/>
            </a:endParaRPr>
          </a:p>
        </p:txBody>
      </p:sp>
      <p:sp>
        <p:nvSpPr>
          <p:cNvPr id="2754" name="Arrow: Right 2753">
            <a:extLst>
              <a:ext uri="{FF2B5EF4-FFF2-40B4-BE49-F238E27FC236}">
                <a16:creationId xmlns:a16="http://schemas.microsoft.com/office/drawing/2014/main" id="{01D3EE37-6A20-14D6-221A-8670EA66707D}"/>
              </a:ext>
            </a:extLst>
          </p:cNvPr>
          <p:cNvSpPr/>
          <p:nvPr/>
        </p:nvSpPr>
        <p:spPr>
          <a:xfrm>
            <a:off x="1227705" y="5387494"/>
            <a:ext cx="8858046" cy="283590"/>
          </a:xfrm>
          <a:prstGeom prst="rightArrow">
            <a:avLst>
              <a:gd name="adj1" fmla="val 38794"/>
              <a:gd name="adj2" fmla="val 97431"/>
            </a:avLst>
          </a:prstGeom>
          <a:solidFill>
            <a:schemeClr val="bg2">
              <a:lumMod val="75000"/>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err="1">
              <a:ln>
                <a:noFill/>
              </a:ln>
              <a:solidFill>
                <a:srgbClr val="C00000"/>
              </a:solidFill>
              <a:effectLst/>
              <a:uLnTx/>
              <a:uFillTx/>
              <a:latin typeface="Microsoft New Tai Lue"/>
              <a:ea typeface="+mn-ea"/>
              <a:cs typeface="+mn-cs"/>
            </a:endParaRPr>
          </a:p>
        </p:txBody>
      </p:sp>
      <p:sp>
        <p:nvSpPr>
          <p:cNvPr id="2755" name="TextBox 2754">
            <a:extLst>
              <a:ext uri="{FF2B5EF4-FFF2-40B4-BE49-F238E27FC236}">
                <a16:creationId xmlns:a16="http://schemas.microsoft.com/office/drawing/2014/main" id="{1BCE6749-A43B-D30D-2000-76E427C6A12E}"/>
              </a:ext>
            </a:extLst>
          </p:cNvPr>
          <p:cNvSpPr txBox="1"/>
          <p:nvPr/>
        </p:nvSpPr>
        <p:spPr>
          <a:xfrm>
            <a:off x="1212627" y="5637072"/>
            <a:ext cx="632732" cy="220881"/>
          </a:xfrm>
          <a:prstGeom prst="rect">
            <a:avLst/>
          </a:prstGeom>
        </p:spPr>
        <p:txBody>
          <a:bodyPr vert="horz" wrap="none" lIns="0" tIns="0" rIns="0" bIns="0" rtlCol="0" anchor="t" anchorCtr="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1400" b="0" i="0" u="none" strike="noStrike" kern="1200" cap="none" spc="0" normalizeH="0" baseline="0" noProof="0" dirty="0">
                <a:ln>
                  <a:noFill/>
                </a:ln>
                <a:solidFill>
                  <a:srgbClr val="E7E6E6">
                    <a:lumMod val="50000"/>
                  </a:srgbClr>
                </a:solidFill>
                <a:effectLst/>
                <a:uLnTx/>
                <a:uFillTx/>
                <a:latin typeface="Arial" panose="020B0604020202020204" pitchFamily="34" charset="0"/>
                <a:ea typeface="+mn-ea"/>
                <a:cs typeface="Arial" panose="020B0604020202020204" pitchFamily="34" charset="0"/>
              </a:rPr>
              <a:t>Circular</a:t>
            </a:r>
            <a:endParaRPr kumimoji="0" lang="en-US" sz="1400" b="0" i="0" u="none" strike="noStrike" kern="1200" cap="none" spc="0" normalizeH="0" baseline="0" noProof="0" dirty="0">
              <a:ln>
                <a:noFill/>
              </a:ln>
              <a:solidFill>
                <a:srgbClr val="E7E6E6">
                  <a:lumMod val="50000"/>
                </a:srgbClr>
              </a:solidFill>
              <a:effectLst/>
              <a:uLnTx/>
              <a:uFillTx/>
              <a:latin typeface="Arial" panose="020B0604020202020204" pitchFamily="34" charset="0"/>
              <a:ea typeface="+mn-ea"/>
              <a:cs typeface="Arial" panose="020B0604020202020204" pitchFamily="34" charset="0"/>
            </a:endParaRPr>
          </a:p>
        </p:txBody>
      </p:sp>
      <p:sp>
        <p:nvSpPr>
          <p:cNvPr id="2756" name="TextBox 2755">
            <a:extLst>
              <a:ext uri="{FF2B5EF4-FFF2-40B4-BE49-F238E27FC236}">
                <a16:creationId xmlns:a16="http://schemas.microsoft.com/office/drawing/2014/main" id="{E4FD355C-6DBE-DA25-ED04-1228C105658C}"/>
              </a:ext>
            </a:extLst>
          </p:cNvPr>
          <p:cNvSpPr txBox="1"/>
          <p:nvPr/>
        </p:nvSpPr>
        <p:spPr>
          <a:xfrm>
            <a:off x="9632194" y="5637072"/>
            <a:ext cx="509472" cy="220881"/>
          </a:xfrm>
          <a:prstGeom prst="rect">
            <a:avLst/>
          </a:prstGeom>
        </p:spPr>
        <p:txBody>
          <a:bodyPr vert="horz" wrap="none" lIns="0" tIns="0" rIns="0" bIns="0" rtlCol="0" anchor="t" anchorCtr="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altLang="zh-CN" sz="1400" b="0" i="0" u="none" strike="noStrike" kern="1200" cap="none" spc="0" normalizeH="0" baseline="0" noProof="0" dirty="0">
                <a:ln>
                  <a:noFill/>
                </a:ln>
                <a:solidFill>
                  <a:srgbClr val="E7E6E6">
                    <a:lumMod val="50000"/>
                  </a:srgbClr>
                </a:solidFill>
                <a:effectLst/>
                <a:uLnTx/>
                <a:uFillTx/>
                <a:latin typeface="Arial" panose="020B0604020202020204" pitchFamily="34" charset="0"/>
                <a:ea typeface="+mn-ea"/>
                <a:cs typeface="Arial" panose="020B0604020202020204" pitchFamily="34" charset="0"/>
              </a:rPr>
              <a:t>Linear</a:t>
            </a:r>
            <a:endParaRPr kumimoji="0" lang="en-US" sz="1400" b="0" i="0" u="none" strike="noStrike" kern="1200" cap="none" spc="0" normalizeH="0" baseline="0" noProof="0" dirty="0">
              <a:ln>
                <a:noFill/>
              </a:ln>
              <a:solidFill>
                <a:srgbClr val="E7E6E6">
                  <a:lumMod val="50000"/>
                </a:srgbClr>
              </a:solidFill>
              <a:effectLst/>
              <a:uLnTx/>
              <a:uFillTx/>
              <a:latin typeface="Arial" panose="020B0604020202020204" pitchFamily="34" charset="0"/>
              <a:ea typeface="+mn-ea"/>
              <a:cs typeface="Arial" panose="020B0604020202020204" pitchFamily="34" charset="0"/>
            </a:endParaRPr>
          </a:p>
        </p:txBody>
      </p:sp>
      <p:grpSp>
        <p:nvGrpSpPr>
          <p:cNvPr id="2757" name="Group 2756">
            <a:extLst>
              <a:ext uri="{FF2B5EF4-FFF2-40B4-BE49-F238E27FC236}">
                <a16:creationId xmlns:a16="http://schemas.microsoft.com/office/drawing/2014/main" id="{D1FB1E1C-3D77-8887-3BC0-E3EE7F0DDAE8}"/>
              </a:ext>
            </a:extLst>
          </p:cNvPr>
          <p:cNvGrpSpPr/>
          <p:nvPr/>
        </p:nvGrpSpPr>
        <p:grpSpPr>
          <a:xfrm>
            <a:off x="3755972" y="3915233"/>
            <a:ext cx="3530237" cy="922575"/>
            <a:chOff x="3277204" y="5550768"/>
            <a:chExt cx="3645156" cy="952607"/>
          </a:xfrm>
          <a:scene3d>
            <a:camera prst="orthographicFront">
              <a:rot lat="2250000" lon="19188000" rev="19974000"/>
            </a:camera>
            <a:lightRig rig="threePt" dir="t"/>
          </a:scene3d>
        </p:grpSpPr>
        <p:sp>
          <p:nvSpPr>
            <p:cNvPr id="2758" name="Rectangle: Rounded Corners 2757">
              <a:extLst>
                <a:ext uri="{FF2B5EF4-FFF2-40B4-BE49-F238E27FC236}">
                  <a16:creationId xmlns:a16="http://schemas.microsoft.com/office/drawing/2014/main" id="{ABDC3CB0-DB1C-A37A-6B03-B9405662EF4D}"/>
                </a:ext>
              </a:extLst>
            </p:cNvPr>
            <p:cNvSpPr/>
            <p:nvPr/>
          </p:nvSpPr>
          <p:spPr>
            <a:xfrm>
              <a:off x="3277204" y="5550768"/>
              <a:ext cx="3645156" cy="952607"/>
            </a:xfrm>
            <a:prstGeom prst="roundRect">
              <a:avLst>
                <a:gd name="adj" fmla="val 11555"/>
              </a:avLst>
            </a:prstGeom>
            <a:solidFill>
              <a:srgbClr val="0087DA">
                <a:alpha val="4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icrosoft New Tai Lue"/>
                <a:ea typeface="+mn-ea"/>
                <a:cs typeface="+mn-cs"/>
              </a:endParaRPr>
            </a:p>
          </p:txBody>
        </p:sp>
        <p:grpSp>
          <p:nvGrpSpPr>
            <p:cNvPr id="2759" name="Group 2758">
              <a:extLst>
                <a:ext uri="{FF2B5EF4-FFF2-40B4-BE49-F238E27FC236}">
                  <a16:creationId xmlns:a16="http://schemas.microsoft.com/office/drawing/2014/main" id="{B7443D90-E363-0C7B-33B1-888F2C0F23C7}"/>
                </a:ext>
              </a:extLst>
            </p:cNvPr>
            <p:cNvGrpSpPr/>
            <p:nvPr/>
          </p:nvGrpSpPr>
          <p:grpSpPr>
            <a:xfrm>
              <a:off x="3373959" y="6182892"/>
              <a:ext cx="3436234" cy="281247"/>
              <a:chOff x="2475093" y="7311454"/>
              <a:chExt cx="3619162" cy="296219"/>
            </a:xfrm>
          </p:grpSpPr>
          <p:sp>
            <p:nvSpPr>
              <p:cNvPr id="2794" name="Freeform: Shape 2793">
                <a:extLst>
                  <a:ext uri="{FF2B5EF4-FFF2-40B4-BE49-F238E27FC236}">
                    <a16:creationId xmlns:a16="http://schemas.microsoft.com/office/drawing/2014/main" id="{6D35798C-0903-22BA-0D6B-5D99FA25882F}"/>
                  </a:ext>
                </a:extLst>
              </p:cNvPr>
              <p:cNvSpPr/>
              <p:nvPr/>
            </p:nvSpPr>
            <p:spPr>
              <a:xfrm>
                <a:off x="324878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95" name="Freeform: Shape 2794">
                <a:extLst>
                  <a:ext uri="{FF2B5EF4-FFF2-40B4-BE49-F238E27FC236}">
                    <a16:creationId xmlns:a16="http://schemas.microsoft.com/office/drawing/2014/main" id="{9D22644E-7ADC-7AAA-E0F4-40DBA121C5A2}"/>
                  </a:ext>
                </a:extLst>
              </p:cNvPr>
              <p:cNvSpPr/>
              <p:nvPr/>
            </p:nvSpPr>
            <p:spPr>
              <a:xfrm>
                <a:off x="3470564"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96" name="Freeform: Shape 2795">
                <a:extLst>
                  <a:ext uri="{FF2B5EF4-FFF2-40B4-BE49-F238E27FC236}">
                    <a16:creationId xmlns:a16="http://schemas.microsoft.com/office/drawing/2014/main" id="{E20BB2EF-7F27-2713-8400-DB36249C0226}"/>
                  </a:ext>
                </a:extLst>
              </p:cNvPr>
              <p:cNvSpPr/>
              <p:nvPr/>
            </p:nvSpPr>
            <p:spPr>
              <a:xfrm>
                <a:off x="368699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97" name="Freeform: Shape 2796">
                <a:extLst>
                  <a:ext uri="{FF2B5EF4-FFF2-40B4-BE49-F238E27FC236}">
                    <a16:creationId xmlns:a16="http://schemas.microsoft.com/office/drawing/2014/main" id="{4BF5FD34-E546-752D-5586-9B97C3232B52}"/>
                  </a:ext>
                </a:extLst>
              </p:cNvPr>
              <p:cNvSpPr/>
              <p:nvPr/>
            </p:nvSpPr>
            <p:spPr>
              <a:xfrm>
                <a:off x="3927934"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98" name="Freeform: Shape 2797">
                <a:extLst>
                  <a:ext uri="{FF2B5EF4-FFF2-40B4-BE49-F238E27FC236}">
                    <a16:creationId xmlns:a16="http://schemas.microsoft.com/office/drawing/2014/main" id="{B5090476-EAE2-8EB2-9EC5-FAE0DD3237E1}"/>
                  </a:ext>
                </a:extLst>
              </p:cNvPr>
              <p:cNvSpPr/>
              <p:nvPr/>
            </p:nvSpPr>
            <p:spPr>
              <a:xfrm>
                <a:off x="416070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99" name="Freeform: Shape 2798">
                <a:extLst>
                  <a:ext uri="{FF2B5EF4-FFF2-40B4-BE49-F238E27FC236}">
                    <a16:creationId xmlns:a16="http://schemas.microsoft.com/office/drawing/2014/main" id="{C8E248E9-EC28-B1D6-37C4-BF1C9307E787}"/>
                  </a:ext>
                </a:extLst>
              </p:cNvPr>
              <p:cNvSpPr/>
              <p:nvPr/>
            </p:nvSpPr>
            <p:spPr>
              <a:xfrm>
                <a:off x="4385303"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00" name="Freeform: Shape 2799">
                <a:extLst>
                  <a:ext uri="{FF2B5EF4-FFF2-40B4-BE49-F238E27FC236}">
                    <a16:creationId xmlns:a16="http://schemas.microsoft.com/office/drawing/2014/main" id="{4C0F6EFA-FE61-8787-BD04-226092A42218}"/>
                  </a:ext>
                </a:extLst>
              </p:cNvPr>
              <p:cNvSpPr/>
              <p:nvPr/>
            </p:nvSpPr>
            <p:spPr>
              <a:xfrm>
                <a:off x="4618071"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01" name="Freeform: Shape 2800">
                <a:extLst>
                  <a:ext uri="{FF2B5EF4-FFF2-40B4-BE49-F238E27FC236}">
                    <a16:creationId xmlns:a16="http://schemas.microsoft.com/office/drawing/2014/main" id="{1661C2A1-9311-0B10-F421-3FCD57BAD5B0}"/>
                  </a:ext>
                </a:extLst>
              </p:cNvPr>
              <p:cNvSpPr/>
              <p:nvPr/>
            </p:nvSpPr>
            <p:spPr>
              <a:xfrm>
                <a:off x="484267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02" name="Freeform: Shape 2801">
                <a:extLst>
                  <a:ext uri="{FF2B5EF4-FFF2-40B4-BE49-F238E27FC236}">
                    <a16:creationId xmlns:a16="http://schemas.microsoft.com/office/drawing/2014/main" id="{C9875B8E-E29A-0AE6-135A-F68947DCEBB3}"/>
                  </a:ext>
                </a:extLst>
              </p:cNvPr>
              <p:cNvSpPr/>
              <p:nvPr/>
            </p:nvSpPr>
            <p:spPr>
              <a:xfrm>
                <a:off x="505502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03" name="Freeform: Shape 2802">
                <a:extLst>
                  <a:ext uri="{FF2B5EF4-FFF2-40B4-BE49-F238E27FC236}">
                    <a16:creationId xmlns:a16="http://schemas.microsoft.com/office/drawing/2014/main" id="{D403CD45-C8B3-4BF1-C454-6CCE3B6D90C9}"/>
                  </a:ext>
                </a:extLst>
              </p:cNvPr>
              <p:cNvSpPr/>
              <p:nvPr/>
            </p:nvSpPr>
            <p:spPr>
              <a:xfrm>
                <a:off x="3013195"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04" name="Freeform: Shape 2803">
                <a:extLst>
                  <a:ext uri="{FF2B5EF4-FFF2-40B4-BE49-F238E27FC236}">
                    <a16:creationId xmlns:a16="http://schemas.microsoft.com/office/drawing/2014/main" id="{54E7A52F-4646-3EBF-D7D4-BC48C219E32E}"/>
                  </a:ext>
                </a:extLst>
              </p:cNvPr>
              <p:cNvSpPr/>
              <p:nvPr/>
            </p:nvSpPr>
            <p:spPr>
              <a:xfrm>
                <a:off x="2800845"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05" name="Freeform: Shape 2804">
                <a:extLst>
                  <a:ext uri="{FF2B5EF4-FFF2-40B4-BE49-F238E27FC236}">
                    <a16:creationId xmlns:a16="http://schemas.microsoft.com/office/drawing/2014/main" id="{7278DA68-C094-A9AE-FF90-49F29BD79DF9}"/>
                  </a:ext>
                </a:extLst>
              </p:cNvPr>
              <p:cNvSpPr/>
              <p:nvPr/>
            </p:nvSpPr>
            <p:spPr>
              <a:xfrm>
                <a:off x="258441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06" name="Freeform: Shape 2805">
                <a:extLst>
                  <a:ext uri="{FF2B5EF4-FFF2-40B4-BE49-F238E27FC236}">
                    <a16:creationId xmlns:a16="http://schemas.microsoft.com/office/drawing/2014/main" id="{3C2A32F9-23AA-EB4D-2B6F-A353BEBE453F}"/>
                  </a:ext>
                </a:extLst>
              </p:cNvPr>
              <p:cNvSpPr/>
              <p:nvPr/>
            </p:nvSpPr>
            <p:spPr>
              <a:xfrm>
                <a:off x="313946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07" name="Freeform: Shape 2806">
                <a:extLst>
                  <a:ext uri="{FF2B5EF4-FFF2-40B4-BE49-F238E27FC236}">
                    <a16:creationId xmlns:a16="http://schemas.microsoft.com/office/drawing/2014/main" id="{A28711F7-51A0-3404-9FD2-60007F619AB8}"/>
                  </a:ext>
                </a:extLst>
              </p:cNvPr>
              <p:cNvSpPr/>
              <p:nvPr/>
            </p:nvSpPr>
            <p:spPr>
              <a:xfrm>
                <a:off x="3361245"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08" name="Freeform: Shape 2807">
                <a:extLst>
                  <a:ext uri="{FF2B5EF4-FFF2-40B4-BE49-F238E27FC236}">
                    <a16:creationId xmlns:a16="http://schemas.microsoft.com/office/drawing/2014/main" id="{2CC2C000-2840-017C-BC0C-6345E7B95AB1}"/>
                  </a:ext>
                </a:extLst>
              </p:cNvPr>
              <p:cNvSpPr/>
              <p:nvPr/>
            </p:nvSpPr>
            <p:spPr>
              <a:xfrm>
                <a:off x="3577679"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09" name="Freeform: Shape 2808">
                <a:extLst>
                  <a:ext uri="{FF2B5EF4-FFF2-40B4-BE49-F238E27FC236}">
                    <a16:creationId xmlns:a16="http://schemas.microsoft.com/office/drawing/2014/main" id="{9DFF48DE-D6BF-451B-408D-6B10AE1E6C82}"/>
                  </a:ext>
                </a:extLst>
              </p:cNvPr>
              <p:cNvSpPr/>
              <p:nvPr/>
            </p:nvSpPr>
            <p:spPr>
              <a:xfrm>
                <a:off x="3818614"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10" name="Freeform: Shape 2809">
                <a:extLst>
                  <a:ext uri="{FF2B5EF4-FFF2-40B4-BE49-F238E27FC236}">
                    <a16:creationId xmlns:a16="http://schemas.microsoft.com/office/drawing/2014/main" id="{1B7816CC-64FC-D74E-EE16-7CE8F5DFA623}"/>
                  </a:ext>
                </a:extLst>
              </p:cNvPr>
              <p:cNvSpPr/>
              <p:nvPr/>
            </p:nvSpPr>
            <p:spPr>
              <a:xfrm>
                <a:off x="4051382"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11" name="Freeform: Shape 2810">
                <a:extLst>
                  <a:ext uri="{FF2B5EF4-FFF2-40B4-BE49-F238E27FC236}">
                    <a16:creationId xmlns:a16="http://schemas.microsoft.com/office/drawing/2014/main" id="{E04D0F64-EDDA-8B03-B8AF-376DCBCE04D2}"/>
                  </a:ext>
                </a:extLst>
              </p:cNvPr>
              <p:cNvSpPr/>
              <p:nvPr/>
            </p:nvSpPr>
            <p:spPr>
              <a:xfrm>
                <a:off x="427598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12" name="Freeform: Shape 2811">
                <a:extLst>
                  <a:ext uri="{FF2B5EF4-FFF2-40B4-BE49-F238E27FC236}">
                    <a16:creationId xmlns:a16="http://schemas.microsoft.com/office/drawing/2014/main" id="{FE21DCBA-8B2C-127D-22C1-E326F8DF110B}"/>
                  </a:ext>
                </a:extLst>
              </p:cNvPr>
              <p:cNvSpPr/>
              <p:nvPr/>
            </p:nvSpPr>
            <p:spPr>
              <a:xfrm>
                <a:off x="450875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13" name="Freeform: Shape 2812">
                <a:extLst>
                  <a:ext uri="{FF2B5EF4-FFF2-40B4-BE49-F238E27FC236}">
                    <a16:creationId xmlns:a16="http://schemas.microsoft.com/office/drawing/2014/main" id="{30491BBD-49D1-16D1-A94F-31656C80CA1C}"/>
                  </a:ext>
                </a:extLst>
              </p:cNvPr>
              <p:cNvSpPr/>
              <p:nvPr/>
            </p:nvSpPr>
            <p:spPr>
              <a:xfrm>
                <a:off x="473335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14" name="Freeform: Shape 2813">
                <a:extLst>
                  <a:ext uri="{FF2B5EF4-FFF2-40B4-BE49-F238E27FC236}">
                    <a16:creationId xmlns:a16="http://schemas.microsoft.com/office/drawing/2014/main" id="{8666F666-5616-AB94-2480-7D7CDBC9CF3D}"/>
                  </a:ext>
                </a:extLst>
              </p:cNvPr>
              <p:cNvSpPr/>
              <p:nvPr/>
            </p:nvSpPr>
            <p:spPr>
              <a:xfrm>
                <a:off x="494570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15" name="Freeform: Shape 2814">
                <a:extLst>
                  <a:ext uri="{FF2B5EF4-FFF2-40B4-BE49-F238E27FC236}">
                    <a16:creationId xmlns:a16="http://schemas.microsoft.com/office/drawing/2014/main" id="{FA114B73-5112-F919-AA59-9B5112E5B6FB}"/>
                  </a:ext>
                </a:extLst>
              </p:cNvPr>
              <p:cNvSpPr/>
              <p:nvPr/>
            </p:nvSpPr>
            <p:spPr>
              <a:xfrm>
                <a:off x="2903876"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16" name="Freeform: Shape 2815">
                <a:extLst>
                  <a:ext uri="{FF2B5EF4-FFF2-40B4-BE49-F238E27FC236}">
                    <a16:creationId xmlns:a16="http://schemas.microsoft.com/office/drawing/2014/main" id="{9F7FA0F6-0E31-F49D-6E07-61ACDC835696}"/>
                  </a:ext>
                </a:extLst>
              </p:cNvPr>
              <p:cNvSpPr/>
              <p:nvPr/>
            </p:nvSpPr>
            <p:spPr>
              <a:xfrm>
                <a:off x="2691526"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17" name="Freeform: Shape 2816">
                <a:extLst>
                  <a:ext uri="{FF2B5EF4-FFF2-40B4-BE49-F238E27FC236}">
                    <a16:creationId xmlns:a16="http://schemas.microsoft.com/office/drawing/2014/main" id="{C34FDAD7-F35D-5D61-5DC6-A9B1FBBEF2FF}"/>
                  </a:ext>
                </a:extLst>
              </p:cNvPr>
              <p:cNvSpPr/>
              <p:nvPr/>
            </p:nvSpPr>
            <p:spPr>
              <a:xfrm>
                <a:off x="247509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18" name="Freeform: Shape 2817">
                <a:extLst>
                  <a:ext uri="{FF2B5EF4-FFF2-40B4-BE49-F238E27FC236}">
                    <a16:creationId xmlns:a16="http://schemas.microsoft.com/office/drawing/2014/main" id="{C1945D97-969B-E8DB-29FF-9B80B7DD9427}"/>
                  </a:ext>
                </a:extLst>
              </p:cNvPr>
              <p:cNvSpPr/>
              <p:nvPr/>
            </p:nvSpPr>
            <p:spPr>
              <a:xfrm>
                <a:off x="5141060"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19" name="Freeform: Shape 2818">
                <a:extLst>
                  <a:ext uri="{FF2B5EF4-FFF2-40B4-BE49-F238E27FC236}">
                    <a16:creationId xmlns:a16="http://schemas.microsoft.com/office/drawing/2014/main" id="{A5BC6606-833D-5837-A53B-84A1A46BC0D2}"/>
                  </a:ext>
                </a:extLst>
              </p:cNvPr>
              <p:cNvSpPr/>
              <p:nvPr/>
            </p:nvSpPr>
            <p:spPr>
              <a:xfrm>
                <a:off x="577796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20" name="Freeform: Shape 2819">
                <a:extLst>
                  <a:ext uri="{FF2B5EF4-FFF2-40B4-BE49-F238E27FC236}">
                    <a16:creationId xmlns:a16="http://schemas.microsoft.com/office/drawing/2014/main" id="{D314774F-858F-5A1B-76FA-F41A74AD37FD}"/>
                  </a:ext>
                </a:extLst>
              </p:cNvPr>
              <p:cNvSpPr/>
              <p:nvPr/>
            </p:nvSpPr>
            <p:spPr>
              <a:xfrm>
                <a:off x="556561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21" name="Freeform: Shape 2820">
                <a:extLst>
                  <a:ext uri="{FF2B5EF4-FFF2-40B4-BE49-F238E27FC236}">
                    <a16:creationId xmlns:a16="http://schemas.microsoft.com/office/drawing/2014/main" id="{B9021032-1EEA-0428-8768-368DD170F368}"/>
                  </a:ext>
                </a:extLst>
              </p:cNvPr>
              <p:cNvSpPr/>
              <p:nvPr/>
            </p:nvSpPr>
            <p:spPr>
              <a:xfrm>
                <a:off x="5349178"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22" name="Freeform: Shape 2821">
                <a:extLst>
                  <a:ext uri="{FF2B5EF4-FFF2-40B4-BE49-F238E27FC236}">
                    <a16:creationId xmlns:a16="http://schemas.microsoft.com/office/drawing/2014/main" id="{467E2F33-2D9D-A801-61FD-5DE8E5ED1201}"/>
                  </a:ext>
                </a:extLst>
              </p:cNvPr>
              <p:cNvSpPr/>
              <p:nvPr/>
            </p:nvSpPr>
            <p:spPr>
              <a:xfrm>
                <a:off x="5978525"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23" name="Freeform: Shape 2822">
                <a:extLst>
                  <a:ext uri="{FF2B5EF4-FFF2-40B4-BE49-F238E27FC236}">
                    <a16:creationId xmlns:a16="http://schemas.microsoft.com/office/drawing/2014/main" id="{9CF94740-2A51-EC61-E8F8-5D71F1D081C3}"/>
                  </a:ext>
                </a:extLst>
              </p:cNvPr>
              <p:cNvSpPr/>
              <p:nvPr/>
            </p:nvSpPr>
            <p:spPr>
              <a:xfrm>
                <a:off x="567970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24" name="Freeform: Shape 2823">
                <a:extLst>
                  <a:ext uri="{FF2B5EF4-FFF2-40B4-BE49-F238E27FC236}">
                    <a16:creationId xmlns:a16="http://schemas.microsoft.com/office/drawing/2014/main" id="{159A8CE6-A2D8-E3D4-AE85-8B14151C0A3D}"/>
                  </a:ext>
                </a:extLst>
              </p:cNvPr>
              <p:cNvSpPr/>
              <p:nvPr/>
            </p:nvSpPr>
            <p:spPr>
              <a:xfrm>
                <a:off x="546735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25" name="Freeform: Shape 2824">
                <a:extLst>
                  <a:ext uri="{FF2B5EF4-FFF2-40B4-BE49-F238E27FC236}">
                    <a16:creationId xmlns:a16="http://schemas.microsoft.com/office/drawing/2014/main" id="{6D1F25EF-3D28-77B9-86D4-91DCF16F0EB5}"/>
                  </a:ext>
                </a:extLst>
              </p:cNvPr>
              <p:cNvSpPr/>
              <p:nvPr/>
            </p:nvSpPr>
            <p:spPr>
              <a:xfrm>
                <a:off x="5250926"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26" name="Freeform: Shape 2825">
                <a:extLst>
                  <a:ext uri="{FF2B5EF4-FFF2-40B4-BE49-F238E27FC236}">
                    <a16:creationId xmlns:a16="http://schemas.microsoft.com/office/drawing/2014/main" id="{90997A57-95AC-3482-4F91-9F52BC490C5C}"/>
                  </a:ext>
                </a:extLst>
              </p:cNvPr>
              <p:cNvSpPr/>
              <p:nvPr/>
            </p:nvSpPr>
            <p:spPr>
              <a:xfrm>
                <a:off x="5880273"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grpSp>
        <p:grpSp>
          <p:nvGrpSpPr>
            <p:cNvPr id="2760" name="Group 2759">
              <a:extLst>
                <a:ext uri="{FF2B5EF4-FFF2-40B4-BE49-F238E27FC236}">
                  <a16:creationId xmlns:a16="http://schemas.microsoft.com/office/drawing/2014/main" id="{E4C7F176-0D61-EF50-573A-42FBE532DD93}"/>
                </a:ext>
              </a:extLst>
            </p:cNvPr>
            <p:cNvGrpSpPr/>
            <p:nvPr/>
          </p:nvGrpSpPr>
          <p:grpSpPr>
            <a:xfrm flipV="1">
              <a:off x="3373959" y="5589130"/>
              <a:ext cx="3436234" cy="281247"/>
              <a:chOff x="2475093" y="7311454"/>
              <a:chExt cx="3619162" cy="296219"/>
            </a:xfrm>
          </p:grpSpPr>
          <p:sp>
            <p:nvSpPr>
              <p:cNvPr id="2761" name="Freeform: Shape 2760">
                <a:extLst>
                  <a:ext uri="{FF2B5EF4-FFF2-40B4-BE49-F238E27FC236}">
                    <a16:creationId xmlns:a16="http://schemas.microsoft.com/office/drawing/2014/main" id="{B9AE579B-01B4-503F-98BE-4B0282AA91FD}"/>
                  </a:ext>
                </a:extLst>
              </p:cNvPr>
              <p:cNvSpPr/>
              <p:nvPr/>
            </p:nvSpPr>
            <p:spPr>
              <a:xfrm>
                <a:off x="324878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62" name="Freeform: Shape 2761">
                <a:extLst>
                  <a:ext uri="{FF2B5EF4-FFF2-40B4-BE49-F238E27FC236}">
                    <a16:creationId xmlns:a16="http://schemas.microsoft.com/office/drawing/2014/main" id="{E00A7EB8-385E-A85A-7374-AB4E2A4B4008}"/>
                  </a:ext>
                </a:extLst>
              </p:cNvPr>
              <p:cNvSpPr/>
              <p:nvPr/>
            </p:nvSpPr>
            <p:spPr>
              <a:xfrm>
                <a:off x="3470564"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63" name="Freeform: Shape 2762">
                <a:extLst>
                  <a:ext uri="{FF2B5EF4-FFF2-40B4-BE49-F238E27FC236}">
                    <a16:creationId xmlns:a16="http://schemas.microsoft.com/office/drawing/2014/main" id="{5CCAAA06-5266-1AFF-BE22-B87088E4B3FC}"/>
                  </a:ext>
                </a:extLst>
              </p:cNvPr>
              <p:cNvSpPr/>
              <p:nvPr/>
            </p:nvSpPr>
            <p:spPr>
              <a:xfrm>
                <a:off x="368699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64" name="Freeform: Shape 2763">
                <a:extLst>
                  <a:ext uri="{FF2B5EF4-FFF2-40B4-BE49-F238E27FC236}">
                    <a16:creationId xmlns:a16="http://schemas.microsoft.com/office/drawing/2014/main" id="{0620AA32-AAC2-C3C3-2EFC-276DB83FFB91}"/>
                  </a:ext>
                </a:extLst>
              </p:cNvPr>
              <p:cNvSpPr/>
              <p:nvPr/>
            </p:nvSpPr>
            <p:spPr>
              <a:xfrm>
                <a:off x="3927934"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65" name="Freeform: Shape 2764">
                <a:extLst>
                  <a:ext uri="{FF2B5EF4-FFF2-40B4-BE49-F238E27FC236}">
                    <a16:creationId xmlns:a16="http://schemas.microsoft.com/office/drawing/2014/main" id="{B30626FC-C394-0219-7122-94706E471014}"/>
                  </a:ext>
                </a:extLst>
              </p:cNvPr>
              <p:cNvSpPr/>
              <p:nvPr/>
            </p:nvSpPr>
            <p:spPr>
              <a:xfrm>
                <a:off x="416070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66" name="Freeform: Shape 2765">
                <a:extLst>
                  <a:ext uri="{FF2B5EF4-FFF2-40B4-BE49-F238E27FC236}">
                    <a16:creationId xmlns:a16="http://schemas.microsoft.com/office/drawing/2014/main" id="{B118E0D9-CD7C-98B5-0584-E99972614F16}"/>
                  </a:ext>
                </a:extLst>
              </p:cNvPr>
              <p:cNvSpPr/>
              <p:nvPr/>
            </p:nvSpPr>
            <p:spPr>
              <a:xfrm>
                <a:off x="4385303"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67" name="Freeform: Shape 2766">
                <a:extLst>
                  <a:ext uri="{FF2B5EF4-FFF2-40B4-BE49-F238E27FC236}">
                    <a16:creationId xmlns:a16="http://schemas.microsoft.com/office/drawing/2014/main" id="{301BFF57-551C-A96C-C7D7-54F2C4B8AB89}"/>
                  </a:ext>
                </a:extLst>
              </p:cNvPr>
              <p:cNvSpPr/>
              <p:nvPr/>
            </p:nvSpPr>
            <p:spPr>
              <a:xfrm>
                <a:off x="4618071"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68" name="Freeform: Shape 2767">
                <a:extLst>
                  <a:ext uri="{FF2B5EF4-FFF2-40B4-BE49-F238E27FC236}">
                    <a16:creationId xmlns:a16="http://schemas.microsoft.com/office/drawing/2014/main" id="{E294042A-CEFF-5FAD-1498-D76AF66B19E5}"/>
                  </a:ext>
                </a:extLst>
              </p:cNvPr>
              <p:cNvSpPr/>
              <p:nvPr/>
            </p:nvSpPr>
            <p:spPr>
              <a:xfrm>
                <a:off x="484267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69" name="Freeform: Shape 2768">
                <a:extLst>
                  <a:ext uri="{FF2B5EF4-FFF2-40B4-BE49-F238E27FC236}">
                    <a16:creationId xmlns:a16="http://schemas.microsoft.com/office/drawing/2014/main" id="{22A74DA2-75CF-555B-8495-0DA0ED9622EC}"/>
                  </a:ext>
                </a:extLst>
              </p:cNvPr>
              <p:cNvSpPr/>
              <p:nvPr/>
            </p:nvSpPr>
            <p:spPr>
              <a:xfrm>
                <a:off x="505502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70" name="Freeform: Shape 2769">
                <a:extLst>
                  <a:ext uri="{FF2B5EF4-FFF2-40B4-BE49-F238E27FC236}">
                    <a16:creationId xmlns:a16="http://schemas.microsoft.com/office/drawing/2014/main" id="{0AEF4DC2-EED6-2515-6E7D-0A672B6484A5}"/>
                  </a:ext>
                </a:extLst>
              </p:cNvPr>
              <p:cNvSpPr/>
              <p:nvPr/>
            </p:nvSpPr>
            <p:spPr>
              <a:xfrm>
                <a:off x="3013195"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71" name="Freeform: Shape 2770">
                <a:extLst>
                  <a:ext uri="{FF2B5EF4-FFF2-40B4-BE49-F238E27FC236}">
                    <a16:creationId xmlns:a16="http://schemas.microsoft.com/office/drawing/2014/main" id="{E1060CE0-61DD-D6F2-7D26-FB8726D62A5A}"/>
                  </a:ext>
                </a:extLst>
              </p:cNvPr>
              <p:cNvSpPr/>
              <p:nvPr/>
            </p:nvSpPr>
            <p:spPr>
              <a:xfrm>
                <a:off x="2800845"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72" name="Freeform: Shape 2771">
                <a:extLst>
                  <a:ext uri="{FF2B5EF4-FFF2-40B4-BE49-F238E27FC236}">
                    <a16:creationId xmlns:a16="http://schemas.microsoft.com/office/drawing/2014/main" id="{B451F75C-185A-3957-1B18-777DC3864037}"/>
                  </a:ext>
                </a:extLst>
              </p:cNvPr>
              <p:cNvSpPr/>
              <p:nvPr/>
            </p:nvSpPr>
            <p:spPr>
              <a:xfrm>
                <a:off x="258441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73" name="Freeform: Shape 2772">
                <a:extLst>
                  <a:ext uri="{FF2B5EF4-FFF2-40B4-BE49-F238E27FC236}">
                    <a16:creationId xmlns:a16="http://schemas.microsoft.com/office/drawing/2014/main" id="{F6F23F76-D3F5-963C-C1BF-C2B7C30B83F9}"/>
                  </a:ext>
                </a:extLst>
              </p:cNvPr>
              <p:cNvSpPr/>
              <p:nvPr/>
            </p:nvSpPr>
            <p:spPr>
              <a:xfrm>
                <a:off x="313946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74" name="Freeform: Shape 2773">
                <a:extLst>
                  <a:ext uri="{FF2B5EF4-FFF2-40B4-BE49-F238E27FC236}">
                    <a16:creationId xmlns:a16="http://schemas.microsoft.com/office/drawing/2014/main" id="{4746867A-0A8F-EC2D-1C04-C9E00480C2F4}"/>
                  </a:ext>
                </a:extLst>
              </p:cNvPr>
              <p:cNvSpPr/>
              <p:nvPr/>
            </p:nvSpPr>
            <p:spPr>
              <a:xfrm>
                <a:off x="3361245"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75" name="Freeform: Shape 2774">
                <a:extLst>
                  <a:ext uri="{FF2B5EF4-FFF2-40B4-BE49-F238E27FC236}">
                    <a16:creationId xmlns:a16="http://schemas.microsoft.com/office/drawing/2014/main" id="{0F4A8F6D-0924-2E85-99A8-1335B1B86AD1}"/>
                  </a:ext>
                </a:extLst>
              </p:cNvPr>
              <p:cNvSpPr/>
              <p:nvPr/>
            </p:nvSpPr>
            <p:spPr>
              <a:xfrm>
                <a:off x="3577679"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76" name="Freeform: Shape 2775">
                <a:extLst>
                  <a:ext uri="{FF2B5EF4-FFF2-40B4-BE49-F238E27FC236}">
                    <a16:creationId xmlns:a16="http://schemas.microsoft.com/office/drawing/2014/main" id="{2E0A9D41-47C3-FB2F-33D9-EA8548E3BF87}"/>
                  </a:ext>
                </a:extLst>
              </p:cNvPr>
              <p:cNvSpPr/>
              <p:nvPr/>
            </p:nvSpPr>
            <p:spPr>
              <a:xfrm>
                <a:off x="3818614"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77" name="Freeform: Shape 2776">
                <a:extLst>
                  <a:ext uri="{FF2B5EF4-FFF2-40B4-BE49-F238E27FC236}">
                    <a16:creationId xmlns:a16="http://schemas.microsoft.com/office/drawing/2014/main" id="{85D2C94E-C6EE-18CA-0F7F-D87B93466CD7}"/>
                  </a:ext>
                </a:extLst>
              </p:cNvPr>
              <p:cNvSpPr/>
              <p:nvPr/>
            </p:nvSpPr>
            <p:spPr>
              <a:xfrm>
                <a:off x="4051382"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78" name="Freeform: Shape 2777">
                <a:extLst>
                  <a:ext uri="{FF2B5EF4-FFF2-40B4-BE49-F238E27FC236}">
                    <a16:creationId xmlns:a16="http://schemas.microsoft.com/office/drawing/2014/main" id="{91513588-5744-2583-6590-897FC73F69F3}"/>
                  </a:ext>
                </a:extLst>
              </p:cNvPr>
              <p:cNvSpPr/>
              <p:nvPr/>
            </p:nvSpPr>
            <p:spPr>
              <a:xfrm>
                <a:off x="427598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79" name="Freeform: Shape 2778">
                <a:extLst>
                  <a:ext uri="{FF2B5EF4-FFF2-40B4-BE49-F238E27FC236}">
                    <a16:creationId xmlns:a16="http://schemas.microsoft.com/office/drawing/2014/main" id="{B5188F12-16CD-F0F6-AD15-4DDBE7E88F9B}"/>
                  </a:ext>
                </a:extLst>
              </p:cNvPr>
              <p:cNvSpPr/>
              <p:nvPr/>
            </p:nvSpPr>
            <p:spPr>
              <a:xfrm>
                <a:off x="450875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80" name="Freeform: Shape 2779">
                <a:extLst>
                  <a:ext uri="{FF2B5EF4-FFF2-40B4-BE49-F238E27FC236}">
                    <a16:creationId xmlns:a16="http://schemas.microsoft.com/office/drawing/2014/main" id="{927B7131-5EC9-6A2E-C724-95889429BBE3}"/>
                  </a:ext>
                </a:extLst>
              </p:cNvPr>
              <p:cNvSpPr/>
              <p:nvPr/>
            </p:nvSpPr>
            <p:spPr>
              <a:xfrm>
                <a:off x="473335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81" name="Freeform: Shape 2780">
                <a:extLst>
                  <a:ext uri="{FF2B5EF4-FFF2-40B4-BE49-F238E27FC236}">
                    <a16:creationId xmlns:a16="http://schemas.microsoft.com/office/drawing/2014/main" id="{C6AC1008-0E14-8A5A-91B5-6D4AECE2B76D}"/>
                  </a:ext>
                </a:extLst>
              </p:cNvPr>
              <p:cNvSpPr/>
              <p:nvPr/>
            </p:nvSpPr>
            <p:spPr>
              <a:xfrm>
                <a:off x="494570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82" name="Freeform: Shape 2781">
                <a:extLst>
                  <a:ext uri="{FF2B5EF4-FFF2-40B4-BE49-F238E27FC236}">
                    <a16:creationId xmlns:a16="http://schemas.microsoft.com/office/drawing/2014/main" id="{135B1493-09B1-F5AA-E6BB-90B31104B584}"/>
                  </a:ext>
                </a:extLst>
              </p:cNvPr>
              <p:cNvSpPr/>
              <p:nvPr/>
            </p:nvSpPr>
            <p:spPr>
              <a:xfrm>
                <a:off x="2903876"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83" name="Freeform: Shape 2782">
                <a:extLst>
                  <a:ext uri="{FF2B5EF4-FFF2-40B4-BE49-F238E27FC236}">
                    <a16:creationId xmlns:a16="http://schemas.microsoft.com/office/drawing/2014/main" id="{158C0CD4-1761-D9EB-8AF4-CCAFB3843EA7}"/>
                  </a:ext>
                </a:extLst>
              </p:cNvPr>
              <p:cNvSpPr/>
              <p:nvPr/>
            </p:nvSpPr>
            <p:spPr>
              <a:xfrm>
                <a:off x="2691526"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84" name="Freeform: Shape 2783">
                <a:extLst>
                  <a:ext uri="{FF2B5EF4-FFF2-40B4-BE49-F238E27FC236}">
                    <a16:creationId xmlns:a16="http://schemas.microsoft.com/office/drawing/2014/main" id="{6C34511D-54C3-C6A4-8765-4FD94B7A40F4}"/>
                  </a:ext>
                </a:extLst>
              </p:cNvPr>
              <p:cNvSpPr/>
              <p:nvPr/>
            </p:nvSpPr>
            <p:spPr>
              <a:xfrm>
                <a:off x="247509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85" name="Freeform: Shape 2784">
                <a:extLst>
                  <a:ext uri="{FF2B5EF4-FFF2-40B4-BE49-F238E27FC236}">
                    <a16:creationId xmlns:a16="http://schemas.microsoft.com/office/drawing/2014/main" id="{DC13ABFF-2506-A7B5-0174-5A49F16A5360}"/>
                  </a:ext>
                </a:extLst>
              </p:cNvPr>
              <p:cNvSpPr/>
              <p:nvPr/>
            </p:nvSpPr>
            <p:spPr>
              <a:xfrm>
                <a:off x="5141060"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86" name="Freeform: Shape 2785">
                <a:extLst>
                  <a:ext uri="{FF2B5EF4-FFF2-40B4-BE49-F238E27FC236}">
                    <a16:creationId xmlns:a16="http://schemas.microsoft.com/office/drawing/2014/main" id="{435E6C27-789F-8E2C-9FE3-5DE8D4469416}"/>
                  </a:ext>
                </a:extLst>
              </p:cNvPr>
              <p:cNvSpPr/>
              <p:nvPr/>
            </p:nvSpPr>
            <p:spPr>
              <a:xfrm>
                <a:off x="577796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87" name="Freeform: Shape 2786">
                <a:extLst>
                  <a:ext uri="{FF2B5EF4-FFF2-40B4-BE49-F238E27FC236}">
                    <a16:creationId xmlns:a16="http://schemas.microsoft.com/office/drawing/2014/main" id="{43B8F8DE-0EB5-0343-E73A-D8BB8BC64960}"/>
                  </a:ext>
                </a:extLst>
              </p:cNvPr>
              <p:cNvSpPr/>
              <p:nvPr/>
            </p:nvSpPr>
            <p:spPr>
              <a:xfrm>
                <a:off x="556561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88" name="Freeform: Shape 2787">
                <a:extLst>
                  <a:ext uri="{FF2B5EF4-FFF2-40B4-BE49-F238E27FC236}">
                    <a16:creationId xmlns:a16="http://schemas.microsoft.com/office/drawing/2014/main" id="{5844F996-4DA6-9377-24CE-83007980B16E}"/>
                  </a:ext>
                </a:extLst>
              </p:cNvPr>
              <p:cNvSpPr/>
              <p:nvPr/>
            </p:nvSpPr>
            <p:spPr>
              <a:xfrm>
                <a:off x="5349178"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89" name="Freeform: Shape 2788">
                <a:extLst>
                  <a:ext uri="{FF2B5EF4-FFF2-40B4-BE49-F238E27FC236}">
                    <a16:creationId xmlns:a16="http://schemas.microsoft.com/office/drawing/2014/main" id="{CDC48841-61AF-F473-C379-5BC4221F9479}"/>
                  </a:ext>
                </a:extLst>
              </p:cNvPr>
              <p:cNvSpPr/>
              <p:nvPr/>
            </p:nvSpPr>
            <p:spPr>
              <a:xfrm>
                <a:off x="5978525"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90" name="Freeform: Shape 2789">
                <a:extLst>
                  <a:ext uri="{FF2B5EF4-FFF2-40B4-BE49-F238E27FC236}">
                    <a16:creationId xmlns:a16="http://schemas.microsoft.com/office/drawing/2014/main" id="{9E2E7B64-118F-0A0A-CD93-63E95F66DC32}"/>
                  </a:ext>
                </a:extLst>
              </p:cNvPr>
              <p:cNvSpPr/>
              <p:nvPr/>
            </p:nvSpPr>
            <p:spPr>
              <a:xfrm>
                <a:off x="567970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91" name="Freeform: Shape 2790">
                <a:extLst>
                  <a:ext uri="{FF2B5EF4-FFF2-40B4-BE49-F238E27FC236}">
                    <a16:creationId xmlns:a16="http://schemas.microsoft.com/office/drawing/2014/main" id="{13B64B08-DB9C-BDC7-115D-E9775CDB597C}"/>
                  </a:ext>
                </a:extLst>
              </p:cNvPr>
              <p:cNvSpPr/>
              <p:nvPr/>
            </p:nvSpPr>
            <p:spPr>
              <a:xfrm>
                <a:off x="546735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92" name="Freeform: Shape 2791">
                <a:extLst>
                  <a:ext uri="{FF2B5EF4-FFF2-40B4-BE49-F238E27FC236}">
                    <a16:creationId xmlns:a16="http://schemas.microsoft.com/office/drawing/2014/main" id="{8F126851-CE79-FC48-8512-E7F620FFD7F9}"/>
                  </a:ext>
                </a:extLst>
              </p:cNvPr>
              <p:cNvSpPr/>
              <p:nvPr/>
            </p:nvSpPr>
            <p:spPr>
              <a:xfrm>
                <a:off x="5250926"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793" name="Freeform: Shape 2792">
                <a:extLst>
                  <a:ext uri="{FF2B5EF4-FFF2-40B4-BE49-F238E27FC236}">
                    <a16:creationId xmlns:a16="http://schemas.microsoft.com/office/drawing/2014/main" id="{2C200036-D93B-62FC-5AC0-626DF009379A}"/>
                  </a:ext>
                </a:extLst>
              </p:cNvPr>
              <p:cNvSpPr/>
              <p:nvPr/>
            </p:nvSpPr>
            <p:spPr>
              <a:xfrm>
                <a:off x="5880273"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grpSp>
      </p:grpSp>
      <p:grpSp>
        <p:nvGrpSpPr>
          <p:cNvPr id="2827" name="Group 2826">
            <a:extLst>
              <a:ext uri="{FF2B5EF4-FFF2-40B4-BE49-F238E27FC236}">
                <a16:creationId xmlns:a16="http://schemas.microsoft.com/office/drawing/2014/main" id="{8ADFF02D-BB3A-435D-32FD-2C16BA9333DF}"/>
              </a:ext>
            </a:extLst>
          </p:cNvPr>
          <p:cNvGrpSpPr/>
          <p:nvPr/>
        </p:nvGrpSpPr>
        <p:grpSpPr>
          <a:xfrm>
            <a:off x="5383606" y="4118654"/>
            <a:ext cx="575773" cy="564700"/>
            <a:chOff x="6155282" y="1671661"/>
            <a:chExt cx="553362" cy="542850"/>
          </a:xfrm>
        </p:grpSpPr>
        <p:sp>
          <p:nvSpPr>
            <p:cNvPr id="2828" name="Freeform: Shape 2827">
              <a:extLst>
                <a:ext uri="{FF2B5EF4-FFF2-40B4-BE49-F238E27FC236}">
                  <a16:creationId xmlns:a16="http://schemas.microsoft.com/office/drawing/2014/main" id="{5A30834A-8479-6A32-1701-93E54838A0C8}"/>
                </a:ext>
              </a:extLst>
            </p:cNvPr>
            <p:cNvSpPr/>
            <p:nvPr/>
          </p:nvSpPr>
          <p:spPr>
            <a:xfrm>
              <a:off x="6155282" y="1671661"/>
              <a:ext cx="553362" cy="542850"/>
            </a:xfrm>
            <a:custGeom>
              <a:avLst/>
              <a:gdLst>
                <a:gd name="connsiteX0" fmla="*/ 1201674 w 1201673"/>
                <a:gd name="connsiteY0" fmla="*/ 600837 h 1201674"/>
                <a:gd name="connsiteX1" fmla="*/ 600837 w 1201673"/>
                <a:gd name="connsiteY1" fmla="*/ 1201674 h 1201674"/>
                <a:gd name="connsiteX2" fmla="*/ 0 w 1201673"/>
                <a:gd name="connsiteY2" fmla="*/ 600837 h 1201674"/>
                <a:gd name="connsiteX3" fmla="*/ 600837 w 1201673"/>
                <a:gd name="connsiteY3" fmla="*/ 0 h 1201674"/>
                <a:gd name="connsiteX4" fmla="*/ 1201674 w 1201673"/>
                <a:gd name="connsiteY4" fmla="*/ 600837 h 12016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1673" h="1201674">
                  <a:moveTo>
                    <a:pt x="1201674" y="600837"/>
                  </a:moveTo>
                  <a:cubicBezTo>
                    <a:pt x="1201674" y="932670"/>
                    <a:pt x="932670" y="1201674"/>
                    <a:pt x="600837" y="1201674"/>
                  </a:cubicBezTo>
                  <a:cubicBezTo>
                    <a:pt x="269004" y="1201674"/>
                    <a:pt x="0" y="932670"/>
                    <a:pt x="0" y="600837"/>
                  </a:cubicBezTo>
                  <a:cubicBezTo>
                    <a:pt x="0" y="269004"/>
                    <a:pt x="269004" y="0"/>
                    <a:pt x="600837" y="0"/>
                  </a:cubicBezTo>
                  <a:cubicBezTo>
                    <a:pt x="932671" y="0"/>
                    <a:pt x="1201674" y="269004"/>
                    <a:pt x="1201674" y="600837"/>
                  </a:cubicBezTo>
                  <a:close/>
                </a:path>
              </a:pathLst>
            </a:custGeom>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icrosoft New Tai Lue"/>
                <a:ea typeface="+mn-ea"/>
                <a:cs typeface="+mn-cs"/>
              </a:endParaRPr>
            </a:p>
          </p:txBody>
        </p:sp>
        <p:sp>
          <p:nvSpPr>
            <p:cNvPr id="2829" name="Freeform: Shape 2828">
              <a:extLst>
                <a:ext uri="{FF2B5EF4-FFF2-40B4-BE49-F238E27FC236}">
                  <a16:creationId xmlns:a16="http://schemas.microsoft.com/office/drawing/2014/main" id="{67F3FC64-1A02-6087-2C37-9D0E87330036}"/>
                </a:ext>
              </a:extLst>
            </p:cNvPr>
            <p:cNvSpPr/>
            <p:nvPr/>
          </p:nvSpPr>
          <p:spPr>
            <a:xfrm>
              <a:off x="6489340" y="2058678"/>
              <a:ext cx="125950" cy="21531"/>
            </a:xfrm>
            <a:custGeom>
              <a:avLst/>
              <a:gdLst>
                <a:gd name="connsiteX0" fmla="*/ 0 w 741711"/>
                <a:gd name="connsiteY0" fmla="*/ 0 h 9525"/>
                <a:gd name="connsiteX1" fmla="*/ 741712 w 741711"/>
                <a:gd name="connsiteY1" fmla="*/ 0 h 9525"/>
              </a:gdLst>
              <a:ahLst/>
              <a:cxnLst>
                <a:cxn ang="0">
                  <a:pos x="connsiteX0" y="connsiteY0"/>
                </a:cxn>
                <a:cxn ang="0">
                  <a:pos x="connsiteX1" y="connsiteY1"/>
                </a:cxn>
              </a:cxnLst>
              <a:rect l="l" t="t" r="r" b="b"/>
              <a:pathLst>
                <a:path w="741711" h="9525">
                  <a:moveTo>
                    <a:pt x="0" y="0"/>
                  </a:moveTo>
                  <a:lnTo>
                    <a:pt x="741712" y="0"/>
                  </a:lnTo>
                </a:path>
              </a:pathLst>
            </a:custGeom>
            <a:ln w="57150" cap="flat">
              <a:solidFill>
                <a:srgbClr val="004C2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30" name="Freeform: Shape 2829">
              <a:extLst>
                <a:ext uri="{FF2B5EF4-FFF2-40B4-BE49-F238E27FC236}">
                  <a16:creationId xmlns:a16="http://schemas.microsoft.com/office/drawing/2014/main" id="{3404FB54-50B5-CB5C-7461-829342D957CE}"/>
                </a:ext>
              </a:extLst>
            </p:cNvPr>
            <p:cNvSpPr/>
            <p:nvPr/>
          </p:nvSpPr>
          <p:spPr>
            <a:xfrm>
              <a:off x="6489337" y="1843779"/>
              <a:ext cx="125950" cy="21531"/>
            </a:xfrm>
            <a:custGeom>
              <a:avLst/>
              <a:gdLst>
                <a:gd name="connsiteX0" fmla="*/ 0 w 741711"/>
                <a:gd name="connsiteY0" fmla="*/ 0 h 9525"/>
                <a:gd name="connsiteX1" fmla="*/ 741712 w 741711"/>
                <a:gd name="connsiteY1" fmla="*/ 0 h 9525"/>
              </a:gdLst>
              <a:ahLst/>
              <a:cxnLst>
                <a:cxn ang="0">
                  <a:pos x="connsiteX0" y="connsiteY0"/>
                </a:cxn>
                <a:cxn ang="0">
                  <a:pos x="connsiteX1" y="connsiteY1"/>
                </a:cxn>
              </a:cxnLst>
              <a:rect l="l" t="t" r="r" b="b"/>
              <a:pathLst>
                <a:path w="741711" h="9525">
                  <a:moveTo>
                    <a:pt x="0" y="0"/>
                  </a:moveTo>
                  <a:lnTo>
                    <a:pt x="741712" y="0"/>
                  </a:lnTo>
                </a:path>
              </a:pathLst>
            </a:custGeom>
            <a:ln w="57150" cap="flat">
              <a:solidFill>
                <a:srgbClr val="004C2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31" name="Freeform: Shape 2830">
              <a:extLst>
                <a:ext uri="{FF2B5EF4-FFF2-40B4-BE49-F238E27FC236}">
                  <a16:creationId xmlns:a16="http://schemas.microsoft.com/office/drawing/2014/main" id="{22E6C8CF-3FC4-104C-1774-7A90EBC67B3E}"/>
                </a:ext>
              </a:extLst>
            </p:cNvPr>
            <p:cNvSpPr/>
            <p:nvPr/>
          </p:nvSpPr>
          <p:spPr>
            <a:xfrm>
              <a:off x="6273954" y="1784495"/>
              <a:ext cx="125950" cy="21531"/>
            </a:xfrm>
            <a:custGeom>
              <a:avLst/>
              <a:gdLst>
                <a:gd name="connsiteX0" fmla="*/ 0 w 741711"/>
                <a:gd name="connsiteY0" fmla="*/ 0 h 9525"/>
                <a:gd name="connsiteX1" fmla="*/ 741712 w 741711"/>
                <a:gd name="connsiteY1" fmla="*/ 0 h 9525"/>
              </a:gdLst>
              <a:ahLst/>
              <a:cxnLst>
                <a:cxn ang="0">
                  <a:pos x="connsiteX0" y="connsiteY0"/>
                </a:cxn>
                <a:cxn ang="0">
                  <a:pos x="connsiteX1" y="connsiteY1"/>
                </a:cxn>
              </a:cxnLst>
              <a:rect l="l" t="t" r="r" b="b"/>
              <a:pathLst>
                <a:path w="741711" h="9525">
                  <a:moveTo>
                    <a:pt x="0" y="0"/>
                  </a:moveTo>
                  <a:lnTo>
                    <a:pt x="741712" y="0"/>
                  </a:lnTo>
                </a:path>
              </a:pathLst>
            </a:custGeom>
            <a:ln w="57150" cap="flat">
              <a:solidFill>
                <a:srgbClr val="004C20">
                  <a:alpha val="50196"/>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icrosoft New Tai Lue"/>
                <a:ea typeface="+mn-ea"/>
                <a:cs typeface="+mn-cs"/>
              </a:endParaRPr>
            </a:p>
          </p:txBody>
        </p:sp>
        <p:sp>
          <p:nvSpPr>
            <p:cNvPr id="2832" name="Freeform: Shape 2831">
              <a:extLst>
                <a:ext uri="{FF2B5EF4-FFF2-40B4-BE49-F238E27FC236}">
                  <a16:creationId xmlns:a16="http://schemas.microsoft.com/office/drawing/2014/main" id="{E7541179-5628-8F4D-9E90-D3AA6DB4D851}"/>
                </a:ext>
              </a:extLst>
            </p:cNvPr>
            <p:cNvSpPr/>
            <p:nvPr/>
          </p:nvSpPr>
          <p:spPr>
            <a:xfrm>
              <a:off x="6273956" y="2108812"/>
              <a:ext cx="125950" cy="21531"/>
            </a:xfrm>
            <a:custGeom>
              <a:avLst/>
              <a:gdLst>
                <a:gd name="connsiteX0" fmla="*/ 0 w 741711"/>
                <a:gd name="connsiteY0" fmla="*/ 0 h 9525"/>
                <a:gd name="connsiteX1" fmla="*/ 741712 w 741711"/>
                <a:gd name="connsiteY1" fmla="*/ 0 h 9525"/>
              </a:gdLst>
              <a:ahLst/>
              <a:cxnLst>
                <a:cxn ang="0">
                  <a:pos x="connsiteX0" y="connsiteY0"/>
                </a:cxn>
                <a:cxn ang="0">
                  <a:pos x="connsiteX1" y="connsiteY1"/>
                </a:cxn>
              </a:cxnLst>
              <a:rect l="l" t="t" r="r" b="b"/>
              <a:pathLst>
                <a:path w="741711" h="9525">
                  <a:moveTo>
                    <a:pt x="0" y="0"/>
                  </a:moveTo>
                  <a:lnTo>
                    <a:pt x="741712" y="0"/>
                  </a:lnTo>
                </a:path>
              </a:pathLst>
            </a:custGeom>
            <a:ln w="57150" cap="flat">
              <a:solidFill>
                <a:srgbClr val="004C2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cxnSp>
          <p:nvCxnSpPr>
            <p:cNvPr id="2833" name="Straight Arrow Connector 2832">
              <a:extLst>
                <a:ext uri="{FF2B5EF4-FFF2-40B4-BE49-F238E27FC236}">
                  <a16:creationId xmlns:a16="http://schemas.microsoft.com/office/drawing/2014/main" id="{6A9A2546-2234-8324-C52F-FAF174FA307F}"/>
                </a:ext>
              </a:extLst>
            </p:cNvPr>
            <p:cNvCxnSpPr>
              <a:cxnSpLocks/>
            </p:cNvCxnSpPr>
            <p:nvPr/>
          </p:nvCxnSpPr>
          <p:spPr>
            <a:xfrm>
              <a:off x="6558199" y="1869905"/>
              <a:ext cx="0" cy="159662"/>
            </a:xfrm>
            <a:prstGeom prst="straightConnector1">
              <a:avLst/>
            </a:prstGeom>
            <a:ln w="15875">
              <a:solidFill>
                <a:srgbClr val="DF3B3B"/>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2834" name="Straight Arrow Connector 2833">
              <a:extLst>
                <a:ext uri="{FF2B5EF4-FFF2-40B4-BE49-F238E27FC236}">
                  <a16:creationId xmlns:a16="http://schemas.microsoft.com/office/drawing/2014/main" id="{8D2F4A9D-42FE-0F71-FDEE-5AFE2F978B96}"/>
                </a:ext>
              </a:extLst>
            </p:cNvPr>
            <p:cNvCxnSpPr>
              <a:cxnSpLocks/>
            </p:cNvCxnSpPr>
            <p:nvPr/>
          </p:nvCxnSpPr>
          <p:spPr>
            <a:xfrm flipH="1">
              <a:off x="6336697" y="1874950"/>
              <a:ext cx="184922" cy="205259"/>
            </a:xfrm>
            <a:prstGeom prst="straightConnector1">
              <a:avLst/>
            </a:prstGeom>
            <a:ln w="15875">
              <a:solidFill>
                <a:srgbClr val="E69F00"/>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grpSp>
      <p:sp>
        <p:nvSpPr>
          <p:cNvPr id="2835" name="Freeform: Shape 2834">
            <a:extLst>
              <a:ext uri="{FF2B5EF4-FFF2-40B4-BE49-F238E27FC236}">
                <a16:creationId xmlns:a16="http://schemas.microsoft.com/office/drawing/2014/main" id="{58DE0F77-F459-2E55-F375-6BF6D0273967}"/>
              </a:ext>
            </a:extLst>
          </p:cNvPr>
          <p:cNvSpPr/>
          <p:nvPr/>
        </p:nvSpPr>
        <p:spPr>
          <a:xfrm rot="16200000">
            <a:off x="6445696" y="4044579"/>
            <a:ext cx="187339" cy="686658"/>
          </a:xfrm>
          <a:custGeom>
            <a:avLst/>
            <a:gdLst>
              <a:gd name="connsiteX0" fmla="*/ 91134 w 195046"/>
              <a:gd name="connsiteY0" fmla="*/ 0 h 1387187"/>
              <a:gd name="connsiteX1" fmla="*/ 2811 w 195046"/>
              <a:gd name="connsiteY1" fmla="*/ 103909 h 1387187"/>
              <a:gd name="connsiteX2" fmla="*/ 184652 w 195046"/>
              <a:gd name="connsiteY2" fmla="*/ 187037 h 1387187"/>
              <a:gd name="connsiteX3" fmla="*/ 13202 w 195046"/>
              <a:gd name="connsiteY3" fmla="*/ 306532 h 1387187"/>
              <a:gd name="connsiteX4" fmla="*/ 189847 w 195046"/>
              <a:gd name="connsiteY4" fmla="*/ 431223 h 1387187"/>
              <a:gd name="connsiteX5" fmla="*/ 33984 w 195046"/>
              <a:gd name="connsiteY5" fmla="*/ 519546 h 1387187"/>
              <a:gd name="connsiteX6" fmla="*/ 174261 w 195046"/>
              <a:gd name="connsiteY6" fmla="*/ 628650 h 1387187"/>
              <a:gd name="connsiteX7" fmla="*/ 13202 w 195046"/>
              <a:gd name="connsiteY7" fmla="*/ 774123 h 1387187"/>
              <a:gd name="connsiteX8" fmla="*/ 189847 w 195046"/>
              <a:gd name="connsiteY8" fmla="*/ 857250 h 1387187"/>
              <a:gd name="connsiteX9" fmla="*/ 13202 w 195046"/>
              <a:gd name="connsiteY9" fmla="*/ 981941 h 1387187"/>
              <a:gd name="connsiteX10" fmla="*/ 195043 w 195046"/>
              <a:gd name="connsiteY10" fmla="*/ 1091046 h 1387187"/>
              <a:gd name="connsiteX11" fmla="*/ 8007 w 195046"/>
              <a:gd name="connsiteY11" fmla="*/ 1179368 h 1387187"/>
              <a:gd name="connsiteX12" fmla="*/ 111916 w 195046"/>
              <a:gd name="connsiteY12" fmla="*/ 1252105 h 1387187"/>
              <a:gd name="connsiteX13" fmla="*/ 106720 w 195046"/>
              <a:gd name="connsiteY13" fmla="*/ 1387187 h 1387187"/>
              <a:gd name="connsiteX0" fmla="*/ 181842 w 192235"/>
              <a:gd name="connsiteY0" fmla="*/ 0 h 1387187"/>
              <a:gd name="connsiteX1" fmla="*/ 0 w 192235"/>
              <a:gd name="connsiteY1" fmla="*/ 103909 h 1387187"/>
              <a:gd name="connsiteX2" fmla="*/ 181841 w 192235"/>
              <a:gd name="connsiteY2" fmla="*/ 187037 h 1387187"/>
              <a:gd name="connsiteX3" fmla="*/ 10391 w 192235"/>
              <a:gd name="connsiteY3" fmla="*/ 306532 h 1387187"/>
              <a:gd name="connsiteX4" fmla="*/ 187036 w 192235"/>
              <a:gd name="connsiteY4" fmla="*/ 431223 h 1387187"/>
              <a:gd name="connsiteX5" fmla="*/ 31173 w 192235"/>
              <a:gd name="connsiteY5" fmla="*/ 519546 h 1387187"/>
              <a:gd name="connsiteX6" fmla="*/ 171450 w 192235"/>
              <a:gd name="connsiteY6" fmla="*/ 628650 h 1387187"/>
              <a:gd name="connsiteX7" fmla="*/ 10391 w 192235"/>
              <a:gd name="connsiteY7" fmla="*/ 774123 h 1387187"/>
              <a:gd name="connsiteX8" fmla="*/ 187036 w 192235"/>
              <a:gd name="connsiteY8" fmla="*/ 857250 h 1387187"/>
              <a:gd name="connsiteX9" fmla="*/ 10391 w 192235"/>
              <a:gd name="connsiteY9" fmla="*/ 981941 h 1387187"/>
              <a:gd name="connsiteX10" fmla="*/ 192232 w 192235"/>
              <a:gd name="connsiteY10" fmla="*/ 1091046 h 1387187"/>
              <a:gd name="connsiteX11" fmla="*/ 5196 w 192235"/>
              <a:gd name="connsiteY11" fmla="*/ 1179368 h 1387187"/>
              <a:gd name="connsiteX12" fmla="*/ 109105 w 192235"/>
              <a:gd name="connsiteY12" fmla="*/ 1252105 h 1387187"/>
              <a:gd name="connsiteX13" fmla="*/ 103909 w 192235"/>
              <a:gd name="connsiteY13" fmla="*/ 1387187 h 1387187"/>
              <a:gd name="connsiteX0" fmla="*/ 181858 w 192260"/>
              <a:gd name="connsiteY0" fmla="*/ 0 h 1387187"/>
              <a:gd name="connsiteX1" fmla="*/ 16 w 192260"/>
              <a:gd name="connsiteY1" fmla="*/ 103909 h 1387187"/>
              <a:gd name="connsiteX2" fmla="*/ 192248 w 192260"/>
              <a:gd name="connsiteY2" fmla="*/ 218210 h 1387187"/>
              <a:gd name="connsiteX3" fmla="*/ 10407 w 192260"/>
              <a:gd name="connsiteY3" fmla="*/ 306532 h 1387187"/>
              <a:gd name="connsiteX4" fmla="*/ 187052 w 192260"/>
              <a:gd name="connsiteY4" fmla="*/ 431223 h 1387187"/>
              <a:gd name="connsiteX5" fmla="*/ 31189 w 192260"/>
              <a:gd name="connsiteY5" fmla="*/ 519546 h 1387187"/>
              <a:gd name="connsiteX6" fmla="*/ 171466 w 192260"/>
              <a:gd name="connsiteY6" fmla="*/ 628650 h 1387187"/>
              <a:gd name="connsiteX7" fmla="*/ 10407 w 192260"/>
              <a:gd name="connsiteY7" fmla="*/ 774123 h 1387187"/>
              <a:gd name="connsiteX8" fmla="*/ 187052 w 192260"/>
              <a:gd name="connsiteY8" fmla="*/ 857250 h 1387187"/>
              <a:gd name="connsiteX9" fmla="*/ 10407 w 192260"/>
              <a:gd name="connsiteY9" fmla="*/ 981941 h 1387187"/>
              <a:gd name="connsiteX10" fmla="*/ 192248 w 192260"/>
              <a:gd name="connsiteY10" fmla="*/ 1091046 h 1387187"/>
              <a:gd name="connsiteX11" fmla="*/ 5212 w 192260"/>
              <a:gd name="connsiteY11" fmla="*/ 1179368 h 1387187"/>
              <a:gd name="connsiteX12" fmla="*/ 109121 w 192260"/>
              <a:gd name="connsiteY12" fmla="*/ 1252105 h 1387187"/>
              <a:gd name="connsiteX13" fmla="*/ 103925 w 192260"/>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8136"/>
              <a:gd name="connsiteY0" fmla="*/ 0 h 1387187"/>
              <a:gd name="connsiteX1" fmla="*/ 16 w 208136"/>
              <a:gd name="connsiteY1" fmla="*/ 103909 h 1387187"/>
              <a:gd name="connsiteX2" fmla="*/ 192248 w 208136"/>
              <a:gd name="connsiteY2" fmla="*/ 218210 h 1387187"/>
              <a:gd name="connsiteX3" fmla="*/ 10407 w 208136"/>
              <a:gd name="connsiteY3" fmla="*/ 306532 h 1387187"/>
              <a:gd name="connsiteX4" fmla="*/ 207833 w 208136"/>
              <a:gd name="connsiteY4" fmla="*/ 394855 h 1387187"/>
              <a:gd name="connsiteX5" fmla="*/ 31189 w 208136"/>
              <a:gd name="connsiteY5" fmla="*/ 519546 h 1387187"/>
              <a:gd name="connsiteX6" fmla="*/ 171466 w 208136"/>
              <a:gd name="connsiteY6" fmla="*/ 628650 h 1387187"/>
              <a:gd name="connsiteX7" fmla="*/ 10407 w 208136"/>
              <a:gd name="connsiteY7" fmla="*/ 774123 h 1387187"/>
              <a:gd name="connsiteX8" fmla="*/ 187052 w 208136"/>
              <a:gd name="connsiteY8" fmla="*/ 857250 h 1387187"/>
              <a:gd name="connsiteX9" fmla="*/ 10407 w 208136"/>
              <a:gd name="connsiteY9" fmla="*/ 981941 h 1387187"/>
              <a:gd name="connsiteX10" fmla="*/ 192248 w 208136"/>
              <a:gd name="connsiteY10" fmla="*/ 1091046 h 1387187"/>
              <a:gd name="connsiteX11" fmla="*/ 5212 w 208136"/>
              <a:gd name="connsiteY11" fmla="*/ 1179368 h 1387187"/>
              <a:gd name="connsiteX12" fmla="*/ 109121 w 208136"/>
              <a:gd name="connsiteY12" fmla="*/ 1252105 h 1387187"/>
              <a:gd name="connsiteX13" fmla="*/ 103925 w 208136"/>
              <a:gd name="connsiteY13" fmla="*/ 1387187 h 1387187"/>
              <a:gd name="connsiteX0" fmla="*/ 181858 w 213324"/>
              <a:gd name="connsiteY0" fmla="*/ 0 h 1387187"/>
              <a:gd name="connsiteX1" fmla="*/ 16 w 213324"/>
              <a:gd name="connsiteY1" fmla="*/ 103909 h 1387187"/>
              <a:gd name="connsiteX2" fmla="*/ 192248 w 213324"/>
              <a:gd name="connsiteY2" fmla="*/ 218210 h 1387187"/>
              <a:gd name="connsiteX3" fmla="*/ 10407 w 213324"/>
              <a:gd name="connsiteY3" fmla="*/ 306532 h 1387187"/>
              <a:gd name="connsiteX4" fmla="*/ 213028 w 213324"/>
              <a:gd name="connsiteY4" fmla="*/ 420832 h 1387187"/>
              <a:gd name="connsiteX5" fmla="*/ 31189 w 213324"/>
              <a:gd name="connsiteY5" fmla="*/ 519546 h 1387187"/>
              <a:gd name="connsiteX6" fmla="*/ 171466 w 213324"/>
              <a:gd name="connsiteY6" fmla="*/ 628650 h 1387187"/>
              <a:gd name="connsiteX7" fmla="*/ 10407 w 213324"/>
              <a:gd name="connsiteY7" fmla="*/ 774123 h 1387187"/>
              <a:gd name="connsiteX8" fmla="*/ 187052 w 213324"/>
              <a:gd name="connsiteY8" fmla="*/ 857250 h 1387187"/>
              <a:gd name="connsiteX9" fmla="*/ 10407 w 213324"/>
              <a:gd name="connsiteY9" fmla="*/ 981941 h 1387187"/>
              <a:gd name="connsiteX10" fmla="*/ 192248 w 213324"/>
              <a:gd name="connsiteY10" fmla="*/ 1091046 h 1387187"/>
              <a:gd name="connsiteX11" fmla="*/ 5212 w 213324"/>
              <a:gd name="connsiteY11" fmla="*/ 1179368 h 1387187"/>
              <a:gd name="connsiteX12" fmla="*/ 109121 w 213324"/>
              <a:gd name="connsiteY12" fmla="*/ 1252105 h 1387187"/>
              <a:gd name="connsiteX13" fmla="*/ 103925 w 213324"/>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83 w 198320"/>
              <a:gd name="connsiteY0" fmla="*/ 0 h 1387187"/>
              <a:gd name="connsiteX1" fmla="*/ 41 w 198320"/>
              <a:gd name="connsiteY1" fmla="*/ 103909 h 1387187"/>
              <a:gd name="connsiteX2" fmla="*/ 198309 w 198320"/>
              <a:gd name="connsiteY2" fmla="*/ 194067 h 1387187"/>
              <a:gd name="connsiteX3" fmla="*/ 10432 w 198320"/>
              <a:gd name="connsiteY3" fmla="*/ 306532 h 1387187"/>
              <a:gd name="connsiteX4" fmla="*/ 197466 w 198320"/>
              <a:gd name="connsiteY4" fmla="*/ 389659 h 1387187"/>
              <a:gd name="connsiteX5" fmla="*/ 31214 w 198320"/>
              <a:gd name="connsiteY5" fmla="*/ 519546 h 1387187"/>
              <a:gd name="connsiteX6" fmla="*/ 171491 w 198320"/>
              <a:gd name="connsiteY6" fmla="*/ 628650 h 1387187"/>
              <a:gd name="connsiteX7" fmla="*/ 10432 w 198320"/>
              <a:gd name="connsiteY7" fmla="*/ 774123 h 1387187"/>
              <a:gd name="connsiteX8" fmla="*/ 187077 w 198320"/>
              <a:gd name="connsiteY8" fmla="*/ 857250 h 1387187"/>
              <a:gd name="connsiteX9" fmla="*/ 10432 w 198320"/>
              <a:gd name="connsiteY9" fmla="*/ 981941 h 1387187"/>
              <a:gd name="connsiteX10" fmla="*/ 192273 w 198320"/>
              <a:gd name="connsiteY10" fmla="*/ 1091046 h 1387187"/>
              <a:gd name="connsiteX11" fmla="*/ 5237 w 198320"/>
              <a:gd name="connsiteY11" fmla="*/ 1179368 h 1387187"/>
              <a:gd name="connsiteX12" fmla="*/ 109146 w 198320"/>
              <a:gd name="connsiteY12" fmla="*/ 1252105 h 1387187"/>
              <a:gd name="connsiteX13" fmla="*/ 103950 w 198320"/>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3 w 198309"/>
              <a:gd name="connsiteY9" fmla="*/ 958621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0506 w 196941"/>
              <a:gd name="connsiteY0" fmla="*/ 0 h 1387187"/>
              <a:gd name="connsiteX1" fmla="*/ 9939 w 196941"/>
              <a:gd name="connsiteY1" fmla="*/ 103909 h 1387187"/>
              <a:gd name="connsiteX2" fmla="*/ 196932 w 196941"/>
              <a:gd name="connsiteY2" fmla="*/ 194067 h 1387187"/>
              <a:gd name="connsiteX3" fmla="*/ 2 w 196941"/>
              <a:gd name="connsiteY3" fmla="*/ 306532 h 1387187"/>
              <a:gd name="connsiteX4" fmla="*/ 193072 w 196941"/>
              <a:gd name="connsiteY4" fmla="*/ 407766 h 1387187"/>
              <a:gd name="connsiteX5" fmla="*/ 5694 w 196941"/>
              <a:gd name="connsiteY5" fmla="*/ 522564 h 1387187"/>
              <a:gd name="connsiteX6" fmla="*/ 188221 w 196941"/>
              <a:gd name="connsiteY6" fmla="*/ 631668 h 1387187"/>
              <a:gd name="connsiteX7" fmla="*/ 15091 w 196941"/>
              <a:gd name="connsiteY7" fmla="*/ 743945 h 1387187"/>
              <a:gd name="connsiteX8" fmla="*/ 185700 w 196941"/>
              <a:gd name="connsiteY8" fmla="*/ 857250 h 1387187"/>
              <a:gd name="connsiteX9" fmla="*/ 9056 w 196941"/>
              <a:gd name="connsiteY9" fmla="*/ 958621 h 1387187"/>
              <a:gd name="connsiteX10" fmla="*/ 181842 w 196941"/>
              <a:gd name="connsiteY10" fmla="*/ 1063886 h 1387187"/>
              <a:gd name="connsiteX11" fmla="*/ 12914 w 196941"/>
              <a:gd name="connsiteY11" fmla="*/ 1143154 h 1387187"/>
              <a:gd name="connsiteX12" fmla="*/ 101733 w 196941"/>
              <a:gd name="connsiteY12" fmla="*/ 1252105 h 1387187"/>
              <a:gd name="connsiteX13" fmla="*/ 102573 w 196941"/>
              <a:gd name="connsiteY13" fmla="*/ 1387187 h 1387187"/>
              <a:gd name="connsiteX0" fmla="*/ 174815 w 191246"/>
              <a:gd name="connsiteY0" fmla="*/ 0 h 1387187"/>
              <a:gd name="connsiteX1" fmla="*/ 4248 w 191246"/>
              <a:gd name="connsiteY1" fmla="*/ 103909 h 1387187"/>
              <a:gd name="connsiteX2" fmla="*/ 191241 w 191246"/>
              <a:gd name="connsiteY2" fmla="*/ 194067 h 1387187"/>
              <a:gd name="connsiteX3" fmla="*/ 11225 w 191246"/>
              <a:gd name="connsiteY3" fmla="*/ 306532 h 1387187"/>
              <a:gd name="connsiteX4" fmla="*/ 187381 w 191246"/>
              <a:gd name="connsiteY4" fmla="*/ 407766 h 1387187"/>
              <a:gd name="connsiteX5" fmla="*/ 3 w 191246"/>
              <a:gd name="connsiteY5" fmla="*/ 522564 h 1387187"/>
              <a:gd name="connsiteX6" fmla="*/ 182530 w 191246"/>
              <a:gd name="connsiteY6" fmla="*/ 631668 h 1387187"/>
              <a:gd name="connsiteX7" fmla="*/ 9400 w 191246"/>
              <a:gd name="connsiteY7" fmla="*/ 743945 h 1387187"/>
              <a:gd name="connsiteX8" fmla="*/ 180009 w 191246"/>
              <a:gd name="connsiteY8" fmla="*/ 857250 h 1387187"/>
              <a:gd name="connsiteX9" fmla="*/ 3365 w 191246"/>
              <a:gd name="connsiteY9" fmla="*/ 958621 h 1387187"/>
              <a:gd name="connsiteX10" fmla="*/ 176151 w 191246"/>
              <a:gd name="connsiteY10" fmla="*/ 1063886 h 1387187"/>
              <a:gd name="connsiteX11" fmla="*/ 7223 w 191246"/>
              <a:gd name="connsiteY11" fmla="*/ 1143154 h 1387187"/>
              <a:gd name="connsiteX12" fmla="*/ 96042 w 191246"/>
              <a:gd name="connsiteY12" fmla="*/ 1252105 h 1387187"/>
              <a:gd name="connsiteX13" fmla="*/ 96882 w 191246"/>
              <a:gd name="connsiteY13" fmla="*/ 1387187 h 1387187"/>
              <a:gd name="connsiteX0" fmla="*/ 176937 w 193367"/>
              <a:gd name="connsiteY0" fmla="*/ 0 h 1387187"/>
              <a:gd name="connsiteX1" fmla="*/ 6370 w 193367"/>
              <a:gd name="connsiteY1" fmla="*/ 103909 h 1387187"/>
              <a:gd name="connsiteX2" fmla="*/ 193363 w 193367"/>
              <a:gd name="connsiteY2" fmla="*/ 194067 h 1387187"/>
              <a:gd name="connsiteX3" fmla="*/ 0 w 193367"/>
              <a:gd name="connsiteY3" fmla="*/ 306532 h 1387187"/>
              <a:gd name="connsiteX4" fmla="*/ 189503 w 193367"/>
              <a:gd name="connsiteY4" fmla="*/ 407766 h 1387187"/>
              <a:gd name="connsiteX5" fmla="*/ 2125 w 193367"/>
              <a:gd name="connsiteY5" fmla="*/ 522564 h 1387187"/>
              <a:gd name="connsiteX6" fmla="*/ 184652 w 193367"/>
              <a:gd name="connsiteY6" fmla="*/ 631668 h 1387187"/>
              <a:gd name="connsiteX7" fmla="*/ 11522 w 193367"/>
              <a:gd name="connsiteY7" fmla="*/ 743945 h 1387187"/>
              <a:gd name="connsiteX8" fmla="*/ 182131 w 193367"/>
              <a:gd name="connsiteY8" fmla="*/ 857250 h 1387187"/>
              <a:gd name="connsiteX9" fmla="*/ 5487 w 193367"/>
              <a:gd name="connsiteY9" fmla="*/ 958621 h 1387187"/>
              <a:gd name="connsiteX10" fmla="*/ 178273 w 193367"/>
              <a:gd name="connsiteY10" fmla="*/ 1063886 h 1387187"/>
              <a:gd name="connsiteX11" fmla="*/ 9345 w 193367"/>
              <a:gd name="connsiteY11" fmla="*/ 1143154 h 1387187"/>
              <a:gd name="connsiteX12" fmla="*/ 98164 w 193367"/>
              <a:gd name="connsiteY12" fmla="*/ 1252105 h 1387187"/>
              <a:gd name="connsiteX13" fmla="*/ 99004 w 193367"/>
              <a:gd name="connsiteY13" fmla="*/ 1387187 h 1387187"/>
              <a:gd name="connsiteX0" fmla="*/ 174815 w 191241"/>
              <a:gd name="connsiteY0" fmla="*/ 0 h 1387187"/>
              <a:gd name="connsiteX1" fmla="*/ 4248 w 191241"/>
              <a:gd name="connsiteY1" fmla="*/ 103909 h 1387187"/>
              <a:gd name="connsiteX2" fmla="*/ 191241 w 191241"/>
              <a:gd name="connsiteY2" fmla="*/ 194067 h 1387187"/>
              <a:gd name="connsiteX3" fmla="*/ 6775 w 191241"/>
              <a:gd name="connsiteY3" fmla="*/ 303141 h 1387187"/>
              <a:gd name="connsiteX4" fmla="*/ 187381 w 191241"/>
              <a:gd name="connsiteY4" fmla="*/ 407766 h 1387187"/>
              <a:gd name="connsiteX5" fmla="*/ 3 w 191241"/>
              <a:gd name="connsiteY5" fmla="*/ 522564 h 1387187"/>
              <a:gd name="connsiteX6" fmla="*/ 182530 w 191241"/>
              <a:gd name="connsiteY6" fmla="*/ 631668 h 1387187"/>
              <a:gd name="connsiteX7" fmla="*/ 9400 w 191241"/>
              <a:gd name="connsiteY7" fmla="*/ 743945 h 1387187"/>
              <a:gd name="connsiteX8" fmla="*/ 180009 w 191241"/>
              <a:gd name="connsiteY8" fmla="*/ 857250 h 1387187"/>
              <a:gd name="connsiteX9" fmla="*/ 3365 w 191241"/>
              <a:gd name="connsiteY9" fmla="*/ 958621 h 1387187"/>
              <a:gd name="connsiteX10" fmla="*/ 176151 w 191241"/>
              <a:gd name="connsiteY10" fmla="*/ 1063886 h 1387187"/>
              <a:gd name="connsiteX11" fmla="*/ 7223 w 191241"/>
              <a:gd name="connsiteY11" fmla="*/ 1143154 h 1387187"/>
              <a:gd name="connsiteX12" fmla="*/ 96042 w 191241"/>
              <a:gd name="connsiteY12" fmla="*/ 1252105 h 1387187"/>
              <a:gd name="connsiteX13" fmla="*/ 96882 w 191241"/>
              <a:gd name="connsiteY13" fmla="*/ 1387187 h 1387187"/>
              <a:gd name="connsiteX0" fmla="*/ 171452 w 187878"/>
              <a:gd name="connsiteY0" fmla="*/ 0 h 1387187"/>
              <a:gd name="connsiteX1" fmla="*/ 885 w 187878"/>
              <a:gd name="connsiteY1" fmla="*/ 103909 h 1387187"/>
              <a:gd name="connsiteX2" fmla="*/ 187878 w 187878"/>
              <a:gd name="connsiteY2" fmla="*/ 194067 h 1387187"/>
              <a:gd name="connsiteX3" fmla="*/ 3412 w 187878"/>
              <a:gd name="connsiteY3" fmla="*/ 303141 h 1387187"/>
              <a:gd name="connsiteX4" fmla="*/ 184018 w 187878"/>
              <a:gd name="connsiteY4" fmla="*/ 407766 h 1387187"/>
              <a:gd name="connsiteX5" fmla="*/ 9988 w 187878"/>
              <a:gd name="connsiteY5" fmla="*/ 522564 h 1387187"/>
              <a:gd name="connsiteX6" fmla="*/ 179167 w 187878"/>
              <a:gd name="connsiteY6" fmla="*/ 631668 h 1387187"/>
              <a:gd name="connsiteX7" fmla="*/ 6037 w 187878"/>
              <a:gd name="connsiteY7" fmla="*/ 743945 h 1387187"/>
              <a:gd name="connsiteX8" fmla="*/ 176646 w 187878"/>
              <a:gd name="connsiteY8" fmla="*/ 857250 h 1387187"/>
              <a:gd name="connsiteX9" fmla="*/ 2 w 187878"/>
              <a:gd name="connsiteY9" fmla="*/ 958621 h 1387187"/>
              <a:gd name="connsiteX10" fmla="*/ 172788 w 187878"/>
              <a:gd name="connsiteY10" fmla="*/ 1063886 h 1387187"/>
              <a:gd name="connsiteX11" fmla="*/ 3860 w 187878"/>
              <a:gd name="connsiteY11" fmla="*/ 1143154 h 1387187"/>
              <a:gd name="connsiteX12" fmla="*/ 92679 w 187878"/>
              <a:gd name="connsiteY12" fmla="*/ 1252105 h 1387187"/>
              <a:gd name="connsiteX13" fmla="*/ 93519 w 187878"/>
              <a:gd name="connsiteY13" fmla="*/ 1387187 h 1387187"/>
              <a:gd name="connsiteX0" fmla="*/ 170613 w 187039"/>
              <a:gd name="connsiteY0" fmla="*/ 0 h 1387187"/>
              <a:gd name="connsiteX1" fmla="*/ 46 w 187039"/>
              <a:gd name="connsiteY1" fmla="*/ 103909 h 1387187"/>
              <a:gd name="connsiteX2" fmla="*/ 187039 w 187039"/>
              <a:gd name="connsiteY2" fmla="*/ 194067 h 1387187"/>
              <a:gd name="connsiteX3" fmla="*/ 2573 w 187039"/>
              <a:gd name="connsiteY3" fmla="*/ 303141 h 1387187"/>
              <a:gd name="connsiteX4" fmla="*/ 183179 w 187039"/>
              <a:gd name="connsiteY4" fmla="*/ 407766 h 1387187"/>
              <a:gd name="connsiteX5" fmla="*/ 9149 w 187039"/>
              <a:gd name="connsiteY5" fmla="*/ 522564 h 1387187"/>
              <a:gd name="connsiteX6" fmla="*/ 178328 w 187039"/>
              <a:gd name="connsiteY6" fmla="*/ 631668 h 1387187"/>
              <a:gd name="connsiteX7" fmla="*/ 5198 w 187039"/>
              <a:gd name="connsiteY7" fmla="*/ 743945 h 1387187"/>
              <a:gd name="connsiteX8" fmla="*/ 175807 w 187039"/>
              <a:gd name="connsiteY8" fmla="*/ 857250 h 1387187"/>
              <a:gd name="connsiteX9" fmla="*/ 8060 w 187039"/>
              <a:gd name="connsiteY9" fmla="*/ 962012 h 1387187"/>
              <a:gd name="connsiteX10" fmla="*/ 171949 w 187039"/>
              <a:gd name="connsiteY10" fmla="*/ 1063886 h 1387187"/>
              <a:gd name="connsiteX11" fmla="*/ 3021 w 187039"/>
              <a:gd name="connsiteY11" fmla="*/ 1143154 h 1387187"/>
              <a:gd name="connsiteX12" fmla="*/ 91840 w 187039"/>
              <a:gd name="connsiteY12" fmla="*/ 1252105 h 1387187"/>
              <a:gd name="connsiteX13" fmla="*/ 92680 w 187039"/>
              <a:gd name="connsiteY13" fmla="*/ 1387187 h 1387187"/>
              <a:gd name="connsiteX0" fmla="*/ 170578 w 183149"/>
              <a:gd name="connsiteY0" fmla="*/ 0 h 1387187"/>
              <a:gd name="connsiteX1" fmla="*/ 11 w 183149"/>
              <a:gd name="connsiteY1" fmla="*/ 103909 h 1387187"/>
              <a:gd name="connsiteX2" fmla="*/ 178107 w 183149"/>
              <a:gd name="connsiteY2" fmla="*/ 187283 h 1387187"/>
              <a:gd name="connsiteX3" fmla="*/ 2538 w 183149"/>
              <a:gd name="connsiteY3" fmla="*/ 303141 h 1387187"/>
              <a:gd name="connsiteX4" fmla="*/ 183144 w 183149"/>
              <a:gd name="connsiteY4" fmla="*/ 407766 h 1387187"/>
              <a:gd name="connsiteX5" fmla="*/ 9114 w 183149"/>
              <a:gd name="connsiteY5" fmla="*/ 522564 h 1387187"/>
              <a:gd name="connsiteX6" fmla="*/ 178293 w 183149"/>
              <a:gd name="connsiteY6" fmla="*/ 631668 h 1387187"/>
              <a:gd name="connsiteX7" fmla="*/ 5163 w 183149"/>
              <a:gd name="connsiteY7" fmla="*/ 743945 h 1387187"/>
              <a:gd name="connsiteX8" fmla="*/ 175772 w 183149"/>
              <a:gd name="connsiteY8" fmla="*/ 857250 h 1387187"/>
              <a:gd name="connsiteX9" fmla="*/ 8025 w 183149"/>
              <a:gd name="connsiteY9" fmla="*/ 962012 h 1387187"/>
              <a:gd name="connsiteX10" fmla="*/ 171914 w 183149"/>
              <a:gd name="connsiteY10" fmla="*/ 1063886 h 1387187"/>
              <a:gd name="connsiteX11" fmla="*/ 2986 w 183149"/>
              <a:gd name="connsiteY11" fmla="*/ 1143154 h 1387187"/>
              <a:gd name="connsiteX12" fmla="*/ 91805 w 183149"/>
              <a:gd name="connsiteY12" fmla="*/ 1252105 h 1387187"/>
              <a:gd name="connsiteX13" fmla="*/ 92645 w 183149"/>
              <a:gd name="connsiteY13" fmla="*/ 1387187 h 1387187"/>
              <a:gd name="connsiteX0" fmla="*/ 170673 w 195997"/>
              <a:gd name="connsiteY0" fmla="*/ 0 h 1387187"/>
              <a:gd name="connsiteX1" fmla="*/ 106 w 195997"/>
              <a:gd name="connsiteY1" fmla="*/ 103909 h 1387187"/>
              <a:gd name="connsiteX2" fmla="*/ 195997 w 195997"/>
              <a:gd name="connsiteY2" fmla="*/ 204241 h 1387187"/>
              <a:gd name="connsiteX3" fmla="*/ 2633 w 195997"/>
              <a:gd name="connsiteY3" fmla="*/ 303141 h 1387187"/>
              <a:gd name="connsiteX4" fmla="*/ 183239 w 195997"/>
              <a:gd name="connsiteY4" fmla="*/ 407766 h 1387187"/>
              <a:gd name="connsiteX5" fmla="*/ 9209 w 195997"/>
              <a:gd name="connsiteY5" fmla="*/ 522564 h 1387187"/>
              <a:gd name="connsiteX6" fmla="*/ 178388 w 195997"/>
              <a:gd name="connsiteY6" fmla="*/ 631668 h 1387187"/>
              <a:gd name="connsiteX7" fmla="*/ 5258 w 195997"/>
              <a:gd name="connsiteY7" fmla="*/ 743945 h 1387187"/>
              <a:gd name="connsiteX8" fmla="*/ 175867 w 195997"/>
              <a:gd name="connsiteY8" fmla="*/ 857250 h 1387187"/>
              <a:gd name="connsiteX9" fmla="*/ 8120 w 195997"/>
              <a:gd name="connsiteY9" fmla="*/ 962012 h 1387187"/>
              <a:gd name="connsiteX10" fmla="*/ 172009 w 195997"/>
              <a:gd name="connsiteY10" fmla="*/ 1063886 h 1387187"/>
              <a:gd name="connsiteX11" fmla="*/ 3081 w 195997"/>
              <a:gd name="connsiteY11" fmla="*/ 1143154 h 1387187"/>
              <a:gd name="connsiteX12" fmla="*/ 91900 w 195997"/>
              <a:gd name="connsiteY12" fmla="*/ 1252105 h 1387187"/>
              <a:gd name="connsiteX13" fmla="*/ 92740 w 195997"/>
              <a:gd name="connsiteY13" fmla="*/ 1387187 h 1387187"/>
              <a:gd name="connsiteX0" fmla="*/ 170568 w 183139"/>
              <a:gd name="connsiteY0" fmla="*/ 0 h 1387187"/>
              <a:gd name="connsiteX1" fmla="*/ 1 w 183139"/>
              <a:gd name="connsiteY1" fmla="*/ 103909 h 1387187"/>
              <a:gd name="connsiteX2" fmla="*/ 173646 w 183139"/>
              <a:gd name="connsiteY2" fmla="*/ 204241 h 1387187"/>
              <a:gd name="connsiteX3" fmla="*/ 2528 w 183139"/>
              <a:gd name="connsiteY3" fmla="*/ 303141 h 1387187"/>
              <a:gd name="connsiteX4" fmla="*/ 183134 w 183139"/>
              <a:gd name="connsiteY4" fmla="*/ 407766 h 1387187"/>
              <a:gd name="connsiteX5" fmla="*/ 9104 w 183139"/>
              <a:gd name="connsiteY5" fmla="*/ 522564 h 1387187"/>
              <a:gd name="connsiteX6" fmla="*/ 178283 w 183139"/>
              <a:gd name="connsiteY6" fmla="*/ 631668 h 1387187"/>
              <a:gd name="connsiteX7" fmla="*/ 5153 w 183139"/>
              <a:gd name="connsiteY7" fmla="*/ 743945 h 1387187"/>
              <a:gd name="connsiteX8" fmla="*/ 175762 w 183139"/>
              <a:gd name="connsiteY8" fmla="*/ 857250 h 1387187"/>
              <a:gd name="connsiteX9" fmla="*/ 8015 w 183139"/>
              <a:gd name="connsiteY9" fmla="*/ 962012 h 1387187"/>
              <a:gd name="connsiteX10" fmla="*/ 171904 w 183139"/>
              <a:gd name="connsiteY10" fmla="*/ 1063886 h 1387187"/>
              <a:gd name="connsiteX11" fmla="*/ 2976 w 183139"/>
              <a:gd name="connsiteY11" fmla="*/ 1143154 h 1387187"/>
              <a:gd name="connsiteX12" fmla="*/ 91795 w 183139"/>
              <a:gd name="connsiteY12" fmla="*/ 1252105 h 1387187"/>
              <a:gd name="connsiteX13" fmla="*/ 92635 w 183139"/>
              <a:gd name="connsiteY13" fmla="*/ 1387187 h 1387187"/>
              <a:gd name="connsiteX0" fmla="*/ 170639 w 191513"/>
              <a:gd name="connsiteY0" fmla="*/ 0 h 1387187"/>
              <a:gd name="connsiteX1" fmla="*/ 72 w 191513"/>
              <a:gd name="connsiteY1" fmla="*/ 103909 h 1387187"/>
              <a:gd name="connsiteX2" fmla="*/ 191513 w 191513"/>
              <a:gd name="connsiteY2" fmla="*/ 200849 h 1387187"/>
              <a:gd name="connsiteX3" fmla="*/ 2599 w 191513"/>
              <a:gd name="connsiteY3" fmla="*/ 303141 h 1387187"/>
              <a:gd name="connsiteX4" fmla="*/ 183205 w 191513"/>
              <a:gd name="connsiteY4" fmla="*/ 407766 h 1387187"/>
              <a:gd name="connsiteX5" fmla="*/ 9175 w 191513"/>
              <a:gd name="connsiteY5" fmla="*/ 522564 h 1387187"/>
              <a:gd name="connsiteX6" fmla="*/ 178354 w 191513"/>
              <a:gd name="connsiteY6" fmla="*/ 631668 h 1387187"/>
              <a:gd name="connsiteX7" fmla="*/ 5224 w 191513"/>
              <a:gd name="connsiteY7" fmla="*/ 743945 h 1387187"/>
              <a:gd name="connsiteX8" fmla="*/ 175833 w 191513"/>
              <a:gd name="connsiteY8" fmla="*/ 857250 h 1387187"/>
              <a:gd name="connsiteX9" fmla="*/ 8086 w 191513"/>
              <a:gd name="connsiteY9" fmla="*/ 962012 h 1387187"/>
              <a:gd name="connsiteX10" fmla="*/ 171975 w 191513"/>
              <a:gd name="connsiteY10" fmla="*/ 1063886 h 1387187"/>
              <a:gd name="connsiteX11" fmla="*/ 3047 w 191513"/>
              <a:gd name="connsiteY11" fmla="*/ 1143154 h 1387187"/>
              <a:gd name="connsiteX12" fmla="*/ 91866 w 191513"/>
              <a:gd name="connsiteY12" fmla="*/ 1252105 h 1387187"/>
              <a:gd name="connsiteX13" fmla="*/ 92706 w 19151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07766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07766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14548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14548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2985 w 178700"/>
              <a:gd name="connsiteY11" fmla="*/ 1143154 h 1387187"/>
              <a:gd name="connsiteX12" fmla="*/ 91804 w 178700"/>
              <a:gd name="connsiteY12" fmla="*/ 1252105 h 1387187"/>
              <a:gd name="connsiteX13" fmla="*/ 92644 w 178700"/>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7653 w 178700"/>
              <a:gd name="connsiteY11" fmla="*/ 1153829 h 1387187"/>
              <a:gd name="connsiteX12" fmla="*/ 91804 w 178700"/>
              <a:gd name="connsiteY12" fmla="*/ 1252105 h 1387187"/>
              <a:gd name="connsiteX13" fmla="*/ 92644 w 178700"/>
              <a:gd name="connsite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44199 w 178700"/>
              <a:gd name="csY12" fmla="*/ 1256543 h 1387187"/>
              <a:gd name="csX13" fmla="*/ 92644 w 178700"/>
              <a:gd name="cs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15091 w 178700"/>
              <a:gd name="csY12" fmla="*/ 1256543 h 1387187"/>
              <a:gd name="csX13" fmla="*/ 92644 w 178700"/>
              <a:gd name="csY13" fmla="*/ 1387187 h 1387187"/>
              <a:gd name="csX0" fmla="*/ 170634 w 344543"/>
              <a:gd name="csY0" fmla="*/ 0 h 1387187"/>
              <a:gd name="csX1" fmla="*/ 67 w 344543"/>
              <a:gd name="csY1" fmla="*/ 103909 h 1387187"/>
              <a:gd name="csX2" fmla="*/ 178163 w 344543"/>
              <a:gd name="csY2" fmla="*/ 200849 h 1387187"/>
              <a:gd name="csX3" fmla="*/ 2594 w 344543"/>
              <a:gd name="csY3" fmla="*/ 303141 h 1387187"/>
              <a:gd name="csX4" fmla="*/ 344542 w 344543"/>
              <a:gd name="csY4" fmla="*/ 414548 h 1387187"/>
              <a:gd name="csX5" fmla="*/ 9170 w 344543"/>
              <a:gd name="csY5" fmla="*/ 522564 h 1387187"/>
              <a:gd name="csX6" fmla="*/ 178349 w 344543"/>
              <a:gd name="csY6" fmla="*/ 631668 h 1387187"/>
              <a:gd name="csX7" fmla="*/ 5219 w 344543"/>
              <a:gd name="csY7" fmla="*/ 743945 h 1387187"/>
              <a:gd name="csX8" fmla="*/ 175828 w 344543"/>
              <a:gd name="csY8" fmla="*/ 857250 h 1387187"/>
              <a:gd name="csX9" fmla="*/ 8081 w 344543"/>
              <a:gd name="csY9" fmla="*/ 962012 h 1387187"/>
              <a:gd name="csX10" fmla="*/ 171970 w 344543"/>
              <a:gd name="csY10" fmla="*/ 1063886 h 1387187"/>
              <a:gd name="csX11" fmla="*/ 7710 w 344543"/>
              <a:gd name="csY11" fmla="*/ 1153829 h 1387187"/>
              <a:gd name="csX12" fmla="*/ 115148 w 344543"/>
              <a:gd name="csY12" fmla="*/ 1256543 h 1387187"/>
              <a:gd name="csX13" fmla="*/ 92701 w 344543"/>
              <a:gd name="csY13" fmla="*/ 1387187 h 1387187"/>
              <a:gd name="csX0" fmla="*/ 292191 w 466994"/>
              <a:gd name="csY0" fmla="*/ 0 h 1387187"/>
              <a:gd name="csX1" fmla="*/ 121624 w 466994"/>
              <a:gd name="csY1" fmla="*/ 103909 h 1387187"/>
              <a:gd name="csX2" fmla="*/ 299720 w 466994"/>
              <a:gd name="csY2" fmla="*/ 200849 h 1387187"/>
              <a:gd name="csX3" fmla="*/ 124151 w 466994"/>
              <a:gd name="csY3" fmla="*/ 303141 h 1387187"/>
              <a:gd name="csX4" fmla="*/ 466099 w 466994"/>
              <a:gd name="csY4" fmla="*/ 414548 h 1387187"/>
              <a:gd name="csX5" fmla="*/ 1776 w 466994"/>
              <a:gd name="csY5" fmla="*/ 535673 h 1387187"/>
              <a:gd name="csX6" fmla="*/ 299906 w 466994"/>
              <a:gd name="csY6" fmla="*/ 631668 h 1387187"/>
              <a:gd name="csX7" fmla="*/ 126776 w 466994"/>
              <a:gd name="csY7" fmla="*/ 743945 h 1387187"/>
              <a:gd name="csX8" fmla="*/ 297385 w 466994"/>
              <a:gd name="csY8" fmla="*/ 857250 h 1387187"/>
              <a:gd name="csX9" fmla="*/ 129638 w 466994"/>
              <a:gd name="csY9" fmla="*/ 962012 h 1387187"/>
              <a:gd name="csX10" fmla="*/ 293527 w 466994"/>
              <a:gd name="csY10" fmla="*/ 1063886 h 1387187"/>
              <a:gd name="csX11" fmla="*/ 129267 w 466994"/>
              <a:gd name="csY11" fmla="*/ 1153829 h 1387187"/>
              <a:gd name="csX12" fmla="*/ 236705 w 466994"/>
              <a:gd name="csY12" fmla="*/ 1256543 h 1387187"/>
              <a:gd name="csX13" fmla="*/ 214258 w 466994"/>
              <a:gd name="csY13" fmla="*/ 1387187 h 1387187"/>
              <a:gd name="csX0" fmla="*/ 291837 w 650206"/>
              <a:gd name="csY0" fmla="*/ 0 h 1387187"/>
              <a:gd name="csX1" fmla="*/ 121270 w 650206"/>
              <a:gd name="csY1" fmla="*/ 103909 h 1387187"/>
              <a:gd name="csX2" fmla="*/ 299366 w 650206"/>
              <a:gd name="csY2" fmla="*/ 200849 h 1387187"/>
              <a:gd name="csX3" fmla="*/ 123797 w 650206"/>
              <a:gd name="csY3" fmla="*/ 303141 h 1387187"/>
              <a:gd name="csX4" fmla="*/ 465745 w 650206"/>
              <a:gd name="csY4" fmla="*/ 414548 h 1387187"/>
              <a:gd name="csX5" fmla="*/ 1422 w 650206"/>
              <a:gd name="csY5" fmla="*/ 535673 h 1387187"/>
              <a:gd name="csX6" fmla="*/ 649556 w 650206"/>
              <a:gd name="csY6" fmla="*/ 631668 h 1387187"/>
              <a:gd name="csX7" fmla="*/ 126422 w 650206"/>
              <a:gd name="csY7" fmla="*/ 743945 h 1387187"/>
              <a:gd name="csX8" fmla="*/ 297031 w 650206"/>
              <a:gd name="csY8" fmla="*/ 857250 h 1387187"/>
              <a:gd name="csX9" fmla="*/ 129284 w 650206"/>
              <a:gd name="csY9" fmla="*/ 962012 h 1387187"/>
              <a:gd name="csX10" fmla="*/ 293173 w 650206"/>
              <a:gd name="csY10" fmla="*/ 1063886 h 1387187"/>
              <a:gd name="csX11" fmla="*/ 128913 w 650206"/>
              <a:gd name="csY11" fmla="*/ 1153829 h 1387187"/>
              <a:gd name="csX12" fmla="*/ 236351 w 650206"/>
              <a:gd name="csY12" fmla="*/ 1256543 h 1387187"/>
              <a:gd name="csX13" fmla="*/ 213904 w 650206"/>
              <a:gd name="csY13" fmla="*/ 1387187 h 1387187"/>
              <a:gd name="csX0" fmla="*/ 301241 w 658960"/>
              <a:gd name="csY0" fmla="*/ 0 h 1387187"/>
              <a:gd name="csX1" fmla="*/ 130674 w 658960"/>
              <a:gd name="csY1" fmla="*/ 103909 h 1387187"/>
              <a:gd name="csX2" fmla="*/ 308770 w 658960"/>
              <a:gd name="csY2" fmla="*/ 200849 h 1387187"/>
              <a:gd name="csX3" fmla="*/ 133201 w 658960"/>
              <a:gd name="csY3" fmla="*/ 303141 h 1387187"/>
              <a:gd name="csX4" fmla="*/ 475149 w 658960"/>
              <a:gd name="csY4" fmla="*/ 414548 h 1387187"/>
              <a:gd name="csX5" fmla="*/ 10826 w 658960"/>
              <a:gd name="csY5" fmla="*/ 535673 h 1387187"/>
              <a:gd name="csX6" fmla="*/ 658960 w 658960"/>
              <a:gd name="csY6" fmla="*/ 631668 h 1387187"/>
              <a:gd name="csX7" fmla="*/ 6878 w 658960"/>
              <a:gd name="csY7" fmla="*/ 770155 h 1387187"/>
              <a:gd name="csX8" fmla="*/ 306435 w 658960"/>
              <a:gd name="csY8" fmla="*/ 857250 h 1387187"/>
              <a:gd name="csX9" fmla="*/ 138688 w 658960"/>
              <a:gd name="csY9" fmla="*/ 962012 h 1387187"/>
              <a:gd name="csX10" fmla="*/ 302577 w 658960"/>
              <a:gd name="csY10" fmla="*/ 1063886 h 1387187"/>
              <a:gd name="csX11" fmla="*/ 138317 w 658960"/>
              <a:gd name="csY11" fmla="*/ 1153829 h 1387187"/>
              <a:gd name="csX12" fmla="*/ 245755 w 658960"/>
              <a:gd name="csY12" fmla="*/ 1256543 h 1387187"/>
              <a:gd name="csX13" fmla="*/ 223308 w 658960"/>
              <a:gd name="csY13" fmla="*/ 1387187 h 1387187"/>
              <a:gd name="csX0" fmla="*/ 475711 w 834482"/>
              <a:gd name="csY0" fmla="*/ 0 h 1387187"/>
              <a:gd name="csX1" fmla="*/ 305144 w 834482"/>
              <a:gd name="csY1" fmla="*/ 103909 h 1387187"/>
              <a:gd name="csX2" fmla="*/ 483240 w 834482"/>
              <a:gd name="csY2" fmla="*/ 200849 h 1387187"/>
              <a:gd name="csX3" fmla="*/ 307671 w 834482"/>
              <a:gd name="csY3" fmla="*/ 303141 h 1387187"/>
              <a:gd name="csX4" fmla="*/ 649619 w 834482"/>
              <a:gd name="csY4" fmla="*/ 414548 h 1387187"/>
              <a:gd name="csX5" fmla="*/ 1084 w 834482"/>
              <a:gd name="csY5" fmla="*/ 535673 h 1387187"/>
              <a:gd name="csX6" fmla="*/ 833430 w 834482"/>
              <a:gd name="csY6" fmla="*/ 631668 h 1387187"/>
              <a:gd name="csX7" fmla="*/ 181348 w 834482"/>
              <a:gd name="csY7" fmla="*/ 770155 h 1387187"/>
              <a:gd name="csX8" fmla="*/ 480905 w 834482"/>
              <a:gd name="csY8" fmla="*/ 857250 h 1387187"/>
              <a:gd name="csX9" fmla="*/ 313158 w 834482"/>
              <a:gd name="csY9" fmla="*/ 962012 h 1387187"/>
              <a:gd name="csX10" fmla="*/ 477047 w 834482"/>
              <a:gd name="csY10" fmla="*/ 1063886 h 1387187"/>
              <a:gd name="csX11" fmla="*/ 312787 w 834482"/>
              <a:gd name="csY11" fmla="*/ 1153829 h 1387187"/>
              <a:gd name="csX12" fmla="*/ 420225 w 834482"/>
              <a:gd name="csY12" fmla="*/ 1256543 h 1387187"/>
              <a:gd name="csX13" fmla="*/ 397778 w 834482"/>
              <a:gd name="csY13" fmla="*/ 1387187 h 1387187"/>
              <a:gd name="csX0" fmla="*/ 501744 w 859476"/>
              <a:gd name="csY0" fmla="*/ 0 h 1387187"/>
              <a:gd name="csX1" fmla="*/ 331177 w 859476"/>
              <a:gd name="csY1" fmla="*/ 103909 h 1387187"/>
              <a:gd name="csX2" fmla="*/ 509273 w 859476"/>
              <a:gd name="csY2" fmla="*/ 200849 h 1387187"/>
              <a:gd name="csX3" fmla="*/ 333704 w 859476"/>
              <a:gd name="csY3" fmla="*/ 303141 h 1387187"/>
              <a:gd name="csX4" fmla="*/ 675652 w 859476"/>
              <a:gd name="csY4" fmla="*/ 414548 h 1387187"/>
              <a:gd name="csX5" fmla="*/ 27117 w 859476"/>
              <a:gd name="csY5" fmla="*/ 535673 h 1387187"/>
              <a:gd name="csX6" fmla="*/ 859463 w 859476"/>
              <a:gd name="csY6" fmla="*/ 631668 h 1387187"/>
              <a:gd name="csX7" fmla="*/ 4745 w 859476"/>
              <a:gd name="csY7" fmla="*/ 770158 h 1387187"/>
              <a:gd name="csX8" fmla="*/ 506938 w 859476"/>
              <a:gd name="csY8" fmla="*/ 857250 h 1387187"/>
              <a:gd name="csX9" fmla="*/ 339191 w 859476"/>
              <a:gd name="csY9" fmla="*/ 962012 h 1387187"/>
              <a:gd name="csX10" fmla="*/ 503080 w 859476"/>
              <a:gd name="csY10" fmla="*/ 1063886 h 1387187"/>
              <a:gd name="csX11" fmla="*/ 338820 w 859476"/>
              <a:gd name="csY11" fmla="*/ 1153829 h 1387187"/>
              <a:gd name="csX12" fmla="*/ 446258 w 859476"/>
              <a:gd name="csY12" fmla="*/ 1256543 h 1387187"/>
              <a:gd name="csX13" fmla="*/ 423811 w 859476"/>
              <a:gd name="csY13" fmla="*/ 1387187 h 1387187"/>
              <a:gd name="csX0" fmla="*/ 475712 w 833461"/>
              <a:gd name="csY0" fmla="*/ 0 h 1387187"/>
              <a:gd name="csX1" fmla="*/ 305145 w 833461"/>
              <a:gd name="csY1" fmla="*/ 103909 h 1387187"/>
              <a:gd name="csX2" fmla="*/ 483241 w 833461"/>
              <a:gd name="csY2" fmla="*/ 200849 h 1387187"/>
              <a:gd name="csX3" fmla="*/ 307672 w 833461"/>
              <a:gd name="csY3" fmla="*/ 303141 h 1387187"/>
              <a:gd name="csX4" fmla="*/ 649620 w 833461"/>
              <a:gd name="csY4" fmla="*/ 414548 h 1387187"/>
              <a:gd name="csX5" fmla="*/ 1085 w 833461"/>
              <a:gd name="csY5" fmla="*/ 535673 h 1387187"/>
              <a:gd name="csX6" fmla="*/ 833431 w 833461"/>
              <a:gd name="csY6" fmla="*/ 631668 h 1387187"/>
              <a:gd name="csX7" fmla="*/ 33976 w 833461"/>
              <a:gd name="csY7" fmla="*/ 757057 h 1387187"/>
              <a:gd name="csX8" fmla="*/ 480906 w 833461"/>
              <a:gd name="csY8" fmla="*/ 857250 h 1387187"/>
              <a:gd name="csX9" fmla="*/ 313159 w 833461"/>
              <a:gd name="csY9" fmla="*/ 962012 h 1387187"/>
              <a:gd name="csX10" fmla="*/ 477048 w 833461"/>
              <a:gd name="csY10" fmla="*/ 1063886 h 1387187"/>
              <a:gd name="csX11" fmla="*/ 312788 w 833461"/>
              <a:gd name="csY11" fmla="*/ 1153829 h 1387187"/>
              <a:gd name="csX12" fmla="*/ 420226 w 833461"/>
              <a:gd name="csY12" fmla="*/ 1256543 h 1387187"/>
              <a:gd name="csX13" fmla="*/ 397779 w 833461"/>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313159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569154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681 w 833428"/>
              <a:gd name="csY0" fmla="*/ 0 h 1387187"/>
              <a:gd name="csX1" fmla="*/ 305114 w 833428"/>
              <a:gd name="csY1" fmla="*/ 103909 h 1387187"/>
              <a:gd name="csX2" fmla="*/ 483210 w 833428"/>
              <a:gd name="csY2" fmla="*/ 200849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5681 w 833428"/>
              <a:gd name="csY0" fmla="*/ 0 h 1387187"/>
              <a:gd name="csX1" fmla="*/ 305114 w 833428"/>
              <a:gd name="csY1" fmla="*/ 103909 h 1387187"/>
              <a:gd name="csX2" fmla="*/ 649002 w 833428"/>
              <a:gd name="csY2" fmla="*/ 187745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257048 w 832613"/>
              <a:gd name="csY9" fmla="*/ 962012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109678 w 832613"/>
              <a:gd name="csY9" fmla="*/ 975118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59 w 832606"/>
              <a:gd name="csY0" fmla="*/ 0 h 1387187"/>
              <a:gd name="csX1" fmla="*/ 304292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74859 w 832606"/>
              <a:gd name="csY0" fmla="*/ 0 h 1387187"/>
              <a:gd name="csX1" fmla="*/ 249027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42257 w 799988"/>
              <a:gd name="csY0" fmla="*/ 0 h 1387187"/>
              <a:gd name="csX1" fmla="*/ 216425 w 799988"/>
              <a:gd name="csY1" fmla="*/ 103909 h 1387187"/>
              <a:gd name="csX2" fmla="*/ 615578 w 799988"/>
              <a:gd name="csY2" fmla="*/ 187745 h 1387187"/>
              <a:gd name="csX3" fmla="*/ 34739 w 799988"/>
              <a:gd name="csY3" fmla="*/ 316246 h 1387187"/>
              <a:gd name="csX4" fmla="*/ 708271 w 799988"/>
              <a:gd name="csY4" fmla="*/ 427654 h 1387187"/>
              <a:gd name="csX5" fmla="*/ 22893 w 799988"/>
              <a:gd name="csY5" fmla="*/ 535673 h 1387187"/>
              <a:gd name="csX6" fmla="*/ 799976 w 799988"/>
              <a:gd name="csY6" fmla="*/ 631668 h 1387187"/>
              <a:gd name="csX7" fmla="*/ 521 w 799988"/>
              <a:gd name="csY7" fmla="*/ 757057 h 1387187"/>
              <a:gd name="csX8" fmla="*/ 668500 w 799988"/>
              <a:gd name="csY8" fmla="*/ 883463 h 1387187"/>
              <a:gd name="csX9" fmla="*/ 77069 w 799988"/>
              <a:gd name="csY9" fmla="*/ 975118 h 1387187"/>
              <a:gd name="csX10" fmla="*/ 535699 w 799988"/>
              <a:gd name="csY10" fmla="*/ 1063886 h 1387187"/>
              <a:gd name="csX11" fmla="*/ 279333 w 799988"/>
              <a:gd name="csY11" fmla="*/ 1153829 h 1387187"/>
              <a:gd name="csX12" fmla="*/ 386771 w 799988"/>
              <a:gd name="csY12" fmla="*/ 1256543 h 1387187"/>
              <a:gd name="csX13" fmla="*/ 364324 w 799988"/>
              <a:gd name="csY13" fmla="*/ 1387187 h 1387187"/>
              <a:gd name="csX0" fmla="*/ 474861 w 832607"/>
              <a:gd name="csY0" fmla="*/ 0 h 1387187"/>
              <a:gd name="csX1" fmla="*/ 249029 w 832607"/>
              <a:gd name="csY1" fmla="*/ 103909 h 1387187"/>
              <a:gd name="csX2" fmla="*/ 648182 w 832607"/>
              <a:gd name="csY2" fmla="*/ 187745 h 1387187"/>
              <a:gd name="csX3" fmla="*/ 67343 w 832607"/>
              <a:gd name="csY3" fmla="*/ 316246 h 1387187"/>
              <a:gd name="csX4" fmla="*/ 740875 w 832607"/>
              <a:gd name="csY4" fmla="*/ 427654 h 1387187"/>
              <a:gd name="csX5" fmla="*/ 233 w 832607"/>
              <a:gd name="csY5" fmla="*/ 535673 h 1387187"/>
              <a:gd name="csX6" fmla="*/ 832580 w 832607"/>
              <a:gd name="csY6" fmla="*/ 631668 h 1387187"/>
              <a:gd name="csX7" fmla="*/ 33125 w 832607"/>
              <a:gd name="csY7" fmla="*/ 757057 h 1387187"/>
              <a:gd name="csX8" fmla="*/ 701104 w 832607"/>
              <a:gd name="csY8" fmla="*/ 883463 h 1387187"/>
              <a:gd name="csX9" fmla="*/ 109673 w 832607"/>
              <a:gd name="csY9" fmla="*/ 975118 h 1387187"/>
              <a:gd name="csX10" fmla="*/ 568303 w 832607"/>
              <a:gd name="csY10" fmla="*/ 1063886 h 1387187"/>
              <a:gd name="csX11" fmla="*/ 311937 w 832607"/>
              <a:gd name="csY11" fmla="*/ 1153829 h 1387187"/>
              <a:gd name="csX12" fmla="*/ 419375 w 832607"/>
              <a:gd name="csY12" fmla="*/ 1256543 h 1387187"/>
              <a:gd name="csX13" fmla="*/ 396928 w 832607"/>
              <a:gd name="csY13" fmla="*/ 1387187 h 1387187"/>
              <a:gd name="csX0" fmla="*/ 479077 w 836795"/>
              <a:gd name="csY0" fmla="*/ 0 h 1387187"/>
              <a:gd name="csX1" fmla="*/ 253245 w 836795"/>
              <a:gd name="csY1" fmla="*/ 103909 h 1387187"/>
              <a:gd name="csX2" fmla="*/ 652398 w 836795"/>
              <a:gd name="csY2" fmla="*/ 187745 h 1387187"/>
              <a:gd name="csX3" fmla="*/ 71559 w 836795"/>
              <a:gd name="csY3" fmla="*/ 316246 h 1387187"/>
              <a:gd name="csX4" fmla="*/ 745091 w 836795"/>
              <a:gd name="csY4" fmla="*/ 427654 h 1387187"/>
              <a:gd name="csX5" fmla="*/ 4449 w 836795"/>
              <a:gd name="csY5" fmla="*/ 535673 h 1387187"/>
              <a:gd name="csX6" fmla="*/ 836796 w 836795"/>
              <a:gd name="csY6" fmla="*/ 631668 h 1387187"/>
              <a:gd name="csX7" fmla="*/ 498 w 836795"/>
              <a:gd name="csY7" fmla="*/ 783271 h 1387187"/>
              <a:gd name="csX8" fmla="*/ 705320 w 836795"/>
              <a:gd name="csY8" fmla="*/ 883463 h 1387187"/>
              <a:gd name="csX9" fmla="*/ 113889 w 836795"/>
              <a:gd name="csY9" fmla="*/ 975118 h 1387187"/>
              <a:gd name="csX10" fmla="*/ 572519 w 836795"/>
              <a:gd name="csY10" fmla="*/ 1063886 h 1387187"/>
              <a:gd name="csX11" fmla="*/ 316153 w 836795"/>
              <a:gd name="csY11" fmla="*/ 1153829 h 1387187"/>
              <a:gd name="csX12" fmla="*/ 423591 w 836795"/>
              <a:gd name="csY12" fmla="*/ 1256543 h 1387187"/>
              <a:gd name="csX13" fmla="*/ 401144 w 836795"/>
              <a:gd name="csY13" fmla="*/ 1387187 h 1387187"/>
              <a:gd name="csX0" fmla="*/ 479077 w 836797"/>
              <a:gd name="csY0" fmla="*/ 0 h 1583766"/>
              <a:gd name="csX1" fmla="*/ 253245 w 836797"/>
              <a:gd name="csY1" fmla="*/ 103909 h 1583766"/>
              <a:gd name="csX2" fmla="*/ 652398 w 836797"/>
              <a:gd name="csY2" fmla="*/ 187745 h 1583766"/>
              <a:gd name="csX3" fmla="*/ 71559 w 836797"/>
              <a:gd name="csY3" fmla="*/ 316246 h 1583766"/>
              <a:gd name="csX4" fmla="*/ 745091 w 836797"/>
              <a:gd name="csY4" fmla="*/ 427654 h 1583766"/>
              <a:gd name="csX5" fmla="*/ 4449 w 836797"/>
              <a:gd name="csY5" fmla="*/ 535673 h 1583766"/>
              <a:gd name="csX6" fmla="*/ 836796 w 836797"/>
              <a:gd name="csY6" fmla="*/ 631668 h 1583766"/>
              <a:gd name="csX7" fmla="*/ 498 w 836797"/>
              <a:gd name="csY7" fmla="*/ 783271 h 1583766"/>
              <a:gd name="csX8" fmla="*/ 705320 w 836797"/>
              <a:gd name="csY8" fmla="*/ 883463 h 1583766"/>
              <a:gd name="csX9" fmla="*/ 113889 w 836797"/>
              <a:gd name="csY9" fmla="*/ 975118 h 1583766"/>
              <a:gd name="csX10" fmla="*/ 572519 w 836797"/>
              <a:gd name="csY10" fmla="*/ 1063886 h 1583766"/>
              <a:gd name="csX11" fmla="*/ 316153 w 836797"/>
              <a:gd name="csY11" fmla="*/ 1153829 h 1583766"/>
              <a:gd name="csX12" fmla="*/ 423591 w 836797"/>
              <a:gd name="csY12" fmla="*/ 1256543 h 1583766"/>
              <a:gd name="csX13" fmla="*/ 401143 w 836797"/>
              <a:gd name="csY13" fmla="*/ 1583766 h 1583766"/>
              <a:gd name="csX0" fmla="*/ 479077 w 836795"/>
              <a:gd name="csY0" fmla="*/ 42649 h 1626415"/>
              <a:gd name="csX1" fmla="*/ 447072 w 836795"/>
              <a:gd name="csY1" fmla="*/ 3635 h 1626415"/>
              <a:gd name="csX2" fmla="*/ 253245 w 836795"/>
              <a:gd name="csY2" fmla="*/ 146558 h 1626415"/>
              <a:gd name="csX3" fmla="*/ 652398 w 836795"/>
              <a:gd name="csY3" fmla="*/ 230394 h 1626415"/>
              <a:gd name="csX4" fmla="*/ 71559 w 836795"/>
              <a:gd name="csY4" fmla="*/ 358895 h 1626415"/>
              <a:gd name="csX5" fmla="*/ 745091 w 836795"/>
              <a:gd name="csY5" fmla="*/ 470303 h 1626415"/>
              <a:gd name="csX6" fmla="*/ 4449 w 836795"/>
              <a:gd name="csY6" fmla="*/ 578322 h 1626415"/>
              <a:gd name="csX7" fmla="*/ 836796 w 836795"/>
              <a:gd name="csY7" fmla="*/ 674317 h 1626415"/>
              <a:gd name="csX8" fmla="*/ 498 w 836795"/>
              <a:gd name="csY8" fmla="*/ 825920 h 1626415"/>
              <a:gd name="csX9" fmla="*/ 705320 w 836795"/>
              <a:gd name="csY9" fmla="*/ 926112 h 1626415"/>
              <a:gd name="csX10" fmla="*/ 113889 w 836795"/>
              <a:gd name="csY10" fmla="*/ 1017767 h 1626415"/>
              <a:gd name="csX11" fmla="*/ 572519 w 836795"/>
              <a:gd name="csY11" fmla="*/ 1106535 h 1626415"/>
              <a:gd name="csX12" fmla="*/ 316153 w 836795"/>
              <a:gd name="csY12" fmla="*/ 1196478 h 1626415"/>
              <a:gd name="csX13" fmla="*/ 423591 w 836795"/>
              <a:gd name="csY13" fmla="*/ 1299192 h 1626415"/>
              <a:gd name="csX14" fmla="*/ 401143 w 836795"/>
              <a:gd name="csY14" fmla="*/ 1626415 h 1626415"/>
              <a:gd name="csX0" fmla="*/ 479077 w 836797"/>
              <a:gd name="csY0" fmla="*/ 408788 h 1992554"/>
              <a:gd name="csX1" fmla="*/ 447071 w 836797"/>
              <a:gd name="csY1" fmla="*/ 522 h 1992554"/>
              <a:gd name="csX2" fmla="*/ 253245 w 836797"/>
              <a:gd name="csY2" fmla="*/ 512697 h 1992554"/>
              <a:gd name="csX3" fmla="*/ 652398 w 836797"/>
              <a:gd name="csY3" fmla="*/ 596533 h 1992554"/>
              <a:gd name="csX4" fmla="*/ 71559 w 836797"/>
              <a:gd name="csY4" fmla="*/ 725034 h 1992554"/>
              <a:gd name="csX5" fmla="*/ 745091 w 836797"/>
              <a:gd name="csY5" fmla="*/ 836442 h 1992554"/>
              <a:gd name="csX6" fmla="*/ 4449 w 836797"/>
              <a:gd name="csY6" fmla="*/ 944461 h 1992554"/>
              <a:gd name="csX7" fmla="*/ 836796 w 836797"/>
              <a:gd name="csY7" fmla="*/ 1040456 h 1992554"/>
              <a:gd name="csX8" fmla="*/ 498 w 836797"/>
              <a:gd name="csY8" fmla="*/ 1192059 h 1992554"/>
              <a:gd name="csX9" fmla="*/ 705320 w 836797"/>
              <a:gd name="csY9" fmla="*/ 1292251 h 1992554"/>
              <a:gd name="csX10" fmla="*/ 113889 w 836797"/>
              <a:gd name="csY10" fmla="*/ 1383906 h 1992554"/>
              <a:gd name="csX11" fmla="*/ 572519 w 836797"/>
              <a:gd name="csY11" fmla="*/ 1472674 h 1992554"/>
              <a:gd name="csX12" fmla="*/ 316153 w 836797"/>
              <a:gd name="csY12" fmla="*/ 1562617 h 1992554"/>
              <a:gd name="csX13" fmla="*/ 423591 w 836797"/>
              <a:gd name="csY13" fmla="*/ 1665331 h 1992554"/>
              <a:gd name="csX14" fmla="*/ 401143 w 836797"/>
              <a:gd name="csY14" fmla="*/ 1992554 h 1992554"/>
              <a:gd name="csX0" fmla="*/ 479077 w 836795"/>
              <a:gd name="csY0" fmla="*/ 151088 h 1734854"/>
              <a:gd name="csX1" fmla="*/ 368313 w 836795"/>
              <a:gd name="csY1" fmla="*/ 1305 h 1734854"/>
              <a:gd name="csX2" fmla="*/ 253245 w 836795"/>
              <a:gd name="csY2" fmla="*/ 254997 h 1734854"/>
              <a:gd name="csX3" fmla="*/ 652398 w 836795"/>
              <a:gd name="csY3" fmla="*/ 338833 h 1734854"/>
              <a:gd name="csX4" fmla="*/ 71559 w 836795"/>
              <a:gd name="csY4" fmla="*/ 467334 h 1734854"/>
              <a:gd name="csX5" fmla="*/ 745091 w 836795"/>
              <a:gd name="csY5" fmla="*/ 578742 h 1734854"/>
              <a:gd name="csX6" fmla="*/ 4449 w 836795"/>
              <a:gd name="csY6" fmla="*/ 686761 h 1734854"/>
              <a:gd name="csX7" fmla="*/ 836796 w 836795"/>
              <a:gd name="csY7" fmla="*/ 782756 h 1734854"/>
              <a:gd name="csX8" fmla="*/ 498 w 836795"/>
              <a:gd name="csY8" fmla="*/ 934359 h 1734854"/>
              <a:gd name="csX9" fmla="*/ 705320 w 836795"/>
              <a:gd name="csY9" fmla="*/ 1034551 h 1734854"/>
              <a:gd name="csX10" fmla="*/ 113889 w 836795"/>
              <a:gd name="csY10" fmla="*/ 1126206 h 1734854"/>
              <a:gd name="csX11" fmla="*/ 572519 w 836795"/>
              <a:gd name="csY11" fmla="*/ 1214974 h 1734854"/>
              <a:gd name="csX12" fmla="*/ 316153 w 836795"/>
              <a:gd name="csY12" fmla="*/ 1304917 h 1734854"/>
              <a:gd name="csX13" fmla="*/ 423591 w 836795"/>
              <a:gd name="csY13" fmla="*/ 1407631 h 1734854"/>
              <a:gd name="csX14" fmla="*/ 401143 w 836795"/>
              <a:gd name="csY14" fmla="*/ 1734854 h 1734854"/>
              <a:gd name="csX0" fmla="*/ 557833 w 836797"/>
              <a:gd name="csY0" fmla="*/ 136 h 1971617"/>
              <a:gd name="csX1" fmla="*/ 368313 w 836797"/>
              <a:gd name="csY1" fmla="*/ 238068 h 1971617"/>
              <a:gd name="csX2" fmla="*/ 253245 w 836797"/>
              <a:gd name="csY2" fmla="*/ 491760 h 1971617"/>
              <a:gd name="csX3" fmla="*/ 652398 w 836797"/>
              <a:gd name="csY3" fmla="*/ 575596 h 1971617"/>
              <a:gd name="csX4" fmla="*/ 71559 w 836797"/>
              <a:gd name="csY4" fmla="*/ 704097 h 1971617"/>
              <a:gd name="csX5" fmla="*/ 745091 w 836797"/>
              <a:gd name="csY5" fmla="*/ 815505 h 1971617"/>
              <a:gd name="csX6" fmla="*/ 4449 w 836797"/>
              <a:gd name="csY6" fmla="*/ 923524 h 1971617"/>
              <a:gd name="csX7" fmla="*/ 836796 w 836797"/>
              <a:gd name="csY7" fmla="*/ 1019519 h 1971617"/>
              <a:gd name="csX8" fmla="*/ 498 w 836797"/>
              <a:gd name="csY8" fmla="*/ 1171122 h 1971617"/>
              <a:gd name="csX9" fmla="*/ 705320 w 836797"/>
              <a:gd name="csY9" fmla="*/ 1271314 h 1971617"/>
              <a:gd name="csX10" fmla="*/ 113889 w 836797"/>
              <a:gd name="csY10" fmla="*/ 1362969 h 1971617"/>
              <a:gd name="csX11" fmla="*/ 572519 w 836797"/>
              <a:gd name="csY11" fmla="*/ 1451737 h 1971617"/>
              <a:gd name="csX12" fmla="*/ 316153 w 836797"/>
              <a:gd name="csY12" fmla="*/ 1541680 h 1971617"/>
              <a:gd name="csX13" fmla="*/ 423591 w 836797"/>
              <a:gd name="csY13" fmla="*/ 1644394 h 1971617"/>
              <a:gd name="csX14" fmla="*/ 401143 w 836797"/>
              <a:gd name="csY14" fmla="*/ 1971617 h 1971617"/>
              <a:gd name="csX0" fmla="*/ 557833 w 836795"/>
              <a:gd name="csY0" fmla="*/ 88 h 1971569"/>
              <a:gd name="csX1" fmla="*/ 486449 w 836795"/>
              <a:gd name="csY1" fmla="*/ 367260 h 1971569"/>
              <a:gd name="csX2" fmla="*/ 253245 w 836795"/>
              <a:gd name="csY2" fmla="*/ 491712 h 1971569"/>
              <a:gd name="csX3" fmla="*/ 652398 w 836795"/>
              <a:gd name="csY3" fmla="*/ 575548 h 1971569"/>
              <a:gd name="csX4" fmla="*/ 71559 w 836795"/>
              <a:gd name="csY4" fmla="*/ 704049 h 1971569"/>
              <a:gd name="csX5" fmla="*/ 745091 w 836795"/>
              <a:gd name="csY5" fmla="*/ 815457 h 1971569"/>
              <a:gd name="csX6" fmla="*/ 4449 w 836795"/>
              <a:gd name="csY6" fmla="*/ 923476 h 1971569"/>
              <a:gd name="csX7" fmla="*/ 836796 w 836795"/>
              <a:gd name="csY7" fmla="*/ 1019471 h 1971569"/>
              <a:gd name="csX8" fmla="*/ 498 w 836795"/>
              <a:gd name="csY8" fmla="*/ 1171074 h 1971569"/>
              <a:gd name="csX9" fmla="*/ 705320 w 836795"/>
              <a:gd name="csY9" fmla="*/ 1271266 h 1971569"/>
              <a:gd name="csX10" fmla="*/ 113889 w 836795"/>
              <a:gd name="csY10" fmla="*/ 1362921 h 1971569"/>
              <a:gd name="csX11" fmla="*/ 572519 w 836795"/>
              <a:gd name="csY11" fmla="*/ 1451689 h 1971569"/>
              <a:gd name="csX12" fmla="*/ 316153 w 836795"/>
              <a:gd name="csY12" fmla="*/ 1541632 h 1971569"/>
              <a:gd name="csX13" fmla="*/ 423591 w 836795"/>
              <a:gd name="csY13" fmla="*/ 1644346 h 1971569"/>
              <a:gd name="csX14" fmla="*/ 401143 w 836795"/>
              <a:gd name="csY14" fmla="*/ 1971569 h 1971569"/>
              <a:gd name="csX0" fmla="*/ 459383 w 836797"/>
              <a:gd name="csY0" fmla="*/ 136 h 1842373"/>
              <a:gd name="csX1" fmla="*/ 486449 w 836797"/>
              <a:gd name="csY1" fmla="*/ 238064 h 1842373"/>
              <a:gd name="csX2" fmla="*/ 253245 w 836797"/>
              <a:gd name="csY2" fmla="*/ 362516 h 1842373"/>
              <a:gd name="csX3" fmla="*/ 652398 w 836797"/>
              <a:gd name="csY3" fmla="*/ 446352 h 1842373"/>
              <a:gd name="csX4" fmla="*/ 71559 w 836797"/>
              <a:gd name="csY4" fmla="*/ 574853 h 1842373"/>
              <a:gd name="csX5" fmla="*/ 745091 w 836797"/>
              <a:gd name="csY5" fmla="*/ 686261 h 1842373"/>
              <a:gd name="csX6" fmla="*/ 4449 w 836797"/>
              <a:gd name="csY6" fmla="*/ 794280 h 1842373"/>
              <a:gd name="csX7" fmla="*/ 836796 w 836797"/>
              <a:gd name="csY7" fmla="*/ 890275 h 1842373"/>
              <a:gd name="csX8" fmla="*/ 498 w 836797"/>
              <a:gd name="csY8" fmla="*/ 1041878 h 1842373"/>
              <a:gd name="csX9" fmla="*/ 705320 w 836797"/>
              <a:gd name="csY9" fmla="*/ 1142070 h 1842373"/>
              <a:gd name="csX10" fmla="*/ 113889 w 836797"/>
              <a:gd name="csY10" fmla="*/ 1233725 h 1842373"/>
              <a:gd name="csX11" fmla="*/ 572519 w 836797"/>
              <a:gd name="csY11" fmla="*/ 1322493 h 1842373"/>
              <a:gd name="csX12" fmla="*/ 316153 w 836797"/>
              <a:gd name="csY12" fmla="*/ 1412436 h 1842373"/>
              <a:gd name="csX13" fmla="*/ 423591 w 836797"/>
              <a:gd name="csY13" fmla="*/ 1515150 h 1842373"/>
              <a:gd name="csX14" fmla="*/ 401143 w 836797"/>
              <a:gd name="csY14" fmla="*/ 1842373 h 1842373"/>
              <a:gd name="csX0" fmla="*/ 459383 w 836795"/>
              <a:gd name="csY0" fmla="*/ 119 h 1842356"/>
              <a:gd name="csX1" fmla="*/ 427381 w 836795"/>
              <a:gd name="csY1" fmla="*/ 274972 h 1842356"/>
              <a:gd name="csX2" fmla="*/ 253245 w 836795"/>
              <a:gd name="csY2" fmla="*/ 362499 h 1842356"/>
              <a:gd name="csX3" fmla="*/ 652398 w 836795"/>
              <a:gd name="csY3" fmla="*/ 446335 h 1842356"/>
              <a:gd name="csX4" fmla="*/ 71559 w 836795"/>
              <a:gd name="csY4" fmla="*/ 574836 h 1842356"/>
              <a:gd name="csX5" fmla="*/ 745091 w 836795"/>
              <a:gd name="csY5" fmla="*/ 686244 h 1842356"/>
              <a:gd name="csX6" fmla="*/ 4449 w 836795"/>
              <a:gd name="csY6" fmla="*/ 794263 h 1842356"/>
              <a:gd name="csX7" fmla="*/ 836796 w 836795"/>
              <a:gd name="csY7" fmla="*/ 890258 h 1842356"/>
              <a:gd name="csX8" fmla="*/ 498 w 836795"/>
              <a:gd name="csY8" fmla="*/ 1041861 h 1842356"/>
              <a:gd name="csX9" fmla="*/ 705320 w 836795"/>
              <a:gd name="csY9" fmla="*/ 1142053 h 1842356"/>
              <a:gd name="csX10" fmla="*/ 113889 w 836795"/>
              <a:gd name="csY10" fmla="*/ 1233708 h 1842356"/>
              <a:gd name="csX11" fmla="*/ 572519 w 836795"/>
              <a:gd name="csY11" fmla="*/ 1322476 h 1842356"/>
              <a:gd name="csX12" fmla="*/ 316153 w 836795"/>
              <a:gd name="csY12" fmla="*/ 1412419 h 1842356"/>
              <a:gd name="csX13" fmla="*/ 423591 w 836795"/>
              <a:gd name="csY13" fmla="*/ 1515133 h 1842356"/>
              <a:gd name="csX14" fmla="*/ 401143 w 836795"/>
              <a:gd name="csY14" fmla="*/ 1842356 h 18423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836795" h="1842356">
                <a:moveTo>
                  <a:pt x="459383" y="119"/>
                </a:moveTo>
                <a:cubicBezTo>
                  <a:pt x="454049" y="-6383"/>
                  <a:pt x="465020" y="257654"/>
                  <a:pt x="427381" y="274972"/>
                </a:cubicBezTo>
                <a:cubicBezTo>
                  <a:pt x="389742" y="292290"/>
                  <a:pt x="215742" y="333939"/>
                  <a:pt x="253245" y="362499"/>
                </a:cubicBezTo>
                <a:cubicBezTo>
                  <a:pt x="290748" y="391059"/>
                  <a:pt x="682679" y="410946"/>
                  <a:pt x="652398" y="446335"/>
                </a:cubicBezTo>
                <a:cubicBezTo>
                  <a:pt x="622117" y="481724"/>
                  <a:pt x="56110" y="534851"/>
                  <a:pt x="71559" y="574836"/>
                </a:cubicBezTo>
                <a:cubicBezTo>
                  <a:pt x="87008" y="614821"/>
                  <a:pt x="756276" y="649673"/>
                  <a:pt x="745091" y="686244"/>
                </a:cubicBezTo>
                <a:cubicBezTo>
                  <a:pt x="733906" y="722815"/>
                  <a:pt x="-10835" y="760261"/>
                  <a:pt x="4449" y="794263"/>
                </a:cubicBezTo>
                <a:cubicBezTo>
                  <a:pt x="19733" y="828265"/>
                  <a:pt x="837454" y="848992"/>
                  <a:pt x="836796" y="890258"/>
                </a:cubicBezTo>
                <a:cubicBezTo>
                  <a:pt x="836138" y="931524"/>
                  <a:pt x="22411" y="999895"/>
                  <a:pt x="498" y="1041861"/>
                </a:cubicBezTo>
                <a:cubicBezTo>
                  <a:pt x="-21415" y="1083827"/>
                  <a:pt x="686422" y="1110079"/>
                  <a:pt x="705320" y="1142053"/>
                </a:cubicBezTo>
                <a:cubicBezTo>
                  <a:pt x="724219" y="1174028"/>
                  <a:pt x="136022" y="1203638"/>
                  <a:pt x="113889" y="1233708"/>
                </a:cubicBezTo>
                <a:cubicBezTo>
                  <a:pt x="91756" y="1263778"/>
                  <a:pt x="538808" y="1292691"/>
                  <a:pt x="572519" y="1322476"/>
                </a:cubicBezTo>
                <a:cubicBezTo>
                  <a:pt x="606230" y="1352261"/>
                  <a:pt x="340974" y="1380310"/>
                  <a:pt x="316153" y="1412419"/>
                </a:cubicBezTo>
                <a:cubicBezTo>
                  <a:pt x="291332" y="1444529"/>
                  <a:pt x="407139" y="1480497"/>
                  <a:pt x="423591" y="1515133"/>
                </a:cubicBezTo>
                <a:cubicBezTo>
                  <a:pt x="426723" y="1564587"/>
                  <a:pt x="381230" y="1799930"/>
                  <a:pt x="401143" y="1842356"/>
                </a:cubicBezTo>
              </a:path>
            </a:pathLst>
          </a:custGeom>
          <a:noFill/>
          <a:ln w="19050" cap="flat">
            <a:solidFill>
              <a:srgbClr val="DF3B3B"/>
            </a:solidFill>
            <a:prstDash val="solid"/>
            <a:miter lim="800000"/>
            <a:headEnd type="none" w="med" len="med"/>
            <a:tailEnd type="triangle" w="lg" len="lg"/>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Microsoft New Tai Lue"/>
              <a:ea typeface="+mn-ea"/>
              <a:cs typeface="+mn-cs"/>
            </a:endParaRPr>
          </a:p>
        </p:txBody>
      </p:sp>
      <p:grpSp>
        <p:nvGrpSpPr>
          <p:cNvPr id="2836" name="Group 2835">
            <a:extLst>
              <a:ext uri="{FF2B5EF4-FFF2-40B4-BE49-F238E27FC236}">
                <a16:creationId xmlns:a16="http://schemas.microsoft.com/office/drawing/2014/main" id="{9C3E8380-7BA7-B96B-E2FC-785A019B45DE}"/>
              </a:ext>
            </a:extLst>
          </p:cNvPr>
          <p:cNvGrpSpPr/>
          <p:nvPr/>
        </p:nvGrpSpPr>
        <p:grpSpPr>
          <a:xfrm>
            <a:off x="6813457" y="4268380"/>
            <a:ext cx="529310" cy="261058"/>
            <a:chOff x="7361511" y="3762854"/>
            <a:chExt cx="516281" cy="254632"/>
          </a:xfrm>
        </p:grpSpPr>
        <p:sp>
          <p:nvSpPr>
            <p:cNvPr id="2837" name="Chord 2836">
              <a:extLst>
                <a:ext uri="{FF2B5EF4-FFF2-40B4-BE49-F238E27FC236}">
                  <a16:creationId xmlns:a16="http://schemas.microsoft.com/office/drawing/2014/main" id="{537E9BD6-3BDB-D056-85BD-8D10AA2899D4}"/>
                </a:ext>
              </a:extLst>
            </p:cNvPr>
            <p:cNvSpPr/>
            <p:nvPr/>
          </p:nvSpPr>
          <p:spPr>
            <a:xfrm rot="5400000" flipV="1">
              <a:off x="7382018" y="3742347"/>
              <a:ext cx="254632" cy="295645"/>
            </a:xfrm>
            <a:prstGeom prst="chord">
              <a:avLst>
                <a:gd name="adj1" fmla="val 20792564"/>
                <a:gd name="adj2" fmla="val 11562320"/>
              </a:avLst>
            </a:prstGeom>
            <a:solidFill>
              <a:srgbClr val="000000">
                <a:alpha val="69804"/>
              </a:srgbClr>
            </a:solidFill>
            <a:ln>
              <a:noFill/>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Aptos" panose="02110004020202020204"/>
                <a:ea typeface="等线" panose="02010600030101010101" pitchFamily="2" charset="-122"/>
                <a:cs typeface="+mn-cs"/>
              </a:endParaRPr>
            </a:p>
          </p:txBody>
        </p:sp>
        <p:sp>
          <p:nvSpPr>
            <p:cNvPr id="2838" name="Freeform: Shape 2837">
              <a:extLst>
                <a:ext uri="{FF2B5EF4-FFF2-40B4-BE49-F238E27FC236}">
                  <a16:creationId xmlns:a16="http://schemas.microsoft.com/office/drawing/2014/main" id="{9078ACDE-FDAE-ADC0-F174-16A3A86E24D7}"/>
                </a:ext>
              </a:extLst>
            </p:cNvPr>
            <p:cNvSpPr/>
            <p:nvPr/>
          </p:nvSpPr>
          <p:spPr>
            <a:xfrm rot="5400000" flipV="1">
              <a:off x="7722204" y="3776981"/>
              <a:ext cx="84799" cy="226377"/>
            </a:xfrm>
            <a:custGeom>
              <a:avLst/>
              <a:gdLst>
                <a:gd name="connsiteX0" fmla="*/ 142393 w 236669"/>
                <a:gd name="connsiteY0" fmla="*/ 0 h 612743"/>
                <a:gd name="connsiteX1" fmla="*/ 151820 w 236669"/>
                <a:gd name="connsiteY1" fmla="*/ 179110 h 612743"/>
                <a:gd name="connsiteX2" fmla="*/ 991 w 236669"/>
                <a:gd name="connsiteY2" fmla="*/ 188536 h 612743"/>
                <a:gd name="connsiteX3" fmla="*/ 236661 w 236669"/>
                <a:gd name="connsiteY3" fmla="*/ 358219 h 612743"/>
                <a:gd name="connsiteX4" fmla="*/ 10418 w 236669"/>
                <a:gd name="connsiteY4" fmla="*/ 367646 h 612743"/>
                <a:gd name="connsiteX5" fmla="*/ 151820 w 236669"/>
                <a:gd name="connsiteY5" fmla="*/ 452487 h 612743"/>
                <a:gd name="connsiteX6" fmla="*/ 151820 w 236669"/>
                <a:gd name="connsiteY6" fmla="*/ 612743 h 612743"/>
                <a:gd name="connsiteX0" fmla="*/ 142393 w 236669"/>
                <a:gd name="connsiteY0" fmla="*/ 0 h 612743"/>
                <a:gd name="connsiteX1" fmla="*/ 151820 w 236669"/>
                <a:gd name="connsiteY1" fmla="*/ 179110 h 612743"/>
                <a:gd name="connsiteX2" fmla="*/ 991 w 236669"/>
                <a:gd name="connsiteY2" fmla="*/ 188536 h 612743"/>
                <a:gd name="connsiteX3" fmla="*/ 236661 w 236669"/>
                <a:gd name="connsiteY3" fmla="*/ 358219 h 612743"/>
                <a:gd name="connsiteX4" fmla="*/ 10418 w 236669"/>
                <a:gd name="connsiteY4" fmla="*/ 367646 h 612743"/>
                <a:gd name="connsiteX5" fmla="*/ 151820 w 236669"/>
                <a:gd name="connsiteY5" fmla="*/ 612743 h 612743"/>
                <a:gd name="connsiteX0" fmla="*/ 151797 w 246073"/>
                <a:gd name="connsiteY0" fmla="*/ 0 h 612743"/>
                <a:gd name="connsiteX1" fmla="*/ 161224 w 246073"/>
                <a:gd name="connsiteY1" fmla="*/ 179110 h 612743"/>
                <a:gd name="connsiteX2" fmla="*/ 10395 w 246073"/>
                <a:gd name="connsiteY2" fmla="*/ 188536 h 612743"/>
                <a:gd name="connsiteX3" fmla="*/ 246065 w 246073"/>
                <a:gd name="connsiteY3" fmla="*/ 358219 h 612743"/>
                <a:gd name="connsiteX4" fmla="*/ 968 w 246073"/>
                <a:gd name="connsiteY4" fmla="*/ 424207 h 612743"/>
                <a:gd name="connsiteX5" fmla="*/ 161224 w 246073"/>
                <a:gd name="connsiteY5" fmla="*/ 612743 h 612743"/>
                <a:gd name="connsiteX0" fmla="*/ 151797 w 250736"/>
                <a:gd name="connsiteY0" fmla="*/ 0 h 612743"/>
                <a:gd name="connsiteX1" fmla="*/ 161224 w 250736"/>
                <a:gd name="connsiteY1" fmla="*/ 179110 h 612743"/>
                <a:gd name="connsiteX2" fmla="*/ 246065 w 250736"/>
                <a:gd name="connsiteY2" fmla="*/ 358219 h 612743"/>
                <a:gd name="connsiteX3" fmla="*/ 968 w 250736"/>
                <a:gd name="connsiteY3" fmla="*/ 424207 h 612743"/>
                <a:gd name="connsiteX4" fmla="*/ 161224 w 250736"/>
                <a:gd name="connsiteY4" fmla="*/ 612743 h 612743"/>
                <a:gd name="connsiteX0" fmla="*/ 154848 w 355473"/>
                <a:gd name="connsiteY0" fmla="*/ 0 h 612743"/>
                <a:gd name="connsiteX1" fmla="*/ 164275 w 355473"/>
                <a:gd name="connsiteY1" fmla="*/ 179110 h 612743"/>
                <a:gd name="connsiteX2" fmla="*/ 352811 w 355473"/>
                <a:gd name="connsiteY2" fmla="*/ 339365 h 612743"/>
                <a:gd name="connsiteX3" fmla="*/ 4019 w 355473"/>
                <a:gd name="connsiteY3" fmla="*/ 424207 h 612743"/>
                <a:gd name="connsiteX4" fmla="*/ 164275 w 355473"/>
                <a:gd name="connsiteY4" fmla="*/ 612743 h 612743"/>
                <a:gd name="connsiteX0" fmla="*/ 154848 w 355473"/>
                <a:gd name="connsiteY0" fmla="*/ 0 h 612743"/>
                <a:gd name="connsiteX1" fmla="*/ 164275 w 355473"/>
                <a:gd name="connsiteY1" fmla="*/ 179110 h 612743"/>
                <a:gd name="connsiteX2" fmla="*/ 352811 w 355473"/>
                <a:gd name="connsiteY2" fmla="*/ 339365 h 612743"/>
                <a:gd name="connsiteX3" fmla="*/ 4019 w 355473"/>
                <a:gd name="connsiteY3" fmla="*/ 395927 h 612743"/>
                <a:gd name="connsiteX4" fmla="*/ 164275 w 355473"/>
                <a:gd name="connsiteY4" fmla="*/ 612743 h 612743"/>
                <a:gd name="connsiteX0" fmla="*/ 151410 w 352035"/>
                <a:gd name="connsiteY0" fmla="*/ 0 h 527902"/>
                <a:gd name="connsiteX1" fmla="*/ 160837 w 352035"/>
                <a:gd name="connsiteY1" fmla="*/ 179110 h 527902"/>
                <a:gd name="connsiteX2" fmla="*/ 349373 w 352035"/>
                <a:gd name="connsiteY2" fmla="*/ 339365 h 527902"/>
                <a:gd name="connsiteX3" fmla="*/ 581 w 352035"/>
                <a:gd name="connsiteY3" fmla="*/ 395927 h 527902"/>
                <a:gd name="connsiteX4" fmla="*/ 264532 w 352035"/>
                <a:gd name="connsiteY4" fmla="*/ 527902 h 527902"/>
                <a:gd name="connsiteX0" fmla="*/ 151410 w 353468"/>
                <a:gd name="connsiteY0" fmla="*/ 0 h 527902"/>
                <a:gd name="connsiteX1" fmla="*/ 189117 w 353468"/>
                <a:gd name="connsiteY1" fmla="*/ 226244 h 527902"/>
                <a:gd name="connsiteX2" fmla="*/ 349373 w 353468"/>
                <a:gd name="connsiteY2" fmla="*/ 339365 h 527902"/>
                <a:gd name="connsiteX3" fmla="*/ 581 w 353468"/>
                <a:gd name="connsiteY3" fmla="*/ 395927 h 527902"/>
                <a:gd name="connsiteX4" fmla="*/ 264532 w 353468"/>
                <a:gd name="connsiteY4" fmla="*/ 527902 h 527902"/>
                <a:gd name="connsiteX0" fmla="*/ 151410 w 351655"/>
                <a:gd name="connsiteY0" fmla="*/ 0 h 527902"/>
                <a:gd name="connsiteX1" fmla="*/ 151410 w 351655"/>
                <a:gd name="connsiteY1" fmla="*/ 216818 h 527902"/>
                <a:gd name="connsiteX2" fmla="*/ 349373 w 351655"/>
                <a:gd name="connsiteY2" fmla="*/ 339365 h 527902"/>
                <a:gd name="connsiteX3" fmla="*/ 581 w 351655"/>
                <a:gd name="connsiteY3" fmla="*/ 395927 h 527902"/>
                <a:gd name="connsiteX4" fmla="*/ 264532 w 351655"/>
                <a:gd name="connsiteY4" fmla="*/ 527902 h 527902"/>
                <a:gd name="connsiteX0" fmla="*/ 151410 w 351655"/>
                <a:gd name="connsiteY0" fmla="*/ 0 h 311084"/>
                <a:gd name="connsiteX1" fmla="*/ 349373 w 351655"/>
                <a:gd name="connsiteY1" fmla="*/ 122547 h 311084"/>
                <a:gd name="connsiteX2" fmla="*/ 581 w 351655"/>
                <a:gd name="connsiteY2" fmla="*/ 179109 h 311084"/>
                <a:gd name="connsiteX3" fmla="*/ 264532 w 351655"/>
                <a:gd name="connsiteY3" fmla="*/ 311084 h 311084"/>
                <a:gd name="connsiteX0" fmla="*/ 151410 w 351655"/>
                <a:gd name="connsiteY0" fmla="*/ 0 h 311084"/>
                <a:gd name="connsiteX1" fmla="*/ 349373 w 351655"/>
                <a:gd name="connsiteY1" fmla="*/ 122547 h 311084"/>
                <a:gd name="connsiteX2" fmla="*/ 581 w 351655"/>
                <a:gd name="connsiteY2" fmla="*/ 179109 h 311084"/>
                <a:gd name="connsiteX3" fmla="*/ 264532 w 351655"/>
                <a:gd name="connsiteY3" fmla="*/ 311084 h 311084"/>
              </a:gdLst>
              <a:ahLst/>
              <a:cxnLst>
                <a:cxn ang="0">
                  <a:pos x="connsiteX0" y="connsiteY0"/>
                </a:cxn>
                <a:cxn ang="0">
                  <a:pos x="connsiteX1" y="connsiteY1"/>
                </a:cxn>
                <a:cxn ang="0">
                  <a:pos x="connsiteX2" y="connsiteY2"/>
                </a:cxn>
                <a:cxn ang="0">
                  <a:pos x="connsiteX3" y="connsiteY3"/>
                </a:cxn>
              </a:cxnLst>
              <a:rect l="l" t="t" r="r" b="b"/>
              <a:pathLst>
                <a:path w="351655" h="311084">
                  <a:moveTo>
                    <a:pt x="151410" y="0"/>
                  </a:moveTo>
                  <a:cubicBezTo>
                    <a:pt x="184404" y="56561"/>
                    <a:pt x="374511" y="92696"/>
                    <a:pt x="349373" y="122547"/>
                  </a:cubicBezTo>
                  <a:cubicBezTo>
                    <a:pt x="324235" y="152398"/>
                    <a:pt x="14721" y="147686"/>
                    <a:pt x="581" y="179109"/>
                  </a:cubicBezTo>
                  <a:cubicBezTo>
                    <a:pt x="-13559" y="210532"/>
                    <a:pt x="235073" y="260022"/>
                    <a:pt x="264532" y="311084"/>
                  </a:cubicBezTo>
                </a:path>
              </a:pathLst>
            </a:custGeom>
            <a:noFill/>
            <a:ln w="28575" cap="flat" cmpd="sng" algn="ctr">
              <a:solidFill>
                <a:srgbClr val="000000">
                  <a:alpha val="69804"/>
                </a:srgbClr>
              </a:solidFill>
              <a:prstDash val="solid"/>
              <a:miter lim="800000"/>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black"/>
                </a:solidFill>
                <a:effectLst/>
                <a:uLnTx/>
                <a:uFillTx/>
                <a:latin typeface="Aptos" panose="02110004020202020204"/>
                <a:ea typeface="等线" panose="02010600030101010101" pitchFamily="2" charset="-122"/>
                <a:cs typeface="+mn-cs"/>
              </a:endParaRPr>
            </a:p>
          </p:txBody>
        </p:sp>
      </p:grpSp>
      <p:sp>
        <p:nvSpPr>
          <p:cNvPr id="2839" name="Freeform: Shape 2838">
            <a:extLst>
              <a:ext uri="{FF2B5EF4-FFF2-40B4-BE49-F238E27FC236}">
                <a16:creationId xmlns:a16="http://schemas.microsoft.com/office/drawing/2014/main" id="{67B5A446-A50B-CCB0-047A-B269F34C271A}"/>
              </a:ext>
            </a:extLst>
          </p:cNvPr>
          <p:cNvSpPr/>
          <p:nvPr/>
        </p:nvSpPr>
        <p:spPr>
          <a:xfrm rot="5400000" flipH="1">
            <a:off x="4607807" y="4128220"/>
            <a:ext cx="187342" cy="686660"/>
          </a:xfrm>
          <a:custGeom>
            <a:avLst/>
            <a:gdLst>
              <a:gd name="connsiteX0" fmla="*/ 91134 w 195046"/>
              <a:gd name="connsiteY0" fmla="*/ 0 h 1387187"/>
              <a:gd name="connsiteX1" fmla="*/ 2811 w 195046"/>
              <a:gd name="connsiteY1" fmla="*/ 103909 h 1387187"/>
              <a:gd name="connsiteX2" fmla="*/ 184652 w 195046"/>
              <a:gd name="connsiteY2" fmla="*/ 187037 h 1387187"/>
              <a:gd name="connsiteX3" fmla="*/ 13202 w 195046"/>
              <a:gd name="connsiteY3" fmla="*/ 306532 h 1387187"/>
              <a:gd name="connsiteX4" fmla="*/ 189847 w 195046"/>
              <a:gd name="connsiteY4" fmla="*/ 431223 h 1387187"/>
              <a:gd name="connsiteX5" fmla="*/ 33984 w 195046"/>
              <a:gd name="connsiteY5" fmla="*/ 519546 h 1387187"/>
              <a:gd name="connsiteX6" fmla="*/ 174261 w 195046"/>
              <a:gd name="connsiteY6" fmla="*/ 628650 h 1387187"/>
              <a:gd name="connsiteX7" fmla="*/ 13202 w 195046"/>
              <a:gd name="connsiteY7" fmla="*/ 774123 h 1387187"/>
              <a:gd name="connsiteX8" fmla="*/ 189847 w 195046"/>
              <a:gd name="connsiteY8" fmla="*/ 857250 h 1387187"/>
              <a:gd name="connsiteX9" fmla="*/ 13202 w 195046"/>
              <a:gd name="connsiteY9" fmla="*/ 981941 h 1387187"/>
              <a:gd name="connsiteX10" fmla="*/ 195043 w 195046"/>
              <a:gd name="connsiteY10" fmla="*/ 1091046 h 1387187"/>
              <a:gd name="connsiteX11" fmla="*/ 8007 w 195046"/>
              <a:gd name="connsiteY11" fmla="*/ 1179368 h 1387187"/>
              <a:gd name="connsiteX12" fmla="*/ 111916 w 195046"/>
              <a:gd name="connsiteY12" fmla="*/ 1252105 h 1387187"/>
              <a:gd name="connsiteX13" fmla="*/ 106720 w 195046"/>
              <a:gd name="connsiteY13" fmla="*/ 1387187 h 1387187"/>
              <a:gd name="connsiteX0" fmla="*/ 181842 w 192235"/>
              <a:gd name="connsiteY0" fmla="*/ 0 h 1387187"/>
              <a:gd name="connsiteX1" fmla="*/ 0 w 192235"/>
              <a:gd name="connsiteY1" fmla="*/ 103909 h 1387187"/>
              <a:gd name="connsiteX2" fmla="*/ 181841 w 192235"/>
              <a:gd name="connsiteY2" fmla="*/ 187037 h 1387187"/>
              <a:gd name="connsiteX3" fmla="*/ 10391 w 192235"/>
              <a:gd name="connsiteY3" fmla="*/ 306532 h 1387187"/>
              <a:gd name="connsiteX4" fmla="*/ 187036 w 192235"/>
              <a:gd name="connsiteY4" fmla="*/ 431223 h 1387187"/>
              <a:gd name="connsiteX5" fmla="*/ 31173 w 192235"/>
              <a:gd name="connsiteY5" fmla="*/ 519546 h 1387187"/>
              <a:gd name="connsiteX6" fmla="*/ 171450 w 192235"/>
              <a:gd name="connsiteY6" fmla="*/ 628650 h 1387187"/>
              <a:gd name="connsiteX7" fmla="*/ 10391 w 192235"/>
              <a:gd name="connsiteY7" fmla="*/ 774123 h 1387187"/>
              <a:gd name="connsiteX8" fmla="*/ 187036 w 192235"/>
              <a:gd name="connsiteY8" fmla="*/ 857250 h 1387187"/>
              <a:gd name="connsiteX9" fmla="*/ 10391 w 192235"/>
              <a:gd name="connsiteY9" fmla="*/ 981941 h 1387187"/>
              <a:gd name="connsiteX10" fmla="*/ 192232 w 192235"/>
              <a:gd name="connsiteY10" fmla="*/ 1091046 h 1387187"/>
              <a:gd name="connsiteX11" fmla="*/ 5196 w 192235"/>
              <a:gd name="connsiteY11" fmla="*/ 1179368 h 1387187"/>
              <a:gd name="connsiteX12" fmla="*/ 109105 w 192235"/>
              <a:gd name="connsiteY12" fmla="*/ 1252105 h 1387187"/>
              <a:gd name="connsiteX13" fmla="*/ 103909 w 192235"/>
              <a:gd name="connsiteY13" fmla="*/ 1387187 h 1387187"/>
              <a:gd name="connsiteX0" fmla="*/ 181858 w 192260"/>
              <a:gd name="connsiteY0" fmla="*/ 0 h 1387187"/>
              <a:gd name="connsiteX1" fmla="*/ 16 w 192260"/>
              <a:gd name="connsiteY1" fmla="*/ 103909 h 1387187"/>
              <a:gd name="connsiteX2" fmla="*/ 192248 w 192260"/>
              <a:gd name="connsiteY2" fmla="*/ 218210 h 1387187"/>
              <a:gd name="connsiteX3" fmla="*/ 10407 w 192260"/>
              <a:gd name="connsiteY3" fmla="*/ 306532 h 1387187"/>
              <a:gd name="connsiteX4" fmla="*/ 187052 w 192260"/>
              <a:gd name="connsiteY4" fmla="*/ 431223 h 1387187"/>
              <a:gd name="connsiteX5" fmla="*/ 31189 w 192260"/>
              <a:gd name="connsiteY5" fmla="*/ 519546 h 1387187"/>
              <a:gd name="connsiteX6" fmla="*/ 171466 w 192260"/>
              <a:gd name="connsiteY6" fmla="*/ 628650 h 1387187"/>
              <a:gd name="connsiteX7" fmla="*/ 10407 w 192260"/>
              <a:gd name="connsiteY7" fmla="*/ 774123 h 1387187"/>
              <a:gd name="connsiteX8" fmla="*/ 187052 w 192260"/>
              <a:gd name="connsiteY8" fmla="*/ 857250 h 1387187"/>
              <a:gd name="connsiteX9" fmla="*/ 10407 w 192260"/>
              <a:gd name="connsiteY9" fmla="*/ 981941 h 1387187"/>
              <a:gd name="connsiteX10" fmla="*/ 192248 w 192260"/>
              <a:gd name="connsiteY10" fmla="*/ 1091046 h 1387187"/>
              <a:gd name="connsiteX11" fmla="*/ 5212 w 192260"/>
              <a:gd name="connsiteY11" fmla="*/ 1179368 h 1387187"/>
              <a:gd name="connsiteX12" fmla="*/ 109121 w 192260"/>
              <a:gd name="connsiteY12" fmla="*/ 1252105 h 1387187"/>
              <a:gd name="connsiteX13" fmla="*/ 103925 w 192260"/>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8136"/>
              <a:gd name="connsiteY0" fmla="*/ 0 h 1387187"/>
              <a:gd name="connsiteX1" fmla="*/ 16 w 208136"/>
              <a:gd name="connsiteY1" fmla="*/ 103909 h 1387187"/>
              <a:gd name="connsiteX2" fmla="*/ 192248 w 208136"/>
              <a:gd name="connsiteY2" fmla="*/ 218210 h 1387187"/>
              <a:gd name="connsiteX3" fmla="*/ 10407 w 208136"/>
              <a:gd name="connsiteY3" fmla="*/ 306532 h 1387187"/>
              <a:gd name="connsiteX4" fmla="*/ 207833 w 208136"/>
              <a:gd name="connsiteY4" fmla="*/ 394855 h 1387187"/>
              <a:gd name="connsiteX5" fmla="*/ 31189 w 208136"/>
              <a:gd name="connsiteY5" fmla="*/ 519546 h 1387187"/>
              <a:gd name="connsiteX6" fmla="*/ 171466 w 208136"/>
              <a:gd name="connsiteY6" fmla="*/ 628650 h 1387187"/>
              <a:gd name="connsiteX7" fmla="*/ 10407 w 208136"/>
              <a:gd name="connsiteY7" fmla="*/ 774123 h 1387187"/>
              <a:gd name="connsiteX8" fmla="*/ 187052 w 208136"/>
              <a:gd name="connsiteY8" fmla="*/ 857250 h 1387187"/>
              <a:gd name="connsiteX9" fmla="*/ 10407 w 208136"/>
              <a:gd name="connsiteY9" fmla="*/ 981941 h 1387187"/>
              <a:gd name="connsiteX10" fmla="*/ 192248 w 208136"/>
              <a:gd name="connsiteY10" fmla="*/ 1091046 h 1387187"/>
              <a:gd name="connsiteX11" fmla="*/ 5212 w 208136"/>
              <a:gd name="connsiteY11" fmla="*/ 1179368 h 1387187"/>
              <a:gd name="connsiteX12" fmla="*/ 109121 w 208136"/>
              <a:gd name="connsiteY12" fmla="*/ 1252105 h 1387187"/>
              <a:gd name="connsiteX13" fmla="*/ 103925 w 208136"/>
              <a:gd name="connsiteY13" fmla="*/ 1387187 h 1387187"/>
              <a:gd name="connsiteX0" fmla="*/ 181858 w 213324"/>
              <a:gd name="connsiteY0" fmla="*/ 0 h 1387187"/>
              <a:gd name="connsiteX1" fmla="*/ 16 w 213324"/>
              <a:gd name="connsiteY1" fmla="*/ 103909 h 1387187"/>
              <a:gd name="connsiteX2" fmla="*/ 192248 w 213324"/>
              <a:gd name="connsiteY2" fmla="*/ 218210 h 1387187"/>
              <a:gd name="connsiteX3" fmla="*/ 10407 w 213324"/>
              <a:gd name="connsiteY3" fmla="*/ 306532 h 1387187"/>
              <a:gd name="connsiteX4" fmla="*/ 213028 w 213324"/>
              <a:gd name="connsiteY4" fmla="*/ 420832 h 1387187"/>
              <a:gd name="connsiteX5" fmla="*/ 31189 w 213324"/>
              <a:gd name="connsiteY5" fmla="*/ 519546 h 1387187"/>
              <a:gd name="connsiteX6" fmla="*/ 171466 w 213324"/>
              <a:gd name="connsiteY6" fmla="*/ 628650 h 1387187"/>
              <a:gd name="connsiteX7" fmla="*/ 10407 w 213324"/>
              <a:gd name="connsiteY7" fmla="*/ 774123 h 1387187"/>
              <a:gd name="connsiteX8" fmla="*/ 187052 w 213324"/>
              <a:gd name="connsiteY8" fmla="*/ 857250 h 1387187"/>
              <a:gd name="connsiteX9" fmla="*/ 10407 w 213324"/>
              <a:gd name="connsiteY9" fmla="*/ 981941 h 1387187"/>
              <a:gd name="connsiteX10" fmla="*/ 192248 w 213324"/>
              <a:gd name="connsiteY10" fmla="*/ 1091046 h 1387187"/>
              <a:gd name="connsiteX11" fmla="*/ 5212 w 213324"/>
              <a:gd name="connsiteY11" fmla="*/ 1179368 h 1387187"/>
              <a:gd name="connsiteX12" fmla="*/ 109121 w 213324"/>
              <a:gd name="connsiteY12" fmla="*/ 1252105 h 1387187"/>
              <a:gd name="connsiteX13" fmla="*/ 103925 w 213324"/>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83 w 198320"/>
              <a:gd name="connsiteY0" fmla="*/ 0 h 1387187"/>
              <a:gd name="connsiteX1" fmla="*/ 41 w 198320"/>
              <a:gd name="connsiteY1" fmla="*/ 103909 h 1387187"/>
              <a:gd name="connsiteX2" fmla="*/ 198309 w 198320"/>
              <a:gd name="connsiteY2" fmla="*/ 194067 h 1387187"/>
              <a:gd name="connsiteX3" fmla="*/ 10432 w 198320"/>
              <a:gd name="connsiteY3" fmla="*/ 306532 h 1387187"/>
              <a:gd name="connsiteX4" fmla="*/ 197466 w 198320"/>
              <a:gd name="connsiteY4" fmla="*/ 389659 h 1387187"/>
              <a:gd name="connsiteX5" fmla="*/ 31214 w 198320"/>
              <a:gd name="connsiteY5" fmla="*/ 519546 h 1387187"/>
              <a:gd name="connsiteX6" fmla="*/ 171491 w 198320"/>
              <a:gd name="connsiteY6" fmla="*/ 628650 h 1387187"/>
              <a:gd name="connsiteX7" fmla="*/ 10432 w 198320"/>
              <a:gd name="connsiteY7" fmla="*/ 774123 h 1387187"/>
              <a:gd name="connsiteX8" fmla="*/ 187077 w 198320"/>
              <a:gd name="connsiteY8" fmla="*/ 857250 h 1387187"/>
              <a:gd name="connsiteX9" fmla="*/ 10432 w 198320"/>
              <a:gd name="connsiteY9" fmla="*/ 981941 h 1387187"/>
              <a:gd name="connsiteX10" fmla="*/ 192273 w 198320"/>
              <a:gd name="connsiteY10" fmla="*/ 1091046 h 1387187"/>
              <a:gd name="connsiteX11" fmla="*/ 5237 w 198320"/>
              <a:gd name="connsiteY11" fmla="*/ 1179368 h 1387187"/>
              <a:gd name="connsiteX12" fmla="*/ 109146 w 198320"/>
              <a:gd name="connsiteY12" fmla="*/ 1252105 h 1387187"/>
              <a:gd name="connsiteX13" fmla="*/ 103950 w 198320"/>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3 w 198309"/>
              <a:gd name="connsiteY9" fmla="*/ 958621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0506 w 196941"/>
              <a:gd name="connsiteY0" fmla="*/ 0 h 1387187"/>
              <a:gd name="connsiteX1" fmla="*/ 9939 w 196941"/>
              <a:gd name="connsiteY1" fmla="*/ 103909 h 1387187"/>
              <a:gd name="connsiteX2" fmla="*/ 196932 w 196941"/>
              <a:gd name="connsiteY2" fmla="*/ 194067 h 1387187"/>
              <a:gd name="connsiteX3" fmla="*/ 2 w 196941"/>
              <a:gd name="connsiteY3" fmla="*/ 306532 h 1387187"/>
              <a:gd name="connsiteX4" fmla="*/ 193072 w 196941"/>
              <a:gd name="connsiteY4" fmla="*/ 407766 h 1387187"/>
              <a:gd name="connsiteX5" fmla="*/ 5694 w 196941"/>
              <a:gd name="connsiteY5" fmla="*/ 522564 h 1387187"/>
              <a:gd name="connsiteX6" fmla="*/ 188221 w 196941"/>
              <a:gd name="connsiteY6" fmla="*/ 631668 h 1387187"/>
              <a:gd name="connsiteX7" fmla="*/ 15091 w 196941"/>
              <a:gd name="connsiteY7" fmla="*/ 743945 h 1387187"/>
              <a:gd name="connsiteX8" fmla="*/ 185700 w 196941"/>
              <a:gd name="connsiteY8" fmla="*/ 857250 h 1387187"/>
              <a:gd name="connsiteX9" fmla="*/ 9056 w 196941"/>
              <a:gd name="connsiteY9" fmla="*/ 958621 h 1387187"/>
              <a:gd name="connsiteX10" fmla="*/ 181842 w 196941"/>
              <a:gd name="connsiteY10" fmla="*/ 1063886 h 1387187"/>
              <a:gd name="connsiteX11" fmla="*/ 12914 w 196941"/>
              <a:gd name="connsiteY11" fmla="*/ 1143154 h 1387187"/>
              <a:gd name="connsiteX12" fmla="*/ 101733 w 196941"/>
              <a:gd name="connsiteY12" fmla="*/ 1252105 h 1387187"/>
              <a:gd name="connsiteX13" fmla="*/ 102573 w 196941"/>
              <a:gd name="connsiteY13" fmla="*/ 1387187 h 1387187"/>
              <a:gd name="connsiteX0" fmla="*/ 174815 w 191246"/>
              <a:gd name="connsiteY0" fmla="*/ 0 h 1387187"/>
              <a:gd name="connsiteX1" fmla="*/ 4248 w 191246"/>
              <a:gd name="connsiteY1" fmla="*/ 103909 h 1387187"/>
              <a:gd name="connsiteX2" fmla="*/ 191241 w 191246"/>
              <a:gd name="connsiteY2" fmla="*/ 194067 h 1387187"/>
              <a:gd name="connsiteX3" fmla="*/ 11225 w 191246"/>
              <a:gd name="connsiteY3" fmla="*/ 306532 h 1387187"/>
              <a:gd name="connsiteX4" fmla="*/ 187381 w 191246"/>
              <a:gd name="connsiteY4" fmla="*/ 407766 h 1387187"/>
              <a:gd name="connsiteX5" fmla="*/ 3 w 191246"/>
              <a:gd name="connsiteY5" fmla="*/ 522564 h 1387187"/>
              <a:gd name="connsiteX6" fmla="*/ 182530 w 191246"/>
              <a:gd name="connsiteY6" fmla="*/ 631668 h 1387187"/>
              <a:gd name="connsiteX7" fmla="*/ 9400 w 191246"/>
              <a:gd name="connsiteY7" fmla="*/ 743945 h 1387187"/>
              <a:gd name="connsiteX8" fmla="*/ 180009 w 191246"/>
              <a:gd name="connsiteY8" fmla="*/ 857250 h 1387187"/>
              <a:gd name="connsiteX9" fmla="*/ 3365 w 191246"/>
              <a:gd name="connsiteY9" fmla="*/ 958621 h 1387187"/>
              <a:gd name="connsiteX10" fmla="*/ 176151 w 191246"/>
              <a:gd name="connsiteY10" fmla="*/ 1063886 h 1387187"/>
              <a:gd name="connsiteX11" fmla="*/ 7223 w 191246"/>
              <a:gd name="connsiteY11" fmla="*/ 1143154 h 1387187"/>
              <a:gd name="connsiteX12" fmla="*/ 96042 w 191246"/>
              <a:gd name="connsiteY12" fmla="*/ 1252105 h 1387187"/>
              <a:gd name="connsiteX13" fmla="*/ 96882 w 191246"/>
              <a:gd name="connsiteY13" fmla="*/ 1387187 h 1387187"/>
              <a:gd name="connsiteX0" fmla="*/ 176937 w 193367"/>
              <a:gd name="connsiteY0" fmla="*/ 0 h 1387187"/>
              <a:gd name="connsiteX1" fmla="*/ 6370 w 193367"/>
              <a:gd name="connsiteY1" fmla="*/ 103909 h 1387187"/>
              <a:gd name="connsiteX2" fmla="*/ 193363 w 193367"/>
              <a:gd name="connsiteY2" fmla="*/ 194067 h 1387187"/>
              <a:gd name="connsiteX3" fmla="*/ 0 w 193367"/>
              <a:gd name="connsiteY3" fmla="*/ 306532 h 1387187"/>
              <a:gd name="connsiteX4" fmla="*/ 189503 w 193367"/>
              <a:gd name="connsiteY4" fmla="*/ 407766 h 1387187"/>
              <a:gd name="connsiteX5" fmla="*/ 2125 w 193367"/>
              <a:gd name="connsiteY5" fmla="*/ 522564 h 1387187"/>
              <a:gd name="connsiteX6" fmla="*/ 184652 w 193367"/>
              <a:gd name="connsiteY6" fmla="*/ 631668 h 1387187"/>
              <a:gd name="connsiteX7" fmla="*/ 11522 w 193367"/>
              <a:gd name="connsiteY7" fmla="*/ 743945 h 1387187"/>
              <a:gd name="connsiteX8" fmla="*/ 182131 w 193367"/>
              <a:gd name="connsiteY8" fmla="*/ 857250 h 1387187"/>
              <a:gd name="connsiteX9" fmla="*/ 5487 w 193367"/>
              <a:gd name="connsiteY9" fmla="*/ 958621 h 1387187"/>
              <a:gd name="connsiteX10" fmla="*/ 178273 w 193367"/>
              <a:gd name="connsiteY10" fmla="*/ 1063886 h 1387187"/>
              <a:gd name="connsiteX11" fmla="*/ 9345 w 193367"/>
              <a:gd name="connsiteY11" fmla="*/ 1143154 h 1387187"/>
              <a:gd name="connsiteX12" fmla="*/ 98164 w 193367"/>
              <a:gd name="connsiteY12" fmla="*/ 1252105 h 1387187"/>
              <a:gd name="connsiteX13" fmla="*/ 99004 w 193367"/>
              <a:gd name="connsiteY13" fmla="*/ 1387187 h 1387187"/>
              <a:gd name="connsiteX0" fmla="*/ 174815 w 191241"/>
              <a:gd name="connsiteY0" fmla="*/ 0 h 1387187"/>
              <a:gd name="connsiteX1" fmla="*/ 4248 w 191241"/>
              <a:gd name="connsiteY1" fmla="*/ 103909 h 1387187"/>
              <a:gd name="connsiteX2" fmla="*/ 191241 w 191241"/>
              <a:gd name="connsiteY2" fmla="*/ 194067 h 1387187"/>
              <a:gd name="connsiteX3" fmla="*/ 6775 w 191241"/>
              <a:gd name="connsiteY3" fmla="*/ 303141 h 1387187"/>
              <a:gd name="connsiteX4" fmla="*/ 187381 w 191241"/>
              <a:gd name="connsiteY4" fmla="*/ 407766 h 1387187"/>
              <a:gd name="connsiteX5" fmla="*/ 3 w 191241"/>
              <a:gd name="connsiteY5" fmla="*/ 522564 h 1387187"/>
              <a:gd name="connsiteX6" fmla="*/ 182530 w 191241"/>
              <a:gd name="connsiteY6" fmla="*/ 631668 h 1387187"/>
              <a:gd name="connsiteX7" fmla="*/ 9400 w 191241"/>
              <a:gd name="connsiteY7" fmla="*/ 743945 h 1387187"/>
              <a:gd name="connsiteX8" fmla="*/ 180009 w 191241"/>
              <a:gd name="connsiteY8" fmla="*/ 857250 h 1387187"/>
              <a:gd name="connsiteX9" fmla="*/ 3365 w 191241"/>
              <a:gd name="connsiteY9" fmla="*/ 958621 h 1387187"/>
              <a:gd name="connsiteX10" fmla="*/ 176151 w 191241"/>
              <a:gd name="connsiteY10" fmla="*/ 1063886 h 1387187"/>
              <a:gd name="connsiteX11" fmla="*/ 7223 w 191241"/>
              <a:gd name="connsiteY11" fmla="*/ 1143154 h 1387187"/>
              <a:gd name="connsiteX12" fmla="*/ 96042 w 191241"/>
              <a:gd name="connsiteY12" fmla="*/ 1252105 h 1387187"/>
              <a:gd name="connsiteX13" fmla="*/ 96882 w 191241"/>
              <a:gd name="connsiteY13" fmla="*/ 1387187 h 1387187"/>
              <a:gd name="connsiteX0" fmla="*/ 171452 w 187878"/>
              <a:gd name="connsiteY0" fmla="*/ 0 h 1387187"/>
              <a:gd name="connsiteX1" fmla="*/ 885 w 187878"/>
              <a:gd name="connsiteY1" fmla="*/ 103909 h 1387187"/>
              <a:gd name="connsiteX2" fmla="*/ 187878 w 187878"/>
              <a:gd name="connsiteY2" fmla="*/ 194067 h 1387187"/>
              <a:gd name="connsiteX3" fmla="*/ 3412 w 187878"/>
              <a:gd name="connsiteY3" fmla="*/ 303141 h 1387187"/>
              <a:gd name="connsiteX4" fmla="*/ 184018 w 187878"/>
              <a:gd name="connsiteY4" fmla="*/ 407766 h 1387187"/>
              <a:gd name="connsiteX5" fmla="*/ 9988 w 187878"/>
              <a:gd name="connsiteY5" fmla="*/ 522564 h 1387187"/>
              <a:gd name="connsiteX6" fmla="*/ 179167 w 187878"/>
              <a:gd name="connsiteY6" fmla="*/ 631668 h 1387187"/>
              <a:gd name="connsiteX7" fmla="*/ 6037 w 187878"/>
              <a:gd name="connsiteY7" fmla="*/ 743945 h 1387187"/>
              <a:gd name="connsiteX8" fmla="*/ 176646 w 187878"/>
              <a:gd name="connsiteY8" fmla="*/ 857250 h 1387187"/>
              <a:gd name="connsiteX9" fmla="*/ 2 w 187878"/>
              <a:gd name="connsiteY9" fmla="*/ 958621 h 1387187"/>
              <a:gd name="connsiteX10" fmla="*/ 172788 w 187878"/>
              <a:gd name="connsiteY10" fmla="*/ 1063886 h 1387187"/>
              <a:gd name="connsiteX11" fmla="*/ 3860 w 187878"/>
              <a:gd name="connsiteY11" fmla="*/ 1143154 h 1387187"/>
              <a:gd name="connsiteX12" fmla="*/ 92679 w 187878"/>
              <a:gd name="connsiteY12" fmla="*/ 1252105 h 1387187"/>
              <a:gd name="connsiteX13" fmla="*/ 93519 w 187878"/>
              <a:gd name="connsiteY13" fmla="*/ 1387187 h 1387187"/>
              <a:gd name="connsiteX0" fmla="*/ 170613 w 187039"/>
              <a:gd name="connsiteY0" fmla="*/ 0 h 1387187"/>
              <a:gd name="connsiteX1" fmla="*/ 46 w 187039"/>
              <a:gd name="connsiteY1" fmla="*/ 103909 h 1387187"/>
              <a:gd name="connsiteX2" fmla="*/ 187039 w 187039"/>
              <a:gd name="connsiteY2" fmla="*/ 194067 h 1387187"/>
              <a:gd name="connsiteX3" fmla="*/ 2573 w 187039"/>
              <a:gd name="connsiteY3" fmla="*/ 303141 h 1387187"/>
              <a:gd name="connsiteX4" fmla="*/ 183179 w 187039"/>
              <a:gd name="connsiteY4" fmla="*/ 407766 h 1387187"/>
              <a:gd name="connsiteX5" fmla="*/ 9149 w 187039"/>
              <a:gd name="connsiteY5" fmla="*/ 522564 h 1387187"/>
              <a:gd name="connsiteX6" fmla="*/ 178328 w 187039"/>
              <a:gd name="connsiteY6" fmla="*/ 631668 h 1387187"/>
              <a:gd name="connsiteX7" fmla="*/ 5198 w 187039"/>
              <a:gd name="connsiteY7" fmla="*/ 743945 h 1387187"/>
              <a:gd name="connsiteX8" fmla="*/ 175807 w 187039"/>
              <a:gd name="connsiteY8" fmla="*/ 857250 h 1387187"/>
              <a:gd name="connsiteX9" fmla="*/ 8060 w 187039"/>
              <a:gd name="connsiteY9" fmla="*/ 962012 h 1387187"/>
              <a:gd name="connsiteX10" fmla="*/ 171949 w 187039"/>
              <a:gd name="connsiteY10" fmla="*/ 1063886 h 1387187"/>
              <a:gd name="connsiteX11" fmla="*/ 3021 w 187039"/>
              <a:gd name="connsiteY11" fmla="*/ 1143154 h 1387187"/>
              <a:gd name="connsiteX12" fmla="*/ 91840 w 187039"/>
              <a:gd name="connsiteY12" fmla="*/ 1252105 h 1387187"/>
              <a:gd name="connsiteX13" fmla="*/ 92680 w 187039"/>
              <a:gd name="connsiteY13" fmla="*/ 1387187 h 1387187"/>
              <a:gd name="connsiteX0" fmla="*/ 170578 w 183149"/>
              <a:gd name="connsiteY0" fmla="*/ 0 h 1387187"/>
              <a:gd name="connsiteX1" fmla="*/ 11 w 183149"/>
              <a:gd name="connsiteY1" fmla="*/ 103909 h 1387187"/>
              <a:gd name="connsiteX2" fmla="*/ 178107 w 183149"/>
              <a:gd name="connsiteY2" fmla="*/ 187283 h 1387187"/>
              <a:gd name="connsiteX3" fmla="*/ 2538 w 183149"/>
              <a:gd name="connsiteY3" fmla="*/ 303141 h 1387187"/>
              <a:gd name="connsiteX4" fmla="*/ 183144 w 183149"/>
              <a:gd name="connsiteY4" fmla="*/ 407766 h 1387187"/>
              <a:gd name="connsiteX5" fmla="*/ 9114 w 183149"/>
              <a:gd name="connsiteY5" fmla="*/ 522564 h 1387187"/>
              <a:gd name="connsiteX6" fmla="*/ 178293 w 183149"/>
              <a:gd name="connsiteY6" fmla="*/ 631668 h 1387187"/>
              <a:gd name="connsiteX7" fmla="*/ 5163 w 183149"/>
              <a:gd name="connsiteY7" fmla="*/ 743945 h 1387187"/>
              <a:gd name="connsiteX8" fmla="*/ 175772 w 183149"/>
              <a:gd name="connsiteY8" fmla="*/ 857250 h 1387187"/>
              <a:gd name="connsiteX9" fmla="*/ 8025 w 183149"/>
              <a:gd name="connsiteY9" fmla="*/ 962012 h 1387187"/>
              <a:gd name="connsiteX10" fmla="*/ 171914 w 183149"/>
              <a:gd name="connsiteY10" fmla="*/ 1063886 h 1387187"/>
              <a:gd name="connsiteX11" fmla="*/ 2986 w 183149"/>
              <a:gd name="connsiteY11" fmla="*/ 1143154 h 1387187"/>
              <a:gd name="connsiteX12" fmla="*/ 91805 w 183149"/>
              <a:gd name="connsiteY12" fmla="*/ 1252105 h 1387187"/>
              <a:gd name="connsiteX13" fmla="*/ 92645 w 183149"/>
              <a:gd name="connsiteY13" fmla="*/ 1387187 h 1387187"/>
              <a:gd name="connsiteX0" fmla="*/ 170673 w 195997"/>
              <a:gd name="connsiteY0" fmla="*/ 0 h 1387187"/>
              <a:gd name="connsiteX1" fmla="*/ 106 w 195997"/>
              <a:gd name="connsiteY1" fmla="*/ 103909 h 1387187"/>
              <a:gd name="connsiteX2" fmla="*/ 195997 w 195997"/>
              <a:gd name="connsiteY2" fmla="*/ 204241 h 1387187"/>
              <a:gd name="connsiteX3" fmla="*/ 2633 w 195997"/>
              <a:gd name="connsiteY3" fmla="*/ 303141 h 1387187"/>
              <a:gd name="connsiteX4" fmla="*/ 183239 w 195997"/>
              <a:gd name="connsiteY4" fmla="*/ 407766 h 1387187"/>
              <a:gd name="connsiteX5" fmla="*/ 9209 w 195997"/>
              <a:gd name="connsiteY5" fmla="*/ 522564 h 1387187"/>
              <a:gd name="connsiteX6" fmla="*/ 178388 w 195997"/>
              <a:gd name="connsiteY6" fmla="*/ 631668 h 1387187"/>
              <a:gd name="connsiteX7" fmla="*/ 5258 w 195997"/>
              <a:gd name="connsiteY7" fmla="*/ 743945 h 1387187"/>
              <a:gd name="connsiteX8" fmla="*/ 175867 w 195997"/>
              <a:gd name="connsiteY8" fmla="*/ 857250 h 1387187"/>
              <a:gd name="connsiteX9" fmla="*/ 8120 w 195997"/>
              <a:gd name="connsiteY9" fmla="*/ 962012 h 1387187"/>
              <a:gd name="connsiteX10" fmla="*/ 172009 w 195997"/>
              <a:gd name="connsiteY10" fmla="*/ 1063886 h 1387187"/>
              <a:gd name="connsiteX11" fmla="*/ 3081 w 195997"/>
              <a:gd name="connsiteY11" fmla="*/ 1143154 h 1387187"/>
              <a:gd name="connsiteX12" fmla="*/ 91900 w 195997"/>
              <a:gd name="connsiteY12" fmla="*/ 1252105 h 1387187"/>
              <a:gd name="connsiteX13" fmla="*/ 92740 w 195997"/>
              <a:gd name="connsiteY13" fmla="*/ 1387187 h 1387187"/>
              <a:gd name="connsiteX0" fmla="*/ 170568 w 183139"/>
              <a:gd name="connsiteY0" fmla="*/ 0 h 1387187"/>
              <a:gd name="connsiteX1" fmla="*/ 1 w 183139"/>
              <a:gd name="connsiteY1" fmla="*/ 103909 h 1387187"/>
              <a:gd name="connsiteX2" fmla="*/ 173646 w 183139"/>
              <a:gd name="connsiteY2" fmla="*/ 204241 h 1387187"/>
              <a:gd name="connsiteX3" fmla="*/ 2528 w 183139"/>
              <a:gd name="connsiteY3" fmla="*/ 303141 h 1387187"/>
              <a:gd name="connsiteX4" fmla="*/ 183134 w 183139"/>
              <a:gd name="connsiteY4" fmla="*/ 407766 h 1387187"/>
              <a:gd name="connsiteX5" fmla="*/ 9104 w 183139"/>
              <a:gd name="connsiteY5" fmla="*/ 522564 h 1387187"/>
              <a:gd name="connsiteX6" fmla="*/ 178283 w 183139"/>
              <a:gd name="connsiteY6" fmla="*/ 631668 h 1387187"/>
              <a:gd name="connsiteX7" fmla="*/ 5153 w 183139"/>
              <a:gd name="connsiteY7" fmla="*/ 743945 h 1387187"/>
              <a:gd name="connsiteX8" fmla="*/ 175762 w 183139"/>
              <a:gd name="connsiteY8" fmla="*/ 857250 h 1387187"/>
              <a:gd name="connsiteX9" fmla="*/ 8015 w 183139"/>
              <a:gd name="connsiteY9" fmla="*/ 962012 h 1387187"/>
              <a:gd name="connsiteX10" fmla="*/ 171904 w 183139"/>
              <a:gd name="connsiteY10" fmla="*/ 1063886 h 1387187"/>
              <a:gd name="connsiteX11" fmla="*/ 2976 w 183139"/>
              <a:gd name="connsiteY11" fmla="*/ 1143154 h 1387187"/>
              <a:gd name="connsiteX12" fmla="*/ 91795 w 183139"/>
              <a:gd name="connsiteY12" fmla="*/ 1252105 h 1387187"/>
              <a:gd name="connsiteX13" fmla="*/ 92635 w 183139"/>
              <a:gd name="connsiteY13" fmla="*/ 1387187 h 1387187"/>
              <a:gd name="connsiteX0" fmla="*/ 170639 w 191513"/>
              <a:gd name="connsiteY0" fmla="*/ 0 h 1387187"/>
              <a:gd name="connsiteX1" fmla="*/ 72 w 191513"/>
              <a:gd name="connsiteY1" fmla="*/ 103909 h 1387187"/>
              <a:gd name="connsiteX2" fmla="*/ 191513 w 191513"/>
              <a:gd name="connsiteY2" fmla="*/ 200849 h 1387187"/>
              <a:gd name="connsiteX3" fmla="*/ 2599 w 191513"/>
              <a:gd name="connsiteY3" fmla="*/ 303141 h 1387187"/>
              <a:gd name="connsiteX4" fmla="*/ 183205 w 191513"/>
              <a:gd name="connsiteY4" fmla="*/ 407766 h 1387187"/>
              <a:gd name="connsiteX5" fmla="*/ 9175 w 191513"/>
              <a:gd name="connsiteY5" fmla="*/ 522564 h 1387187"/>
              <a:gd name="connsiteX6" fmla="*/ 178354 w 191513"/>
              <a:gd name="connsiteY6" fmla="*/ 631668 h 1387187"/>
              <a:gd name="connsiteX7" fmla="*/ 5224 w 191513"/>
              <a:gd name="connsiteY7" fmla="*/ 743945 h 1387187"/>
              <a:gd name="connsiteX8" fmla="*/ 175833 w 191513"/>
              <a:gd name="connsiteY8" fmla="*/ 857250 h 1387187"/>
              <a:gd name="connsiteX9" fmla="*/ 8086 w 191513"/>
              <a:gd name="connsiteY9" fmla="*/ 962012 h 1387187"/>
              <a:gd name="connsiteX10" fmla="*/ 171975 w 191513"/>
              <a:gd name="connsiteY10" fmla="*/ 1063886 h 1387187"/>
              <a:gd name="connsiteX11" fmla="*/ 3047 w 191513"/>
              <a:gd name="connsiteY11" fmla="*/ 1143154 h 1387187"/>
              <a:gd name="connsiteX12" fmla="*/ 91866 w 191513"/>
              <a:gd name="connsiteY12" fmla="*/ 1252105 h 1387187"/>
              <a:gd name="connsiteX13" fmla="*/ 92706 w 19151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07766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07766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14548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14548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2985 w 178700"/>
              <a:gd name="connsiteY11" fmla="*/ 1143154 h 1387187"/>
              <a:gd name="connsiteX12" fmla="*/ 91804 w 178700"/>
              <a:gd name="connsiteY12" fmla="*/ 1252105 h 1387187"/>
              <a:gd name="connsiteX13" fmla="*/ 92644 w 178700"/>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7653 w 178700"/>
              <a:gd name="connsiteY11" fmla="*/ 1153829 h 1387187"/>
              <a:gd name="connsiteX12" fmla="*/ 91804 w 178700"/>
              <a:gd name="connsiteY12" fmla="*/ 1252105 h 1387187"/>
              <a:gd name="connsiteX13" fmla="*/ 92644 w 178700"/>
              <a:gd name="connsite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44199 w 178700"/>
              <a:gd name="csY12" fmla="*/ 1256543 h 1387187"/>
              <a:gd name="csX13" fmla="*/ 92644 w 178700"/>
              <a:gd name="cs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15091 w 178700"/>
              <a:gd name="csY12" fmla="*/ 1256543 h 1387187"/>
              <a:gd name="csX13" fmla="*/ 92644 w 178700"/>
              <a:gd name="csY13" fmla="*/ 1387187 h 1387187"/>
              <a:gd name="csX0" fmla="*/ 170634 w 344543"/>
              <a:gd name="csY0" fmla="*/ 0 h 1387187"/>
              <a:gd name="csX1" fmla="*/ 67 w 344543"/>
              <a:gd name="csY1" fmla="*/ 103909 h 1387187"/>
              <a:gd name="csX2" fmla="*/ 178163 w 344543"/>
              <a:gd name="csY2" fmla="*/ 200849 h 1387187"/>
              <a:gd name="csX3" fmla="*/ 2594 w 344543"/>
              <a:gd name="csY3" fmla="*/ 303141 h 1387187"/>
              <a:gd name="csX4" fmla="*/ 344542 w 344543"/>
              <a:gd name="csY4" fmla="*/ 414548 h 1387187"/>
              <a:gd name="csX5" fmla="*/ 9170 w 344543"/>
              <a:gd name="csY5" fmla="*/ 522564 h 1387187"/>
              <a:gd name="csX6" fmla="*/ 178349 w 344543"/>
              <a:gd name="csY6" fmla="*/ 631668 h 1387187"/>
              <a:gd name="csX7" fmla="*/ 5219 w 344543"/>
              <a:gd name="csY7" fmla="*/ 743945 h 1387187"/>
              <a:gd name="csX8" fmla="*/ 175828 w 344543"/>
              <a:gd name="csY8" fmla="*/ 857250 h 1387187"/>
              <a:gd name="csX9" fmla="*/ 8081 w 344543"/>
              <a:gd name="csY9" fmla="*/ 962012 h 1387187"/>
              <a:gd name="csX10" fmla="*/ 171970 w 344543"/>
              <a:gd name="csY10" fmla="*/ 1063886 h 1387187"/>
              <a:gd name="csX11" fmla="*/ 7710 w 344543"/>
              <a:gd name="csY11" fmla="*/ 1153829 h 1387187"/>
              <a:gd name="csX12" fmla="*/ 115148 w 344543"/>
              <a:gd name="csY12" fmla="*/ 1256543 h 1387187"/>
              <a:gd name="csX13" fmla="*/ 92701 w 344543"/>
              <a:gd name="csY13" fmla="*/ 1387187 h 1387187"/>
              <a:gd name="csX0" fmla="*/ 292191 w 466994"/>
              <a:gd name="csY0" fmla="*/ 0 h 1387187"/>
              <a:gd name="csX1" fmla="*/ 121624 w 466994"/>
              <a:gd name="csY1" fmla="*/ 103909 h 1387187"/>
              <a:gd name="csX2" fmla="*/ 299720 w 466994"/>
              <a:gd name="csY2" fmla="*/ 200849 h 1387187"/>
              <a:gd name="csX3" fmla="*/ 124151 w 466994"/>
              <a:gd name="csY3" fmla="*/ 303141 h 1387187"/>
              <a:gd name="csX4" fmla="*/ 466099 w 466994"/>
              <a:gd name="csY4" fmla="*/ 414548 h 1387187"/>
              <a:gd name="csX5" fmla="*/ 1776 w 466994"/>
              <a:gd name="csY5" fmla="*/ 535673 h 1387187"/>
              <a:gd name="csX6" fmla="*/ 299906 w 466994"/>
              <a:gd name="csY6" fmla="*/ 631668 h 1387187"/>
              <a:gd name="csX7" fmla="*/ 126776 w 466994"/>
              <a:gd name="csY7" fmla="*/ 743945 h 1387187"/>
              <a:gd name="csX8" fmla="*/ 297385 w 466994"/>
              <a:gd name="csY8" fmla="*/ 857250 h 1387187"/>
              <a:gd name="csX9" fmla="*/ 129638 w 466994"/>
              <a:gd name="csY9" fmla="*/ 962012 h 1387187"/>
              <a:gd name="csX10" fmla="*/ 293527 w 466994"/>
              <a:gd name="csY10" fmla="*/ 1063886 h 1387187"/>
              <a:gd name="csX11" fmla="*/ 129267 w 466994"/>
              <a:gd name="csY11" fmla="*/ 1153829 h 1387187"/>
              <a:gd name="csX12" fmla="*/ 236705 w 466994"/>
              <a:gd name="csY12" fmla="*/ 1256543 h 1387187"/>
              <a:gd name="csX13" fmla="*/ 214258 w 466994"/>
              <a:gd name="csY13" fmla="*/ 1387187 h 1387187"/>
              <a:gd name="csX0" fmla="*/ 291837 w 650206"/>
              <a:gd name="csY0" fmla="*/ 0 h 1387187"/>
              <a:gd name="csX1" fmla="*/ 121270 w 650206"/>
              <a:gd name="csY1" fmla="*/ 103909 h 1387187"/>
              <a:gd name="csX2" fmla="*/ 299366 w 650206"/>
              <a:gd name="csY2" fmla="*/ 200849 h 1387187"/>
              <a:gd name="csX3" fmla="*/ 123797 w 650206"/>
              <a:gd name="csY3" fmla="*/ 303141 h 1387187"/>
              <a:gd name="csX4" fmla="*/ 465745 w 650206"/>
              <a:gd name="csY4" fmla="*/ 414548 h 1387187"/>
              <a:gd name="csX5" fmla="*/ 1422 w 650206"/>
              <a:gd name="csY5" fmla="*/ 535673 h 1387187"/>
              <a:gd name="csX6" fmla="*/ 649556 w 650206"/>
              <a:gd name="csY6" fmla="*/ 631668 h 1387187"/>
              <a:gd name="csX7" fmla="*/ 126422 w 650206"/>
              <a:gd name="csY7" fmla="*/ 743945 h 1387187"/>
              <a:gd name="csX8" fmla="*/ 297031 w 650206"/>
              <a:gd name="csY8" fmla="*/ 857250 h 1387187"/>
              <a:gd name="csX9" fmla="*/ 129284 w 650206"/>
              <a:gd name="csY9" fmla="*/ 962012 h 1387187"/>
              <a:gd name="csX10" fmla="*/ 293173 w 650206"/>
              <a:gd name="csY10" fmla="*/ 1063886 h 1387187"/>
              <a:gd name="csX11" fmla="*/ 128913 w 650206"/>
              <a:gd name="csY11" fmla="*/ 1153829 h 1387187"/>
              <a:gd name="csX12" fmla="*/ 236351 w 650206"/>
              <a:gd name="csY12" fmla="*/ 1256543 h 1387187"/>
              <a:gd name="csX13" fmla="*/ 213904 w 650206"/>
              <a:gd name="csY13" fmla="*/ 1387187 h 1387187"/>
              <a:gd name="csX0" fmla="*/ 301241 w 658960"/>
              <a:gd name="csY0" fmla="*/ 0 h 1387187"/>
              <a:gd name="csX1" fmla="*/ 130674 w 658960"/>
              <a:gd name="csY1" fmla="*/ 103909 h 1387187"/>
              <a:gd name="csX2" fmla="*/ 308770 w 658960"/>
              <a:gd name="csY2" fmla="*/ 200849 h 1387187"/>
              <a:gd name="csX3" fmla="*/ 133201 w 658960"/>
              <a:gd name="csY3" fmla="*/ 303141 h 1387187"/>
              <a:gd name="csX4" fmla="*/ 475149 w 658960"/>
              <a:gd name="csY4" fmla="*/ 414548 h 1387187"/>
              <a:gd name="csX5" fmla="*/ 10826 w 658960"/>
              <a:gd name="csY5" fmla="*/ 535673 h 1387187"/>
              <a:gd name="csX6" fmla="*/ 658960 w 658960"/>
              <a:gd name="csY6" fmla="*/ 631668 h 1387187"/>
              <a:gd name="csX7" fmla="*/ 6878 w 658960"/>
              <a:gd name="csY7" fmla="*/ 770155 h 1387187"/>
              <a:gd name="csX8" fmla="*/ 306435 w 658960"/>
              <a:gd name="csY8" fmla="*/ 857250 h 1387187"/>
              <a:gd name="csX9" fmla="*/ 138688 w 658960"/>
              <a:gd name="csY9" fmla="*/ 962012 h 1387187"/>
              <a:gd name="csX10" fmla="*/ 302577 w 658960"/>
              <a:gd name="csY10" fmla="*/ 1063886 h 1387187"/>
              <a:gd name="csX11" fmla="*/ 138317 w 658960"/>
              <a:gd name="csY11" fmla="*/ 1153829 h 1387187"/>
              <a:gd name="csX12" fmla="*/ 245755 w 658960"/>
              <a:gd name="csY12" fmla="*/ 1256543 h 1387187"/>
              <a:gd name="csX13" fmla="*/ 223308 w 658960"/>
              <a:gd name="csY13" fmla="*/ 1387187 h 1387187"/>
              <a:gd name="csX0" fmla="*/ 475711 w 834482"/>
              <a:gd name="csY0" fmla="*/ 0 h 1387187"/>
              <a:gd name="csX1" fmla="*/ 305144 w 834482"/>
              <a:gd name="csY1" fmla="*/ 103909 h 1387187"/>
              <a:gd name="csX2" fmla="*/ 483240 w 834482"/>
              <a:gd name="csY2" fmla="*/ 200849 h 1387187"/>
              <a:gd name="csX3" fmla="*/ 307671 w 834482"/>
              <a:gd name="csY3" fmla="*/ 303141 h 1387187"/>
              <a:gd name="csX4" fmla="*/ 649619 w 834482"/>
              <a:gd name="csY4" fmla="*/ 414548 h 1387187"/>
              <a:gd name="csX5" fmla="*/ 1084 w 834482"/>
              <a:gd name="csY5" fmla="*/ 535673 h 1387187"/>
              <a:gd name="csX6" fmla="*/ 833430 w 834482"/>
              <a:gd name="csY6" fmla="*/ 631668 h 1387187"/>
              <a:gd name="csX7" fmla="*/ 181348 w 834482"/>
              <a:gd name="csY7" fmla="*/ 770155 h 1387187"/>
              <a:gd name="csX8" fmla="*/ 480905 w 834482"/>
              <a:gd name="csY8" fmla="*/ 857250 h 1387187"/>
              <a:gd name="csX9" fmla="*/ 313158 w 834482"/>
              <a:gd name="csY9" fmla="*/ 962012 h 1387187"/>
              <a:gd name="csX10" fmla="*/ 477047 w 834482"/>
              <a:gd name="csY10" fmla="*/ 1063886 h 1387187"/>
              <a:gd name="csX11" fmla="*/ 312787 w 834482"/>
              <a:gd name="csY11" fmla="*/ 1153829 h 1387187"/>
              <a:gd name="csX12" fmla="*/ 420225 w 834482"/>
              <a:gd name="csY12" fmla="*/ 1256543 h 1387187"/>
              <a:gd name="csX13" fmla="*/ 397778 w 834482"/>
              <a:gd name="csY13" fmla="*/ 1387187 h 1387187"/>
              <a:gd name="csX0" fmla="*/ 501744 w 859476"/>
              <a:gd name="csY0" fmla="*/ 0 h 1387187"/>
              <a:gd name="csX1" fmla="*/ 331177 w 859476"/>
              <a:gd name="csY1" fmla="*/ 103909 h 1387187"/>
              <a:gd name="csX2" fmla="*/ 509273 w 859476"/>
              <a:gd name="csY2" fmla="*/ 200849 h 1387187"/>
              <a:gd name="csX3" fmla="*/ 333704 w 859476"/>
              <a:gd name="csY3" fmla="*/ 303141 h 1387187"/>
              <a:gd name="csX4" fmla="*/ 675652 w 859476"/>
              <a:gd name="csY4" fmla="*/ 414548 h 1387187"/>
              <a:gd name="csX5" fmla="*/ 27117 w 859476"/>
              <a:gd name="csY5" fmla="*/ 535673 h 1387187"/>
              <a:gd name="csX6" fmla="*/ 859463 w 859476"/>
              <a:gd name="csY6" fmla="*/ 631668 h 1387187"/>
              <a:gd name="csX7" fmla="*/ 4745 w 859476"/>
              <a:gd name="csY7" fmla="*/ 770158 h 1387187"/>
              <a:gd name="csX8" fmla="*/ 506938 w 859476"/>
              <a:gd name="csY8" fmla="*/ 857250 h 1387187"/>
              <a:gd name="csX9" fmla="*/ 339191 w 859476"/>
              <a:gd name="csY9" fmla="*/ 962012 h 1387187"/>
              <a:gd name="csX10" fmla="*/ 503080 w 859476"/>
              <a:gd name="csY10" fmla="*/ 1063886 h 1387187"/>
              <a:gd name="csX11" fmla="*/ 338820 w 859476"/>
              <a:gd name="csY11" fmla="*/ 1153829 h 1387187"/>
              <a:gd name="csX12" fmla="*/ 446258 w 859476"/>
              <a:gd name="csY12" fmla="*/ 1256543 h 1387187"/>
              <a:gd name="csX13" fmla="*/ 423811 w 859476"/>
              <a:gd name="csY13" fmla="*/ 1387187 h 1387187"/>
              <a:gd name="csX0" fmla="*/ 475712 w 833461"/>
              <a:gd name="csY0" fmla="*/ 0 h 1387187"/>
              <a:gd name="csX1" fmla="*/ 305145 w 833461"/>
              <a:gd name="csY1" fmla="*/ 103909 h 1387187"/>
              <a:gd name="csX2" fmla="*/ 483241 w 833461"/>
              <a:gd name="csY2" fmla="*/ 200849 h 1387187"/>
              <a:gd name="csX3" fmla="*/ 307672 w 833461"/>
              <a:gd name="csY3" fmla="*/ 303141 h 1387187"/>
              <a:gd name="csX4" fmla="*/ 649620 w 833461"/>
              <a:gd name="csY4" fmla="*/ 414548 h 1387187"/>
              <a:gd name="csX5" fmla="*/ 1085 w 833461"/>
              <a:gd name="csY5" fmla="*/ 535673 h 1387187"/>
              <a:gd name="csX6" fmla="*/ 833431 w 833461"/>
              <a:gd name="csY6" fmla="*/ 631668 h 1387187"/>
              <a:gd name="csX7" fmla="*/ 33976 w 833461"/>
              <a:gd name="csY7" fmla="*/ 757057 h 1387187"/>
              <a:gd name="csX8" fmla="*/ 480906 w 833461"/>
              <a:gd name="csY8" fmla="*/ 857250 h 1387187"/>
              <a:gd name="csX9" fmla="*/ 313159 w 833461"/>
              <a:gd name="csY9" fmla="*/ 962012 h 1387187"/>
              <a:gd name="csX10" fmla="*/ 477048 w 833461"/>
              <a:gd name="csY10" fmla="*/ 1063886 h 1387187"/>
              <a:gd name="csX11" fmla="*/ 312788 w 833461"/>
              <a:gd name="csY11" fmla="*/ 1153829 h 1387187"/>
              <a:gd name="csX12" fmla="*/ 420226 w 833461"/>
              <a:gd name="csY12" fmla="*/ 1256543 h 1387187"/>
              <a:gd name="csX13" fmla="*/ 397779 w 833461"/>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313159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569154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681 w 833428"/>
              <a:gd name="csY0" fmla="*/ 0 h 1387187"/>
              <a:gd name="csX1" fmla="*/ 305114 w 833428"/>
              <a:gd name="csY1" fmla="*/ 103909 h 1387187"/>
              <a:gd name="csX2" fmla="*/ 483210 w 833428"/>
              <a:gd name="csY2" fmla="*/ 200849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5681 w 833428"/>
              <a:gd name="csY0" fmla="*/ 0 h 1387187"/>
              <a:gd name="csX1" fmla="*/ 305114 w 833428"/>
              <a:gd name="csY1" fmla="*/ 103909 h 1387187"/>
              <a:gd name="csX2" fmla="*/ 649002 w 833428"/>
              <a:gd name="csY2" fmla="*/ 187745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257048 w 832613"/>
              <a:gd name="csY9" fmla="*/ 962012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109678 w 832613"/>
              <a:gd name="csY9" fmla="*/ 975118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59 w 832606"/>
              <a:gd name="csY0" fmla="*/ 0 h 1387187"/>
              <a:gd name="csX1" fmla="*/ 304292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74859 w 832606"/>
              <a:gd name="csY0" fmla="*/ 0 h 1387187"/>
              <a:gd name="csX1" fmla="*/ 249027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42257 w 799988"/>
              <a:gd name="csY0" fmla="*/ 0 h 1387187"/>
              <a:gd name="csX1" fmla="*/ 216425 w 799988"/>
              <a:gd name="csY1" fmla="*/ 103909 h 1387187"/>
              <a:gd name="csX2" fmla="*/ 615578 w 799988"/>
              <a:gd name="csY2" fmla="*/ 187745 h 1387187"/>
              <a:gd name="csX3" fmla="*/ 34739 w 799988"/>
              <a:gd name="csY3" fmla="*/ 316246 h 1387187"/>
              <a:gd name="csX4" fmla="*/ 708271 w 799988"/>
              <a:gd name="csY4" fmla="*/ 427654 h 1387187"/>
              <a:gd name="csX5" fmla="*/ 22893 w 799988"/>
              <a:gd name="csY5" fmla="*/ 535673 h 1387187"/>
              <a:gd name="csX6" fmla="*/ 799976 w 799988"/>
              <a:gd name="csY6" fmla="*/ 631668 h 1387187"/>
              <a:gd name="csX7" fmla="*/ 521 w 799988"/>
              <a:gd name="csY7" fmla="*/ 757057 h 1387187"/>
              <a:gd name="csX8" fmla="*/ 668500 w 799988"/>
              <a:gd name="csY8" fmla="*/ 883463 h 1387187"/>
              <a:gd name="csX9" fmla="*/ 77069 w 799988"/>
              <a:gd name="csY9" fmla="*/ 975118 h 1387187"/>
              <a:gd name="csX10" fmla="*/ 535699 w 799988"/>
              <a:gd name="csY10" fmla="*/ 1063886 h 1387187"/>
              <a:gd name="csX11" fmla="*/ 279333 w 799988"/>
              <a:gd name="csY11" fmla="*/ 1153829 h 1387187"/>
              <a:gd name="csX12" fmla="*/ 386771 w 799988"/>
              <a:gd name="csY12" fmla="*/ 1256543 h 1387187"/>
              <a:gd name="csX13" fmla="*/ 364324 w 799988"/>
              <a:gd name="csY13" fmla="*/ 1387187 h 1387187"/>
              <a:gd name="csX0" fmla="*/ 474861 w 832607"/>
              <a:gd name="csY0" fmla="*/ 0 h 1387187"/>
              <a:gd name="csX1" fmla="*/ 249029 w 832607"/>
              <a:gd name="csY1" fmla="*/ 103909 h 1387187"/>
              <a:gd name="csX2" fmla="*/ 648182 w 832607"/>
              <a:gd name="csY2" fmla="*/ 187745 h 1387187"/>
              <a:gd name="csX3" fmla="*/ 67343 w 832607"/>
              <a:gd name="csY3" fmla="*/ 316246 h 1387187"/>
              <a:gd name="csX4" fmla="*/ 740875 w 832607"/>
              <a:gd name="csY4" fmla="*/ 427654 h 1387187"/>
              <a:gd name="csX5" fmla="*/ 233 w 832607"/>
              <a:gd name="csY5" fmla="*/ 535673 h 1387187"/>
              <a:gd name="csX6" fmla="*/ 832580 w 832607"/>
              <a:gd name="csY6" fmla="*/ 631668 h 1387187"/>
              <a:gd name="csX7" fmla="*/ 33125 w 832607"/>
              <a:gd name="csY7" fmla="*/ 757057 h 1387187"/>
              <a:gd name="csX8" fmla="*/ 701104 w 832607"/>
              <a:gd name="csY8" fmla="*/ 883463 h 1387187"/>
              <a:gd name="csX9" fmla="*/ 109673 w 832607"/>
              <a:gd name="csY9" fmla="*/ 975118 h 1387187"/>
              <a:gd name="csX10" fmla="*/ 568303 w 832607"/>
              <a:gd name="csY10" fmla="*/ 1063886 h 1387187"/>
              <a:gd name="csX11" fmla="*/ 311937 w 832607"/>
              <a:gd name="csY11" fmla="*/ 1153829 h 1387187"/>
              <a:gd name="csX12" fmla="*/ 419375 w 832607"/>
              <a:gd name="csY12" fmla="*/ 1256543 h 1387187"/>
              <a:gd name="csX13" fmla="*/ 396928 w 832607"/>
              <a:gd name="csY13" fmla="*/ 1387187 h 1387187"/>
              <a:gd name="csX0" fmla="*/ 479077 w 836795"/>
              <a:gd name="csY0" fmla="*/ 0 h 1387187"/>
              <a:gd name="csX1" fmla="*/ 253245 w 836795"/>
              <a:gd name="csY1" fmla="*/ 103909 h 1387187"/>
              <a:gd name="csX2" fmla="*/ 652398 w 836795"/>
              <a:gd name="csY2" fmla="*/ 187745 h 1387187"/>
              <a:gd name="csX3" fmla="*/ 71559 w 836795"/>
              <a:gd name="csY3" fmla="*/ 316246 h 1387187"/>
              <a:gd name="csX4" fmla="*/ 745091 w 836795"/>
              <a:gd name="csY4" fmla="*/ 427654 h 1387187"/>
              <a:gd name="csX5" fmla="*/ 4449 w 836795"/>
              <a:gd name="csY5" fmla="*/ 535673 h 1387187"/>
              <a:gd name="csX6" fmla="*/ 836796 w 836795"/>
              <a:gd name="csY6" fmla="*/ 631668 h 1387187"/>
              <a:gd name="csX7" fmla="*/ 498 w 836795"/>
              <a:gd name="csY7" fmla="*/ 783271 h 1387187"/>
              <a:gd name="csX8" fmla="*/ 705320 w 836795"/>
              <a:gd name="csY8" fmla="*/ 883463 h 1387187"/>
              <a:gd name="csX9" fmla="*/ 113889 w 836795"/>
              <a:gd name="csY9" fmla="*/ 975118 h 1387187"/>
              <a:gd name="csX10" fmla="*/ 572519 w 836795"/>
              <a:gd name="csY10" fmla="*/ 1063886 h 1387187"/>
              <a:gd name="csX11" fmla="*/ 316153 w 836795"/>
              <a:gd name="csY11" fmla="*/ 1153829 h 1387187"/>
              <a:gd name="csX12" fmla="*/ 423591 w 836795"/>
              <a:gd name="csY12" fmla="*/ 1256543 h 1387187"/>
              <a:gd name="csX13" fmla="*/ 401144 w 836795"/>
              <a:gd name="csY13" fmla="*/ 1387187 h 1387187"/>
              <a:gd name="csX0" fmla="*/ 479077 w 836797"/>
              <a:gd name="csY0" fmla="*/ 0 h 1583766"/>
              <a:gd name="csX1" fmla="*/ 253245 w 836797"/>
              <a:gd name="csY1" fmla="*/ 103909 h 1583766"/>
              <a:gd name="csX2" fmla="*/ 652398 w 836797"/>
              <a:gd name="csY2" fmla="*/ 187745 h 1583766"/>
              <a:gd name="csX3" fmla="*/ 71559 w 836797"/>
              <a:gd name="csY3" fmla="*/ 316246 h 1583766"/>
              <a:gd name="csX4" fmla="*/ 745091 w 836797"/>
              <a:gd name="csY4" fmla="*/ 427654 h 1583766"/>
              <a:gd name="csX5" fmla="*/ 4449 w 836797"/>
              <a:gd name="csY5" fmla="*/ 535673 h 1583766"/>
              <a:gd name="csX6" fmla="*/ 836796 w 836797"/>
              <a:gd name="csY6" fmla="*/ 631668 h 1583766"/>
              <a:gd name="csX7" fmla="*/ 498 w 836797"/>
              <a:gd name="csY7" fmla="*/ 783271 h 1583766"/>
              <a:gd name="csX8" fmla="*/ 705320 w 836797"/>
              <a:gd name="csY8" fmla="*/ 883463 h 1583766"/>
              <a:gd name="csX9" fmla="*/ 113889 w 836797"/>
              <a:gd name="csY9" fmla="*/ 975118 h 1583766"/>
              <a:gd name="csX10" fmla="*/ 572519 w 836797"/>
              <a:gd name="csY10" fmla="*/ 1063886 h 1583766"/>
              <a:gd name="csX11" fmla="*/ 316153 w 836797"/>
              <a:gd name="csY11" fmla="*/ 1153829 h 1583766"/>
              <a:gd name="csX12" fmla="*/ 423591 w 836797"/>
              <a:gd name="csY12" fmla="*/ 1256543 h 1583766"/>
              <a:gd name="csX13" fmla="*/ 401143 w 836797"/>
              <a:gd name="csY13" fmla="*/ 1583766 h 1583766"/>
              <a:gd name="csX0" fmla="*/ 479077 w 836795"/>
              <a:gd name="csY0" fmla="*/ 42649 h 1626415"/>
              <a:gd name="csX1" fmla="*/ 447072 w 836795"/>
              <a:gd name="csY1" fmla="*/ 3635 h 1626415"/>
              <a:gd name="csX2" fmla="*/ 253245 w 836795"/>
              <a:gd name="csY2" fmla="*/ 146558 h 1626415"/>
              <a:gd name="csX3" fmla="*/ 652398 w 836795"/>
              <a:gd name="csY3" fmla="*/ 230394 h 1626415"/>
              <a:gd name="csX4" fmla="*/ 71559 w 836795"/>
              <a:gd name="csY4" fmla="*/ 358895 h 1626415"/>
              <a:gd name="csX5" fmla="*/ 745091 w 836795"/>
              <a:gd name="csY5" fmla="*/ 470303 h 1626415"/>
              <a:gd name="csX6" fmla="*/ 4449 w 836795"/>
              <a:gd name="csY6" fmla="*/ 578322 h 1626415"/>
              <a:gd name="csX7" fmla="*/ 836796 w 836795"/>
              <a:gd name="csY7" fmla="*/ 674317 h 1626415"/>
              <a:gd name="csX8" fmla="*/ 498 w 836795"/>
              <a:gd name="csY8" fmla="*/ 825920 h 1626415"/>
              <a:gd name="csX9" fmla="*/ 705320 w 836795"/>
              <a:gd name="csY9" fmla="*/ 926112 h 1626415"/>
              <a:gd name="csX10" fmla="*/ 113889 w 836795"/>
              <a:gd name="csY10" fmla="*/ 1017767 h 1626415"/>
              <a:gd name="csX11" fmla="*/ 572519 w 836795"/>
              <a:gd name="csY11" fmla="*/ 1106535 h 1626415"/>
              <a:gd name="csX12" fmla="*/ 316153 w 836795"/>
              <a:gd name="csY12" fmla="*/ 1196478 h 1626415"/>
              <a:gd name="csX13" fmla="*/ 423591 w 836795"/>
              <a:gd name="csY13" fmla="*/ 1299192 h 1626415"/>
              <a:gd name="csX14" fmla="*/ 401143 w 836795"/>
              <a:gd name="csY14" fmla="*/ 1626415 h 1626415"/>
              <a:gd name="csX0" fmla="*/ 479077 w 836797"/>
              <a:gd name="csY0" fmla="*/ 408788 h 1992554"/>
              <a:gd name="csX1" fmla="*/ 447071 w 836797"/>
              <a:gd name="csY1" fmla="*/ 522 h 1992554"/>
              <a:gd name="csX2" fmla="*/ 253245 w 836797"/>
              <a:gd name="csY2" fmla="*/ 512697 h 1992554"/>
              <a:gd name="csX3" fmla="*/ 652398 w 836797"/>
              <a:gd name="csY3" fmla="*/ 596533 h 1992554"/>
              <a:gd name="csX4" fmla="*/ 71559 w 836797"/>
              <a:gd name="csY4" fmla="*/ 725034 h 1992554"/>
              <a:gd name="csX5" fmla="*/ 745091 w 836797"/>
              <a:gd name="csY5" fmla="*/ 836442 h 1992554"/>
              <a:gd name="csX6" fmla="*/ 4449 w 836797"/>
              <a:gd name="csY6" fmla="*/ 944461 h 1992554"/>
              <a:gd name="csX7" fmla="*/ 836796 w 836797"/>
              <a:gd name="csY7" fmla="*/ 1040456 h 1992554"/>
              <a:gd name="csX8" fmla="*/ 498 w 836797"/>
              <a:gd name="csY8" fmla="*/ 1192059 h 1992554"/>
              <a:gd name="csX9" fmla="*/ 705320 w 836797"/>
              <a:gd name="csY9" fmla="*/ 1292251 h 1992554"/>
              <a:gd name="csX10" fmla="*/ 113889 w 836797"/>
              <a:gd name="csY10" fmla="*/ 1383906 h 1992554"/>
              <a:gd name="csX11" fmla="*/ 572519 w 836797"/>
              <a:gd name="csY11" fmla="*/ 1472674 h 1992554"/>
              <a:gd name="csX12" fmla="*/ 316153 w 836797"/>
              <a:gd name="csY12" fmla="*/ 1562617 h 1992554"/>
              <a:gd name="csX13" fmla="*/ 423591 w 836797"/>
              <a:gd name="csY13" fmla="*/ 1665331 h 1992554"/>
              <a:gd name="csX14" fmla="*/ 401143 w 836797"/>
              <a:gd name="csY14" fmla="*/ 1992554 h 1992554"/>
              <a:gd name="csX0" fmla="*/ 479077 w 836795"/>
              <a:gd name="csY0" fmla="*/ 151088 h 1734854"/>
              <a:gd name="csX1" fmla="*/ 368313 w 836795"/>
              <a:gd name="csY1" fmla="*/ 1305 h 1734854"/>
              <a:gd name="csX2" fmla="*/ 253245 w 836795"/>
              <a:gd name="csY2" fmla="*/ 254997 h 1734854"/>
              <a:gd name="csX3" fmla="*/ 652398 w 836795"/>
              <a:gd name="csY3" fmla="*/ 338833 h 1734854"/>
              <a:gd name="csX4" fmla="*/ 71559 w 836795"/>
              <a:gd name="csY4" fmla="*/ 467334 h 1734854"/>
              <a:gd name="csX5" fmla="*/ 745091 w 836795"/>
              <a:gd name="csY5" fmla="*/ 578742 h 1734854"/>
              <a:gd name="csX6" fmla="*/ 4449 w 836795"/>
              <a:gd name="csY6" fmla="*/ 686761 h 1734854"/>
              <a:gd name="csX7" fmla="*/ 836796 w 836795"/>
              <a:gd name="csY7" fmla="*/ 782756 h 1734854"/>
              <a:gd name="csX8" fmla="*/ 498 w 836795"/>
              <a:gd name="csY8" fmla="*/ 934359 h 1734854"/>
              <a:gd name="csX9" fmla="*/ 705320 w 836795"/>
              <a:gd name="csY9" fmla="*/ 1034551 h 1734854"/>
              <a:gd name="csX10" fmla="*/ 113889 w 836795"/>
              <a:gd name="csY10" fmla="*/ 1126206 h 1734854"/>
              <a:gd name="csX11" fmla="*/ 572519 w 836795"/>
              <a:gd name="csY11" fmla="*/ 1214974 h 1734854"/>
              <a:gd name="csX12" fmla="*/ 316153 w 836795"/>
              <a:gd name="csY12" fmla="*/ 1304917 h 1734854"/>
              <a:gd name="csX13" fmla="*/ 423591 w 836795"/>
              <a:gd name="csY13" fmla="*/ 1407631 h 1734854"/>
              <a:gd name="csX14" fmla="*/ 401143 w 836795"/>
              <a:gd name="csY14" fmla="*/ 1734854 h 1734854"/>
              <a:gd name="csX0" fmla="*/ 557833 w 836797"/>
              <a:gd name="csY0" fmla="*/ 136 h 1971617"/>
              <a:gd name="csX1" fmla="*/ 368313 w 836797"/>
              <a:gd name="csY1" fmla="*/ 238068 h 1971617"/>
              <a:gd name="csX2" fmla="*/ 253245 w 836797"/>
              <a:gd name="csY2" fmla="*/ 491760 h 1971617"/>
              <a:gd name="csX3" fmla="*/ 652398 w 836797"/>
              <a:gd name="csY3" fmla="*/ 575596 h 1971617"/>
              <a:gd name="csX4" fmla="*/ 71559 w 836797"/>
              <a:gd name="csY4" fmla="*/ 704097 h 1971617"/>
              <a:gd name="csX5" fmla="*/ 745091 w 836797"/>
              <a:gd name="csY5" fmla="*/ 815505 h 1971617"/>
              <a:gd name="csX6" fmla="*/ 4449 w 836797"/>
              <a:gd name="csY6" fmla="*/ 923524 h 1971617"/>
              <a:gd name="csX7" fmla="*/ 836796 w 836797"/>
              <a:gd name="csY7" fmla="*/ 1019519 h 1971617"/>
              <a:gd name="csX8" fmla="*/ 498 w 836797"/>
              <a:gd name="csY8" fmla="*/ 1171122 h 1971617"/>
              <a:gd name="csX9" fmla="*/ 705320 w 836797"/>
              <a:gd name="csY9" fmla="*/ 1271314 h 1971617"/>
              <a:gd name="csX10" fmla="*/ 113889 w 836797"/>
              <a:gd name="csY10" fmla="*/ 1362969 h 1971617"/>
              <a:gd name="csX11" fmla="*/ 572519 w 836797"/>
              <a:gd name="csY11" fmla="*/ 1451737 h 1971617"/>
              <a:gd name="csX12" fmla="*/ 316153 w 836797"/>
              <a:gd name="csY12" fmla="*/ 1541680 h 1971617"/>
              <a:gd name="csX13" fmla="*/ 423591 w 836797"/>
              <a:gd name="csY13" fmla="*/ 1644394 h 1971617"/>
              <a:gd name="csX14" fmla="*/ 401143 w 836797"/>
              <a:gd name="csY14" fmla="*/ 1971617 h 1971617"/>
              <a:gd name="csX0" fmla="*/ 557833 w 836795"/>
              <a:gd name="csY0" fmla="*/ 88 h 1971569"/>
              <a:gd name="csX1" fmla="*/ 486449 w 836795"/>
              <a:gd name="csY1" fmla="*/ 367260 h 1971569"/>
              <a:gd name="csX2" fmla="*/ 253245 w 836795"/>
              <a:gd name="csY2" fmla="*/ 491712 h 1971569"/>
              <a:gd name="csX3" fmla="*/ 652398 w 836795"/>
              <a:gd name="csY3" fmla="*/ 575548 h 1971569"/>
              <a:gd name="csX4" fmla="*/ 71559 w 836795"/>
              <a:gd name="csY4" fmla="*/ 704049 h 1971569"/>
              <a:gd name="csX5" fmla="*/ 745091 w 836795"/>
              <a:gd name="csY5" fmla="*/ 815457 h 1971569"/>
              <a:gd name="csX6" fmla="*/ 4449 w 836795"/>
              <a:gd name="csY6" fmla="*/ 923476 h 1971569"/>
              <a:gd name="csX7" fmla="*/ 836796 w 836795"/>
              <a:gd name="csY7" fmla="*/ 1019471 h 1971569"/>
              <a:gd name="csX8" fmla="*/ 498 w 836795"/>
              <a:gd name="csY8" fmla="*/ 1171074 h 1971569"/>
              <a:gd name="csX9" fmla="*/ 705320 w 836795"/>
              <a:gd name="csY9" fmla="*/ 1271266 h 1971569"/>
              <a:gd name="csX10" fmla="*/ 113889 w 836795"/>
              <a:gd name="csY10" fmla="*/ 1362921 h 1971569"/>
              <a:gd name="csX11" fmla="*/ 572519 w 836795"/>
              <a:gd name="csY11" fmla="*/ 1451689 h 1971569"/>
              <a:gd name="csX12" fmla="*/ 316153 w 836795"/>
              <a:gd name="csY12" fmla="*/ 1541632 h 1971569"/>
              <a:gd name="csX13" fmla="*/ 423591 w 836795"/>
              <a:gd name="csY13" fmla="*/ 1644346 h 1971569"/>
              <a:gd name="csX14" fmla="*/ 401143 w 836795"/>
              <a:gd name="csY14" fmla="*/ 1971569 h 1971569"/>
              <a:gd name="csX0" fmla="*/ 459383 w 836797"/>
              <a:gd name="csY0" fmla="*/ 136 h 1842373"/>
              <a:gd name="csX1" fmla="*/ 486449 w 836797"/>
              <a:gd name="csY1" fmla="*/ 238064 h 1842373"/>
              <a:gd name="csX2" fmla="*/ 253245 w 836797"/>
              <a:gd name="csY2" fmla="*/ 362516 h 1842373"/>
              <a:gd name="csX3" fmla="*/ 652398 w 836797"/>
              <a:gd name="csY3" fmla="*/ 446352 h 1842373"/>
              <a:gd name="csX4" fmla="*/ 71559 w 836797"/>
              <a:gd name="csY4" fmla="*/ 574853 h 1842373"/>
              <a:gd name="csX5" fmla="*/ 745091 w 836797"/>
              <a:gd name="csY5" fmla="*/ 686261 h 1842373"/>
              <a:gd name="csX6" fmla="*/ 4449 w 836797"/>
              <a:gd name="csY6" fmla="*/ 794280 h 1842373"/>
              <a:gd name="csX7" fmla="*/ 836796 w 836797"/>
              <a:gd name="csY7" fmla="*/ 890275 h 1842373"/>
              <a:gd name="csX8" fmla="*/ 498 w 836797"/>
              <a:gd name="csY8" fmla="*/ 1041878 h 1842373"/>
              <a:gd name="csX9" fmla="*/ 705320 w 836797"/>
              <a:gd name="csY9" fmla="*/ 1142070 h 1842373"/>
              <a:gd name="csX10" fmla="*/ 113889 w 836797"/>
              <a:gd name="csY10" fmla="*/ 1233725 h 1842373"/>
              <a:gd name="csX11" fmla="*/ 572519 w 836797"/>
              <a:gd name="csY11" fmla="*/ 1322493 h 1842373"/>
              <a:gd name="csX12" fmla="*/ 316153 w 836797"/>
              <a:gd name="csY12" fmla="*/ 1412436 h 1842373"/>
              <a:gd name="csX13" fmla="*/ 423591 w 836797"/>
              <a:gd name="csY13" fmla="*/ 1515150 h 1842373"/>
              <a:gd name="csX14" fmla="*/ 401143 w 836797"/>
              <a:gd name="csY14" fmla="*/ 1842373 h 1842373"/>
              <a:gd name="csX0" fmla="*/ 459383 w 836795"/>
              <a:gd name="csY0" fmla="*/ 119 h 1842356"/>
              <a:gd name="csX1" fmla="*/ 427381 w 836795"/>
              <a:gd name="csY1" fmla="*/ 274972 h 1842356"/>
              <a:gd name="csX2" fmla="*/ 253245 w 836795"/>
              <a:gd name="csY2" fmla="*/ 362499 h 1842356"/>
              <a:gd name="csX3" fmla="*/ 652398 w 836795"/>
              <a:gd name="csY3" fmla="*/ 446335 h 1842356"/>
              <a:gd name="csX4" fmla="*/ 71559 w 836795"/>
              <a:gd name="csY4" fmla="*/ 574836 h 1842356"/>
              <a:gd name="csX5" fmla="*/ 745091 w 836795"/>
              <a:gd name="csY5" fmla="*/ 686244 h 1842356"/>
              <a:gd name="csX6" fmla="*/ 4449 w 836795"/>
              <a:gd name="csY6" fmla="*/ 794263 h 1842356"/>
              <a:gd name="csX7" fmla="*/ 836796 w 836795"/>
              <a:gd name="csY7" fmla="*/ 890258 h 1842356"/>
              <a:gd name="csX8" fmla="*/ 498 w 836795"/>
              <a:gd name="csY8" fmla="*/ 1041861 h 1842356"/>
              <a:gd name="csX9" fmla="*/ 705320 w 836795"/>
              <a:gd name="csY9" fmla="*/ 1142053 h 1842356"/>
              <a:gd name="csX10" fmla="*/ 113889 w 836795"/>
              <a:gd name="csY10" fmla="*/ 1233708 h 1842356"/>
              <a:gd name="csX11" fmla="*/ 572519 w 836795"/>
              <a:gd name="csY11" fmla="*/ 1322476 h 1842356"/>
              <a:gd name="csX12" fmla="*/ 316153 w 836795"/>
              <a:gd name="csY12" fmla="*/ 1412419 h 1842356"/>
              <a:gd name="csX13" fmla="*/ 423591 w 836795"/>
              <a:gd name="csY13" fmla="*/ 1515133 h 1842356"/>
              <a:gd name="csX14" fmla="*/ 401143 w 836795"/>
              <a:gd name="csY14" fmla="*/ 1842356 h 18423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836795" h="1842356">
                <a:moveTo>
                  <a:pt x="459383" y="119"/>
                </a:moveTo>
                <a:cubicBezTo>
                  <a:pt x="454049" y="-6383"/>
                  <a:pt x="465020" y="257654"/>
                  <a:pt x="427381" y="274972"/>
                </a:cubicBezTo>
                <a:cubicBezTo>
                  <a:pt x="389742" y="292290"/>
                  <a:pt x="215742" y="333939"/>
                  <a:pt x="253245" y="362499"/>
                </a:cubicBezTo>
                <a:cubicBezTo>
                  <a:pt x="290748" y="391059"/>
                  <a:pt x="682679" y="410946"/>
                  <a:pt x="652398" y="446335"/>
                </a:cubicBezTo>
                <a:cubicBezTo>
                  <a:pt x="622117" y="481724"/>
                  <a:pt x="56110" y="534851"/>
                  <a:pt x="71559" y="574836"/>
                </a:cubicBezTo>
                <a:cubicBezTo>
                  <a:pt x="87008" y="614821"/>
                  <a:pt x="756276" y="649673"/>
                  <a:pt x="745091" y="686244"/>
                </a:cubicBezTo>
                <a:cubicBezTo>
                  <a:pt x="733906" y="722815"/>
                  <a:pt x="-10835" y="760261"/>
                  <a:pt x="4449" y="794263"/>
                </a:cubicBezTo>
                <a:cubicBezTo>
                  <a:pt x="19733" y="828265"/>
                  <a:pt x="837454" y="848992"/>
                  <a:pt x="836796" y="890258"/>
                </a:cubicBezTo>
                <a:cubicBezTo>
                  <a:pt x="836138" y="931524"/>
                  <a:pt x="22411" y="999895"/>
                  <a:pt x="498" y="1041861"/>
                </a:cubicBezTo>
                <a:cubicBezTo>
                  <a:pt x="-21415" y="1083827"/>
                  <a:pt x="686422" y="1110079"/>
                  <a:pt x="705320" y="1142053"/>
                </a:cubicBezTo>
                <a:cubicBezTo>
                  <a:pt x="724219" y="1174028"/>
                  <a:pt x="136022" y="1203638"/>
                  <a:pt x="113889" y="1233708"/>
                </a:cubicBezTo>
                <a:cubicBezTo>
                  <a:pt x="91756" y="1263778"/>
                  <a:pt x="538808" y="1292691"/>
                  <a:pt x="572519" y="1322476"/>
                </a:cubicBezTo>
                <a:cubicBezTo>
                  <a:pt x="606230" y="1352261"/>
                  <a:pt x="340974" y="1380310"/>
                  <a:pt x="316153" y="1412419"/>
                </a:cubicBezTo>
                <a:cubicBezTo>
                  <a:pt x="291332" y="1444529"/>
                  <a:pt x="407139" y="1480497"/>
                  <a:pt x="423591" y="1515133"/>
                </a:cubicBezTo>
                <a:cubicBezTo>
                  <a:pt x="426723" y="1564587"/>
                  <a:pt x="381230" y="1799930"/>
                  <a:pt x="401143" y="1842356"/>
                </a:cubicBezTo>
              </a:path>
            </a:pathLst>
          </a:custGeom>
          <a:noFill/>
          <a:ln w="35560" cap="flat">
            <a:solidFill>
              <a:srgbClr val="DF3B3B">
                <a:alpha val="49804"/>
              </a:srgbClr>
            </a:solidFill>
            <a:prstDash val="solid"/>
            <a:miter lim="800000"/>
            <a:headEnd type="none" w="med" len="med"/>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icrosoft New Tai Lue"/>
              <a:ea typeface="+mn-ea"/>
              <a:cs typeface="+mn-cs"/>
            </a:endParaRPr>
          </a:p>
        </p:txBody>
      </p:sp>
      <p:sp>
        <p:nvSpPr>
          <p:cNvPr id="2840" name="Freeform: Shape 2839">
            <a:extLst>
              <a:ext uri="{FF2B5EF4-FFF2-40B4-BE49-F238E27FC236}">
                <a16:creationId xmlns:a16="http://schemas.microsoft.com/office/drawing/2014/main" id="{BC7C5A13-C240-136A-6821-54404D9CB557}"/>
              </a:ext>
            </a:extLst>
          </p:cNvPr>
          <p:cNvSpPr/>
          <p:nvPr/>
        </p:nvSpPr>
        <p:spPr>
          <a:xfrm rot="5400000" flipH="1">
            <a:off x="4650213" y="4035028"/>
            <a:ext cx="133156" cy="488053"/>
          </a:xfrm>
          <a:custGeom>
            <a:avLst/>
            <a:gdLst>
              <a:gd name="connsiteX0" fmla="*/ 91134 w 195046"/>
              <a:gd name="connsiteY0" fmla="*/ 0 h 1387187"/>
              <a:gd name="connsiteX1" fmla="*/ 2811 w 195046"/>
              <a:gd name="connsiteY1" fmla="*/ 103909 h 1387187"/>
              <a:gd name="connsiteX2" fmla="*/ 184652 w 195046"/>
              <a:gd name="connsiteY2" fmla="*/ 187037 h 1387187"/>
              <a:gd name="connsiteX3" fmla="*/ 13202 w 195046"/>
              <a:gd name="connsiteY3" fmla="*/ 306532 h 1387187"/>
              <a:gd name="connsiteX4" fmla="*/ 189847 w 195046"/>
              <a:gd name="connsiteY4" fmla="*/ 431223 h 1387187"/>
              <a:gd name="connsiteX5" fmla="*/ 33984 w 195046"/>
              <a:gd name="connsiteY5" fmla="*/ 519546 h 1387187"/>
              <a:gd name="connsiteX6" fmla="*/ 174261 w 195046"/>
              <a:gd name="connsiteY6" fmla="*/ 628650 h 1387187"/>
              <a:gd name="connsiteX7" fmla="*/ 13202 w 195046"/>
              <a:gd name="connsiteY7" fmla="*/ 774123 h 1387187"/>
              <a:gd name="connsiteX8" fmla="*/ 189847 w 195046"/>
              <a:gd name="connsiteY8" fmla="*/ 857250 h 1387187"/>
              <a:gd name="connsiteX9" fmla="*/ 13202 w 195046"/>
              <a:gd name="connsiteY9" fmla="*/ 981941 h 1387187"/>
              <a:gd name="connsiteX10" fmla="*/ 195043 w 195046"/>
              <a:gd name="connsiteY10" fmla="*/ 1091046 h 1387187"/>
              <a:gd name="connsiteX11" fmla="*/ 8007 w 195046"/>
              <a:gd name="connsiteY11" fmla="*/ 1179368 h 1387187"/>
              <a:gd name="connsiteX12" fmla="*/ 111916 w 195046"/>
              <a:gd name="connsiteY12" fmla="*/ 1252105 h 1387187"/>
              <a:gd name="connsiteX13" fmla="*/ 106720 w 195046"/>
              <a:gd name="connsiteY13" fmla="*/ 1387187 h 1387187"/>
              <a:gd name="connsiteX0" fmla="*/ 181842 w 192235"/>
              <a:gd name="connsiteY0" fmla="*/ 0 h 1387187"/>
              <a:gd name="connsiteX1" fmla="*/ 0 w 192235"/>
              <a:gd name="connsiteY1" fmla="*/ 103909 h 1387187"/>
              <a:gd name="connsiteX2" fmla="*/ 181841 w 192235"/>
              <a:gd name="connsiteY2" fmla="*/ 187037 h 1387187"/>
              <a:gd name="connsiteX3" fmla="*/ 10391 w 192235"/>
              <a:gd name="connsiteY3" fmla="*/ 306532 h 1387187"/>
              <a:gd name="connsiteX4" fmla="*/ 187036 w 192235"/>
              <a:gd name="connsiteY4" fmla="*/ 431223 h 1387187"/>
              <a:gd name="connsiteX5" fmla="*/ 31173 w 192235"/>
              <a:gd name="connsiteY5" fmla="*/ 519546 h 1387187"/>
              <a:gd name="connsiteX6" fmla="*/ 171450 w 192235"/>
              <a:gd name="connsiteY6" fmla="*/ 628650 h 1387187"/>
              <a:gd name="connsiteX7" fmla="*/ 10391 w 192235"/>
              <a:gd name="connsiteY7" fmla="*/ 774123 h 1387187"/>
              <a:gd name="connsiteX8" fmla="*/ 187036 w 192235"/>
              <a:gd name="connsiteY8" fmla="*/ 857250 h 1387187"/>
              <a:gd name="connsiteX9" fmla="*/ 10391 w 192235"/>
              <a:gd name="connsiteY9" fmla="*/ 981941 h 1387187"/>
              <a:gd name="connsiteX10" fmla="*/ 192232 w 192235"/>
              <a:gd name="connsiteY10" fmla="*/ 1091046 h 1387187"/>
              <a:gd name="connsiteX11" fmla="*/ 5196 w 192235"/>
              <a:gd name="connsiteY11" fmla="*/ 1179368 h 1387187"/>
              <a:gd name="connsiteX12" fmla="*/ 109105 w 192235"/>
              <a:gd name="connsiteY12" fmla="*/ 1252105 h 1387187"/>
              <a:gd name="connsiteX13" fmla="*/ 103909 w 192235"/>
              <a:gd name="connsiteY13" fmla="*/ 1387187 h 1387187"/>
              <a:gd name="connsiteX0" fmla="*/ 181858 w 192260"/>
              <a:gd name="connsiteY0" fmla="*/ 0 h 1387187"/>
              <a:gd name="connsiteX1" fmla="*/ 16 w 192260"/>
              <a:gd name="connsiteY1" fmla="*/ 103909 h 1387187"/>
              <a:gd name="connsiteX2" fmla="*/ 192248 w 192260"/>
              <a:gd name="connsiteY2" fmla="*/ 218210 h 1387187"/>
              <a:gd name="connsiteX3" fmla="*/ 10407 w 192260"/>
              <a:gd name="connsiteY3" fmla="*/ 306532 h 1387187"/>
              <a:gd name="connsiteX4" fmla="*/ 187052 w 192260"/>
              <a:gd name="connsiteY4" fmla="*/ 431223 h 1387187"/>
              <a:gd name="connsiteX5" fmla="*/ 31189 w 192260"/>
              <a:gd name="connsiteY5" fmla="*/ 519546 h 1387187"/>
              <a:gd name="connsiteX6" fmla="*/ 171466 w 192260"/>
              <a:gd name="connsiteY6" fmla="*/ 628650 h 1387187"/>
              <a:gd name="connsiteX7" fmla="*/ 10407 w 192260"/>
              <a:gd name="connsiteY7" fmla="*/ 774123 h 1387187"/>
              <a:gd name="connsiteX8" fmla="*/ 187052 w 192260"/>
              <a:gd name="connsiteY8" fmla="*/ 857250 h 1387187"/>
              <a:gd name="connsiteX9" fmla="*/ 10407 w 192260"/>
              <a:gd name="connsiteY9" fmla="*/ 981941 h 1387187"/>
              <a:gd name="connsiteX10" fmla="*/ 192248 w 192260"/>
              <a:gd name="connsiteY10" fmla="*/ 1091046 h 1387187"/>
              <a:gd name="connsiteX11" fmla="*/ 5212 w 192260"/>
              <a:gd name="connsiteY11" fmla="*/ 1179368 h 1387187"/>
              <a:gd name="connsiteX12" fmla="*/ 109121 w 192260"/>
              <a:gd name="connsiteY12" fmla="*/ 1252105 h 1387187"/>
              <a:gd name="connsiteX13" fmla="*/ 103925 w 192260"/>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8136"/>
              <a:gd name="connsiteY0" fmla="*/ 0 h 1387187"/>
              <a:gd name="connsiteX1" fmla="*/ 16 w 208136"/>
              <a:gd name="connsiteY1" fmla="*/ 103909 h 1387187"/>
              <a:gd name="connsiteX2" fmla="*/ 192248 w 208136"/>
              <a:gd name="connsiteY2" fmla="*/ 218210 h 1387187"/>
              <a:gd name="connsiteX3" fmla="*/ 10407 w 208136"/>
              <a:gd name="connsiteY3" fmla="*/ 306532 h 1387187"/>
              <a:gd name="connsiteX4" fmla="*/ 207833 w 208136"/>
              <a:gd name="connsiteY4" fmla="*/ 394855 h 1387187"/>
              <a:gd name="connsiteX5" fmla="*/ 31189 w 208136"/>
              <a:gd name="connsiteY5" fmla="*/ 519546 h 1387187"/>
              <a:gd name="connsiteX6" fmla="*/ 171466 w 208136"/>
              <a:gd name="connsiteY6" fmla="*/ 628650 h 1387187"/>
              <a:gd name="connsiteX7" fmla="*/ 10407 w 208136"/>
              <a:gd name="connsiteY7" fmla="*/ 774123 h 1387187"/>
              <a:gd name="connsiteX8" fmla="*/ 187052 w 208136"/>
              <a:gd name="connsiteY8" fmla="*/ 857250 h 1387187"/>
              <a:gd name="connsiteX9" fmla="*/ 10407 w 208136"/>
              <a:gd name="connsiteY9" fmla="*/ 981941 h 1387187"/>
              <a:gd name="connsiteX10" fmla="*/ 192248 w 208136"/>
              <a:gd name="connsiteY10" fmla="*/ 1091046 h 1387187"/>
              <a:gd name="connsiteX11" fmla="*/ 5212 w 208136"/>
              <a:gd name="connsiteY11" fmla="*/ 1179368 h 1387187"/>
              <a:gd name="connsiteX12" fmla="*/ 109121 w 208136"/>
              <a:gd name="connsiteY12" fmla="*/ 1252105 h 1387187"/>
              <a:gd name="connsiteX13" fmla="*/ 103925 w 208136"/>
              <a:gd name="connsiteY13" fmla="*/ 1387187 h 1387187"/>
              <a:gd name="connsiteX0" fmla="*/ 181858 w 213324"/>
              <a:gd name="connsiteY0" fmla="*/ 0 h 1387187"/>
              <a:gd name="connsiteX1" fmla="*/ 16 w 213324"/>
              <a:gd name="connsiteY1" fmla="*/ 103909 h 1387187"/>
              <a:gd name="connsiteX2" fmla="*/ 192248 w 213324"/>
              <a:gd name="connsiteY2" fmla="*/ 218210 h 1387187"/>
              <a:gd name="connsiteX3" fmla="*/ 10407 w 213324"/>
              <a:gd name="connsiteY3" fmla="*/ 306532 h 1387187"/>
              <a:gd name="connsiteX4" fmla="*/ 213028 w 213324"/>
              <a:gd name="connsiteY4" fmla="*/ 420832 h 1387187"/>
              <a:gd name="connsiteX5" fmla="*/ 31189 w 213324"/>
              <a:gd name="connsiteY5" fmla="*/ 519546 h 1387187"/>
              <a:gd name="connsiteX6" fmla="*/ 171466 w 213324"/>
              <a:gd name="connsiteY6" fmla="*/ 628650 h 1387187"/>
              <a:gd name="connsiteX7" fmla="*/ 10407 w 213324"/>
              <a:gd name="connsiteY7" fmla="*/ 774123 h 1387187"/>
              <a:gd name="connsiteX8" fmla="*/ 187052 w 213324"/>
              <a:gd name="connsiteY8" fmla="*/ 857250 h 1387187"/>
              <a:gd name="connsiteX9" fmla="*/ 10407 w 213324"/>
              <a:gd name="connsiteY9" fmla="*/ 981941 h 1387187"/>
              <a:gd name="connsiteX10" fmla="*/ 192248 w 213324"/>
              <a:gd name="connsiteY10" fmla="*/ 1091046 h 1387187"/>
              <a:gd name="connsiteX11" fmla="*/ 5212 w 213324"/>
              <a:gd name="connsiteY11" fmla="*/ 1179368 h 1387187"/>
              <a:gd name="connsiteX12" fmla="*/ 109121 w 213324"/>
              <a:gd name="connsiteY12" fmla="*/ 1252105 h 1387187"/>
              <a:gd name="connsiteX13" fmla="*/ 103925 w 213324"/>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83 w 198320"/>
              <a:gd name="connsiteY0" fmla="*/ 0 h 1387187"/>
              <a:gd name="connsiteX1" fmla="*/ 41 w 198320"/>
              <a:gd name="connsiteY1" fmla="*/ 103909 h 1387187"/>
              <a:gd name="connsiteX2" fmla="*/ 198309 w 198320"/>
              <a:gd name="connsiteY2" fmla="*/ 194067 h 1387187"/>
              <a:gd name="connsiteX3" fmla="*/ 10432 w 198320"/>
              <a:gd name="connsiteY3" fmla="*/ 306532 h 1387187"/>
              <a:gd name="connsiteX4" fmla="*/ 197466 w 198320"/>
              <a:gd name="connsiteY4" fmla="*/ 389659 h 1387187"/>
              <a:gd name="connsiteX5" fmla="*/ 31214 w 198320"/>
              <a:gd name="connsiteY5" fmla="*/ 519546 h 1387187"/>
              <a:gd name="connsiteX6" fmla="*/ 171491 w 198320"/>
              <a:gd name="connsiteY6" fmla="*/ 628650 h 1387187"/>
              <a:gd name="connsiteX7" fmla="*/ 10432 w 198320"/>
              <a:gd name="connsiteY7" fmla="*/ 774123 h 1387187"/>
              <a:gd name="connsiteX8" fmla="*/ 187077 w 198320"/>
              <a:gd name="connsiteY8" fmla="*/ 857250 h 1387187"/>
              <a:gd name="connsiteX9" fmla="*/ 10432 w 198320"/>
              <a:gd name="connsiteY9" fmla="*/ 981941 h 1387187"/>
              <a:gd name="connsiteX10" fmla="*/ 192273 w 198320"/>
              <a:gd name="connsiteY10" fmla="*/ 1091046 h 1387187"/>
              <a:gd name="connsiteX11" fmla="*/ 5237 w 198320"/>
              <a:gd name="connsiteY11" fmla="*/ 1179368 h 1387187"/>
              <a:gd name="connsiteX12" fmla="*/ 109146 w 198320"/>
              <a:gd name="connsiteY12" fmla="*/ 1252105 h 1387187"/>
              <a:gd name="connsiteX13" fmla="*/ 103950 w 198320"/>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3 w 198309"/>
              <a:gd name="connsiteY9" fmla="*/ 958621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0506 w 196941"/>
              <a:gd name="connsiteY0" fmla="*/ 0 h 1387187"/>
              <a:gd name="connsiteX1" fmla="*/ 9939 w 196941"/>
              <a:gd name="connsiteY1" fmla="*/ 103909 h 1387187"/>
              <a:gd name="connsiteX2" fmla="*/ 196932 w 196941"/>
              <a:gd name="connsiteY2" fmla="*/ 194067 h 1387187"/>
              <a:gd name="connsiteX3" fmla="*/ 2 w 196941"/>
              <a:gd name="connsiteY3" fmla="*/ 306532 h 1387187"/>
              <a:gd name="connsiteX4" fmla="*/ 193072 w 196941"/>
              <a:gd name="connsiteY4" fmla="*/ 407766 h 1387187"/>
              <a:gd name="connsiteX5" fmla="*/ 5694 w 196941"/>
              <a:gd name="connsiteY5" fmla="*/ 522564 h 1387187"/>
              <a:gd name="connsiteX6" fmla="*/ 188221 w 196941"/>
              <a:gd name="connsiteY6" fmla="*/ 631668 h 1387187"/>
              <a:gd name="connsiteX7" fmla="*/ 15091 w 196941"/>
              <a:gd name="connsiteY7" fmla="*/ 743945 h 1387187"/>
              <a:gd name="connsiteX8" fmla="*/ 185700 w 196941"/>
              <a:gd name="connsiteY8" fmla="*/ 857250 h 1387187"/>
              <a:gd name="connsiteX9" fmla="*/ 9056 w 196941"/>
              <a:gd name="connsiteY9" fmla="*/ 958621 h 1387187"/>
              <a:gd name="connsiteX10" fmla="*/ 181842 w 196941"/>
              <a:gd name="connsiteY10" fmla="*/ 1063886 h 1387187"/>
              <a:gd name="connsiteX11" fmla="*/ 12914 w 196941"/>
              <a:gd name="connsiteY11" fmla="*/ 1143154 h 1387187"/>
              <a:gd name="connsiteX12" fmla="*/ 101733 w 196941"/>
              <a:gd name="connsiteY12" fmla="*/ 1252105 h 1387187"/>
              <a:gd name="connsiteX13" fmla="*/ 102573 w 196941"/>
              <a:gd name="connsiteY13" fmla="*/ 1387187 h 1387187"/>
              <a:gd name="connsiteX0" fmla="*/ 174815 w 191246"/>
              <a:gd name="connsiteY0" fmla="*/ 0 h 1387187"/>
              <a:gd name="connsiteX1" fmla="*/ 4248 w 191246"/>
              <a:gd name="connsiteY1" fmla="*/ 103909 h 1387187"/>
              <a:gd name="connsiteX2" fmla="*/ 191241 w 191246"/>
              <a:gd name="connsiteY2" fmla="*/ 194067 h 1387187"/>
              <a:gd name="connsiteX3" fmla="*/ 11225 w 191246"/>
              <a:gd name="connsiteY3" fmla="*/ 306532 h 1387187"/>
              <a:gd name="connsiteX4" fmla="*/ 187381 w 191246"/>
              <a:gd name="connsiteY4" fmla="*/ 407766 h 1387187"/>
              <a:gd name="connsiteX5" fmla="*/ 3 w 191246"/>
              <a:gd name="connsiteY5" fmla="*/ 522564 h 1387187"/>
              <a:gd name="connsiteX6" fmla="*/ 182530 w 191246"/>
              <a:gd name="connsiteY6" fmla="*/ 631668 h 1387187"/>
              <a:gd name="connsiteX7" fmla="*/ 9400 w 191246"/>
              <a:gd name="connsiteY7" fmla="*/ 743945 h 1387187"/>
              <a:gd name="connsiteX8" fmla="*/ 180009 w 191246"/>
              <a:gd name="connsiteY8" fmla="*/ 857250 h 1387187"/>
              <a:gd name="connsiteX9" fmla="*/ 3365 w 191246"/>
              <a:gd name="connsiteY9" fmla="*/ 958621 h 1387187"/>
              <a:gd name="connsiteX10" fmla="*/ 176151 w 191246"/>
              <a:gd name="connsiteY10" fmla="*/ 1063886 h 1387187"/>
              <a:gd name="connsiteX11" fmla="*/ 7223 w 191246"/>
              <a:gd name="connsiteY11" fmla="*/ 1143154 h 1387187"/>
              <a:gd name="connsiteX12" fmla="*/ 96042 w 191246"/>
              <a:gd name="connsiteY12" fmla="*/ 1252105 h 1387187"/>
              <a:gd name="connsiteX13" fmla="*/ 96882 w 191246"/>
              <a:gd name="connsiteY13" fmla="*/ 1387187 h 1387187"/>
              <a:gd name="connsiteX0" fmla="*/ 176937 w 193367"/>
              <a:gd name="connsiteY0" fmla="*/ 0 h 1387187"/>
              <a:gd name="connsiteX1" fmla="*/ 6370 w 193367"/>
              <a:gd name="connsiteY1" fmla="*/ 103909 h 1387187"/>
              <a:gd name="connsiteX2" fmla="*/ 193363 w 193367"/>
              <a:gd name="connsiteY2" fmla="*/ 194067 h 1387187"/>
              <a:gd name="connsiteX3" fmla="*/ 0 w 193367"/>
              <a:gd name="connsiteY3" fmla="*/ 306532 h 1387187"/>
              <a:gd name="connsiteX4" fmla="*/ 189503 w 193367"/>
              <a:gd name="connsiteY4" fmla="*/ 407766 h 1387187"/>
              <a:gd name="connsiteX5" fmla="*/ 2125 w 193367"/>
              <a:gd name="connsiteY5" fmla="*/ 522564 h 1387187"/>
              <a:gd name="connsiteX6" fmla="*/ 184652 w 193367"/>
              <a:gd name="connsiteY6" fmla="*/ 631668 h 1387187"/>
              <a:gd name="connsiteX7" fmla="*/ 11522 w 193367"/>
              <a:gd name="connsiteY7" fmla="*/ 743945 h 1387187"/>
              <a:gd name="connsiteX8" fmla="*/ 182131 w 193367"/>
              <a:gd name="connsiteY8" fmla="*/ 857250 h 1387187"/>
              <a:gd name="connsiteX9" fmla="*/ 5487 w 193367"/>
              <a:gd name="connsiteY9" fmla="*/ 958621 h 1387187"/>
              <a:gd name="connsiteX10" fmla="*/ 178273 w 193367"/>
              <a:gd name="connsiteY10" fmla="*/ 1063886 h 1387187"/>
              <a:gd name="connsiteX11" fmla="*/ 9345 w 193367"/>
              <a:gd name="connsiteY11" fmla="*/ 1143154 h 1387187"/>
              <a:gd name="connsiteX12" fmla="*/ 98164 w 193367"/>
              <a:gd name="connsiteY12" fmla="*/ 1252105 h 1387187"/>
              <a:gd name="connsiteX13" fmla="*/ 99004 w 193367"/>
              <a:gd name="connsiteY13" fmla="*/ 1387187 h 1387187"/>
              <a:gd name="connsiteX0" fmla="*/ 174815 w 191241"/>
              <a:gd name="connsiteY0" fmla="*/ 0 h 1387187"/>
              <a:gd name="connsiteX1" fmla="*/ 4248 w 191241"/>
              <a:gd name="connsiteY1" fmla="*/ 103909 h 1387187"/>
              <a:gd name="connsiteX2" fmla="*/ 191241 w 191241"/>
              <a:gd name="connsiteY2" fmla="*/ 194067 h 1387187"/>
              <a:gd name="connsiteX3" fmla="*/ 6775 w 191241"/>
              <a:gd name="connsiteY3" fmla="*/ 303141 h 1387187"/>
              <a:gd name="connsiteX4" fmla="*/ 187381 w 191241"/>
              <a:gd name="connsiteY4" fmla="*/ 407766 h 1387187"/>
              <a:gd name="connsiteX5" fmla="*/ 3 w 191241"/>
              <a:gd name="connsiteY5" fmla="*/ 522564 h 1387187"/>
              <a:gd name="connsiteX6" fmla="*/ 182530 w 191241"/>
              <a:gd name="connsiteY6" fmla="*/ 631668 h 1387187"/>
              <a:gd name="connsiteX7" fmla="*/ 9400 w 191241"/>
              <a:gd name="connsiteY7" fmla="*/ 743945 h 1387187"/>
              <a:gd name="connsiteX8" fmla="*/ 180009 w 191241"/>
              <a:gd name="connsiteY8" fmla="*/ 857250 h 1387187"/>
              <a:gd name="connsiteX9" fmla="*/ 3365 w 191241"/>
              <a:gd name="connsiteY9" fmla="*/ 958621 h 1387187"/>
              <a:gd name="connsiteX10" fmla="*/ 176151 w 191241"/>
              <a:gd name="connsiteY10" fmla="*/ 1063886 h 1387187"/>
              <a:gd name="connsiteX11" fmla="*/ 7223 w 191241"/>
              <a:gd name="connsiteY11" fmla="*/ 1143154 h 1387187"/>
              <a:gd name="connsiteX12" fmla="*/ 96042 w 191241"/>
              <a:gd name="connsiteY12" fmla="*/ 1252105 h 1387187"/>
              <a:gd name="connsiteX13" fmla="*/ 96882 w 191241"/>
              <a:gd name="connsiteY13" fmla="*/ 1387187 h 1387187"/>
              <a:gd name="connsiteX0" fmla="*/ 171452 w 187878"/>
              <a:gd name="connsiteY0" fmla="*/ 0 h 1387187"/>
              <a:gd name="connsiteX1" fmla="*/ 885 w 187878"/>
              <a:gd name="connsiteY1" fmla="*/ 103909 h 1387187"/>
              <a:gd name="connsiteX2" fmla="*/ 187878 w 187878"/>
              <a:gd name="connsiteY2" fmla="*/ 194067 h 1387187"/>
              <a:gd name="connsiteX3" fmla="*/ 3412 w 187878"/>
              <a:gd name="connsiteY3" fmla="*/ 303141 h 1387187"/>
              <a:gd name="connsiteX4" fmla="*/ 184018 w 187878"/>
              <a:gd name="connsiteY4" fmla="*/ 407766 h 1387187"/>
              <a:gd name="connsiteX5" fmla="*/ 9988 w 187878"/>
              <a:gd name="connsiteY5" fmla="*/ 522564 h 1387187"/>
              <a:gd name="connsiteX6" fmla="*/ 179167 w 187878"/>
              <a:gd name="connsiteY6" fmla="*/ 631668 h 1387187"/>
              <a:gd name="connsiteX7" fmla="*/ 6037 w 187878"/>
              <a:gd name="connsiteY7" fmla="*/ 743945 h 1387187"/>
              <a:gd name="connsiteX8" fmla="*/ 176646 w 187878"/>
              <a:gd name="connsiteY8" fmla="*/ 857250 h 1387187"/>
              <a:gd name="connsiteX9" fmla="*/ 2 w 187878"/>
              <a:gd name="connsiteY9" fmla="*/ 958621 h 1387187"/>
              <a:gd name="connsiteX10" fmla="*/ 172788 w 187878"/>
              <a:gd name="connsiteY10" fmla="*/ 1063886 h 1387187"/>
              <a:gd name="connsiteX11" fmla="*/ 3860 w 187878"/>
              <a:gd name="connsiteY11" fmla="*/ 1143154 h 1387187"/>
              <a:gd name="connsiteX12" fmla="*/ 92679 w 187878"/>
              <a:gd name="connsiteY12" fmla="*/ 1252105 h 1387187"/>
              <a:gd name="connsiteX13" fmla="*/ 93519 w 187878"/>
              <a:gd name="connsiteY13" fmla="*/ 1387187 h 1387187"/>
              <a:gd name="connsiteX0" fmla="*/ 170613 w 187039"/>
              <a:gd name="connsiteY0" fmla="*/ 0 h 1387187"/>
              <a:gd name="connsiteX1" fmla="*/ 46 w 187039"/>
              <a:gd name="connsiteY1" fmla="*/ 103909 h 1387187"/>
              <a:gd name="connsiteX2" fmla="*/ 187039 w 187039"/>
              <a:gd name="connsiteY2" fmla="*/ 194067 h 1387187"/>
              <a:gd name="connsiteX3" fmla="*/ 2573 w 187039"/>
              <a:gd name="connsiteY3" fmla="*/ 303141 h 1387187"/>
              <a:gd name="connsiteX4" fmla="*/ 183179 w 187039"/>
              <a:gd name="connsiteY4" fmla="*/ 407766 h 1387187"/>
              <a:gd name="connsiteX5" fmla="*/ 9149 w 187039"/>
              <a:gd name="connsiteY5" fmla="*/ 522564 h 1387187"/>
              <a:gd name="connsiteX6" fmla="*/ 178328 w 187039"/>
              <a:gd name="connsiteY6" fmla="*/ 631668 h 1387187"/>
              <a:gd name="connsiteX7" fmla="*/ 5198 w 187039"/>
              <a:gd name="connsiteY7" fmla="*/ 743945 h 1387187"/>
              <a:gd name="connsiteX8" fmla="*/ 175807 w 187039"/>
              <a:gd name="connsiteY8" fmla="*/ 857250 h 1387187"/>
              <a:gd name="connsiteX9" fmla="*/ 8060 w 187039"/>
              <a:gd name="connsiteY9" fmla="*/ 962012 h 1387187"/>
              <a:gd name="connsiteX10" fmla="*/ 171949 w 187039"/>
              <a:gd name="connsiteY10" fmla="*/ 1063886 h 1387187"/>
              <a:gd name="connsiteX11" fmla="*/ 3021 w 187039"/>
              <a:gd name="connsiteY11" fmla="*/ 1143154 h 1387187"/>
              <a:gd name="connsiteX12" fmla="*/ 91840 w 187039"/>
              <a:gd name="connsiteY12" fmla="*/ 1252105 h 1387187"/>
              <a:gd name="connsiteX13" fmla="*/ 92680 w 187039"/>
              <a:gd name="connsiteY13" fmla="*/ 1387187 h 1387187"/>
              <a:gd name="connsiteX0" fmla="*/ 170578 w 183149"/>
              <a:gd name="connsiteY0" fmla="*/ 0 h 1387187"/>
              <a:gd name="connsiteX1" fmla="*/ 11 w 183149"/>
              <a:gd name="connsiteY1" fmla="*/ 103909 h 1387187"/>
              <a:gd name="connsiteX2" fmla="*/ 178107 w 183149"/>
              <a:gd name="connsiteY2" fmla="*/ 187283 h 1387187"/>
              <a:gd name="connsiteX3" fmla="*/ 2538 w 183149"/>
              <a:gd name="connsiteY3" fmla="*/ 303141 h 1387187"/>
              <a:gd name="connsiteX4" fmla="*/ 183144 w 183149"/>
              <a:gd name="connsiteY4" fmla="*/ 407766 h 1387187"/>
              <a:gd name="connsiteX5" fmla="*/ 9114 w 183149"/>
              <a:gd name="connsiteY5" fmla="*/ 522564 h 1387187"/>
              <a:gd name="connsiteX6" fmla="*/ 178293 w 183149"/>
              <a:gd name="connsiteY6" fmla="*/ 631668 h 1387187"/>
              <a:gd name="connsiteX7" fmla="*/ 5163 w 183149"/>
              <a:gd name="connsiteY7" fmla="*/ 743945 h 1387187"/>
              <a:gd name="connsiteX8" fmla="*/ 175772 w 183149"/>
              <a:gd name="connsiteY8" fmla="*/ 857250 h 1387187"/>
              <a:gd name="connsiteX9" fmla="*/ 8025 w 183149"/>
              <a:gd name="connsiteY9" fmla="*/ 962012 h 1387187"/>
              <a:gd name="connsiteX10" fmla="*/ 171914 w 183149"/>
              <a:gd name="connsiteY10" fmla="*/ 1063886 h 1387187"/>
              <a:gd name="connsiteX11" fmla="*/ 2986 w 183149"/>
              <a:gd name="connsiteY11" fmla="*/ 1143154 h 1387187"/>
              <a:gd name="connsiteX12" fmla="*/ 91805 w 183149"/>
              <a:gd name="connsiteY12" fmla="*/ 1252105 h 1387187"/>
              <a:gd name="connsiteX13" fmla="*/ 92645 w 183149"/>
              <a:gd name="connsiteY13" fmla="*/ 1387187 h 1387187"/>
              <a:gd name="connsiteX0" fmla="*/ 170673 w 195997"/>
              <a:gd name="connsiteY0" fmla="*/ 0 h 1387187"/>
              <a:gd name="connsiteX1" fmla="*/ 106 w 195997"/>
              <a:gd name="connsiteY1" fmla="*/ 103909 h 1387187"/>
              <a:gd name="connsiteX2" fmla="*/ 195997 w 195997"/>
              <a:gd name="connsiteY2" fmla="*/ 204241 h 1387187"/>
              <a:gd name="connsiteX3" fmla="*/ 2633 w 195997"/>
              <a:gd name="connsiteY3" fmla="*/ 303141 h 1387187"/>
              <a:gd name="connsiteX4" fmla="*/ 183239 w 195997"/>
              <a:gd name="connsiteY4" fmla="*/ 407766 h 1387187"/>
              <a:gd name="connsiteX5" fmla="*/ 9209 w 195997"/>
              <a:gd name="connsiteY5" fmla="*/ 522564 h 1387187"/>
              <a:gd name="connsiteX6" fmla="*/ 178388 w 195997"/>
              <a:gd name="connsiteY6" fmla="*/ 631668 h 1387187"/>
              <a:gd name="connsiteX7" fmla="*/ 5258 w 195997"/>
              <a:gd name="connsiteY7" fmla="*/ 743945 h 1387187"/>
              <a:gd name="connsiteX8" fmla="*/ 175867 w 195997"/>
              <a:gd name="connsiteY8" fmla="*/ 857250 h 1387187"/>
              <a:gd name="connsiteX9" fmla="*/ 8120 w 195997"/>
              <a:gd name="connsiteY9" fmla="*/ 962012 h 1387187"/>
              <a:gd name="connsiteX10" fmla="*/ 172009 w 195997"/>
              <a:gd name="connsiteY10" fmla="*/ 1063886 h 1387187"/>
              <a:gd name="connsiteX11" fmla="*/ 3081 w 195997"/>
              <a:gd name="connsiteY11" fmla="*/ 1143154 h 1387187"/>
              <a:gd name="connsiteX12" fmla="*/ 91900 w 195997"/>
              <a:gd name="connsiteY12" fmla="*/ 1252105 h 1387187"/>
              <a:gd name="connsiteX13" fmla="*/ 92740 w 195997"/>
              <a:gd name="connsiteY13" fmla="*/ 1387187 h 1387187"/>
              <a:gd name="connsiteX0" fmla="*/ 170568 w 183139"/>
              <a:gd name="connsiteY0" fmla="*/ 0 h 1387187"/>
              <a:gd name="connsiteX1" fmla="*/ 1 w 183139"/>
              <a:gd name="connsiteY1" fmla="*/ 103909 h 1387187"/>
              <a:gd name="connsiteX2" fmla="*/ 173646 w 183139"/>
              <a:gd name="connsiteY2" fmla="*/ 204241 h 1387187"/>
              <a:gd name="connsiteX3" fmla="*/ 2528 w 183139"/>
              <a:gd name="connsiteY3" fmla="*/ 303141 h 1387187"/>
              <a:gd name="connsiteX4" fmla="*/ 183134 w 183139"/>
              <a:gd name="connsiteY4" fmla="*/ 407766 h 1387187"/>
              <a:gd name="connsiteX5" fmla="*/ 9104 w 183139"/>
              <a:gd name="connsiteY5" fmla="*/ 522564 h 1387187"/>
              <a:gd name="connsiteX6" fmla="*/ 178283 w 183139"/>
              <a:gd name="connsiteY6" fmla="*/ 631668 h 1387187"/>
              <a:gd name="connsiteX7" fmla="*/ 5153 w 183139"/>
              <a:gd name="connsiteY7" fmla="*/ 743945 h 1387187"/>
              <a:gd name="connsiteX8" fmla="*/ 175762 w 183139"/>
              <a:gd name="connsiteY8" fmla="*/ 857250 h 1387187"/>
              <a:gd name="connsiteX9" fmla="*/ 8015 w 183139"/>
              <a:gd name="connsiteY9" fmla="*/ 962012 h 1387187"/>
              <a:gd name="connsiteX10" fmla="*/ 171904 w 183139"/>
              <a:gd name="connsiteY10" fmla="*/ 1063886 h 1387187"/>
              <a:gd name="connsiteX11" fmla="*/ 2976 w 183139"/>
              <a:gd name="connsiteY11" fmla="*/ 1143154 h 1387187"/>
              <a:gd name="connsiteX12" fmla="*/ 91795 w 183139"/>
              <a:gd name="connsiteY12" fmla="*/ 1252105 h 1387187"/>
              <a:gd name="connsiteX13" fmla="*/ 92635 w 183139"/>
              <a:gd name="connsiteY13" fmla="*/ 1387187 h 1387187"/>
              <a:gd name="connsiteX0" fmla="*/ 170639 w 191513"/>
              <a:gd name="connsiteY0" fmla="*/ 0 h 1387187"/>
              <a:gd name="connsiteX1" fmla="*/ 72 w 191513"/>
              <a:gd name="connsiteY1" fmla="*/ 103909 h 1387187"/>
              <a:gd name="connsiteX2" fmla="*/ 191513 w 191513"/>
              <a:gd name="connsiteY2" fmla="*/ 200849 h 1387187"/>
              <a:gd name="connsiteX3" fmla="*/ 2599 w 191513"/>
              <a:gd name="connsiteY3" fmla="*/ 303141 h 1387187"/>
              <a:gd name="connsiteX4" fmla="*/ 183205 w 191513"/>
              <a:gd name="connsiteY4" fmla="*/ 407766 h 1387187"/>
              <a:gd name="connsiteX5" fmla="*/ 9175 w 191513"/>
              <a:gd name="connsiteY5" fmla="*/ 522564 h 1387187"/>
              <a:gd name="connsiteX6" fmla="*/ 178354 w 191513"/>
              <a:gd name="connsiteY6" fmla="*/ 631668 h 1387187"/>
              <a:gd name="connsiteX7" fmla="*/ 5224 w 191513"/>
              <a:gd name="connsiteY7" fmla="*/ 743945 h 1387187"/>
              <a:gd name="connsiteX8" fmla="*/ 175833 w 191513"/>
              <a:gd name="connsiteY8" fmla="*/ 857250 h 1387187"/>
              <a:gd name="connsiteX9" fmla="*/ 8086 w 191513"/>
              <a:gd name="connsiteY9" fmla="*/ 962012 h 1387187"/>
              <a:gd name="connsiteX10" fmla="*/ 171975 w 191513"/>
              <a:gd name="connsiteY10" fmla="*/ 1063886 h 1387187"/>
              <a:gd name="connsiteX11" fmla="*/ 3047 w 191513"/>
              <a:gd name="connsiteY11" fmla="*/ 1143154 h 1387187"/>
              <a:gd name="connsiteX12" fmla="*/ 91866 w 191513"/>
              <a:gd name="connsiteY12" fmla="*/ 1252105 h 1387187"/>
              <a:gd name="connsiteX13" fmla="*/ 92706 w 19151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07766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07766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14548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14548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2985 w 178700"/>
              <a:gd name="connsiteY11" fmla="*/ 1143154 h 1387187"/>
              <a:gd name="connsiteX12" fmla="*/ 91804 w 178700"/>
              <a:gd name="connsiteY12" fmla="*/ 1252105 h 1387187"/>
              <a:gd name="connsiteX13" fmla="*/ 92644 w 178700"/>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7653 w 178700"/>
              <a:gd name="connsiteY11" fmla="*/ 1153829 h 1387187"/>
              <a:gd name="connsiteX12" fmla="*/ 91804 w 178700"/>
              <a:gd name="connsiteY12" fmla="*/ 1252105 h 1387187"/>
              <a:gd name="connsiteX13" fmla="*/ 92644 w 178700"/>
              <a:gd name="connsite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44199 w 178700"/>
              <a:gd name="csY12" fmla="*/ 1256543 h 1387187"/>
              <a:gd name="csX13" fmla="*/ 92644 w 178700"/>
              <a:gd name="cs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15091 w 178700"/>
              <a:gd name="csY12" fmla="*/ 1256543 h 1387187"/>
              <a:gd name="csX13" fmla="*/ 92644 w 178700"/>
              <a:gd name="csY13" fmla="*/ 1387187 h 1387187"/>
              <a:gd name="csX0" fmla="*/ 170634 w 344543"/>
              <a:gd name="csY0" fmla="*/ 0 h 1387187"/>
              <a:gd name="csX1" fmla="*/ 67 w 344543"/>
              <a:gd name="csY1" fmla="*/ 103909 h 1387187"/>
              <a:gd name="csX2" fmla="*/ 178163 w 344543"/>
              <a:gd name="csY2" fmla="*/ 200849 h 1387187"/>
              <a:gd name="csX3" fmla="*/ 2594 w 344543"/>
              <a:gd name="csY3" fmla="*/ 303141 h 1387187"/>
              <a:gd name="csX4" fmla="*/ 344542 w 344543"/>
              <a:gd name="csY4" fmla="*/ 414548 h 1387187"/>
              <a:gd name="csX5" fmla="*/ 9170 w 344543"/>
              <a:gd name="csY5" fmla="*/ 522564 h 1387187"/>
              <a:gd name="csX6" fmla="*/ 178349 w 344543"/>
              <a:gd name="csY6" fmla="*/ 631668 h 1387187"/>
              <a:gd name="csX7" fmla="*/ 5219 w 344543"/>
              <a:gd name="csY7" fmla="*/ 743945 h 1387187"/>
              <a:gd name="csX8" fmla="*/ 175828 w 344543"/>
              <a:gd name="csY8" fmla="*/ 857250 h 1387187"/>
              <a:gd name="csX9" fmla="*/ 8081 w 344543"/>
              <a:gd name="csY9" fmla="*/ 962012 h 1387187"/>
              <a:gd name="csX10" fmla="*/ 171970 w 344543"/>
              <a:gd name="csY10" fmla="*/ 1063886 h 1387187"/>
              <a:gd name="csX11" fmla="*/ 7710 w 344543"/>
              <a:gd name="csY11" fmla="*/ 1153829 h 1387187"/>
              <a:gd name="csX12" fmla="*/ 115148 w 344543"/>
              <a:gd name="csY12" fmla="*/ 1256543 h 1387187"/>
              <a:gd name="csX13" fmla="*/ 92701 w 344543"/>
              <a:gd name="csY13" fmla="*/ 1387187 h 1387187"/>
              <a:gd name="csX0" fmla="*/ 292191 w 466994"/>
              <a:gd name="csY0" fmla="*/ 0 h 1387187"/>
              <a:gd name="csX1" fmla="*/ 121624 w 466994"/>
              <a:gd name="csY1" fmla="*/ 103909 h 1387187"/>
              <a:gd name="csX2" fmla="*/ 299720 w 466994"/>
              <a:gd name="csY2" fmla="*/ 200849 h 1387187"/>
              <a:gd name="csX3" fmla="*/ 124151 w 466994"/>
              <a:gd name="csY3" fmla="*/ 303141 h 1387187"/>
              <a:gd name="csX4" fmla="*/ 466099 w 466994"/>
              <a:gd name="csY4" fmla="*/ 414548 h 1387187"/>
              <a:gd name="csX5" fmla="*/ 1776 w 466994"/>
              <a:gd name="csY5" fmla="*/ 535673 h 1387187"/>
              <a:gd name="csX6" fmla="*/ 299906 w 466994"/>
              <a:gd name="csY6" fmla="*/ 631668 h 1387187"/>
              <a:gd name="csX7" fmla="*/ 126776 w 466994"/>
              <a:gd name="csY7" fmla="*/ 743945 h 1387187"/>
              <a:gd name="csX8" fmla="*/ 297385 w 466994"/>
              <a:gd name="csY8" fmla="*/ 857250 h 1387187"/>
              <a:gd name="csX9" fmla="*/ 129638 w 466994"/>
              <a:gd name="csY9" fmla="*/ 962012 h 1387187"/>
              <a:gd name="csX10" fmla="*/ 293527 w 466994"/>
              <a:gd name="csY10" fmla="*/ 1063886 h 1387187"/>
              <a:gd name="csX11" fmla="*/ 129267 w 466994"/>
              <a:gd name="csY11" fmla="*/ 1153829 h 1387187"/>
              <a:gd name="csX12" fmla="*/ 236705 w 466994"/>
              <a:gd name="csY12" fmla="*/ 1256543 h 1387187"/>
              <a:gd name="csX13" fmla="*/ 214258 w 466994"/>
              <a:gd name="csY13" fmla="*/ 1387187 h 1387187"/>
              <a:gd name="csX0" fmla="*/ 291837 w 650206"/>
              <a:gd name="csY0" fmla="*/ 0 h 1387187"/>
              <a:gd name="csX1" fmla="*/ 121270 w 650206"/>
              <a:gd name="csY1" fmla="*/ 103909 h 1387187"/>
              <a:gd name="csX2" fmla="*/ 299366 w 650206"/>
              <a:gd name="csY2" fmla="*/ 200849 h 1387187"/>
              <a:gd name="csX3" fmla="*/ 123797 w 650206"/>
              <a:gd name="csY3" fmla="*/ 303141 h 1387187"/>
              <a:gd name="csX4" fmla="*/ 465745 w 650206"/>
              <a:gd name="csY4" fmla="*/ 414548 h 1387187"/>
              <a:gd name="csX5" fmla="*/ 1422 w 650206"/>
              <a:gd name="csY5" fmla="*/ 535673 h 1387187"/>
              <a:gd name="csX6" fmla="*/ 649556 w 650206"/>
              <a:gd name="csY6" fmla="*/ 631668 h 1387187"/>
              <a:gd name="csX7" fmla="*/ 126422 w 650206"/>
              <a:gd name="csY7" fmla="*/ 743945 h 1387187"/>
              <a:gd name="csX8" fmla="*/ 297031 w 650206"/>
              <a:gd name="csY8" fmla="*/ 857250 h 1387187"/>
              <a:gd name="csX9" fmla="*/ 129284 w 650206"/>
              <a:gd name="csY9" fmla="*/ 962012 h 1387187"/>
              <a:gd name="csX10" fmla="*/ 293173 w 650206"/>
              <a:gd name="csY10" fmla="*/ 1063886 h 1387187"/>
              <a:gd name="csX11" fmla="*/ 128913 w 650206"/>
              <a:gd name="csY11" fmla="*/ 1153829 h 1387187"/>
              <a:gd name="csX12" fmla="*/ 236351 w 650206"/>
              <a:gd name="csY12" fmla="*/ 1256543 h 1387187"/>
              <a:gd name="csX13" fmla="*/ 213904 w 650206"/>
              <a:gd name="csY13" fmla="*/ 1387187 h 1387187"/>
              <a:gd name="csX0" fmla="*/ 301241 w 658960"/>
              <a:gd name="csY0" fmla="*/ 0 h 1387187"/>
              <a:gd name="csX1" fmla="*/ 130674 w 658960"/>
              <a:gd name="csY1" fmla="*/ 103909 h 1387187"/>
              <a:gd name="csX2" fmla="*/ 308770 w 658960"/>
              <a:gd name="csY2" fmla="*/ 200849 h 1387187"/>
              <a:gd name="csX3" fmla="*/ 133201 w 658960"/>
              <a:gd name="csY3" fmla="*/ 303141 h 1387187"/>
              <a:gd name="csX4" fmla="*/ 475149 w 658960"/>
              <a:gd name="csY4" fmla="*/ 414548 h 1387187"/>
              <a:gd name="csX5" fmla="*/ 10826 w 658960"/>
              <a:gd name="csY5" fmla="*/ 535673 h 1387187"/>
              <a:gd name="csX6" fmla="*/ 658960 w 658960"/>
              <a:gd name="csY6" fmla="*/ 631668 h 1387187"/>
              <a:gd name="csX7" fmla="*/ 6878 w 658960"/>
              <a:gd name="csY7" fmla="*/ 770155 h 1387187"/>
              <a:gd name="csX8" fmla="*/ 306435 w 658960"/>
              <a:gd name="csY8" fmla="*/ 857250 h 1387187"/>
              <a:gd name="csX9" fmla="*/ 138688 w 658960"/>
              <a:gd name="csY9" fmla="*/ 962012 h 1387187"/>
              <a:gd name="csX10" fmla="*/ 302577 w 658960"/>
              <a:gd name="csY10" fmla="*/ 1063886 h 1387187"/>
              <a:gd name="csX11" fmla="*/ 138317 w 658960"/>
              <a:gd name="csY11" fmla="*/ 1153829 h 1387187"/>
              <a:gd name="csX12" fmla="*/ 245755 w 658960"/>
              <a:gd name="csY12" fmla="*/ 1256543 h 1387187"/>
              <a:gd name="csX13" fmla="*/ 223308 w 658960"/>
              <a:gd name="csY13" fmla="*/ 1387187 h 1387187"/>
              <a:gd name="csX0" fmla="*/ 475711 w 834482"/>
              <a:gd name="csY0" fmla="*/ 0 h 1387187"/>
              <a:gd name="csX1" fmla="*/ 305144 w 834482"/>
              <a:gd name="csY1" fmla="*/ 103909 h 1387187"/>
              <a:gd name="csX2" fmla="*/ 483240 w 834482"/>
              <a:gd name="csY2" fmla="*/ 200849 h 1387187"/>
              <a:gd name="csX3" fmla="*/ 307671 w 834482"/>
              <a:gd name="csY3" fmla="*/ 303141 h 1387187"/>
              <a:gd name="csX4" fmla="*/ 649619 w 834482"/>
              <a:gd name="csY4" fmla="*/ 414548 h 1387187"/>
              <a:gd name="csX5" fmla="*/ 1084 w 834482"/>
              <a:gd name="csY5" fmla="*/ 535673 h 1387187"/>
              <a:gd name="csX6" fmla="*/ 833430 w 834482"/>
              <a:gd name="csY6" fmla="*/ 631668 h 1387187"/>
              <a:gd name="csX7" fmla="*/ 181348 w 834482"/>
              <a:gd name="csY7" fmla="*/ 770155 h 1387187"/>
              <a:gd name="csX8" fmla="*/ 480905 w 834482"/>
              <a:gd name="csY8" fmla="*/ 857250 h 1387187"/>
              <a:gd name="csX9" fmla="*/ 313158 w 834482"/>
              <a:gd name="csY9" fmla="*/ 962012 h 1387187"/>
              <a:gd name="csX10" fmla="*/ 477047 w 834482"/>
              <a:gd name="csY10" fmla="*/ 1063886 h 1387187"/>
              <a:gd name="csX11" fmla="*/ 312787 w 834482"/>
              <a:gd name="csY11" fmla="*/ 1153829 h 1387187"/>
              <a:gd name="csX12" fmla="*/ 420225 w 834482"/>
              <a:gd name="csY12" fmla="*/ 1256543 h 1387187"/>
              <a:gd name="csX13" fmla="*/ 397778 w 834482"/>
              <a:gd name="csY13" fmla="*/ 1387187 h 1387187"/>
              <a:gd name="csX0" fmla="*/ 501744 w 859476"/>
              <a:gd name="csY0" fmla="*/ 0 h 1387187"/>
              <a:gd name="csX1" fmla="*/ 331177 w 859476"/>
              <a:gd name="csY1" fmla="*/ 103909 h 1387187"/>
              <a:gd name="csX2" fmla="*/ 509273 w 859476"/>
              <a:gd name="csY2" fmla="*/ 200849 h 1387187"/>
              <a:gd name="csX3" fmla="*/ 333704 w 859476"/>
              <a:gd name="csY3" fmla="*/ 303141 h 1387187"/>
              <a:gd name="csX4" fmla="*/ 675652 w 859476"/>
              <a:gd name="csY4" fmla="*/ 414548 h 1387187"/>
              <a:gd name="csX5" fmla="*/ 27117 w 859476"/>
              <a:gd name="csY5" fmla="*/ 535673 h 1387187"/>
              <a:gd name="csX6" fmla="*/ 859463 w 859476"/>
              <a:gd name="csY6" fmla="*/ 631668 h 1387187"/>
              <a:gd name="csX7" fmla="*/ 4745 w 859476"/>
              <a:gd name="csY7" fmla="*/ 770158 h 1387187"/>
              <a:gd name="csX8" fmla="*/ 506938 w 859476"/>
              <a:gd name="csY8" fmla="*/ 857250 h 1387187"/>
              <a:gd name="csX9" fmla="*/ 339191 w 859476"/>
              <a:gd name="csY9" fmla="*/ 962012 h 1387187"/>
              <a:gd name="csX10" fmla="*/ 503080 w 859476"/>
              <a:gd name="csY10" fmla="*/ 1063886 h 1387187"/>
              <a:gd name="csX11" fmla="*/ 338820 w 859476"/>
              <a:gd name="csY11" fmla="*/ 1153829 h 1387187"/>
              <a:gd name="csX12" fmla="*/ 446258 w 859476"/>
              <a:gd name="csY12" fmla="*/ 1256543 h 1387187"/>
              <a:gd name="csX13" fmla="*/ 423811 w 859476"/>
              <a:gd name="csY13" fmla="*/ 1387187 h 1387187"/>
              <a:gd name="csX0" fmla="*/ 475712 w 833461"/>
              <a:gd name="csY0" fmla="*/ 0 h 1387187"/>
              <a:gd name="csX1" fmla="*/ 305145 w 833461"/>
              <a:gd name="csY1" fmla="*/ 103909 h 1387187"/>
              <a:gd name="csX2" fmla="*/ 483241 w 833461"/>
              <a:gd name="csY2" fmla="*/ 200849 h 1387187"/>
              <a:gd name="csX3" fmla="*/ 307672 w 833461"/>
              <a:gd name="csY3" fmla="*/ 303141 h 1387187"/>
              <a:gd name="csX4" fmla="*/ 649620 w 833461"/>
              <a:gd name="csY4" fmla="*/ 414548 h 1387187"/>
              <a:gd name="csX5" fmla="*/ 1085 w 833461"/>
              <a:gd name="csY5" fmla="*/ 535673 h 1387187"/>
              <a:gd name="csX6" fmla="*/ 833431 w 833461"/>
              <a:gd name="csY6" fmla="*/ 631668 h 1387187"/>
              <a:gd name="csX7" fmla="*/ 33976 w 833461"/>
              <a:gd name="csY7" fmla="*/ 757057 h 1387187"/>
              <a:gd name="csX8" fmla="*/ 480906 w 833461"/>
              <a:gd name="csY8" fmla="*/ 857250 h 1387187"/>
              <a:gd name="csX9" fmla="*/ 313159 w 833461"/>
              <a:gd name="csY9" fmla="*/ 962012 h 1387187"/>
              <a:gd name="csX10" fmla="*/ 477048 w 833461"/>
              <a:gd name="csY10" fmla="*/ 1063886 h 1387187"/>
              <a:gd name="csX11" fmla="*/ 312788 w 833461"/>
              <a:gd name="csY11" fmla="*/ 1153829 h 1387187"/>
              <a:gd name="csX12" fmla="*/ 420226 w 833461"/>
              <a:gd name="csY12" fmla="*/ 1256543 h 1387187"/>
              <a:gd name="csX13" fmla="*/ 397779 w 833461"/>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313159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569154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681 w 833428"/>
              <a:gd name="csY0" fmla="*/ 0 h 1387187"/>
              <a:gd name="csX1" fmla="*/ 305114 w 833428"/>
              <a:gd name="csY1" fmla="*/ 103909 h 1387187"/>
              <a:gd name="csX2" fmla="*/ 483210 w 833428"/>
              <a:gd name="csY2" fmla="*/ 200849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5681 w 833428"/>
              <a:gd name="csY0" fmla="*/ 0 h 1387187"/>
              <a:gd name="csX1" fmla="*/ 305114 w 833428"/>
              <a:gd name="csY1" fmla="*/ 103909 h 1387187"/>
              <a:gd name="csX2" fmla="*/ 649002 w 833428"/>
              <a:gd name="csY2" fmla="*/ 187745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257048 w 832613"/>
              <a:gd name="csY9" fmla="*/ 962012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109678 w 832613"/>
              <a:gd name="csY9" fmla="*/ 975118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59 w 832606"/>
              <a:gd name="csY0" fmla="*/ 0 h 1387187"/>
              <a:gd name="csX1" fmla="*/ 304292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74859 w 832606"/>
              <a:gd name="csY0" fmla="*/ 0 h 1387187"/>
              <a:gd name="csX1" fmla="*/ 249027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42257 w 799988"/>
              <a:gd name="csY0" fmla="*/ 0 h 1387187"/>
              <a:gd name="csX1" fmla="*/ 216425 w 799988"/>
              <a:gd name="csY1" fmla="*/ 103909 h 1387187"/>
              <a:gd name="csX2" fmla="*/ 615578 w 799988"/>
              <a:gd name="csY2" fmla="*/ 187745 h 1387187"/>
              <a:gd name="csX3" fmla="*/ 34739 w 799988"/>
              <a:gd name="csY3" fmla="*/ 316246 h 1387187"/>
              <a:gd name="csX4" fmla="*/ 708271 w 799988"/>
              <a:gd name="csY4" fmla="*/ 427654 h 1387187"/>
              <a:gd name="csX5" fmla="*/ 22893 w 799988"/>
              <a:gd name="csY5" fmla="*/ 535673 h 1387187"/>
              <a:gd name="csX6" fmla="*/ 799976 w 799988"/>
              <a:gd name="csY6" fmla="*/ 631668 h 1387187"/>
              <a:gd name="csX7" fmla="*/ 521 w 799988"/>
              <a:gd name="csY7" fmla="*/ 757057 h 1387187"/>
              <a:gd name="csX8" fmla="*/ 668500 w 799988"/>
              <a:gd name="csY8" fmla="*/ 883463 h 1387187"/>
              <a:gd name="csX9" fmla="*/ 77069 w 799988"/>
              <a:gd name="csY9" fmla="*/ 975118 h 1387187"/>
              <a:gd name="csX10" fmla="*/ 535699 w 799988"/>
              <a:gd name="csY10" fmla="*/ 1063886 h 1387187"/>
              <a:gd name="csX11" fmla="*/ 279333 w 799988"/>
              <a:gd name="csY11" fmla="*/ 1153829 h 1387187"/>
              <a:gd name="csX12" fmla="*/ 386771 w 799988"/>
              <a:gd name="csY12" fmla="*/ 1256543 h 1387187"/>
              <a:gd name="csX13" fmla="*/ 364324 w 799988"/>
              <a:gd name="csY13" fmla="*/ 1387187 h 1387187"/>
              <a:gd name="csX0" fmla="*/ 474861 w 832607"/>
              <a:gd name="csY0" fmla="*/ 0 h 1387187"/>
              <a:gd name="csX1" fmla="*/ 249029 w 832607"/>
              <a:gd name="csY1" fmla="*/ 103909 h 1387187"/>
              <a:gd name="csX2" fmla="*/ 648182 w 832607"/>
              <a:gd name="csY2" fmla="*/ 187745 h 1387187"/>
              <a:gd name="csX3" fmla="*/ 67343 w 832607"/>
              <a:gd name="csY3" fmla="*/ 316246 h 1387187"/>
              <a:gd name="csX4" fmla="*/ 740875 w 832607"/>
              <a:gd name="csY4" fmla="*/ 427654 h 1387187"/>
              <a:gd name="csX5" fmla="*/ 233 w 832607"/>
              <a:gd name="csY5" fmla="*/ 535673 h 1387187"/>
              <a:gd name="csX6" fmla="*/ 832580 w 832607"/>
              <a:gd name="csY6" fmla="*/ 631668 h 1387187"/>
              <a:gd name="csX7" fmla="*/ 33125 w 832607"/>
              <a:gd name="csY7" fmla="*/ 757057 h 1387187"/>
              <a:gd name="csX8" fmla="*/ 701104 w 832607"/>
              <a:gd name="csY8" fmla="*/ 883463 h 1387187"/>
              <a:gd name="csX9" fmla="*/ 109673 w 832607"/>
              <a:gd name="csY9" fmla="*/ 975118 h 1387187"/>
              <a:gd name="csX10" fmla="*/ 568303 w 832607"/>
              <a:gd name="csY10" fmla="*/ 1063886 h 1387187"/>
              <a:gd name="csX11" fmla="*/ 311937 w 832607"/>
              <a:gd name="csY11" fmla="*/ 1153829 h 1387187"/>
              <a:gd name="csX12" fmla="*/ 419375 w 832607"/>
              <a:gd name="csY12" fmla="*/ 1256543 h 1387187"/>
              <a:gd name="csX13" fmla="*/ 396928 w 832607"/>
              <a:gd name="csY13" fmla="*/ 1387187 h 1387187"/>
              <a:gd name="csX0" fmla="*/ 479077 w 836795"/>
              <a:gd name="csY0" fmla="*/ 0 h 1387187"/>
              <a:gd name="csX1" fmla="*/ 253245 w 836795"/>
              <a:gd name="csY1" fmla="*/ 103909 h 1387187"/>
              <a:gd name="csX2" fmla="*/ 652398 w 836795"/>
              <a:gd name="csY2" fmla="*/ 187745 h 1387187"/>
              <a:gd name="csX3" fmla="*/ 71559 w 836795"/>
              <a:gd name="csY3" fmla="*/ 316246 h 1387187"/>
              <a:gd name="csX4" fmla="*/ 745091 w 836795"/>
              <a:gd name="csY4" fmla="*/ 427654 h 1387187"/>
              <a:gd name="csX5" fmla="*/ 4449 w 836795"/>
              <a:gd name="csY5" fmla="*/ 535673 h 1387187"/>
              <a:gd name="csX6" fmla="*/ 836796 w 836795"/>
              <a:gd name="csY6" fmla="*/ 631668 h 1387187"/>
              <a:gd name="csX7" fmla="*/ 498 w 836795"/>
              <a:gd name="csY7" fmla="*/ 783271 h 1387187"/>
              <a:gd name="csX8" fmla="*/ 705320 w 836795"/>
              <a:gd name="csY8" fmla="*/ 883463 h 1387187"/>
              <a:gd name="csX9" fmla="*/ 113889 w 836795"/>
              <a:gd name="csY9" fmla="*/ 975118 h 1387187"/>
              <a:gd name="csX10" fmla="*/ 572519 w 836795"/>
              <a:gd name="csY10" fmla="*/ 1063886 h 1387187"/>
              <a:gd name="csX11" fmla="*/ 316153 w 836795"/>
              <a:gd name="csY11" fmla="*/ 1153829 h 1387187"/>
              <a:gd name="csX12" fmla="*/ 423591 w 836795"/>
              <a:gd name="csY12" fmla="*/ 1256543 h 1387187"/>
              <a:gd name="csX13" fmla="*/ 401144 w 836795"/>
              <a:gd name="csY13" fmla="*/ 1387187 h 1387187"/>
              <a:gd name="csX0" fmla="*/ 479077 w 836797"/>
              <a:gd name="csY0" fmla="*/ 0 h 1583766"/>
              <a:gd name="csX1" fmla="*/ 253245 w 836797"/>
              <a:gd name="csY1" fmla="*/ 103909 h 1583766"/>
              <a:gd name="csX2" fmla="*/ 652398 w 836797"/>
              <a:gd name="csY2" fmla="*/ 187745 h 1583766"/>
              <a:gd name="csX3" fmla="*/ 71559 w 836797"/>
              <a:gd name="csY3" fmla="*/ 316246 h 1583766"/>
              <a:gd name="csX4" fmla="*/ 745091 w 836797"/>
              <a:gd name="csY4" fmla="*/ 427654 h 1583766"/>
              <a:gd name="csX5" fmla="*/ 4449 w 836797"/>
              <a:gd name="csY5" fmla="*/ 535673 h 1583766"/>
              <a:gd name="csX6" fmla="*/ 836796 w 836797"/>
              <a:gd name="csY6" fmla="*/ 631668 h 1583766"/>
              <a:gd name="csX7" fmla="*/ 498 w 836797"/>
              <a:gd name="csY7" fmla="*/ 783271 h 1583766"/>
              <a:gd name="csX8" fmla="*/ 705320 w 836797"/>
              <a:gd name="csY8" fmla="*/ 883463 h 1583766"/>
              <a:gd name="csX9" fmla="*/ 113889 w 836797"/>
              <a:gd name="csY9" fmla="*/ 975118 h 1583766"/>
              <a:gd name="csX10" fmla="*/ 572519 w 836797"/>
              <a:gd name="csY10" fmla="*/ 1063886 h 1583766"/>
              <a:gd name="csX11" fmla="*/ 316153 w 836797"/>
              <a:gd name="csY11" fmla="*/ 1153829 h 1583766"/>
              <a:gd name="csX12" fmla="*/ 423591 w 836797"/>
              <a:gd name="csY12" fmla="*/ 1256543 h 1583766"/>
              <a:gd name="csX13" fmla="*/ 401143 w 836797"/>
              <a:gd name="csY13" fmla="*/ 1583766 h 1583766"/>
              <a:gd name="csX0" fmla="*/ 479077 w 836795"/>
              <a:gd name="csY0" fmla="*/ 42649 h 1626415"/>
              <a:gd name="csX1" fmla="*/ 447072 w 836795"/>
              <a:gd name="csY1" fmla="*/ 3635 h 1626415"/>
              <a:gd name="csX2" fmla="*/ 253245 w 836795"/>
              <a:gd name="csY2" fmla="*/ 146558 h 1626415"/>
              <a:gd name="csX3" fmla="*/ 652398 w 836795"/>
              <a:gd name="csY3" fmla="*/ 230394 h 1626415"/>
              <a:gd name="csX4" fmla="*/ 71559 w 836795"/>
              <a:gd name="csY4" fmla="*/ 358895 h 1626415"/>
              <a:gd name="csX5" fmla="*/ 745091 w 836795"/>
              <a:gd name="csY5" fmla="*/ 470303 h 1626415"/>
              <a:gd name="csX6" fmla="*/ 4449 w 836795"/>
              <a:gd name="csY6" fmla="*/ 578322 h 1626415"/>
              <a:gd name="csX7" fmla="*/ 836796 w 836795"/>
              <a:gd name="csY7" fmla="*/ 674317 h 1626415"/>
              <a:gd name="csX8" fmla="*/ 498 w 836795"/>
              <a:gd name="csY8" fmla="*/ 825920 h 1626415"/>
              <a:gd name="csX9" fmla="*/ 705320 w 836795"/>
              <a:gd name="csY9" fmla="*/ 926112 h 1626415"/>
              <a:gd name="csX10" fmla="*/ 113889 w 836795"/>
              <a:gd name="csY10" fmla="*/ 1017767 h 1626415"/>
              <a:gd name="csX11" fmla="*/ 572519 w 836795"/>
              <a:gd name="csY11" fmla="*/ 1106535 h 1626415"/>
              <a:gd name="csX12" fmla="*/ 316153 w 836795"/>
              <a:gd name="csY12" fmla="*/ 1196478 h 1626415"/>
              <a:gd name="csX13" fmla="*/ 423591 w 836795"/>
              <a:gd name="csY13" fmla="*/ 1299192 h 1626415"/>
              <a:gd name="csX14" fmla="*/ 401143 w 836795"/>
              <a:gd name="csY14" fmla="*/ 1626415 h 1626415"/>
              <a:gd name="csX0" fmla="*/ 479077 w 836797"/>
              <a:gd name="csY0" fmla="*/ 408788 h 1992554"/>
              <a:gd name="csX1" fmla="*/ 447071 w 836797"/>
              <a:gd name="csY1" fmla="*/ 522 h 1992554"/>
              <a:gd name="csX2" fmla="*/ 253245 w 836797"/>
              <a:gd name="csY2" fmla="*/ 512697 h 1992554"/>
              <a:gd name="csX3" fmla="*/ 652398 w 836797"/>
              <a:gd name="csY3" fmla="*/ 596533 h 1992554"/>
              <a:gd name="csX4" fmla="*/ 71559 w 836797"/>
              <a:gd name="csY4" fmla="*/ 725034 h 1992554"/>
              <a:gd name="csX5" fmla="*/ 745091 w 836797"/>
              <a:gd name="csY5" fmla="*/ 836442 h 1992554"/>
              <a:gd name="csX6" fmla="*/ 4449 w 836797"/>
              <a:gd name="csY6" fmla="*/ 944461 h 1992554"/>
              <a:gd name="csX7" fmla="*/ 836796 w 836797"/>
              <a:gd name="csY7" fmla="*/ 1040456 h 1992554"/>
              <a:gd name="csX8" fmla="*/ 498 w 836797"/>
              <a:gd name="csY8" fmla="*/ 1192059 h 1992554"/>
              <a:gd name="csX9" fmla="*/ 705320 w 836797"/>
              <a:gd name="csY9" fmla="*/ 1292251 h 1992554"/>
              <a:gd name="csX10" fmla="*/ 113889 w 836797"/>
              <a:gd name="csY10" fmla="*/ 1383906 h 1992554"/>
              <a:gd name="csX11" fmla="*/ 572519 w 836797"/>
              <a:gd name="csY11" fmla="*/ 1472674 h 1992554"/>
              <a:gd name="csX12" fmla="*/ 316153 w 836797"/>
              <a:gd name="csY12" fmla="*/ 1562617 h 1992554"/>
              <a:gd name="csX13" fmla="*/ 423591 w 836797"/>
              <a:gd name="csY13" fmla="*/ 1665331 h 1992554"/>
              <a:gd name="csX14" fmla="*/ 401143 w 836797"/>
              <a:gd name="csY14" fmla="*/ 1992554 h 1992554"/>
              <a:gd name="csX0" fmla="*/ 479077 w 836795"/>
              <a:gd name="csY0" fmla="*/ 151088 h 1734854"/>
              <a:gd name="csX1" fmla="*/ 368313 w 836795"/>
              <a:gd name="csY1" fmla="*/ 1305 h 1734854"/>
              <a:gd name="csX2" fmla="*/ 253245 w 836795"/>
              <a:gd name="csY2" fmla="*/ 254997 h 1734854"/>
              <a:gd name="csX3" fmla="*/ 652398 w 836795"/>
              <a:gd name="csY3" fmla="*/ 338833 h 1734854"/>
              <a:gd name="csX4" fmla="*/ 71559 w 836795"/>
              <a:gd name="csY4" fmla="*/ 467334 h 1734854"/>
              <a:gd name="csX5" fmla="*/ 745091 w 836795"/>
              <a:gd name="csY5" fmla="*/ 578742 h 1734854"/>
              <a:gd name="csX6" fmla="*/ 4449 w 836795"/>
              <a:gd name="csY6" fmla="*/ 686761 h 1734854"/>
              <a:gd name="csX7" fmla="*/ 836796 w 836795"/>
              <a:gd name="csY7" fmla="*/ 782756 h 1734854"/>
              <a:gd name="csX8" fmla="*/ 498 w 836795"/>
              <a:gd name="csY8" fmla="*/ 934359 h 1734854"/>
              <a:gd name="csX9" fmla="*/ 705320 w 836795"/>
              <a:gd name="csY9" fmla="*/ 1034551 h 1734854"/>
              <a:gd name="csX10" fmla="*/ 113889 w 836795"/>
              <a:gd name="csY10" fmla="*/ 1126206 h 1734854"/>
              <a:gd name="csX11" fmla="*/ 572519 w 836795"/>
              <a:gd name="csY11" fmla="*/ 1214974 h 1734854"/>
              <a:gd name="csX12" fmla="*/ 316153 w 836795"/>
              <a:gd name="csY12" fmla="*/ 1304917 h 1734854"/>
              <a:gd name="csX13" fmla="*/ 423591 w 836795"/>
              <a:gd name="csY13" fmla="*/ 1407631 h 1734854"/>
              <a:gd name="csX14" fmla="*/ 401143 w 836795"/>
              <a:gd name="csY14" fmla="*/ 1734854 h 1734854"/>
              <a:gd name="csX0" fmla="*/ 557833 w 836797"/>
              <a:gd name="csY0" fmla="*/ 136 h 1971617"/>
              <a:gd name="csX1" fmla="*/ 368313 w 836797"/>
              <a:gd name="csY1" fmla="*/ 238068 h 1971617"/>
              <a:gd name="csX2" fmla="*/ 253245 w 836797"/>
              <a:gd name="csY2" fmla="*/ 491760 h 1971617"/>
              <a:gd name="csX3" fmla="*/ 652398 w 836797"/>
              <a:gd name="csY3" fmla="*/ 575596 h 1971617"/>
              <a:gd name="csX4" fmla="*/ 71559 w 836797"/>
              <a:gd name="csY4" fmla="*/ 704097 h 1971617"/>
              <a:gd name="csX5" fmla="*/ 745091 w 836797"/>
              <a:gd name="csY5" fmla="*/ 815505 h 1971617"/>
              <a:gd name="csX6" fmla="*/ 4449 w 836797"/>
              <a:gd name="csY6" fmla="*/ 923524 h 1971617"/>
              <a:gd name="csX7" fmla="*/ 836796 w 836797"/>
              <a:gd name="csY7" fmla="*/ 1019519 h 1971617"/>
              <a:gd name="csX8" fmla="*/ 498 w 836797"/>
              <a:gd name="csY8" fmla="*/ 1171122 h 1971617"/>
              <a:gd name="csX9" fmla="*/ 705320 w 836797"/>
              <a:gd name="csY9" fmla="*/ 1271314 h 1971617"/>
              <a:gd name="csX10" fmla="*/ 113889 w 836797"/>
              <a:gd name="csY10" fmla="*/ 1362969 h 1971617"/>
              <a:gd name="csX11" fmla="*/ 572519 w 836797"/>
              <a:gd name="csY11" fmla="*/ 1451737 h 1971617"/>
              <a:gd name="csX12" fmla="*/ 316153 w 836797"/>
              <a:gd name="csY12" fmla="*/ 1541680 h 1971617"/>
              <a:gd name="csX13" fmla="*/ 423591 w 836797"/>
              <a:gd name="csY13" fmla="*/ 1644394 h 1971617"/>
              <a:gd name="csX14" fmla="*/ 401143 w 836797"/>
              <a:gd name="csY14" fmla="*/ 1971617 h 1971617"/>
              <a:gd name="csX0" fmla="*/ 557833 w 836795"/>
              <a:gd name="csY0" fmla="*/ 88 h 1971569"/>
              <a:gd name="csX1" fmla="*/ 486449 w 836795"/>
              <a:gd name="csY1" fmla="*/ 367260 h 1971569"/>
              <a:gd name="csX2" fmla="*/ 253245 w 836795"/>
              <a:gd name="csY2" fmla="*/ 491712 h 1971569"/>
              <a:gd name="csX3" fmla="*/ 652398 w 836795"/>
              <a:gd name="csY3" fmla="*/ 575548 h 1971569"/>
              <a:gd name="csX4" fmla="*/ 71559 w 836795"/>
              <a:gd name="csY4" fmla="*/ 704049 h 1971569"/>
              <a:gd name="csX5" fmla="*/ 745091 w 836795"/>
              <a:gd name="csY5" fmla="*/ 815457 h 1971569"/>
              <a:gd name="csX6" fmla="*/ 4449 w 836795"/>
              <a:gd name="csY6" fmla="*/ 923476 h 1971569"/>
              <a:gd name="csX7" fmla="*/ 836796 w 836795"/>
              <a:gd name="csY7" fmla="*/ 1019471 h 1971569"/>
              <a:gd name="csX8" fmla="*/ 498 w 836795"/>
              <a:gd name="csY8" fmla="*/ 1171074 h 1971569"/>
              <a:gd name="csX9" fmla="*/ 705320 w 836795"/>
              <a:gd name="csY9" fmla="*/ 1271266 h 1971569"/>
              <a:gd name="csX10" fmla="*/ 113889 w 836795"/>
              <a:gd name="csY10" fmla="*/ 1362921 h 1971569"/>
              <a:gd name="csX11" fmla="*/ 572519 w 836795"/>
              <a:gd name="csY11" fmla="*/ 1451689 h 1971569"/>
              <a:gd name="csX12" fmla="*/ 316153 w 836795"/>
              <a:gd name="csY12" fmla="*/ 1541632 h 1971569"/>
              <a:gd name="csX13" fmla="*/ 423591 w 836795"/>
              <a:gd name="csY13" fmla="*/ 1644346 h 1971569"/>
              <a:gd name="csX14" fmla="*/ 401143 w 836795"/>
              <a:gd name="csY14" fmla="*/ 1971569 h 1971569"/>
              <a:gd name="csX0" fmla="*/ 459383 w 836797"/>
              <a:gd name="csY0" fmla="*/ 136 h 1842373"/>
              <a:gd name="csX1" fmla="*/ 486449 w 836797"/>
              <a:gd name="csY1" fmla="*/ 238064 h 1842373"/>
              <a:gd name="csX2" fmla="*/ 253245 w 836797"/>
              <a:gd name="csY2" fmla="*/ 362516 h 1842373"/>
              <a:gd name="csX3" fmla="*/ 652398 w 836797"/>
              <a:gd name="csY3" fmla="*/ 446352 h 1842373"/>
              <a:gd name="csX4" fmla="*/ 71559 w 836797"/>
              <a:gd name="csY4" fmla="*/ 574853 h 1842373"/>
              <a:gd name="csX5" fmla="*/ 745091 w 836797"/>
              <a:gd name="csY5" fmla="*/ 686261 h 1842373"/>
              <a:gd name="csX6" fmla="*/ 4449 w 836797"/>
              <a:gd name="csY6" fmla="*/ 794280 h 1842373"/>
              <a:gd name="csX7" fmla="*/ 836796 w 836797"/>
              <a:gd name="csY7" fmla="*/ 890275 h 1842373"/>
              <a:gd name="csX8" fmla="*/ 498 w 836797"/>
              <a:gd name="csY8" fmla="*/ 1041878 h 1842373"/>
              <a:gd name="csX9" fmla="*/ 705320 w 836797"/>
              <a:gd name="csY9" fmla="*/ 1142070 h 1842373"/>
              <a:gd name="csX10" fmla="*/ 113889 w 836797"/>
              <a:gd name="csY10" fmla="*/ 1233725 h 1842373"/>
              <a:gd name="csX11" fmla="*/ 572519 w 836797"/>
              <a:gd name="csY11" fmla="*/ 1322493 h 1842373"/>
              <a:gd name="csX12" fmla="*/ 316153 w 836797"/>
              <a:gd name="csY12" fmla="*/ 1412436 h 1842373"/>
              <a:gd name="csX13" fmla="*/ 423591 w 836797"/>
              <a:gd name="csY13" fmla="*/ 1515150 h 1842373"/>
              <a:gd name="csX14" fmla="*/ 401143 w 836797"/>
              <a:gd name="csY14" fmla="*/ 1842373 h 1842373"/>
              <a:gd name="csX0" fmla="*/ 459383 w 836795"/>
              <a:gd name="csY0" fmla="*/ 119 h 1842356"/>
              <a:gd name="csX1" fmla="*/ 427381 w 836795"/>
              <a:gd name="csY1" fmla="*/ 274972 h 1842356"/>
              <a:gd name="csX2" fmla="*/ 253245 w 836795"/>
              <a:gd name="csY2" fmla="*/ 362499 h 1842356"/>
              <a:gd name="csX3" fmla="*/ 652398 w 836795"/>
              <a:gd name="csY3" fmla="*/ 446335 h 1842356"/>
              <a:gd name="csX4" fmla="*/ 71559 w 836795"/>
              <a:gd name="csY4" fmla="*/ 574836 h 1842356"/>
              <a:gd name="csX5" fmla="*/ 745091 w 836795"/>
              <a:gd name="csY5" fmla="*/ 686244 h 1842356"/>
              <a:gd name="csX6" fmla="*/ 4449 w 836795"/>
              <a:gd name="csY6" fmla="*/ 794263 h 1842356"/>
              <a:gd name="csX7" fmla="*/ 836796 w 836795"/>
              <a:gd name="csY7" fmla="*/ 890258 h 1842356"/>
              <a:gd name="csX8" fmla="*/ 498 w 836795"/>
              <a:gd name="csY8" fmla="*/ 1041861 h 1842356"/>
              <a:gd name="csX9" fmla="*/ 705320 w 836795"/>
              <a:gd name="csY9" fmla="*/ 1142053 h 1842356"/>
              <a:gd name="csX10" fmla="*/ 113889 w 836795"/>
              <a:gd name="csY10" fmla="*/ 1233708 h 1842356"/>
              <a:gd name="csX11" fmla="*/ 572519 w 836795"/>
              <a:gd name="csY11" fmla="*/ 1322476 h 1842356"/>
              <a:gd name="csX12" fmla="*/ 316153 w 836795"/>
              <a:gd name="csY12" fmla="*/ 1412419 h 1842356"/>
              <a:gd name="csX13" fmla="*/ 423591 w 836795"/>
              <a:gd name="csY13" fmla="*/ 1515133 h 1842356"/>
              <a:gd name="csX14" fmla="*/ 401143 w 836795"/>
              <a:gd name="csY14" fmla="*/ 1842356 h 18423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836795" h="1842356">
                <a:moveTo>
                  <a:pt x="459383" y="119"/>
                </a:moveTo>
                <a:cubicBezTo>
                  <a:pt x="454049" y="-6383"/>
                  <a:pt x="465020" y="257654"/>
                  <a:pt x="427381" y="274972"/>
                </a:cubicBezTo>
                <a:cubicBezTo>
                  <a:pt x="389742" y="292290"/>
                  <a:pt x="215742" y="333939"/>
                  <a:pt x="253245" y="362499"/>
                </a:cubicBezTo>
                <a:cubicBezTo>
                  <a:pt x="290748" y="391059"/>
                  <a:pt x="682679" y="410946"/>
                  <a:pt x="652398" y="446335"/>
                </a:cubicBezTo>
                <a:cubicBezTo>
                  <a:pt x="622117" y="481724"/>
                  <a:pt x="56110" y="534851"/>
                  <a:pt x="71559" y="574836"/>
                </a:cubicBezTo>
                <a:cubicBezTo>
                  <a:pt x="87008" y="614821"/>
                  <a:pt x="756276" y="649673"/>
                  <a:pt x="745091" y="686244"/>
                </a:cubicBezTo>
                <a:cubicBezTo>
                  <a:pt x="733906" y="722815"/>
                  <a:pt x="-10835" y="760261"/>
                  <a:pt x="4449" y="794263"/>
                </a:cubicBezTo>
                <a:cubicBezTo>
                  <a:pt x="19733" y="828265"/>
                  <a:pt x="837454" y="848992"/>
                  <a:pt x="836796" y="890258"/>
                </a:cubicBezTo>
                <a:cubicBezTo>
                  <a:pt x="836138" y="931524"/>
                  <a:pt x="22411" y="999895"/>
                  <a:pt x="498" y="1041861"/>
                </a:cubicBezTo>
                <a:cubicBezTo>
                  <a:pt x="-21415" y="1083827"/>
                  <a:pt x="686422" y="1110079"/>
                  <a:pt x="705320" y="1142053"/>
                </a:cubicBezTo>
                <a:cubicBezTo>
                  <a:pt x="724219" y="1174028"/>
                  <a:pt x="136022" y="1203638"/>
                  <a:pt x="113889" y="1233708"/>
                </a:cubicBezTo>
                <a:cubicBezTo>
                  <a:pt x="91756" y="1263778"/>
                  <a:pt x="538808" y="1292691"/>
                  <a:pt x="572519" y="1322476"/>
                </a:cubicBezTo>
                <a:cubicBezTo>
                  <a:pt x="606230" y="1352261"/>
                  <a:pt x="340974" y="1380310"/>
                  <a:pt x="316153" y="1412419"/>
                </a:cubicBezTo>
                <a:cubicBezTo>
                  <a:pt x="291332" y="1444529"/>
                  <a:pt x="407139" y="1480497"/>
                  <a:pt x="423591" y="1515133"/>
                </a:cubicBezTo>
                <a:cubicBezTo>
                  <a:pt x="426723" y="1564587"/>
                  <a:pt x="381230" y="1799930"/>
                  <a:pt x="401143" y="1842356"/>
                </a:cubicBezTo>
              </a:path>
            </a:pathLst>
          </a:custGeom>
          <a:noFill/>
          <a:ln w="19050" cap="flat" cmpd="sng">
            <a:solidFill>
              <a:srgbClr val="E69F00">
                <a:alpha val="50000"/>
              </a:srgbClr>
            </a:solidFill>
            <a:prstDash val="solid"/>
            <a:miter lim="800000"/>
            <a:headEnd type="none" w="med" len="med"/>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icrosoft New Tai Lue"/>
              <a:ea typeface="+mn-ea"/>
              <a:cs typeface="+mn-cs"/>
            </a:endParaRPr>
          </a:p>
        </p:txBody>
      </p:sp>
      <p:grpSp>
        <p:nvGrpSpPr>
          <p:cNvPr id="2841" name="Group 2840">
            <a:extLst>
              <a:ext uri="{FF2B5EF4-FFF2-40B4-BE49-F238E27FC236}">
                <a16:creationId xmlns:a16="http://schemas.microsoft.com/office/drawing/2014/main" id="{A1644B87-9313-9A1C-85EA-18BBEB5E1D7A}"/>
              </a:ext>
            </a:extLst>
          </p:cNvPr>
          <p:cNvGrpSpPr/>
          <p:nvPr/>
        </p:nvGrpSpPr>
        <p:grpSpPr>
          <a:xfrm>
            <a:off x="4145861" y="3090547"/>
            <a:ext cx="3530237" cy="922575"/>
            <a:chOff x="3277204" y="5550768"/>
            <a:chExt cx="3645156" cy="952607"/>
          </a:xfrm>
          <a:scene3d>
            <a:camera prst="orthographicFront">
              <a:rot lat="2250000" lon="19188000" rev="19974000"/>
            </a:camera>
            <a:lightRig rig="threePt" dir="t"/>
          </a:scene3d>
        </p:grpSpPr>
        <p:sp>
          <p:nvSpPr>
            <p:cNvPr id="2842" name="Rectangle: Rounded Corners 2841">
              <a:extLst>
                <a:ext uri="{FF2B5EF4-FFF2-40B4-BE49-F238E27FC236}">
                  <a16:creationId xmlns:a16="http://schemas.microsoft.com/office/drawing/2014/main" id="{688613F2-DB40-B62D-46A1-EAB5996E6B16}"/>
                </a:ext>
              </a:extLst>
            </p:cNvPr>
            <p:cNvSpPr/>
            <p:nvPr/>
          </p:nvSpPr>
          <p:spPr>
            <a:xfrm>
              <a:off x="3277204" y="5550768"/>
              <a:ext cx="3645156" cy="952607"/>
            </a:xfrm>
            <a:prstGeom prst="roundRect">
              <a:avLst>
                <a:gd name="adj" fmla="val 11555"/>
              </a:avLst>
            </a:prstGeom>
            <a:solidFill>
              <a:srgbClr val="0087DA">
                <a:alpha val="4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icrosoft New Tai Lue"/>
                <a:ea typeface="+mn-ea"/>
                <a:cs typeface="+mn-cs"/>
              </a:endParaRPr>
            </a:p>
          </p:txBody>
        </p:sp>
        <p:grpSp>
          <p:nvGrpSpPr>
            <p:cNvPr id="2843" name="Group 2842">
              <a:extLst>
                <a:ext uri="{FF2B5EF4-FFF2-40B4-BE49-F238E27FC236}">
                  <a16:creationId xmlns:a16="http://schemas.microsoft.com/office/drawing/2014/main" id="{4AD93DE3-A321-FF11-F123-ACAC7D8A8A6C}"/>
                </a:ext>
              </a:extLst>
            </p:cNvPr>
            <p:cNvGrpSpPr/>
            <p:nvPr/>
          </p:nvGrpSpPr>
          <p:grpSpPr>
            <a:xfrm>
              <a:off x="3373959" y="6182892"/>
              <a:ext cx="3436234" cy="281247"/>
              <a:chOff x="2475093" y="7311454"/>
              <a:chExt cx="3619162" cy="296219"/>
            </a:xfrm>
          </p:grpSpPr>
          <p:sp>
            <p:nvSpPr>
              <p:cNvPr id="2878" name="Freeform: Shape 2877">
                <a:extLst>
                  <a:ext uri="{FF2B5EF4-FFF2-40B4-BE49-F238E27FC236}">
                    <a16:creationId xmlns:a16="http://schemas.microsoft.com/office/drawing/2014/main" id="{8FECB574-BAE5-C20B-D3A7-B304C1501244}"/>
                  </a:ext>
                </a:extLst>
              </p:cNvPr>
              <p:cNvSpPr/>
              <p:nvPr/>
            </p:nvSpPr>
            <p:spPr>
              <a:xfrm>
                <a:off x="324878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79" name="Freeform: Shape 2878">
                <a:extLst>
                  <a:ext uri="{FF2B5EF4-FFF2-40B4-BE49-F238E27FC236}">
                    <a16:creationId xmlns:a16="http://schemas.microsoft.com/office/drawing/2014/main" id="{305C62C0-2E4F-E903-4479-DBD8F6B757E2}"/>
                  </a:ext>
                </a:extLst>
              </p:cNvPr>
              <p:cNvSpPr/>
              <p:nvPr/>
            </p:nvSpPr>
            <p:spPr>
              <a:xfrm>
                <a:off x="3470564"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80" name="Freeform: Shape 2879">
                <a:extLst>
                  <a:ext uri="{FF2B5EF4-FFF2-40B4-BE49-F238E27FC236}">
                    <a16:creationId xmlns:a16="http://schemas.microsoft.com/office/drawing/2014/main" id="{D5C32D41-D64C-FF6B-7510-123E113B978F}"/>
                  </a:ext>
                </a:extLst>
              </p:cNvPr>
              <p:cNvSpPr/>
              <p:nvPr/>
            </p:nvSpPr>
            <p:spPr>
              <a:xfrm>
                <a:off x="368699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81" name="Freeform: Shape 2880">
                <a:extLst>
                  <a:ext uri="{FF2B5EF4-FFF2-40B4-BE49-F238E27FC236}">
                    <a16:creationId xmlns:a16="http://schemas.microsoft.com/office/drawing/2014/main" id="{12E1BC78-CF08-C1A4-2F50-967922336476}"/>
                  </a:ext>
                </a:extLst>
              </p:cNvPr>
              <p:cNvSpPr/>
              <p:nvPr/>
            </p:nvSpPr>
            <p:spPr>
              <a:xfrm>
                <a:off x="3927934"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82" name="Freeform: Shape 2881">
                <a:extLst>
                  <a:ext uri="{FF2B5EF4-FFF2-40B4-BE49-F238E27FC236}">
                    <a16:creationId xmlns:a16="http://schemas.microsoft.com/office/drawing/2014/main" id="{201EC4CE-979C-DCC2-89E9-850646B36FD2}"/>
                  </a:ext>
                </a:extLst>
              </p:cNvPr>
              <p:cNvSpPr/>
              <p:nvPr/>
            </p:nvSpPr>
            <p:spPr>
              <a:xfrm>
                <a:off x="416070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83" name="Freeform: Shape 2882">
                <a:extLst>
                  <a:ext uri="{FF2B5EF4-FFF2-40B4-BE49-F238E27FC236}">
                    <a16:creationId xmlns:a16="http://schemas.microsoft.com/office/drawing/2014/main" id="{ED09BFFB-8021-CD0B-AC84-21573302229B}"/>
                  </a:ext>
                </a:extLst>
              </p:cNvPr>
              <p:cNvSpPr/>
              <p:nvPr/>
            </p:nvSpPr>
            <p:spPr>
              <a:xfrm>
                <a:off x="4385303"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84" name="Freeform: Shape 2883">
                <a:extLst>
                  <a:ext uri="{FF2B5EF4-FFF2-40B4-BE49-F238E27FC236}">
                    <a16:creationId xmlns:a16="http://schemas.microsoft.com/office/drawing/2014/main" id="{BB03AAAE-8083-4B44-AC3A-4DA29D199BF7}"/>
                  </a:ext>
                </a:extLst>
              </p:cNvPr>
              <p:cNvSpPr/>
              <p:nvPr/>
            </p:nvSpPr>
            <p:spPr>
              <a:xfrm>
                <a:off x="4618071"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85" name="Freeform: Shape 2884">
                <a:extLst>
                  <a:ext uri="{FF2B5EF4-FFF2-40B4-BE49-F238E27FC236}">
                    <a16:creationId xmlns:a16="http://schemas.microsoft.com/office/drawing/2014/main" id="{AA566665-1852-97D0-342B-73B3D3F7F56D}"/>
                  </a:ext>
                </a:extLst>
              </p:cNvPr>
              <p:cNvSpPr/>
              <p:nvPr/>
            </p:nvSpPr>
            <p:spPr>
              <a:xfrm>
                <a:off x="484267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86" name="Freeform: Shape 2885">
                <a:extLst>
                  <a:ext uri="{FF2B5EF4-FFF2-40B4-BE49-F238E27FC236}">
                    <a16:creationId xmlns:a16="http://schemas.microsoft.com/office/drawing/2014/main" id="{0BEAE19F-A705-9A63-DC9E-7843723CC092}"/>
                  </a:ext>
                </a:extLst>
              </p:cNvPr>
              <p:cNvSpPr/>
              <p:nvPr/>
            </p:nvSpPr>
            <p:spPr>
              <a:xfrm>
                <a:off x="505502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87" name="Freeform: Shape 2886">
                <a:extLst>
                  <a:ext uri="{FF2B5EF4-FFF2-40B4-BE49-F238E27FC236}">
                    <a16:creationId xmlns:a16="http://schemas.microsoft.com/office/drawing/2014/main" id="{8FE0499B-377E-8265-DEE5-721DE5675138}"/>
                  </a:ext>
                </a:extLst>
              </p:cNvPr>
              <p:cNvSpPr/>
              <p:nvPr/>
            </p:nvSpPr>
            <p:spPr>
              <a:xfrm>
                <a:off x="3013195"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88" name="Freeform: Shape 2887">
                <a:extLst>
                  <a:ext uri="{FF2B5EF4-FFF2-40B4-BE49-F238E27FC236}">
                    <a16:creationId xmlns:a16="http://schemas.microsoft.com/office/drawing/2014/main" id="{FD27C3C5-51B9-E2C0-C9C5-FDC419A673A5}"/>
                  </a:ext>
                </a:extLst>
              </p:cNvPr>
              <p:cNvSpPr/>
              <p:nvPr/>
            </p:nvSpPr>
            <p:spPr>
              <a:xfrm>
                <a:off x="2800845"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89" name="Freeform: Shape 2888">
                <a:extLst>
                  <a:ext uri="{FF2B5EF4-FFF2-40B4-BE49-F238E27FC236}">
                    <a16:creationId xmlns:a16="http://schemas.microsoft.com/office/drawing/2014/main" id="{0628B7F3-47E4-39D6-AAA1-1D24E70A8C37}"/>
                  </a:ext>
                </a:extLst>
              </p:cNvPr>
              <p:cNvSpPr/>
              <p:nvPr/>
            </p:nvSpPr>
            <p:spPr>
              <a:xfrm>
                <a:off x="258441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90" name="Freeform: Shape 2889">
                <a:extLst>
                  <a:ext uri="{FF2B5EF4-FFF2-40B4-BE49-F238E27FC236}">
                    <a16:creationId xmlns:a16="http://schemas.microsoft.com/office/drawing/2014/main" id="{51A36A9E-A8C9-C9FB-FA86-B81E6B7C3A72}"/>
                  </a:ext>
                </a:extLst>
              </p:cNvPr>
              <p:cNvSpPr/>
              <p:nvPr/>
            </p:nvSpPr>
            <p:spPr>
              <a:xfrm>
                <a:off x="313946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91" name="Freeform: Shape 2890">
                <a:extLst>
                  <a:ext uri="{FF2B5EF4-FFF2-40B4-BE49-F238E27FC236}">
                    <a16:creationId xmlns:a16="http://schemas.microsoft.com/office/drawing/2014/main" id="{D9C6A026-EA02-3073-DC57-9D26A9211D8A}"/>
                  </a:ext>
                </a:extLst>
              </p:cNvPr>
              <p:cNvSpPr/>
              <p:nvPr/>
            </p:nvSpPr>
            <p:spPr>
              <a:xfrm>
                <a:off x="3361245"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92" name="Freeform: Shape 2891">
                <a:extLst>
                  <a:ext uri="{FF2B5EF4-FFF2-40B4-BE49-F238E27FC236}">
                    <a16:creationId xmlns:a16="http://schemas.microsoft.com/office/drawing/2014/main" id="{61F57F15-605C-F6CE-4C1F-966299EC196D}"/>
                  </a:ext>
                </a:extLst>
              </p:cNvPr>
              <p:cNvSpPr/>
              <p:nvPr/>
            </p:nvSpPr>
            <p:spPr>
              <a:xfrm>
                <a:off x="3577679"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93" name="Freeform: Shape 2892">
                <a:extLst>
                  <a:ext uri="{FF2B5EF4-FFF2-40B4-BE49-F238E27FC236}">
                    <a16:creationId xmlns:a16="http://schemas.microsoft.com/office/drawing/2014/main" id="{C573AFAF-E36A-DA8A-B298-E6D91EFD368F}"/>
                  </a:ext>
                </a:extLst>
              </p:cNvPr>
              <p:cNvSpPr/>
              <p:nvPr/>
            </p:nvSpPr>
            <p:spPr>
              <a:xfrm>
                <a:off x="3818614"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94" name="Freeform: Shape 2893">
                <a:extLst>
                  <a:ext uri="{FF2B5EF4-FFF2-40B4-BE49-F238E27FC236}">
                    <a16:creationId xmlns:a16="http://schemas.microsoft.com/office/drawing/2014/main" id="{971C0446-B8CB-05EF-B153-3847B2032E18}"/>
                  </a:ext>
                </a:extLst>
              </p:cNvPr>
              <p:cNvSpPr/>
              <p:nvPr/>
            </p:nvSpPr>
            <p:spPr>
              <a:xfrm>
                <a:off x="4051382"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95" name="Freeform: Shape 2894">
                <a:extLst>
                  <a:ext uri="{FF2B5EF4-FFF2-40B4-BE49-F238E27FC236}">
                    <a16:creationId xmlns:a16="http://schemas.microsoft.com/office/drawing/2014/main" id="{680645C1-FA6B-EF89-1059-ACD6BFEB46DA}"/>
                  </a:ext>
                </a:extLst>
              </p:cNvPr>
              <p:cNvSpPr/>
              <p:nvPr/>
            </p:nvSpPr>
            <p:spPr>
              <a:xfrm>
                <a:off x="427598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96" name="Freeform: Shape 2895">
                <a:extLst>
                  <a:ext uri="{FF2B5EF4-FFF2-40B4-BE49-F238E27FC236}">
                    <a16:creationId xmlns:a16="http://schemas.microsoft.com/office/drawing/2014/main" id="{13935BD8-DA57-E738-88A7-3E0269C30D69}"/>
                  </a:ext>
                </a:extLst>
              </p:cNvPr>
              <p:cNvSpPr/>
              <p:nvPr/>
            </p:nvSpPr>
            <p:spPr>
              <a:xfrm>
                <a:off x="450875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97" name="Freeform: Shape 2896">
                <a:extLst>
                  <a:ext uri="{FF2B5EF4-FFF2-40B4-BE49-F238E27FC236}">
                    <a16:creationId xmlns:a16="http://schemas.microsoft.com/office/drawing/2014/main" id="{8F6877BA-A74A-363B-62C3-B701FD8DA5BD}"/>
                  </a:ext>
                </a:extLst>
              </p:cNvPr>
              <p:cNvSpPr/>
              <p:nvPr/>
            </p:nvSpPr>
            <p:spPr>
              <a:xfrm>
                <a:off x="473335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98" name="Freeform: Shape 2897">
                <a:extLst>
                  <a:ext uri="{FF2B5EF4-FFF2-40B4-BE49-F238E27FC236}">
                    <a16:creationId xmlns:a16="http://schemas.microsoft.com/office/drawing/2014/main" id="{19C95DB9-CBA2-84CF-DBC8-04CFCC5F06DF}"/>
                  </a:ext>
                </a:extLst>
              </p:cNvPr>
              <p:cNvSpPr/>
              <p:nvPr/>
            </p:nvSpPr>
            <p:spPr>
              <a:xfrm>
                <a:off x="494570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99" name="Freeform: Shape 2898">
                <a:extLst>
                  <a:ext uri="{FF2B5EF4-FFF2-40B4-BE49-F238E27FC236}">
                    <a16:creationId xmlns:a16="http://schemas.microsoft.com/office/drawing/2014/main" id="{71F85EF6-7FE7-F4C4-E400-B3CBEE1EFFF4}"/>
                  </a:ext>
                </a:extLst>
              </p:cNvPr>
              <p:cNvSpPr/>
              <p:nvPr/>
            </p:nvSpPr>
            <p:spPr>
              <a:xfrm>
                <a:off x="2903876"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900" name="Freeform: Shape 2899">
                <a:extLst>
                  <a:ext uri="{FF2B5EF4-FFF2-40B4-BE49-F238E27FC236}">
                    <a16:creationId xmlns:a16="http://schemas.microsoft.com/office/drawing/2014/main" id="{FCA4E87A-4D62-32F6-9AF1-460F285A5F52}"/>
                  </a:ext>
                </a:extLst>
              </p:cNvPr>
              <p:cNvSpPr/>
              <p:nvPr/>
            </p:nvSpPr>
            <p:spPr>
              <a:xfrm>
                <a:off x="2691526"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901" name="Freeform: Shape 2900">
                <a:extLst>
                  <a:ext uri="{FF2B5EF4-FFF2-40B4-BE49-F238E27FC236}">
                    <a16:creationId xmlns:a16="http://schemas.microsoft.com/office/drawing/2014/main" id="{72951CFE-A6A9-B5AB-099F-8ED1E6A402AB}"/>
                  </a:ext>
                </a:extLst>
              </p:cNvPr>
              <p:cNvSpPr/>
              <p:nvPr/>
            </p:nvSpPr>
            <p:spPr>
              <a:xfrm>
                <a:off x="247509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902" name="Freeform: Shape 2901">
                <a:extLst>
                  <a:ext uri="{FF2B5EF4-FFF2-40B4-BE49-F238E27FC236}">
                    <a16:creationId xmlns:a16="http://schemas.microsoft.com/office/drawing/2014/main" id="{E80C765D-5AA9-69AE-4A3A-0DE521D3B063}"/>
                  </a:ext>
                </a:extLst>
              </p:cNvPr>
              <p:cNvSpPr/>
              <p:nvPr/>
            </p:nvSpPr>
            <p:spPr>
              <a:xfrm>
                <a:off x="5141060"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903" name="Freeform: Shape 2902">
                <a:extLst>
                  <a:ext uri="{FF2B5EF4-FFF2-40B4-BE49-F238E27FC236}">
                    <a16:creationId xmlns:a16="http://schemas.microsoft.com/office/drawing/2014/main" id="{3898DE07-FE47-454A-FE63-9A03754853F2}"/>
                  </a:ext>
                </a:extLst>
              </p:cNvPr>
              <p:cNvSpPr/>
              <p:nvPr/>
            </p:nvSpPr>
            <p:spPr>
              <a:xfrm>
                <a:off x="577796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904" name="Freeform: Shape 2903">
                <a:extLst>
                  <a:ext uri="{FF2B5EF4-FFF2-40B4-BE49-F238E27FC236}">
                    <a16:creationId xmlns:a16="http://schemas.microsoft.com/office/drawing/2014/main" id="{14FC0CFB-58F5-0BCC-34AA-3CAA8E7A434B}"/>
                  </a:ext>
                </a:extLst>
              </p:cNvPr>
              <p:cNvSpPr/>
              <p:nvPr/>
            </p:nvSpPr>
            <p:spPr>
              <a:xfrm>
                <a:off x="556561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905" name="Freeform: Shape 2904">
                <a:extLst>
                  <a:ext uri="{FF2B5EF4-FFF2-40B4-BE49-F238E27FC236}">
                    <a16:creationId xmlns:a16="http://schemas.microsoft.com/office/drawing/2014/main" id="{1B672ADD-AB2D-0C7B-8F3A-E6C74CF6362E}"/>
                  </a:ext>
                </a:extLst>
              </p:cNvPr>
              <p:cNvSpPr/>
              <p:nvPr/>
            </p:nvSpPr>
            <p:spPr>
              <a:xfrm>
                <a:off x="5349178"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906" name="Freeform: Shape 2905">
                <a:extLst>
                  <a:ext uri="{FF2B5EF4-FFF2-40B4-BE49-F238E27FC236}">
                    <a16:creationId xmlns:a16="http://schemas.microsoft.com/office/drawing/2014/main" id="{7E333D8F-C6F8-E5C0-FA2E-6D99CEC072AB}"/>
                  </a:ext>
                </a:extLst>
              </p:cNvPr>
              <p:cNvSpPr/>
              <p:nvPr/>
            </p:nvSpPr>
            <p:spPr>
              <a:xfrm>
                <a:off x="5978525"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907" name="Freeform: Shape 2906">
                <a:extLst>
                  <a:ext uri="{FF2B5EF4-FFF2-40B4-BE49-F238E27FC236}">
                    <a16:creationId xmlns:a16="http://schemas.microsoft.com/office/drawing/2014/main" id="{59A6A7CE-FED9-8A83-BD7C-07E201A24A27}"/>
                  </a:ext>
                </a:extLst>
              </p:cNvPr>
              <p:cNvSpPr/>
              <p:nvPr/>
            </p:nvSpPr>
            <p:spPr>
              <a:xfrm>
                <a:off x="567970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908" name="Freeform: Shape 2907">
                <a:extLst>
                  <a:ext uri="{FF2B5EF4-FFF2-40B4-BE49-F238E27FC236}">
                    <a16:creationId xmlns:a16="http://schemas.microsoft.com/office/drawing/2014/main" id="{D2F0F101-6792-B142-2A38-99FDC7019A1D}"/>
                  </a:ext>
                </a:extLst>
              </p:cNvPr>
              <p:cNvSpPr/>
              <p:nvPr/>
            </p:nvSpPr>
            <p:spPr>
              <a:xfrm>
                <a:off x="546735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909" name="Freeform: Shape 2908">
                <a:extLst>
                  <a:ext uri="{FF2B5EF4-FFF2-40B4-BE49-F238E27FC236}">
                    <a16:creationId xmlns:a16="http://schemas.microsoft.com/office/drawing/2014/main" id="{6DA4F4FE-7C45-23B3-F125-1D4CFEE09FEF}"/>
                  </a:ext>
                </a:extLst>
              </p:cNvPr>
              <p:cNvSpPr/>
              <p:nvPr/>
            </p:nvSpPr>
            <p:spPr>
              <a:xfrm>
                <a:off x="5250926"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910" name="Freeform: Shape 2909">
                <a:extLst>
                  <a:ext uri="{FF2B5EF4-FFF2-40B4-BE49-F238E27FC236}">
                    <a16:creationId xmlns:a16="http://schemas.microsoft.com/office/drawing/2014/main" id="{8BB7E189-D888-2AE7-16E1-37B55D39B67E}"/>
                  </a:ext>
                </a:extLst>
              </p:cNvPr>
              <p:cNvSpPr/>
              <p:nvPr/>
            </p:nvSpPr>
            <p:spPr>
              <a:xfrm>
                <a:off x="5880273"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grpSp>
        <p:grpSp>
          <p:nvGrpSpPr>
            <p:cNvPr id="2844" name="Group 2843">
              <a:extLst>
                <a:ext uri="{FF2B5EF4-FFF2-40B4-BE49-F238E27FC236}">
                  <a16:creationId xmlns:a16="http://schemas.microsoft.com/office/drawing/2014/main" id="{68E32D6E-1FE0-0513-D08A-976727F83F7F}"/>
                </a:ext>
              </a:extLst>
            </p:cNvPr>
            <p:cNvGrpSpPr/>
            <p:nvPr/>
          </p:nvGrpSpPr>
          <p:grpSpPr>
            <a:xfrm flipV="1">
              <a:off x="3373959" y="5589130"/>
              <a:ext cx="3436234" cy="281247"/>
              <a:chOff x="2475093" y="7311454"/>
              <a:chExt cx="3619162" cy="296219"/>
            </a:xfrm>
          </p:grpSpPr>
          <p:sp>
            <p:nvSpPr>
              <p:cNvPr id="2845" name="Freeform: Shape 2844">
                <a:extLst>
                  <a:ext uri="{FF2B5EF4-FFF2-40B4-BE49-F238E27FC236}">
                    <a16:creationId xmlns:a16="http://schemas.microsoft.com/office/drawing/2014/main" id="{BA545A9A-D48A-248F-580B-D98933CC0F9B}"/>
                  </a:ext>
                </a:extLst>
              </p:cNvPr>
              <p:cNvSpPr/>
              <p:nvPr/>
            </p:nvSpPr>
            <p:spPr>
              <a:xfrm>
                <a:off x="324878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46" name="Freeform: Shape 2845">
                <a:extLst>
                  <a:ext uri="{FF2B5EF4-FFF2-40B4-BE49-F238E27FC236}">
                    <a16:creationId xmlns:a16="http://schemas.microsoft.com/office/drawing/2014/main" id="{20C1DA1A-2FF9-B686-3B1F-29214F4DF1F8}"/>
                  </a:ext>
                </a:extLst>
              </p:cNvPr>
              <p:cNvSpPr/>
              <p:nvPr/>
            </p:nvSpPr>
            <p:spPr>
              <a:xfrm>
                <a:off x="3470564"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47" name="Freeform: Shape 2846">
                <a:extLst>
                  <a:ext uri="{FF2B5EF4-FFF2-40B4-BE49-F238E27FC236}">
                    <a16:creationId xmlns:a16="http://schemas.microsoft.com/office/drawing/2014/main" id="{BEED2365-C185-F592-AA2C-99C4F3309446}"/>
                  </a:ext>
                </a:extLst>
              </p:cNvPr>
              <p:cNvSpPr/>
              <p:nvPr/>
            </p:nvSpPr>
            <p:spPr>
              <a:xfrm>
                <a:off x="368699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48" name="Freeform: Shape 2847">
                <a:extLst>
                  <a:ext uri="{FF2B5EF4-FFF2-40B4-BE49-F238E27FC236}">
                    <a16:creationId xmlns:a16="http://schemas.microsoft.com/office/drawing/2014/main" id="{1B42ED3E-5B69-2671-2496-14507E0C50E6}"/>
                  </a:ext>
                </a:extLst>
              </p:cNvPr>
              <p:cNvSpPr/>
              <p:nvPr/>
            </p:nvSpPr>
            <p:spPr>
              <a:xfrm>
                <a:off x="3927934"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49" name="Freeform: Shape 2848">
                <a:extLst>
                  <a:ext uri="{FF2B5EF4-FFF2-40B4-BE49-F238E27FC236}">
                    <a16:creationId xmlns:a16="http://schemas.microsoft.com/office/drawing/2014/main" id="{6AA8C269-3C09-F560-F6A2-B0352EB73ADA}"/>
                  </a:ext>
                </a:extLst>
              </p:cNvPr>
              <p:cNvSpPr/>
              <p:nvPr/>
            </p:nvSpPr>
            <p:spPr>
              <a:xfrm>
                <a:off x="416070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50" name="Freeform: Shape 2849">
                <a:extLst>
                  <a:ext uri="{FF2B5EF4-FFF2-40B4-BE49-F238E27FC236}">
                    <a16:creationId xmlns:a16="http://schemas.microsoft.com/office/drawing/2014/main" id="{CE122A9D-8ACE-3050-D45A-863353946284}"/>
                  </a:ext>
                </a:extLst>
              </p:cNvPr>
              <p:cNvSpPr/>
              <p:nvPr/>
            </p:nvSpPr>
            <p:spPr>
              <a:xfrm>
                <a:off x="4385303"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51" name="Freeform: Shape 2850">
                <a:extLst>
                  <a:ext uri="{FF2B5EF4-FFF2-40B4-BE49-F238E27FC236}">
                    <a16:creationId xmlns:a16="http://schemas.microsoft.com/office/drawing/2014/main" id="{A49F5C40-D5CD-8897-8363-71481DEAFEBD}"/>
                  </a:ext>
                </a:extLst>
              </p:cNvPr>
              <p:cNvSpPr/>
              <p:nvPr/>
            </p:nvSpPr>
            <p:spPr>
              <a:xfrm>
                <a:off x="4618071"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52" name="Freeform: Shape 2851">
                <a:extLst>
                  <a:ext uri="{FF2B5EF4-FFF2-40B4-BE49-F238E27FC236}">
                    <a16:creationId xmlns:a16="http://schemas.microsoft.com/office/drawing/2014/main" id="{634B96F2-FABA-CF3D-FB23-6F04355B4B17}"/>
                  </a:ext>
                </a:extLst>
              </p:cNvPr>
              <p:cNvSpPr/>
              <p:nvPr/>
            </p:nvSpPr>
            <p:spPr>
              <a:xfrm>
                <a:off x="484267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53" name="Freeform: Shape 2852">
                <a:extLst>
                  <a:ext uri="{FF2B5EF4-FFF2-40B4-BE49-F238E27FC236}">
                    <a16:creationId xmlns:a16="http://schemas.microsoft.com/office/drawing/2014/main" id="{A5F6C84D-69F0-5DB8-3514-99B67232D263}"/>
                  </a:ext>
                </a:extLst>
              </p:cNvPr>
              <p:cNvSpPr/>
              <p:nvPr/>
            </p:nvSpPr>
            <p:spPr>
              <a:xfrm>
                <a:off x="505502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54" name="Freeform: Shape 2853">
                <a:extLst>
                  <a:ext uri="{FF2B5EF4-FFF2-40B4-BE49-F238E27FC236}">
                    <a16:creationId xmlns:a16="http://schemas.microsoft.com/office/drawing/2014/main" id="{B1CF4312-9DE9-0782-BE66-BDDC91B5827D}"/>
                  </a:ext>
                </a:extLst>
              </p:cNvPr>
              <p:cNvSpPr/>
              <p:nvPr/>
            </p:nvSpPr>
            <p:spPr>
              <a:xfrm>
                <a:off x="3013195"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55" name="Freeform: Shape 2854">
                <a:extLst>
                  <a:ext uri="{FF2B5EF4-FFF2-40B4-BE49-F238E27FC236}">
                    <a16:creationId xmlns:a16="http://schemas.microsoft.com/office/drawing/2014/main" id="{6323D458-AACC-2EE2-CF6C-582ECEBC6F89}"/>
                  </a:ext>
                </a:extLst>
              </p:cNvPr>
              <p:cNvSpPr/>
              <p:nvPr/>
            </p:nvSpPr>
            <p:spPr>
              <a:xfrm>
                <a:off x="2800845"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56" name="Freeform: Shape 2855">
                <a:extLst>
                  <a:ext uri="{FF2B5EF4-FFF2-40B4-BE49-F238E27FC236}">
                    <a16:creationId xmlns:a16="http://schemas.microsoft.com/office/drawing/2014/main" id="{0CD9E971-8851-6BD6-B9B9-CB5FE842B2BC}"/>
                  </a:ext>
                </a:extLst>
              </p:cNvPr>
              <p:cNvSpPr/>
              <p:nvPr/>
            </p:nvSpPr>
            <p:spPr>
              <a:xfrm>
                <a:off x="2584412"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57" name="Freeform: Shape 2856">
                <a:extLst>
                  <a:ext uri="{FF2B5EF4-FFF2-40B4-BE49-F238E27FC236}">
                    <a16:creationId xmlns:a16="http://schemas.microsoft.com/office/drawing/2014/main" id="{9752AECB-19A8-E7C9-43CC-4D39C8EA3F8D}"/>
                  </a:ext>
                </a:extLst>
              </p:cNvPr>
              <p:cNvSpPr/>
              <p:nvPr/>
            </p:nvSpPr>
            <p:spPr>
              <a:xfrm>
                <a:off x="313946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58" name="Freeform: Shape 2857">
                <a:extLst>
                  <a:ext uri="{FF2B5EF4-FFF2-40B4-BE49-F238E27FC236}">
                    <a16:creationId xmlns:a16="http://schemas.microsoft.com/office/drawing/2014/main" id="{263D0DEF-C66F-D32C-D2EA-7BC00C75DEC1}"/>
                  </a:ext>
                </a:extLst>
              </p:cNvPr>
              <p:cNvSpPr/>
              <p:nvPr/>
            </p:nvSpPr>
            <p:spPr>
              <a:xfrm>
                <a:off x="3361245"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59" name="Freeform: Shape 2858">
                <a:extLst>
                  <a:ext uri="{FF2B5EF4-FFF2-40B4-BE49-F238E27FC236}">
                    <a16:creationId xmlns:a16="http://schemas.microsoft.com/office/drawing/2014/main" id="{977F538C-A904-63D3-D6C6-6B1F4D363989}"/>
                  </a:ext>
                </a:extLst>
              </p:cNvPr>
              <p:cNvSpPr/>
              <p:nvPr/>
            </p:nvSpPr>
            <p:spPr>
              <a:xfrm>
                <a:off x="3577679"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60" name="Freeform: Shape 2859">
                <a:extLst>
                  <a:ext uri="{FF2B5EF4-FFF2-40B4-BE49-F238E27FC236}">
                    <a16:creationId xmlns:a16="http://schemas.microsoft.com/office/drawing/2014/main" id="{434FC772-1CC4-9A80-5CDE-14B5D127F945}"/>
                  </a:ext>
                </a:extLst>
              </p:cNvPr>
              <p:cNvSpPr/>
              <p:nvPr/>
            </p:nvSpPr>
            <p:spPr>
              <a:xfrm>
                <a:off x="3818614"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61" name="Freeform: Shape 2860">
                <a:extLst>
                  <a:ext uri="{FF2B5EF4-FFF2-40B4-BE49-F238E27FC236}">
                    <a16:creationId xmlns:a16="http://schemas.microsoft.com/office/drawing/2014/main" id="{DF4B920F-2A55-C5AF-0D2A-561CE5FBB85A}"/>
                  </a:ext>
                </a:extLst>
              </p:cNvPr>
              <p:cNvSpPr/>
              <p:nvPr/>
            </p:nvSpPr>
            <p:spPr>
              <a:xfrm>
                <a:off x="4051382"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62" name="Freeform: Shape 2861">
                <a:extLst>
                  <a:ext uri="{FF2B5EF4-FFF2-40B4-BE49-F238E27FC236}">
                    <a16:creationId xmlns:a16="http://schemas.microsoft.com/office/drawing/2014/main" id="{D0D96278-E074-E379-DD6C-738090D4898C}"/>
                  </a:ext>
                </a:extLst>
              </p:cNvPr>
              <p:cNvSpPr/>
              <p:nvPr/>
            </p:nvSpPr>
            <p:spPr>
              <a:xfrm>
                <a:off x="427598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7"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63" name="Freeform: Shape 2862">
                <a:extLst>
                  <a:ext uri="{FF2B5EF4-FFF2-40B4-BE49-F238E27FC236}">
                    <a16:creationId xmlns:a16="http://schemas.microsoft.com/office/drawing/2014/main" id="{0C840A8A-EE17-B307-B548-1F4A8516E015}"/>
                  </a:ext>
                </a:extLst>
              </p:cNvPr>
              <p:cNvSpPr/>
              <p:nvPr/>
            </p:nvSpPr>
            <p:spPr>
              <a:xfrm>
                <a:off x="450875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64" name="Freeform: Shape 2863">
                <a:extLst>
                  <a:ext uri="{FF2B5EF4-FFF2-40B4-BE49-F238E27FC236}">
                    <a16:creationId xmlns:a16="http://schemas.microsoft.com/office/drawing/2014/main" id="{B9554088-933B-FF36-ED99-B7DDE51D0C1D}"/>
                  </a:ext>
                </a:extLst>
              </p:cNvPr>
              <p:cNvSpPr/>
              <p:nvPr/>
            </p:nvSpPr>
            <p:spPr>
              <a:xfrm>
                <a:off x="473335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65" name="Freeform: Shape 2864">
                <a:extLst>
                  <a:ext uri="{FF2B5EF4-FFF2-40B4-BE49-F238E27FC236}">
                    <a16:creationId xmlns:a16="http://schemas.microsoft.com/office/drawing/2014/main" id="{05D8F4DE-3AC6-55F0-0AE8-C0A905CAB430}"/>
                  </a:ext>
                </a:extLst>
              </p:cNvPr>
              <p:cNvSpPr/>
              <p:nvPr/>
            </p:nvSpPr>
            <p:spPr>
              <a:xfrm>
                <a:off x="494570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66" name="Freeform: Shape 2865">
                <a:extLst>
                  <a:ext uri="{FF2B5EF4-FFF2-40B4-BE49-F238E27FC236}">
                    <a16:creationId xmlns:a16="http://schemas.microsoft.com/office/drawing/2014/main" id="{06C019D6-B169-9007-8FA5-3364CEA6B64D}"/>
                  </a:ext>
                </a:extLst>
              </p:cNvPr>
              <p:cNvSpPr/>
              <p:nvPr/>
            </p:nvSpPr>
            <p:spPr>
              <a:xfrm>
                <a:off x="2903876"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67" name="Freeform: Shape 2866">
                <a:extLst>
                  <a:ext uri="{FF2B5EF4-FFF2-40B4-BE49-F238E27FC236}">
                    <a16:creationId xmlns:a16="http://schemas.microsoft.com/office/drawing/2014/main" id="{DA991146-EC93-4F98-E5E6-6A0CB9A4D473}"/>
                  </a:ext>
                </a:extLst>
              </p:cNvPr>
              <p:cNvSpPr/>
              <p:nvPr/>
            </p:nvSpPr>
            <p:spPr>
              <a:xfrm>
                <a:off x="2691526"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68" name="Freeform: Shape 2867">
                <a:extLst>
                  <a:ext uri="{FF2B5EF4-FFF2-40B4-BE49-F238E27FC236}">
                    <a16:creationId xmlns:a16="http://schemas.microsoft.com/office/drawing/2014/main" id="{8D730956-EB6B-A76F-4AB3-85BA0ED5B019}"/>
                  </a:ext>
                </a:extLst>
              </p:cNvPr>
              <p:cNvSpPr/>
              <p:nvPr/>
            </p:nvSpPr>
            <p:spPr>
              <a:xfrm>
                <a:off x="2475093"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69" name="Freeform: Shape 2868">
                <a:extLst>
                  <a:ext uri="{FF2B5EF4-FFF2-40B4-BE49-F238E27FC236}">
                    <a16:creationId xmlns:a16="http://schemas.microsoft.com/office/drawing/2014/main" id="{AC3711A5-475B-819E-1766-74428201D6EB}"/>
                  </a:ext>
                </a:extLst>
              </p:cNvPr>
              <p:cNvSpPr/>
              <p:nvPr/>
            </p:nvSpPr>
            <p:spPr>
              <a:xfrm>
                <a:off x="5141060"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70" name="Freeform: Shape 2869">
                <a:extLst>
                  <a:ext uri="{FF2B5EF4-FFF2-40B4-BE49-F238E27FC236}">
                    <a16:creationId xmlns:a16="http://schemas.microsoft.com/office/drawing/2014/main" id="{5FA6E313-F471-D524-4104-D5E4A2A02ED7}"/>
                  </a:ext>
                </a:extLst>
              </p:cNvPr>
              <p:cNvSpPr/>
              <p:nvPr/>
            </p:nvSpPr>
            <p:spPr>
              <a:xfrm>
                <a:off x="577796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71" name="Freeform: Shape 2870">
                <a:extLst>
                  <a:ext uri="{FF2B5EF4-FFF2-40B4-BE49-F238E27FC236}">
                    <a16:creationId xmlns:a16="http://schemas.microsoft.com/office/drawing/2014/main" id="{0ADAEA63-78A7-4F90-F427-A5330414CA6B}"/>
                  </a:ext>
                </a:extLst>
              </p:cNvPr>
              <p:cNvSpPr/>
              <p:nvPr/>
            </p:nvSpPr>
            <p:spPr>
              <a:xfrm>
                <a:off x="5565611"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72" name="Freeform: Shape 2871">
                <a:extLst>
                  <a:ext uri="{FF2B5EF4-FFF2-40B4-BE49-F238E27FC236}">
                    <a16:creationId xmlns:a16="http://schemas.microsoft.com/office/drawing/2014/main" id="{47253775-4817-DD04-461A-08A1DCFE3679}"/>
                  </a:ext>
                </a:extLst>
              </p:cNvPr>
              <p:cNvSpPr/>
              <p:nvPr/>
            </p:nvSpPr>
            <p:spPr>
              <a:xfrm>
                <a:off x="5349178"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73" name="Freeform: Shape 2872">
                <a:extLst>
                  <a:ext uri="{FF2B5EF4-FFF2-40B4-BE49-F238E27FC236}">
                    <a16:creationId xmlns:a16="http://schemas.microsoft.com/office/drawing/2014/main" id="{84A29B9F-4898-2CE3-3210-DE3FB3370374}"/>
                  </a:ext>
                </a:extLst>
              </p:cNvPr>
              <p:cNvSpPr/>
              <p:nvPr/>
            </p:nvSpPr>
            <p:spPr>
              <a:xfrm>
                <a:off x="5978525" y="7311454"/>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74" name="Freeform: Shape 2873">
                <a:extLst>
                  <a:ext uri="{FF2B5EF4-FFF2-40B4-BE49-F238E27FC236}">
                    <a16:creationId xmlns:a16="http://schemas.microsoft.com/office/drawing/2014/main" id="{2C5412D1-4685-9F0D-8F46-FE139870830B}"/>
                  </a:ext>
                </a:extLst>
              </p:cNvPr>
              <p:cNvSpPr/>
              <p:nvPr/>
            </p:nvSpPr>
            <p:spPr>
              <a:xfrm>
                <a:off x="567970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75" name="Freeform: Shape 2874">
                <a:extLst>
                  <a:ext uri="{FF2B5EF4-FFF2-40B4-BE49-F238E27FC236}">
                    <a16:creationId xmlns:a16="http://schemas.microsoft.com/office/drawing/2014/main" id="{CC1F77A3-5E9E-160E-91C7-12E00082F518}"/>
                  </a:ext>
                </a:extLst>
              </p:cNvPr>
              <p:cNvSpPr/>
              <p:nvPr/>
            </p:nvSpPr>
            <p:spPr>
              <a:xfrm>
                <a:off x="5467359"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76" name="Freeform: Shape 2875">
                <a:extLst>
                  <a:ext uri="{FF2B5EF4-FFF2-40B4-BE49-F238E27FC236}">
                    <a16:creationId xmlns:a16="http://schemas.microsoft.com/office/drawing/2014/main" id="{1F03771B-45CA-740E-5A3D-AF2CFF49780C}"/>
                  </a:ext>
                </a:extLst>
              </p:cNvPr>
              <p:cNvSpPr/>
              <p:nvPr/>
            </p:nvSpPr>
            <p:spPr>
              <a:xfrm>
                <a:off x="5250926"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877" name="Freeform: Shape 2876">
                <a:extLst>
                  <a:ext uri="{FF2B5EF4-FFF2-40B4-BE49-F238E27FC236}">
                    <a16:creationId xmlns:a16="http://schemas.microsoft.com/office/drawing/2014/main" id="{88D36BA4-16D7-7EB5-5FBB-88F414974C7C}"/>
                  </a:ext>
                </a:extLst>
              </p:cNvPr>
              <p:cNvSpPr/>
              <p:nvPr/>
            </p:nvSpPr>
            <p:spPr>
              <a:xfrm>
                <a:off x="5880273" y="7494141"/>
                <a:ext cx="115730" cy="113532"/>
              </a:xfrm>
              <a:custGeom>
                <a:avLst/>
                <a:gdLst>
                  <a:gd name="connsiteX0" fmla="*/ 269939 w 269938"/>
                  <a:gd name="connsiteY0" fmla="*/ 134969 h 269938"/>
                  <a:gd name="connsiteX1" fmla="*/ 134969 w 269938"/>
                  <a:gd name="connsiteY1" fmla="*/ 269938 h 269938"/>
                  <a:gd name="connsiteX2" fmla="*/ 0 w 269938"/>
                  <a:gd name="connsiteY2" fmla="*/ 134969 h 269938"/>
                  <a:gd name="connsiteX3" fmla="*/ 134969 w 269938"/>
                  <a:gd name="connsiteY3" fmla="*/ 0 h 269938"/>
                  <a:gd name="connsiteX4" fmla="*/ 269939 w 269938"/>
                  <a:gd name="connsiteY4" fmla="*/ 134969 h 2699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938" h="269938">
                    <a:moveTo>
                      <a:pt x="269939" y="134969"/>
                    </a:moveTo>
                    <a:cubicBezTo>
                      <a:pt x="269939" y="209511"/>
                      <a:pt x="209511" y="269938"/>
                      <a:pt x="134969" y="269938"/>
                    </a:cubicBezTo>
                    <a:cubicBezTo>
                      <a:pt x="60428" y="269938"/>
                      <a:pt x="0" y="209511"/>
                      <a:pt x="0" y="134969"/>
                    </a:cubicBezTo>
                    <a:cubicBezTo>
                      <a:pt x="0" y="60428"/>
                      <a:pt x="60428" y="0"/>
                      <a:pt x="134969" y="0"/>
                    </a:cubicBezTo>
                    <a:cubicBezTo>
                      <a:pt x="209511" y="0"/>
                      <a:pt x="269939" y="60428"/>
                      <a:pt x="269939" y="134969"/>
                    </a:cubicBezTo>
                    <a:close/>
                  </a:path>
                </a:pathLst>
              </a:custGeom>
              <a:solidFill>
                <a:srgbClr val="FFFFFF"/>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grpSp>
      </p:grpSp>
      <p:grpSp>
        <p:nvGrpSpPr>
          <p:cNvPr id="2911" name="Group 2910">
            <a:extLst>
              <a:ext uri="{FF2B5EF4-FFF2-40B4-BE49-F238E27FC236}">
                <a16:creationId xmlns:a16="http://schemas.microsoft.com/office/drawing/2014/main" id="{D473428F-3F60-D996-9FBC-0B677D65BFDF}"/>
              </a:ext>
            </a:extLst>
          </p:cNvPr>
          <p:cNvGrpSpPr/>
          <p:nvPr/>
        </p:nvGrpSpPr>
        <p:grpSpPr>
          <a:xfrm>
            <a:off x="8760051" y="4118654"/>
            <a:ext cx="575773" cy="564700"/>
            <a:chOff x="6155282" y="1671661"/>
            <a:chExt cx="553362" cy="542850"/>
          </a:xfrm>
        </p:grpSpPr>
        <p:sp>
          <p:nvSpPr>
            <p:cNvPr id="2912" name="Freeform: Shape 2911">
              <a:extLst>
                <a:ext uri="{FF2B5EF4-FFF2-40B4-BE49-F238E27FC236}">
                  <a16:creationId xmlns:a16="http://schemas.microsoft.com/office/drawing/2014/main" id="{063BE233-7F42-78EC-3C9B-C4D238B94BDA}"/>
                </a:ext>
              </a:extLst>
            </p:cNvPr>
            <p:cNvSpPr/>
            <p:nvPr/>
          </p:nvSpPr>
          <p:spPr>
            <a:xfrm>
              <a:off x="6155282" y="1671661"/>
              <a:ext cx="553362" cy="542850"/>
            </a:xfrm>
            <a:custGeom>
              <a:avLst/>
              <a:gdLst>
                <a:gd name="connsiteX0" fmla="*/ 1201674 w 1201673"/>
                <a:gd name="connsiteY0" fmla="*/ 600837 h 1201674"/>
                <a:gd name="connsiteX1" fmla="*/ 600837 w 1201673"/>
                <a:gd name="connsiteY1" fmla="*/ 1201674 h 1201674"/>
                <a:gd name="connsiteX2" fmla="*/ 0 w 1201673"/>
                <a:gd name="connsiteY2" fmla="*/ 600837 h 1201674"/>
                <a:gd name="connsiteX3" fmla="*/ 600837 w 1201673"/>
                <a:gd name="connsiteY3" fmla="*/ 0 h 1201674"/>
                <a:gd name="connsiteX4" fmla="*/ 1201674 w 1201673"/>
                <a:gd name="connsiteY4" fmla="*/ 600837 h 12016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1673" h="1201674">
                  <a:moveTo>
                    <a:pt x="1201674" y="600837"/>
                  </a:moveTo>
                  <a:cubicBezTo>
                    <a:pt x="1201674" y="932670"/>
                    <a:pt x="932670" y="1201674"/>
                    <a:pt x="600837" y="1201674"/>
                  </a:cubicBezTo>
                  <a:cubicBezTo>
                    <a:pt x="269004" y="1201674"/>
                    <a:pt x="0" y="932670"/>
                    <a:pt x="0" y="600837"/>
                  </a:cubicBezTo>
                  <a:cubicBezTo>
                    <a:pt x="0" y="269004"/>
                    <a:pt x="269004" y="0"/>
                    <a:pt x="600837" y="0"/>
                  </a:cubicBezTo>
                  <a:cubicBezTo>
                    <a:pt x="932671" y="0"/>
                    <a:pt x="1201674" y="269004"/>
                    <a:pt x="1201674" y="600837"/>
                  </a:cubicBezTo>
                  <a:close/>
                </a:path>
              </a:pathLst>
            </a:custGeom>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icrosoft New Tai Lue"/>
                <a:ea typeface="+mn-ea"/>
                <a:cs typeface="+mn-cs"/>
              </a:endParaRPr>
            </a:p>
          </p:txBody>
        </p:sp>
        <p:sp>
          <p:nvSpPr>
            <p:cNvPr id="2913" name="Freeform: Shape 2912">
              <a:extLst>
                <a:ext uri="{FF2B5EF4-FFF2-40B4-BE49-F238E27FC236}">
                  <a16:creationId xmlns:a16="http://schemas.microsoft.com/office/drawing/2014/main" id="{AE23EAA9-F6AB-02C8-B1F0-D6D82D599F1C}"/>
                </a:ext>
              </a:extLst>
            </p:cNvPr>
            <p:cNvSpPr/>
            <p:nvPr/>
          </p:nvSpPr>
          <p:spPr>
            <a:xfrm>
              <a:off x="6489340" y="2058678"/>
              <a:ext cx="125950" cy="21531"/>
            </a:xfrm>
            <a:custGeom>
              <a:avLst/>
              <a:gdLst>
                <a:gd name="connsiteX0" fmla="*/ 0 w 741711"/>
                <a:gd name="connsiteY0" fmla="*/ 0 h 9525"/>
                <a:gd name="connsiteX1" fmla="*/ 741712 w 741711"/>
                <a:gd name="connsiteY1" fmla="*/ 0 h 9525"/>
              </a:gdLst>
              <a:ahLst/>
              <a:cxnLst>
                <a:cxn ang="0">
                  <a:pos x="connsiteX0" y="connsiteY0"/>
                </a:cxn>
                <a:cxn ang="0">
                  <a:pos x="connsiteX1" y="connsiteY1"/>
                </a:cxn>
              </a:cxnLst>
              <a:rect l="l" t="t" r="r" b="b"/>
              <a:pathLst>
                <a:path w="741711" h="9525">
                  <a:moveTo>
                    <a:pt x="0" y="0"/>
                  </a:moveTo>
                  <a:lnTo>
                    <a:pt x="741712" y="0"/>
                  </a:lnTo>
                </a:path>
              </a:pathLst>
            </a:custGeom>
            <a:ln w="57150" cap="flat">
              <a:solidFill>
                <a:srgbClr val="004C2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914" name="Freeform: Shape 2913">
              <a:extLst>
                <a:ext uri="{FF2B5EF4-FFF2-40B4-BE49-F238E27FC236}">
                  <a16:creationId xmlns:a16="http://schemas.microsoft.com/office/drawing/2014/main" id="{518DB528-5157-89C5-0FB5-98C535C46117}"/>
                </a:ext>
              </a:extLst>
            </p:cNvPr>
            <p:cNvSpPr/>
            <p:nvPr/>
          </p:nvSpPr>
          <p:spPr>
            <a:xfrm>
              <a:off x="6489337" y="1843779"/>
              <a:ext cx="125950" cy="21531"/>
            </a:xfrm>
            <a:custGeom>
              <a:avLst/>
              <a:gdLst>
                <a:gd name="connsiteX0" fmla="*/ 0 w 741711"/>
                <a:gd name="connsiteY0" fmla="*/ 0 h 9525"/>
                <a:gd name="connsiteX1" fmla="*/ 741712 w 741711"/>
                <a:gd name="connsiteY1" fmla="*/ 0 h 9525"/>
              </a:gdLst>
              <a:ahLst/>
              <a:cxnLst>
                <a:cxn ang="0">
                  <a:pos x="connsiteX0" y="connsiteY0"/>
                </a:cxn>
                <a:cxn ang="0">
                  <a:pos x="connsiteX1" y="connsiteY1"/>
                </a:cxn>
              </a:cxnLst>
              <a:rect l="l" t="t" r="r" b="b"/>
              <a:pathLst>
                <a:path w="741711" h="9525">
                  <a:moveTo>
                    <a:pt x="0" y="0"/>
                  </a:moveTo>
                  <a:lnTo>
                    <a:pt x="741712" y="0"/>
                  </a:lnTo>
                </a:path>
              </a:pathLst>
            </a:custGeom>
            <a:ln w="57150" cap="flat">
              <a:solidFill>
                <a:srgbClr val="004C2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915" name="Freeform: Shape 2914">
              <a:extLst>
                <a:ext uri="{FF2B5EF4-FFF2-40B4-BE49-F238E27FC236}">
                  <a16:creationId xmlns:a16="http://schemas.microsoft.com/office/drawing/2014/main" id="{F5A5A98E-2D6F-4E8F-47A9-9DBE9B7E1A29}"/>
                </a:ext>
              </a:extLst>
            </p:cNvPr>
            <p:cNvSpPr/>
            <p:nvPr/>
          </p:nvSpPr>
          <p:spPr>
            <a:xfrm>
              <a:off x="6273954" y="1784495"/>
              <a:ext cx="125950" cy="21531"/>
            </a:xfrm>
            <a:custGeom>
              <a:avLst/>
              <a:gdLst>
                <a:gd name="connsiteX0" fmla="*/ 0 w 741711"/>
                <a:gd name="connsiteY0" fmla="*/ 0 h 9525"/>
                <a:gd name="connsiteX1" fmla="*/ 741712 w 741711"/>
                <a:gd name="connsiteY1" fmla="*/ 0 h 9525"/>
              </a:gdLst>
              <a:ahLst/>
              <a:cxnLst>
                <a:cxn ang="0">
                  <a:pos x="connsiteX0" y="connsiteY0"/>
                </a:cxn>
                <a:cxn ang="0">
                  <a:pos x="connsiteX1" y="connsiteY1"/>
                </a:cxn>
              </a:cxnLst>
              <a:rect l="l" t="t" r="r" b="b"/>
              <a:pathLst>
                <a:path w="741711" h="9525">
                  <a:moveTo>
                    <a:pt x="0" y="0"/>
                  </a:moveTo>
                  <a:lnTo>
                    <a:pt x="741712" y="0"/>
                  </a:lnTo>
                </a:path>
              </a:pathLst>
            </a:custGeom>
            <a:ln w="57150" cap="flat">
              <a:solidFill>
                <a:srgbClr val="004C20">
                  <a:alpha val="50196"/>
                </a:srgbClr>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icrosoft New Tai Lue"/>
                <a:ea typeface="+mn-ea"/>
                <a:cs typeface="+mn-cs"/>
              </a:endParaRPr>
            </a:p>
          </p:txBody>
        </p:sp>
        <p:sp>
          <p:nvSpPr>
            <p:cNvPr id="2916" name="Freeform: Shape 2915">
              <a:extLst>
                <a:ext uri="{FF2B5EF4-FFF2-40B4-BE49-F238E27FC236}">
                  <a16:creationId xmlns:a16="http://schemas.microsoft.com/office/drawing/2014/main" id="{E61C1B9F-7C67-9D01-D7AF-E5332973CD71}"/>
                </a:ext>
              </a:extLst>
            </p:cNvPr>
            <p:cNvSpPr/>
            <p:nvPr/>
          </p:nvSpPr>
          <p:spPr>
            <a:xfrm>
              <a:off x="6273956" y="2108812"/>
              <a:ext cx="125950" cy="21531"/>
            </a:xfrm>
            <a:custGeom>
              <a:avLst/>
              <a:gdLst>
                <a:gd name="connsiteX0" fmla="*/ 0 w 741711"/>
                <a:gd name="connsiteY0" fmla="*/ 0 h 9525"/>
                <a:gd name="connsiteX1" fmla="*/ 741712 w 741711"/>
                <a:gd name="connsiteY1" fmla="*/ 0 h 9525"/>
              </a:gdLst>
              <a:ahLst/>
              <a:cxnLst>
                <a:cxn ang="0">
                  <a:pos x="connsiteX0" y="connsiteY0"/>
                </a:cxn>
                <a:cxn ang="0">
                  <a:pos x="connsiteX1" y="connsiteY1"/>
                </a:cxn>
              </a:cxnLst>
              <a:rect l="l" t="t" r="r" b="b"/>
              <a:pathLst>
                <a:path w="741711" h="9525">
                  <a:moveTo>
                    <a:pt x="0" y="0"/>
                  </a:moveTo>
                  <a:lnTo>
                    <a:pt x="741712" y="0"/>
                  </a:lnTo>
                </a:path>
              </a:pathLst>
            </a:custGeom>
            <a:ln w="57150" cap="flat">
              <a:solidFill>
                <a:srgbClr val="004C2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cxnSp>
          <p:nvCxnSpPr>
            <p:cNvPr id="2917" name="Straight Arrow Connector 2916">
              <a:extLst>
                <a:ext uri="{FF2B5EF4-FFF2-40B4-BE49-F238E27FC236}">
                  <a16:creationId xmlns:a16="http://schemas.microsoft.com/office/drawing/2014/main" id="{6DE5922D-DB80-7807-C180-5442F8AC7F90}"/>
                </a:ext>
              </a:extLst>
            </p:cNvPr>
            <p:cNvCxnSpPr>
              <a:cxnSpLocks/>
            </p:cNvCxnSpPr>
            <p:nvPr/>
          </p:nvCxnSpPr>
          <p:spPr>
            <a:xfrm>
              <a:off x="6558199" y="1869905"/>
              <a:ext cx="0" cy="159662"/>
            </a:xfrm>
            <a:prstGeom prst="straightConnector1">
              <a:avLst/>
            </a:prstGeom>
            <a:ln w="15875">
              <a:solidFill>
                <a:srgbClr val="F60000"/>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2918" name="Straight Arrow Connector 2917">
              <a:extLst>
                <a:ext uri="{FF2B5EF4-FFF2-40B4-BE49-F238E27FC236}">
                  <a16:creationId xmlns:a16="http://schemas.microsoft.com/office/drawing/2014/main" id="{57347732-0B97-AF5E-FDA8-27140A420A6D}"/>
                </a:ext>
              </a:extLst>
            </p:cNvPr>
            <p:cNvCxnSpPr>
              <a:cxnSpLocks/>
            </p:cNvCxnSpPr>
            <p:nvPr/>
          </p:nvCxnSpPr>
          <p:spPr>
            <a:xfrm flipH="1">
              <a:off x="6336697" y="1874950"/>
              <a:ext cx="184922" cy="205259"/>
            </a:xfrm>
            <a:prstGeom prst="straightConnector1">
              <a:avLst/>
            </a:prstGeom>
            <a:ln w="15875">
              <a:solidFill>
                <a:srgbClr val="E69F00"/>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grpSp>
      <p:grpSp>
        <p:nvGrpSpPr>
          <p:cNvPr id="2919" name="Group 2918">
            <a:extLst>
              <a:ext uri="{FF2B5EF4-FFF2-40B4-BE49-F238E27FC236}">
                <a16:creationId xmlns:a16="http://schemas.microsoft.com/office/drawing/2014/main" id="{E09AE150-DD3F-94C9-0983-1004A6243C6A}"/>
              </a:ext>
            </a:extLst>
          </p:cNvPr>
          <p:cNvGrpSpPr/>
          <p:nvPr/>
        </p:nvGrpSpPr>
        <p:grpSpPr>
          <a:xfrm>
            <a:off x="5697110" y="3283811"/>
            <a:ext cx="575773" cy="564700"/>
            <a:chOff x="6155282" y="1671661"/>
            <a:chExt cx="553362" cy="542850"/>
          </a:xfrm>
        </p:grpSpPr>
        <p:sp>
          <p:nvSpPr>
            <p:cNvPr id="2920" name="Freeform: Shape 2919">
              <a:extLst>
                <a:ext uri="{FF2B5EF4-FFF2-40B4-BE49-F238E27FC236}">
                  <a16:creationId xmlns:a16="http://schemas.microsoft.com/office/drawing/2014/main" id="{D12EBB11-4543-6EE6-9B1D-5C9BC7509DD5}"/>
                </a:ext>
              </a:extLst>
            </p:cNvPr>
            <p:cNvSpPr/>
            <p:nvPr/>
          </p:nvSpPr>
          <p:spPr>
            <a:xfrm>
              <a:off x="6155282" y="1671661"/>
              <a:ext cx="553362" cy="542850"/>
            </a:xfrm>
            <a:custGeom>
              <a:avLst/>
              <a:gdLst>
                <a:gd name="connsiteX0" fmla="*/ 1201674 w 1201673"/>
                <a:gd name="connsiteY0" fmla="*/ 600837 h 1201674"/>
                <a:gd name="connsiteX1" fmla="*/ 600837 w 1201673"/>
                <a:gd name="connsiteY1" fmla="*/ 1201674 h 1201674"/>
                <a:gd name="connsiteX2" fmla="*/ 0 w 1201673"/>
                <a:gd name="connsiteY2" fmla="*/ 600837 h 1201674"/>
                <a:gd name="connsiteX3" fmla="*/ 600837 w 1201673"/>
                <a:gd name="connsiteY3" fmla="*/ 0 h 1201674"/>
                <a:gd name="connsiteX4" fmla="*/ 1201674 w 1201673"/>
                <a:gd name="connsiteY4" fmla="*/ 600837 h 12016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01673" h="1201674">
                  <a:moveTo>
                    <a:pt x="1201674" y="600837"/>
                  </a:moveTo>
                  <a:cubicBezTo>
                    <a:pt x="1201674" y="932670"/>
                    <a:pt x="932670" y="1201674"/>
                    <a:pt x="600837" y="1201674"/>
                  </a:cubicBezTo>
                  <a:cubicBezTo>
                    <a:pt x="269004" y="1201674"/>
                    <a:pt x="0" y="932670"/>
                    <a:pt x="0" y="600837"/>
                  </a:cubicBezTo>
                  <a:cubicBezTo>
                    <a:pt x="0" y="269004"/>
                    <a:pt x="269004" y="0"/>
                    <a:pt x="600837" y="0"/>
                  </a:cubicBezTo>
                  <a:cubicBezTo>
                    <a:pt x="932671" y="0"/>
                    <a:pt x="1201674" y="269004"/>
                    <a:pt x="1201674" y="600837"/>
                  </a:cubicBezTo>
                  <a:close/>
                </a:path>
              </a:pathLst>
            </a:custGeom>
            <a:ln/>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icrosoft New Tai Lue"/>
                <a:ea typeface="+mn-ea"/>
                <a:cs typeface="+mn-cs"/>
              </a:endParaRPr>
            </a:p>
          </p:txBody>
        </p:sp>
        <p:sp>
          <p:nvSpPr>
            <p:cNvPr id="2921" name="Freeform: Shape 2920">
              <a:extLst>
                <a:ext uri="{FF2B5EF4-FFF2-40B4-BE49-F238E27FC236}">
                  <a16:creationId xmlns:a16="http://schemas.microsoft.com/office/drawing/2014/main" id="{908B0C08-BD30-C71D-BBBD-54BD01165D9C}"/>
                </a:ext>
              </a:extLst>
            </p:cNvPr>
            <p:cNvSpPr/>
            <p:nvPr/>
          </p:nvSpPr>
          <p:spPr>
            <a:xfrm>
              <a:off x="6489340" y="2058678"/>
              <a:ext cx="125950" cy="21531"/>
            </a:xfrm>
            <a:custGeom>
              <a:avLst/>
              <a:gdLst>
                <a:gd name="connsiteX0" fmla="*/ 0 w 741711"/>
                <a:gd name="connsiteY0" fmla="*/ 0 h 9525"/>
                <a:gd name="connsiteX1" fmla="*/ 741712 w 741711"/>
                <a:gd name="connsiteY1" fmla="*/ 0 h 9525"/>
              </a:gdLst>
              <a:ahLst/>
              <a:cxnLst>
                <a:cxn ang="0">
                  <a:pos x="connsiteX0" y="connsiteY0"/>
                </a:cxn>
                <a:cxn ang="0">
                  <a:pos x="connsiteX1" y="connsiteY1"/>
                </a:cxn>
              </a:cxnLst>
              <a:rect l="l" t="t" r="r" b="b"/>
              <a:pathLst>
                <a:path w="741711" h="9525">
                  <a:moveTo>
                    <a:pt x="0" y="0"/>
                  </a:moveTo>
                  <a:lnTo>
                    <a:pt x="741712" y="0"/>
                  </a:lnTo>
                </a:path>
              </a:pathLst>
            </a:custGeom>
            <a:ln w="57150" cap="flat">
              <a:solidFill>
                <a:srgbClr val="004C2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922" name="Freeform: Shape 2921">
              <a:extLst>
                <a:ext uri="{FF2B5EF4-FFF2-40B4-BE49-F238E27FC236}">
                  <a16:creationId xmlns:a16="http://schemas.microsoft.com/office/drawing/2014/main" id="{011DD22C-C6BC-A7C4-F4F9-0F8B9B3570D9}"/>
                </a:ext>
              </a:extLst>
            </p:cNvPr>
            <p:cNvSpPr/>
            <p:nvPr/>
          </p:nvSpPr>
          <p:spPr>
            <a:xfrm>
              <a:off x="6489337" y="1843779"/>
              <a:ext cx="125950" cy="21531"/>
            </a:xfrm>
            <a:custGeom>
              <a:avLst/>
              <a:gdLst>
                <a:gd name="connsiteX0" fmla="*/ 0 w 741711"/>
                <a:gd name="connsiteY0" fmla="*/ 0 h 9525"/>
                <a:gd name="connsiteX1" fmla="*/ 741712 w 741711"/>
                <a:gd name="connsiteY1" fmla="*/ 0 h 9525"/>
              </a:gdLst>
              <a:ahLst/>
              <a:cxnLst>
                <a:cxn ang="0">
                  <a:pos x="connsiteX0" y="connsiteY0"/>
                </a:cxn>
                <a:cxn ang="0">
                  <a:pos x="connsiteX1" y="connsiteY1"/>
                </a:cxn>
              </a:cxnLst>
              <a:rect l="l" t="t" r="r" b="b"/>
              <a:pathLst>
                <a:path w="741711" h="9525">
                  <a:moveTo>
                    <a:pt x="0" y="0"/>
                  </a:moveTo>
                  <a:lnTo>
                    <a:pt x="741712" y="0"/>
                  </a:lnTo>
                </a:path>
              </a:pathLst>
            </a:custGeom>
            <a:ln w="57150" cap="flat">
              <a:solidFill>
                <a:srgbClr val="004C2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2923" name="Freeform: Shape 2922">
              <a:extLst>
                <a:ext uri="{FF2B5EF4-FFF2-40B4-BE49-F238E27FC236}">
                  <a16:creationId xmlns:a16="http://schemas.microsoft.com/office/drawing/2014/main" id="{D5C176D9-7AB4-4E53-53C6-A1A9DF00E66D}"/>
                </a:ext>
              </a:extLst>
            </p:cNvPr>
            <p:cNvSpPr/>
            <p:nvPr/>
          </p:nvSpPr>
          <p:spPr>
            <a:xfrm>
              <a:off x="6273954" y="1784495"/>
              <a:ext cx="125950" cy="21531"/>
            </a:xfrm>
            <a:custGeom>
              <a:avLst/>
              <a:gdLst>
                <a:gd name="connsiteX0" fmla="*/ 0 w 741711"/>
                <a:gd name="connsiteY0" fmla="*/ 0 h 9525"/>
                <a:gd name="connsiteX1" fmla="*/ 741712 w 741711"/>
                <a:gd name="connsiteY1" fmla="*/ 0 h 9525"/>
              </a:gdLst>
              <a:ahLst/>
              <a:cxnLst>
                <a:cxn ang="0">
                  <a:pos x="connsiteX0" y="connsiteY0"/>
                </a:cxn>
                <a:cxn ang="0">
                  <a:pos x="connsiteX1" y="connsiteY1"/>
                </a:cxn>
              </a:cxnLst>
              <a:rect l="l" t="t" r="r" b="b"/>
              <a:pathLst>
                <a:path w="741711" h="9525">
                  <a:moveTo>
                    <a:pt x="0" y="0"/>
                  </a:moveTo>
                  <a:lnTo>
                    <a:pt x="741712" y="0"/>
                  </a:lnTo>
                </a:path>
              </a:pathLst>
            </a:custGeom>
            <a:ln w="57150" cap="flat">
              <a:solidFill>
                <a:srgbClr val="004C2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Microsoft New Tai Lue"/>
                <a:ea typeface="+mn-ea"/>
                <a:cs typeface="+mn-cs"/>
              </a:endParaRPr>
            </a:p>
          </p:txBody>
        </p:sp>
        <p:sp>
          <p:nvSpPr>
            <p:cNvPr id="2924" name="Freeform: Shape 2923">
              <a:extLst>
                <a:ext uri="{FF2B5EF4-FFF2-40B4-BE49-F238E27FC236}">
                  <a16:creationId xmlns:a16="http://schemas.microsoft.com/office/drawing/2014/main" id="{18F4B628-1C75-CF2B-6C2A-17C706522EF3}"/>
                </a:ext>
              </a:extLst>
            </p:cNvPr>
            <p:cNvSpPr/>
            <p:nvPr/>
          </p:nvSpPr>
          <p:spPr>
            <a:xfrm>
              <a:off x="6273956" y="2108812"/>
              <a:ext cx="125950" cy="21531"/>
            </a:xfrm>
            <a:custGeom>
              <a:avLst/>
              <a:gdLst>
                <a:gd name="connsiteX0" fmla="*/ 0 w 741711"/>
                <a:gd name="connsiteY0" fmla="*/ 0 h 9525"/>
                <a:gd name="connsiteX1" fmla="*/ 741712 w 741711"/>
                <a:gd name="connsiteY1" fmla="*/ 0 h 9525"/>
              </a:gdLst>
              <a:ahLst/>
              <a:cxnLst>
                <a:cxn ang="0">
                  <a:pos x="connsiteX0" y="connsiteY0"/>
                </a:cxn>
                <a:cxn ang="0">
                  <a:pos x="connsiteX1" y="connsiteY1"/>
                </a:cxn>
              </a:cxnLst>
              <a:rect l="l" t="t" r="r" b="b"/>
              <a:pathLst>
                <a:path w="741711" h="9525">
                  <a:moveTo>
                    <a:pt x="0" y="0"/>
                  </a:moveTo>
                  <a:lnTo>
                    <a:pt x="741712" y="0"/>
                  </a:lnTo>
                </a:path>
              </a:pathLst>
            </a:custGeom>
            <a:ln w="57150" cap="flat">
              <a:solidFill>
                <a:srgbClr val="004C20"/>
              </a:solid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cxnSp>
          <p:nvCxnSpPr>
            <p:cNvPr id="2925" name="Straight Arrow Connector 2924">
              <a:extLst>
                <a:ext uri="{FF2B5EF4-FFF2-40B4-BE49-F238E27FC236}">
                  <a16:creationId xmlns:a16="http://schemas.microsoft.com/office/drawing/2014/main" id="{67B52E3C-3CF7-1D30-E03E-201C9E390CFC}"/>
                </a:ext>
              </a:extLst>
            </p:cNvPr>
            <p:cNvCxnSpPr>
              <a:cxnSpLocks/>
            </p:cNvCxnSpPr>
            <p:nvPr/>
          </p:nvCxnSpPr>
          <p:spPr>
            <a:xfrm>
              <a:off x="6326467" y="1817816"/>
              <a:ext cx="231732" cy="211751"/>
            </a:xfrm>
            <a:prstGeom prst="straightConnector1">
              <a:avLst/>
            </a:prstGeom>
            <a:ln w="15875">
              <a:solidFill>
                <a:srgbClr val="009E73"/>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cxnSp>
          <p:nvCxnSpPr>
            <p:cNvPr id="2926" name="Straight Arrow Connector 2925">
              <a:extLst>
                <a:ext uri="{FF2B5EF4-FFF2-40B4-BE49-F238E27FC236}">
                  <a16:creationId xmlns:a16="http://schemas.microsoft.com/office/drawing/2014/main" id="{04FC5418-8104-D6C1-D7F8-40F2B2B0B4C2}"/>
                </a:ext>
              </a:extLst>
            </p:cNvPr>
            <p:cNvCxnSpPr>
              <a:cxnSpLocks/>
            </p:cNvCxnSpPr>
            <p:nvPr/>
          </p:nvCxnSpPr>
          <p:spPr>
            <a:xfrm flipH="1">
              <a:off x="6336697" y="1873502"/>
              <a:ext cx="221501" cy="206707"/>
            </a:xfrm>
            <a:prstGeom prst="straightConnector1">
              <a:avLst/>
            </a:prstGeom>
            <a:ln w="15875">
              <a:solidFill>
                <a:srgbClr val="E69F00"/>
              </a:solidFill>
              <a:headEnd type="triangle" w="sm" len="sm"/>
              <a:tailEnd type="triangle" w="sm" len="sm"/>
            </a:ln>
          </p:spPr>
          <p:style>
            <a:lnRef idx="1">
              <a:schemeClr val="accent1"/>
            </a:lnRef>
            <a:fillRef idx="0">
              <a:schemeClr val="accent1"/>
            </a:fillRef>
            <a:effectRef idx="0">
              <a:schemeClr val="accent1"/>
            </a:effectRef>
            <a:fontRef idx="minor">
              <a:schemeClr val="tx1"/>
            </a:fontRef>
          </p:style>
        </p:cxnSp>
      </p:grpSp>
      <p:sp>
        <p:nvSpPr>
          <p:cNvPr id="2927" name="Freeform: Shape 2926">
            <a:extLst>
              <a:ext uri="{FF2B5EF4-FFF2-40B4-BE49-F238E27FC236}">
                <a16:creationId xmlns:a16="http://schemas.microsoft.com/office/drawing/2014/main" id="{E9F8AEFE-06EE-3C93-2E0F-6E181CBD7BA7}"/>
              </a:ext>
            </a:extLst>
          </p:cNvPr>
          <p:cNvSpPr/>
          <p:nvPr/>
        </p:nvSpPr>
        <p:spPr>
          <a:xfrm rot="5400000" flipH="1">
            <a:off x="5011531" y="3339606"/>
            <a:ext cx="133156" cy="488053"/>
          </a:xfrm>
          <a:custGeom>
            <a:avLst/>
            <a:gdLst>
              <a:gd name="connsiteX0" fmla="*/ 91134 w 195046"/>
              <a:gd name="connsiteY0" fmla="*/ 0 h 1387187"/>
              <a:gd name="connsiteX1" fmla="*/ 2811 w 195046"/>
              <a:gd name="connsiteY1" fmla="*/ 103909 h 1387187"/>
              <a:gd name="connsiteX2" fmla="*/ 184652 w 195046"/>
              <a:gd name="connsiteY2" fmla="*/ 187037 h 1387187"/>
              <a:gd name="connsiteX3" fmla="*/ 13202 w 195046"/>
              <a:gd name="connsiteY3" fmla="*/ 306532 h 1387187"/>
              <a:gd name="connsiteX4" fmla="*/ 189847 w 195046"/>
              <a:gd name="connsiteY4" fmla="*/ 431223 h 1387187"/>
              <a:gd name="connsiteX5" fmla="*/ 33984 w 195046"/>
              <a:gd name="connsiteY5" fmla="*/ 519546 h 1387187"/>
              <a:gd name="connsiteX6" fmla="*/ 174261 w 195046"/>
              <a:gd name="connsiteY6" fmla="*/ 628650 h 1387187"/>
              <a:gd name="connsiteX7" fmla="*/ 13202 w 195046"/>
              <a:gd name="connsiteY7" fmla="*/ 774123 h 1387187"/>
              <a:gd name="connsiteX8" fmla="*/ 189847 w 195046"/>
              <a:gd name="connsiteY8" fmla="*/ 857250 h 1387187"/>
              <a:gd name="connsiteX9" fmla="*/ 13202 w 195046"/>
              <a:gd name="connsiteY9" fmla="*/ 981941 h 1387187"/>
              <a:gd name="connsiteX10" fmla="*/ 195043 w 195046"/>
              <a:gd name="connsiteY10" fmla="*/ 1091046 h 1387187"/>
              <a:gd name="connsiteX11" fmla="*/ 8007 w 195046"/>
              <a:gd name="connsiteY11" fmla="*/ 1179368 h 1387187"/>
              <a:gd name="connsiteX12" fmla="*/ 111916 w 195046"/>
              <a:gd name="connsiteY12" fmla="*/ 1252105 h 1387187"/>
              <a:gd name="connsiteX13" fmla="*/ 106720 w 195046"/>
              <a:gd name="connsiteY13" fmla="*/ 1387187 h 1387187"/>
              <a:gd name="connsiteX0" fmla="*/ 181842 w 192235"/>
              <a:gd name="connsiteY0" fmla="*/ 0 h 1387187"/>
              <a:gd name="connsiteX1" fmla="*/ 0 w 192235"/>
              <a:gd name="connsiteY1" fmla="*/ 103909 h 1387187"/>
              <a:gd name="connsiteX2" fmla="*/ 181841 w 192235"/>
              <a:gd name="connsiteY2" fmla="*/ 187037 h 1387187"/>
              <a:gd name="connsiteX3" fmla="*/ 10391 w 192235"/>
              <a:gd name="connsiteY3" fmla="*/ 306532 h 1387187"/>
              <a:gd name="connsiteX4" fmla="*/ 187036 w 192235"/>
              <a:gd name="connsiteY4" fmla="*/ 431223 h 1387187"/>
              <a:gd name="connsiteX5" fmla="*/ 31173 w 192235"/>
              <a:gd name="connsiteY5" fmla="*/ 519546 h 1387187"/>
              <a:gd name="connsiteX6" fmla="*/ 171450 w 192235"/>
              <a:gd name="connsiteY6" fmla="*/ 628650 h 1387187"/>
              <a:gd name="connsiteX7" fmla="*/ 10391 w 192235"/>
              <a:gd name="connsiteY7" fmla="*/ 774123 h 1387187"/>
              <a:gd name="connsiteX8" fmla="*/ 187036 w 192235"/>
              <a:gd name="connsiteY8" fmla="*/ 857250 h 1387187"/>
              <a:gd name="connsiteX9" fmla="*/ 10391 w 192235"/>
              <a:gd name="connsiteY9" fmla="*/ 981941 h 1387187"/>
              <a:gd name="connsiteX10" fmla="*/ 192232 w 192235"/>
              <a:gd name="connsiteY10" fmla="*/ 1091046 h 1387187"/>
              <a:gd name="connsiteX11" fmla="*/ 5196 w 192235"/>
              <a:gd name="connsiteY11" fmla="*/ 1179368 h 1387187"/>
              <a:gd name="connsiteX12" fmla="*/ 109105 w 192235"/>
              <a:gd name="connsiteY12" fmla="*/ 1252105 h 1387187"/>
              <a:gd name="connsiteX13" fmla="*/ 103909 w 192235"/>
              <a:gd name="connsiteY13" fmla="*/ 1387187 h 1387187"/>
              <a:gd name="connsiteX0" fmla="*/ 181858 w 192260"/>
              <a:gd name="connsiteY0" fmla="*/ 0 h 1387187"/>
              <a:gd name="connsiteX1" fmla="*/ 16 w 192260"/>
              <a:gd name="connsiteY1" fmla="*/ 103909 h 1387187"/>
              <a:gd name="connsiteX2" fmla="*/ 192248 w 192260"/>
              <a:gd name="connsiteY2" fmla="*/ 218210 h 1387187"/>
              <a:gd name="connsiteX3" fmla="*/ 10407 w 192260"/>
              <a:gd name="connsiteY3" fmla="*/ 306532 h 1387187"/>
              <a:gd name="connsiteX4" fmla="*/ 187052 w 192260"/>
              <a:gd name="connsiteY4" fmla="*/ 431223 h 1387187"/>
              <a:gd name="connsiteX5" fmla="*/ 31189 w 192260"/>
              <a:gd name="connsiteY5" fmla="*/ 519546 h 1387187"/>
              <a:gd name="connsiteX6" fmla="*/ 171466 w 192260"/>
              <a:gd name="connsiteY6" fmla="*/ 628650 h 1387187"/>
              <a:gd name="connsiteX7" fmla="*/ 10407 w 192260"/>
              <a:gd name="connsiteY7" fmla="*/ 774123 h 1387187"/>
              <a:gd name="connsiteX8" fmla="*/ 187052 w 192260"/>
              <a:gd name="connsiteY8" fmla="*/ 857250 h 1387187"/>
              <a:gd name="connsiteX9" fmla="*/ 10407 w 192260"/>
              <a:gd name="connsiteY9" fmla="*/ 981941 h 1387187"/>
              <a:gd name="connsiteX10" fmla="*/ 192248 w 192260"/>
              <a:gd name="connsiteY10" fmla="*/ 1091046 h 1387187"/>
              <a:gd name="connsiteX11" fmla="*/ 5212 w 192260"/>
              <a:gd name="connsiteY11" fmla="*/ 1179368 h 1387187"/>
              <a:gd name="connsiteX12" fmla="*/ 109121 w 192260"/>
              <a:gd name="connsiteY12" fmla="*/ 1252105 h 1387187"/>
              <a:gd name="connsiteX13" fmla="*/ 103925 w 192260"/>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8136"/>
              <a:gd name="connsiteY0" fmla="*/ 0 h 1387187"/>
              <a:gd name="connsiteX1" fmla="*/ 16 w 208136"/>
              <a:gd name="connsiteY1" fmla="*/ 103909 h 1387187"/>
              <a:gd name="connsiteX2" fmla="*/ 192248 w 208136"/>
              <a:gd name="connsiteY2" fmla="*/ 218210 h 1387187"/>
              <a:gd name="connsiteX3" fmla="*/ 10407 w 208136"/>
              <a:gd name="connsiteY3" fmla="*/ 306532 h 1387187"/>
              <a:gd name="connsiteX4" fmla="*/ 207833 w 208136"/>
              <a:gd name="connsiteY4" fmla="*/ 394855 h 1387187"/>
              <a:gd name="connsiteX5" fmla="*/ 31189 w 208136"/>
              <a:gd name="connsiteY5" fmla="*/ 519546 h 1387187"/>
              <a:gd name="connsiteX6" fmla="*/ 171466 w 208136"/>
              <a:gd name="connsiteY6" fmla="*/ 628650 h 1387187"/>
              <a:gd name="connsiteX7" fmla="*/ 10407 w 208136"/>
              <a:gd name="connsiteY7" fmla="*/ 774123 h 1387187"/>
              <a:gd name="connsiteX8" fmla="*/ 187052 w 208136"/>
              <a:gd name="connsiteY8" fmla="*/ 857250 h 1387187"/>
              <a:gd name="connsiteX9" fmla="*/ 10407 w 208136"/>
              <a:gd name="connsiteY9" fmla="*/ 981941 h 1387187"/>
              <a:gd name="connsiteX10" fmla="*/ 192248 w 208136"/>
              <a:gd name="connsiteY10" fmla="*/ 1091046 h 1387187"/>
              <a:gd name="connsiteX11" fmla="*/ 5212 w 208136"/>
              <a:gd name="connsiteY11" fmla="*/ 1179368 h 1387187"/>
              <a:gd name="connsiteX12" fmla="*/ 109121 w 208136"/>
              <a:gd name="connsiteY12" fmla="*/ 1252105 h 1387187"/>
              <a:gd name="connsiteX13" fmla="*/ 103925 w 208136"/>
              <a:gd name="connsiteY13" fmla="*/ 1387187 h 1387187"/>
              <a:gd name="connsiteX0" fmla="*/ 181858 w 213324"/>
              <a:gd name="connsiteY0" fmla="*/ 0 h 1387187"/>
              <a:gd name="connsiteX1" fmla="*/ 16 w 213324"/>
              <a:gd name="connsiteY1" fmla="*/ 103909 h 1387187"/>
              <a:gd name="connsiteX2" fmla="*/ 192248 w 213324"/>
              <a:gd name="connsiteY2" fmla="*/ 218210 h 1387187"/>
              <a:gd name="connsiteX3" fmla="*/ 10407 w 213324"/>
              <a:gd name="connsiteY3" fmla="*/ 306532 h 1387187"/>
              <a:gd name="connsiteX4" fmla="*/ 213028 w 213324"/>
              <a:gd name="connsiteY4" fmla="*/ 420832 h 1387187"/>
              <a:gd name="connsiteX5" fmla="*/ 31189 w 213324"/>
              <a:gd name="connsiteY5" fmla="*/ 519546 h 1387187"/>
              <a:gd name="connsiteX6" fmla="*/ 171466 w 213324"/>
              <a:gd name="connsiteY6" fmla="*/ 628650 h 1387187"/>
              <a:gd name="connsiteX7" fmla="*/ 10407 w 213324"/>
              <a:gd name="connsiteY7" fmla="*/ 774123 h 1387187"/>
              <a:gd name="connsiteX8" fmla="*/ 187052 w 213324"/>
              <a:gd name="connsiteY8" fmla="*/ 857250 h 1387187"/>
              <a:gd name="connsiteX9" fmla="*/ 10407 w 213324"/>
              <a:gd name="connsiteY9" fmla="*/ 981941 h 1387187"/>
              <a:gd name="connsiteX10" fmla="*/ 192248 w 213324"/>
              <a:gd name="connsiteY10" fmla="*/ 1091046 h 1387187"/>
              <a:gd name="connsiteX11" fmla="*/ 5212 w 213324"/>
              <a:gd name="connsiteY11" fmla="*/ 1179368 h 1387187"/>
              <a:gd name="connsiteX12" fmla="*/ 109121 w 213324"/>
              <a:gd name="connsiteY12" fmla="*/ 1252105 h 1387187"/>
              <a:gd name="connsiteX13" fmla="*/ 103925 w 213324"/>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83 w 198320"/>
              <a:gd name="connsiteY0" fmla="*/ 0 h 1387187"/>
              <a:gd name="connsiteX1" fmla="*/ 41 w 198320"/>
              <a:gd name="connsiteY1" fmla="*/ 103909 h 1387187"/>
              <a:gd name="connsiteX2" fmla="*/ 198309 w 198320"/>
              <a:gd name="connsiteY2" fmla="*/ 194067 h 1387187"/>
              <a:gd name="connsiteX3" fmla="*/ 10432 w 198320"/>
              <a:gd name="connsiteY3" fmla="*/ 306532 h 1387187"/>
              <a:gd name="connsiteX4" fmla="*/ 197466 w 198320"/>
              <a:gd name="connsiteY4" fmla="*/ 389659 h 1387187"/>
              <a:gd name="connsiteX5" fmla="*/ 31214 w 198320"/>
              <a:gd name="connsiteY5" fmla="*/ 519546 h 1387187"/>
              <a:gd name="connsiteX6" fmla="*/ 171491 w 198320"/>
              <a:gd name="connsiteY6" fmla="*/ 628650 h 1387187"/>
              <a:gd name="connsiteX7" fmla="*/ 10432 w 198320"/>
              <a:gd name="connsiteY7" fmla="*/ 774123 h 1387187"/>
              <a:gd name="connsiteX8" fmla="*/ 187077 w 198320"/>
              <a:gd name="connsiteY8" fmla="*/ 857250 h 1387187"/>
              <a:gd name="connsiteX9" fmla="*/ 10432 w 198320"/>
              <a:gd name="connsiteY9" fmla="*/ 981941 h 1387187"/>
              <a:gd name="connsiteX10" fmla="*/ 192273 w 198320"/>
              <a:gd name="connsiteY10" fmla="*/ 1091046 h 1387187"/>
              <a:gd name="connsiteX11" fmla="*/ 5237 w 198320"/>
              <a:gd name="connsiteY11" fmla="*/ 1179368 h 1387187"/>
              <a:gd name="connsiteX12" fmla="*/ 109146 w 198320"/>
              <a:gd name="connsiteY12" fmla="*/ 1252105 h 1387187"/>
              <a:gd name="connsiteX13" fmla="*/ 103950 w 198320"/>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3 w 198309"/>
              <a:gd name="connsiteY9" fmla="*/ 958621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0506 w 196941"/>
              <a:gd name="connsiteY0" fmla="*/ 0 h 1387187"/>
              <a:gd name="connsiteX1" fmla="*/ 9939 w 196941"/>
              <a:gd name="connsiteY1" fmla="*/ 103909 h 1387187"/>
              <a:gd name="connsiteX2" fmla="*/ 196932 w 196941"/>
              <a:gd name="connsiteY2" fmla="*/ 194067 h 1387187"/>
              <a:gd name="connsiteX3" fmla="*/ 2 w 196941"/>
              <a:gd name="connsiteY3" fmla="*/ 306532 h 1387187"/>
              <a:gd name="connsiteX4" fmla="*/ 193072 w 196941"/>
              <a:gd name="connsiteY4" fmla="*/ 407766 h 1387187"/>
              <a:gd name="connsiteX5" fmla="*/ 5694 w 196941"/>
              <a:gd name="connsiteY5" fmla="*/ 522564 h 1387187"/>
              <a:gd name="connsiteX6" fmla="*/ 188221 w 196941"/>
              <a:gd name="connsiteY6" fmla="*/ 631668 h 1387187"/>
              <a:gd name="connsiteX7" fmla="*/ 15091 w 196941"/>
              <a:gd name="connsiteY7" fmla="*/ 743945 h 1387187"/>
              <a:gd name="connsiteX8" fmla="*/ 185700 w 196941"/>
              <a:gd name="connsiteY8" fmla="*/ 857250 h 1387187"/>
              <a:gd name="connsiteX9" fmla="*/ 9056 w 196941"/>
              <a:gd name="connsiteY9" fmla="*/ 958621 h 1387187"/>
              <a:gd name="connsiteX10" fmla="*/ 181842 w 196941"/>
              <a:gd name="connsiteY10" fmla="*/ 1063886 h 1387187"/>
              <a:gd name="connsiteX11" fmla="*/ 12914 w 196941"/>
              <a:gd name="connsiteY11" fmla="*/ 1143154 h 1387187"/>
              <a:gd name="connsiteX12" fmla="*/ 101733 w 196941"/>
              <a:gd name="connsiteY12" fmla="*/ 1252105 h 1387187"/>
              <a:gd name="connsiteX13" fmla="*/ 102573 w 196941"/>
              <a:gd name="connsiteY13" fmla="*/ 1387187 h 1387187"/>
              <a:gd name="connsiteX0" fmla="*/ 174815 w 191246"/>
              <a:gd name="connsiteY0" fmla="*/ 0 h 1387187"/>
              <a:gd name="connsiteX1" fmla="*/ 4248 w 191246"/>
              <a:gd name="connsiteY1" fmla="*/ 103909 h 1387187"/>
              <a:gd name="connsiteX2" fmla="*/ 191241 w 191246"/>
              <a:gd name="connsiteY2" fmla="*/ 194067 h 1387187"/>
              <a:gd name="connsiteX3" fmla="*/ 11225 w 191246"/>
              <a:gd name="connsiteY3" fmla="*/ 306532 h 1387187"/>
              <a:gd name="connsiteX4" fmla="*/ 187381 w 191246"/>
              <a:gd name="connsiteY4" fmla="*/ 407766 h 1387187"/>
              <a:gd name="connsiteX5" fmla="*/ 3 w 191246"/>
              <a:gd name="connsiteY5" fmla="*/ 522564 h 1387187"/>
              <a:gd name="connsiteX6" fmla="*/ 182530 w 191246"/>
              <a:gd name="connsiteY6" fmla="*/ 631668 h 1387187"/>
              <a:gd name="connsiteX7" fmla="*/ 9400 w 191246"/>
              <a:gd name="connsiteY7" fmla="*/ 743945 h 1387187"/>
              <a:gd name="connsiteX8" fmla="*/ 180009 w 191246"/>
              <a:gd name="connsiteY8" fmla="*/ 857250 h 1387187"/>
              <a:gd name="connsiteX9" fmla="*/ 3365 w 191246"/>
              <a:gd name="connsiteY9" fmla="*/ 958621 h 1387187"/>
              <a:gd name="connsiteX10" fmla="*/ 176151 w 191246"/>
              <a:gd name="connsiteY10" fmla="*/ 1063886 h 1387187"/>
              <a:gd name="connsiteX11" fmla="*/ 7223 w 191246"/>
              <a:gd name="connsiteY11" fmla="*/ 1143154 h 1387187"/>
              <a:gd name="connsiteX12" fmla="*/ 96042 w 191246"/>
              <a:gd name="connsiteY12" fmla="*/ 1252105 h 1387187"/>
              <a:gd name="connsiteX13" fmla="*/ 96882 w 191246"/>
              <a:gd name="connsiteY13" fmla="*/ 1387187 h 1387187"/>
              <a:gd name="connsiteX0" fmla="*/ 176937 w 193367"/>
              <a:gd name="connsiteY0" fmla="*/ 0 h 1387187"/>
              <a:gd name="connsiteX1" fmla="*/ 6370 w 193367"/>
              <a:gd name="connsiteY1" fmla="*/ 103909 h 1387187"/>
              <a:gd name="connsiteX2" fmla="*/ 193363 w 193367"/>
              <a:gd name="connsiteY2" fmla="*/ 194067 h 1387187"/>
              <a:gd name="connsiteX3" fmla="*/ 0 w 193367"/>
              <a:gd name="connsiteY3" fmla="*/ 306532 h 1387187"/>
              <a:gd name="connsiteX4" fmla="*/ 189503 w 193367"/>
              <a:gd name="connsiteY4" fmla="*/ 407766 h 1387187"/>
              <a:gd name="connsiteX5" fmla="*/ 2125 w 193367"/>
              <a:gd name="connsiteY5" fmla="*/ 522564 h 1387187"/>
              <a:gd name="connsiteX6" fmla="*/ 184652 w 193367"/>
              <a:gd name="connsiteY6" fmla="*/ 631668 h 1387187"/>
              <a:gd name="connsiteX7" fmla="*/ 11522 w 193367"/>
              <a:gd name="connsiteY7" fmla="*/ 743945 h 1387187"/>
              <a:gd name="connsiteX8" fmla="*/ 182131 w 193367"/>
              <a:gd name="connsiteY8" fmla="*/ 857250 h 1387187"/>
              <a:gd name="connsiteX9" fmla="*/ 5487 w 193367"/>
              <a:gd name="connsiteY9" fmla="*/ 958621 h 1387187"/>
              <a:gd name="connsiteX10" fmla="*/ 178273 w 193367"/>
              <a:gd name="connsiteY10" fmla="*/ 1063886 h 1387187"/>
              <a:gd name="connsiteX11" fmla="*/ 9345 w 193367"/>
              <a:gd name="connsiteY11" fmla="*/ 1143154 h 1387187"/>
              <a:gd name="connsiteX12" fmla="*/ 98164 w 193367"/>
              <a:gd name="connsiteY12" fmla="*/ 1252105 h 1387187"/>
              <a:gd name="connsiteX13" fmla="*/ 99004 w 193367"/>
              <a:gd name="connsiteY13" fmla="*/ 1387187 h 1387187"/>
              <a:gd name="connsiteX0" fmla="*/ 174815 w 191241"/>
              <a:gd name="connsiteY0" fmla="*/ 0 h 1387187"/>
              <a:gd name="connsiteX1" fmla="*/ 4248 w 191241"/>
              <a:gd name="connsiteY1" fmla="*/ 103909 h 1387187"/>
              <a:gd name="connsiteX2" fmla="*/ 191241 w 191241"/>
              <a:gd name="connsiteY2" fmla="*/ 194067 h 1387187"/>
              <a:gd name="connsiteX3" fmla="*/ 6775 w 191241"/>
              <a:gd name="connsiteY3" fmla="*/ 303141 h 1387187"/>
              <a:gd name="connsiteX4" fmla="*/ 187381 w 191241"/>
              <a:gd name="connsiteY4" fmla="*/ 407766 h 1387187"/>
              <a:gd name="connsiteX5" fmla="*/ 3 w 191241"/>
              <a:gd name="connsiteY5" fmla="*/ 522564 h 1387187"/>
              <a:gd name="connsiteX6" fmla="*/ 182530 w 191241"/>
              <a:gd name="connsiteY6" fmla="*/ 631668 h 1387187"/>
              <a:gd name="connsiteX7" fmla="*/ 9400 w 191241"/>
              <a:gd name="connsiteY7" fmla="*/ 743945 h 1387187"/>
              <a:gd name="connsiteX8" fmla="*/ 180009 w 191241"/>
              <a:gd name="connsiteY8" fmla="*/ 857250 h 1387187"/>
              <a:gd name="connsiteX9" fmla="*/ 3365 w 191241"/>
              <a:gd name="connsiteY9" fmla="*/ 958621 h 1387187"/>
              <a:gd name="connsiteX10" fmla="*/ 176151 w 191241"/>
              <a:gd name="connsiteY10" fmla="*/ 1063886 h 1387187"/>
              <a:gd name="connsiteX11" fmla="*/ 7223 w 191241"/>
              <a:gd name="connsiteY11" fmla="*/ 1143154 h 1387187"/>
              <a:gd name="connsiteX12" fmla="*/ 96042 w 191241"/>
              <a:gd name="connsiteY12" fmla="*/ 1252105 h 1387187"/>
              <a:gd name="connsiteX13" fmla="*/ 96882 w 191241"/>
              <a:gd name="connsiteY13" fmla="*/ 1387187 h 1387187"/>
              <a:gd name="connsiteX0" fmla="*/ 171452 w 187878"/>
              <a:gd name="connsiteY0" fmla="*/ 0 h 1387187"/>
              <a:gd name="connsiteX1" fmla="*/ 885 w 187878"/>
              <a:gd name="connsiteY1" fmla="*/ 103909 h 1387187"/>
              <a:gd name="connsiteX2" fmla="*/ 187878 w 187878"/>
              <a:gd name="connsiteY2" fmla="*/ 194067 h 1387187"/>
              <a:gd name="connsiteX3" fmla="*/ 3412 w 187878"/>
              <a:gd name="connsiteY3" fmla="*/ 303141 h 1387187"/>
              <a:gd name="connsiteX4" fmla="*/ 184018 w 187878"/>
              <a:gd name="connsiteY4" fmla="*/ 407766 h 1387187"/>
              <a:gd name="connsiteX5" fmla="*/ 9988 w 187878"/>
              <a:gd name="connsiteY5" fmla="*/ 522564 h 1387187"/>
              <a:gd name="connsiteX6" fmla="*/ 179167 w 187878"/>
              <a:gd name="connsiteY6" fmla="*/ 631668 h 1387187"/>
              <a:gd name="connsiteX7" fmla="*/ 6037 w 187878"/>
              <a:gd name="connsiteY7" fmla="*/ 743945 h 1387187"/>
              <a:gd name="connsiteX8" fmla="*/ 176646 w 187878"/>
              <a:gd name="connsiteY8" fmla="*/ 857250 h 1387187"/>
              <a:gd name="connsiteX9" fmla="*/ 2 w 187878"/>
              <a:gd name="connsiteY9" fmla="*/ 958621 h 1387187"/>
              <a:gd name="connsiteX10" fmla="*/ 172788 w 187878"/>
              <a:gd name="connsiteY10" fmla="*/ 1063886 h 1387187"/>
              <a:gd name="connsiteX11" fmla="*/ 3860 w 187878"/>
              <a:gd name="connsiteY11" fmla="*/ 1143154 h 1387187"/>
              <a:gd name="connsiteX12" fmla="*/ 92679 w 187878"/>
              <a:gd name="connsiteY12" fmla="*/ 1252105 h 1387187"/>
              <a:gd name="connsiteX13" fmla="*/ 93519 w 187878"/>
              <a:gd name="connsiteY13" fmla="*/ 1387187 h 1387187"/>
              <a:gd name="connsiteX0" fmla="*/ 170613 w 187039"/>
              <a:gd name="connsiteY0" fmla="*/ 0 h 1387187"/>
              <a:gd name="connsiteX1" fmla="*/ 46 w 187039"/>
              <a:gd name="connsiteY1" fmla="*/ 103909 h 1387187"/>
              <a:gd name="connsiteX2" fmla="*/ 187039 w 187039"/>
              <a:gd name="connsiteY2" fmla="*/ 194067 h 1387187"/>
              <a:gd name="connsiteX3" fmla="*/ 2573 w 187039"/>
              <a:gd name="connsiteY3" fmla="*/ 303141 h 1387187"/>
              <a:gd name="connsiteX4" fmla="*/ 183179 w 187039"/>
              <a:gd name="connsiteY4" fmla="*/ 407766 h 1387187"/>
              <a:gd name="connsiteX5" fmla="*/ 9149 w 187039"/>
              <a:gd name="connsiteY5" fmla="*/ 522564 h 1387187"/>
              <a:gd name="connsiteX6" fmla="*/ 178328 w 187039"/>
              <a:gd name="connsiteY6" fmla="*/ 631668 h 1387187"/>
              <a:gd name="connsiteX7" fmla="*/ 5198 w 187039"/>
              <a:gd name="connsiteY7" fmla="*/ 743945 h 1387187"/>
              <a:gd name="connsiteX8" fmla="*/ 175807 w 187039"/>
              <a:gd name="connsiteY8" fmla="*/ 857250 h 1387187"/>
              <a:gd name="connsiteX9" fmla="*/ 8060 w 187039"/>
              <a:gd name="connsiteY9" fmla="*/ 962012 h 1387187"/>
              <a:gd name="connsiteX10" fmla="*/ 171949 w 187039"/>
              <a:gd name="connsiteY10" fmla="*/ 1063886 h 1387187"/>
              <a:gd name="connsiteX11" fmla="*/ 3021 w 187039"/>
              <a:gd name="connsiteY11" fmla="*/ 1143154 h 1387187"/>
              <a:gd name="connsiteX12" fmla="*/ 91840 w 187039"/>
              <a:gd name="connsiteY12" fmla="*/ 1252105 h 1387187"/>
              <a:gd name="connsiteX13" fmla="*/ 92680 w 187039"/>
              <a:gd name="connsiteY13" fmla="*/ 1387187 h 1387187"/>
              <a:gd name="connsiteX0" fmla="*/ 170578 w 183149"/>
              <a:gd name="connsiteY0" fmla="*/ 0 h 1387187"/>
              <a:gd name="connsiteX1" fmla="*/ 11 w 183149"/>
              <a:gd name="connsiteY1" fmla="*/ 103909 h 1387187"/>
              <a:gd name="connsiteX2" fmla="*/ 178107 w 183149"/>
              <a:gd name="connsiteY2" fmla="*/ 187283 h 1387187"/>
              <a:gd name="connsiteX3" fmla="*/ 2538 w 183149"/>
              <a:gd name="connsiteY3" fmla="*/ 303141 h 1387187"/>
              <a:gd name="connsiteX4" fmla="*/ 183144 w 183149"/>
              <a:gd name="connsiteY4" fmla="*/ 407766 h 1387187"/>
              <a:gd name="connsiteX5" fmla="*/ 9114 w 183149"/>
              <a:gd name="connsiteY5" fmla="*/ 522564 h 1387187"/>
              <a:gd name="connsiteX6" fmla="*/ 178293 w 183149"/>
              <a:gd name="connsiteY6" fmla="*/ 631668 h 1387187"/>
              <a:gd name="connsiteX7" fmla="*/ 5163 w 183149"/>
              <a:gd name="connsiteY7" fmla="*/ 743945 h 1387187"/>
              <a:gd name="connsiteX8" fmla="*/ 175772 w 183149"/>
              <a:gd name="connsiteY8" fmla="*/ 857250 h 1387187"/>
              <a:gd name="connsiteX9" fmla="*/ 8025 w 183149"/>
              <a:gd name="connsiteY9" fmla="*/ 962012 h 1387187"/>
              <a:gd name="connsiteX10" fmla="*/ 171914 w 183149"/>
              <a:gd name="connsiteY10" fmla="*/ 1063886 h 1387187"/>
              <a:gd name="connsiteX11" fmla="*/ 2986 w 183149"/>
              <a:gd name="connsiteY11" fmla="*/ 1143154 h 1387187"/>
              <a:gd name="connsiteX12" fmla="*/ 91805 w 183149"/>
              <a:gd name="connsiteY12" fmla="*/ 1252105 h 1387187"/>
              <a:gd name="connsiteX13" fmla="*/ 92645 w 183149"/>
              <a:gd name="connsiteY13" fmla="*/ 1387187 h 1387187"/>
              <a:gd name="connsiteX0" fmla="*/ 170673 w 195997"/>
              <a:gd name="connsiteY0" fmla="*/ 0 h 1387187"/>
              <a:gd name="connsiteX1" fmla="*/ 106 w 195997"/>
              <a:gd name="connsiteY1" fmla="*/ 103909 h 1387187"/>
              <a:gd name="connsiteX2" fmla="*/ 195997 w 195997"/>
              <a:gd name="connsiteY2" fmla="*/ 204241 h 1387187"/>
              <a:gd name="connsiteX3" fmla="*/ 2633 w 195997"/>
              <a:gd name="connsiteY3" fmla="*/ 303141 h 1387187"/>
              <a:gd name="connsiteX4" fmla="*/ 183239 w 195997"/>
              <a:gd name="connsiteY4" fmla="*/ 407766 h 1387187"/>
              <a:gd name="connsiteX5" fmla="*/ 9209 w 195997"/>
              <a:gd name="connsiteY5" fmla="*/ 522564 h 1387187"/>
              <a:gd name="connsiteX6" fmla="*/ 178388 w 195997"/>
              <a:gd name="connsiteY6" fmla="*/ 631668 h 1387187"/>
              <a:gd name="connsiteX7" fmla="*/ 5258 w 195997"/>
              <a:gd name="connsiteY7" fmla="*/ 743945 h 1387187"/>
              <a:gd name="connsiteX8" fmla="*/ 175867 w 195997"/>
              <a:gd name="connsiteY8" fmla="*/ 857250 h 1387187"/>
              <a:gd name="connsiteX9" fmla="*/ 8120 w 195997"/>
              <a:gd name="connsiteY9" fmla="*/ 962012 h 1387187"/>
              <a:gd name="connsiteX10" fmla="*/ 172009 w 195997"/>
              <a:gd name="connsiteY10" fmla="*/ 1063886 h 1387187"/>
              <a:gd name="connsiteX11" fmla="*/ 3081 w 195997"/>
              <a:gd name="connsiteY11" fmla="*/ 1143154 h 1387187"/>
              <a:gd name="connsiteX12" fmla="*/ 91900 w 195997"/>
              <a:gd name="connsiteY12" fmla="*/ 1252105 h 1387187"/>
              <a:gd name="connsiteX13" fmla="*/ 92740 w 195997"/>
              <a:gd name="connsiteY13" fmla="*/ 1387187 h 1387187"/>
              <a:gd name="connsiteX0" fmla="*/ 170568 w 183139"/>
              <a:gd name="connsiteY0" fmla="*/ 0 h 1387187"/>
              <a:gd name="connsiteX1" fmla="*/ 1 w 183139"/>
              <a:gd name="connsiteY1" fmla="*/ 103909 h 1387187"/>
              <a:gd name="connsiteX2" fmla="*/ 173646 w 183139"/>
              <a:gd name="connsiteY2" fmla="*/ 204241 h 1387187"/>
              <a:gd name="connsiteX3" fmla="*/ 2528 w 183139"/>
              <a:gd name="connsiteY3" fmla="*/ 303141 h 1387187"/>
              <a:gd name="connsiteX4" fmla="*/ 183134 w 183139"/>
              <a:gd name="connsiteY4" fmla="*/ 407766 h 1387187"/>
              <a:gd name="connsiteX5" fmla="*/ 9104 w 183139"/>
              <a:gd name="connsiteY5" fmla="*/ 522564 h 1387187"/>
              <a:gd name="connsiteX6" fmla="*/ 178283 w 183139"/>
              <a:gd name="connsiteY6" fmla="*/ 631668 h 1387187"/>
              <a:gd name="connsiteX7" fmla="*/ 5153 w 183139"/>
              <a:gd name="connsiteY7" fmla="*/ 743945 h 1387187"/>
              <a:gd name="connsiteX8" fmla="*/ 175762 w 183139"/>
              <a:gd name="connsiteY8" fmla="*/ 857250 h 1387187"/>
              <a:gd name="connsiteX9" fmla="*/ 8015 w 183139"/>
              <a:gd name="connsiteY9" fmla="*/ 962012 h 1387187"/>
              <a:gd name="connsiteX10" fmla="*/ 171904 w 183139"/>
              <a:gd name="connsiteY10" fmla="*/ 1063886 h 1387187"/>
              <a:gd name="connsiteX11" fmla="*/ 2976 w 183139"/>
              <a:gd name="connsiteY11" fmla="*/ 1143154 h 1387187"/>
              <a:gd name="connsiteX12" fmla="*/ 91795 w 183139"/>
              <a:gd name="connsiteY12" fmla="*/ 1252105 h 1387187"/>
              <a:gd name="connsiteX13" fmla="*/ 92635 w 183139"/>
              <a:gd name="connsiteY13" fmla="*/ 1387187 h 1387187"/>
              <a:gd name="connsiteX0" fmla="*/ 170639 w 191513"/>
              <a:gd name="connsiteY0" fmla="*/ 0 h 1387187"/>
              <a:gd name="connsiteX1" fmla="*/ 72 w 191513"/>
              <a:gd name="connsiteY1" fmla="*/ 103909 h 1387187"/>
              <a:gd name="connsiteX2" fmla="*/ 191513 w 191513"/>
              <a:gd name="connsiteY2" fmla="*/ 200849 h 1387187"/>
              <a:gd name="connsiteX3" fmla="*/ 2599 w 191513"/>
              <a:gd name="connsiteY3" fmla="*/ 303141 h 1387187"/>
              <a:gd name="connsiteX4" fmla="*/ 183205 w 191513"/>
              <a:gd name="connsiteY4" fmla="*/ 407766 h 1387187"/>
              <a:gd name="connsiteX5" fmla="*/ 9175 w 191513"/>
              <a:gd name="connsiteY5" fmla="*/ 522564 h 1387187"/>
              <a:gd name="connsiteX6" fmla="*/ 178354 w 191513"/>
              <a:gd name="connsiteY6" fmla="*/ 631668 h 1387187"/>
              <a:gd name="connsiteX7" fmla="*/ 5224 w 191513"/>
              <a:gd name="connsiteY7" fmla="*/ 743945 h 1387187"/>
              <a:gd name="connsiteX8" fmla="*/ 175833 w 191513"/>
              <a:gd name="connsiteY8" fmla="*/ 857250 h 1387187"/>
              <a:gd name="connsiteX9" fmla="*/ 8086 w 191513"/>
              <a:gd name="connsiteY9" fmla="*/ 962012 h 1387187"/>
              <a:gd name="connsiteX10" fmla="*/ 171975 w 191513"/>
              <a:gd name="connsiteY10" fmla="*/ 1063886 h 1387187"/>
              <a:gd name="connsiteX11" fmla="*/ 3047 w 191513"/>
              <a:gd name="connsiteY11" fmla="*/ 1143154 h 1387187"/>
              <a:gd name="connsiteX12" fmla="*/ 91866 w 191513"/>
              <a:gd name="connsiteY12" fmla="*/ 1252105 h 1387187"/>
              <a:gd name="connsiteX13" fmla="*/ 92706 w 19151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07766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07766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14548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14548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2985 w 178700"/>
              <a:gd name="connsiteY11" fmla="*/ 1143154 h 1387187"/>
              <a:gd name="connsiteX12" fmla="*/ 91804 w 178700"/>
              <a:gd name="connsiteY12" fmla="*/ 1252105 h 1387187"/>
              <a:gd name="connsiteX13" fmla="*/ 92644 w 178700"/>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7653 w 178700"/>
              <a:gd name="connsiteY11" fmla="*/ 1153829 h 1387187"/>
              <a:gd name="connsiteX12" fmla="*/ 91804 w 178700"/>
              <a:gd name="connsiteY12" fmla="*/ 1252105 h 1387187"/>
              <a:gd name="connsiteX13" fmla="*/ 92644 w 178700"/>
              <a:gd name="connsite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44199 w 178700"/>
              <a:gd name="csY12" fmla="*/ 1256543 h 1387187"/>
              <a:gd name="csX13" fmla="*/ 92644 w 178700"/>
              <a:gd name="cs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15091 w 178700"/>
              <a:gd name="csY12" fmla="*/ 1256543 h 1387187"/>
              <a:gd name="csX13" fmla="*/ 92644 w 178700"/>
              <a:gd name="csY13" fmla="*/ 1387187 h 1387187"/>
              <a:gd name="csX0" fmla="*/ 170634 w 344543"/>
              <a:gd name="csY0" fmla="*/ 0 h 1387187"/>
              <a:gd name="csX1" fmla="*/ 67 w 344543"/>
              <a:gd name="csY1" fmla="*/ 103909 h 1387187"/>
              <a:gd name="csX2" fmla="*/ 178163 w 344543"/>
              <a:gd name="csY2" fmla="*/ 200849 h 1387187"/>
              <a:gd name="csX3" fmla="*/ 2594 w 344543"/>
              <a:gd name="csY3" fmla="*/ 303141 h 1387187"/>
              <a:gd name="csX4" fmla="*/ 344542 w 344543"/>
              <a:gd name="csY4" fmla="*/ 414548 h 1387187"/>
              <a:gd name="csX5" fmla="*/ 9170 w 344543"/>
              <a:gd name="csY5" fmla="*/ 522564 h 1387187"/>
              <a:gd name="csX6" fmla="*/ 178349 w 344543"/>
              <a:gd name="csY6" fmla="*/ 631668 h 1387187"/>
              <a:gd name="csX7" fmla="*/ 5219 w 344543"/>
              <a:gd name="csY7" fmla="*/ 743945 h 1387187"/>
              <a:gd name="csX8" fmla="*/ 175828 w 344543"/>
              <a:gd name="csY8" fmla="*/ 857250 h 1387187"/>
              <a:gd name="csX9" fmla="*/ 8081 w 344543"/>
              <a:gd name="csY9" fmla="*/ 962012 h 1387187"/>
              <a:gd name="csX10" fmla="*/ 171970 w 344543"/>
              <a:gd name="csY10" fmla="*/ 1063886 h 1387187"/>
              <a:gd name="csX11" fmla="*/ 7710 w 344543"/>
              <a:gd name="csY11" fmla="*/ 1153829 h 1387187"/>
              <a:gd name="csX12" fmla="*/ 115148 w 344543"/>
              <a:gd name="csY12" fmla="*/ 1256543 h 1387187"/>
              <a:gd name="csX13" fmla="*/ 92701 w 344543"/>
              <a:gd name="csY13" fmla="*/ 1387187 h 1387187"/>
              <a:gd name="csX0" fmla="*/ 292191 w 466994"/>
              <a:gd name="csY0" fmla="*/ 0 h 1387187"/>
              <a:gd name="csX1" fmla="*/ 121624 w 466994"/>
              <a:gd name="csY1" fmla="*/ 103909 h 1387187"/>
              <a:gd name="csX2" fmla="*/ 299720 w 466994"/>
              <a:gd name="csY2" fmla="*/ 200849 h 1387187"/>
              <a:gd name="csX3" fmla="*/ 124151 w 466994"/>
              <a:gd name="csY3" fmla="*/ 303141 h 1387187"/>
              <a:gd name="csX4" fmla="*/ 466099 w 466994"/>
              <a:gd name="csY4" fmla="*/ 414548 h 1387187"/>
              <a:gd name="csX5" fmla="*/ 1776 w 466994"/>
              <a:gd name="csY5" fmla="*/ 535673 h 1387187"/>
              <a:gd name="csX6" fmla="*/ 299906 w 466994"/>
              <a:gd name="csY6" fmla="*/ 631668 h 1387187"/>
              <a:gd name="csX7" fmla="*/ 126776 w 466994"/>
              <a:gd name="csY7" fmla="*/ 743945 h 1387187"/>
              <a:gd name="csX8" fmla="*/ 297385 w 466994"/>
              <a:gd name="csY8" fmla="*/ 857250 h 1387187"/>
              <a:gd name="csX9" fmla="*/ 129638 w 466994"/>
              <a:gd name="csY9" fmla="*/ 962012 h 1387187"/>
              <a:gd name="csX10" fmla="*/ 293527 w 466994"/>
              <a:gd name="csY10" fmla="*/ 1063886 h 1387187"/>
              <a:gd name="csX11" fmla="*/ 129267 w 466994"/>
              <a:gd name="csY11" fmla="*/ 1153829 h 1387187"/>
              <a:gd name="csX12" fmla="*/ 236705 w 466994"/>
              <a:gd name="csY12" fmla="*/ 1256543 h 1387187"/>
              <a:gd name="csX13" fmla="*/ 214258 w 466994"/>
              <a:gd name="csY13" fmla="*/ 1387187 h 1387187"/>
              <a:gd name="csX0" fmla="*/ 291837 w 650206"/>
              <a:gd name="csY0" fmla="*/ 0 h 1387187"/>
              <a:gd name="csX1" fmla="*/ 121270 w 650206"/>
              <a:gd name="csY1" fmla="*/ 103909 h 1387187"/>
              <a:gd name="csX2" fmla="*/ 299366 w 650206"/>
              <a:gd name="csY2" fmla="*/ 200849 h 1387187"/>
              <a:gd name="csX3" fmla="*/ 123797 w 650206"/>
              <a:gd name="csY3" fmla="*/ 303141 h 1387187"/>
              <a:gd name="csX4" fmla="*/ 465745 w 650206"/>
              <a:gd name="csY4" fmla="*/ 414548 h 1387187"/>
              <a:gd name="csX5" fmla="*/ 1422 w 650206"/>
              <a:gd name="csY5" fmla="*/ 535673 h 1387187"/>
              <a:gd name="csX6" fmla="*/ 649556 w 650206"/>
              <a:gd name="csY6" fmla="*/ 631668 h 1387187"/>
              <a:gd name="csX7" fmla="*/ 126422 w 650206"/>
              <a:gd name="csY7" fmla="*/ 743945 h 1387187"/>
              <a:gd name="csX8" fmla="*/ 297031 w 650206"/>
              <a:gd name="csY8" fmla="*/ 857250 h 1387187"/>
              <a:gd name="csX9" fmla="*/ 129284 w 650206"/>
              <a:gd name="csY9" fmla="*/ 962012 h 1387187"/>
              <a:gd name="csX10" fmla="*/ 293173 w 650206"/>
              <a:gd name="csY10" fmla="*/ 1063886 h 1387187"/>
              <a:gd name="csX11" fmla="*/ 128913 w 650206"/>
              <a:gd name="csY11" fmla="*/ 1153829 h 1387187"/>
              <a:gd name="csX12" fmla="*/ 236351 w 650206"/>
              <a:gd name="csY12" fmla="*/ 1256543 h 1387187"/>
              <a:gd name="csX13" fmla="*/ 213904 w 650206"/>
              <a:gd name="csY13" fmla="*/ 1387187 h 1387187"/>
              <a:gd name="csX0" fmla="*/ 301241 w 658960"/>
              <a:gd name="csY0" fmla="*/ 0 h 1387187"/>
              <a:gd name="csX1" fmla="*/ 130674 w 658960"/>
              <a:gd name="csY1" fmla="*/ 103909 h 1387187"/>
              <a:gd name="csX2" fmla="*/ 308770 w 658960"/>
              <a:gd name="csY2" fmla="*/ 200849 h 1387187"/>
              <a:gd name="csX3" fmla="*/ 133201 w 658960"/>
              <a:gd name="csY3" fmla="*/ 303141 h 1387187"/>
              <a:gd name="csX4" fmla="*/ 475149 w 658960"/>
              <a:gd name="csY4" fmla="*/ 414548 h 1387187"/>
              <a:gd name="csX5" fmla="*/ 10826 w 658960"/>
              <a:gd name="csY5" fmla="*/ 535673 h 1387187"/>
              <a:gd name="csX6" fmla="*/ 658960 w 658960"/>
              <a:gd name="csY6" fmla="*/ 631668 h 1387187"/>
              <a:gd name="csX7" fmla="*/ 6878 w 658960"/>
              <a:gd name="csY7" fmla="*/ 770155 h 1387187"/>
              <a:gd name="csX8" fmla="*/ 306435 w 658960"/>
              <a:gd name="csY8" fmla="*/ 857250 h 1387187"/>
              <a:gd name="csX9" fmla="*/ 138688 w 658960"/>
              <a:gd name="csY9" fmla="*/ 962012 h 1387187"/>
              <a:gd name="csX10" fmla="*/ 302577 w 658960"/>
              <a:gd name="csY10" fmla="*/ 1063886 h 1387187"/>
              <a:gd name="csX11" fmla="*/ 138317 w 658960"/>
              <a:gd name="csY11" fmla="*/ 1153829 h 1387187"/>
              <a:gd name="csX12" fmla="*/ 245755 w 658960"/>
              <a:gd name="csY12" fmla="*/ 1256543 h 1387187"/>
              <a:gd name="csX13" fmla="*/ 223308 w 658960"/>
              <a:gd name="csY13" fmla="*/ 1387187 h 1387187"/>
              <a:gd name="csX0" fmla="*/ 475711 w 834482"/>
              <a:gd name="csY0" fmla="*/ 0 h 1387187"/>
              <a:gd name="csX1" fmla="*/ 305144 w 834482"/>
              <a:gd name="csY1" fmla="*/ 103909 h 1387187"/>
              <a:gd name="csX2" fmla="*/ 483240 w 834482"/>
              <a:gd name="csY2" fmla="*/ 200849 h 1387187"/>
              <a:gd name="csX3" fmla="*/ 307671 w 834482"/>
              <a:gd name="csY3" fmla="*/ 303141 h 1387187"/>
              <a:gd name="csX4" fmla="*/ 649619 w 834482"/>
              <a:gd name="csY4" fmla="*/ 414548 h 1387187"/>
              <a:gd name="csX5" fmla="*/ 1084 w 834482"/>
              <a:gd name="csY5" fmla="*/ 535673 h 1387187"/>
              <a:gd name="csX6" fmla="*/ 833430 w 834482"/>
              <a:gd name="csY6" fmla="*/ 631668 h 1387187"/>
              <a:gd name="csX7" fmla="*/ 181348 w 834482"/>
              <a:gd name="csY7" fmla="*/ 770155 h 1387187"/>
              <a:gd name="csX8" fmla="*/ 480905 w 834482"/>
              <a:gd name="csY8" fmla="*/ 857250 h 1387187"/>
              <a:gd name="csX9" fmla="*/ 313158 w 834482"/>
              <a:gd name="csY9" fmla="*/ 962012 h 1387187"/>
              <a:gd name="csX10" fmla="*/ 477047 w 834482"/>
              <a:gd name="csY10" fmla="*/ 1063886 h 1387187"/>
              <a:gd name="csX11" fmla="*/ 312787 w 834482"/>
              <a:gd name="csY11" fmla="*/ 1153829 h 1387187"/>
              <a:gd name="csX12" fmla="*/ 420225 w 834482"/>
              <a:gd name="csY12" fmla="*/ 1256543 h 1387187"/>
              <a:gd name="csX13" fmla="*/ 397778 w 834482"/>
              <a:gd name="csY13" fmla="*/ 1387187 h 1387187"/>
              <a:gd name="csX0" fmla="*/ 501744 w 859476"/>
              <a:gd name="csY0" fmla="*/ 0 h 1387187"/>
              <a:gd name="csX1" fmla="*/ 331177 w 859476"/>
              <a:gd name="csY1" fmla="*/ 103909 h 1387187"/>
              <a:gd name="csX2" fmla="*/ 509273 w 859476"/>
              <a:gd name="csY2" fmla="*/ 200849 h 1387187"/>
              <a:gd name="csX3" fmla="*/ 333704 w 859476"/>
              <a:gd name="csY3" fmla="*/ 303141 h 1387187"/>
              <a:gd name="csX4" fmla="*/ 675652 w 859476"/>
              <a:gd name="csY4" fmla="*/ 414548 h 1387187"/>
              <a:gd name="csX5" fmla="*/ 27117 w 859476"/>
              <a:gd name="csY5" fmla="*/ 535673 h 1387187"/>
              <a:gd name="csX6" fmla="*/ 859463 w 859476"/>
              <a:gd name="csY6" fmla="*/ 631668 h 1387187"/>
              <a:gd name="csX7" fmla="*/ 4745 w 859476"/>
              <a:gd name="csY7" fmla="*/ 770158 h 1387187"/>
              <a:gd name="csX8" fmla="*/ 506938 w 859476"/>
              <a:gd name="csY8" fmla="*/ 857250 h 1387187"/>
              <a:gd name="csX9" fmla="*/ 339191 w 859476"/>
              <a:gd name="csY9" fmla="*/ 962012 h 1387187"/>
              <a:gd name="csX10" fmla="*/ 503080 w 859476"/>
              <a:gd name="csY10" fmla="*/ 1063886 h 1387187"/>
              <a:gd name="csX11" fmla="*/ 338820 w 859476"/>
              <a:gd name="csY11" fmla="*/ 1153829 h 1387187"/>
              <a:gd name="csX12" fmla="*/ 446258 w 859476"/>
              <a:gd name="csY12" fmla="*/ 1256543 h 1387187"/>
              <a:gd name="csX13" fmla="*/ 423811 w 859476"/>
              <a:gd name="csY13" fmla="*/ 1387187 h 1387187"/>
              <a:gd name="csX0" fmla="*/ 475712 w 833461"/>
              <a:gd name="csY0" fmla="*/ 0 h 1387187"/>
              <a:gd name="csX1" fmla="*/ 305145 w 833461"/>
              <a:gd name="csY1" fmla="*/ 103909 h 1387187"/>
              <a:gd name="csX2" fmla="*/ 483241 w 833461"/>
              <a:gd name="csY2" fmla="*/ 200849 h 1387187"/>
              <a:gd name="csX3" fmla="*/ 307672 w 833461"/>
              <a:gd name="csY3" fmla="*/ 303141 h 1387187"/>
              <a:gd name="csX4" fmla="*/ 649620 w 833461"/>
              <a:gd name="csY4" fmla="*/ 414548 h 1387187"/>
              <a:gd name="csX5" fmla="*/ 1085 w 833461"/>
              <a:gd name="csY5" fmla="*/ 535673 h 1387187"/>
              <a:gd name="csX6" fmla="*/ 833431 w 833461"/>
              <a:gd name="csY6" fmla="*/ 631668 h 1387187"/>
              <a:gd name="csX7" fmla="*/ 33976 w 833461"/>
              <a:gd name="csY7" fmla="*/ 757057 h 1387187"/>
              <a:gd name="csX8" fmla="*/ 480906 w 833461"/>
              <a:gd name="csY8" fmla="*/ 857250 h 1387187"/>
              <a:gd name="csX9" fmla="*/ 313159 w 833461"/>
              <a:gd name="csY9" fmla="*/ 962012 h 1387187"/>
              <a:gd name="csX10" fmla="*/ 477048 w 833461"/>
              <a:gd name="csY10" fmla="*/ 1063886 h 1387187"/>
              <a:gd name="csX11" fmla="*/ 312788 w 833461"/>
              <a:gd name="csY11" fmla="*/ 1153829 h 1387187"/>
              <a:gd name="csX12" fmla="*/ 420226 w 833461"/>
              <a:gd name="csY12" fmla="*/ 1256543 h 1387187"/>
              <a:gd name="csX13" fmla="*/ 397779 w 833461"/>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313159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569154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681 w 833428"/>
              <a:gd name="csY0" fmla="*/ 0 h 1387187"/>
              <a:gd name="csX1" fmla="*/ 305114 w 833428"/>
              <a:gd name="csY1" fmla="*/ 103909 h 1387187"/>
              <a:gd name="csX2" fmla="*/ 483210 w 833428"/>
              <a:gd name="csY2" fmla="*/ 200849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5681 w 833428"/>
              <a:gd name="csY0" fmla="*/ 0 h 1387187"/>
              <a:gd name="csX1" fmla="*/ 305114 w 833428"/>
              <a:gd name="csY1" fmla="*/ 103909 h 1387187"/>
              <a:gd name="csX2" fmla="*/ 649002 w 833428"/>
              <a:gd name="csY2" fmla="*/ 187745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257048 w 832613"/>
              <a:gd name="csY9" fmla="*/ 962012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109678 w 832613"/>
              <a:gd name="csY9" fmla="*/ 975118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59 w 832606"/>
              <a:gd name="csY0" fmla="*/ 0 h 1387187"/>
              <a:gd name="csX1" fmla="*/ 304292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74859 w 832606"/>
              <a:gd name="csY0" fmla="*/ 0 h 1387187"/>
              <a:gd name="csX1" fmla="*/ 249027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42257 w 799988"/>
              <a:gd name="csY0" fmla="*/ 0 h 1387187"/>
              <a:gd name="csX1" fmla="*/ 216425 w 799988"/>
              <a:gd name="csY1" fmla="*/ 103909 h 1387187"/>
              <a:gd name="csX2" fmla="*/ 615578 w 799988"/>
              <a:gd name="csY2" fmla="*/ 187745 h 1387187"/>
              <a:gd name="csX3" fmla="*/ 34739 w 799988"/>
              <a:gd name="csY3" fmla="*/ 316246 h 1387187"/>
              <a:gd name="csX4" fmla="*/ 708271 w 799988"/>
              <a:gd name="csY4" fmla="*/ 427654 h 1387187"/>
              <a:gd name="csX5" fmla="*/ 22893 w 799988"/>
              <a:gd name="csY5" fmla="*/ 535673 h 1387187"/>
              <a:gd name="csX6" fmla="*/ 799976 w 799988"/>
              <a:gd name="csY6" fmla="*/ 631668 h 1387187"/>
              <a:gd name="csX7" fmla="*/ 521 w 799988"/>
              <a:gd name="csY7" fmla="*/ 757057 h 1387187"/>
              <a:gd name="csX8" fmla="*/ 668500 w 799988"/>
              <a:gd name="csY8" fmla="*/ 883463 h 1387187"/>
              <a:gd name="csX9" fmla="*/ 77069 w 799988"/>
              <a:gd name="csY9" fmla="*/ 975118 h 1387187"/>
              <a:gd name="csX10" fmla="*/ 535699 w 799988"/>
              <a:gd name="csY10" fmla="*/ 1063886 h 1387187"/>
              <a:gd name="csX11" fmla="*/ 279333 w 799988"/>
              <a:gd name="csY11" fmla="*/ 1153829 h 1387187"/>
              <a:gd name="csX12" fmla="*/ 386771 w 799988"/>
              <a:gd name="csY12" fmla="*/ 1256543 h 1387187"/>
              <a:gd name="csX13" fmla="*/ 364324 w 799988"/>
              <a:gd name="csY13" fmla="*/ 1387187 h 1387187"/>
              <a:gd name="csX0" fmla="*/ 474861 w 832607"/>
              <a:gd name="csY0" fmla="*/ 0 h 1387187"/>
              <a:gd name="csX1" fmla="*/ 249029 w 832607"/>
              <a:gd name="csY1" fmla="*/ 103909 h 1387187"/>
              <a:gd name="csX2" fmla="*/ 648182 w 832607"/>
              <a:gd name="csY2" fmla="*/ 187745 h 1387187"/>
              <a:gd name="csX3" fmla="*/ 67343 w 832607"/>
              <a:gd name="csY3" fmla="*/ 316246 h 1387187"/>
              <a:gd name="csX4" fmla="*/ 740875 w 832607"/>
              <a:gd name="csY4" fmla="*/ 427654 h 1387187"/>
              <a:gd name="csX5" fmla="*/ 233 w 832607"/>
              <a:gd name="csY5" fmla="*/ 535673 h 1387187"/>
              <a:gd name="csX6" fmla="*/ 832580 w 832607"/>
              <a:gd name="csY6" fmla="*/ 631668 h 1387187"/>
              <a:gd name="csX7" fmla="*/ 33125 w 832607"/>
              <a:gd name="csY7" fmla="*/ 757057 h 1387187"/>
              <a:gd name="csX8" fmla="*/ 701104 w 832607"/>
              <a:gd name="csY8" fmla="*/ 883463 h 1387187"/>
              <a:gd name="csX9" fmla="*/ 109673 w 832607"/>
              <a:gd name="csY9" fmla="*/ 975118 h 1387187"/>
              <a:gd name="csX10" fmla="*/ 568303 w 832607"/>
              <a:gd name="csY10" fmla="*/ 1063886 h 1387187"/>
              <a:gd name="csX11" fmla="*/ 311937 w 832607"/>
              <a:gd name="csY11" fmla="*/ 1153829 h 1387187"/>
              <a:gd name="csX12" fmla="*/ 419375 w 832607"/>
              <a:gd name="csY12" fmla="*/ 1256543 h 1387187"/>
              <a:gd name="csX13" fmla="*/ 396928 w 832607"/>
              <a:gd name="csY13" fmla="*/ 1387187 h 1387187"/>
              <a:gd name="csX0" fmla="*/ 479077 w 836795"/>
              <a:gd name="csY0" fmla="*/ 0 h 1387187"/>
              <a:gd name="csX1" fmla="*/ 253245 w 836795"/>
              <a:gd name="csY1" fmla="*/ 103909 h 1387187"/>
              <a:gd name="csX2" fmla="*/ 652398 w 836795"/>
              <a:gd name="csY2" fmla="*/ 187745 h 1387187"/>
              <a:gd name="csX3" fmla="*/ 71559 w 836795"/>
              <a:gd name="csY3" fmla="*/ 316246 h 1387187"/>
              <a:gd name="csX4" fmla="*/ 745091 w 836795"/>
              <a:gd name="csY4" fmla="*/ 427654 h 1387187"/>
              <a:gd name="csX5" fmla="*/ 4449 w 836795"/>
              <a:gd name="csY5" fmla="*/ 535673 h 1387187"/>
              <a:gd name="csX6" fmla="*/ 836796 w 836795"/>
              <a:gd name="csY6" fmla="*/ 631668 h 1387187"/>
              <a:gd name="csX7" fmla="*/ 498 w 836795"/>
              <a:gd name="csY7" fmla="*/ 783271 h 1387187"/>
              <a:gd name="csX8" fmla="*/ 705320 w 836795"/>
              <a:gd name="csY8" fmla="*/ 883463 h 1387187"/>
              <a:gd name="csX9" fmla="*/ 113889 w 836795"/>
              <a:gd name="csY9" fmla="*/ 975118 h 1387187"/>
              <a:gd name="csX10" fmla="*/ 572519 w 836795"/>
              <a:gd name="csY10" fmla="*/ 1063886 h 1387187"/>
              <a:gd name="csX11" fmla="*/ 316153 w 836795"/>
              <a:gd name="csY11" fmla="*/ 1153829 h 1387187"/>
              <a:gd name="csX12" fmla="*/ 423591 w 836795"/>
              <a:gd name="csY12" fmla="*/ 1256543 h 1387187"/>
              <a:gd name="csX13" fmla="*/ 401144 w 836795"/>
              <a:gd name="csY13" fmla="*/ 1387187 h 1387187"/>
              <a:gd name="csX0" fmla="*/ 479077 w 836797"/>
              <a:gd name="csY0" fmla="*/ 0 h 1583766"/>
              <a:gd name="csX1" fmla="*/ 253245 w 836797"/>
              <a:gd name="csY1" fmla="*/ 103909 h 1583766"/>
              <a:gd name="csX2" fmla="*/ 652398 w 836797"/>
              <a:gd name="csY2" fmla="*/ 187745 h 1583766"/>
              <a:gd name="csX3" fmla="*/ 71559 w 836797"/>
              <a:gd name="csY3" fmla="*/ 316246 h 1583766"/>
              <a:gd name="csX4" fmla="*/ 745091 w 836797"/>
              <a:gd name="csY4" fmla="*/ 427654 h 1583766"/>
              <a:gd name="csX5" fmla="*/ 4449 w 836797"/>
              <a:gd name="csY5" fmla="*/ 535673 h 1583766"/>
              <a:gd name="csX6" fmla="*/ 836796 w 836797"/>
              <a:gd name="csY6" fmla="*/ 631668 h 1583766"/>
              <a:gd name="csX7" fmla="*/ 498 w 836797"/>
              <a:gd name="csY7" fmla="*/ 783271 h 1583766"/>
              <a:gd name="csX8" fmla="*/ 705320 w 836797"/>
              <a:gd name="csY8" fmla="*/ 883463 h 1583766"/>
              <a:gd name="csX9" fmla="*/ 113889 w 836797"/>
              <a:gd name="csY9" fmla="*/ 975118 h 1583766"/>
              <a:gd name="csX10" fmla="*/ 572519 w 836797"/>
              <a:gd name="csY10" fmla="*/ 1063886 h 1583766"/>
              <a:gd name="csX11" fmla="*/ 316153 w 836797"/>
              <a:gd name="csY11" fmla="*/ 1153829 h 1583766"/>
              <a:gd name="csX12" fmla="*/ 423591 w 836797"/>
              <a:gd name="csY12" fmla="*/ 1256543 h 1583766"/>
              <a:gd name="csX13" fmla="*/ 401143 w 836797"/>
              <a:gd name="csY13" fmla="*/ 1583766 h 1583766"/>
              <a:gd name="csX0" fmla="*/ 479077 w 836795"/>
              <a:gd name="csY0" fmla="*/ 42649 h 1626415"/>
              <a:gd name="csX1" fmla="*/ 447072 w 836795"/>
              <a:gd name="csY1" fmla="*/ 3635 h 1626415"/>
              <a:gd name="csX2" fmla="*/ 253245 w 836795"/>
              <a:gd name="csY2" fmla="*/ 146558 h 1626415"/>
              <a:gd name="csX3" fmla="*/ 652398 w 836795"/>
              <a:gd name="csY3" fmla="*/ 230394 h 1626415"/>
              <a:gd name="csX4" fmla="*/ 71559 w 836795"/>
              <a:gd name="csY4" fmla="*/ 358895 h 1626415"/>
              <a:gd name="csX5" fmla="*/ 745091 w 836795"/>
              <a:gd name="csY5" fmla="*/ 470303 h 1626415"/>
              <a:gd name="csX6" fmla="*/ 4449 w 836795"/>
              <a:gd name="csY6" fmla="*/ 578322 h 1626415"/>
              <a:gd name="csX7" fmla="*/ 836796 w 836795"/>
              <a:gd name="csY7" fmla="*/ 674317 h 1626415"/>
              <a:gd name="csX8" fmla="*/ 498 w 836795"/>
              <a:gd name="csY8" fmla="*/ 825920 h 1626415"/>
              <a:gd name="csX9" fmla="*/ 705320 w 836795"/>
              <a:gd name="csY9" fmla="*/ 926112 h 1626415"/>
              <a:gd name="csX10" fmla="*/ 113889 w 836795"/>
              <a:gd name="csY10" fmla="*/ 1017767 h 1626415"/>
              <a:gd name="csX11" fmla="*/ 572519 w 836795"/>
              <a:gd name="csY11" fmla="*/ 1106535 h 1626415"/>
              <a:gd name="csX12" fmla="*/ 316153 w 836795"/>
              <a:gd name="csY12" fmla="*/ 1196478 h 1626415"/>
              <a:gd name="csX13" fmla="*/ 423591 w 836795"/>
              <a:gd name="csY13" fmla="*/ 1299192 h 1626415"/>
              <a:gd name="csX14" fmla="*/ 401143 w 836795"/>
              <a:gd name="csY14" fmla="*/ 1626415 h 1626415"/>
              <a:gd name="csX0" fmla="*/ 479077 w 836797"/>
              <a:gd name="csY0" fmla="*/ 408788 h 1992554"/>
              <a:gd name="csX1" fmla="*/ 447071 w 836797"/>
              <a:gd name="csY1" fmla="*/ 522 h 1992554"/>
              <a:gd name="csX2" fmla="*/ 253245 w 836797"/>
              <a:gd name="csY2" fmla="*/ 512697 h 1992554"/>
              <a:gd name="csX3" fmla="*/ 652398 w 836797"/>
              <a:gd name="csY3" fmla="*/ 596533 h 1992554"/>
              <a:gd name="csX4" fmla="*/ 71559 w 836797"/>
              <a:gd name="csY4" fmla="*/ 725034 h 1992554"/>
              <a:gd name="csX5" fmla="*/ 745091 w 836797"/>
              <a:gd name="csY5" fmla="*/ 836442 h 1992554"/>
              <a:gd name="csX6" fmla="*/ 4449 w 836797"/>
              <a:gd name="csY6" fmla="*/ 944461 h 1992554"/>
              <a:gd name="csX7" fmla="*/ 836796 w 836797"/>
              <a:gd name="csY7" fmla="*/ 1040456 h 1992554"/>
              <a:gd name="csX8" fmla="*/ 498 w 836797"/>
              <a:gd name="csY8" fmla="*/ 1192059 h 1992554"/>
              <a:gd name="csX9" fmla="*/ 705320 w 836797"/>
              <a:gd name="csY9" fmla="*/ 1292251 h 1992554"/>
              <a:gd name="csX10" fmla="*/ 113889 w 836797"/>
              <a:gd name="csY10" fmla="*/ 1383906 h 1992554"/>
              <a:gd name="csX11" fmla="*/ 572519 w 836797"/>
              <a:gd name="csY11" fmla="*/ 1472674 h 1992554"/>
              <a:gd name="csX12" fmla="*/ 316153 w 836797"/>
              <a:gd name="csY12" fmla="*/ 1562617 h 1992554"/>
              <a:gd name="csX13" fmla="*/ 423591 w 836797"/>
              <a:gd name="csY13" fmla="*/ 1665331 h 1992554"/>
              <a:gd name="csX14" fmla="*/ 401143 w 836797"/>
              <a:gd name="csY14" fmla="*/ 1992554 h 1992554"/>
              <a:gd name="csX0" fmla="*/ 479077 w 836795"/>
              <a:gd name="csY0" fmla="*/ 151088 h 1734854"/>
              <a:gd name="csX1" fmla="*/ 368313 w 836795"/>
              <a:gd name="csY1" fmla="*/ 1305 h 1734854"/>
              <a:gd name="csX2" fmla="*/ 253245 w 836795"/>
              <a:gd name="csY2" fmla="*/ 254997 h 1734854"/>
              <a:gd name="csX3" fmla="*/ 652398 w 836795"/>
              <a:gd name="csY3" fmla="*/ 338833 h 1734854"/>
              <a:gd name="csX4" fmla="*/ 71559 w 836795"/>
              <a:gd name="csY4" fmla="*/ 467334 h 1734854"/>
              <a:gd name="csX5" fmla="*/ 745091 w 836795"/>
              <a:gd name="csY5" fmla="*/ 578742 h 1734854"/>
              <a:gd name="csX6" fmla="*/ 4449 w 836795"/>
              <a:gd name="csY6" fmla="*/ 686761 h 1734854"/>
              <a:gd name="csX7" fmla="*/ 836796 w 836795"/>
              <a:gd name="csY7" fmla="*/ 782756 h 1734854"/>
              <a:gd name="csX8" fmla="*/ 498 w 836795"/>
              <a:gd name="csY8" fmla="*/ 934359 h 1734854"/>
              <a:gd name="csX9" fmla="*/ 705320 w 836795"/>
              <a:gd name="csY9" fmla="*/ 1034551 h 1734854"/>
              <a:gd name="csX10" fmla="*/ 113889 w 836795"/>
              <a:gd name="csY10" fmla="*/ 1126206 h 1734854"/>
              <a:gd name="csX11" fmla="*/ 572519 w 836795"/>
              <a:gd name="csY11" fmla="*/ 1214974 h 1734854"/>
              <a:gd name="csX12" fmla="*/ 316153 w 836795"/>
              <a:gd name="csY12" fmla="*/ 1304917 h 1734854"/>
              <a:gd name="csX13" fmla="*/ 423591 w 836795"/>
              <a:gd name="csY13" fmla="*/ 1407631 h 1734854"/>
              <a:gd name="csX14" fmla="*/ 401143 w 836795"/>
              <a:gd name="csY14" fmla="*/ 1734854 h 1734854"/>
              <a:gd name="csX0" fmla="*/ 557833 w 836797"/>
              <a:gd name="csY0" fmla="*/ 136 h 1971617"/>
              <a:gd name="csX1" fmla="*/ 368313 w 836797"/>
              <a:gd name="csY1" fmla="*/ 238068 h 1971617"/>
              <a:gd name="csX2" fmla="*/ 253245 w 836797"/>
              <a:gd name="csY2" fmla="*/ 491760 h 1971617"/>
              <a:gd name="csX3" fmla="*/ 652398 w 836797"/>
              <a:gd name="csY3" fmla="*/ 575596 h 1971617"/>
              <a:gd name="csX4" fmla="*/ 71559 w 836797"/>
              <a:gd name="csY4" fmla="*/ 704097 h 1971617"/>
              <a:gd name="csX5" fmla="*/ 745091 w 836797"/>
              <a:gd name="csY5" fmla="*/ 815505 h 1971617"/>
              <a:gd name="csX6" fmla="*/ 4449 w 836797"/>
              <a:gd name="csY6" fmla="*/ 923524 h 1971617"/>
              <a:gd name="csX7" fmla="*/ 836796 w 836797"/>
              <a:gd name="csY7" fmla="*/ 1019519 h 1971617"/>
              <a:gd name="csX8" fmla="*/ 498 w 836797"/>
              <a:gd name="csY8" fmla="*/ 1171122 h 1971617"/>
              <a:gd name="csX9" fmla="*/ 705320 w 836797"/>
              <a:gd name="csY9" fmla="*/ 1271314 h 1971617"/>
              <a:gd name="csX10" fmla="*/ 113889 w 836797"/>
              <a:gd name="csY10" fmla="*/ 1362969 h 1971617"/>
              <a:gd name="csX11" fmla="*/ 572519 w 836797"/>
              <a:gd name="csY11" fmla="*/ 1451737 h 1971617"/>
              <a:gd name="csX12" fmla="*/ 316153 w 836797"/>
              <a:gd name="csY12" fmla="*/ 1541680 h 1971617"/>
              <a:gd name="csX13" fmla="*/ 423591 w 836797"/>
              <a:gd name="csY13" fmla="*/ 1644394 h 1971617"/>
              <a:gd name="csX14" fmla="*/ 401143 w 836797"/>
              <a:gd name="csY14" fmla="*/ 1971617 h 1971617"/>
              <a:gd name="csX0" fmla="*/ 557833 w 836795"/>
              <a:gd name="csY0" fmla="*/ 88 h 1971569"/>
              <a:gd name="csX1" fmla="*/ 486449 w 836795"/>
              <a:gd name="csY1" fmla="*/ 367260 h 1971569"/>
              <a:gd name="csX2" fmla="*/ 253245 w 836795"/>
              <a:gd name="csY2" fmla="*/ 491712 h 1971569"/>
              <a:gd name="csX3" fmla="*/ 652398 w 836795"/>
              <a:gd name="csY3" fmla="*/ 575548 h 1971569"/>
              <a:gd name="csX4" fmla="*/ 71559 w 836795"/>
              <a:gd name="csY4" fmla="*/ 704049 h 1971569"/>
              <a:gd name="csX5" fmla="*/ 745091 w 836795"/>
              <a:gd name="csY5" fmla="*/ 815457 h 1971569"/>
              <a:gd name="csX6" fmla="*/ 4449 w 836795"/>
              <a:gd name="csY6" fmla="*/ 923476 h 1971569"/>
              <a:gd name="csX7" fmla="*/ 836796 w 836795"/>
              <a:gd name="csY7" fmla="*/ 1019471 h 1971569"/>
              <a:gd name="csX8" fmla="*/ 498 w 836795"/>
              <a:gd name="csY8" fmla="*/ 1171074 h 1971569"/>
              <a:gd name="csX9" fmla="*/ 705320 w 836795"/>
              <a:gd name="csY9" fmla="*/ 1271266 h 1971569"/>
              <a:gd name="csX10" fmla="*/ 113889 w 836795"/>
              <a:gd name="csY10" fmla="*/ 1362921 h 1971569"/>
              <a:gd name="csX11" fmla="*/ 572519 w 836795"/>
              <a:gd name="csY11" fmla="*/ 1451689 h 1971569"/>
              <a:gd name="csX12" fmla="*/ 316153 w 836795"/>
              <a:gd name="csY12" fmla="*/ 1541632 h 1971569"/>
              <a:gd name="csX13" fmla="*/ 423591 w 836795"/>
              <a:gd name="csY13" fmla="*/ 1644346 h 1971569"/>
              <a:gd name="csX14" fmla="*/ 401143 w 836795"/>
              <a:gd name="csY14" fmla="*/ 1971569 h 1971569"/>
              <a:gd name="csX0" fmla="*/ 459383 w 836797"/>
              <a:gd name="csY0" fmla="*/ 136 h 1842373"/>
              <a:gd name="csX1" fmla="*/ 486449 w 836797"/>
              <a:gd name="csY1" fmla="*/ 238064 h 1842373"/>
              <a:gd name="csX2" fmla="*/ 253245 w 836797"/>
              <a:gd name="csY2" fmla="*/ 362516 h 1842373"/>
              <a:gd name="csX3" fmla="*/ 652398 w 836797"/>
              <a:gd name="csY3" fmla="*/ 446352 h 1842373"/>
              <a:gd name="csX4" fmla="*/ 71559 w 836797"/>
              <a:gd name="csY4" fmla="*/ 574853 h 1842373"/>
              <a:gd name="csX5" fmla="*/ 745091 w 836797"/>
              <a:gd name="csY5" fmla="*/ 686261 h 1842373"/>
              <a:gd name="csX6" fmla="*/ 4449 w 836797"/>
              <a:gd name="csY6" fmla="*/ 794280 h 1842373"/>
              <a:gd name="csX7" fmla="*/ 836796 w 836797"/>
              <a:gd name="csY7" fmla="*/ 890275 h 1842373"/>
              <a:gd name="csX8" fmla="*/ 498 w 836797"/>
              <a:gd name="csY8" fmla="*/ 1041878 h 1842373"/>
              <a:gd name="csX9" fmla="*/ 705320 w 836797"/>
              <a:gd name="csY9" fmla="*/ 1142070 h 1842373"/>
              <a:gd name="csX10" fmla="*/ 113889 w 836797"/>
              <a:gd name="csY10" fmla="*/ 1233725 h 1842373"/>
              <a:gd name="csX11" fmla="*/ 572519 w 836797"/>
              <a:gd name="csY11" fmla="*/ 1322493 h 1842373"/>
              <a:gd name="csX12" fmla="*/ 316153 w 836797"/>
              <a:gd name="csY12" fmla="*/ 1412436 h 1842373"/>
              <a:gd name="csX13" fmla="*/ 423591 w 836797"/>
              <a:gd name="csY13" fmla="*/ 1515150 h 1842373"/>
              <a:gd name="csX14" fmla="*/ 401143 w 836797"/>
              <a:gd name="csY14" fmla="*/ 1842373 h 1842373"/>
              <a:gd name="csX0" fmla="*/ 459383 w 836795"/>
              <a:gd name="csY0" fmla="*/ 119 h 1842356"/>
              <a:gd name="csX1" fmla="*/ 427381 w 836795"/>
              <a:gd name="csY1" fmla="*/ 274972 h 1842356"/>
              <a:gd name="csX2" fmla="*/ 253245 w 836795"/>
              <a:gd name="csY2" fmla="*/ 362499 h 1842356"/>
              <a:gd name="csX3" fmla="*/ 652398 w 836795"/>
              <a:gd name="csY3" fmla="*/ 446335 h 1842356"/>
              <a:gd name="csX4" fmla="*/ 71559 w 836795"/>
              <a:gd name="csY4" fmla="*/ 574836 h 1842356"/>
              <a:gd name="csX5" fmla="*/ 745091 w 836795"/>
              <a:gd name="csY5" fmla="*/ 686244 h 1842356"/>
              <a:gd name="csX6" fmla="*/ 4449 w 836795"/>
              <a:gd name="csY6" fmla="*/ 794263 h 1842356"/>
              <a:gd name="csX7" fmla="*/ 836796 w 836795"/>
              <a:gd name="csY7" fmla="*/ 890258 h 1842356"/>
              <a:gd name="csX8" fmla="*/ 498 w 836795"/>
              <a:gd name="csY8" fmla="*/ 1041861 h 1842356"/>
              <a:gd name="csX9" fmla="*/ 705320 w 836795"/>
              <a:gd name="csY9" fmla="*/ 1142053 h 1842356"/>
              <a:gd name="csX10" fmla="*/ 113889 w 836795"/>
              <a:gd name="csY10" fmla="*/ 1233708 h 1842356"/>
              <a:gd name="csX11" fmla="*/ 572519 w 836795"/>
              <a:gd name="csY11" fmla="*/ 1322476 h 1842356"/>
              <a:gd name="csX12" fmla="*/ 316153 w 836795"/>
              <a:gd name="csY12" fmla="*/ 1412419 h 1842356"/>
              <a:gd name="csX13" fmla="*/ 423591 w 836795"/>
              <a:gd name="csY13" fmla="*/ 1515133 h 1842356"/>
              <a:gd name="csX14" fmla="*/ 401143 w 836795"/>
              <a:gd name="csY14" fmla="*/ 1842356 h 18423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836795" h="1842356">
                <a:moveTo>
                  <a:pt x="459383" y="119"/>
                </a:moveTo>
                <a:cubicBezTo>
                  <a:pt x="454049" y="-6383"/>
                  <a:pt x="465020" y="257654"/>
                  <a:pt x="427381" y="274972"/>
                </a:cubicBezTo>
                <a:cubicBezTo>
                  <a:pt x="389742" y="292290"/>
                  <a:pt x="215742" y="333939"/>
                  <a:pt x="253245" y="362499"/>
                </a:cubicBezTo>
                <a:cubicBezTo>
                  <a:pt x="290748" y="391059"/>
                  <a:pt x="682679" y="410946"/>
                  <a:pt x="652398" y="446335"/>
                </a:cubicBezTo>
                <a:cubicBezTo>
                  <a:pt x="622117" y="481724"/>
                  <a:pt x="56110" y="534851"/>
                  <a:pt x="71559" y="574836"/>
                </a:cubicBezTo>
                <a:cubicBezTo>
                  <a:pt x="87008" y="614821"/>
                  <a:pt x="756276" y="649673"/>
                  <a:pt x="745091" y="686244"/>
                </a:cubicBezTo>
                <a:cubicBezTo>
                  <a:pt x="733906" y="722815"/>
                  <a:pt x="-10835" y="760261"/>
                  <a:pt x="4449" y="794263"/>
                </a:cubicBezTo>
                <a:cubicBezTo>
                  <a:pt x="19733" y="828265"/>
                  <a:pt x="837454" y="848992"/>
                  <a:pt x="836796" y="890258"/>
                </a:cubicBezTo>
                <a:cubicBezTo>
                  <a:pt x="836138" y="931524"/>
                  <a:pt x="22411" y="999895"/>
                  <a:pt x="498" y="1041861"/>
                </a:cubicBezTo>
                <a:cubicBezTo>
                  <a:pt x="-21415" y="1083827"/>
                  <a:pt x="686422" y="1110079"/>
                  <a:pt x="705320" y="1142053"/>
                </a:cubicBezTo>
                <a:cubicBezTo>
                  <a:pt x="724219" y="1174028"/>
                  <a:pt x="136022" y="1203638"/>
                  <a:pt x="113889" y="1233708"/>
                </a:cubicBezTo>
                <a:cubicBezTo>
                  <a:pt x="91756" y="1263778"/>
                  <a:pt x="538808" y="1292691"/>
                  <a:pt x="572519" y="1322476"/>
                </a:cubicBezTo>
                <a:cubicBezTo>
                  <a:pt x="606230" y="1352261"/>
                  <a:pt x="340974" y="1380310"/>
                  <a:pt x="316153" y="1412419"/>
                </a:cubicBezTo>
                <a:cubicBezTo>
                  <a:pt x="291332" y="1444529"/>
                  <a:pt x="407139" y="1480497"/>
                  <a:pt x="423591" y="1515133"/>
                </a:cubicBezTo>
                <a:cubicBezTo>
                  <a:pt x="426723" y="1564587"/>
                  <a:pt x="381230" y="1799930"/>
                  <a:pt x="401143" y="1842356"/>
                </a:cubicBezTo>
              </a:path>
            </a:pathLst>
          </a:custGeom>
          <a:noFill/>
          <a:ln w="19050" cap="flat" cmpd="sng">
            <a:solidFill>
              <a:srgbClr val="E69F00"/>
            </a:solidFill>
            <a:prstDash val="solid"/>
            <a:miter lim="800000"/>
            <a:headEnd type="none" w="med" len="med"/>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icrosoft New Tai Lue"/>
              <a:ea typeface="+mn-ea"/>
              <a:cs typeface="+mn-cs"/>
            </a:endParaRPr>
          </a:p>
        </p:txBody>
      </p:sp>
      <p:sp>
        <p:nvSpPr>
          <p:cNvPr id="2928" name="Freeform: Shape 2927">
            <a:extLst>
              <a:ext uri="{FF2B5EF4-FFF2-40B4-BE49-F238E27FC236}">
                <a16:creationId xmlns:a16="http://schemas.microsoft.com/office/drawing/2014/main" id="{F6D1D210-B3EC-F8C4-ADBE-58E49BF3F5CB}"/>
              </a:ext>
            </a:extLst>
          </p:cNvPr>
          <p:cNvSpPr/>
          <p:nvPr/>
        </p:nvSpPr>
        <p:spPr>
          <a:xfrm rot="16200000">
            <a:off x="6760729" y="3339606"/>
            <a:ext cx="133156" cy="488053"/>
          </a:xfrm>
          <a:custGeom>
            <a:avLst/>
            <a:gdLst>
              <a:gd name="connsiteX0" fmla="*/ 91134 w 195046"/>
              <a:gd name="connsiteY0" fmla="*/ 0 h 1387187"/>
              <a:gd name="connsiteX1" fmla="*/ 2811 w 195046"/>
              <a:gd name="connsiteY1" fmla="*/ 103909 h 1387187"/>
              <a:gd name="connsiteX2" fmla="*/ 184652 w 195046"/>
              <a:gd name="connsiteY2" fmla="*/ 187037 h 1387187"/>
              <a:gd name="connsiteX3" fmla="*/ 13202 w 195046"/>
              <a:gd name="connsiteY3" fmla="*/ 306532 h 1387187"/>
              <a:gd name="connsiteX4" fmla="*/ 189847 w 195046"/>
              <a:gd name="connsiteY4" fmla="*/ 431223 h 1387187"/>
              <a:gd name="connsiteX5" fmla="*/ 33984 w 195046"/>
              <a:gd name="connsiteY5" fmla="*/ 519546 h 1387187"/>
              <a:gd name="connsiteX6" fmla="*/ 174261 w 195046"/>
              <a:gd name="connsiteY6" fmla="*/ 628650 h 1387187"/>
              <a:gd name="connsiteX7" fmla="*/ 13202 w 195046"/>
              <a:gd name="connsiteY7" fmla="*/ 774123 h 1387187"/>
              <a:gd name="connsiteX8" fmla="*/ 189847 w 195046"/>
              <a:gd name="connsiteY8" fmla="*/ 857250 h 1387187"/>
              <a:gd name="connsiteX9" fmla="*/ 13202 w 195046"/>
              <a:gd name="connsiteY9" fmla="*/ 981941 h 1387187"/>
              <a:gd name="connsiteX10" fmla="*/ 195043 w 195046"/>
              <a:gd name="connsiteY10" fmla="*/ 1091046 h 1387187"/>
              <a:gd name="connsiteX11" fmla="*/ 8007 w 195046"/>
              <a:gd name="connsiteY11" fmla="*/ 1179368 h 1387187"/>
              <a:gd name="connsiteX12" fmla="*/ 111916 w 195046"/>
              <a:gd name="connsiteY12" fmla="*/ 1252105 h 1387187"/>
              <a:gd name="connsiteX13" fmla="*/ 106720 w 195046"/>
              <a:gd name="connsiteY13" fmla="*/ 1387187 h 1387187"/>
              <a:gd name="connsiteX0" fmla="*/ 181842 w 192235"/>
              <a:gd name="connsiteY0" fmla="*/ 0 h 1387187"/>
              <a:gd name="connsiteX1" fmla="*/ 0 w 192235"/>
              <a:gd name="connsiteY1" fmla="*/ 103909 h 1387187"/>
              <a:gd name="connsiteX2" fmla="*/ 181841 w 192235"/>
              <a:gd name="connsiteY2" fmla="*/ 187037 h 1387187"/>
              <a:gd name="connsiteX3" fmla="*/ 10391 w 192235"/>
              <a:gd name="connsiteY3" fmla="*/ 306532 h 1387187"/>
              <a:gd name="connsiteX4" fmla="*/ 187036 w 192235"/>
              <a:gd name="connsiteY4" fmla="*/ 431223 h 1387187"/>
              <a:gd name="connsiteX5" fmla="*/ 31173 w 192235"/>
              <a:gd name="connsiteY5" fmla="*/ 519546 h 1387187"/>
              <a:gd name="connsiteX6" fmla="*/ 171450 w 192235"/>
              <a:gd name="connsiteY6" fmla="*/ 628650 h 1387187"/>
              <a:gd name="connsiteX7" fmla="*/ 10391 w 192235"/>
              <a:gd name="connsiteY7" fmla="*/ 774123 h 1387187"/>
              <a:gd name="connsiteX8" fmla="*/ 187036 w 192235"/>
              <a:gd name="connsiteY8" fmla="*/ 857250 h 1387187"/>
              <a:gd name="connsiteX9" fmla="*/ 10391 w 192235"/>
              <a:gd name="connsiteY9" fmla="*/ 981941 h 1387187"/>
              <a:gd name="connsiteX10" fmla="*/ 192232 w 192235"/>
              <a:gd name="connsiteY10" fmla="*/ 1091046 h 1387187"/>
              <a:gd name="connsiteX11" fmla="*/ 5196 w 192235"/>
              <a:gd name="connsiteY11" fmla="*/ 1179368 h 1387187"/>
              <a:gd name="connsiteX12" fmla="*/ 109105 w 192235"/>
              <a:gd name="connsiteY12" fmla="*/ 1252105 h 1387187"/>
              <a:gd name="connsiteX13" fmla="*/ 103909 w 192235"/>
              <a:gd name="connsiteY13" fmla="*/ 1387187 h 1387187"/>
              <a:gd name="connsiteX0" fmla="*/ 181858 w 192260"/>
              <a:gd name="connsiteY0" fmla="*/ 0 h 1387187"/>
              <a:gd name="connsiteX1" fmla="*/ 16 w 192260"/>
              <a:gd name="connsiteY1" fmla="*/ 103909 h 1387187"/>
              <a:gd name="connsiteX2" fmla="*/ 192248 w 192260"/>
              <a:gd name="connsiteY2" fmla="*/ 218210 h 1387187"/>
              <a:gd name="connsiteX3" fmla="*/ 10407 w 192260"/>
              <a:gd name="connsiteY3" fmla="*/ 306532 h 1387187"/>
              <a:gd name="connsiteX4" fmla="*/ 187052 w 192260"/>
              <a:gd name="connsiteY4" fmla="*/ 431223 h 1387187"/>
              <a:gd name="connsiteX5" fmla="*/ 31189 w 192260"/>
              <a:gd name="connsiteY5" fmla="*/ 519546 h 1387187"/>
              <a:gd name="connsiteX6" fmla="*/ 171466 w 192260"/>
              <a:gd name="connsiteY6" fmla="*/ 628650 h 1387187"/>
              <a:gd name="connsiteX7" fmla="*/ 10407 w 192260"/>
              <a:gd name="connsiteY7" fmla="*/ 774123 h 1387187"/>
              <a:gd name="connsiteX8" fmla="*/ 187052 w 192260"/>
              <a:gd name="connsiteY8" fmla="*/ 857250 h 1387187"/>
              <a:gd name="connsiteX9" fmla="*/ 10407 w 192260"/>
              <a:gd name="connsiteY9" fmla="*/ 981941 h 1387187"/>
              <a:gd name="connsiteX10" fmla="*/ 192248 w 192260"/>
              <a:gd name="connsiteY10" fmla="*/ 1091046 h 1387187"/>
              <a:gd name="connsiteX11" fmla="*/ 5212 w 192260"/>
              <a:gd name="connsiteY11" fmla="*/ 1179368 h 1387187"/>
              <a:gd name="connsiteX12" fmla="*/ 109121 w 192260"/>
              <a:gd name="connsiteY12" fmla="*/ 1252105 h 1387187"/>
              <a:gd name="connsiteX13" fmla="*/ 103925 w 192260"/>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192302"/>
              <a:gd name="connsiteY0" fmla="*/ 0 h 1387187"/>
              <a:gd name="connsiteX1" fmla="*/ 16 w 192302"/>
              <a:gd name="connsiteY1" fmla="*/ 103909 h 1387187"/>
              <a:gd name="connsiteX2" fmla="*/ 192248 w 192302"/>
              <a:gd name="connsiteY2" fmla="*/ 218210 h 1387187"/>
              <a:gd name="connsiteX3" fmla="*/ 10407 w 192302"/>
              <a:gd name="connsiteY3" fmla="*/ 306532 h 1387187"/>
              <a:gd name="connsiteX4" fmla="*/ 192247 w 192302"/>
              <a:gd name="connsiteY4" fmla="*/ 384464 h 1387187"/>
              <a:gd name="connsiteX5" fmla="*/ 31189 w 192302"/>
              <a:gd name="connsiteY5" fmla="*/ 519546 h 1387187"/>
              <a:gd name="connsiteX6" fmla="*/ 171466 w 192302"/>
              <a:gd name="connsiteY6" fmla="*/ 628650 h 1387187"/>
              <a:gd name="connsiteX7" fmla="*/ 10407 w 192302"/>
              <a:gd name="connsiteY7" fmla="*/ 774123 h 1387187"/>
              <a:gd name="connsiteX8" fmla="*/ 187052 w 192302"/>
              <a:gd name="connsiteY8" fmla="*/ 857250 h 1387187"/>
              <a:gd name="connsiteX9" fmla="*/ 10407 w 192302"/>
              <a:gd name="connsiteY9" fmla="*/ 981941 h 1387187"/>
              <a:gd name="connsiteX10" fmla="*/ 192248 w 192302"/>
              <a:gd name="connsiteY10" fmla="*/ 1091046 h 1387187"/>
              <a:gd name="connsiteX11" fmla="*/ 5212 w 192302"/>
              <a:gd name="connsiteY11" fmla="*/ 1179368 h 1387187"/>
              <a:gd name="connsiteX12" fmla="*/ 109121 w 192302"/>
              <a:gd name="connsiteY12" fmla="*/ 1252105 h 1387187"/>
              <a:gd name="connsiteX13" fmla="*/ 103925 w 192302"/>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431223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7884"/>
              <a:gd name="connsiteY0" fmla="*/ 0 h 1387187"/>
              <a:gd name="connsiteX1" fmla="*/ 16 w 207884"/>
              <a:gd name="connsiteY1" fmla="*/ 103909 h 1387187"/>
              <a:gd name="connsiteX2" fmla="*/ 192248 w 207884"/>
              <a:gd name="connsiteY2" fmla="*/ 218210 h 1387187"/>
              <a:gd name="connsiteX3" fmla="*/ 10407 w 207884"/>
              <a:gd name="connsiteY3" fmla="*/ 306532 h 1387187"/>
              <a:gd name="connsiteX4" fmla="*/ 207833 w 207884"/>
              <a:gd name="connsiteY4" fmla="*/ 394855 h 1387187"/>
              <a:gd name="connsiteX5" fmla="*/ 31189 w 207884"/>
              <a:gd name="connsiteY5" fmla="*/ 519546 h 1387187"/>
              <a:gd name="connsiteX6" fmla="*/ 171466 w 207884"/>
              <a:gd name="connsiteY6" fmla="*/ 628650 h 1387187"/>
              <a:gd name="connsiteX7" fmla="*/ 10407 w 207884"/>
              <a:gd name="connsiteY7" fmla="*/ 774123 h 1387187"/>
              <a:gd name="connsiteX8" fmla="*/ 187052 w 207884"/>
              <a:gd name="connsiteY8" fmla="*/ 857250 h 1387187"/>
              <a:gd name="connsiteX9" fmla="*/ 10407 w 207884"/>
              <a:gd name="connsiteY9" fmla="*/ 981941 h 1387187"/>
              <a:gd name="connsiteX10" fmla="*/ 192248 w 207884"/>
              <a:gd name="connsiteY10" fmla="*/ 1091046 h 1387187"/>
              <a:gd name="connsiteX11" fmla="*/ 5212 w 207884"/>
              <a:gd name="connsiteY11" fmla="*/ 1179368 h 1387187"/>
              <a:gd name="connsiteX12" fmla="*/ 109121 w 207884"/>
              <a:gd name="connsiteY12" fmla="*/ 1252105 h 1387187"/>
              <a:gd name="connsiteX13" fmla="*/ 103925 w 207884"/>
              <a:gd name="connsiteY13" fmla="*/ 1387187 h 1387187"/>
              <a:gd name="connsiteX0" fmla="*/ 181858 w 208136"/>
              <a:gd name="connsiteY0" fmla="*/ 0 h 1387187"/>
              <a:gd name="connsiteX1" fmla="*/ 16 w 208136"/>
              <a:gd name="connsiteY1" fmla="*/ 103909 h 1387187"/>
              <a:gd name="connsiteX2" fmla="*/ 192248 w 208136"/>
              <a:gd name="connsiteY2" fmla="*/ 218210 h 1387187"/>
              <a:gd name="connsiteX3" fmla="*/ 10407 w 208136"/>
              <a:gd name="connsiteY3" fmla="*/ 306532 h 1387187"/>
              <a:gd name="connsiteX4" fmla="*/ 207833 w 208136"/>
              <a:gd name="connsiteY4" fmla="*/ 394855 h 1387187"/>
              <a:gd name="connsiteX5" fmla="*/ 31189 w 208136"/>
              <a:gd name="connsiteY5" fmla="*/ 519546 h 1387187"/>
              <a:gd name="connsiteX6" fmla="*/ 171466 w 208136"/>
              <a:gd name="connsiteY6" fmla="*/ 628650 h 1387187"/>
              <a:gd name="connsiteX7" fmla="*/ 10407 w 208136"/>
              <a:gd name="connsiteY7" fmla="*/ 774123 h 1387187"/>
              <a:gd name="connsiteX8" fmla="*/ 187052 w 208136"/>
              <a:gd name="connsiteY8" fmla="*/ 857250 h 1387187"/>
              <a:gd name="connsiteX9" fmla="*/ 10407 w 208136"/>
              <a:gd name="connsiteY9" fmla="*/ 981941 h 1387187"/>
              <a:gd name="connsiteX10" fmla="*/ 192248 w 208136"/>
              <a:gd name="connsiteY10" fmla="*/ 1091046 h 1387187"/>
              <a:gd name="connsiteX11" fmla="*/ 5212 w 208136"/>
              <a:gd name="connsiteY11" fmla="*/ 1179368 h 1387187"/>
              <a:gd name="connsiteX12" fmla="*/ 109121 w 208136"/>
              <a:gd name="connsiteY12" fmla="*/ 1252105 h 1387187"/>
              <a:gd name="connsiteX13" fmla="*/ 103925 w 208136"/>
              <a:gd name="connsiteY13" fmla="*/ 1387187 h 1387187"/>
              <a:gd name="connsiteX0" fmla="*/ 181858 w 213324"/>
              <a:gd name="connsiteY0" fmla="*/ 0 h 1387187"/>
              <a:gd name="connsiteX1" fmla="*/ 16 w 213324"/>
              <a:gd name="connsiteY1" fmla="*/ 103909 h 1387187"/>
              <a:gd name="connsiteX2" fmla="*/ 192248 w 213324"/>
              <a:gd name="connsiteY2" fmla="*/ 218210 h 1387187"/>
              <a:gd name="connsiteX3" fmla="*/ 10407 w 213324"/>
              <a:gd name="connsiteY3" fmla="*/ 306532 h 1387187"/>
              <a:gd name="connsiteX4" fmla="*/ 213028 w 213324"/>
              <a:gd name="connsiteY4" fmla="*/ 420832 h 1387187"/>
              <a:gd name="connsiteX5" fmla="*/ 31189 w 213324"/>
              <a:gd name="connsiteY5" fmla="*/ 519546 h 1387187"/>
              <a:gd name="connsiteX6" fmla="*/ 171466 w 213324"/>
              <a:gd name="connsiteY6" fmla="*/ 628650 h 1387187"/>
              <a:gd name="connsiteX7" fmla="*/ 10407 w 213324"/>
              <a:gd name="connsiteY7" fmla="*/ 774123 h 1387187"/>
              <a:gd name="connsiteX8" fmla="*/ 187052 w 213324"/>
              <a:gd name="connsiteY8" fmla="*/ 857250 h 1387187"/>
              <a:gd name="connsiteX9" fmla="*/ 10407 w 213324"/>
              <a:gd name="connsiteY9" fmla="*/ 981941 h 1387187"/>
              <a:gd name="connsiteX10" fmla="*/ 192248 w 213324"/>
              <a:gd name="connsiteY10" fmla="*/ 1091046 h 1387187"/>
              <a:gd name="connsiteX11" fmla="*/ 5212 w 213324"/>
              <a:gd name="connsiteY11" fmla="*/ 1179368 h 1387187"/>
              <a:gd name="connsiteX12" fmla="*/ 109121 w 213324"/>
              <a:gd name="connsiteY12" fmla="*/ 1252105 h 1387187"/>
              <a:gd name="connsiteX13" fmla="*/ 103925 w 213324"/>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58 w 197759"/>
              <a:gd name="connsiteY0" fmla="*/ 0 h 1387187"/>
              <a:gd name="connsiteX1" fmla="*/ 16 w 197759"/>
              <a:gd name="connsiteY1" fmla="*/ 103909 h 1387187"/>
              <a:gd name="connsiteX2" fmla="*/ 192248 w 197759"/>
              <a:gd name="connsiteY2" fmla="*/ 218210 h 1387187"/>
              <a:gd name="connsiteX3" fmla="*/ 10407 w 197759"/>
              <a:gd name="connsiteY3" fmla="*/ 306532 h 1387187"/>
              <a:gd name="connsiteX4" fmla="*/ 197441 w 197759"/>
              <a:gd name="connsiteY4" fmla="*/ 389659 h 1387187"/>
              <a:gd name="connsiteX5" fmla="*/ 31189 w 197759"/>
              <a:gd name="connsiteY5" fmla="*/ 519546 h 1387187"/>
              <a:gd name="connsiteX6" fmla="*/ 171466 w 197759"/>
              <a:gd name="connsiteY6" fmla="*/ 628650 h 1387187"/>
              <a:gd name="connsiteX7" fmla="*/ 10407 w 197759"/>
              <a:gd name="connsiteY7" fmla="*/ 774123 h 1387187"/>
              <a:gd name="connsiteX8" fmla="*/ 187052 w 197759"/>
              <a:gd name="connsiteY8" fmla="*/ 857250 h 1387187"/>
              <a:gd name="connsiteX9" fmla="*/ 10407 w 197759"/>
              <a:gd name="connsiteY9" fmla="*/ 981941 h 1387187"/>
              <a:gd name="connsiteX10" fmla="*/ 192248 w 197759"/>
              <a:gd name="connsiteY10" fmla="*/ 1091046 h 1387187"/>
              <a:gd name="connsiteX11" fmla="*/ 5212 w 197759"/>
              <a:gd name="connsiteY11" fmla="*/ 1179368 h 1387187"/>
              <a:gd name="connsiteX12" fmla="*/ 109121 w 197759"/>
              <a:gd name="connsiteY12" fmla="*/ 1252105 h 1387187"/>
              <a:gd name="connsiteX13" fmla="*/ 103925 w 197759"/>
              <a:gd name="connsiteY13" fmla="*/ 1387187 h 1387187"/>
              <a:gd name="connsiteX0" fmla="*/ 181883 w 198320"/>
              <a:gd name="connsiteY0" fmla="*/ 0 h 1387187"/>
              <a:gd name="connsiteX1" fmla="*/ 41 w 198320"/>
              <a:gd name="connsiteY1" fmla="*/ 103909 h 1387187"/>
              <a:gd name="connsiteX2" fmla="*/ 198309 w 198320"/>
              <a:gd name="connsiteY2" fmla="*/ 194067 h 1387187"/>
              <a:gd name="connsiteX3" fmla="*/ 10432 w 198320"/>
              <a:gd name="connsiteY3" fmla="*/ 306532 h 1387187"/>
              <a:gd name="connsiteX4" fmla="*/ 197466 w 198320"/>
              <a:gd name="connsiteY4" fmla="*/ 389659 h 1387187"/>
              <a:gd name="connsiteX5" fmla="*/ 31214 w 198320"/>
              <a:gd name="connsiteY5" fmla="*/ 519546 h 1387187"/>
              <a:gd name="connsiteX6" fmla="*/ 171491 w 198320"/>
              <a:gd name="connsiteY6" fmla="*/ 628650 h 1387187"/>
              <a:gd name="connsiteX7" fmla="*/ 10432 w 198320"/>
              <a:gd name="connsiteY7" fmla="*/ 774123 h 1387187"/>
              <a:gd name="connsiteX8" fmla="*/ 187077 w 198320"/>
              <a:gd name="connsiteY8" fmla="*/ 857250 h 1387187"/>
              <a:gd name="connsiteX9" fmla="*/ 10432 w 198320"/>
              <a:gd name="connsiteY9" fmla="*/ 981941 h 1387187"/>
              <a:gd name="connsiteX10" fmla="*/ 192273 w 198320"/>
              <a:gd name="connsiteY10" fmla="*/ 1091046 h 1387187"/>
              <a:gd name="connsiteX11" fmla="*/ 5237 w 198320"/>
              <a:gd name="connsiteY11" fmla="*/ 1179368 h 1387187"/>
              <a:gd name="connsiteX12" fmla="*/ 109146 w 198320"/>
              <a:gd name="connsiteY12" fmla="*/ 1252105 h 1387187"/>
              <a:gd name="connsiteX13" fmla="*/ 103950 w 198320"/>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7466 w 198309"/>
              <a:gd name="connsiteY4" fmla="*/ 389659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31214 w 198309"/>
              <a:gd name="connsiteY5" fmla="*/ 519546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71491 w 198309"/>
              <a:gd name="connsiteY6" fmla="*/ 628650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0432 w 198309"/>
              <a:gd name="connsiteY7" fmla="*/ 774123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81941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92273 w 198309"/>
              <a:gd name="connsiteY10" fmla="*/ 109104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5237 w 198309"/>
              <a:gd name="connsiteY11" fmla="*/ 1179368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9146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2 w 198309"/>
              <a:gd name="connsiteY9" fmla="*/ 945728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1883 w 198309"/>
              <a:gd name="connsiteY0" fmla="*/ 0 h 1387187"/>
              <a:gd name="connsiteX1" fmla="*/ 41 w 198309"/>
              <a:gd name="connsiteY1" fmla="*/ 103909 h 1387187"/>
              <a:gd name="connsiteX2" fmla="*/ 198309 w 198309"/>
              <a:gd name="connsiteY2" fmla="*/ 194067 h 1387187"/>
              <a:gd name="connsiteX3" fmla="*/ 1379 w 198309"/>
              <a:gd name="connsiteY3" fmla="*/ 306532 h 1387187"/>
              <a:gd name="connsiteX4" fmla="*/ 194449 w 198309"/>
              <a:gd name="connsiteY4" fmla="*/ 407766 h 1387187"/>
              <a:gd name="connsiteX5" fmla="*/ 7071 w 198309"/>
              <a:gd name="connsiteY5" fmla="*/ 522564 h 1387187"/>
              <a:gd name="connsiteX6" fmla="*/ 189598 w 198309"/>
              <a:gd name="connsiteY6" fmla="*/ 631668 h 1387187"/>
              <a:gd name="connsiteX7" fmla="*/ 16468 w 198309"/>
              <a:gd name="connsiteY7" fmla="*/ 743945 h 1387187"/>
              <a:gd name="connsiteX8" fmla="*/ 187077 w 198309"/>
              <a:gd name="connsiteY8" fmla="*/ 857250 h 1387187"/>
              <a:gd name="connsiteX9" fmla="*/ 10433 w 198309"/>
              <a:gd name="connsiteY9" fmla="*/ 958621 h 1387187"/>
              <a:gd name="connsiteX10" fmla="*/ 183219 w 198309"/>
              <a:gd name="connsiteY10" fmla="*/ 1063886 h 1387187"/>
              <a:gd name="connsiteX11" fmla="*/ 14291 w 198309"/>
              <a:gd name="connsiteY11" fmla="*/ 1143154 h 1387187"/>
              <a:gd name="connsiteX12" fmla="*/ 103110 w 198309"/>
              <a:gd name="connsiteY12" fmla="*/ 1252105 h 1387187"/>
              <a:gd name="connsiteX13" fmla="*/ 103950 w 198309"/>
              <a:gd name="connsiteY13" fmla="*/ 1387187 h 1387187"/>
              <a:gd name="connsiteX0" fmla="*/ 180506 w 196941"/>
              <a:gd name="connsiteY0" fmla="*/ 0 h 1387187"/>
              <a:gd name="connsiteX1" fmla="*/ 9939 w 196941"/>
              <a:gd name="connsiteY1" fmla="*/ 103909 h 1387187"/>
              <a:gd name="connsiteX2" fmla="*/ 196932 w 196941"/>
              <a:gd name="connsiteY2" fmla="*/ 194067 h 1387187"/>
              <a:gd name="connsiteX3" fmla="*/ 2 w 196941"/>
              <a:gd name="connsiteY3" fmla="*/ 306532 h 1387187"/>
              <a:gd name="connsiteX4" fmla="*/ 193072 w 196941"/>
              <a:gd name="connsiteY4" fmla="*/ 407766 h 1387187"/>
              <a:gd name="connsiteX5" fmla="*/ 5694 w 196941"/>
              <a:gd name="connsiteY5" fmla="*/ 522564 h 1387187"/>
              <a:gd name="connsiteX6" fmla="*/ 188221 w 196941"/>
              <a:gd name="connsiteY6" fmla="*/ 631668 h 1387187"/>
              <a:gd name="connsiteX7" fmla="*/ 15091 w 196941"/>
              <a:gd name="connsiteY7" fmla="*/ 743945 h 1387187"/>
              <a:gd name="connsiteX8" fmla="*/ 185700 w 196941"/>
              <a:gd name="connsiteY8" fmla="*/ 857250 h 1387187"/>
              <a:gd name="connsiteX9" fmla="*/ 9056 w 196941"/>
              <a:gd name="connsiteY9" fmla="*/ 958621 h 1387187"/>
              <a:gd name="connsiteX10" fmla="*/ 181842 w 196941"/>
              <a:gd name="connsiteY10" fmla="*/ 1063886 h 1387187"/>
              <a:gd name="connsiteX11" fmla="*/ 12914 w 196941"/>
              <a:gd name="connsiteY11" fmla="*/ 1143154 h 1387187"/>
              <a:gd name="connsiteX12" fmla="*/ 101733 w 196941"/>
              <a:gd name="connsiteY12" fmla="*/ 1252105 h 1387187"/>
              <a:gd name="connsiteX13" fmla="*/ 102573 w 196941"/>
              <a:gd name="connsiteY13" fmla="*/ 1387187 h 1387187"/>
              <a:gd name="connsiteX0" fmla="*/ 174815 w 191246"/>
              <a:gd name="connsiteY0" fmla="*/ 0 h 1387187"/>
              <a:gd name="connsiteX1" fmla="*/ 4248 w 191246"/>
              <a:gd name="connsiteY1" fmla="*/ 103909 h 1387187"/>
              <a:gd name="connsiteX2" fmla="*/ 191241 w 191246"/>
              <a:gd name="connsiteY2" fmla="*/ 194067 h 1387187"/>
              <a:gd name="connsiteX3" fmla="*/ 11225 w 191246"/>
              <a:gd name="connsiteY3" fmla="*/ 306532 h 1387187"/>
              <a:gd name="connsiteX4" fmla="*/ 187381 w 191246"/>
              <a:gd name="connsiteY4" fmla="*/ 407766 h 1387187"/>
              <a:gd name="connsiteX5" fmla="*/ 3 w 191246"/>
              <a:gd name="connsiteY5" fmla="*/ 522564 h 1387187"/>
              <a:gd name="connsiteX6" fmla="*/ 182530 w 191246"/>
              <a:gd name="connsiteY6" fmla="*/ 631668 h 1387187"/>
              <a:gd name="connsiteX7" fmla="*/ 9400 w 191246"/>
              <a:gd name="connsiteY7" fmla="*/ 743945 h 1387187"/>
              <a:gd name="connsiteX8" fmla="*/ 180009 w 191246"/>
              <a:gd name="connsiteY8" fmla="*/ 857250 h 1387187"/>
              <a:gd name="connsiteX9" fmla="*/ 3365 w 191246"/>
              <a:gd name="connsiteY9" fmla="*/ 958621 h 1387187"/>
              <a:gd name="connsiteX10" fmla="*/ 176151 w 191246"/>
              <a:gd name="connsiteY10" fmla="*/ 1063886 h 1387187"/>
              <a:gd name="connsiteX11" fmla="*/ 7223 w 191246"/>
              <a:gd name="connsiteY11" fmla="*/ 1143154 h 1387187"/>
              <a:gd name="connsiteX12" fmla="*/ 96042 w 191246"/>
              <a:gd name="connsiteY12" fmla="*/ 1252105 h 1387187"/>
              <a:gd name="connsiteX13" fmla="*/ 96882 w 191246"/>
              <a:gd name="connsiteY13" fmla="*/ 1387187 h 1387187"/>
              <a:gd name="connsiteX0" fmla="*/ 176937 w 193367"/>
              <a:gd name="connsiteY0" fmla="*/ 0 h 1387187"/>
              <a:gd name="connsiteX1" fmla="*/ 6370 w 193367"/>
              <a:gd name="connsiteY1" fmla="*/ 103909 h 1387187"/>
              <a:gd name="connsiteX2" fmla="*/ 193363 w 193367"/>
              <a:gd name="connsiteY2" fmla="*/ 194067 h 1387187"/>
              <a:gd name="connsiteX3" fmla="*/ 0 w 193367"/>
              <a:gd name="connsiteY3" fmla="*/ 306532 h 1387187"/>
              <a:gd name="connsiteX4" fmla="*/ 189503 w 193367"/>
              <a:gd name="connsiteY4" fmla="*/ 407766 h 1387187"/>
              <a:gd name="connsiteX5" fmla="*/ 2125 w 193367"/>
              <a:gd name="connsiteY5" fmla="*/ 522564 h 1387187"/>
              <a:gd name="connsiteX6" fmla="*/ 184652 w 193367"/>
              <a:gd name="connsiteY6" fmla="*/ 631668 h 1387187"/>
              <a:gd name="connsiteX7" fmla="*/ 11522 w 193367"/>
              <a:gd name="connsiteY7" fmla="*/ 743945 h 1387187"/>
              <a:gd name="connsiteX8" fmla="*/ 182131 w 193367"/>
              <a:gd name="connsiteY8" fmla="*/ 857250 h 1387187"/>
              <a:gd name="connsiteX9" fmla="*/ 5487 w 193367"/>
              <a:gd name="connsiteY9" fmla="*/ 958621 h 1387187"/>
              <a:gd name="connsiteX10" fmla="*/ 178273 w 193367"/>
              <a:gd name="connsiteY10" fmla="*/ 1063886 h 1387187"/>
              <a:gd name="connsiteX11" fmla="*/ 9345 w 193367"/>
              <a:gd name="connsiteY11" fmla="*/ 1143154 h 1387187"/>
              <a:gd name="connsiteX12" fmla="*/ 98164 w 193367"/>
              <a:gd name="connsiteY12" fmla="*/ 1252105 h 1387187"/>
              <a:gd name="connsiteX13" fmla="*/ 99004 w 193367"/>
              <a:gd name="connsiteY13" fmla="*/ 1387187 h 1387187"/>
              <a:gd name="connsiteX0" fmla="*/ 174815 w 191241"/>
              <a:gd name="connsiteY0" fmla="*/ 0 h 1387187"/>
              <a:gd name="connsiteX1" fmla="*/ 4248 w 191241"/>
              <a:gd name="connsiteY1" fmla="*/ 103909 h 1387187"/>
              <a:gd name="connsiteX2" fmla="*/ 191241 w 191241"/>
              <a:gd name="connsiteY2" fmla="*/ 194067 h 1387187"/>
              <a:gd name="connsiteX3" fmla="*/ 6775 w 191241"/>
              <a:gd name="connsiteY3" fmla="*/ 303141 h 1387187"/>
              <a:gd name="connsiteX4" fmla="*/ 187381 w 191241"/>
              <a:gd name="connsiteY4" fmla="*/ 407766 h 1387187"/>
              <a:gd name="connsiteX5" fmla="*/ 3 w 191241"/>
              <a:gd name="connsiteY5" fmla="*/ 522564 h 1387187"/>
              <a:gd name="connsiteX6" fmla="*/ 182530 w 191241"/>
              <a:gd name="connsiteY6" fmla="*/ 631668 h 1387187"/>
              <a:gd name="connsiteX7" fmla="*/ 9400 w 191241"/>
              <a:gd name="connsiteY7" fmla="*/ 743945 h 1387187"/>
              <a:gd name="connsiteX8" fmla="*/ 180009 w 191241"/>
              <a:gd name="connsiteY8" fmla="*/ 857250 h 1387187"/>
              <a:gd name="connsiteX9" fmla="*/ 3365 w 191241"/>
              <a:gd name="connsiteY9" fmla="*/ 958621 h 1387187"/>
              <a:gd name="connsiteX10" fmla="*/ 176151 w 191241"/>
              <a:gd name="connsiteY10" fmla="*/ 1063886 h 1387187"/>
              <a:gd name="connsiteX11" fmla="*/ 7223 w 191241"/>
              <a:gd name="connsiteY11" fmla="*/ 1143154 h 1387187"/>
              <a:gd name="connsiteX12" fmla="*/ 96042 w 191241"/>
              <a:gd name="connsiteY12" fmla="*/ 1252105 h 1387187"/>
              <a:gd name="connsiteX13" fmla="*/ 96882 w 191241"/>
              <a:gd name="connsiteY13" fmla="*/ 1387187 h 1387187"/>
              <a:gd name="connsiteX0" fmla="*/ 171452 w 187878"/>
              <a:gd name="connsiteY0" fmla="*/ 0 h 1387187"/>
              <a:gd name="connsiteX1" fmla="*/ 885 w 187878"/>
              <a:gd name="connsiteY1" fmla="*/ 103909 h 1387187"/>
              <a:gd name="connsiteX2" fmla="*/ 187878 w 187878"/>
              <a:gd name="connsiteY2" fmla="*/ 194067 h 1387187"/>
              <a:gd name="connsiteX3" fmla="*/ 3412 w 187878"/>
              <a:gd name="connsiteY3" fmla="*/ 303141 h 1387187"/>
              <a:gd name="connsiteX4" fmla="*/ 184018 w 187878"/>
              <a:gd name="connsiteY4" fmla="*/ 407766 h 1387187"/>
              <a:gd name="connsiteX5" fmla="*/ 9988 w 187878"/>
              <a:gd name="connsiteY5" fmla="*/ 522564 h 1387187"/>
              <a:gd name="connsiteX6" fmla="*/ 179167 w 187878"/>
              <a:gd name="connsiteY6" fmla="*/ 631668 h 1387187"/>
              <a:gd name="connsiteX7" fmla="*/ 6037 w 187878"/>
              <a:gd name="connsiteY7" fmla="*/ 743945 h 1387187"/>
              <a:gd name="connsiteX8" fmla="*/ 176646 w 187878"/>
              <a:gd name="connsiteY8" fmla="*/ 857250 h 1387187"/>
              <a:gd name="connsiteX9" fmla="*/ 2 w 187878"/>
              <a:gd name="connsiteY9" fmla="*/ 958621 h 1387187"/>
              <a:gd name="connsiteX10" fmla="*/ 172788 w 187878"/>
              <a:gd name="connsiteY10" fmla="*/ 1063886 h 1387187"/>
              <a:gd name="connsiteX11" fmla="*/ 3860 w 187878"/>
              <a:gd name="connsiteY11" fmla="*/ 1143154 h 1387187"/>
              <a:gd name="connsiteX12" fmla="*/ 92679 w 187878"/>
              <a:gd name="connsiteY12" fmla="*/ 1252105 h 1387187"/>
              <a:gd name="connsiteX13" fmla="*/ 93519 w 187878"/>
              <a:gd name="connsiteY13" fmla="*/ 1387187 h 1387187"/>
              <a:gd name="connsiteX0" fmla="*/ 170613 w 187039"/>
              <a:gd name="connsiteY0" fmla="*/ 0 h 1387187"/>
              <a:gd name="connsiteX1" fmla="*/ 46 w 187039"/>
              <a:gd name="connsiteY1" fmla="*/ 103909 h 1387187"/>
              <a:gd name="connsiteX2" fmla="*/ 187039 w 187039"/>
              <a:gd name="connsiteY2" fmla="*/ 194067 h 1387187"/>
              <a:gd name="connsiteX3" fmla="*/ 2573 w 187039"/>
              <a:gd name="connsiteY3" fmla="*/ 303141 h 1387187"/>
              <a:gd name="connsiteX4" fmla="*/ 183179 w 187039"/>
              <a:gd name="connsiteY4" fmla="*/ 407766 h 1387187"/>
              <a:gd name="connsiteX5" fmla="*/ 9149 w 187039"/>
              <a:gd name="connsiteY5" fmla="*/ 522564 h 1387187"/>
              <a:gd name="connsiteX6" fmla="*/ 178328 w 187039"/>
              <a:gd name="connsiteY6" fmla="*/ 631668 h 1387187"/>
              <a:gd name="connsiteX7" fmla="*/ 5198 w 187039"/>
              <a:gd name="connsiteY7" fmla="*/ 743945 h 1387187"/>
              <a:gd name="connsiteX8" fmla="*/ 175807 w 187039"/>
              <a:gd name="connsiteY8" fmla="*/ 857250 h 1387187"/>
              <a:gd name="connsiteX9" fmla="*/ 8060 w 187039"/>
              <a:gd name="connsiteY9" fmla="*/ 962012 h 1387187"/>
              <a:gd name="connsiteX10" fmla="*/ 171949 w 187039"/>
              <a:gd name="connsiteY10" fmla="*/ 1063886 h 1387187"/>
              <a:gd name="connsiteX11" fmla="*/ 3021 w 187039"/>
              <a:gd name="connsiteY11" fmla="*/ 1143154 h 1387187"/>
              <a:gd name="connsiteX12" fmla="*/ 91840 w 187039"/>
              <a:gd name="connsiteY12" fmla="*/ 1252105 h 1387187"/>
              <a:gd name="connsiteX13" fmla="*/ 92680 w 187039"/>
              <a:gd name="connsiteY13" fmla="*/ 1387187 h 1387187"/>
              <a:gd name="connsiteX0" fmla="*/ 170578 w 183149"/>
              <a:gd name="connsiteY0" fmla="*/ 0 h 1387187"/>
              <a:gd name="connsiteX1" fmla="*/ 11 w 183149"/>
              <a:gd name="connsiteY1" fmla="*/ 103909 h 1387187"/>
              <a:gd name="connsiteX2" fmla="*/ 178107 w 183149"/>
              <a:gd name="connsiteY2" fmla="*/ 187283 h 1387187"/>
              <a:gd name="connsiteX3" fmla="*/ 2538 w 183149"/>
              <a:gd name="connsiteY3" fmla="*/ 303141 h 1387187"/>
              <a:gd name="connsiteX4" fmla="*/ 183144 w 183149"/>
              <a:gd name="connsiteY4" fmla="*/ 407766 h 1387187"/>
              <a:gd name="connsiteX5" fmla="*/ 9114 w 183149"/>
              <a:gd name="connsiteY5" fmla="*/ 522564 h 1387187"/>
              <a:gd name="connsiteX6" fmla="*/ 178293 w 183149"/>
              <a:gd name="connsiteY6" fmla="*/ 631668 h 1387187"/>
              <a:gd name="connsiteX7" fmla="*/ 5163 w 183149"/>
              <a:gd name="connsiteY7" fmla="*/ 743945 h 1387187"/>
              <a:gd name="connsiteX8" fmla="*/ 175772 w 183149"/>
              <a:gd name="connsiteY8" fmla="*/ 857250 h 1387187"/>
              <a:gd name="connsiteX9" fmla="*/ 8025 w 183149"/>
              <a:gd name="connsiteY9" fmla="*/ 962012 h 1387187"/>
              <a:gd name="connsiteX10" fmla="*/ 171914 w 183149"/>
              <a:gd name="connsiteY10" fmla="*/ 1063886 h 1387187"/>
              <a:gd name="connsiteX11" fmla="*/ 2986 w 183149"/>
              <a:gd name="connsiteY11" fmla="*/ 1143154 h 1387187"/>
              <a:gd name="connsiteX12" fmla="*/ 91805 w 183149"/>
              <a:gd name="connsiteY12" fmla="*/ 1252105 h 1387187"/>
              <a:gd name="connsiteX13" fmla="*/ 92645 w 183149"/>
              <a:gd name="connsiteY13" fmla="*/ 1387187 h 1387187"/>
              <a:gd name="connsiteX0" fmla="*/ 170673 w 195997"/>
              <a:gd name="connsiteY0" fmla="*/ 0 h 1387187"/>
              <a:gd name="connsiteX1" fmla="*/ 106 w 195997"/>
              <a:gd name="connsiteY1" fmla="*/ 103909 h 1387187"/>
              <a:gd name="connsiteX2" fmla="*/ 195997 w 195997"/>
              <a:gd name="connsiteY2" fmla="*/ 204241 h 1387187"/>
              <a:gd name="connsiteX3" fmla="*/ 2633 w 195997"/>
              <a:gd name="connsiteY3" fmla="*/ 303141 h 1387187"/>
              <a:gd name="connsiteX4" fmla="*/ 183239 w 195997"/>
              <a:gd name="connsiteY4" fmla="*/ 407766 h 1387187"/>
              <a:gd name="connsiteX5" fmla="*/ 9209 w 195997"/>
              <a:gd name="connsiteY5" fmla="*/ 522564 h 1387187"/>
              <a:gd name="connsiteX6" fmla="*/ 178388 w 195997"/>
              <a:gd name="connsiteY6" fmla="*/ 631668 h 1387187"/>
              <a:gd name="connsiteX7" fmla="*/ 5258 w 195997"/>
              <a:gd name="connsiteY7" fmla="*/ 743945 h 1387187"/>
              <a:gd name="connsiteX8" fmla="*/ 175867 w 195997"/>
              <a:gd name="connsiteY8" fmla="*/ 857250 h 1387187"/>
              <a:gd name="connsiteX9" fmla="*/ 8120 w 195997"/>
              <a:gd name="connsiteY9" fmla="*/ 962012 h 1387187"/>
              <a:gd name="connsiteX10" fmla="*/ 172009 w 195997"/>
              <a:gd name="connsiteY10" fmla="*/ 1063886 h 1387187"/>
              <a:gd name="connsiteX11" fmla="*/ 3081 w 195997"/>
              <a:gd name="connsiteY11" fmla="*/ 1143154 h 1387187"/>
              <a:gd name="connsiteX12" fmla="*/ 91900 w 195997"/>
              <a:gd name="connsiteY12" fmla="*/ 1252105 h 1387187"/>
              <a:gd name="connsiteX13" fmla="*/ 92740 w 195997"/>
              <a:gd name="connsiteY13" fmla="*/ 1387187 h 1387187"/>
              <a:gd name="connsiteX0" fmla="*/ 170568 w 183139"/>
              <a:gd name="connsiteY0" fmla="*/ 0 h 1387187"/>
              <a:gd name="connsiteX1" fmla="*/ 1 w 183139"/>
              <a:gd name="connsiteY1" fmla="*/ 103909 h 1387187"/>
              <a:gd name="connsiteX2" fmla="*/ 173646 w 183139"/>
              <a:gd name="connsiteY2" fmla="*/ 204241 h 1387187"/>
              <a:gd name="connsiteX3" fmla="*/ 2528 w 183139"/>
              <a:gd name="connsiteY3" fmla="*/ 303141 h 1387187"/>
              <a:gd name="connsiteX4" fmla="*/ 183134 w 183139"/>
              <a:gd name="connsiteY4" fmla="*/ 407766 h 1387187"/>
              <a:gd name="connsiteX5" fmla="*/ 9104 w 183139"/>
              <a:gd name="connsiteY5" fmla="*/ 522564 h 1387187"/>
              <a:gd name="connsiteX6" fmla="*/ 178283 w 183139"/>
              <a:gd name="connsiteY6" fmla="*/ 631668 h 1387187"/>
              <a:gd name="connsiteX7" fmla="*/ 5153 w 183139"/>
              <a:gd name="connsiteY7" fmla="*/ 743945 h 1387187"/>
              <a:gd name="connsiteX8" fmla="*/ 175762 w 183139"/>
              <a:gd name="connsiteY8" fmla="*/ 857250 h 1387187"/>
              <a:gd name="connsiteX9" fmla="*/ 8015 w 183139"/>
              <a:gd name="connsiteY9" fmla="*/ 962012 h 1387187"/>
              <a:gd name="connsiteX10" fmla="*/ 171904 w 183139"/>
              <a:gd name="connsiteY10" fmla="*/ 1063886 h 1387187"/>
              <a:gd name="connsiteX11" fmla="*/ 2976 w 183139"/>
              <a:gd name="connsiteY11" fmla="*/ 1143154 h 1387187"/>
              <a:gd name="connsiteX12" fmla="*/ 91795 w 183139"/>
              <a:gd name="connsiteY12" fmla="*/ 1252105 h 1387187"/>
              <a:gd name="connsiteX13" fmla="*/ 92635 w 183139"/>
              <a:gd name="connsiteY13" fmla="*/ 1387187 h 1387187"/>
              <a:gd name="connsiteX0" fmla="*/ 170639 w 191513"/>
              <a:gd name="connsiteY0" fmla="*/ 0 h 1387187"/>
              <a:gd name="connsiteX1" fmla="*/ 72 w 191513"/>
              <a:gd name="connsiteY1" fmla="*/ 103909 h 1387187"/>
              <a:gd name="connsiteX2" fmla="*/ 191513 w 191513"/>
              <a:gd name="connsiteY2" fmla="*/ 200849 h 1387187"/>
              <a:gd name="connsiteX3" fmla="*/ 2599 w 191513"/>
              <a:gd name="connsiteY3" fmla="*/ 303141 h 1387187"/>
              <a:gd name="connsiteX4" fmla="*/ 183205 w 191513"/>
              <a:gd name="connsiteY4" fmla="*/ 407766 h 1387187"/>
              <a:gd name="connsiteX5" fmla="*/ 9175 w 191513"/>
              <a:gd name="connsiteY5" fmla="*/ 522564 h 1387187"/>
              <a:gd name="connsiteX6" fmla="*/ 178354 w 191513"/>
              <a:gd name="connsiteY6" fmla="*/ 631668 h 1387187"/>
              <a:gd name="connsiteX7" fmla="*/ 5224 w 191513"/>
              <a:gd name="connsiteY7" fmla="*/ 743945 h 1387187"/>
              <a:gd name="connsiteX8" fmla="*/ 175833 w 191513"/>
              <a:gd name="connsiteY8" fmla="*/ 857250 h 1387187"/>
              <a:gd name="connsiteX9" fmla="*/ 8086 w 191513"/>
              <a:gd name="connsiteY9" fmla="*/ 962012 h 1387187"/>
              <a:gd name="connsiteX10" fmla="*/ 171975 w 191513"/>
              <a:gd name="connsiteY10" fmla="*/ 1063886 h 1387187"/>
              <a:gd name="connsiteX11" fmla="*/ 3047 w 191513"/>
              <a:gd name="connsiteY11" fmla="*/ 1143154 h 1387187"/>
              <a:gd name="connsiteX12" fmla="*/ 91866 w 191513"/>
              <a:gd name="connsiteY12" fmla="*/ 1252105 h 1387187"/>
              <a:gd name="connsiteX13" fmla="*/ 92706 w 19151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07766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07766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83149"/>
              <a:gd name="connsiteY0" fmla="*/ 0 h 1387187"/>
              <a:gd name="connsiteX1" fmla="*/ 10 w 183149"/>
              <a:gd name="connsiteY1" fmla="*/ 103909 h 1387187"/>
              <a:gd name="connsiteX2" fmla="*/ 178106 w 183149"/>
              <a:gd name="connsiteY2" fmla="*/ 200849 h 1387187"/>
              <a:gd name="connsiteX3" fmla="*/ 2537 w 183149"/>
              <a:gd name="connsiteY3" fmla="*/ 303141 h 1387187"/>
              <a:gd name="connsiteX4" fmla="*/ 183143 w 183149"/>
              <a:gd name="connsiteY4" fmla="*/ 414548 h 1387187"/>
              <a:gd name="connsiteX5" fmla="*/ 9113 w 183149"/>
              <a:gd name="connsiteY5" fmla="*/ 522564 h 1387187"/>
              <a:gd name="connsiteX6" fmla="*/ 178292 w 183149"/>
              <a:gd name="connsiteY6" fmla="*/ 631668 h 1387187"/>
              <a:gd name="connsiteX7" fmla="*/ 5162 w 183149"/>
              <a:gd name="connsiteY7" fmla="*/ 743945 h 1387187"/>
              <a:gd name="connsiteX8" fmla="*/ 175771 w 183149"/>
              <a:gd name="connsiteY8" fmla="*/ 857250 h 1387187"/>
              <a:gd name="connsiteX9" fmla="*/ 8024 w 183149"/>
              <a:gd name="connsiteY9" fmla="*/ 962012 h 1387187"/>
              <a:gd name="connsiteX10" fmla="*/ 171913 w 183149"/>
              <a:gd name="connsiteY10" fmla="*/ 1063886 h 1387187"/>
              <a:gd name="connsiteX11" fmla="*/ 2985 w 183149"/>
              <a:gd name="connsiteY11" fmla="*/ 1143154 h 1387187"/>
              <a:gd name="connsiteX12" fmla="*/ 91804 w 183149"/>
              <a:gd name="connsiteY12" fmla="*/ 1252105 h 1387187"/>
              <a:gd name="connsiteX13" fmla="*/ 92644 w 183149"/>
              <a:gd name="connsiteY13" fmla="*/ 1387187 h 1387187"/>
              <a:gd name="connsiteX0" fmla="*/ 170577 w 178293"/>
              <a:gd name="connsiteY0" fmla="*/ 0 h 1387187"/>
              <a:gd name="connsiteX1" fmla="*/ 10 w 178293"/>
              <a:gd name="connsiteY1" fmla="*/ 103909 h 1387187"/>
              <a:gd name="connsiteX2" fmla="*/ 178106 w 178293"/>
              <a:gd name="connsiteY2" fmla="*/ 200849 h 1387187"/>
              <a:gd name="connsiteX3" fmla="*/ 2537 w 178293"/>
              <a:gd name="connsiteY3" fmla="*/ 303141 h 1387187"/>
              <a:gd name="connsiteX4" fmla="*/ 169796 w 178293"/>
              <a:gd name="connsiteY4" fmla="*/ 414548 h 1387187"/>
              <a:gd name="connsiteX5" fmla="*/ 9113 w 178293"/>
              <a:gd name="connsiteY5" fmla="*/ 522564 h 1387187"/>
              <a:gd name="connsiteX6" fmla="*/ 178292 w 178293"/>
              <a:gd name="connsiteY6" fmla="*/ 631668 h 1387187"/>
              <a:gd name="connsiteX7" fmla="*/ 5162 w 178293"/>
              <a:gd name="connsiteY7" fmla="*/ 743945 h 1387187"/>
              <a:gd name="connsiteX8" fmla="*/ 175771 w 178293"/>
              <a:gd name="connsiteY8" fmla="*/ 857250 h 1387187"/>
              <a:gd name="connsiteX9" fmla="*/ 8024 w 178293"/>
              <a:gd name="connsiteY9" fmla="*/ 962012 h 1387187"/>
              <a:gd name="connsiteX10" fmla="*/ 171913 w 178293"/>
              <a:gd name="connsiteY10" fmla="*/ 1063886 h 1387187"/>
              <a:gd name="connsiteX11" fmla="*/ 2985 w 178293"/>
              <a:gd name="connsiteY11" fmla="*/ 1143154 h 1387187"/>
              <a:gd name="connsiteX12" fmla="*/ 91804 w 178293"/>
              <a:gd name="connsiteY12" fmla="*/ 1252105 h 1387187"/>
              <a:gd name="connsiteX13" fmla="*/ 92644 w 178293"/>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2985 w 178700"/>
              <a:gd name="connsiteY11" fmla="*/ 1143154 h 1387187"/>
              <a:gd name="connsiteX12" fmla="*/ 91804 w 178700"/>
              <a:gd name="connsiteY12" fmla="*/ 1252105 h 1387187"/>
              <a:gd name="connsiteX13" fmla="*/ 92644 w 178700"/>
              <a:gd name="connsiteY13" fmla="*/ 1387187 h 1387187"/>
              <a:gd name="connsiteX0" fmla="*/ 170577 w 178700"/>
              <a:gd name="connsiteY0" fmla="*/ 0 h 1387187"/>
              <a:gd name="connsiteX1" fmla="*/ 10 w 178700"/>
              <a:gd name="connsiteY1" fmla="*/ 103909 h 1387187"/>
              <a:gd name="connsiteX2" fmla="*/ 178106 w 178700"/>
              <a:gd name="connsiteY2" fmla="*/ 200849 h 1387187"/>
              <a:gd name="connsiteX3" fmla="*/ 2537 w 178700"/>
              <a:gd name="connsiteY3" fmla="*/ 303141 h 1387187"/>
              <a:gd name="connsiteX4" fmla="*/ 178695 w 178700"/>
              <a:gd name="connsiteY4" fmla="*/ 414548 h 1387187"/>
              <a:gd name="connsiteX5" fmla="*/ 9113 w 178700"/>
              <a:gd name="connsiteY5" fmla="*/ 522564 h 1387187"/>
              <a:gd name="connsiteX6" fmla="*/ 178292 w 178700"/>
              <a:gd name="connsiteY6" fmla="*/ 631668 h 1387187"/>
              <a:gd name="connsiteX7" fmla="*/ 5162 w 178700"/>
              <a:gd name="connsiteY7" fmla="*/ 743945 h 1387187"/>
              <a:gd name="connsiteX8" fmla="*/ 175771 w 178700"/>
              <a:gd name="connsiteY8" fmla="*/ 857250 h 1387187"/>
              <a:gd name="connsiteX9" fmla="*/ 8024 w 178700"/>
              <a:gd name="connsiteY9" fmla="*/ 962012 h 1387187"/>
              <a:gd name="connsiteX10" fmla="*/ 171913 w 178700"/>
              <a:gd name="connsiteY10" fmla="*/ 1063886 h 1387187"/>
              <a:gd name="connsiteX11" fmla="*/ 7653 w 178700"/>
              <a:gd name="connsiteY11" fmla="*/ 1153829 h 1387187"/>
              <a:gd name="connsiteX12" fmla="*/ 91804 w 178700"/>
              <a:gd name="connsiteY12" fmla="*/ 1252105 h 1387187"/>
              <a:gd name="connsiteX13" fmla="*/ 92644 w 178700"/>
              <a:gd name="connsite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44199 w 178700"/>
              <a:gd name="csY12" fmla="*/ 1256543 h 1387187"/>
              <a:gd name="csX13" fmla="*/ 92644 w 178700"/>
              <a:gd name="csY13" fmla="*/ 1387187 h 1387187"/>
              <a:gd name="csX0" fmla="*/ 170577 w 178700"/>
              <a:gd name="csY0" fmla="*/ 0 h 1387187"/>
              <a:gd name="csX1" fmla="*/ 10 w 178700"/>
              <a:gd name="csY1" fmla="*/ 103909 h 1387187"/>
              <a:gd name="csX2" fmla="*/ 178106 w 178700"/>
              <a:gd name="csY2" fmla="*/ 200849 h 1387187"/>
              <a:gd name="csX3" fmla="*/ 2537 w 178700"/>
              <a:gd name="csY3" fmla="*/ 303141 h 1387187"/>
              <a:gd name="csX4" fmla="*/ 178695 w 178700"/>
              <a:gd name="csY4" fmla="*/ 414548 h 1387187"/>
              <a:gd name="csX5" fmla="*/ 9113 w 178700"/>
              <a:gd name="csY5" fmla="*/ 522564 h 1387187"/>
              <a:gd name="csX6" fmla="*/ 178292 w 178700"/>
              <a:gd name="csY6" fmla="*/ 631668 h 1387187"/>
              <a:gd name="csX7" fmla="*/ 5162 w 178700"/>
              <a:gd name="csY7" fmla="*/ 743945 h 1387187"/>
              <a:gd name="csX8" fmla="*/ 175771 w 178700"/>
              <a:gd name="csY8" fmla="*/ 857250 h 1387187"/>
              <a:gd name="csX9" fmla="*/ 8024 w 178700"/>
              <a:gd name="csY9" fmla="*/ 962012 h 1387187"/>
              <a:gd name="csX10" fmla="*/ 171913 w 178700"/>
              <a:gd name="csY10" fmla="*/ 1063886 h 1387187"/>
              <a:gd name="csX11" fmla="*/ 7653 w 178700"/>
              <a:gd name="csY11" fmla="*/ 1153829 h 1387187"/>
              <a:gd name="csX12" fmla="*/ 115091 w 178700"/>
              <a:gd name="csY12" fmla="*/ 1256543 h 1387187"/>
              <a:gd name="csX13" fmla="*/ 92644 w 178700"/>
              <a:gd name="csY13" fmla="*/ 1387187 h 1387187"/>
              <a:gd name="csX0" fmla="*/ 170634 w 344543"/>
              <a:gd name="csY0" fmla="*/ 0 h 1387187"/>
              <a:gd name="csX1" fmla="*/ 67 w 344543"/>
              <a:gd name="csY1" fmla="*/ 103909 h 1387187"/>
              <a:gd name="csX2" fmla="*/ 178163 w 344543"/>
              <a:gd name="csY2" fmla="*/ 200849 h 1387187"/>
              <a:gd name="csX3" fmla="*/ 2594 w 344543"/>
              <a:gd name="csY3" fmla="*/ 303141 h 1387187"/>
              <a:gd name="csX4" fmla="*/ 344542 w 344543"/>
              <a:gd name="csY4" fmla="*/ 414548 h 1387187"/>
              <a:gd name="csX5" fmla="*/ 9170 w 344543"/>
              <a:gd name="csY5" fmla="*/ 522564 h 1387187"/>
              <a:gd name="csX6" fmla="*/ 178349 w 344543"/>
              <a:gd name="csY6" fmla="*/ 631668 h 1387187"/>
              <a:gd name="csX7" fmla="*/ 5219 w 344543"/>
              <a:gd name="csY7" fmla="*/ 743945 h 1387187"/>
              <a:gd name="csX8" fmla="*/ 175828 w 344543"/>
              <a:gd name="csY8" fmla="*/ 857250 h 1387187"/>
              <a:gd name="csX9" fmla="*/ 8081 w 344543"/>
              <a:gd name="csY9" fmla="*/ 962012 h 1387187"/>
              <a:gd name="csX10" fmla="*/ 171970 w 344543"/>
              <a:gd name="csY10" fmla="*/ 1063886 h 1387187"/>
              <a:gd name="csX11" fmla="*/ 7710 w 344543"/>
              <a:gd name="csY11" fmla="*/ 1153829 h 1387187"/>
              <a:gd name="csX12" fmla="*/ 115148 w 344543"/>
              <a:gd name="csY12" fmla="*/ 1256543 h 1387187"/>
              <a:gd name="csX13" fmla="*/ 92701 w 344543"/>
              <a:gd name="csY13" fmla="*/ 1387187 h 1387187"/>
              <a:gd name="csX0" fmla="*/ 292191 w 466994"/>
              <a:gd name="csY0" fmla="*/ 0 h 1387187"/>
              <a:gd name="csX1" fmla="*/ 121624 w 466994"/>
              <a:gd name="csY1" fmla="*/ 103909 h 1387187"/>
              <a:gd name="csX2" fmla="*/ 299720 w 466994"/>
              <a:gd name="csY2" fmla="*/ 200849 h 1387187"/>
              <a:gd name="csX3" fmla="*/ 124151 w 466994"/>
              <a:gd name="csY3" fmla="*/ 303141 h 1387187"/>
              <a:gd name="csX4" fmla="*/ 466099 w 466994"/>
              <a:gd name="csY4" fmla="*/ 414548 h 1387187"/>
              <a:gd name="csX5" fmla="*/ 1776 w 466994"/>
              <a:gd name="csY5" fmla="*/ 535673 h 1387187"/>
              <a:gd name="csX6" fmla="*/ 299906 w 466994"/>
              <a:gd name="csY6" fmla="*/ 631668 h 1387187"/>
              <a:gd name="csX7" fmla="*/ 126776 w 466994"/>
              <a:gd name="csY7" fmla="*/ 743945 h 1387187"/>
              <a:gd name="csX8" fmla="*/ 297385 w 466994"/>
              <a:gd name="csY8" fmla="*/ 857250 h 1387187"/>
              <a:gd name="csX9" fmla="*/ 129638 w 466994"/>
              <a:gd name="csY9" fmla="*/ 962012 h 1387187"/>
              <a:gd name="csX10" fmla="*/ 293527 w 466994"/>
              <a:gd name="csY10" fmla="*/ 1063886 h 1387187"/>
              <a:gd name="csX11" fmla="*/ 129267 w 466994"/>
              <a:gd name="csY11" fmla="*/ 1153829 h 1387187"/>
              <a:gd name="csX12" fmla="*/ 236705 w 466994"/>
              <a:gd name="csY12" fmla="*/ 1256543 h 1387187"/>
              <a:gd name="csX13" fmla="*/ 214258 w 466994"/>
              <a:gd name="csY13" fmla="*/ 1387187 h 1387187"/>
              <a:gd name="csX0" fmla="*/ 291837 w 650206"/>
              <a:gd name="csY0" fmla="*/ 0 h 1387187"/>
              <a:gd name="csX1" fmla="*/ 121270 w 650206"/>
              <a:gd name="csY1" fmla="*/ 103909 h 1387187"/>
              <a:gd name="csX2" fmla="*/ 299366 w 650206"/>
              <a:gd name="csY2" fmla="*/ 200849 h 1387187"/>
              <a:gd name="csX3" fmla="*/ 123797 w 650206"/>
              <a:gd name="csY3" fmla="*/ 303141 h 1387187"/>
              <a:gd name="csX4" fmla="*/ 465745 w 650206"/>
              <a:gd name="csY4" fmla="*/ 414548 h 1387187"/>
              <a:gd name="csX5" fmla="*/ 1422 w 650206"/>
              <a:gd name="csY5" fmla="*/ 535673 h 1387187"/>
              <a:gd name="csX6" fmla="*/ 649556 w 650206"/>
              <a:gd name="csY6" fmla="*/ 631668 h 1387187"/>
              <a:gd name="csX7" fmla="*/ 126422 w 650206"/>
              <a:gd name="csY7" fmla="*/ 743945 h 1387187"/>
              <a:gd name="csX8" fmla="*/ 297031 w 650206"/>
              <a:gd name="csY8" fmla="*/ 857250 h 1387187"/>
              <a:gd name="csX9" fmla="*/ 129284 w 650206"/>
              <a:gd name="csY9" fmla="*/ 962012 h 1387187"/>
              <a:gd name="csX10" fmla="*/ 293173 w 650206"/>
              <a:gd name="csY10" fmla="*/ 1063886 h 1387187"/>
              <a:gd name="csX11" fmla="*/ 128913 w 650206"/>
              <a:gd name="csY11" fmla="*/ 1153829 h 1387187"/>
              <a:gd name="csX12" fmla="*/ 236351 w 650206"/>
              <a:gd name="csY12" fmla="*/ 1256543 h 1387187"/>
              <a:gd name="csX13" fmla="*/ 213904 w 650206"/>
              <a:gd name="csY13" fmla="*/ 1387187 h 1387187"/>
              <a:gd name="csX0" fmla="*/ 301241 w 658960"/>
              <a:gd name="csY0" fmla="*/ 0 h 1387187"/>
              <a:gd name="csX1" fmla="*/ 130674 w 658960"/>
              <a:gd name="csY1" fmla="*/ 103909 h 1387187"/>
              <a:gd name="csX2" fmla="*/ 308770 w 658960"/>
              <a:gd name="csY2" fmla="*/ 200849 h 1387187"/>
              <a:gd name="csX3" fmla="*/ 133201 w 658960"/>
              <a:gd name="csY3" fmla="*/ 303141 h 1387187"/>
              <a:gd name="csX4" fmla="*/ 475149 w 658960"/>
              <a:gd name="csY4" fmla="*/ 414548 h 1387187"/>
              <a:gd name="csX5" fmla="*/ 10826 w 658960"/>
              <a:gd name="csY5" fmla="*/ 535673 h 1387187"/>
              <a:gd name="csX6" fmla="*/ 658960 w 658960"/>
              <a:gd name="csY6" fmla="*/ 631668 h 1387187"/>
              <a:gd name="csX7" fmla="*/ 6878 w 658960"/>
              <a:gd name="csY7" fmla="*/ 770155 h 1387187"/>
              <a:gd name="csX8" fmla="*/ 306435 w 658960"/>
              <a:gd name="csY8" fmla="*/ 857250 h 1387187"/>
              <a:gd name="csX9" fmla="*/ 138688 w 658960"/>
              <a:gd name="csY9" fmla="*/ 962012 h 1387187"/>
              <a:gd name="csX10" fmla="*/ 302577 w 658960"/>
              <a:gd name="csY10" fmla="*/ 1063886 h 1387187"/>
              <a:gd name="csX11" fmla="*/ 138317 w 658960"/>
              <a:gd name="csY11" fmla="*/ 1153829 h 1387187"/>
              <a:gd name="csX12" fmla="*/ 245755 w 658960"/>
              <a:gd name="csY12" fmla="*/ 1256543 h 1387187"/>
              <a:gd name="csX13" fmla="*/ 223308 w 658960"/>
              <a:gd name="csY13" fmla="*/ 1387187 h 1387187"/>
              <a:gd name="csX0" fmla="*/ 475711 w 834482"/>
              <a:gd name="csY0" fmla="*/ 0 h 1387187"/>
              <a:gd name="csX1" fmla="*/ 305144 w 834482"/>
              <a:gd name="csY1" fmla="*/ 103909 h 1387187"/>
              <a:gd name="csX2" fmla="*/ 483240 w 834482"/>
              <a:gd name="csY2" fmla="*/ 200849 h 1387187"/>
              <a:gd name="csX3" fmla="*/ 307671 w 834482"/>
              <a:gd name="csY3" fmla="*/ 303141 h 1387187"/>
              <a:gd name="csX4" fmla="*/ 649619 w 834482"/>
              <a:gd name="csY4" fmla="*/ 414548 h 1387187"/>
              <a:gd name="csX5" fmla="*/ 1084 w 834482"/>
              <a:gd name="csY5" fmla="*/ 535673 h 1387187"/>
              <a:gd name="csX6" fmla="*/ 833430 w 834482"/>
              <a:gd name="csY6" fmla="*/ 631668 h 1387187"/>
              <a:gd name="csX7" fmla="*/ 181348 w 834482"/>
              <a:gd name="csY7" fmla="*/ 770155 h 1387187"/>
              <a:gd name="csX8" fmla="*/ 480905 w 834482"/>
              <a:gd name="csY8" fmla="*/ 857250 h 1387187"/>
              <a:gd name="csX9" fmla="*/ 313158 w 834482"/>
              <a:gd name="csY9" fmla="*/ 962012 h 1387187"/>
              <a:gd name="csX10" fmla="*/ 477047 w 834482"/>
              <a:gd name="csY10" fmla="*/ 1063886 h 1387187"/>
              <a:gd name="csX11" fmla="*/ 312787 w 834482"/>
              <a:gd name="csY11" fmla="*/ 1153829 h 1387187"/>
              <a:gd name="csX12" fmla="*/ 420225 w 834482"/>
              <a:gd name="csY12" fmla="*/ 1256543 h 1387187"/>
              <a:gd name="csX13" fmla="*/ 397778 w 834482"/>
              <a:gd name="csY13" fmla="*/ 1387187 h 1387187"/>
              <a:gd name="csX0" fmla="*/ 501744 w 859476"/>
              <a:gd name="csY0" fmla="*/ 0 h 1387187"/>
              <a:gd name="csX1" fmla="*/ 331177 w 859476"/>
              <a:gd name="csY1" fmla="*/ 103909 h 1387187"/>
              <a:gd name="csX2" fmla="*/ 509273 w 859476"/>
              <a:gd name="csY2" fmla="*/ 200849 h 1387187"/>
              <a:gd name="csX3" fmla="*/ 333704 w 859476"/>
              <a:gd name="csY3" fmla="*/ 303141 h 1387187"/>
              <a:gd name="csX4" fmla="*/ 675652 w 859476"/>
              <a:gd name="csY4" fmla="*/ 414548 h 1387187"/>
              <a:gd name="csX5" fmla="*/ 27117 w 859476"/>
              <a:gd name="csY5" fmla="*/ 535673 h 1387187"/>
              <a:gd name="csX6" fmla="*/ 859463 w 859476"/>
              <a:gd name="csY6" fmla="*/ 631668 h 1387187"/>
              <a:gd name="csX7" fmla="*/ 4745 w 859476"/>
              <a:gd name="csY7" fmla="*/ 770158 h 1387187"/>
              <a:gd name="csX8" fmla="*/ 506938 w 859476"/>
              <a:gd name="csY8" fmla="*/ 857250 h 1387187"/>
              <a:gd name="csX9" fmla="*/ 339191 w 859476"/>
              <a:gd name="csY9" fmla="*/ 962012 h 1387187"/>
              <a:gd name="csX10" fmla="*/ 503080 w 859476"/>
              <a:gd name="csY10" fmla="*/ 1063886 h 1387187"/>
              <a:gd name="csX11" fmla="*/ 338820 w 859476"/>
              <a:gd name="csY11" fmla="*/ 1153829 h 1387187"/>
              <a:gd name="csX12" fmla="*/ 446258 w 859476"/>
              <a:gd name="csY12" fmla="*/ 1256543 h 1387187"/>
              <a:gd name="csX13" fmla="*/ 423811 w 859476"/>
              <a:gd name="csY13" fmla="*/ 1387187 h 1387187"/>
              <a:gd name="csX0" fmla="*/ 475712 w 833461"/>
              <a:gd name="csY0" fmla="*/ 0 h 1387187"/>
              <a:gd name="csX1" fmla="*/ 305145 w 833461"/>
              <a:gd name="csY1" fmla="*/ 103909 h 1387187"/>
              <a:gd name="csX2" fmla="*/ 483241 w 833461"/>
              <a:gd name="csY2" fmla="*/ 200849 h 1387187"/>
              <a:gd name="csX3" fmla="*/ 307672 w 833461"/>
              <a:gd name="csY3" fmla="*/ 303141 h 1387187"/>
              <a:gd name="csX4" fmla="*/ 649620 w 833461"/>
              <a:gd name="csY4" fmla="*/ 414548 h 1387187"/>
              <a:gd name="csX5" fmla="*/ 1085 w 833461"/>
              <a:gd name="csY5" fmla="*/ 535673 h 1387187"/>
              <a:gd name="csX6" fmla="*/ 833431 w 833461"/>
              <a:gd name="csY6" fmla="*/ 631668 h 1387187"/>
              <a:gd name="csX7" fmla="*/ 33976 w 833461"/>
              <a:gd name="csY7" fmla="*/ 757057 h 1387187"/>
              <a:gd name="csX8" fmla="*/ 480906 w 833461"/>
              <a:gd name="csY8" fmla="*/ 857250 h 1387187"/>
              <a:gd name="csX9" fmla="*/ 313159 w 833461"/>
              <a:gd name="csY9" fmla="*/ 962012 h 1387187"/>
              <a:gd name="csX10" fmla="*/ 477048 w 833461"/>
              <a:gd name="csY10" fmla="*/ 1063886 h 1387187"/>
              <a:gd name="csX11" fmla="*/ 312788 w 833461"/>
              <a:gd name="csY11" fmla="*/ 1153829 h 1387187"/>
              <a:gd name="csX12" fmla="*/ 420226 w 833461"/>
              <a:gd name="csY12" fmla="*/ 1256543 h 1387187"/>
              <a:gd name="csX13" fmla="*/ 397779 w 833461"/>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313159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477048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712 w 833459"/>
              <a:gd name="csY0" fmla="*/ 0 h 1387187"/>
              <a:gd name="csX1" fmla="*/ 305145 w 833459"/>
              <a:gd name="csY1" fmla="*/ 103909 h 1387187"/>
              <a:gd name="csX2" fmla="*/ 483241 w 833459"/>
              <a:gd name="csY2" fmla="*/ 200849 h 1387187"/>
              <a:gd name="csX3" fmla="*/ 307672 w 833459"/>
              <a:gd name="csY3" fmla="*/ 303141 h 1387187"/>
              <a:gd name="csX4" fmla="*/ 649620 w 833459"/>
              <a:gd name="csY4" fmla="*/ 414548 h 1387187"/>
              <a:gd name="csX5" fmla="*/ 1085 w 833459"/>
              <a:gd name="csY5" fmla="*/ 535673 h 1387187"/>
              <a:gd name="csX6" fmla="*/ 833431 w 833459"/>
              <a:gd name="csY6" fmla="*/ 631668 h 1387187"/>
              <a:gd name="csX7" fmla="*/ 33976 w 833459"/>
              <a:gd name="csY7" fmla="*/ 757057 h 1387187"/>
              <a:gd name="csX8" fmla="*/ 701955 w 833459"/>
              <a:gd name="csY8" fmla="*/ 883463 h 1387187"/>
              <a:gd name="csX9" fmla="*/ 257894 w 833459"/>
              <a:gd name="csY9" fmla="*/ 962012 h 1387187"/>
              <a:gd name="csX10" fmla="*/ 569154 w 833459"/>
              <a:gd name="csY10" fmla="*/ 1063886 h 1387187"/>
              <a:gd name="csX11" fmla="*/ 312788 w 833459"/>
              <a:gd name="csY11" fmla="*/ 1153829 h 1387187"/>
              <a:gd name="csX12" fmla="*/ 420226 w 833459"/>
              <a:gd name="csY12" fmla="*/ 1256543 h 1387187"/>
              <a:gd name="csX13" fmla="*/ 397779 w 833459"/>
              <a:gd name="csY13" fmla="*/ 1387187 h 1387187"/>
              <a:gd name="csX0" fmla="*/ 475681 w 833428"/>
              <a:gd name="csY0" fmla="*/ 0 h 1387187"/>
              <a:gd name="csX1" fmla="*/ 305114 w 833428"/>
              <a:gd name="csY1" fmla="*/ 103909 h 1387187"/>
              <a:gd name="csX2" fmla="*/ 483210 w 833428"/>
              <a:gd name="csY2" fmla="*/ 200849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5681 w 833428"/>
              <a:gd name="csY0" fmla="*/ 0 h 1387187"/>
              <a:gd name="csX1" fmla="*/ 305114 w 833428"/>
              <a:gd name="csY1" fmla="*/ 103909 h 1387187"/>
              <a:gd name="csX2" fmla="*/ 649002 w 833428"/>
              <a:gd name="csY2" fmla="*/ 187745 h 1387187"/>
              <a:gd name="csX3" fmla="*/ 197113 w 833428"/>
              <a:gd name="csY3" fmla="*/ 316246 h 1387187"/>
              <a:gd name="csX4" fmla="*/ 649589 w 833428"/>
              <a:gd name="csY4" fmla="*/ 414548 h 1387187"/>
              <a:gd name="csX5" fmla="*/ 1054 w 833428"/>
              <a:gd name="csY5" fmla="*/ 535673 h 1387187"/>
              <a:gd name="csX6" fmla="*/ 833400 w 833428"/>
              <a:gd name="csY6" fmla="*/ 631668 h 1387187"/>
              <a:gd name="csX7" fmla="*/ 33945 w 833428"/>
              <a:gd name="csY7" fmla="*/ 757057 h 1387187"/>
              <a:gd name="csX8" fmla="*/ 701924 w 833428"/>
              <a:gd name="csY8" fmla="*/ 883463 h 1387187"/>
              <a:gd name="csX9" fmla="*/ 257863 w 833428"/>
              <a:gd name="csY9" fmla="*/ 962012 h 1387187"/>
              <a:gd name="csX10" fmla="*/ 569123 w 833428"/>
              <a:gd name="csY10" fmla="*/ 1063886 h 1387187"/>
              <a:gd name="csX11" fmla="*/ 312757 w 833428"/>
              <a:gd name="csY11" fmla="*/ 1153829 h 1387187"/>
              <a:gd name="csX12" fmla="*/ 420195 w 833428"/>
              <a:gd name="csY12" fmla="*/ 1256543 h 1387187"/>
              <a:gd name="csX13" fmla="*/ 397748 w 833428"/>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257048 w 832613"/>
              <a:gd name="csY9" fmla="*/ 962012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66 w 832613"/>
              <a:gd name="csY0" fmla="*/ 0 h 1387187"/>
              <a:gd name="csX1" fmla="*/ 304299 w 832613"/>
              <a:gd name="csY1" fmla="*/ 103909 h 1387187"/>
              <a:gd name="csX2" fmla="*/ 648187 w 832613"/>
              <a:gd name="csY2" fmla="*/ 187745 h 1387187"/>
              <a:gd name="csX3" fmla="*/ 196298 w 832613"/>
              <a:gd name="csY3" fmla="*/ 316246 h 1387187"/>
              <a:gd name="csX4" fmla="*/ 740880 w 832613"/>
              <a:gd name="csY4" fmla="*/ 427654 h 1387187"/>
              <a:gd name="csX5" fmla="*/ 239 w 832613"/>
              <a:gd name="csY5" fmla="*/ 535673 h 1387187"/>
              <a:gd name="csX6" fmla="*/ 832585 w 832613"/>
              <a:gd name="csY6" fmla="*/ 631668 h 1387187"/>
              <a:gd name="csX7" fmla="*/ 33130 w 832613"/>
              <a:gd name="csY7" fmla="*/ 757057 h 1387187"/>
              <a:gd name="csX8" fmla="*/ 701109 w 832613"/>
              <a:gd name="csY8" fmla="*/ 883463 h 1387187"/>
              <a:gd name="csX9" fmla="*/ 109678 w 832613"/>
              <a:gd name="csY9" fmla="*/ 975118 h 1387187"/>
              <a:gd name="csX10" fmla="*/ 568308 w 832613"/>
              <a:gd name="csY10" fmla="*/ 1063886 h 1387187"/>
              <a:gd name="csX11" fmla="*/ 311942 w 832613"/>
              <a:gd name="csY11" fmla="*/ 1153829 h 1387187"/>
              <a:gd name="csX12" fmla="*/ 419380 w 832613"/>
              <a:gd name="csY12" fmla="*/ 1256543 h 1387187"/>
              <a:gd name="csX13" fmla="*/ 396933 w 832613"/>
              <a:gd name="csY13" fmla="*/ 1387187 h 1387187"/>
              <a:gd name="csX0" fmla="*/ 474859 w 832606"/>
              <a:gd name="csY0" fmla="*/ 0 h 1387187"/>
              <a:gd name="csX1" fmla="*/ 304292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74859 w 832606"/>
              <a:gd name="csY0" fmla="*/ 0 h 1387187"/>
              <a:gd name="csX1" fmla="*/ 249027 w 832606"/>
              <a:gd name="csY1" fmla="*/ 103909 h 1387187"/>
              <a:gd name="csX2" fmla="*/ 648180 w 832606"/>
              <a:gd name="csY2" fmla="*/ 187745 h 1387187"/>
              <a:gd name="csX3" fmla="*/ 67341 w 832606"/>
              <a:gd name="csY3" fmla="*/ 316246 h 1387187"/>
              <a:gd name="csX4" fmla="*/ 740873 w 832606"/>
              <a:gd name="csY4" fmla="*/ 427654 h 1387187"/>
              <a:gd name="csX5" fmla="*/ 232 w 832606"/>
              <a:gd name="csY5" fmla="*/ 535673 h 1387187"/>
              <a:gd name="csX6" fmla="*/ 832578 w 832606"/>
              <a:gd name="csY6" fmla="*/ 631668 h 1387187"/>
              <a:gd name="csX7" fmla="*/ 33123 w 832606"/>
              <a:gd name="csY7" fmla="*/ 757057 h 1387187"/>
              <a:gd name="csX8" fmla="*/ 701102 w 832606"/>
              <a:gd name="csY8" fmla="*/ 883463 h 1387187"/>
              <a:gd name="csX9" fmla="*/ 109671 w 832606"/>
              <a:gd name="csY9" fmla="*/ 975118 h 1387187"/>
              <a:gd name="csX10" fmla="*/ 568301 w 832606"/>
              <a:gd name="csY10" fmla="*/ 1063886 h 1387187"/>
              <a:gd name="csX11" fmla="*/ 311935 w 832606"/>
              <a:gd name="csY11" fmla="*/ 1153829 h 1387187"/>
              <a:gd name="csX12" fmla="*/ 419373 w 832606"/>
              <a:gd name="csY12" fmla="*/ 1256543 h 1387187"/>
              <a:gd name="csX13" fmla="*/ 396926 w 832606"/>
              <a:gd name="csY13" fmla="*/ 1387187 h 1387187"/>
              <a:gd name="csX0" fmla="*/ 442257 w 799988"/>
              <a:gd name="csY0" fmla="*/ 0 h 1387187"/>
              <a:gd name="csX1" fmla="*/ 216425 w 799988"/>
              <a:gd name="csY1" fmla="*/ 103909 h 1387187"/>
              <a:gd name="csX2" fmla="*/ 615578 w 799988"/>
              <a:gd name="csY2" fmla="*/ 187745 h 1387187"/>
              <a:gd name="csX3" fmla="*/ 34739 w 799988"/>
              <a:gd name="csY3" fmla="*/ 316246 h 1387187"/>
              <a:gd name="csX4" fmla="*/ 708271 w 799988"/>
              <a:gd name="csY4" fmla="*/ 427654 h 1387187"/>
              <a:gd name="csX5" fmla="*/ 22893 w 799988"/>
              <a:gd name="csY5" fmla="*/ 535673 h 1387187"/>
              <a:gd name="csX6" fmla="*/ 799976 w 799988"/>
              <a:gd name="csY6" fmla="*/ 631668 h 1387187"/>
              <a:gd name="csX7" fmla="*/ 521 w 799988"/>
              <a:gd name="csY7" fmla="*/ 757057 h 1387187"/>
              <a:gd name="csX8" fmla="*/ 668500 w 799988"/>
              <a:gd name="csY8" fmla="*/ 883463 h 1387187"/>
              <a:gd name="csX9" fmla="*/ 77069 w 799988"/>
              <a:gd name="csY9" fmla="*/ 975118 h 1387187"/>
              <a:gd name="csX10" fmla="*/ 535699 w 799988"/>
              <a:gd name="csY10" fmla="*/ 1063886 h 1387187"/>
              <a:gd name="csX11" fmla="*/ 279333 w 799988"/>
              <a:gd name="csY11" fmla="*/ 1153829 h 1387187"/>
              <a:gd name="csX12" fmla="*/ 386771 w 799988"/>
              <a:gd name="csY12" fmla="*/ 1256543 h 1387187"/>
              <a:gd name="csX13" fmla="*/ 364324 w 799988"/>
              <a:gd name="csY13" fmla="*/ 1387187 h 1387187"/>
              <a:gd name="csX0" fmla="*/ 474861 w 832607"/>
              <a:gd name="csY0" fmla="*/ 0 h 1387187"/>
              <a:gd name="csX1" fmla="*/ 249029 w 832607"/>
              <a:gd name="csY1" fmla="*/ 103909 h 1387187"/>
              <a:gd name="csX2" fmla="*/ 648182 w 832607"/>
              <a:gd name="csY2" fmla="*/ 187745 h 1387187"/>
              <a:gd name="csX3" fmla="*/ 67343 w 832607"/>
              <a:gd name="csY3" fmla="*/ 316246 h 1387187"/>
              <a:gd name="csX4" fmla="*/ 740875 w 832607"/>
              <a:gd name="csY4" fmla="*/ 427654 h 1387187"/>
              <a:gd name="csX5" fmla="*/ 233 w 832607"/>
              <a:gd name="csY5" fmla="*/ 535673 h 1387187"/>
              <a:gd name="csX6" fmla="*/ 832580 w 832607"/>
              <a:gd name="csY6" fmla="*/ 631668 h 1387187"/>
              <a:gd name="csX7" fmla="*/ 33125 w 832607"/>
              <a:gd name="csY7" fmla="*/ 757057 h 1387187"/>
              <a:gd name="csX8" fmla="*/ 701104 w 832607"/>
              <a:gd name="csY8" fmla="*/ 883463 h 1387187"/>
              <a:gd name="csX9" fmla="*/ 109673 w 832607"/>
              <a:gd name="csY9" fmla="*/ 975118 h 1387187"/>
              <a:gd name="csX10" fmla="*/ 568303 w 832607"/>
              <a:gd name="csY10" fmla="*/ 1063886 h 1387187"/>
              <a:gd name="csX11" fmla="*/ 311937 w 832607"/>
              <a:gd name="csY11" fmla="*/ 1153829 h 1387187"/>
              <a:gd name="csX12" fmla="*/ 419375 w 832607"/>
              <a:gd name="csY12" fmla="*/ 1256543 h 1387187"/>
              <a:gd name="csX13" fmla="*/ 396928 w 832607"/>
              <a:gd name="csY13" fmla="*/ 1387187 h 1387187"/>
              <a:gd name="csX0" fmla="*/ 479077 w 836795"/>
              <a:gd name="csY0" fmla="*/ 0 h 1387187"/>
              <a:gd name="csX1" fmla="*/ 253245 w 836795"/>
              <a:gd name="csY1" fmla="*/ 103909 h 1387187"/>
              <a:gd name="csX2" fmla="*/ 652398 w 836795"/>
              <a:gd name="csY2" fmla="*/ 187745 h 1387187"/>
              <a:gd name="csX3" fmla="*/ 71559 w 836795"/>
              <a:gd name="csY3" fmla="*/ 316246 h 1387187"/>
              <a:gd name="csX4" fmla="*/ 745091 w 836795"/>
              <a:gd name="csY4" fmla="*/ 427654 h 1387187"/>
              <a:gd name="csX5" fmla="*/ 4449 w 836795"/>
              <a:gd name="csY5" fmla="*/ 535673 h 1387187"/>
              <a:gd name="csX6" fmla="*/ 836796 w 836795"/>
              <a:gd name="csY6" fmla="*/ 631668 h 1387187"/>
              <a:gd name="csX7" fmla="*/ 498 w 836795"/>
              <a:gd name="csY7" fmla="*/ 783271 h 1387187"/>
              <a:gd name="csX8" fmla="*/ 705320 w 836795"/>
              <a:gd name="csY8" fmla="*/ 883463 h 1387187"/>
              <a:gd name="csX9" fmla="*/ 113889 w 836795"/>
              <a:gd name="csY9" fmla="*/ 975118 h 1387187"/>
              <a:gd name="csX10" fmla="*/ 572519 w 836795"/>
              <a:gd name="csY10" fmla="*/ 1063886 h 1387187"/>
              <a:gd name="csX11" fmla="*/ 316153 w 836795"/>
              <a:gd name="csY11" fmla="*/ 1153829 h 1387187"/>
              <a:gd name="csX12" fmla="*/ 423591 w 836795"/>
              <a:gd name="csY12" fmla="*/ 1256543 h 1387187"/>
              <a:gd name="csX13" fmla="*/ 401144 w 836795"/>
              <a:gd name="csY13" fmla="*/ 1387187 h 1387187"/>
              <a:gd name="csX0" fmla="*/ 479077 w 836797"/>
              <a:gd name="csY0" fmla="*/ 0 h 1583766"/>
              <a:gd name="csX1" fmla="*/ 253245 w 836797"/>
              <a:gd name="csY1" fmla="*/ 103909 h 1583766"/>
              <a:gd name="csX2" fmla="*/ 652398 w 836797"/>
              <a:gd name="csY2" fmla="*/ 187745 h 1583766"/>
              <a:gd name="csX3" fmla="*/ 71559 w 836797"/>
              <a:gd name="csY3" fmla="*/ 316246 h 1583766"/>
              <a:gd name="csX4" fmla="*/ 745091 w 836797"/>
              <a:gd name="csY4" fmla="*/ 427654 h 1583766"/>
              <a:gd name="csX5" fmla="*/ 4449 w 836797"/>
              <a:gd name="csY5" fmla="*/ 535673 h 1583766"/>
              <a:gd name="csX6" fmla="*/ 836796 w 836797"/>
              <a:gd name="csY6" fmla="*/ 631668 h 1583766"/>
              <a:gd name="csX7" fmla="*/ 498 w 836797"/>
              <a:gd name="csY7" fmla="*/ 783271 h 1583766"/>
              <a:gd name="csX8" fmla="*/ 705320 w 836797"/>
              <a:gd name="csY8" fmla="*/ 883463 h 1583766"/>
              <a:gd name="csX9" fmla="*/ 113889 w 836797"/>
              <a:gd name="csY9" fmla="*/ 975118 h 1583766"/>
              <a:gd name="csX10" fmla="*/ 572519 w 836797"/>
              <a:gd name="csY10" fmla="*/ 1063886 h 1583766"/>
              <a:gd name="csX11" fmla="*/ 316153 w 836797"/>
              <a:gd name="csY11" fmla="*/ 1153829 h 1583766"/>
              <a:gd name="csX12" fmla="*/ 423591 w 836797"/>
              <a:gd name="csY12" fmla="*/ 1256543 h 1583766"/>
              <a:gd name="csX13" fmla="*/ 401143 w 836797"/>
              <a:gd name="csY13" fmla="*/ 1583766 h 1583766"/>
              <a:gd name="csX0" fmla="*/ 479077 w 836795"/>
              <a:gd name="csY0" fmla="*/ 42649 h 1626415"/>
              <a:gd name="csX1" fmla="*/ 447072 w 836795"/>
              <a:gd name="csY1" fmla="*/ 3635 h 1626415"/>
              <a:gd name="csX2" fmla="*/ 253245 w 836795"/>
              <a:gd name="csY2" fmla="*/ 146558 h 1626415"/>
              <a:gd name="csX3" fmla="*/ 652398 w 836795"/>
              <a:gd name="csY3" fmla="*/ 230394 h 1626415"/>
              <a:gd name="csX4" fmla="*/ 71559 w 836795"/>
              <a:gd name="csY4" fmla="*/ 358895 h 1626415"/>
              <a:gd name="csX5" fmla="*/ 745091 w 836795"/>
              <a:gd name="csY5" fmla="*/ 470303 h 1626415"/>
              <a:gd name="csX6" fmla="*/ 4449 w 836795"/>
              <a:gd name="csY6" fmla="*/ 578322 h 1626415"/>
              <a:gd name="csX7" fmla="*/ 836796 w 836795"/>
              <a:gd name="csY7" fmla="*/ 674317 h 1626415"/>
              <a:gd name="csX8" fmla="*/ 498 w 836795"/>
              <a:gd name="csY8" fmla="*/ 825920 h 1626415"/>
              <a:gd name="csX9" fmla="*/ 705320 w 836795"/>
              <a:gd name="csY9" fmla="*/ 926112 h 1626415"/>
              <a:gd name="csX10" fmla="*/ 113889 w 836795"/>
              <a:gd name="csY10" fmla="*/ 1017767 h 1626415"/>
              <a:gd name="csX11" fmla="*/ 572519 w 836795"/>
              <a:gd name="csY11" fmla="*/ 1106535 h 1626415"/>
              <a:gd name="csX12" fmla="*/ 316153 w 836795"/>
              <a:gd name="csY12" fmla="*/ 1196478 h 1626415"/>
              <a:gd name="csX13" fmla="*/ 423591 w 836795"/>
              <a:gd name="csY13" fmla="*/ 1299192 h 1626415"/>
              <a:gd name="csX14" fmla="*/ 401143 w 836795"/>
              <a:gd name="csY14" fmla="*/ 1626415 h 1626415"/>
              <a:gd name="csX0" fmla="*/ 479077 w 836797"/>
              <a:gd name="csY0" fmla="*/ 408788 h 1992554"/>
              <a:gd name="csX1" fmla="*/ 447071 w 836797"/>
              <a:gd name="csY1" fmla="*/ 522 h 1992554"/>
              <a:gd name="csX2" fmla="*/ 253245 w 836797"/>
              <a:gd name="csY2" fmla="*/ 512697 h 1992554"/>
              <a:gd name="csX3" fmla="*/ 652398 w 836797"/>
              <a:gd name="csY3" fmla="*/ 596533 h 1992554"/>
              <a:gd name="csX4" fmla="*/ 71559 w 836797"/>
              <a:gd name="csY4" fmla="*/ 725034 h 1992554"/>
              <a:gd name="csX5" fmla="*/ 745091 w 836797"/>
              <a:gd name="csY5" fmla="*/ 836442 h 1992554"/>
              <a:gd name="csX6" fmla="*/ 4449 w 836797"/>
              <a:gd name="csY6" fmla="*/ 944461 h 1992554"/>
              <a:gd name="csX7" fmla="*/ 836796 w 836797"/>
              <a:gd name="csY7" fmla="*/ 1040456 h 1992554"/>
              <a:gd name="csX8" fmla="*/ 498 w 836797"/>
              <a:gd name="csY8" fmla="*/ 1192059 h 1992554"/>
              <a:gd name="csX9" fmla="*/ 705320 w 836797"/>
              <a:gd name="csY9" fmla="*/ 1292251 h 1992554"/>
              <a:gd name="csX10" fmla="*/ 113889 w 836797"/>
              <a:gd name="csY10" fmla="*/ 1383906 h 1992554"/>
              <a:gd name="csX11" fmla="*/ 572519 w 836797"/>
              <a:gd name="csY11" fmla="*/ 1472674 h 1992554"/>
              <a:gd name="csX12" fmla="*/ 316153 w 836797"/>
              <a:gd name="csY12" fmla="*/ 1562617 h 1992554"/>
              <a:gd name="csX13" fmla="*/ 423591 w 836797"/>
              <a:gd name="csY13" fmla="*/ 1665331 h 1992554"/>
              <a:gd name="csX14" fmla="*/ 401143 w 836797"/>
              <a:gd name="csY14" fmla="*/ 1992554 h 1992554"/>
              <a:gd name="csX0" fmla="*/ 479077 w 836795"/>
              <a:gd name="csY0" fmla="*/ 151088 h 1734854"/>
              <a:gd name="csX1" fmla="*/ 368313 w 836795"/>
              <a:gd name="csY1" fmla="*/ 1305 h 1734854"/>
              <a:gd name="csX2" fmla="*/ 253245 w 836795"/>
              <a:gd name="csY2" fmla="*/ 254997 h 1734854"/>
              <a:gd name="csX3" fmla="*/ 652398 w 836795"/>
              <a:gd name="csY3" fmla="*/ 338833 h 1734854"/>
              <a:gd name="csX4" fmla="*/ 71559 w 836795"/>
              <a:gd name="csY4" fmla="*/ 467334 h 1734854"/>
              <a:gd name="csX5" fmla="*/ 745091 w 836795"/>
              <a:gd name="csY5" fmla="*/ 578742 h 1734854"/>
              <a:gd name="csX6" fmla="*/ 4449 w 836795"/>
              <a:gd name="csY6" fmla="*/ 686761 h 1734854"/>
              <a:gd name="csX7" fmla="*/ 836796 w 836795"/>
              <a:gd name="csY7" fmla="*/ 782756 h 1734854"/>
              <a:gd name="csX8" fmla="*/ 498 w 836795"/>
              <a:gd name="csY8" fmla="*/ 934359 h 1734854"/>
              <a:gd name="csX9" fmla="*/ 705320 w 836795"/>
              <a:gd name="csY9" fmla="*/ 1034551 h 1734854"/>
              <a:gd name="csX10" fmla="*/ 113889 w 836795"/>
              <a:gd name="csY10" fmla="*/ 1126206 h 1734854"/>
              <a:gd name="csX11" fmla="*/ 572519 w 836795"/>
              <a:gd name="csY11" fmla="*/ 1214974 h 1734854"/>
              <a:gd name="csX12" fmla="*/ 316153 w 836795"/>
              <a:gd name="csY12" fmla="*/ 1304917 h 1734854"/>
              <a:gd name="csX13" fmla="*/ 423591 w 836795"/>
              <a:gd name="csY13" fmla="*/ 1407631 h 1734854"/>
              <a:gd name="csX14" fmla="*/ 401143 w 836795"/>
              <a:gd name="csY14" fmla="*/ 1734854 h 1734854"/>
              <a:gd name="csX0" fmla="*/ 557833 w 836797"/>
              <a:gd name="csY0" fmla="*/ 136 h 1971617"/>
              <a:gd name="csX1" fmla="*/ 368313 w 836797"/>
              <a:gd name="csY1" fmla="*/ 238068 h 1971617"/>
              <a:gd name="csX2" fmla="*/ 253245 w 836797"/>
              <a:gd name="csY2" fmla="*/ 491760 h 1971617"/>
              <a:gd name="csX3" fmla="*/ 652398 w 836797"/>
              <a:gd name="csY3" fmla="*/ 575596 h 1971617"/>
              <a:gd name="csX4" fmla="*/ 71559 w 836797"/>
              <a:gd name="csY4" fmla="*/ 704097 h 1971617"/>
              <a:gd name="csX5" fmla="*/ 745091 w 836797"/>
              <a:gd name="csY5" fmla="*/ 815505 h 1971617"/>
              <a:gd name="csX6" fmla="*/ 4449 w 836797"/>
              <a:gd name="csY6" fmla="*/ 923524 h 1971617"/>
              <a:gd name="csX7" fmla="*/ 836796 w 836797"/>
              <a:gd name="csY7" fmla="*/ 1019519 h 1971617"/>
              <a:gd name="csX8" fmla="*/ 498 w 836797"/>
              <a:gd name="csY8" fmla="*/ 1171122 h 1971617"/>
              <a:gd name="csX9" fmla="*/ 705320 w 836797"/>
              <a:gd name="csY9" fmla="*/ 1271314 h 1971617"/>
              <a:gd name="csX10" fmla="*/ 113889 w 836797"/>
              <a:gd name="csY10" fmla="*/ 1362969 h 1971617"/>
              <a:gd name="csX11" fmla="*/ 572519 w 836797"/>
              <a:gd name="csY11" fmla="*/ 1451737 h 1971617"/>
              <a:gd name="csX12" fmla="*/ 316153 w 836797"/>
              <a:gd name="csY12" fmla="*/ 1541680 h 1971617"/>
              <a:gd name="csX13" fmla="*/ 423591 w 836797"/>
              <a:gd name="csY13" fmla="*/ 1644394 h 1971617"/>
              <a:gd name="csX14" fmla="*/ 401143 w 836797"/>
              <a:gd name="csY14" fmla="*/ 1971617 h 1971617"/>
              <a:gd name="csX0" fmla="*/ 557833 w 836795"/>
              <a:gd name="csY0" fmla="*/ 88 h 1971569"/>
              <a:gd name="csX1" fmla="*/ 486449 w 836795"/>
              <a:gd name="csY1" fmla="*/ 367260 h 1971569"/>
              <a:gd name="csX2" fmla="*/ 253245 w 836795"/>
              <a:gd name="csY2" fmla="*/ 491712 h 1971569"/>
              <a:gd name="csX3" fmla="*/ 652398 w 836795"/>
              <a:gd name="csY3" fmla="*/ 575548 h 1971569"/>
              <a:gd name="csX4" fmla="*/ 71559 w 836795"/>
              <a:gd name="csY4" fmla="*/ 704049 h 1971569"/>
              <a:gd name="csX5" fmla="*/ 745091 w 836795"/>
              <a:gd name="csY5" fmla="*/ 815457 h 1971569"/>
              <a:gd name="csX6" fmla="*/ 4449 w 836795"/>
              <a:gd name="csY6" fmla="*/ 923476 h 1971569"/>
              <a:gd name="csX7" fmla="*/ 836796 w 836795"/>
              <a:gd name="csY7" fmla="*/ 1019471 h 1971569"/>
              <a:gd name="csX8" fmla="*/ 498 w 836795"/>
              <a:gd name="csY8" fmla="*/ 1171074 h 1971569"/>
              <a:gd name="csX9" fmla="*/ 705320 w 836795"/>
              <a:gd name="csY9" fmla="*/ 1271266 h 1971569"/>
              <a:gd name="csX10" fmla="*/ 113889 w 836795"/>
              <a:gd name="csY10" fmla="*/ 1362921 h 1971569"/>
              <a:gd name="csX11" fmla="*/ 572519 w 836795"/>
              <a:gd name="csY11" fmla="*/ 1451689 h 1971569"/>
              <a:gd name="csX12" fmla="*/ 316153 w 836795"/>
              <a:gd name="csY12" fmla="*/ 1541632 h 1971569"/>
              <a:gd name="csX13" fmla="*/ 423591 w 836795"/>
              <a:gd name="csY13" fmla="*/ 1644346 h 1971569"/>
              <a:gd name="csX14" fmla="*/ 401143 w 836795"/>
              <a:gd name="csY14" fmla="*/ 1971569 h 1971569"/>
              <a:gd name="csX0" fmla="*/ 459383 w 836797"/>
              <a:gd name="csY0" fmla="*/ 136 h 1842373"/>
              <a:gd name="csX1" fmla="*/ 486449 w 836797"/>
              <a:gd name="csY1" fmla="*/ 238064 h 1842373"/>
              <a:gd name="csX2" fmla="*/ 253245 w 836797"/>
              <a:gd name="csY2" fmla="*/ 362516 h 1842373"/>
              <a:gd name="csX3" fmla="*/ 652398 w 836797"/>
              <a:gd name="csY3" fmla="*/ 446352 h 1842373"/>
              <a:gd name="csX4" fmla="*/ 71559 w 836797"/>
              <a:gd name="csY4" fmla="*/ 574853 h 1842373"/>
              <a:gd name="csX5" fmla="*/ 745091 w 836797"/>
              <a:gd name="csY5" fmla="*/ 686261 h 1842373"/>
              <a:gd name="csX6" fmla="*/ 4449 w 836797"/>
              <a:gd name="csY6" fmla="*/ 794280 h 1842373"/>
              <a:gd name="csX7" fmla="*/ 836796 w 836797"/>
              <a:gd name="csY7" fmla="*/ 890275 h 1842373"/>
              <a:gd name="csX8" fmla="*/ 498 w 836797"/>
              <a:gd name="csY8" fmla="*/ 1041878 h 1842373"/>
              <a:gd name="csX9" fmla="*/ 705320 w 836797"/>
              <a:gd name="csY9" fmla="*/ 1142070 h 1842373"/>
              <a:gd name="csX10" fmla="*/ 113889 w 836797"/>
              <a:gd name="csY10" fmla="*/ 1233725 h 1842373"/>
              <a:gd name="csX11" fmla="*/ 572519 w 836797"/>
              <a:gd name="csY11" fmla="*/ 1322493 h 1842373"/>
              <a:gd name="csX12" fmla="*/ 316153 w 836797"/>
              <a:gd name="csY12" fmla="*/ 1412436 h 1842373"/>
              <a:gd name="csX13" fmla="*/ 423591 w 836797"/>
              <a:gd name="csY13" fmla="*/ 1515150 h 1842373"/>
              <a:gd name="csX14" fmla="*/ 401143 w 836797"/>
              <a:gd name="csY14" fmla="*/ 1842373 h 1842373"/>
              <a:gd name="csX0" fmla="*/ 459383 w 836795"/>
              <a:gd name="csY0" fmla="*/ 119 h 1842356"/>
              <a:gd name="csX1" fmla="*/ 427381 w 836795"/>
              <a:gd name="csY1" fmla="*/ 274972 h 1842356"/>
              <a:gd name="csX2" fmla="*/ 253245 w 836795"/>
              <a:gd name="csY2" fmla="*/ 362499 h 1842356"/>
              <a:gd name="csX3" fmla="*/ 652398 w 836795"/>
              <a:gd name="csY3" fmla="*/ 446335 h 1842356"/>
              <a:gd name="csX4" fmla="*/ 71559 w 836795"/>
              <a:gd name="csY4" fmla="*/ 574836 h 1842356"/>
              <a:gd name="csX5" fmla="*/ 745091 w 836795"/>
              <a:gd name="csY5" fmla="*/ 686244 h 1842356"/>
              <a:gd name="csX6" fmla="*/ 4449 w 836795"/>
              <a:gd name="csY6" fmla="*/ 794263 h 1842356"/>
              <a:gd name="csX7" fmla="*/ 836796 w 836795"/>
              <a:gd name="csY7" fmla="*/ 890258 h 1842356"/>
              <a:gd name="csX8" fmla="*/ 498 w 836795"/>
              <a:gd name="csY8" fmla="*/ 1041861 h 1842356"/>
              <a:gd name="csX9" fmla="*/ 705320 w 836795"/>
              <a:gd name="csY9" fmla="*/ 1142053 h 1842356"/>
              <a:gd name="csX10" fmla="*/ 113889 w 836795"/>
              <a:gd name="csY10" fmla="*/ 1233708 h 1842356"/>
              <a:gd name="csX11" fmla="*/ 572519 w 836795"/>
              <a:gd name="csY11" fmla="*/ 1322476 h 1842356"/>
              <a:gd name="csX12" fmla="*/ 316153 w 836795"/>
              <a:gd name="csY12" fmla="*/ 1412419 h 1842356"/>
              <a:gd name="csX13" fmla="*/ 423591 w 836795"/>
              <a:gd name="csY13" fmla="*/ 1515133 h 1842356"/>
              <a:gd name="csX14" fmla="*/ 401143 w 836795"/>
              <a:gd name="csY14" fmla="*/ 1842356 h 184235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Lst>
            <a:rect l="l" t="t" r="r" b="b"/>
            <a:pathLst>
              <a:path w="836795" h="1842356">
                <a:moveTo>
                  <a:pt x="459383" y="119"/>
                </a:moveTo>
                <a:cubicBezTo>
                  <a:pt x="454049" y="-6383"/>
                  <a:pt x="465020" y="257654"/>
                  <a:pt x="427381" y="274972"/>
                </a:cubicBezTo>
                <a:cubicBezTo>
                  <a:pt x="389742" y="292290"/>
                  <a:pt x="215742" y="333939"/>
                  <a:pt x="253245" y="362499"/>
                </a:cubicBezTo>
                <a:cubicBezTo>
                  <a:pt x="290748" y="391059"/>
                  <a:pt x="682679" y="410946"/>
                  <a:pt x="652398" y="446335"/>
                </a:cubicBezTo>
                <a:cubicBezTo>
                  <a:pt x="622117" y="481724"/>
                  <a:pt x="56110" y="534851"/>
                  <a:pt x="71559" y="574836"/>
                </a:cubicBezTo>
                <a:cubicBezTo>
                  <a:pt x="87008" y="614821"/>
                  <a:pt x="756276" y="649673"/>
                  <a:pt x="745091" y="686244"/>
                </a:cubicBezTo>
                <a:cubicBezTo>
                  <a:pt x="733906" y="722815"/>
                  <a:pt x="-10835" y="760261"/>
                  <a:pt x="4449" y="794263"/>
                </a:cubicBezTo>
                <a:cubicBezTo>
                  <a:pt x="19733" y="828265"/>
                  <a:pt x="837454" y="848992"/>
                  <a:pt x="836796" y="890258"/>
                </a:cubicBezTo>
                <a:cubicBezTo>
                  <a:pt x="836138" y="931524"/>
                  <a:pt x="22411" y="999895"/>
                  <a:pt x="498" y="1041861"/>
                </a:cubicBezTo>
                <a:cubicBezTo>
                  <a:pt x="-21415" y="1083827"/>
                  <a:pt x="686422" y="1110079"/>
                  <a:pt x="705320" y="1142053"/>
                </a:cubicBezTo>
                <a:cubicBezTo>
                  <a:pt x="724219" y="1174028"/>
                  <a:pt x="136022" y="1203638"/>
                  <a:pt x="113889" y="1233708"/>
                </a:cubicBezTo>
                <a:cubicBezTo>
                  <a:pt x="91756" y="1263778"/>
                  <a:pt x="538808" y="1292691"/>
                  <a:pt x="572519" y="1322476"/>
                </a:cubicBezTo>
                <a:cubicBezTo>
                  <a:pt x="606230" y="1352261"/>
                  <a:pt x="340974" y="1380310"/>
                  <a:pt x="316153" y="1412419"/>
                </a:cubicBezTo>
                <a:cubicBezTo>
                  <a:pt x="291332" y="1444529"/>
                  <a:pt x="407139" y="1480497"/>
                  <a:pt x="423591" y="1515133"/>
                </a:cubicBezTo>
                <a:cubicBezTo>
                  <a:pt x="426723" y="1564587"/>
                  <a:pt x="381230" y="1799930"/>
                  <a:pt x="401143" y="1842356"/>
                </a:cubicBezTo>
              </a:path>
            </a:pathLst>
          </a:custGeom>
          <a:noFill/>
          <a:ln w="19050" cap="flat" cmpd="sng">
            <a:solidFill>
              <a:srgbClr val="009E73"/>
            </a:solidFill>
            <a:prstDash val="solid"/>
            <a:miter lim="800000"/>
            <a:headEnd type="none" w="med" len="med"/>
            <a:tailEnd type="triangle" w="lg" len="me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Microsoft New Tai Lue"/>
              <a:ea typeface="+mn-ea"/>
              <a:cs typeface="+mn-cs"/>
            </a:endParaRPr>
          </a:p>
        </p:txBody>
      </p:sp>
      <p:sp>
        <p:nvSpPr>
          <p:cNvPr id="2930" name="Arrow: Right 2929">
            <a:extLst>
              <a:ext uri="{FF2B5EF4-FFF2-40B4-BE49-F238E27FC236}">
                <a16:creationId xmlns:a16="http://schemas.microsoft.com/office/drawing/2014/main" id="{7E4A98CF-C843-386E-5B46-F748D83A4795}"/>
              </a:ext>
            </a:extLst>
          </p:cNvPr>
          <p:cNvSpPr/>
          <p:nvPr/>
        </p:nvSpPr>
        <p:spPr>
          <a:xfrm>
            <a:off x="1227705" y="5980024"/>
            <a:ext cx="8858046" cy="283590"/>
          </a:xfrm>
          <a:prstGeom prst="rightArrow">
            <a:avLst>
              <a:gd name="adj1" fmla="val 38794"/>
              <a:gd name="adj2" fmla="val 92056"/>
            </a:avLst>
          </a:prstGeom>
          <a:gradFill flip="none" rotWithShape="1">
            <a:gsLst>
              <a:gs pos="0">
                <a:srgbClr val="8C564B">
                  <a:alpha val="85000"/>
                </a:srgbClr>
              </a:gs>
              <a:gs pos="50000">
                <a:srgbClr val="8C564B">
                  <a:alpha val="45000"/>
                </a:srgbClr>
              </a:gs>
              <a:gs pos="100000">
                <a:srgbClr val="E7D5D1">
                  <a:alpha val="15000"/>
                </a:srgbClr>
              </a:gs>
            </a:gsLst>
            <a:path path="circle">
              <a:fillToRect l="100000" b="100000"/>
            </a:path>
            <a:tileRect t="-100000" r="-100000"/>
          </a:gra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996633"/>
              </a:solidFill>
              <a:effectLst/>
              <a:uLnTx/>
              <a:uFillTx/>
              <a:latin typeface="Microsoft New Tai Lue"/>
              <a:ea typeface="+mn-ea"/>
              <a:cs typeface="+mn-cs"/>
            </a:endParaRPr>
          </a:p>
        </p:txBody>
      </p:sp>
      <p:sp>
        <p:nvSpPr>
          <p:cNvPr id="2931" name="TextBox 2930">
            <a:extLst>
              <a:ext uri="{FF2B5EF4-FFF2-40B4-BE49-F238E27FC236}">
                <a16:creationId xmlns:a16="http://schemas.microsoft.com/office/drawing/2014/main" id="{B6BA78D8-2666-644C-AC58-DA909FC6AE26}"/>
              </a:ext>
            </a:extLst>
          </p:cNvPr>
          <p:cNvSpPr txBox="1"/>
          <p:nvPr/>
        </p:nvSpPr>
        <p:spPr>
          <a:xfrm>
            <a:off x="239447" y="5372221"/>
            <a:ext cx="881270" cy="3155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E7E6E6">
                    <a:lumMod val="50000"/>
                  </a:srgbClr>
                </a:solidFill>
                <a:effectLst/>
                <a:uLnTx/>
                <a:uFillTx/>
                <a:latin typeface="Arial" panose="020B0604020202020204" pitchFamily="34" charset="0"/>
                <a:ea typeface="+mn-ea"/>
                <a:cs typeface="Arial" panose="020B0604020202020204" pitchFamily="34" charset="0"/>
              </a:rPr>
              <a:t>Dipole</a:t>
            </a:r>
            <a:endParaRPr kumimoji="0" lang="en-US" sz="1400" b="1" i="0" u="none" strike="noStrike" kern="1200" cap="none" spc="0" normalizeH="0" baseline="0" noProof="0" dirty="0">
              <a:ln>
                <a:noFill/>
              </a:ln>
              <a:solidFill>
                <a:srgbClr val="E7E6E6">
                  <a:lumMod val="50000"/>
                </a:srgbClr>
              </a:solidFill>
              <a:effectLst/>
              <a:uLnTx/>
              <a:uFillTx/>
              <a:latin typeface="Microsoft New Tai Lue"/>
              <a:ea typeface="+mn-ea"/>
              <a:cs typeface="+mn-cs"/>
            </a:endParaRPr>
          </a:p>
        </p:txBody>
      </p:sp>
      <p:sp>
        <p:nvSpPr>
          <p:cNvPr id="2932" name="TextBox 2931">
            <a:extLst>
              <a:ext uri="{FF2B5EF4-FFF2-40B4-BE49-F238E27FC236}">
                <a16:creationId xmlns:a16="http://schemas.microsoft.com/office/drawing/2014/main" id="{69183A59-B3D5-84D0-3D6E-8C9485DD6EAD}"/>
              </a:ext>
            </a:extLst>
          </p:cNvPr>
          <p:cNvSpPr txBox="1"/>
          <p:nvPr/>
        </p:nvSpPr>
        <p:spPr>
          <a:xfrm>
            <a:off x="239447" y="5884327"/>
            <a:ext cx="1149292" cy="5364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8C564B"/>
                </a:solidFill>
                <a:effectLst/>
                <a:uLnTx/>
                <a:uFillTx/>
                <a:latin typeface="Arial" panose="020B0604020202020204" pitchFamily="34" charset="0"/>
                <a:ea typeface="+mn-ea"/>
                <a:cs typeface="Arial" panose="020B0604020202020204" pitchFamily="34" charset="0"/>
              </a:rPr>
              <a:t>WG spin control </a:t>
            </a:r>
            <a:endParaRPr kumimoji="0" lang="en-US" sz="1400" b="1" i="0" u="none" strike="noStrike" kern="1200" cap="none" spc="0" normalizeH="0" baseline="0" noProof="0" dirty="0">
              <a:ln>
                <a:noFill/>
              </a:ln>
              <a:solidFill>
                <a:srgbClr val="8C564B"/>
              </a:solidFill>
              <a:effectLst/>
              <a:uLnTx/>
              <a:uFillTx/>
              <a:latin typeface="Microsoft New Tai Lue"/>
              <a:ea typeface="+mn-ea"/>
              <a:cs typeface="+mn-cs"/>
            </a:endParaRPr>
          </a:p>
        </p:txBody>
      </p:sp>
      <p:sp>
        <p:nvSpPr>
          <p:cNvPr id="2933" name="TextBox 2932">
            <a:extLst>
              <a:ext uri="{FF2B5EF4-FFF2-40B4-BE49-F238E27FC236}">
                <a16:creationId xmlns:a16="http://schemas.microsoft.com/office/drawing/2014/main" id="{02D6C8F0-DEE9-D5F0-4A4D-54EF49BA3AD6}"/>
              </a:ext>
            </a:extLst>
          </p:cNvPr>
          <p:cNvSpPr txBox="1"/>
          <p:nvPr/>
        </p:nvSpPr>
        <p:spPr>
          <a:xfrm>
            <a:off x="9438704" y="6222756"/>
            <a:ext cx="1695823" cy="3155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400" b="1" i="0" u="none" strike="noStrike" kern="1200" cap="none" spc="0" normalizeH="0" baseline="0" noProof="0" dirty="0">
                <a:ln>
                  <a:noFill/>
                </a:ln>
                <a:solidFill>
                  <a:srgbClr val="8C564B"/>
                </a:solidFill>
                <a:effectLst/>
                <a:uLnTx/>
                <a:uFillTx/>
                <a:latin typeface="Arial" panose="020B0604020202020204" pitchFamily="34" charset="0"/>
                <a:ea typeface="+mn-ea"/>
                <a:cs typeface="Arial" panose="020B0604020202020204" pitchFamily="34" charset="0"/>
              </a:rPr>
              <a:t>Rabi frequency</a:t>
            </a:r>
            <a:endParaRPr kumimoji="0" lang="en-US" sz="1400" b="1" i="0" u="none" strike="noStrike" kern="1200" cap="none" spc="0" normalizeH="0" baseline="0" noProof="0" dirty="0">
              <a:ln>
                <a:noFill/>
              </a:ln>
              <a:solidFill>
                <a:srgbClr val="8C564B"/>
              </a:solidFill>
              <a:effectLst/>
              <a:uLnTx/>
              <a:uFillTx/>
              <a:latin typeface="Microsoft New Tai Lue"/>
              <a:ea typeface="+mn-ea"/>
              <a:cs typeface="+mn-cs"/>
            </a:endParaRPr>
          </a:p>
        </p:txBody>
      </p:sp>
      <p:sp>
        <p:nvSpPr>
          <p:cNvPr id="2934" name="TextBox 2933">
            <a:extLst>
              <a:ext uri="{FF2B5EF4-FFF2-40B4-BE49-F238E27FC236}">
                <a16:creationId xmlns:a16="http://schemas.microsoft.com/office/drawing/2014/main" id="{F80A3581-6209-EE4B-2209-877527DF29B0}"/>
              </a:ext>
            </a:extLst>
          </p:cNvPr>
          <p:cNvSpPr txBox="1"/>
          <p:nvPr/>
        </p:nvSpPr>
        <p:spPr>
          <a:xfrm>
            <a:off x="5401991" y="5637072"/>
            <a:ext cx="726408" cy="220881"/>
          </a:xfrm>
          <a:prstGeom prst="rect">
            <a:avLst/>
          </a:prstGeom>
        </p:spPr>
        <p:txBody>
          <a:bodyPr vert="horz" wrap="none" lIns="0" tIns="0" rIns="0" bIns="0" rtlCol="0" anchor="t" anchorCtr="0">
            <a:sp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400" b="0" i="0" u="none" strike="noStrike" kern="1200" cap="none" spc="0" normalizeH="0" baseline="0" noProof="0" dirty="0">
                <a:ln>
                  <a:noFill/>
                </a:ln>
                <a:solidFill>
                  <a:srgbClr val="E7E6E6">
                    <a:lumMod val="50000"/>
                  </a:srgbClr>
                </a:solidFill>
                <a:effectLst/>
                <a:uLnTx/>
                <a:uFillTx/>
                <a:latin typeface="Arial" panose="020B0604020202020204" pitchFamily="34" charset="0"/>
                <a:ea typeface="+mn-ea"/>
                <a:cs typeface="Arial" panose="020B0604020202020204" pitchFamily="34" charset="0"/>
              </a:rPr>
              <a:t>Elliptical </a:t>
            </a:r>
          </a:p>
        </p:txBody>
      </p:sp>
      <p:pic>
        <p:nvPicPr>
          <p:cNvPr id="2935" name="Graphic 2934">
            <a:extLst>
              <a:ext uri="{FF2B5EF4-FFF2-40B4-BE49-F238E27FC236}">
                <a16:creationId xmlns:a16="http://schemas.microsoft.com/office/drawing/2014/main" id="{4DA16A34-0E90-D514-4BC7-E492DBFB1BAE}"/>
              </a:ext>
            </a:extLst>
          </p:cNvPr>
          <p:cNvPicPr>
            <a:picLocks noChangeAspect="1"/>
          </p:cNvPicPr>
          <p:nvPr/>
        </p:nvPicPr>
        <p:blipFill>
          <a:blip>
            <a:extLst>
              <a:ext uri="{96DAC541-7B7A-43D3-8B79-37D633B846F1}">
                <asvg:svgBlip xmlns:asvg="http://schemas.microsoft.com/office/drawing/2016/SVG/main" r:embed="rId5"/>
              </a:ext>
            </a:extLst>
          </a:blip>
          <a:srcRect t="14473" b="19404"/>
          <a:stretch>
            <a:fillRect/>
          </a:stretch>
        </p:blipFill>
        <p:spPr>
          <a:xfrm>
            <a:off x="1027840" y="1385760"/>
            <a:ext cx="9618900" cy="1698233"/>
          </a:xfrm>
          <a:prstGeom prst="rect">
            <a:avLst/>
          </a:prstGeom>
        </p:spPr>
      </p:pic>
      <p:sp>
        <p:nvSpPr>
          <p:cNvPr id="2937" name="TextBox 2936">
            <a:extLst>
              <a:ext uri="{FF2B5EF4-FFF2-40B4-BE49-F238E27FC236}">
                <a16:creationId xmlns:a16="http://schemas.microsoft.com/office/drawing/2014/main" id="{C6246329-EEB7-039E-BF2D-2973854C1D17}"/>
              </a:ext>
            </a:extLst>
          </p:cNvPr>
          <p:cNvSpPr txBox="1"/>
          <p:nvPr/>
        </p:nvSpPr>
        <p:spPr>
          <a:xfrm>
            <a:off x="10562658" y="5367457"/>
            <a:ext cx="1695823" cy="461665"/>
          </a:xfrm>
          <a:prstGeom prst="rect">
            <a:avLst/>
          </a:prstGeom>
          <a:noFill/>
        </p:spPr>
        <p:txBody>
          <a:bodyPr wrap="square">
            <a:spAutoFit/>
          </a:bodyPr>
          <a:lstStyle/>
          <a:p>
            <a:r>
              <a:rPr lang="en-US" sz="1200" dirty="0">
                <a:latin typeface="Arial" panose="020B0604020202020204" pitchFamily="34" charset="0"/>
                <a:cs typeface="Arial" panose="020B0604020202020204" pitchFamily="34" charset="0"/>
              </a:rPr>
              <a:t>Engineer the dipole polarization</a:t>
            </a:r>
            <a:endParaRPr lang="en-US" sz="1200" dirty="0"/>
          </a:p>
        </p:txBody>
      </p:sp>
      <p:sp>
        <p:nvSpPr>
          <p:cNvPr id="2" name="TextBox 1">
            <a:extLst>
              <a:ext uri="{FF2B5EF4-FFF2-40B4-BE49-F238E27FC236}">
                <a16:creationId xmlns:a16="http://schemas.microsoft.com/office/drawing/2014/main" id="{B1E5AC24-F375-6208-6249-60933F7E126B}"/>
              </a:ext>
            </a:extLst>
          </p:cNvPr>
          <p:cNvSpPr txBox="1"/>
          <p:nvPr/>
        </p:nvSpPr>
        <p:spPr>
          <a:xfrm>
            <a:off x="4732285" y="6596715"/>
            <a:ext cx="2455695" cy="276999"/>
          </a:xfrm>
          <a:prstGeom prst="rect">
            <a:avLst/>
          </a:prstGeom>
          <a:noFill/>
        </p:spPr>
        <p:txBody>
          <a:bodyPr wrap="square">
            <a:spAutoFit/>
          </a:bodyPr>
          <a:lstStyle/>
          <a:p>
            <a:r>
              <a:rPr lang="en-US" sz="1200" b="1" i="1" dirty="0">
                <a:latin typeface="Segoe UI Semibold" panose="020B0702040204020203" pitchFamily="34" charset="0"/>
                <a:ea typeface="微软雅黑" panose="020B0503020204020204" pitchFamily="34" charset="-122"/>
                <a:cs typeface="Segoe UI Semibold" panose="020B0702040204020203" pitchFamily="34" charset="0"/>
              </a:rPr>
              <a:t>Shikai Liu, et al. </a:t>
            </a:r>
            <a:r>
              <a:rPr lang="en-US" sz="1200" b="1" i="1" dirty="0">
                <a:latin typeface="Arial" panose="020B0604020202020204" pitchFamily="34" charset="0"/>
                <a:ea typeface="微软雅黑" panose="020B0503020204020204" pitchFamily="34" charset="-122"/>
                <a:cs typeface="Arial" panose="020B0604020202020204" pitchFamily="34" charset="0"/>
              </a:rPr>
              <a:t>In preparation</a:t>
            </a:r>
            <a:endParaRPr lang="en-US" sz="1400" dirty="0"/>
          </a:p>
        </p:txBody>
      </p:sp>
      <mc:AlternateContent xmlns:mc="http://schemas.openxmlformats.org/markup-compatibility/2006">
        <mc:Choice xmlns:a14="http://schemas.microsoft.com/office/drawing/2010/main" Requires="a14">
          <p:sp>
            <p:nvSpPr>
              <p:cNvPr id="7" name="Title 1">
                <a:extLst>
                  <a:ext uri="{FF2B5EF4-FFF2-40B4-BE49-F238E27FC236}">
                    <a16:creationId xmlns:a16="http://schemas.microsoft.com/office/drawing/2014/main" id="{07769C95-096F-BA4D-1774-9587737AFB91}"/>
                  </a:ext>
                </a:extLst>
              </p:cNvPr>
              <p:cNvSpPr txBox="1">
                <a:spLocks/>
              </p:cNvSpPr>
              <p:nvPr/>
            </p:nvSpPr>
            <p:spPr>
              <a:xfrm>
                <a:off x="227082" y="538684"/>
                <a:ext cx="11374367" cy="461007"/>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000" b="0" i="0" kern="1200" spc="60" baseline="0">
                    <a:solidFill>
                      <a:schemeClr val="accent1"/>
                    </a:solidFill>
                    <a:latin typeface="+mj-lt"/>
                    <a:ea typeface="Open Sans Extrabold" panose="020B0606030504020204" pitchFamily="34" charset="0"/>
                    <a:cs typeface="Microsoft New Tai Lue" panose="020B0502040204020203" pitchFamily="34" charset="0"/>
                  </a:defRPr>
                </a:lvl1pPr>
              </a:lstStyle>
              <a:p>
                <a:r>
                  <a:rPr lang="en-US" sz="2400" b="1" dirty="0"/>
                  <a:t>Tunable chiral spin-photon interface: </a:t>
                </a:r>
                <a14:m>
                  <m:oMath xmlns:m="http://schemas.openxmlformats.org/officeDocument/2006/math">
                    <m:sSup>
                      <m:sSupPr>
                        <m:ctrlPr>
                          <a:rPr lang="en-US" sz="2400" b="1" i="1" smtClean="0">
                            <a:latin typeface="Cambria Math" panose="02040503050406030204" pitchFamily="18" charset="0"/>
                          </a:rPr>
                        </m:ctrlPr>
                      </m:sSupPr>
                      <m:e>
                        <m:r>
                          <a:rPr lang="en-US" sz="2400" b="1" i="1" smtClean="0">
                            <a:latin typeface="Cambria Math" panose="02040503050406030204" pitchFamily="18" charset="0"/>
                          </a:rPr>
                          <m:t> </m:t>
                        </m:r>
                        <m:r>
                          <a:rPr lang="en-US" sz="2400" b="1" i="1" smtClean="0">
                            <a:latin typeface="Cambria Math" panose="02040503050406030204" pitchFamily="18" charset="0"/>
                          </a:rPr>
                          <m:t>𝑿</m:t>
                        </m:r>
                      </m:e>
                      <m:sup>
                        <m:r>
                          <a:rPr lang="en-US" sz="2400" b="1" i="1" smtClean="0">
                            <a:latin typeface="Cambria Math" panose="02040503050406030204" pitchFamily="18" charset="0"/>
                          </a:rPr>
                          <m:t>−</m:t>
                        </m:r>
                      </m:sup>
                    </m:sSup>
                  </m:oMath>
                </a14:m>
                <a:r>
                  <a:rPr lang="en-US" sz="2400" b="1" dirty="0">
                    <a:latin typeface="Arial" panose="020B0604020202020204" pitchFamily="34" charset="0"/>
                    <a:cs typeface="Arial" panose="020B0604020202020204" pitchFamily="34" charset="0"/>
                  </a:rPr>
                  <a:t> elliptically coupled to a W1 PCW </a:t>
                </a:r>
                <a:br>
                  <a:rPr lang="en-US" sz="2400" b="1" dirty="0">
                    <a:latin typeface="Arial" panose="020B0604020202020204" pitchFamily="34" charset="0"/>
                    <a:cs typeface="Arial" panose="020B0604020202020204" pitchFamily="34" charset="0"/>
                  </a:rPr>
                </a:br>
                <a:endParaRPr lang="en-US" sz="2400" b="1" dirty="0"/>
              </a:p>
            </p:txBody>
          </p:sp>
        </mc:Choice>
        <mc:Fallback>
          <p:sp>
            <p:nvSpPr>
              <p:cNvPr id="7" name="Title 1">
                <a:extLst>
                  <a:ext uri="{FF2B5EF4-FFF2-40B4-BE49-F238E27FC236}">
                    <a16:creationId xmlns:a16="http://schemas.microsoft.com/office/drawing/2014/main" id="{07769C95-096F-BA4D-1774-9587737AFB91}"/>
                  </a:ext>
                </a:extLst>
              </p:cNvPr>
              <p:cNvSpPr txBox="1">
                <a:spLocks noRot="1" noChangeAspect="1" noMove="1" noResize="1" noEditPoints="1" noAdjustHandles="1" noChangeArrowheads="1" noChangeShapeType="1" noTextEdit="1"/>
              </p:cNvSpPr>
              <p:nvPr/>
            </p:nvSpPr>
            <p:spPr>
              <a:xfrm>
                <a:off x="227082" y="538684"/>
                <a:ext cx="11374367" cy="461007"/>
              </a:xfrm>
              <a:prstGeom prst="rect">
                <a:avLst/>
              </a:prstGeom>
              <a:blipFill>
                <a:blip r:embed="rId6"/>
                <a:stretch>
                  <a:fillRect l="-1608" t="-25000" r="-750" b="-2236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5" name="文本框 36">
                <a:extLst>
                  <a:ext uri="{FF2B5EF4-FFF2-40B4-BE49-F238E27FC236}">
                    <a16:creationId xmlns:a16="http://schemas.microsoft.com/office/drawing/2014/main" id="{6F14109E-3C00-7145-A69A-4D625081F6C5}"/>
                  </a:ext>
                </a:extLst>
              </p:cNvPr>
              <p:cNvSpPr txBox="1"/>
              <p:nvPr/>
            </p:nvSpPr>
            <p:spPr>
              <a:xfrm>
                <a:off x="823315" y="4668293"/>
                <a:ext cx="3001201" cy="646986"/>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lvl="0"/>
                <a:r>
                  <a:rPr lang="en-US" sz="1400" dirty="0">
                    <a:solidFill>
                      <a:srgbClr val="000000"/>
                    </a:solidFill>
                    <a:latin typeface="Arial" panose="020B0604020202020204" pitchFamily="34" charset="0"/>
                    <a:cs typeface="Arial" panose="020B0604020202020204" pitchFamily="34" charset="0"/>
                  </a:rPr>
                  <a:t>Directionality (</a:t>
                </a:r>
                <a14:m>
                  <m:oMath xmlns:m="http://schemas.openxmlformats.org/officeDocument/2006/math">
                    <m:sSub>
                      <m:sSubPr>
                        <m:ctrlPr>
                          <a:rPr lang="en-US" altLang="zh-CN" sz="1400" dirty="0">
                            <a:solidFill>
                              <a:srgbClr val="000000"/>
                            </a:solidFill>
                            <a:latin typeface="Arial" panose="020B0604020202020204" pitchFamily="34" charset="0"/>
                            <a:cs typeface="Arial" panose="020B0604020202020204" pitchFamily="34" charset="0"/>
                          </a:rPr>
                        </m:ctrlPr>
                      </m:sSubPr>
                      <m:e>
                        <m:r>
                          <a:rPr lang="en-US" altLang="zh-CN" sz="1400" dirty="0">
                            <a:solidFill>
                              <a:srgbClr val="000000"/>
                            </a:solidFill>
                            <a:latin typeface="Arial" panose="020B0604020202020204" pitchFamily="34" charset="0"/>
                            <a:cs typeface="Arial" panose="020B0604020202020204" pitchFamily="34" charset="0"/>
                          </a:rPr>
                          <m:t>𝑺</m:t>
                        </m:r>
                      </m:e>
                      <m:sub>
                        <m:r>
                          <a:rPr lang="en-US" altLang="zh-CN" sz="1400" dirty="0">
                            <a:solidFill>
                              <a:srgbClr val="000000"/>
                            </a:solidFill>
                            <a:latin typeface="Arial" panose="020B0604020202020204" pitchFamily="34" charset="0"/>
                            <a:cs typeface="Arial" panose="020B0604020202020204" pitchFamily="34" charset="0"/>
                          </a:rPr>
                          <m:t>𝟑</m:t>
                        </m:r>
                      </m:sub>
                    </m:sSub>
                  </m:oMath>
                </a14:m>
                <a:r>
                  <a:rPr lang="en-US" sz="1400" dirty="0">
                    <a:solidFill>
                      <a:srgbClr val="000000"/>
                    </a:solidFill>
                    <a:latin typeface="Arial" panose="020B0604020202020204" pitchFamily="34" charset="0"/>
                    <a:cs typeface="Arial" panose="020B0604020202020204" pitchFamily="34" charset="0"/>
                  </a:rPr>
                  <a:t>) </a:t>
                </a:r>
                <a:r>
                  <a:rPr lang="en-US" sz="1400" b="1" dirty="0">
                    <a:solidFill>
                      <a:srgbClr val="000000"/>
                    </a:solidFill>
                    <a:latin typeface="Arial" panose="020B0604020202020204" pitchFamily="34" charset="0"/>
                    <a:cs typeface="Arial" panose="020B0604020202020204" pitchFamily="34" charset="0"/>
                  </a:rPr>
                  <a:t>~ </a:t>
                </a:r>
                <a:r>
                  <a:rPr lang="en-US" altLang="zh-CN" sz="1400" b="1" dirty="0">
                    <a:solidFill>
                      <a:srgbClr val="000000"/>
                    </a:solidFill>
                    <a:latin typeface="Arial" panose="020B0604020202020204" pitchFamily="34" charset="0"/>
                    <a:cs typeface="Arial" panose="020B0604020202020204" pitchFamily="34" charset="0"/>
                  </a:rPr>
                  <a:t>69%</a:t>
                </a:r>
              </a:p>
              <a:p>
                <a:pPr lvl="0">
                  <a:spcBef>
                    <a:spcPct val="0"/>
                  </a:spcBef>
                  <a:defRPr/>
                </a:pPr>
                <a:endParaRPr lang="en-US" dirty="0">
                  <a:solidFill>
                    <a:srgbClr val="0000FE"/>
                  </a:solidFill>
                  <a:latin typeface="Arial" panose="020B0604020202020204" pitchFamily="34" charset="0"/>
                  <a:cs typeface="Arial" panose="020B0604020202020204" pitchFamily="34" charset="0"/>
                </a:endParaRPr>
              </a:p>
            </p:txBody>
          </p:sp>
        </mc:Choice>
        <mc:Fallback>
          <p:sp>
            <p:nvSpPr>
              <p:cNvPr id="5" name="文本框 36">
                <a:extLst>
                  <a:ext uri="{FF2B5EF4-FFF2-40B4-BE49-F238E27FC236}">
                    <a16:creationId xmlns:a16="http://schemas.microsoft.com/office/drawing/2014/main" id="{6F14109E-3C00-7145-A69A-4D625081F6C5}"/>
                  </a:ext>
                </a:extLst>
              </p:cNvPr>
              <p:cNvSpPr txBox="1">
                <a:spLocks noRot="1" noChangeAspect="1" noMove="1" noResize="1" noEditPoints="1" noAdjustHandles="1" noChangeArrowheads="1" noChangeShapeType="1" noTextEdit="1"/>
              </p:cNvSpPr>
              <p:nvPr/>
            </p:nvSpPr>
            <p:spPr>
              <a:xfrm>
                <a:off x="823315" y="4668293"/>
                <a:ext cx="3001201" cy="646986"/>
              </a:xfrm>
              <a:prstGeom prst="roundRect">
                <a:avLst/>
              </a:prstGeom>
              <a:blipFill>
                <a:blip r:embed="rId7"/>
                <a:stretch>
                  <a:fillRect/>
                </a:stretch>
              </a:blipFill>
              <a:ln>
                <a:noFill/>
              </a:ln>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 name="文本框 36">
                <a:extLst>
                  <a:ext uri="{FF2B5EF4-FFF2-40B4-BE49-F238E27FC236}">
                    <a16:creationId xmlns:a16="http://schemas.microsoft.com/office/drawing/2014/main" id="{2C43496A-C4A1-3691-5917-50F6F201E40D}"/>
                  </a:ext>
                </a:extLst>
              </p:cNvPr>
              <p:cNvSpPr txBox="1"/>
              <p:nvPr/>
            </p:nvSpPr>
            <p:spPr>
              <a:xfrm>
                <a:off x="4266298" y="3772282"/>
                <a:ext cx="3504585" cy="646986"/>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lvl="0"/>
                <a:r>
                  <a:rPr lang="en-US" sz="1400" dirty="0">
                    <a:solidFill>
                      <a:srgbClr val="000000"/>
                    </a:solidFill>
                    <a:latin typeface="Arial" panose="020B0604020202020204" pitchFamily="34" charset="0"/>
                    <a:cs typeface="Arial" panose="020B0604020202020204" pitchFamily="34" charset="0"/>
                  </a:rPr>
                  <a:t>Near-perfect directionality (</a:t>
                </a:r>
                <a14:m>
                  <m:oMath xmlns:m="http://schemas.openxmlformats.org/officeDocument/2006/math">
                    <m:sSub>
                      <m:sSubPr>
                        <m:ctrlPr>
                          <a:rPr lang="en-US" altLang="zh-CN" sz="1400" dirty="0">
                            <a:solidFill>
                              <a:srgbClr val="000000"/>
                            </a:solidFill>
                            <a:latin typeface="Arial" panose="020B0604020202020204" pitchFamily="34" charset="0"/>
                            <a:cs typeface="Arial" panose="020B0604020202020204" pitchFamily="34" charset="0"/>
                          </a:rPr>
                        </m:ctrlPr>
                      </m:sSubPr>
                      <m:e>
                        <m:r>
                          <a:rPr lang="en-US" altLang="zh-CN" sz="1400" dirty="0">
                            <a:solidFill>
                              <a:srgbClr val="000000"/>
                            </a:solidFill>
                            <a:latin typeface="Arial" panose="020B0604020202020204" pitchFamily="34" charset="0"/>
                            <a:cs typeface="Arial" panose="020B0604020202020204" pitchFamily="34" charset="0"/>
                          </a:rPr>
                          <m:t>𝑺</m:t>
                        </m:r>
                      </m:e>
                      <m:sub>
                        <m:r>
                          <a:rPr lang="en-US" altLang="zh-CN" sz="1400" dirty="0">
                            <a:solidFill>
                              <a:srgbClr val="000000"/>
                            </a:solidFill>
                            <a:latin typeface="Arial" panose="020B0604020202020204" pitchFamily="34" charset="0"/>
                            <a:cs typeface="Arial" panose="020B0604020202020204" pitchFamily="34" charset="0"/>
                          </a:rPr>
                          <m:t>𝟑</m:t>
                        </m:r>
                      </m:sub>
                    </m:sSub>
                  </m:oMath>
                </a14:m>
                <a:r>
                  <a:rPr lang="en-US" sz="1400" dirty="0">
                    <a:solidFill>
                      <a:srgbClr val="000000"/>
                    </a:solidFill>
                    <a:latin typeface="Arial" panose="020B0604020202020204" pitchFamily="34" charset="0"/>
                    <a:cs typeface="Arial" panose="020B0604020202020204" pitchFamily="34" charset="0"/>
                  </a:rPr>
                  <a:t>) ~ </a:t>
                </a:r>
                <a:r>
                  <a:rPr lang="en-US" sz="1400" b="1" dirty="0">
                    <a:solidFill>
                      <a:srgbClr val="000000"/>
                    </a:solidFill>
                    <a:latin typeface="Arial" panose="020B0604020202020204" pitchFamily="34" charset="0"/>
                    <a:cs typeface="Arial" panose="020B0604020202020204" pitchFamily="34" charset="0"/>
                  </a:rPr>
                  <a:t>9</a:t>
                </a:r>
                <a:r>
                  <a:rPr lang="en-US" altLang="zh-CN" sz="1400" b="1" dirty="0">
                    <a:solidFill>
                      <a:srgbClr val="000000"/>
                    </a:solidFill>
                    <a:latin typeface="Arial" panose="020B0604020202020204" pitchFamily="34" charset="0"/>
                    <a:cs typeface="Arial" panose="020B0604020202020204" pitchFamily="34" charset="0"/>
                  </a:rPr>
                  <a:t>9%</a:t>
                </a:r>
              </a:p>
              <a:p>
                <a:pPr lvl="0">
                  <a:spcBef>
                    <a:spcPct val="0"/>
                  </a:spcBef>
                  <a:defRPr/>
                </a:pPr>
                <a:endParaRPr lang="en-US" dirty="0">
                  <a:solidFill>
                    <a:srgbClr val="0000FE"/>
                  </a:solidFill>
                  <a:latin typeface="Arial" panose="020B0604020202020204" pitchFamily="34" charset="0"/>
                  <a:cs typeface="Arial" panose="020B0604020202020204" pitchFamily="34" charset="0"/>
                </a:endParaRPr>
              </a:p>
            </p:txBody>
          </p:sp>
        </mc:Choice>
        <mc:Fallback>
          <p:sp>
            <p:nvSpPr>
              <p:cNvPr id="6" name="文本框 36">
                <a:extLst>
                  <a:ext uri="{FF2B5EF4-FFF2-40B4-BE49-F238E27FC236}">
                    <a16:creationId xmlns:a16="http://schemas.microsoft.com/office/drawing/2014/main" id="{2C43496A-C4A1-3691-5917-50F6F201E40D}"/>
                  </a:ext>
                </a:extLst>
              </p:cNvPr>
              <p:cNvSpPr txBox="1">
                <a:spLocks noRot="1" noChangeAspect="1" noMove="1" noResize="1" noEditPoints="1" noAdjustHandles="1" noChangeArrowheads="1" noChangeShapeType="1" noTextEdit="1"/>
              </p:cNvSpPr>
              <p:nvPr/>
            </p:nvSpPr>
            <p:spPr>
              <a:xfrm>
                <a:off x="4266298" y="3772282"/>
                <a:ext cx="3504585" cy="646986"/>
              </a:xfrm>
              <a:prstGeom prst="roundRect">
                <a:avLst/>
              </a:prstGeom>
              <a:blipFill>
                <a:blip r:embed="rId8"/>
                <a:stretch>
                  <a:fillRect/>
                </a:stretch>
              </a:blipFill>
              <a:ln>
                <a:noFill/>
              </a:ln>
            </p:spPr>
            <p:txBody>
              <a:bodyPr/>
              <a:lstStyle/>
              <a:p>
                <a:r>
                  <a:rPr lang="en-US">
                    <a:noFill/>
                  </a:rPr>
                  <a:t> </a:t>
                </a:r>
              </a:p>
            </p:txBody>
          </p:sp>
        </mc:Fallback>
      </mc:AlternateContent>
      <p:pic>
        <p:nvPicPr>
          <p:cNvPr id="9" name="Picture 8">
            <a:extLst>
              <a:ext uri="{FF2B5EF4-FFF2-40B4-BE49-F238E27FC236}">
                <a16:creationId xmlns:a16="http://schemas.microsoft.com/office/drawing/2014/main" id="{938F5DFC-F83D-CE28-B30B-0CA869689DB4}"/>
              </a:ext>
            </a:extLst>
          </p:cNvPr>
          <p:cNvPicPr>
            <a:picLocks noChangeAspect="1"/>
          </p:cNvPicPr>
          <p:nvPr/>
        </p:nvPicPr>
        <p:blipFill>
          <a:blip r:embed="rId9"/>
          <a:stretch>
            <a:fillRect/>
          </a:stretch>
        </p:blipFill>
        <p:spPr>
          <a:xfrm>
            <a:off x="10152764" y="2546005"/>
            <a:ext cx="1918444" cy="686458"/>
          </a:xfrm>
          <a:prstGeom prst="rect">
            <a:avLst/>
          </a:prstGeom>
        </p:spPr>
      </p:pic>
    </p:spTree>
    <p:extLst>
      <p:ext uri="{BB962C8B-B14F-4D97-AF65-F5344CB8AC3E}">
        <p14:creationId xmlns:p14="http://schemas.microsoft.com/office/powerpoint/2010/main" val="3588030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8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9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59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59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59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59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9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7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57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57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8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58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59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6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67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267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74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75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751"/>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75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753"/>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2757"/>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827"/>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83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836"/>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83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2840"/>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2841"/>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2911"/>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2919"/>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927"/>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2928"/>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6"/>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2596"/>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2597"/>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9"/>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2587"/>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2588"/>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2595"/>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2668"/>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5"/>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2754"/>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2755"/>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2756"/>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2930"/>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2931"/>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2932"/>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2933"/>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2934"/>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29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4" grpId="0" animBg="1"/>
      <p:bldP spid="2575" grpId="0" animBg="1"/>
      <p:bldP spid="2584" grpId="0" animBg="1"/>
      <p:bldP spid="2585" grpId="0" animBg="1"/>
      <p:bldP spid="2587" grpId="0"/>
      <p:bldP spid="2589" grpId="0"/>
      <p:bldP spid="2590" grpId="0"/>
      <p:bldP spid="2591" grpId="0"/>
      <p:bldP spid="2592" grpId="0"/>
      <p:bldP spid="2593" grpId="0"/>
      <p:bldP spid="2594" grpId="0"/>
      <p:bldP spid="2595" grpId="0"/>
      <p:bldP spid="2596" grpId="0"/>
      <p:bldP spid="2597" grpId="0"/>
      <p:bldP spid="2668" grpId="0"/>
      <p:bldP spid="2669" grpId="0" animBg="1"/>
      <p:bldP spid="2749" grpId="0" animBg="1"/>
      <p:bldP spid="2750" grpId="0" animBg="1"/>
      <p:bldP spid="2751" grpId="0" animBg="1"/>
      <p:bldP spid="2752" grpId="0" animBg="1"/>
      <p:bldP spid="2753" grpId="0"/>
      <p:bldP spid="2754" grpId="0" animBg="1"/>
      <p:bldP spid="2755" grpId="0"/>
      <p:bldP spid="2756" grpId="0"/>
      <p:bldP spid="2835" grpId="0" animBg="1"/>
      <p:bldP spid="2839" grpId="0" animBg="1"/>
      <p:bldP spid="2840" grpId="0" animBg="1"/>
      <p:bldP spid="2927" grpId="0" animBg="1"/>
      <p:bldP spid="2928" grpId="0" animBg="1"/>
      <p:bldP spid="2930" grpId="0" animBg="1"/>
      <p:bldP spid="2931" grpId="0"/>
      <p:bldP spid="2932" grpId="0"/>
      <p:bldP spid="2933" grpId="0"/>
      <p:bldP spid="2934" grpId="0"/>
      <p:bldP spid="2937" grpId="0"/>
      <p:bldP spid="5"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76C415BD-233D-3031-7B44-F20014D70E21}"/>
              </a:ext>
            </a:extLst>
          </p:cNvPr>
          <p:cNvSpPr>
            <a:spLocks noGrp="1"/>
          </p:cNvSpPr>
          <p:nvPr>
            <p:ph type="dt" sz="half" idx="10"/>
          </p:nvPr>
        </p:nvSpPr>
        <p:spPr/>
        <p:txBody>
          <a:bodyPr/>
          <a:lstStyle/>
          <a:p>
            <a:fld id="{CA98901C-AD74-491C-9322-C106FC5C099A}" type="datetime1">
              <a:rPr lang="en-GB" smtClean="0"/>
              <a:t>20/08/2026</a:t>
            </a:fld>
            <a:endParaRPr lang="en-GB" dirty="0"/>
          </a:p>
        </p:txBody>
      </p:sp>
      <p:sp>
        <p:nvSpPr>
          <p:cNvPr id="4" name="Slide Number Placeholder 3">
            <a:extLst>
              <a:ext uri="{FF2B5EF4-FFF2-40B4-BE49-F238E27FC236}">
                <a16:creationId xmlns:a16="http://schemas.microsoft.com/office/drawing/2014/main" id="{1EB625BC-523E-C0E9-35F6-F97D86590E0F}"/>
              </a:ext>
            </a:extLst>
          </p:cNvPr>
          <p:cNvSpPr>
            <a:spLocks noGrp="1"/>
          </p:cNvSpPr>
          <p:nvPr>
            <p:ph type="sldNum" sz="quarter" idx="12"/>
          </p:nvPr>
        </p:nvSpPr>
        <p:spPr/>
        <p:txBody>
          <a:bodyPr/>
          <a:lstStyle/>
          <a:p>
            <a:fld id="{091A926C-488A-4E3E-9C21-57CAA120E114}" type="slidenum">
              <a:rPr lang="en-GB" smtClean="0"/>
              <a:t>5</a:t>
            </a:fld>
            <a:endParaRPr lang="en-GB" dirty="0"/>
          </a:p>
        </p:txBody>
      </p:sp>
      <p:sp>
        <p:nvSpPr>
          <p:cNvPr id="5" name="Date Placeholder 2">
            <a:extLst>
              <a:ext uri="{FF2B5EF4-FFF2-40B4-BE49-F238E27FC236}">
                <a16:creationId xmlns:a16="http://schemas.microsoft.com/office/drawing/2014/main" id="{305CD096-0336-E40E-5C62-90526E6CABD3}"/>
              </a:ext>
            </a:extLst>
          </p:cNvPr>
          <p:cNvSpPr txBox="1">
            <a:spLocks/>
          </p:cNvSpPr>
          <p:nvPr/>
        </p:nvSpPr>
        <p:spPr>
          <a:xfrm>
            <a:off x="9981044" y="2047712"/>
            <a:ext cx="814976" cy="176797"/>
          </a:xfrm>
          <a:prstGeom prst="rect">
            <a:avLst/>
          </a:prstGeom>
        </p:spPr>
        <p:txBody>
          <a:bodyPr vert="horz" lIns="0" tIns="0" rIns="0" bIns="0" rtlCol="0" anchor="b" anchorCtr="0"/>
          <a:lstStyle>
            <a:defPPr>
              <a:defRPr lang="en-US"/>
            </a:defPPr>
            <a:lvl1pPr marL="0" algn="r" defTabSz="914400" rtl="0" eaLnBrk="1" latinLnBrk="0" hangingPunct="1">
              <a:defRPr sz="1000" kern="1200">
                <a:solidFill>
                  <a:srgbClr val="33333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98901C-AD74-491C-9322-C106FC5C099A}" type="datetime1">
              <a:rPr lang="en-GB" smtClean="0"/>
              <a:pPr/>
              <a:t>20/08/2026</a:t>
            </a:fld>
            <a:endParaRPr lang="en-GB" dirty="0"/>
          </a:p>
        </p:txBody>
      </p:sp>
      <p:sp>
        <p:nvSpPr>
          <p:cNvPr id="6" name="Slide Number Placeholder 3">
            <a:extLst>
              <a:ext uri="{FF2B5EF4-FFF2-40B4-BE49-F238E27FC236}">
                <a16:creationId xmlns:a16="http://schemas.microsoft.com/office/drawing/2014/main" id="{0CE2B44D-5EA8-7B87-108C-2B87020AB832}"/>
              </a:ext>
            </a:extLst>
          </p:cNvPr>
          <p:cNvSpPr txBox="1">
            <a:spLocks/>
          </p:cNvSpPr>
          <p:nvPr/>
        </p:nvSpPr>
        <p:spPr>
          <a:xfrm>
            <a:off x="10871624" y="2047712"/>
            <a:ext cx="381759" cy="176797"/>
          </a:xfrm>
          <a:prstGeom prst="rect">
            <a:avLst/>
          </a:prstGeom>
        </p:spPr>
        <p:txBody>
          <a:bodyPr vert="horz" lIns="0" tIns="0" rIns="0" bIns="0" rtlCol="0" anchor="b" anchorCtr="0"/>
          <a:lstStyle>
            <a:defPPr>
              <a:defRPr lang="en-US"/>
            </a:defPPr>
            <a:lvl1pPr marL="0" algn="r" defTabSz="914400" rtl="0" eaLnBrk="1" latinLnBrk="0" hangingPunct="1">
              <a:defRPr sz="1000" kern="1200">
                <a:solidFill>
                  <a:srgbClr val="33333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91A926C-488A-4E3E-9C21-57CAA120E114}" type="slidenum">
              <a:rPr lang="en-GB" smtClean="0"/>
              <a:pPr/>
              <a:t>5</a:t>
            </a:fld>
            <a:endParaRPr lang="en-GB" dirty="0"/>
          </a:p>
        </p:txBody>
      </p:sp>
      <p:sp>
        <p:nvSpPr>
          <p:cNvPr id="7" name="Title 3">
            <a:extLst>
              <a:ext uri="{FF2B5EF4-FFF2-40B4-BE49-F238E27FC236}">
                <a16:creationId xmlns:a16="http://schemas.microsoft.com/office/drawing/2014/main" id="{F1228088-CE98-0196-13E6-CA947C5C5B06}"/>
              </a:ext>
            </a:extLst>
          </p:cNvPr>
          <p:cNvSpPr txBox="1">
            <a:spLocks/>
          </p:cNvSpPr>
          <p:nvPr/>
        </p:nvSpPr>
        <p:spPr>
          <a:xfrm>
            <a:off x="220715" y="528034"/>
            <a:ext cx="11775815" cy="864858"/>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000" b="0" i="0" kern="1200" spc="60" baseline="0">
                <a:solidFill>
                  <a:schemeClr val="accent1"/>
                </a:solidFill>
                <a:latin typeface="+mj-lt"/>
                <a:ea typeface="Open Sans Extrabold" panose="020B0606030504020204" pitchFamily="34" charset="0"/>
                <a:cs typeface="Microsoft New Tai Lue" panose="020B0502040204020203" pitchFamily="34" charset="0"/>
              </a:defRPr>
            </a:lvl1pPr>
          </a:lstStyle>
          <a:p>
            <a:r>
              <a:rPr lang="en-US" altLang="zh-CN" b="1" dirty="0"/>
              <a:t>Acknowledgements</a:t>
            </a:r>
          </a:p>
        </p:txBody>
      </p:sp>
      <p:sp>
        <p:nvSpPr>
          <p:cNvPr id="9" name="TextBox 8">
            <a:extLst>
              <a:ext uri="{FF2B5EF4-FFF2-40B4-BE49-F238E27FC236}">
                <a16:creationId xmlns:a16="http://schemas.microsoft.com/office/drawing/2014/main" id="{BDF087A6-5DAD-D960-AE85-32CE1D8065C4}"/>
              </a:ext>
            </a:extLst>
          </p:cNvPr>
          <p:cNvSpPr txBox="1"/>
          <p:nvPr/>
        </p:nvSpPr>
        <p:spPr>
          <a:xfrm>
            <a:off x="220715" y="1276015"/>
            <a:ext cx="2919582" cy="276999"/>
          </a:xfrm>
          <a:prstGeom prst="rect">
            <a:avLst/>
          </a:prstGeom>
        </p:spPr>
        <p:txBody>
          <a:bodyPr vert="horz" wrap="none" lIns="0" tIns="0" rIns="0" bIns="0" rtlCol="0" anchor="t" anchorCtr="0">
            <a:sp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US" b="1" dirty="0">
                <a:latin typeface="Arial" panose="020B0604020202020204" pitchFamily="34" charset="0"/>
                <a:cs typeface="Arial" panose="020B0604020202020204" pitchFamily="34" charset="0"/>
              </a:rPr>
              <a:t>Team (Niels Bohr Institute)</a:t>
            </a:r>
            <a:endParaRPr lang="en-US" b="1" dirty="0">
              <a:solidFill>
                <a:schemeClr val="tx1"/>
              </a:solidFill>
              <a:latin typeface="Arial" panose="020B0604020202020204" pitchFamily="34" charset="0"/>
              <a:cs typeface="Arial" panose="020B0604020202020204" pitchFamily="34" charset="0"/>
            </a:endParaRPr>
          </a:p>
        </p:txBody>
      </p:sp>
      <p:pic>
        <p:nvPicPr>
          <p:cNvPr id="10" name="Picture 8">
            <a:extLst>
              <a:ext uri="{FF2B5EF4-FFF2-40B4-BE49-F238E27FC236}">
                <a16:creationId xmlns:a16="http://schemas.microsoft.com/office/drawing/2014/main" id="{FE5A8340-E832-8FC6-3300-C6316F3FDB6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5135241" y="1837873"/>
            <a:ext cx="1523220" cy="152322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6F6642A6-0173-D5E4-8C4C-FEEBBF3A1AB7}"/>
              </a:ext>
            </a:extLst>
          </p:cNvPr>
          <p:cNvSpPr txBox="1"/>
          <p:nvPr/>
        </p:nvSpPr>
        <p:spPr>
          <a:xfrm>
            <a:off x="4958275" y="3475185"/>
            <a:ext cx="2227967" cy="307777"/>
          </a:xfrm>
          <a:prstGeom prst="rect">
            <a:avLst/>
          </a:prstGeom>
          <a:noFill/>
        </p:spPr>
        <p:txBody>
          <a:bodyPr wrap="square">
            <a:spAutoFit/>
          </a:bodyPr>
          <a:lstStyle/>
          <a:p>
            <a:r>
              <a:rPr lang="en-US" altLang="zh-CN" sz="1400" dirty="0">
                <a:latin typeface="Arial" panose="020B0604020202020204" pitchFamily="34" charset="0"/>
                <a:cs typeface="Arial" panose="020B0604020202020204" pitchFamily="34" charset="0"/>
              </a:rPr>
              <a:t>A</a:t>
            </a:r>
            <a:r>
              <a:rPr lang="zh-CN" altLang="en-US" sz="1400" dirty="0">
                <a:latin typeface="Arial" panose="020B0604020202020204" pitchFamily="34" charset="0"/>
                <a:cs typeface="Arial" panose="020B0604020202020204" pitchFamily="34" charset="0"/>
              </a:rPr>
              <a:t>nders </a:t>
            </a:r>
            <a:r>
              <a:rPr lang="en-US" altLang="zh-CN" sz="1400" dirty="0">
                <a:latin typeface="Arial" panose="020B0604020202020204" pitchFamily="34" charset="0"/>
                <a:cs typeface="Arial" panose="020B0604020202020204" pitchFamily="34" charset="0"/>
              </a:rPr>
              <a:t>S</a:t>
            </a:r>
            <a:r>
              <a:rPr lang="zh-CN" altLang="en-US" sz="1400" dirty="0">
                <a:latin typeface="Arial" panose="020B0604020202020204" pitchFamily="34" charset="0"/>
                <a:cs typeface="Arial" panose="020B0604020202020204" pitchFamily="34" charset="0"/>
              </a:rPr>
              <a:t>ørensen</a:t>
            </a:r>
          </a:p>
        </p:txBody>
      </p:sp>
      <p:pic>
        <p:nvPicPr>
          <p:cNvPr id="12" name="Picture 11">
            <a:extLst>
              <a:ext uri="{FF2B5EF4-FFF2-40B4-BE49-F238E27FC236}">
                <a16:creationId xmlns:a16="http://schemas.microsoft.com/office/drawing/2014/main" id="{EC4E9492-1820-C679-E84F-AD13EEADF79E}"/>
              </a:ext>
            </a:extLst>
          </p:cNvPr>
          <p:cNvPicPr>
            <a:picLocks noChangeAspect="1"/>
          </p:cNvPicPr>
          <p:nvPr/>
        </p:nvPicPr>
        <p:blipFill>
          <a:blip r:embed="rId4">
            <a:extLst>
              <a:ext uri="{BEBA8EAE-BF5A-486C-A8C5-ECC9F3942E4B}">
                <a14:imgProps xmlns:a14="http://schemas.microsoft.com/office/drawing/2010/main">
                  <a14:imgLayer r:embed="rId5">
                    <a14:imgEffect>
                      <a14:saturation sat="0"/>
                    </a14:imgEffect>
                  </a14:imgLayer>
                </a14:imgProps>
              </a:ext>
            </a:extLst>
          </a:blip>
          <a:srcRect l="4515" r="34279"/>
          <a:stretch>
            <a:fillRect/>
          </a:stretch>
        </p:blipFill>
        <p:spPr>
          <a:xfrm>
            <a:off x="10039935" y="1867429"/>
            <a:ext cx="1361170" cy="1482598"/>
          </a:xfrm>
          <a:prstGeom prst="rect">
            <a:avLst/>
          </a:prstGeom>
        </p:spPr>
      </p:pic>
      <p:sp>
        <p:nvSpPr>
          <p:cNvPr id="13" name="TextBox 12">
            <a:extLst>
              <a:ext uri="{FF2B5EF4-FFF2-40B4-BE49-F238E27FC236}">
                <a16:creationId xmlns:a16="http://schemas.microsoft.com/office/drawing/2014/main" id="{659AFCD0-E30D-CA25-161A-66CD17696E23}"/>
              </a:ext>
            </a:extLst>
          </p:cNvPr>
          <p:cNvSpPr txBox="1"/>
          <p:nvPr/>
        </p:nvSpPr>
        <p:spPr>
          <a:xfrm>
            <a:off x="10071943" y="3475185"/>
            <a:ext cx="1846075" cy="307777"/>
          </a:xfrm>
          <a:prstGeom prst="rect">
            <a:avLst/>
          </a:prstGeom>
          <a:noFill/>
        </p:spPr>
        <p:txBody>
          <a:bodyPr wrap="square">
            <a:spAutoFit/>
          </a:bodyPr>
          <a:lstStyle/>
          <a:p>
            <a:r>
              <a:rPr lang="en-US" altLang="zh-CN" sz="1400" dirty="0">
                <a:latin typeface="Arial" panose="020B0604020202020204" pitchFamily="34" charset="0"/>
                <a:cs typeface="Arial" panose="020B0604020202020204" pitchFamily="34" charset="0"/>
              </a:rPr>
              <a:t>Arne Ludwig</a:t>
            </a:r>
          </a:p>
        </p:txBody>
      </p:sp>
      <p:sp>
        <p:nvSpPr>
          <p:cNvPr id="14" name="TextBox 13">
            <a:extLst>
              <a:ext uri="{FF2B5EF4-FFF2-40B4-BE49-F238E27FC236}">
                <a16:creationId xmlns:a16="http://schemas.microsoft.com/office/drawing/2014/main" id="{515E62C8-2D13-BB89-8C0E-721525A91BE5}"/>
              </a:ext>
            </a:extLst>
          </p:cNvPr>
          <p:cNvSpPr txBox="1"/>
          <p:nvPr/>
        </p:nvSpPr>
        <p:spPr>
          <a:xfrm>
            <a:off x="4935060" y="1264681"/>
            <a:ext cx="1737655" cy="307777"/>
          </a:xfrm>
          <a:prstGeom prst="rect">
            <a:avLst/>
          </a:prstGeom>
        </p:spPr>
        <p:txBody>
          <a:bodyPr vert="horz" wrap="none" lIns="0" tIns="0" rIns="0" bIns="0" rtlCol="0" anchor="t" anchorCtr="0">
            <a:sp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US" sz="2000" b="1" dirty="0">
                <a:solidFill>
                  <a:schemeClr val="tx1"/>
                </a:solidFill>
                <a:latin typeface="Arial" panose="020B0604020202020204" pitchFamily="34" charset="0"/>
                <a:cs typeface="Arial" panose="020B0604020202020204" pitchFamily="34" charset="0"/>
              </a:rPr>
              <a:t>Collaborators </a:t>
            </a:r>
          </a:p>
        </p:txBody>
      </p:sp>
      <p:pic>
        <p:nvPicPr>
          <p:cNvPr id="15" name="Picture 14">
            <a:extLst>
              <a:ext uri="{FF2B5EF4-FFF2-40B4-BE49-F238E27FC236}">
                <a16:creationId xmlns:a16="http://schemas.microsoft.com/office/drawing/2014/main" id="{7CBB3C3C-3692-D654-2CD0-0BFA2CB3206D}"/>
              </a:ext>
            </a:extLst>
          </p:cNvPr>
          <p:cNvPicPr>
            <a:picLocks noChangeAspect="1"/>
          </p:cNvPicPr>
          <p:nvPr/>
        </p:nvPicPr>
        <p:blipFill>
          <a:blip r:embed="rId6"/>
          <a:srcRect l="43696" b="12936"/>
          <a:stretch>
            <a:fillRect/>
          </a:stretch>
        </p:blipFill>
        <p:spPr>
          <a:xfrm>
            <a:off x="11401104" y="2693474"/>
            <a:ext cx="690899" cy="711509"/>
          </a:xfrm>
          <a:prstGeom prst="rect">
            <a:avLst/>
          </a:prstGeom>
        </p:spPr>
      </p:pic>
      <p:pic>
        <p:nvPicPr>
          <p:cNvPr id="16" name="Picture 15">
            <a:extLst>
              <a:ext uri="{FF2B5EF4-FFF2-40B4-BE49-F238E27FC236}">
                <a16:creationId xmlns:a16="http://schemas.microsoft.com/office/drawing/2014/main" id="{DADA43C6-8D32-05C7-4F4E-669309BAA9A9}"/>
              </a:ext>
            </a:extLst>
          </p:cNvPr>
          <p:cNvPicPr>
            <a:picLocks noChangeAspect="1"/>
          </p:cNvPicPr>
          <p:nvPr/>
        </p:nvPicPr>
        <p:blipFill>
          <a:blip r:embed="rId7"/>
          <a:stretch>
            <a:fillRect/>
          </a:stretch>
        </p:blipFill>
        <p:spPr>
          <a:xfrm>
            <a:off x="6728433" y="2798632"/>
            <a:ext cx="577714" cy="562461"/>
          </a:xfrm>
          <a:prstGeom prst="rect">
            <a:avLst/>
          </a:prstGeom>
        </p:spPr>
      </p:pic>
      <p:sp>
        <p:nvSpPr>
          <p:cNvPr id="17" name="TextBox 16">
            <a:extLst>
              <a:ext uri="{FF2B5EF4-FFF2-40B4-BE49-F238E27FC236}">
                <a16:creationId xmlns:a16="http://schemas.microsoft.com/office/drawing/2014/main" id="{3E06F45D-0BD3-8728-DF7A-C223FBB04B2F}"/>
              </a:ext>
            </a:extLst>
          </p:cNvPr>
          <p:cNvSpPr txBox="1"/>
          <p:nvPr/>
        </p:nvSpPr>
        <p:spPr>
          <a:xfrm>
            <a:off x="9399127" y="4447989"/>
            <a:ext cx="1013098" cy="307777"/>
          </a:xfrm>
          <a:prstGeom prst="rect">
            <a:avLst/>
          </a:prstGeom>
        </p:spPr>
        <p:txBody>
          <a:bodyPr vert="horz" wrap="none" lIns="0" tIns="0" rIns="0" bIns="0" rtlCol="0" anchor="t" anchorCtr="0">
            <a:spAutoFit/>
          </a:bodyPr>
          <a:lstStyle/>
          <a:p>
            <a:pPr marL="0" marR="0" indent="0" algn="l" defTabSz="914400" rtl="0" eaLnBrk="1" fontAlgn="auto" latinLnBrk="0" hangingPunct="1">
              <a:lnSpc>
                <a:spcPct val="100000"/>
              </a:lnSpc>
              <a:spcBef>
                <a:spcPct val="0"/>
              </a:spcBef>
              <a:spcAft>
                <a:spcPts val="0"/>
              </a:spcAft>
              <a:buClrTx/>
              <a:buSzTx/>
              <a:buFontTx/>
              <a:buNone/>
              <a:tabLst/>
            </a:pPr>
            <a:r>
              <a:rPr lang="en-US" altLang="zh-CN" sz="2000" b="1" dirty="0">
                <a:solidFill>
                  <a:schemeClr val="tx1"/>
                </a:solidFill>
                <a:latin typeface="Arial" panose="020B0604020202020204" pitchFamily="34" charset="0"/>
                <a:cs typeface="Arial" panose="020B0604020202020204" pitchFamily="34" charset="0"/>
              </a:rPr>
              <a:t>Funding</a:t>
            </a:r>
            <a:endParaRPr lang="en-US" sz="2000" b="1" dirty="0">
              <a:solidFill>
                <a:schemeClr val="tx1"/>
              </a:solidFill>
              <a:latin typeface="Arial" panose="020B0604020202020204" pitchFamily="34" charset="0"/>
              <a:cs typeface="Arial" panose="020B0604020202020204" pitchFamily="34" charset="0"/>
            </a:endParaRPr>
          </a:p>
        </p:txBody>
      </p:sp>
      <p:pic>
        <p:nvPicPr>
          <p:cNvPr id="18" name="Picture 2" descr="Center for Hybrid Quantum Networks (Hy-Q) – Niels Bohr Institute -  University of Copenhagen">
            <a:extLst>
              <a:ext uri="{FF2B5EF4-FFF2-40B4-BE49-F238E27FC236}">
                <a16:creationId xmlns:a16="http://schemas.microsoft.com/office/drawing/2014/main" id="{B1F6EE20-013E-B3D6-D728-090F864E2275}"/>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18175"/>
          <a:stretch>
            <a:fillRect/>
          </a:stretch>
        </p:blipFill>
        <p:spPr bwMode="auto">
          <a:xfrm>
            <a:off x="9470253" y="5954911"/>
            <a:ext cx="2013381" cy="75010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9AF876D9-1104-45B5-7774-971F87B0F7C5}"/>
              </a:ext>
            </a:extLst>
          </p:cNvPr>
          <p:cNvPicPr>
            <a:picLocks noChangeAspect="1"/>
          </p:cNvPicPr>
          <p:nvPr/>
        </p:nvPicPr>
        <p:blipFill>
          <a:blip r:embed="rId9"/>
          <a:stretch>
            <a:fillRect/>
          </a:stretch>
        </p:blipFill>
        <p:spPr>
          <a:xfrm>
            <a:off x="9384204" y="5589283"/>
            <a:ext cx="2185480" cy="192322"/>
          </a:xfrm>
          <a:prstGeom prst="rect">
            <a:avLst/>
          </a:prstGeom>
        </p:spPr>
      </p:pic>
      <p:pic>
        <p:nvPicPr>
          <p:cNvPr id="20" name="Picture 19">
            <a:extLst>
              <a:ext uri="{FF2B5EF4-FFF2-40B4-BE49-F238E27FC236}">
                <a16:creationId xmlns:a16="http://schemas.microsoft.com/office/drawing/2014/main" id="{6FD9672B-1FA7-5B56-34C7-3724139725E1}"/>
              </a:ext>
            </a:extLst>
          </p:cNvPr>
          <p:cNvPicPr>
            <a:picLocks noChangeAspect="1"/>
          </p:cNvPicPr>
          <p:nvPr/>
        </p:nvPicPr>
        <p:blipFill>
          <a:blip r:embed="rId10"/>
          <a:stretch>
            <a:fillRect/>
          </a:stretch>
        </p:blipFill>
        <p:spPr>
          <a:xfrm>
            <a:off x="9277853" y="4860701"/>
            <a:ext cx="2398183" cy="681515"/>
          </a:xfrm>
          <a:prstGeom prst="rect">
            <a:avLst/>
          </a:prstGeom>
        </p:spPr>
      </p:pic>
      <p:sp>
        <p:nvSpPr>
          <p:cNvPr id="21" name="Title 3">
            <a:extLst>
              <a:ext uri="{FF2B5EF4-FFF2-40B4-BE49-F238E27FC236}">
                <a16:creationId xmlns:a16="http://schemas.microsoft.com/office/drawing/2014/main" id="{7CE29F58-A831-32F2-99C3-40F10801D9FF}"/>
              </a:ext>
            </a:extLst>
          </p:cNvPr>
          <p:cNvSpPr txBox="1">
            <a:spLocks/>
          </p:cNvSpPr>
          <p:nvPr/>
        </p:nvSpPr>
        <p:spPr>
          <a:xfrm>
            <a:off x="1392341" y="5125906"/>
            <a:ext cx="5856262" cy="573578"/>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000" b="0" i="0" kern="1200" spc="60" baseline="0">
                <a:solidFill>
                  <a:schemeClr val="accent1"/>
                </a:solidFill>
                <a:latin typeface="+mj-lt"/>
                <a:ea typeface="Open Sans Extrabold" panose="020B0606030504020204" pitchFamily="34" charset="0"/>
                <a:cs typeface="Microsoft New Tai Lue" panose="020B0502040204020203" pitchFamily="34" charset="0"/>
              </a:defRPr>
            </a:lvl1pPr>
          </a:lstStyle>
          <a:p>
            <a:r>
              <a:rPr lang="en-GB" sz="3200" b="1" dirty="0"/>
              <a:t>T</a:t>
            </a:r>
            <a:r>
              <a:rPr lang="en-US" altLang="zh-CN" sz="3200" b="1" dirty="0"/>
              <a:t>hank you for your attention</a:t>
            </a:r>
            <a:endParaRPr lang="en-GB" sz="3200" b="1" dirty="0"/>
          </a:p>
        </p:txBody>
      </p:sp>
      <p:pic>
        <p:nvPicPr>
          <p:cNvPr id="22" name="Picture 4" descr="Joan Alba - PhD candidate in Quantum ...">
            <a:extLst>
              <a:ext uri="{FF2B5EF4-FFF2-40B4-BE49-F238E27FC236}">
                <a16:creationId xmlns:a16="http://schemas.microsoft.com/office/drawing/2014/main" id="{515A7800-706A-A903-3277-3BAA7AB545EC}"/>
              </a:ext>
            </a:extLst>
          </p:cNvPr>
          <p:cNvPicPr>
            <a:picLocks noChangeAspect="1" noChangeArrowheads="1"/>
          </p:cNvPicPr>
          <p:nvPr/>
        </p:nvPicPr>
        <p:blipFill>
          <a:blip r:embed="rId11">
            <a:extLst>
              <a:ext uri="{BEBA8EAE-BF5A-486C-A8C5-ECC9F3942E4B}">
                <a14:imgProps xmlns:a14="http://schemas.microsoft.com/office/drawing/2010/main">
                  <a14:imgLayer r:embed="rId12">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7405852" y="1867429"/>
            <a:ext cx="1597376" cy="1597376"/>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2">
            <a:extLst>
              <a:ext uri="{FF2B5EF4-FFF2-40B4-BE49-F238E27FC236}">
                <a16:creationId xmlns:a16="http://schemas.microsoft.com/office/drawing/2014/main" id="{0C8993CC-1C6C-C068-1CD2-FF2498143C14}"/>
              </a:ext>
            </a:extLst>
          </p:cNvPr>
          <p:cNvPicPr>
            <a:picLocks noChangeAspect="1"/>
          </p:cNvPicPr>
          <p:nvPr/>
        </p:nvPicPr>
        <p:blipFill>
          <a:blip r:embed="rId7"/>
          <a:stretch>
            <a:fillRect/>
          </a:stretch>
        </p:blipFill>
        <p:spPr>
          <a:xfrm>
            <a:off x="8882078" y="2798631"/>
            <a:ext cx="577714" cy="562461"/>
          </a:xfrm>
          <a:prstGeom prst="rect">
            <a:avLst/>
          </a:prstGeom>
        </p:spPr>
      </p:pic>
      <p:sp>
        <p:nvSpPr>
          <p:cNvPr id="24" name="TextBox 23">
            <a:extLst>
              <a:ext uri="{FF2B5EF4-FFF2-40B4-BE49-F238E27FC236}">
                <a16:creationId xmlns:a16="http://schemas.microsoft.com/office/drawing/2014/main" id="{D1513B18-EEC9-E75B-5086-560DDF793CA9}"/>
              </a:ext>
            </a:extLst>
          </p:cNvPr>
          <p:cNvSpPr txBox="1"/>
          <p:nvPr/>
        </p:nvSpPr>
        <p:spPr>
          <a:xfrm>
            <a:off x="7679940" y="3475187"/>
            <a:ext cx="1091422" cy="307776"/>
          </a:xfrm>
          <a:prstGeom prst="rect">
            <a:avLst/>
          </a:prstGeom>
          <a:noFill/>
        </p:spPr>
        <p:txBody>
          <a:bodyPr wrap="square">
            <a:spAutoFit/>
          </a:bodyPr>
          <a:lstStyle/>
          <a:p>
            <a:r>
              <a:rPr lang="en-US" altLang="zh-CN" sz="1400" dirty="0">
                <a:latin typeface="Arial" panose="020B0604020202020204" pitchFamily="34" charset="0"/>
                <a:cs typeface="Arial" panose="020B0604020202020204" pitchFamily="34" charset="0"/>
              </a:rPr>
              <a:t>Joan Alba</a:t>
            </a:r>
            <a:endParaRPr lang="zh-CN" altLang="en-US" sz="1400" dirty="0">
              <a:latin typeface="Arial" panose="020B0604020202020204" pitchFamily="34" charset="0"/>
              <a:cs typeface="Arial" panose="020B0604020202020204" pitchFamily="34" charset="0"/>
            </a:endParaRPr>
          </a:p>
        </p:txBody>
      </p:sp>
      <p:pic>
        <p:nvPicPr>
          <p:cNvPr id="25" name="Picture 24">
            <a:extLst>
              <a:ext uri="{FF2B5EF4-FFF2-40B4-BE49-F238E27FC236}">
                <a16:creationId xmlns:a16="http://schemas.microsoft.com/office/drawing/2014/main" id="{B2B358F0-0741-BDD9-A07A-A6D2D02A4D6F}"/>
              </a:ext>
            </a:extLst>
          </p:cNvPr>
          <p:cNvPicPr>
            <a:picLocks noChangeAspect="1"/>
          </p:cNvPicPr>
          <p:nvPr/>
        </p:nvPicPr>
        <p:blipFill>
          <a:blip r:embed="rId7"/>
          <a:stretch>
            <a:fillRect/>
          </a:stretch>
        </p:blipFill>
        <p:spPr>
          <a:xfrm>
            <a:off x="3997034" y="2666117"/>
            <a:ext cx="577714" cy="562461"/>
          </a:xfrm>
          <a:prstGeom prst="rect">
            <a:avLst/>
          </a:prstGeom>
        </p:spPr>
      </p:pic>
      <p:pic>
        <p:nvPicPr>
          <p:cNvPr id="27" name="Picture 26">
            <a:extLst>
              <a:ext uri="{FF2B5EF4-FFF2-40B4-BE49-F238E27FC236}">
                <a16:creationId xmlns:a16="http://schemas.microsoft.com/office/drawing/2014/main" id="{ECC17E59-4FD4-3B36-9C54-9E3BD0D76707}"/>
              </a:ext>
            </a:extLst>
          </p:cNvPr>
          <p:cNvPicPr>
            <a:picLocks noChangeAspect="1"/>
          </p:cNvPicPr>
          <p:nvPr/>
        </p:nvPicPr>
        <p:blipFill>
          <a:blip r:embed="rId13"/>
          <a:srcRect t="18334" r="6569"/>
          <a:stretch>
            <a:fillRect/>
          </a:stretch>
        </p:blipFill>
        <p:spPr>
          <a:xfrm>
            <a:off x="245476" y="1658384"/>
            <a:ext cx="3526424" cy="2310876"/>
          </a:xfrm>
          <a:prstGeom prst="rect">
            <a:avLst/>
          </a:prstGeom>
        </p:spPr>
      </p:pic>
    </p:spTree>
    <p:extLst>
      <p:ext uri="{BB962C8B-B14F-4D97-AF65-F5344CB8AC3E}">
        <p14:creationId xmlns:p14="http://schemas.microsoft.com/office/powerpoint/2010/main" val="1078282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DB76CE-48FF-DBE8-F432-20952A4ADFB0}"/>
              </a:ext>
            </a:extLst>
          </p:cNvPr>
          <p:cNvSpPr>
            <a:spLocks noGrp="1"/>
          </p:cNvSpPr>
          <p:nvPr>
            <p:ph type="title"/>
          </p:nvPr>
        </p:nvSpPr>
        <p:spPr/>
        <p:txBody>
          <a:bodyPr/>
          <a:lstStyle/>
          <a:p>
            <a:endParaRPr lang="en-US"/>
          </a:p>
        </p:txBody>
      </p:sp>
      <p:sp>
        <p:nvSpPr>
          <p:cNvPr id="3" name="Date Placeholder 2">
            <a:extLst>
              <a:ext uri="{FF2B5EF4-FFF2-40B4-BE49-F238E27FC236}">
                <a16:creationId xmlns:a16="http://schemas.microsoft.com/office/drawing/2014/main" id="{20DFF53A-963B-151C-AD6C-27FF3889B76A}"/>
              </a:ext>
            </a:extLst>
          </p:cNvPr>
          <p:cNvSpPr>
            <a:spLocks noGrp="1"/>
          </p:cNvSpPr>
          <p:nvPr>
            <p:ph type="dt" sz="half" idx="10"/>
          </p:nvPr>
        </p:nvSpPr>
        <p:spPr/>
        <p:txBody>
          <a:bodyPr/>
          <a:lstStyle/>
          <a:p>
            <a:fld id="{CA98901C-AD74-491C-9322-C106FC5C099A}" type="datetime1">
              <a:rPr lang="en-GB" smtClean="0"/>
              <a:t>20/08/2026</a:t>
            </a:fld>
            <a:endParaRPr lang="en-GB" dirty="0"/>
          </a:p>
        </p:txBody>
      </p:sp>
      <p:sp>
        <p:nvSpPr>
          <p:cNvPr id="4" name="Slide Number Placeholder 3">
            <a:extLst>
              <a:ext uri="{FF2B5EF4-FFF2-40B4-BE49-F238E27FC236}">
                <a16:creationId xmlns:a16="http://schemas.microsoft.com/office/drawing/2014/main" id="{02C846D9-997C-8B12-4AA0-5AD8471DAE96}"/>
              </a:ext>
            </a:extLst>
          </p:cNvPr>
          <p:cNvSpPr>
            <a:spLocks noGrp="1"/>
          </p:cNvSpPr>
          <p:nvPr>
            <p:ph type="sldNum" sz="quarter" idx="12"/>
          </p:nvPr>
        </p:nvSpPr>
        <p:spPr/>
        <p:txBody>
          <a:bodyPr/>
          <a:lstStyle/>
          <a:p>
            <a:fld id="{091A926C-488A-4E3E-9C21-57CAA120E114}" type="slidenum">
              <a:rPr lang="en-GB" smtClean="0"/>
              <a:t>6</a:t>
            </a:fld>
            <a:endParaRPr lang="en-GB" dirty="0"/>
          </a:p>
        </p:txBody>
      </p:sp>
    </p:spTree>
    <p:extLst>
      <p:ext uri="{BB962C8B-B14F-4D97-AF65-F5344CB8AC3E}">
        <p14:creationId xmlns:p14="http://schemas.microsoft.com/office/powerpoint/2010/main" val="4610472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F1353-0607-6D00-DE71-B33CF451E9E3}"/>
              </a:ext>
            </a:extLst>
          </p:cNvPr>
          <p:cNvSpPr>
            <a:spLocks noGrp="1"/>
          </p:cNvSpPr>
          <p:nvPr>
            <p:ph type="title"/>
          </p:nvPr>
        </p:nvSpPr>
        <p:spPr/>
        <p:txBody>
          <a:bodyPr/>
          <a:lstStyle/>
          <a:p>
            <a:endParaRPr lang="en-US"/>
          </a:p>
        </p:txBody>
      </p:sp>
      <p:sp>
        <p:nvSpPr>
          <p:cNvPr id="3" name="Date Placeholder 2">
            <a:extLst>
              <a:ext uri="{FF2B5EF4-FFF2-40B4-BE49-F238E27FC236}">
                <a16:creationId xmlns:a16="http://schemas.microsoft.com/office/drawing/2014/main" id="{B473DF8A-488E-5902-F8C1-B6D48A858238}"/>
              </a:ext>
            </a:extLst>
          </p:cNvPr>
          <p:cNvSpPr>
            <a:spLocks noGrp="1"/>
          </p:cNvSpPr>
          <p:nvPr>
            <p:ph type="dt" sz="half" idx="10"/>
          </p:nvPr>
        </p:nvSpPr>
        <p:spPr/>
        <p:txBody>
          <a:bodyPr/>
          <a:lstStyle/>
          <a:p>
            <a:fld id="{CA98901C-AD74-491C-9322-C106FC5C099A}" type="datetime1">
              <a:rPr lang="en-GB" smtClean="0"/>
              <a:t>20/08/2026</a:t>
            </a:fld>
            <a:endParaRPr lang="en-GB" dirty="0"/>
          </a:p>
        </p:txBody>
      </p:sp>
      <p:sp>
        <p:nvSpPr>
          <p:cNvPr id="4" name="Slide Number Placeholder 3">
            <a:extLst>
              <a:ext uri="{FF2B5EF4-FFF2-40B4-BE49-F238E27FC236}">
                <a16:creationId xmlns:a16="http://schemas.microsoft.com/office/drawing/2014/main" id="{9AB2686F-3491-33A8-08F9-0ADB16816302}"/>
              </a:ext>
            </a:extLst>
          </p:cNvPr>
          <p:cNvSpPr>
            <a:spLocks noGrp="1"/>
          </p:cNvSpPr>
          <p:nvPr>
            <p:ph type="sldNum" sz="quarter" idx="12"/>
          </p:nvPr>
        </p:nvSpPr>
        <p:spPr/>
        <p:txBody>
          <a:bodyPr/>
          <a:lstStyle/>
          <a:p>
            <a:fld id="{091A926C-488A-4E3E-9C21-57CAA120E114}" type="slidenum">
              <a:rPr lang="en-GB" smtClean="0"/>
              <a:t>7</a:t>
            </a:fld>
            <a:endParaRPr lang="en-GB" dirty="0"/>
          </a:p>
        </p:txBody>
      </p:sp>
    </p:spTree>
    <p:extLst>
      <p:ext uri="{BB962C8B-B14F-4D97-AF65-F5344CB8AC3E}">
        <p14:creationId xmlns:p14="http://schemas.microsoft.com/office/powerpoint/2010/main" val="3932534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3FF4A22E-8023-86DF-4B23-284AEA88268F}"/>
              </a:ext>
            </a:extLst>
          </p:cNvPr>
          <p:cNvPicPr>
            <a:picLocks noChangeAspect="1"/>
          </p:cNvPicPr>
          <p:nvPr/>
        </p:nvPicPr>
        <p:blipFill>
          <a:blip r:embed="rId3"/>
          <a:stretch>
            <a:fillRect/>
          </a:stretch>
        </p:blipFill>
        <p:spPr>
          <a:xfrm>
            <a:off x="635048" y="1923942"/>
            <a:ext cx="3767314" cy="3175726"/>
          </a:xfrm>
          <a:prstGeom prst="rect">
            <a:avLst/>
          </a:prstGeom>
        </p:spPr>
      </p:pic>
      <p:sp>
        <p:nvSpPr>
          <p:cNvPr id="3" name="Date Placeholder 2">
            <a:extLst>
              <a:ext uri="{FF2B5EF4-FFF2-40B4-BE49-F238E27FC236}">
                <a16:creationId xmlns:a16="http://schemas.microsoft.com/office/drawing/2014/main" id="{AA364982-0EE9-8878-A10E-8191EC777509}"/>
              </a:ext>
            </a:extLst>
          </p:cNvPr>
          <p:cNvSpPr>
            <a:spLocks noGrp="1"/>
          </p:cNvSpPr>
          <p:nvPr>
            <p:ph type="dt" sz="half" idx="10"/>
          </p:nvPr>
        </p:nvSpPr>
        <p:spPr/>
        <p:txBody>
          <a:bodyPr/>
          <a:lstStyle/>
          <a:p>
            <a:fld id="{CA98901C-AD74-491C-9322-C106FC5C099A}" type="datetime1">
              <a:rPr lang="en-GB" smtClean="0"/>
              <a:t>20/08/2026</a:t>
            </a:fld>
            <a:endParaRPr lang="en-GB" dirty="0"/>
          </a:p>
        </p:txBody>
      </p:sp>
      <p:sp>
        <p:nvSpPr>
          <p:cNvPr id="4" name="Slide Number Placeholder 3">
            <a:extLst>
              <a:ext uri="{FF2B5EF4-FFF2-40B4-BE49-F238E27FC236}">
                <a16:creationId xmlns:a16="http://schemas.microsoft.com/office/drawing/2014/main" id="{E290F54D-2997-C988-424D-C2881287B123}"/>
              </a:ext>
            </a:extLst>
          </p:cNvPr>
          <p:cNvSpPr>
            <a:spLocks noGrp="1"/>
          </p:cNvSpPr>
          <p:nvPr>
            <p:ph type="sldNum" sz="quarter" idx="12"/>
          </p:nvPr>
        </p:nvSpPr>
        <p:spPr/>
        <p:txBody>
          <a:bodyPr/>
          <a:lstStyle/>
          <a:p>
            <a:fld id="{091A926C-488A-4E3E-9C21-57CAA120E114}" type="slidenum">
              <a:rPr lang="en-GB" smtClean="0"/>
              <a:t>8</a:t>
            </a:fld>
            <a:endParaRPr lang="en-GB" dirty="0"/>
          </a:p>
        </p:txBody>
      </p:sp>
      <p:sp>
        <p:nvSpPr>
          <p:cNvPr id="6" name="文本框 36">
            <a:extLst>
              <a:ext uri="{FF2B5EF4-FFF2-40B4-BE49-F238E27FC236}">
                <a16:creationId xmlns:a16="http://schemas.microsoft.com/office/drawing/2014/main" id="{36B437BA-BA0C-55DF-CB65-35468F3D7299}"/>
              </a:ext>
            </a:extLst>
          </p:cNvPr>
          <p:cNvSpPr txBox="1"/>
          <p:nvPr/>
        </p:nvSpPr>
        <p:spPr>
          <a:xfrm>
            <a:off x="5080044" y="1445304"/>
            <a:ext cx="2417114" cy="408623"/>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lvl="0">
              <a:spcBef>
                <a:spcPct val="0"/>
              </a:spcBef>
              <a:defRPr/>
            </a:pPr>
            <a:r>
              <a:rPr lang="en-US" altLang="zh-CN" b="1" i="1" dirty="0">
                <a:solidFill>
                  <a:srgbClr val="0000FE"/>
                </a:solidFill>
                <a:latin typeface="Arial" panose="020B0604020202020204" pitchFamily="34" charset="0"/>
                <a:cs typeface="Arial" panose="020B0604020202020204" pitchFamily="34" charset="0"/>
              </a:rPr>
              <a:t>p</a:t>
            </a:r>
            <a:r>
              <a:rPr lang="en-US" b="1" dirty="0">
                <a:solidFill>
                  <a:srgbClr val="0000FE"/>
                </a:solidFill>
                <a:latin typeface="Arial" panose="020B0604020202020204" pitchFamily="34" charset="0"/>
                <a:cs typeface="Arial" panose="020B0604020202020204" pitchFamily="34" charset="0"/>
              </a:rPr>
              <a:t>-shell </a:t>
            </a:r>
            <a:r>
              <a:rPr lang="en-US" altLang="zh-CN" b="1" dirty="0">
                <a:solidFill>
                  <a:srgbClr val="0000FE"/>
                </a:solidFill>
                <a:latin typeface="Arial" panose="020B0604020202020204" pitchFamily="34" charset="0"/>
                <a:cs typeface="Arial" panose="020B0604020202020204" pitchFamily="34" charset="0"/>
              </a:rPr>
              <a:t>spectrum</a:t>
            </a:r>
            <a:r>
              <a:rPr lang="en-US" b="1" dirty="0">
                <a:solidFill>
                  <a:srgbClr val="0000FE"/>
                </a:solidFill>
                <a:latin typeface="Arial" panose="020B0604020202020204" pitchFamily="34" charset="0"/>
                <a:cs typeface="Arial" panose="020B0604020202020204" pitchFamily="34" charset="0"/>
              </a:rPr>
              <a:t> </a:t>
            </a:r>
            <a:endParaRPr lang="en-US" dirty="0">
              <a:solidFill>
                <a:srgbClr val="0000FE"/>
              </a:solidFill>
              <a:latin typeface="Arial" panose="020B0604020202020204" pitchFamily="34" charset="0"/>
              <a:cs typeface="Arial" panose="020B0604020202020204" pitchFamily="34" charset="0"/>
            </a:endParaRPr>
          </a:p>
        </p:txBody>
      </p:sp>
      <p:sp>
        <p:nvSpPr>
          <p:cNvPr id="15" name="&quot;Not Allowed&quot; Symbol 14">
            <a:extLst>
              <a:ext uri="{FF2B5EF4-FFF2-40B4-BE49-F238E27FC236}">
                <a16:creationId xmlns:a16="http://schemas.microsoft.com/office/drawing/2014/main" id="{F44EB3EF-2DB7-EE3C-CBE5-0F82301A5D6A}"/>
              </a:ext>
            </a:extLst>
          </p:cNvPr>
          <p:cNvSpPr/>
          <p:nvPr/>
        </p:nvSpPr>
        <p:spPr>
          <a:xfrm>
            <a:off x="2304288" y="2764613"/>
            <a:ext cx="295789" cy="306918"/>
          </a:xfrm>
          <a:prstGeom prst="noSmoking">
            <a:avLst>
              <a:gd name="adj" fmla="val 8300"/>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Microsoft New Tai Lue"/>
              <a:ea typeface="+mn-ea"/>
              <a:cs typeface="+mn-cs"/>
            </a:endParaRPr>
          </a:p>
        </p:txBody>
      </p:sp>
      <p:sp>
        <p:nvSpPr>
          <p:cNvPr id="169" name="Title 3">
            <a:extLst>
              <a:ext uri="{FF2B5EF4-FFF2-40B4-BE49-F238E27FC236}">
                <a16:creationId xmlns:a16="http://schemas.microsoft.com/office/drawing/2014/main" id="{5CCC6D5C-4C65-C1FE-0748-D412C2350D83}"/>
              </a:ext>
            </a:extLst>
          </p:cNvPr>
          <p:cNvSpPr txBox="1">
            <a:spLocks/>
          </p:cNvSpPr>
          <p:nvPr/>
        </p:nvSpPr>
        <p:spPr>
          <a:xfrm>
            <a:off x="220714" y="528034"/>
            <a:ext cx="11971285" cy="864858"/>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000" b="0" i="0" kern="1200" spc="60" baseline="0">
                <a:solidFill>
                  <a:schemeClr val="accent1"/>
                </a:solidFill>
                <a:latin typeface="+mj-lt"/>
                <a:ea typeface="Open Sans Extrabold" panose="020B0606030504020204" pitchFamily="34" charset="0"/>
                <a:cs typeface="Microsoft New Tai Lue" panose="020B0502040204020203" pitchFamily="34" charset="0"/>
              </a:defRPr>
            </a:lvl1pPr>
          </a:lstStyle>
          <a:p>
            <a:r>
              <a:rPr lang="en-US" sz="2800" b="1" dirty="0"/>
              <a:t>1)  imperfect directionality in Faraday config</a:t>
            </a:r>
            <a:endParaRPr lang="en-GB" sz="2800" b="1" dirty="0"/>
          </a:p>
        </p:txBody>
      </p:sp>
      <p:sp>
        <p:nvSpPr>
          <p:cNvPr id="179" name="文本框 36">
            <a:extLst>
              <a:ext uri="{FF2B5EF4-FFF2-40B4-BE49-F238E27FC236}">
                <a16:creationId xmlns:a16="http://schemas.microsoft.com/office/drawing/2014/main" id="{D48B918A-D99E-7BC4-2686-FD700CDBF60E}"/>
              </a:ext>
            </a:extLst>
          </p:cNvPr>
          <p:cNvSpPr txBox="1"/>
          <p:nvPr/>
        </p:nvSpPr>
        <p:spPr>
          <a:xfrm>
            <a:off x="78029" y="4084398"/>
            <a:ext cx="887572" cy="374571"/>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lvl="0">
              <a:spcBef>
                <a:spcPct val="0"/>
              </a:spcBef>
              <a:defRPr/>
            </a:pPr>
            <a:r>
              <a:rPr lang="en-US" sz="1600" b="1" dirty="0">
                <a:solidFill>
                  <a:srgbClr val="FF0000"/>
                </a:solidFill>
                <a:latin typeface="Arial" panose="020B0604020202020204" pitchFamily="34" charset="0"/>
                <a:cs typeface="Arial" panose="020B0604020202020204" pitchFamily="34" charset="0"/>
              </a:rPr>
              <a:t>Port A</a:t>
            </a:r>
          </a:p>
        </p:txBody>
      </p:sp>
      <p:sp>
        <p:nvSpPr>
          <p:cNvPr id="180" name="文本框 36">
            <a:extLst>
              <a:ext uri="{FF2B5EF4-FFF2-40B4-BE49-F238E27FC236}">
                <a16:creationId xmlns:a16="http://schemas.microsoft.com/office/drawing/2014/main" id="{0B7B5035-C236-DC9D-832F-E6695C754B4F}"/>
              </a:ext>
            </a:extLst>
          </p:cNvPr>
          <p:cNvSpPr txBox="1"/>
          <p:nvPr/>
        </p:nvSpPr>
        <p:spPr>
          <a:xfrm>
            <a:off x="3342009" y="4934058"/>
            <a:ext cx="1580433" cy="646986"/>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lvl="0">
              <a:spcBef>
                <a:spcPct val="0"/>
              </a:spcBef>
              <a:defRPr/>
            </a:pPr>
            <a:r>
              <a:rPr lang="en-US" sz="1600" b="1" dirty="0">
                <a:solidFill>
                  <a:srgbClr val="00B0F0"/>
                </a:solidFill>
                <a:latin typeface="Arial" panose="020B0604020202020204" pitchFamily="34" charset="0"/>
                <a:cs typeface="Arial" panose="020B0604020202020204" pitchFamily="34" charset="0"/>
              </a:rPr>
              <a:t>Port B (collection)</a:t>
            </a:r>
          </a:p>
        </p:txBody>
      </p:sp>
      <mc:AlternateContent xmlns:mc="http://schemas.openxmlformats.org/markup-compatibility/2006">
        <mc:Choice xmlns:a14="http://schemas.microsoft.com/office/drawing/2010/main" Requires="a14">
          <p:sp>
            <p:nvSpPr>
              <p:cNvPr id="12" name="文本框 36">
                <a:extLst>
                  <a:ext uri="{FF2B5EF4-FFF2-40B4-BE49-F238E27FC236}">
                    <a16:creationId xmlns:a16="http://schemas.microsoft.com/office/drawing/2014/main" id="{0C884419-0633-4CB6-7B7D-6264A7FAD4A8}"/>
                  </a:ext>
                </a:extLst>
              </p:cNvPr>
              <p:cNvSpPr txBox="1"/>
              <p:nvPr/>
            </p:nvSpPr>
            <p:spPr>
              <a:xfrm>
                <a:off x="8726972" y="1433233"/>
                <a:ext cx="3001201" cy="715089"/>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lvl="0"/>
                <a:r>
                  <a:rPr lang="en-US" b="1" dirty="0">
                    <a:solidFill>
                      <a:srgbClr val="0000FE"/>
                    </a:solidFill>
                    <a:latin typeface="Arial" panose="020B0604020202020204" pitchFamily="34" charset="0"/>
                    <a:cs typeface="Arial" panose="020B0604020202020204" pitchFamily="34" charset="0"/>
                  </a:rPr>
                  <a:t>Directionality (</a:t>
                </a:r>
                <a14:m>
                  <m:oMath xmlns:m="http://schemas.openxmlformats.org/officeDocument/2006/math">
                    <m:sSub>
                      <m:sSubPr>
                        <m:ctrlPr>
                          <a:rPr lang="en-US" altLang="zh-CN" b="1" dirty="0">
                            <a:solidFill>
                              <a:srgbClr val="0000FE"/>
                            </a:solidFill>
                            <a:latin typeface="Cambria Math" panose="02040503050406030204" pitchFamily="18" charset="0"/>
                            <a:cs typeface="Arial" panose="020B0604020202020204" pitchFamily="34" charset="0"/>
                          </a:rPr>
                        </m:ctrlPr>
                      </m:sSubPr>
                      <m:e>
                        <m:r>
                          <a:rPr lang="en-US" altLang="zh-CN" b="1" dirty="0">
                            <a:solidFill>
                              <a:srgbClr val="0000FE"/>
                            </a:solidFill>
                            <a:latin typeface="Cambria Math" panose="02040503050406030204" pitchFamily="18" charset="0"/>
                            <a:cs typeface="Arial" panose="020B0604020202020204" pitchFamily="34" charset="0"/>
                          </a:rPr>
                          <m:t>𝑺</m:t>
                        </m:r>
                      </m:e>
                      <m:sub>
                        <m:r>
                          <a:rPr lang="en-US" altLang="zh-CN" b="1" dirty="0">
                            <a:solidFill>
                              <a:srgbClr val="0000FE"/>
                            </a:solidFill>
                            <a:latin typeface="Cambria Math" panose="02040503050406030204" pitchFamily="18" charset="0"/>
                            <a:cs typeface="Arial" panose="020B0604020202020204" pitchFamily="34" charset="0"/>
                          </a:rPr>
                          <m:t>𝟑</m:t>
                        </m:r>
                      </m:sub>
                    </m:sSub>
                  </m:oMath>
                </a14:m>
                <a:r>
                  <a:rPr lang="en-US" b="1" dirty="0">
                    <a:solidFill>
                      <a:srgbClr val="0000FE"/>
                    </a:solidFill>
                    <a:latin typeface="Arial" panose="020B0604020202020204" pitchFamily="34" charset="0"/>
                    <a:cs typeface="Arial" panose="020B0604020202020204" pitchFamily="34" charset="0"/>
                  </a:rPr>
                  <a:t>)~</a:t>
                </a:r>
                <a:r>
                  <a:rPr lang="en-US" altLang="zh-CN" b="1" dirty="0">
                    <a:solidFill>
                      <a:srgbClr val="0000FE"/>
                    </a:solidFill>
                    <a:latin typeface="Arial" panose="020B0604020202020204" pitchFamily="34" charset="0"/>
                    <a:cs typeface="Arial" panose="020B0604020202020204" pitchFamily="34" charset="0"/>
                  </a:rPr>
                  <a:t>69%</a:t>
                </a:r>
              </a:p>
              <a:p>
                <a:pPr lvl="0">
                  <a:spcBef>
                    <a:spcPct val="0"/>
                  </a:spcBef>
                  <a:defRPr/>
                </a:pPr>
                <a:endParaRPr lang="en-US" dirty="0">
                  <a:solidFill>
                    <a:srgbClr val="0000FE"/>
                  </a:solidFill>
                  <a:latin typeface="Arial" panose="020B0604020202020204" pitchFamily="34" charset="0"/>
                  <a:cs typeface="Arial" panose="020B0604020202020204" pitchFamily="34" charset="0"/>
                </a:endParaRPr>
              </a:p>
            </p:txBody>
          </p:sp>
        </mc:Choice>
        <mc:Fallback>
          <p:sp>
            <p:nvSpPr>
              <p:cNvPr id="12" name="文本框 36">
                <a:extLst>
                  <a:ext uri="{FF2B5EF4-FFF2-40B4-BE49-F238E27FC236}">
                    <a16:creationId xmlns:a16="http://schemas.microsoft.com/office/drawing/2014/main" id="{0C884419-0633-4CB6-7B7D-6264A7FAD4A8}"/>
                  </a:ext>
                </a:extLst>
              </p:cNvPr>
              <p:cNvSpPr txBox="1">
                <a:spLocks noRot="1" noChangeAspect="1" noMove="1" noResize="1" noEditPoints="1" noAdjustHandles="1" noChangeArrowheads="1" noChangeShapeType="1" noTextEdit="1"/>
              </p:cNvSpPr>
              <p:nvPr/>
            </p:nvSpPr>
            <p:spPr>
              <a:xfrm>
                <a:off x="8726972" y="1433233"/>
                <a:ext cx="3001201" cy="715089"/>
              </a:xfrm>
              <a:prstGeom prst="roundRect">
                <a:avLst/>
              </a:prstGeom>
              <a:blipFill>
                <a:blip r:embed="rId4"/>
                <a:stretch>
                  <a:fillRect l="-610"/>
                </a:stretch>
              </a:blipFill>
              <a:ln>
                <a:noFill/>
              </a:ln>
            </p:spPr>
            <p:txBody>
              <a:bodyPr/>
              <a:lstStyle/>
              <a:p>
                <a:r>
                  <a:rPr lang="en-US">
                    <a:noFill/>
                  </a:rPr>
                  <a:t> </a:t>
                </a:r>
              </a:p>
            </p:txBody>
          </p:sp>
        </mc:Fallback>
      </mc:AlternateContent>
      <p:sp>
        <p:nvSpPr>
          <p:cNvPr id="2" name="AutoShape 2" descr="Figure 1: Illustration of basic chiral photon–emitter processes.">
            <a:extLst>
              <a:ext uri="{FF2B5EF4-FFF2-40B4-BE49-F238E27FC236}">
                <a16:creationId xmlns:a16="http://schemas.microsoft.com/office/drawing/2014/main" id="{E5A8D4C3-DF8B-63E6-DA46-82693E78E6C6}"/>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4" name="Picture 13">
            <a:extLst>
              <a:ext uri="{FF2B5EF4-FFF2-40B4-BE49-F238E27FC236}">
                <a16:creationId xmlns:a16="http://schemas.microsoft.com/office/drawing/2014/main" id="{C8564A8C-D452-7D5D-7C98-A22CD695F459}"/>
              </a:ext>
            </a:extLst>
          </p:cNvPr>
          <p:cNvPicPr>
            <a:picLocks noChangeAspect="1"/>
          </p:cNvPicPr>
          <p:nvPr/>
        </p:nvPicPr>
        <p:blipFill>
          <a:blip r:embed="rId5"/>
          <a:stretch>
            <a:fillRect/>
          </a:stretch>
        </p:blipFill>
        <p:spPr>
          <a:xfrm>
            <a:off x="135565" y="5121891"/>
            <a:ext cx="1580433" cy="1622390"/>
          </a:xfrm>
          <a:prstGeom prst="rect">
            <a:avLst/>
          </a:prstGeom>
        </p:spPr>
      </p:pic>
      <p:sp>
        <p:nvSpPr>
          <p:cNvPr id="17" name="TextBox 16">
            <a:extLst>
              <a:ext uri="{FF2B5EF4-FFF2-40B4-BE49-F238E27FC236}">
                <a16:creationId xmlns:a16="http://schemas.microsoft.com/office/drawing/2014/main" id="{4B8F6FBA-F0AD-F6BA-14DF-6010E01FB538}"/>
              </a:ext>
            </a:extLst>
          </p:cNvPr>
          <p:cNvSpPr txBox="1"/>
          <p:nvPr/>
        </p:nvSpPr>
        <p:spPr>
          <a:xfrm>
            <a:off x="1847116" y="5990893"/>
            <a:ext cx="2196573" cy="369332"/>
          </a:xfrm>
          <a:prstGeom prst="rect">
            <a:avLst/>
          </a:prstGeom>
          <a:noFill/>
        </p:spPr>
        <p:txBody>
          <a:bodyPr wrap="square">
            <a:spAutoFit/>
          </a:bodyPr>
          <a:lstStyle/>
          <a:p>
            <a:r>
              <a:rPr lang="en-US" b="1" dirty="0"/>
              <a:t>quantum memory</a:t>
            </a:r>
          </a:p>
        </p:txBody>
      </p:sp>
      <p:sp>
        <p:nvSpPr>
          <p:cNvPr id="19" name="TextBox 18">
            <a:extLst>
              <a:ext uri="{FF2B5EF4-FFF2-40B4-BE49-F238E27FC236}">
                <a16:creationId xmlns:a16="http://schemas.microsoft.com/office/drawing/2014/main" id="{AD570BC0-F287-4EB4-7C1B-9E2A65C2AEE1}"/>
              </a:ext>
            </a:extLst>
          </p:cNvPr>
          <p:cNvSpPr txBox="1"/>
          <p:nvPr/>
        </p:nvSpPr>
        <p:spPr>
          <a:xfrm>
            <a:off x="2006" y="6596715"/>
            <a:ext cx="2302282" cy="292388"/>
          </a:xfrm>
          <a:prstGeom prst="rect">
            <a:avLst/>
          </a:prstGeom>
          <a:noFill/>
        </p:spPr>
        <p:txBody>
          <a:bodyPr wrap="square">
            <a:spAutoFit/>
          </a:bodyPr>
          <a:lstStyle/>
          <a:p>
            <a:r>
              <a:rPr lang="en-US" sz="1300" b="0" i="1" dirty="0">
                <a:solidFill>
                  <a:srgbClr val="222222"/>
                </a:solidFill>
                <a:effectLst/>
                <a:latin typeface="-apple-system"/>
              </a:rPr>
              <a:t>Nature</a:t>
            </a:r>
            <a:r>
              <a:rPr lang="en-US" sz="1300" b="0" i="0" dirty="0">
                <a:solidFill>
                  <a:srgbClr val="222222"/>
                </a:solidFill>
                <a:effectLst/>
                <a:latin typeface="-apple-system"/>
              </a:rPr>
              <a:t> </a:t>
            </a:r>
            <a:r>
              <a:rPr lang="en-US" sz="1300" b="1" i="0" dirty="0">
                <a:solidFill>
                  <a:srgbClr val="222222"/>
                </a:solidFill>
                <a:effectLst/>
                <a:latin typeface="-apple-system"/>
              </a:rPr>
              <a:t>541</a:t>
            </a:r>
            <a:r>
              <a:rPr lang="en-US" sz="1300" b="0" i="0" dirty="0">
                <a:solidFill>
                  <a:srgbClr val="222222"/>
                </a:solidFill>
                <a:effectLst/>
                <a:latin typeface="-apple-system"/>
              </a:rPr>
              <a:t>, 473–480 (2017)</a:t>
            </a:r>
            <a:endParaRPr lang="en-US" sz="1300" dirty="0"/>
          </a:p>
        </p:txBody>
      </p:sp>
      <p:pic>
        <p:nvPicPr>
          <p:cNvPr id="20" name="Picture 19">
            <a:extLst>
              <a:ext uri="{FF2B5EF4-FFF2-40B4-BE49-F238E27FC236}">
                <a16:creationId xmlns:a16="http://schemas.microsoft.com/office/drawing/2014/main" id="{2B0B8D42-67A0-21F1-52C0-880C37DA6C2B}"/>
              </a:ext>
            </a:extLst>
          </p:cNvPr>
          <p:cNvPicPr>
            <a:picLocks noChangeAspect="1"/>
          </p:cNvPicPr>
          <p:nvPr/>
        </p:nvPicPr>
        <p:blipFill>
          <a:blip r:embed="rId6"/>
          <a:stretch>
            <a:fillRect/>
          </a:stretch>
        </p:blipFill>
        <p:spPr>
          <a:xfrm>
            <a:off x="4609023" y="2006813"/>
            <a:ext cx="7021236" cy="3201292"/>
          </a:xfrm>
          <a:prstGeom prst="rect">
            <a:avLst/>
          </a:prstGeom>
        </p:spPr>
      </p:pic>
      <p:pic>
        <p:nvPicPr>
          <p:cNvPr id="22" name="Picture 21">
            <a:extLst>
              <a:ext uri="{FF2B5EF4-FFF2-40B4-BE49-F238E27FC236}">
                <a16:creationId xmlns:a16="http://schemas.microsoft.com/office/drawing/2014/main" id="{A38E6393-5C6E-DFEC-21E1-ABBC939A49C9}"/>
              </a:ext>
            </a:extLst>
          </p:cNvPr>
          <p:cNvPicPr>
            <a:picLocks noChangeAspect="1"/>
          </p:cNvPicPr>
          <p:nvPr/>
        </p:nvPicPr>
        <p:blipFill>
          <a:blip r:embed="rId7"/>
          <a:stretch>
            <a:fillRect/>
          </a:stretch>
        </p:blipFill>
        <p:spPr>
          <a:xfrm>
            <a:off x="8726972" y="5512453"/>
            <a:ext cx="2714625" cy="704850"/>
          </a:xfrm>
          <a:prstGeom prst="rect">
            <a:avLst/>
          </a:prstGeom>
        </p:spPr>
      </p:pic>
      <p:sp>
        <p:nvSpPr>
          <p:cNvPr id="5" name="TextBox 4">
            <a:extLst>
              <a:ext uri="{FF2B5EF4-FFF2-40B4-BE49-F238E27FC236}">
                <a16:creationId xmlns:a16="http://schemas.microsoft.com/office/drawing/2014/main" id="{D7BF689E-8D98-AB64-3DF5-8066A6B9C2F8}"/>
              </a:ext>
            </a:extLst>
          </p:cNvPr>
          <p:cNvSpPr txBox="1"/>
          <p:nvPr/>
        </p:nvSpPr>
        <p:spPr>
          <a:xfrm>
            <a:off x="4732285" y="6596715"/>
            <a:ext cx="2455695" cy="276999"/>
          </a:xfrm>
          <a:prstGeom prst="rect">
            <a:avLst/>
          </a:prstGeom>
          <a:noFill/>
        </p:spPr>
        <p:txBody>
          <a:bodyPr wrap="square">
            <a:spAutoFit/>
          </a:bodyPr>
          <a:lstStyle/>
          <a:p>
            <a:r>
              <a:rPr lang="en-US" sz="1200" b="1" i="1" dirty="0">
                <a:latin typeface="Segoe UI Semibold" panose="020B0702040204020203" pitchFamily="34" charset="0"/>
                <a:ea typeface="微软雅黑" panose="020B0503020204020204" pitchFamily="34" charset="-122"/>
                <a:cs typeface="Segoe UI Semibold" panose="020B0702040204020203" pitchFamily="34" charset="0"/>
              </a:rPr>
              <a:t>Shikai Liu, et al. </a:t>
            </a:r>
            <a:r>
              <a:rPr lang="en-US" sz="1200" b="1" i="1" dirty="0">
                <a:latin typeface="Arial" panose="020B0604020202020204" pitchFamily="34" charset="0"/>
                <a:ea typeface="微软雅黑" panose="020B0503020204020204" pitchFamily="34" charset="-122"/>
                <a:cs typeface="Arial" panose="020B0604020202020204" pitchFamily="34" charset="0"/>
              </a:rPr>
              <a:t>In preparation</a:t>
            </a:r>
            <a:endParaRPr lang="en-US" sz="1400" dirty="0"/>
          </a:p>
        </p:txBody>
      </p:sp>
    </p:spTree>
    <p:extLst>
      <p:ext uri="{BB962C8B-B14F-4D97-AF65-F5344CB8AC3E}">
        <p14:creationId xmlns:p14="http://schemas.microsoft.com/office/powerpoint/2010/main" val="3455798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225875E-09A6-6059-EF6F-C536471CAD0B}"/>
              </a:ext>
            </a:extLst>
          </p:cNvPr>
          <p:cNvPicPr>
            <a:picLocks noChangeAspect="1"/>
          </p:cNvPicPr>
          <p:nvPr/>
        </p:nvPicPr>
        <p:blipFill>
          <a:blip r:embed="rId3"/>
          <a:stretch>
            <a:fillRect/>
          </a:stretch>
        </p:blipFill>
        <p:spPr>
          <a:xfrm>
            <a:off x="25172" y="1212738"/>
            <a:ext cx="3486001" cy="5477305"/>
          </a:xfrm>
          <a:prstGeom prst="rect">
            <a:avLst/>
          </a:prstGeom>
        </p:spPr>
      </p:pic>
      <p:sp>
        <p:nvSpPr>
          <p:cNvPr id="3" name="Date Placeholder 2">
            <a:extLst>
              <a:ext uri="{FF2B5EF4-FFF2-40B4-BE49-F238E27FC236}">
                <a16:creationId xmlns:a16="http://schemas.microsoft.com/office/drawing/2014/main" id="{50EC1855-723D-4441-D97E-E2381A5C92B4}"/>
              </a:ext>
            </a:extLst>
          </p:cNvPr>
          <p:cNvSpPr>
            <a:spLocks noGrp="1"/>
          </p:cNvSpPr>
          <p:nvPr>
            <p:ph type="dt" sz="half" idx="10"/>
          </p:nvPr>
        </p:nvSpPr>
        <p:spPr/>
        <p:txBody>
          <a:bodyPr/>
          <a:lstStyle/>
          <a:p>
            <a:fld id="{CA98901C-AD74-491C-9322-C106FC5C099A}" type="datetime1">
              <a:rPr lang="en-GB" smtClean="0"/>
              <a:t>20/08/2026</a:t>
            </a:fld>
            <a:endParaRPr lang="en-GB" dirty="0"/>
          </a:p>
        </p:txBody>
      </p:sp>
      <p:sp>
        <p:nvSpPr>
          <p:cNvPr id="4" name="Slide Number Placeholder 3">
            <a:extLst>
              <a:ext uri="{FF2B5EF4-FFF2-40B4-BE49-F238E27FC236}">
                <a16:creationId xmlns:a16="http://schemas.microsoft.com/office/drawing/2014/main" id="{DC51D9C8-8044-28F6-741F-58F531D7C666}"/>
              </a:ext>
            </a:extLst>
          </p:cNvPr>
          <p:cNvSpPr>
            <a:spLocks noGrp="1"/>
          </p:cNvSpPr>
          <p:nvPr>
            <p:ph type="sldNum" sz="quarter" idx="12"/>
          </p:nvPr>
        </p:nvSpPr>
        <p:spPr/>
        <p:txBody>
          <a:bodyPr/>
          <a:lstStyle/>
          <a:p>
            <a:fld id="{091A926C-488A-4E3E-9C21-57CAA120E114}" type="slidenum">
              <a:rPr lang="en-GB" smtClean="0"/>
              <a:t>9</a:t>
            </a:fld>
            <a:endParaRPr lang="en-GB" dirty="0"/>
          </a:p>
        </p:txBody>
      </p:sp>
      <p:sp>
        <p:nvSpPr>
          <p:cNvPr id="5" name="Title 3">
            <a:extLst>
              <a:ext uri="{FF2B5EF4-FFF2-40B4-BE49-F238E27FC236}">
                <a16:creationId xmlns:a16="http://schemas.microsoft.com/office/drawing/2014/main" id="{E976A75C-0728-5A06-2D3A-B1EE1D1211A3}"/>
              </a:ext>
            </a:extLst>
          </p:cNvPr>
          <p:cNvSpPr txBox="1">
            <a:spLocks/>
          </p:cNvSpPr>
          <p:nvPr/>
        </p:nvSpPr>
        <p:spPr>
          <a:xfrm>
            <a:off x="229103" y="482276"/>
            <a:ext cx="10100008" cy="864858"/>
          </a:xfrm>
          <a:prstGeom prst="rect">
            <a:avLst/>
          </a:prstGeom>
        </p:spPr>
        <p:txBody>
          <a:bodyPr vert="horz" lIns="0" tIns="0" rIns="0" bIns="0" rtlCol="0" anchor="t" anchorCtr="0">
            <a:noAutofit/>
          </a:bodyPr>
          <a:lstStyle>
            <a:lvl1pPr algn="l" defTabSz="914400" rtl="0" eaLnBrk="1" latinLnBrk="0" hangingPunct="1">
              <a:lnSpc>
                <a:spcPct val="100000"/>
              </a:lnSpc>
              <a:spcBef>
                <a:spcPct val="0"/>
              </a:spcBef>
              <a:buNone/>
              <a:defRPr sz="3000" b="0" i="0" kern="1200" spc="60" baseline="0">
                <a:solidFill>
                  <a:schemeClr val="accent1"/>
                </a:solidFill>
                <a:latin typeface="+mj-lt"/>
                <a:ea typeface="Open Sans Extrabold" panose="020B0606030504020204" pitchFamily="34" charset="0"/>
                <a:cs typeface="Microsoft New Tai Lue" panose="020B0502040204020203" pitchFamily="34" charset="0"/>
              </a:defRPr>
            </a:lvl1pPr>
          </a:lstStyle>
          <a:p>
            <a:r>
              <a:rPr lang="en-US" altLang="zh-CN" sz="2800" b="1" dirty="0">
                <a:latin typeface="+mn-lt"/>
                <a:cs typeface="Arial" panose="020B0604020202020204" pitchFamily="34" charset="0"/>
              </a:rPr>
              <a:t>Engineer dipoles by rotating B-field angle (oblique)</a:t>
            </a:r>
            <a:endParaRPr lang="en-GB" sz="2800" b="1" dirty="0">
              <a:latin typeface="+mn-lt"/>
              <a:cs typeface="Arial" panose="020B0604020202020204" pitchFamily="34" charset="0"/>
            </a:endParaRPr>
          </a:p>
        </p:txBody>
      </p:sp>
      <mc:AlternateContent xmlns:mc="http://schemas.openxmlformats.org/markup-compatibility/2006" xmlns:a14="http://schemas.microsoft.com/office/drawing/2010/main">
        <mc:Choice Requires="a14">
          <p:sp>
            <p:nvSpPr>
              <p:cNvPr id="28" name="文本框 36">
                <a:extLst>
                  <a:ext uri="{FF2B5EF4-FFF2-40B4-BE49-F238E27FC236}">
                    <a16:creationId xmlns:a16="http://schemas.microsoft.com/office/drawing/2014/main" id="{A7CA9DE3-310B-0ADF-CFAE-73BCD0B79D1B}"/>
                  </a:ext>
                </a:extLst>
              </p:cNvPr>
              <p:cNvSpPr txBox="1"/>
              <p:nvPr/>
            </p:nvSpPr>
            <p:spPr>
              <a:xfrm>
                <a:off x="229104" y="900276"/>
                <a:ext cx="6478219" cy="408623"/>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lvl="0">
                  <a:spcBef>
                    <a:spcPct val="0"/>
                  </a:spcBef>
                  <a:defRPr/>
                </a:pPr>
                <a:r>
                  <a:rPr lang="en-US" b="1" dirty="0">
                    <a:solidFill>
                      <a:schemeClr val="tx1"/>
                    </a:solidFill>
                    <a:latin typeface="Arial" panose="020B0604020202020204" pitchFamily="34" charset="0"/>
                    <a:cs typeface="Arial" panose="020B0604020202020204" pitchFamily="34" charset="0"/>
                  </a:rPr>
                  <a:t>P-shell excitation </a:t>
                </a:r>
                <a14:m>
                  <m:oMath xmlns:m="http://schemas.openxmlformats.org/officeDocument/2006/math">
                    <m:r>
                      <a:rPr lang="en-US" b="1" i="1" smtClean="0">
                        <a:solidFill>
                          <a:schemeClr val="tx1"/>
                        </a:solidFill>
                        <a:latin typeface="Cambria Math" panose="02040503050406030204" pitchFamily="18" charset="0"/>
                        <a:ea typeface="Cambria Math" panose="02040503050406030204" pitchFamily="18" charset="0"/>
                        <a:cs typeface="Arial" panose="020B0604020202020204" pitchFamily="34" charset="0"/>
                      </a:rPr>
                      <m:t>→ </m:t>
                    </m:r>
                  </m:oMath>
                </a14:m>
                <a:r>
                  <a:rPr lang="en-US" altLang="zh-CN" b="1" dirty="0">
                    <a:solidFill>
                      <a:schemeClr val="tx1"/>
                    </a:solidFill>
                    <a:latin typeface="Arial" panose="020B0604020202020204" pitchFamily="34" charset="0"/>
                    <a:cs typeface="Arial" panose="020B0604020202020204" pitchFamily="34" charset="0"/>
                  </a:rPr>
                  <a:t>c</a:t>
                </a:r>
                <a:r>
                  <a:rPr lang="en-US" b="1" dirty="0">
                    <a:solidFill>
                      <a:schemeClr val="tx1"/>
                    </a:solidFill>
                    <a:latin typeface="Arial" panose="020B0604020202020204" pitchFamily="34" charset="0"/>
                    <a:cs typeface="Arial" panose="020B0604020202020204" pitchFamily="34" charset="0"/>
                  </a:rPr>
                  <a:t>avity-assisted spectroscopy </a:t>
                </a:r>
                <a:endParaRPr lang="en-US" dirty="0">
                  <a:solidFill>
                    <a:schemeClr val="tx1"/>
                  </a:solidFill>
                  <a:latin typeface="Arial" panose="020B0604020202020204" pitchFamily="34" charset="0"/>
                  <a:cs typeface="Arial" panose="020B0604020202020204" pitchFamily="34" charset="0"/>
                </a:endParaRPr>
              </a:p>
            </p:txBody>
          </p:sp>
        </mc:Choice>
        <mc:Fallback xmlns="">
          <p:sp>
            <p:nvSpPr>
              <p:cNvPr id="28" name="文本框 36">
                <a:extLst>
                  <a:ext uri="{FF2B5EF4-FFF2-40B4-BE49-F238E27FC236}">
                    <a16:creationId xmlns:a16="http://schemas.microsoft.com/office/drawing/2014/main" id="{A7CA9DE3-310B-0ADF-CFAE-73BCD0B79D1B}"/>
                  </a:ext>
                </a:extLst>
              </p:cNvPr>
              <p:cNvSpPr txBox="1">
                <a:spLocks noRot="1" noChangeAspect="1" noMove="1" noResize="1" noEditPoints="1" noAdjustHandles="1" noChangeArrowheads="1" noChangeShapeType="1" noTextEdit="1"/>
              </p:cNvSpPr>
              <p:nvPr/>
            </p:nvSpPr>
            <p:spPr>
              <a:xfrm>
                <a:off x="229104" y="900276"/>
                <a:ext cx="6478219" cy="408623"/>
              </a:xfrm>
              <a:prstGeom prst="roundRect">
                <a:avLst/>
              </a:prstGeom>
              <a:blipFill>
                <a:blip r:embed="rId4"/>
                <a:stretch>
                  <a:fillRect l="-565" t="-4478" b="-17910"/>
                </a:stretch>
              </a:blipFill>
              <a:ln>
                <a:noFill/>
              </a:ln>
            </p:spPr>
            <p:txBody>
              <a:bodyPr/>
              <a:lstStyle/>
              <a:p>
                <a:r>
                  <a:rPr lang="en-US">
                    <a:noFill/>
                  </a:rPr>
                  <a:t> </a:t>
                </a:r>
              </a:p>
            </p:txBody>
          </p:sp>
        </mc:Fallback>
      </mc:AlternateContent>
      <p:cxnSp>
        <p:nvCxnSpPr>
          <p:cNvPr id="34" name="Straight Arrow Connector 33">
            <a:extLst>
              <a:ext uri="{FF2B5EF4-FFF2-40B4-BE49-F238E27FC236}">
                <a16:creationId xmlns:a16="http://schemas.microsoft.com/office/drawing/2014/main" id="{C369E840-6DA4-C50D-8333-6F62BE8FC319}"/>
              </a:ext>
            </a:extLst>
          </p:cNvPr>
          <p:cNvCxnSpPr>
            <a:cxnSpLocks/>
          </p:cNvCxnSpPr>
          <p:nvPr/>
        </p:nvCxnSpPr>
        <p:spPr>
          <a:xfrm flipH="1">
            <a:off x="2135240" y="5860026"/>
            <a:ext cx="185173" cy="335790"/>
          </a:xfrm>
          <a:prstGeom prst="straightConnector1">
            <a:avLst/>
          </a:prstGeom>
          <a:ln w="54610">
            <a:solidFill>
              <a:srgbClr val="FF0000"/>
            </a:solidFill>
            <a:headEnd w="lg" len="med"/>
            <a:tailEnd type="triangle" w="med" len="med"/>
          </a:ln>
          <a:effectLst>
            <a:glow rad="63500">
              <a:schemeClr val="accent2">
                <a:satMod val="175000"/>
                <a:alpha val="40000"/>
              </a:schemeClr>
            </a:glow>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45B33682-A375-A6C3-1A36-EF4419BC38BD}"/>
              </a:ext>
            </a:extLst>
          </p:cNvPr>
          <p:cNvCxnSpPr>
            <a:cxnSpLocks/>
          </p:cNvCxnSpPr>
          <p:nvPr/>
        </p:nvCxnSpPr>
        <p:spPr>
          <a:xfrm flipH="1">
            <a:off x="1446909" y="1656551"/>
            <a:ext cx="155749" cy="282132"/>
          </a:xfrm>
          <a:prstGeom prst="straightConnector1">
            <a:avLst/>
          </a:prstGeom>
          <a:ln w="54610">
            <a:solidFill>
              <a:srgbClr val="FF0000"/>
            </a:solidFill>
            <a:tailEnd type="triangle"/>
          </a:ln>
          <a:effectLst>
            <a:glow rad="63500">
              <a:schemeClr val="accent2">
                <a:satMod val="175000"/>
                <a:alpha val="40000"/>
              </a:schemeClr>
            </a:glow>
          </a:effectLst>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BE561B94-8248-5C5A-E3E7-542F4C9767FE}"/>
              </a:ext>
            </a:extLst>
          </p:cNvPr>
          <p:cNvSpPr txBox="1"/>
          <p:nvPr/>
        </p:nvSpPr>
        <p:spPr>
          <a:xfrm>
            <a:off x="3486002" y="2864915"/>
            <a:ext cx="587484" cy="461665"/>
          </a:xfrm>
          <a:prstGeom prst="rect">
            <a:avLst/>
          </a:prstGeom>
          <a:ln/>
        </p:spPr>
        <p:style>
          <a:lnRef idx="1">
            <a:schemeClr val="accent5"/>
          </a:lnRef>
          <a:fillRef idx="3">
            <a:schemeClr val="accent5"/>
          </a:fillRef>
          <a:effectRef idx="2">
            <a:schemeClr val="accent5"/>
          </a:effectRef>
          <a:fontRef idx="minor">
            <a:schemeClr val="lt1"/>
          </a:fontRef>
        </p:style>
        <p:txBody>
          <a:bodyPr wrap="square">
            <a:spAutoFit/>
          </a:bodyPr>
          <a:lstStyle/>
          <a:p>
            <a:r>
              <a:rPr lang="en-US" sz="1200" b="1" dirty="0">
                <a:solidFill>
                  <a:schemeClr val="bg1"/>
                </a:solidFill>
              </a:rPr>
              <a:t>Pure V</a:t>
            </a:r>
            <a:r>
              <a:rPr lang="en-US" altLang="zh-CN" sz="1200" b="1" dirty="0">
                <a:solidFill>
                  <a:schemeClr val="bg1"/>
                </a:solidFill>
              </a:rPr>
              <a:t>oigt</a:t>
            </a:r>
            <a:endParaRPr lang="en-US" sz="1200" b="1" dirty="0">
              <a:solidFill>
                <a:schemeClr val="bg1"/>
              </a:solidFill>
            </a:endParaRPr>
          </a:p>
        </p:txBody>
      </p:sp>
      <p:sp>
        <p:nvSpPr>
          <p:cNvPr id="19" name="TextBox 18">
            <a:extLst>
              <a:ext uri="{FF2B5EF4-FFF2-40B4-BE49-F238E27FC236}">
                <a16:creationId xmlns:a16="http://schemas.microsoft.com/office/drawing/2014/main" id="{1E112B53-C7D9-30E1-8C83-B3DAC7968AD5}"/>
              </a:ext>
            </a:extLst>
          </p:cNvPr>
          <p:cNvSpPr txBox="1"/>
          <p:nvPr/>
        </p:nvSpPr>
        <p:spPr>
          <a:xfrm>
            <a:off x="3486002" y="1537388"/>
            <a:ext cx="569695" cy="276999"/>
          </a:xfrm>
          <a:prstGeom prst="rect">
            <a:avLst/>
          </a:prstGeom>
          <a:ln/>
        </p:spPr>
        <p:style>
          <a:lnRef idx="1">
            <a:schemeClr val="accent3"/>
          </a:lnRef>
          <a:fillRef idx="3">
            <a:schemeClr val="accent3"/>
          </a:fillRef>
          <a:effectRef idx="2">
            <a:schemeClr val="accent3"/>
          </a:effectRef>
          <a:fontRef idx="minor">
            <a:schemeClr val="lt1"/>
          </a:fontRef>
        </p:style>
        <p:txBody>
          <a:bodyPr wrap="square">
            <a:spAutoFit/>
          </a:bodyPr>
          <a:lstStyle/>
          <a:p>
            <a:r>
              <a:rPr lang="en-US" sz="1200" b="1" dirty="0">
                <a:solidFill>
                  <a:schemeClr val="bg1"/>
                </a:solidFill>
              </a:rPr>
              <a:t>M</a:t>
            </a:r>
            <a:r>
              <a:rPr lang="en-US" altLang="zh-CN" sz="1200" b="1" dirty="0">
                <a:solidFill>
                  <a:schemeClr val="bg1"/>
                </a:solidFill>
              </a:rPr>
              <a:t>ix -</a:t>
            </a:r>
            <a:endParaRPr lang="en-US" sz="1200" b="1" dirty="0">
              <a:solidFill>
                <a:schemeClr val="bg1"/>
              </a:solidFill>
            </a:endParaRPr>
          </a:p>
        </p:txBody>
      </p:sp>
      <p:sp>
        <p:nvSpPr>
          <p:cNvPr id="20" name="TextBox 19">
            <a:extLst>
              <a:ext uri="{FF2B5EF4-FFF2-40B4-BE49-F238E27FC236}">
                <a16:creationId xmlns:a16="http://schemas.microsoft.com/office/drawing/2014/main" id="{68E0205C-069F-AD65-71EB-7EFCB701D4FA}"/>
              </a:ext>
            </a:extLst>
          </p:cNvPr>
          <p:cNvSpPr txBox="1"/>
          <p:nvPr/>
        </p:nvSpPr>
        <p:spPr>
          <a:xfrm>
            <a:off x="3523332" y="4339075"/>
            <a:ext cx="632532" cy="276999"/>
          </a:xfrm>
          <a:prstGeom prst="rect">
            <a:avLst/>
          </a:prstGeom>
          <a:ln/>
        </p:spPr>
        <p:style>
          <a:lnRef idx="3">
            <a:schemeClr val="lt1"/>
          </a:lnRef>
          <a:fillRef idx="1">
            <a:schemeClr val="accent3"/>
          </a:fillRef>
          <a:effectRef idx="1">
            <a:schemeClr val="accent3"/>
          </a:effectRef>
          <a:fontRef idx="minor">
            <a:schemeClr val="lt1"/>
          </a:fontRef>
        </p:style>
        <p:txBody>
          <a:bodyPr wrap="square">
            <a:spAutoFit/>
          </a:bodyPr>
          <a:lstStyle/>
          <a:p>
            <a:r>
              <a:rPr lang="en-US" sz="1200" b="1" dirty="0">
                <a:solidFill>
                  <a:schemeClr val="bg1"/>
                </a:solidFill>
              </a:rPr>
              <a:t>M</a:t>
            </a:r>
            <a:r>
              <a:rPr lang="en-US" altLang="zh-CN" sz="1200" b="1" dirty="0">
                <a:solidFill>
                  <a:schemeClr val="bg1"/>
                </a:solidFill>
              </a:rPr>
              <a:t>ix +</a:t>
            </a:r>
            <a:endParaRPr lang="en-US" sz="1200" b="1" dirty="0">
              <a:solidFill>
                <a:schemeClr val="bg1"/>
              </a:solidFill>
            </a:endParaRPr>
          </a:p>
        </p:txBody>
      </p:sp>
      <p:sp>
        <p:nvSpPr>
          <p:cNvPr id="21" name="TextBox 20">
            <a:extLst>
              <a:ext uri="{FF2B5EF4-FFF2-40B4-BE49-F238E27FC236}">
                <a16:creationId xmlns:a16="http://schemas.microsoft.com/office/drawing/2014/main" id="{13E91E07-1C6C-4E93-E5D8-976A60ADB9CD}"/>
              </a:ext>
            </a:extLst>
          </p:cNvPr>
          <p:cNvSpPr txBox="1"/>
          <p:nvPr/>
        </p:nvSpPr>
        <p:spPr>
          <a:xfrm>
            <a:off x="3523332" y="5872844"/>
            <a:ext cx="731909" cy="276999"/>
          </a:xfrm>
          <a:prstGeom prst="rect">
            <a:avLst/>
          </a:prstGeom>
          <a:ln/>
        </p:spPr>
        <p:style>
          <a:lnRef idx="3">
            <a:schemeClr val="lt1"/>
          </a:lnRef>
          <a:fillRef idx="1">
            <a:schemeClr val="accent3"/>
          </a:fillRef>
          <a:effectRef idx="1">
            <a:schemeClr val="accent3"/>
          </a:effectRef>
          <a:fontRef idx="minor">
            <a:schemeClr val="lt1"/>
          </a:fontRef>
        </p:style>
        <p:txBody>
          <a:bodyPr wrap="square">
            <a:spAutoFit/>
          </a:bodyPr>
          <a:lstStyle/>
          <a:p>
            <a:r>
              <a:rPr lang="en-US" sz="1200" b="1" dirty="0">
                <a:solidFill>
                  <a:schemeClr val="bg1"/>
                </a:solidFill>
              </a:rPr>
              <a:t>M</a:t>
            </a:r>
            <a:r>
              <a:rPr lang="en-US" altLang="zh-CN" sz="1200" b="1" dirty="0">
                <a:solidFill>
                  <a:schemeClr val="bg1"/>
                </a:solidFill>
              </a:rPr>
              <a:t>ix ++</a:t>
            </a:r>
            <a:endParaRPr lang="en-US" sz="1200" b="1" dirty="0">
              <a:solidFill>
                <a:schemeClr val="bg1"/>
              </a:solidFill>
            </a:endParaRPr>
          </a:p>
        </p:txBody>
      </p:sp>
      <mc:AlternateContent xmlns:mc="http://schemas.openxmlformats.org/markup-compatibility/2006" xmlns:a14="http://schemas.microsoft.com/office/drawing/2010/main">
        <mc:Choice Requires="a14">
          <p:sp>
            <p:nvSpPr>
              <p:cNvPr id="23" name="文本框 36">
                <a:extLst>
                  <a:ext uri="{FF2B5EF4-FFF2-40B4-BE49-F238E27FC236}">
                    <a16:creationId xmlns:a16="http://schemas.microsoft.com/office/drawing/2014/main" id="{50F3DB31-6C26-DA1D-16E4-6FD1451C7C06}"/>
                  </a:ext>
                </a:extLst>
              </p:cNvPr>
              <p:cNvSpPr txBox="1"/>
              <p:nvPr/>
            </p:nvSpPr>
            <p:spPr>
              <a:xfrm>
                <a:off x="5901240" y="1281525"/>
                <a:ext cx="6240414" cy="1021556"/>
              </a:xfrm>
              <a:prstGeom prst="round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wrap="square">
                <a:spAutoFit/>
              </a:bodyPr>
              <a:lstStyle/>
              <a:p>
                <a:pPr>
                  <a:spcBef>
                    <a:spcPct val="0"/>
                  </a:spcBef>
                  <a:defRPr/>
                </a:pPr>
                <a:r>
                  <a:rPr lang="en-US" b="1" dirty="0">
                    <a:solidFill>
                      <a:schemeClr val="tx1"/>
                    </a:solidFill>
                    <a:latin typeface="Arial" panose="020B0604020202020204" pitchFamily="34" charset="0"/>
                    <a:cs typeface="Arial" panose="020B0604020202020204" pitchFamily="34" charset="0"/>
                  </a:rPr>
                  <a:t>Dipole (</a:t>
                </a:r>
                <a14:m>
                  <m:oMath xmlns:m="http://schemas.openxmlformats.org/officeDocument/2006/math">
                    <m:r>
                      <a:rPr lang="en-US" b="1" i="1">
                        <a:solidFill>
                          <a:schemeClr val="tx1"/>
                        </a:solidFill>
                        <a:latin typeface="Cambria Math" panose="02040503050406030204" pitchFamily="18" charset="0"/>
                        <a:cs typeface="Arial" panose="020B0604020202020204" pitchFamily="34" charset="0"/>
                      </a:rPr>
                      <m:t>𝒅</m:t>
                    </m:r>
                  </m:oMath>
                </a14:m>
                <a:r>
                  <a:rPr lang="en-US" b="1" dirty="0">
                    <a:solidFill>
                      <a:schemeClr val="tx1"/>
                    </a:solidFill>
                    <a:latin typeface="Arial" panose="020B0604020202020204" pitchFamily="34" charset="0"/>
                    <a:cs typeface="Arial" panose="020B0604020202020204" pitchFamily="34" charset="0"/>
                  </a:rPr>
                  <a:t>) evolution and its coupling to the guided mode (</a:t>
                </a:r>
                <a14:m>
                  <m:oMath xmlns:m="http://schemas.openxmlformats.org/officeDocument/2006/math">
                    <m:sSub>
                      <m:sSubPr>
                        <m:ctrlPr>
                          <a:rPr lang="en-US" altLang="zh-CN" b="1" i="1" dirty="0">
                            <a:solidFill>
                              <a:schemeClr val="tx1"/>
                            </a:solidFill>
                            <a:latin typeface="Cambria Math" panose="02040503050406030204" pitchFamily="18" charset="0"/>
                            <a:cs typeface="Arial" panose="020B0604020202020204" pitchFamily="34" charset="0"/>
                          </a:rPr>
                        </m:ctrlPr>
                      </m:sSubPr>
                      <m:e>
                        <m:r>
                          <a:rPr lang="en-US" altLang="zh-CN" b="1" i="1" dirty="0">
                            <a:solidFill>
                              <a:schemeClr val="tx1"/>
                            </a:solidFill>
                            <a:latin typeface="Cambria Math" panose="02040503050406030204" pitchFamily="18" charset="0"/>
                            <a:cs typeface="Arial" panose="020B0604020202020204" pitchFamily="34" charset="0"/>
                          </a:rPr>
                          <m:t>𝑬</m:t>
                        </m:r>
                      </m:e>
                      <m:sub>
                        <m:r>
                          <a:rPr lang="en-US" altLang="zh-CN" b="1" i="1" dirty="0">
                            <a:solidFill>
                              <a:schemeClr val="tx1"/>
                            </a:solidFill>
                            <a:latin typeface="Cambria Math" panose="02040503050406030204" pitchFamily="18" charset="0"/>
                            <a:cs typeface="Arial" panose="020B0604020202020204" pitchFamily="34" charset="0"/>
                          </a:rPr>
                          <m:t>𝑾𝑮</m:t>
                        </m:r>
                      </m:sub>
                    </m:sSub>
                  </m:oMath>
                </a14:m>
                <a:r>
                  <a:rPr lang="en-US" b="1" dirty="0">
                    <a:solidFill>
                      <a:schemeClr val="tx1"/>
                    </a:solidFill>
                    <a:latin typeface="Arial" panose="020B0604020202020204" pitchFamily="34" charset="0"/>
                    <a:cs typeface="Arial" panose="020B0604020202020204" pitchFamily="34" charset="0"/>
                  </a:rPr>
                  <a:t>) in </a:t>
                </a:r>
                <a:r>
                  <a:rPr lang="en-US" altLang="zh-CN" b="1" dirty="0">
                    <a:solidFill>
                      <a:schemeClr val="tx1"/>
                    </a:solidFill>
                    <a:latin typeface="Arial" panose="020B0604020202020204" pitchFamily="34" charset="0"/>
                    <a:cs typeface="Arial" panose="020B0604020202020204" pitchFamily="34" charset="0"/>
                  </a:rPr>
                  <a:t>Poincare sphere </a:t>
                </a:r>
                <a:endParaRPr lang="en-US" b="1" dirty="0">
                  <a:solidFill>
                    <a:schemeClr val="tx1"/>
                  </a:solidFill>
                  <a:latin typeface="Arial" panose="020B0604020202020204" pitchFamily="34" charset="0"/>
                  <a:cs typeface="Arial" panose="020B0604020202020204" pitchFamily="34" charset="0"/>
                </a:endParaRPr>
              </a:p>
              <a:p>
                <a:pPr>
                  <a:spcBef>
                    <a:spcPct val="0"/>
                  </a:spcBef>
                  <a:defRPr/>
                </a:pPr>
                <a:endParaRPr lang="en-US" b="1" dirty="0">
                  <a:solidFill>
                    <a:schemeClr val="tx1"/>
                  </a:solidFill>
                  <a:latin typeface="Arial" panose="020B0604020202020204" pitchFamily="34" charset="0"/>
                  <a:cs typeface="Arial" panose="020B0604020202020204" pitchFamily="34" charset="0"/>
                </a:endParaRPr>
              </a:p>
            </p:txBody>
          </p:sp>
        </mc:Choice>
        <mc:Fallback xmlns="">
          <p:sp>
            <p:nvSpPr>
              <p:cNvPr id="23" name="文本框 36">
                <a:extLst>
                  <a:ext uri="{FF2B5EF4-FFF2-40B4-BE49-F238E27FC236}">
                    <a16:creationId xmlns:a16="http://schemas.microsoft.com/office/drawing/2014/main" id="{50F3DB31-6C26-DA1D-16E4-6FD1451C7C06}"/>
                  </a:ext>
                </a:extLst>
              </p:cNvPr>
              <p:cNvSpPr txBox="1">
                <a:spLocks noRot="1" noChangeAspect="1" noMove="1" noResize="1" noEditPoints="1" noAdjustHandles="1" noChangeArrowheads="1" noChangeShapeType="1" noTextEdit="1"/>
              </p:cNvSpPr>
              <p:nvPr/>
            </p:nvSpPr>
            <p:spPr>
              <a:xfrm>
                <a:off x="5901240" y="1281525"/>
                <a:ext cx="6240414" cy="1021556"/>
              </a:xfrm>
              <a:prstGeom prst="roundRect">
                <a:avLst/>
              </a:prstGeom>
              <a:blipFill>
                <a:blip r:embed="rId5"/>
                <a:stretch>
                  <a:fillRect/>
                </a:stretch>
              </a:blipFill>
              <a:ln>
                <a:noFill/>
              </a:ln>
            </p:spPr>
            <p:txBody>
              <a:bodyPr/>
              <a:lstStyle/>
              <a:p>
                <a:r>
                  <a:rPr lang="en-US">
                    <a:noFill/>
                  </a:rPr>
                  <a:t> </a:t>
                </a:r>
              </a:p>
            </p:txBody>
          </p:sp>
        </mc:Fallback>
      </mc:AlternateContent>
      <p:sp>
        <p:nvSpPr>
          <p:cNvPr id="2" name="TextBox 1">
            <a:extLst>
              <a:ext uri="{FF2B5EF4-FFF2-40B4-BE49-F238E27FC236}">
                <a16:creationId xmlns:a16="http://schemas.microsoft.com/office/drawing/2014/main" id="{6073231B-F7BF-519B-6982-6AD3C85191C0}"/>
              </a:ext>
            </a:extLst>
          </p:cNvPr>
          <p:cNvSpPr txBox="1"/>
          <p:nvPr/>
        </p:nvSpPr>
        <p:spPr>
          <a:xfrm>
            <a:off x="9466426" y="6633755"/>
            <a:ext cx="2725574" cy="276999"/>
          </a:xfrm>
          <a:prstGeom prst="rect">
            <a:avLst/>
          </a:prstGeom>
          <a:noFill/>
        </p:spPr>
        <p:txBody>
          <a:bodyPr wrap="square">
            <a:spAutoFit/>
          </a:bodyPr>
          <a:lstStyle/>
          <a:p>
            <a:r>
              <a:rPr lang="en-US" sz="1200" b="1" i="1" dirty="0">
                <a:latin typeface="Segoe UI Semibold" panose="020B0702040204020203" pitchFamily="34" charset="0"/>
                <a:ea typeface="微软雅黑" panose="020B0503020204020204" pitchFamily="34" charset="-122"/>
                <a:cs typeface="Segoe UI Semibold" panose="020B0702040204020203" pitchFamily="34" charset="0"/>
              </a:rPr>
              <a:t>Shikai Liu, et al. </a:t>
            </a:r>
            <a:r>
              <a:rPr lang="en-US" sz="1200" b="1" i="1" dirty="0">
                <a:latin typeface="Arial" panose="020B0604020202020204" pitchFamily="34" charset="0"/>
                <a:ea typeface="微软雅黑" panose="020B0503020204020204" pitchFamily="34" charset="-122"/>
                <a:cs typeface="Arial" panose="020B0604020202020204" pitchFamily="34" charset="0"/>
              </a:rPr>
              <a:t>under preparation</a:t>
            </a:r>
            <a:endParaRPr lang="en-US" sz="1400" dirty="0"/>
          </a:p>
        </p:txBody>
      </p:sp>
      <p:sp>
        <p:nvSpPr>
          <p:cNvPr id="9" name="Rectangle 8">
            <a:extLst>
              <a:ext uri="{FF2B5EF4-FFF2-40B4-BE49-F238E27FC236}">
                <a16:creationId xmlns:a16="http://schemas.microsoft.com/office/drawing/2014/main" id="{12C9B299-CCB9-9CDC-EC3D-AA21DA715E49}"/>
              </a:ext>
            </a:extLst>
          </p:cNvPr>
          <p:cNvSpPr/>
          <p:nvPr/>
        </p:nvSpPr>
        <p:spPr>
          <a:xfrm>
            <a:off x="50346" y="1212738"/>
            <a:ext cx="264735" cy="277000"/>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wrap="square" rtlCol="0" anchor="ctr">
            <a:noAutofit/>
          </a:bodyPr>
          <a:lstStyle/>
          <a:p>
            <a:pPr algn="l"/>
            <a:endParaRPr lang="en-US" sz="2400" dirty="0" err="1">
              <a:solidFill>
                <a:schemeClr val="bg1"/>
              </a:solidFill>
            </a:endParaRPr>
          </a:p>
        </p:txBody>
      </p:sp>
      <p:grpSp>
        <p:nvGrpSpPr>
          <p:cNvPr id="29" name="Group 28">
            <a:extLst>
              <a:ext uri="{FF2B5EF4-FFF2-40B4-BE49-F238E27FC236}">
                <a16:creationId xmlns:a16="http://schemas.microsoft.com/office/drawing/2014/main" id="{5C8D309D-C205-B825-2C07-8996478C4218}"/>
              </a:ext>
            </a:extLst>
          </p:cNvPr>
          <p:cNvGrpSpPr/>
          <p:nvPr/>
        </p:nvGrpSpPr>
        <p:grpSpPr>
          <a:xfrm>
            <a:off x="5067301" y="3715279"/>
            <a:ext cx="6618513" cy="2290596"/>
            <a:chOff x="5067301" y="3478517"/>
            <a:chExt cx="6618513" cy="2290596"/>
          </a:xfrm>
        </p:grpSpPr>
        <p:pic>
          <p:nvPicPr>
            <p:cNvPr id="26" name="Picture 25">
              <a:extLst>
                <a:ext uri="{FF2B5EF4-FFF2-40B4-BE49-F238E27FC236}">
                  <a16:creationId xmlns:a16="http://schemas.microsoft.com/office/drawing/2014/main" id="{309B51CB-569A-8D7A-298F-F79ED380132D}"/>
                </a:ext>
              </a:extLst>
            </p:cNvPr>
            <p:cNvPicPr>
              <a:picLocks noChangeAspect="1"/>
            </p:cNvPicPr>
            <p:nvPr/>
          </p:nvPicPr>
          <p:blipFill>
            <a:blip r:embed="rId6"/>
            <a:stretch>
              <a:fillRect/>
            </a:stretch>
          </p:blipFill>
          <p:spPr>
            <a:xfrm>
              <a:off x="5067301" y="3478517"/>
              <a:ext cx="6618513" cy="2275114"/>
            </a:xfrm>
            <a:prstGeom prst="rect">
              <a:avLst/>
            </a:prstGeom>
          </p:spPr>
        </p:pic>
        <p:sp>
          <p:nvSpPr>
            <p:cNvPr id="27" name="Rectangle 26">
              <a:extLst>
                <a:ext uri="{FF2B5EF4-FFF2-40B4-BE49-F238E27FC236}">
                  <a16:creationId xmlns:a16="http://schemas.microsoft.com/office/drawing/2014/main" id="{67414082-7D4D-1CE0-BB16-763ABC2D94BD}"/>
                </a:ext>
              </a:extLst>
            </p:cNvPr>
            <p:cNvSpPr/>
            <p:nvPr/>
          </p:nvSpPr>
          <p:spPr>
            <a:xfrm>
              <a:off x="10736599" y="5537732"/>
              <a:ext cx="407488" cy="231381"/>
            </a:xfrm>
            <a:prstGeom prst="rect">
              <a:avLst/>
            </a:prstGeom>
            <a:ln>
              <a:solidFill>
                <a:schemeClr val="bg1"/>
              </a:solidFill>
            </a:ln>
          </p:spPr>
          <p:style>
            <a:lnRef idx="2">
              <a:schemeClr val="accent2"/>
            </a:lnRef>
            <a:fillRef idx="1">
              <a:schemeClr val="lt1"/>
            </a:fillRef>
            <a:effectRef idx="0">
              <a:schemeClr val="accent2"/>
            </a:effectRef>
            <a:fontRef idx="minor">
              <a:schemeClr val="dk1"/>
            </a:fontRef>
          </p:style>
          <p:txBody>
            <a:bodyPr wrap="square" rtlCol="0" anchor="ctr">
              <a:noAutofit/>
            </a:bodyPr>
            <a:lstStyle/>
            <a:p>
              <a:pPr algn="l"/>
              <a:endParaRPr lang="en-US" sz="2400" dirty="0" err="1">
                <a:solidFill>
                  <a:schemeClr val="bg1"/>
                </a:solidFill>
              </a:endParaRPr>
            </a:p>
          </p:txBody>
        </p:sp>
      </p:grpSp>
      <p:pic>
        <p:nvPicPr>
          <p:cNvPr id="32" name="Picture 31">
            <a:extLst>
              <a:ext uri="{FF2B5EF4-FFF2-40B4-BE49-F238E27FC236}">
                <a16:creationId xmlns:a16="http://schemas.microsoft.com/office/drawing/2014/main" id="{145ECE72-C99C-C7D0-7F43-3369E3115EE9}"/>
              </a:ext>
            </a:extLst>
          </p:cNvPr>
          <p:cNvPicPr>
            <a:picLocks noChangeAspect="1"/>
          </p:cNvPicPr>
          <p:nvPr/>
        </p:nvPicPr>
        <p:blipFill>
          <a:blip r:embed="rId7"/>
          <a:stretch>
            <a:fillRect/>
          </a:stretch>
        </p:blipFill>
        <p:spPr>
          <a:xfrm>
            <a:off x="5119007" y="2069410"/>
            <a:ext cx="6779079" cy="1616510"/>
          </a:xfrm>
          <a:prstGeom prst="rect">
            <a:avLst/>
          </a:prstGeom>
        </p:spPr>
      </p:pic>
      <p:sp>
        <p:nvSpPr>
          <p:cNvPr id="10" name="TextBox 9">
            <a:extLst>
              <a:ext uri="{FF2B5EF4-FFF2-40B4-BE49-F238E27FC236}">
                <a16:creationId xmlns:a16="http://schemas.microsoft.com/office/drawing/2014/main" id="{8F313475-834F-0885-160D-1092AEFCDBD4}"/>
              </a:ext>
            </a:extLst>
          </p:cNvPr>
          <p:cNvSpPr txBox="1"/>
          <p:nvPr/>
        </p:nvSpPr>
        <p:spPr>
          <a:xfrm>
            <a:off x="6914648" y="5798263"/>
            <a:ext cx="1022113" cy="276999"/>
          </a:xfrm>
          <a:prstGeom prst="rect">
            <a:avLst/>
          </a:prstGeom>
          <a:ln/>
        </p:spPr>
        <p:style>
          <a:lnRef idx="1">
            <a:schemeClr val="accent5"/>
          </a:lnRef>
          <a:fillRef idx="3">
            <a:schemeClr val="accent5"/>
          </a:fillRef>
          <a:effectRef idx="2">
            <a:schemeClr val="accent5"/>
          </a:effectRef>
          <a:fontRef idx="minor">
            <a:schemeClr val="lt1"/>
          </a:fontRef>
        </p:style>
        <p:txBody>
          <a:bodyPr wrap="square">
            <a:spAutoFit/>
          </a:bodyPr>
          <a:lstStyle/>
          <a:p>
            <a:r>
              <a:rPr lang="en-US" sz="1200" b="1" dirty="0">
                <a:solidFill>
                  <a:schemeClr val="bg1"/>
                </a:solidFill>
              </a:rPr>
              <a:t>Pure V</a:t>
            </a:r>
            <a:r>
              <a:rPr lang="en-US" altLang="zh-CN" sz="1200" b="1" dirty="0">
                <a:solidFill>
                  <a:schemeClr val="bg1"/>
                </a:solidFill>
              </a:rPr>
              <a:t>oigt</a:t>
            </a:r>
            <a:endParaRPr lang="en-US" sz="1200" b="1" dirty="0">
              <a:solidFill>
                <a:schemeClr val="bg1"/>
              </a:solidFill>
            </a:endParaRPr>
          </a:p>
        </p:txBody>
      </p:sp>
      <p:pic>
        <p:nvPicPr>
          <p:cNvPr id="11" name="Picture 10">
            <a:extLst>
              <a:ext uri="{FF2B5EF4-FFF2-40B4-BE49-F238E27FC236}">
                <a16:creationId xmlns:a16="http://schemas.microsoft.com/office/drawing/2014/main" id="{D38C9D68-D067-D15E-EB31-2F057609CD1C}"/>
              </a:ext>
            </a:extLst>
          </p:cNvPr>
          <p:cNvPicPr>
            <a:picLocks noChangeAspect="1"/>
          </p:cNvPicPr>
          <p:nvPr/>
        </p:nvPicPr>
        <p:blipFill>
          <a:blip r:embed="rId8"/>
          <a:stretch>
            <a:fillRect/>
          </a:stretch>
        </p:blipFill>
        <p:spPr>
          <a:xfrm>
            <a:off x="6707323" y="6086603"/>
            <a:ext cx="1456742" cy="514633"/>
          </a:xfrm>
          <a:prstGeom prst="rect">
            <a:avLst/>
          </a:prstGeom>
        </p:spPr>
      </p:pic>
      <p:pic>
        <p:nvPicPr>
          <p:cNvPr id="13" name="Picture 12">
            <a:extLst>
              <a:ext uri="{FF2B5EF4-FFF2-40B4-BE49-F238E27FC236}">
                <a16:creationId xmlns:a16="http://schemas.microsoft.com/office/drawing/2014/main" id="{127D5EBF-7E00-D819-8099-071780E7DC67}"/>
              </a:ext>
            </a:extLst>
          </p:cNvPr>
          <p:cNvPicPr>
            <a:picLocks noChangeAspect="1"/>
          </p:cNvPicPr>
          <p:nvPr/>
        </p:nvPicPr>
        <p:blipFill>
          <a:blip r:embed="rId9"/>
          <a:stretch>
            <a:fillRect/>
          </a:stretch>
        </p:blipFill>
        <p:spPr>
          <a:xfrm>
            <a:off x="6555992" y="6581639"/>
            <a:ext cx="1697462" cy="222533"/>
          </a:xfrm>
          <a:prstGeom prst="rect">
            <a:avLst/>
          </a:prstGeom>
        </p:spPr>
      </p:pic>
    </p:spTree>
    <p:extLst>
      <p:ext uri="{BB962C8B-B14F-4D97-AF65-F5344CB8AC3E}">
        <p14:creationId xmlns:p14="http://schemas.microsoft.com/office/powerpoint/2010/main" val="2310134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3" grpId="0" animBg="1"/>
      <p:bldP spid="10" grpId="0" animBg="1"/>
    </p:bldLst>
  </p:timing>
</p:sld>
</file>

<file path=ppt/theme/theme1.xml><?xml version="1.0" encoding="utf-8"?>
<a:theme xmlns:a="http://schemas.openxmlformats.org/drawingml/2006/main" name="Brugerdefineret design">
  <a:themeElements>
    <a:clrScheme name="KU 2023">
      <a:dk1>
        <a:srgbClr val="000000"/>
      </a:dk1>
      <a:lt1>
        <a:srgbClr val="FFFFFF"/>
      </a:lt1>
      <a:dk2>
        <a:srgbClr val="6E6E6E"/>
      </a:dk2>
      <a:lt2>
        <a:srgbClr val="E7E6E6"/>
      </a:lt2>
      <a:accent1>
        <a:srgbClr val="A31D20"/>
      </a:accent1>
      <a:accent2>
        <a:srgbClr val="7B7B7B"/>
      </a:accent2>
      <a:accent3>
        <a:srgbClr val="C73028"/>
      </a:accent3>
      <a:accent4>
        <a:srgbClr val="415570"/>
      </a:accent4>
      <a:accent5>
        <a:srgbClr val="197F8E"/>
      </a:accent5>
      <a:accent6>
        <a:srgbClr val="4B8324"/>
      </a:accent6>
      <a:hlink>
        <a:srgbClr val="A31D20"/>
      </a:hlink>
      <a:folHlink>
        <a:srgbClr val="000000"/>
      </a:folHlink>
    </a:clrScheme>
    <a:fontScheme name="Københavns Universitet">
      <a:majorFont>
        <a:latin typeface="Microsoft New Tai Lue"/>
        <a:ea typeface=""/>
        <a:cs typeface=""/>
      </a:majorFont>
      <a:minorFont>
        <a:latin typeface="Microsoft New Tai Lue"/>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a:solidFill>
            <a:schemeClr val="accent1"/>
          </a:solidFill>
        </a:ln>
      </a:spPr>
      <a:bodyPr wrap="square" rtlCol="0" anchor="ctr">
        <a:noAutofit/>
      </a:bodyPr>
      <a:lstStyle>
        <a:defPPr algn="l">
          <a:defRPr sz="2400" dirty="0" err="1" smtClean="0">
            <a:solidFill>
              <a:schemeClr val="bg1"/>
            </a:solidFill>
          </a:defRPr>
        </a:defPPr>
      </a:lstStyle>
    </a:spDef>
    <a:txDef>
      <a:spPr/>
      <a:bodyPr vert="horz" wrap="square" lIns="0" tIns="0" rIns="0" bIns="0" rtlCol="0" anchor="t" anchorCtr="0">
        <a:spAutoFit/>
      </a:bodyPr>
      <a:lstStyle>
        <a:defPPr marL="0" marR="0" indent="0" algn="l" defTabSz="914400" rtl="0" eaLnBrk="1" fontAlgn="auto" latinLnBrk="0" hangingPunct="1">
          <a:lnSpc>
            <a:spcPct val="100000"/>
          </a:lnSpc>
          <a:spcBef>
            <a:spcPct val="0"/>
          </a:spcBef>
          <a:spcAft>
            <a:spcPts val="0"/>
          </a:spcAft>
          <a:buClrTx/>
          <a:buSzTx/>
          <a:buFontTx/>
          <a:buNone/>
          <a:tabLst/>
          <a:defRPr sz="2400" b="0" dirty="0" smtClean="0">
            <a:solidFill>
              <a:schemeClr val="tx1"/>
            </a:solidFill>
            <a:latin typeface="+mn-lt"/>
          </a:defRPr>
        </a:defPPr>
      </a:lstStyle>
    </a:txDef>
  </a:objectDefaults>
  <a:extraClrSchemeLst/>
  <a:extLst>
    <a:ext uri="{05A4C25C-085E-4340-85A3-A5531E510DB2}">
      <thm15:themeFamily xmlns:thm15="http://schemas.microsoft.com/office/thememl/2012/main" name="16x9_ENG_full.potx" id="{D0D36B92-5B0A-4532-81C4-17DEF59CC1CE}" vid="{DAA9B640-9269-43B6-8C37-C6A215F85199}"/>
    </a:ext>
  </a:extLst>
</a:theme>
</file>

<file path=ppt/theme/theme2.xml><?xml version="1.0" encoding="utf-8"?>
<a:theme xmlns:a="http://schemas.openxmlformats.org/drawingml/2006/main" name="Office Theme">
  <a:themeElements>
    <a:clrScheme name="KU 2023">
      <a:dk1>
        <a:srgbClr val="000000"/>
      </a:dk1>
      <a:lt1>
        <a:srgbClr val="FFFFFF"/>
      </a:lt1>
      <a:dk2>
        <a:srgbClr val="6E6E6E"/>
      </a:dk2>
      <a:lt2>
        <a:srgbClr val="E7E6E6"/>
      </a:lt2>
      <a:accent1>
        <a:srgbClr val="A31D20"/>
      </a:accent1>
      <a:accent2>
        <a:srgbClr val="7B7B7B"/>
      </a:accent2>
      <a:accent3>
        <a:srgbClr val="C73028"/>
      </a:accent3>
      <a:accent4>
        <a:srgbClr val="415570"/>
      </a:accent4>
      <a:accent5>
        <a:srgbClr val="197F8E"/>
      </a:accent5>
      <a:accent6>
        <a:srgbClr val="4B8324"/>
      </a:accent6>
      <a:hlink>
        <a:srgbClr val="A31D20"/>
      </a:hlink>
      <a:folHlink>
        <a:srgbClr val="000000"/>
      </a:folHlink>
    </a:clrScheme>
    <a:fontScheme name="KU 2023">
      <a:majorFont>
        <a:latin typeface="Microsoft New Tai Lue"/>
        <a:ea typeface=""/>
        <a:cs typeface=""/>
      </a:majorFont>
      <a:minorFont>
        <a:latin typeface="Microsoft New Tai Lu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KU 2023">
      <a:dk1>
        <a:srgbClr val="000000"/>
      </a:dk1>
      <a:lt1>
        <a:srgbClr val="FFFFFF"/>
      </a:lt1>
      <a:dk2>
        <a:srgbClr val="6E6E6E"/>
      </a:dk2>
      <a:lt2>
        <a:srgbClr val="E7E6E6"/>
      </a:lt2>
      <a:accent1>
        <a:srgbClr val="A31D20"/>
      </a:accent1>
      <a:accent2>
        <a:srgbClr val="7B7B7B"/>
      </a:accent2>
      <a:accent3>
        <a:srgbClr val="C73028"/>
      </a:accent3>
      <a:accent4>
        <a:srgbClr val="415570"/>
      </a:accent4>
      <a:accent5>
        <a:srgbClr val="197F8E"/>
      </a:accent5>
      <a:accent6>
        <a:srgbClr val="4B8324"/>
      </a:accent6>
      <a:hlink>
        <a:srgbClr val="A31D20"/>
      </a:hlink>
      <a:folHlink>
        <a:srgbClr val="000000"/>
      </a:folHlink>
    </a:clrScheme>
    <a:fontScheme name="KU 2023">
      <a:majorFont>
        <a:latin typeface="Microsoft New Tai Lue"/>
        <a:ea typeface=""/>
        <a:cs typeface=""/>
      </a:majorFont>
      <a:minorFont>
        <a:latin typeface="Microsoft New Tai Lue"/>
        <a:ea typeface=""/>
        <a:cs typeface=""/>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violation of bell inequality by photon scattering on a two-level emitter</Template>
  <TotalTime>54887</TotalTime>
  <Words>1201</Words>
  <Application>Microsoft Office PowerPoint</Application>
  <PresentationFormat>Widescreen</PresentationFormat>
  <Paragraphs>165</Paragraphs>
  <Slides>12</Slides>
  <Notes>9</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12</vt:i4>
      </vt:variant>
    </vt:vector>
  </HeadingPairs>
  <TitlesOfParts>
    <vt:vector size="22" baseType="lpstr">
      <vt:lpstr>-apple-system</vt:lpstr>
      <vt:lpstr>Harding</vt:lpstr>
      <vt:lpstr>微软雅黑</vt:lpstr>
      <vt:lpstr>Aptos</vt:lpstr>
      <vt:lpstr>Arial</vt:lpstr>
      <vt:lpstr>Cambria Math</vt:lpstr>
      <vt:lpstr>Microsoft New Tai Lue</vt:lpstr>
      <vt:lpstr>Segoe UI Semibold</vt:lpstr>
      <vt:lpstr>Wingdings</vt:lpstr>
      <vt:lpstr>Brugerdefineret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Shikai Liu</dc:creator>
  <cp:lastModifiedBy>Shikai Liu</cp:lastModifiedBy>
  <cp:revision>835</cp:revision>
  <dcterms:created xsi:type="dcterms:W3CDTF">2024-09-19T11:23:20Z</dcterms:created>
  <dcterms:modified xsi:type="dcterms:W3CDTF">2026-08-20T21:02:52Z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www.omnidocs.com</vt:lpwstr>
  </property>
</Properties>
</file>