
<file path=[Content_Types].xml><?xml version="1.0" encoding="utf-8"?>
<Types xmlns="http://schemas.openxmlformats.org/package/2006/content-types">
  <Default Extension="emf" ContentType="image/x-emf"/>
  <Default Extension="jpeg" ContentType="image/jpeg"/>
  <Default Extension="jpg" ContentType="image/jpeg"/>
  <Default Extension="m4v"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7.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8.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9.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709" r:id="rId4"/>
    <p:sldMasterId id="2147483731" r:id="rId5"/>
    <p:sldMasterId id="2147483744" r:id="rId6"/>
    <p:sldMasterId id="2147483797" r:id="rId7"/>
    <p:sldMasterId id="2147483819" r:id="rId8"/>
    <p:sldMasterId id="2147483835" r:id="rId9"/>
    <p:sldMasterId id="2147483848" r:id="rId10"/>
  </p:sldMasterIdLst>
  <p:notesMasterIdLst>
    <p:notesMasterId r:id="rId65"/>
  </p:notesMasterIdLst>
  <p:sldIdLst>
    <p:sldId id="582" r:id="rId11"/>
    <p:sldId id="542" r:id="rId12"/>
    <p:sldId id="541" r:id="rId13"/>
    <p:sldId id="604" r:id="rId14"/>
    <p:sldId id="315" r:id="rId15"/>
    <p:sldId id="606" r:id="rId16"/>
    <p:sldId id="546" r:id="rId17"/>
    <p:sldId id="547" r:id="rId18"/>
    <p:sldId id="537" r:id="rId19"/>
    <p:sldId id="579" r:id="rId20"/>
    <p:sldId id="538" r:id="rId21"/>
    <p:sldId id="555" r:id="rId22"/>
    <p:sldId id="505" r:id="rId23"/>
    <p:sldId id="558" r:id="rId24"/>
    <p:sldId id="556" r:id="rId25"/>
    <p:sldId id="540" r:id="rId26"/>
    <p:sldId id="562" r:id="rId27"/>
    <p:sldId id="594" r:id="rId28"/>
    <p:sldId id="601" r:id="rId29"/>
    <p:sldId id="261" r:id="rId30"/>
    <p:sldId id="8444" r:id="rId31"/>
    <p:sldId id="436" r:id="rId32"/>
    <p:sldId id="440" r:id="rId33"/>
    <p:sldId id="441" r:id="rId34"/>
    <p:sldId id="442" r:id="rId35"/>
    <p:sldId id="357" r:id="rId36"/>
    <p:sldId id="1648" r:id="rId37"/>
    <p:sldId id="869" r:id="rId38"/>
    <p:sldId id="1650" r:id="rId39"/>
    <p:sldId id="1651" r:id="rId40"/>
    <p:sldId id="8449" r:id="rId41"/>
    <p:sldId id="256" r:id="rId42"/>
    <p:sldId id="260" r:id="rId43"/>
    <p:sldId id="258" r:id="rId44"/>
    <p:sldId id="259" r:id="rId45"/>
    <p:sldId id="273" r:id="rId46"/>
    <p:sldId id="280" r:id="rId47"/>
    <p:sldId id="8439" r:id="rId48"/>
    <p:sldId id="8442" r:id="rId49"/>
    <p:sldId id="8440" r:id="rId50"/>
    <p:sldId id="287" r:id="rId51"/>
    <p:sldId id="288" r:id="rId52"/>
    <p:sldId id="289" r:id="rId53"/>
    <p:sldId id="290" r:id="rId54"/>
    <p:sldId id="291" r:id="rId55"/>
    <p:sldId id="292" r:id="rId56"/>
    <p:sldId id="1649" r:id="rId57"/>
    <p:sldId id="8445" r:id="rId58"/>
    <p:sldId id="8446" r:id="rId59"/>
    <p:sldId id="8447" r:id="rId60"/>
    <p:sldId id="8448" r:id="rId61"/>
    <p:sldId id="263" r:id="rId62"/>
    <p:sldId id="276" r:id="rId63"/>
    <p:sldId id="279" r:id="rId6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127" d="100"/>
          <a:sy n="127" d="100"/>
        </p:scale>
        <p:origin x="56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25A81-20C5-6745-9A4C-A30623EBC541}" type="datetimeFigureOut">
              <a:rPr lang="da-DK" smtClean="0"/>
              <a:t>25.06.2026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CFAC3-3786-FF4A-9880-7A5F9E0B9A11}" type="slidenum">
              <a:rPr lang="da-DK" smtClean="0"/>
              <a:t>‹#›</a:t>
            </a:fld>
            <a:endParaRPr lang="da-DK"/>
          </a:p>
        </p:txBody>
      </p:sp>
    </p:spTree>
    <p:extLst>
      <p:ext uri="{BB962C8B-B14F-4D97-AF65-F5344CB8AC3E}">
        <p14:creationId xmlns:p14="http://schemas.microsoft.com/office/powerpoint/2010/main" val="3684309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r>
              <a:rPr lang="en-gb"/>
              <a:t>HUSK AT ”AKTIVERE INDHOLD” I DIALOGBOKSEN DER KOMMER NÅR PRÆSENTATIONEN STARTER (GUL BJÆLKE)</a:t>
            </a:r>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890910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000" kern="100">
                <a:effectLst/>
                <a:latin typeface="+mn-lt"/>
                <a:ea typeface="Calibri" panose="020F0502020204030204" pitchFamily="34" charset="0"/>
                <a:cs typeface="Times New Roman" panose="02020603050405020304" pitchFamily="18" charset="0"/>
              </a:rPr>
              <a:t>[This picture shows two students examining a piece of geological material]</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000" kern="100">
                <a:effectLst/>
                <a:latin typeface="+mn-lt"/>
                <a:ea typeface="Calibri" panose="020F0502020204030204" pitchFamily="34" charset="0"/>
                <a:cs typeface="Times New Roman" panose="02020603050405020304" pitchFamily="18" charset="0"/>
              </a:rPr>
              <a:t>Source: </a:t>
            </a:r>
            <a:r>
              <a:rPr lang="da-DK" sz="1000" kern="1200" baseline="0">
                <a:solidFill>
                  <a:schemeClr val="tx1"/>
                </a:solidFill>
                <a:effectLst/>
                <a:latin typeface="AU Passata" pitchFamily="34" charset="0"/>
                <a:ea typeface="+mn-ea"/>
              </a:rPr>
              <a:t>https://galleri.au.dk/ (</a:t>
            </a:r>
            <a:r>
              <a:rPr lang="da-DK" sz="1000" kern="100">
                <a:solidFill>
                  <a:schemeClr val="tx1"/>
                </a:solidFill>
                <a:effectLst/>
                <a:latin typeface="AU Passata" pitchFamily="34" charset="0"/>
                <a:ea typeface="Calibri" panose="020F0502020204030204" pitchFamily="34" charset="0"/>
                <a:cs typeface="Times New Roman" panose="02020603050405020304" pitchFamily="18" charset="0"/>
                <a:sym typeface="Wingdings" panose="05000000000000000000" pitchFamily="2" charset="2"/>
              </a:rPr>
              <a:t>JHS_22754_13-11-2024-Enhanced-NR </a:t>
            </a:r>
            <a:r>
              <a:rPr lang="da-DK" sz="1000" kern="100" err="1">
                <a:solidFill>
                  <a:schemeClr val="tx1"/>
                </a:solidFill>
                <a:effectLst/>
                <a:latin typeface="AU Passata" pitchFamily="34" charset="0"/>
                <a:ea typeface="Calibri" panose="020F0502020204030204" pitchFamily="34" charset="0"/>
                <a:cs typeface="Times New Roman" panose="02020603050405020304" pitchFamily="18" charset="0"/>
                <a:sym typeface="Wingdings" panose="05000000000000000000" pitchFamily="2" charset="2"/>
              </a:rPr>
              <a:t>copy</a:t>
            </a:r>
            <a:r>
              <a:rPr lang="da-DK" sz="1000" kern="100">
                <a:solidFill>
                  <a:schemeClr val="tx1"/>
                </a:solidFill>
                <a:effectLst/>
                <a:latin typeface="AU Passata" pitchFamily="34" charset="0"/>
                <a:ea typeface="Calibri" panose="020F0502020204030204" pitchFamily="34" charset="0"/>
                <a:cs typeface="Times New Roman" panose="02020603050405020304" pitchFamily="18" charset="0"/>
                <a:sym typeface="Wingdings" panose="05000000000000000000" pitchFamily="2" charset="2"/>
              </a:rPr>
              <a:t>)</a:t>
            </a:r>
            <a:endParaRPr lang="en-gb" sz="1000" kern="100">
              <a:effectLst/>
              <a:latin typeface="+mn-lt"/>
              <a:ea typeface="Calibri" panose="020F0502020204030204" pitchFamily="34" charset="0"/>
              <a:cs typeface="Times New Roman" panose="02020603050405020304" pitchFamily="18" charset="0"/>
            </a:endParaRPr>
          </a:p>
          <a:p>
            <a:pPr algn="l" rtl="0"/>
            <a:br>
              <a:rPr lang="da-DK"/>
            </a:br>
            <a:r>
              <a:rPr lang="en-gb" b="1"/>
              <a:t>AIAS</a:t>
            </a:r>
            <a:r>
              <a:rPr lang="en-gb"/>
              <a:t>: </a:t>
            </a:r>
            <a:r>
              <a:rPr lang="en-gb" b="0" i="0">
                <a:solidFill>
                  <a:srgbClr val="202124"/>
                </a:solidFill>
                <a:effectLst/>
                <a:latin typeface="arial" panose="020B0604020202020204" pitchFamily="34" charset="0"/>
              </a:rPr>
              <a:t>Independent, curiosity-driven research carried out by top researchers from all disciplines characterises Aarhus Institute of Advanced Studies. AIAS focuses exclusively on research expertise and cultivating research </a:t>
            </a:r>
            <a:r>
              <a:rPr lang="en-gb" b="0" i="0" err="1">
                <a:solidFill>
                  <a:srgbClr val="202124"/>
                </a:solidFill>
                <a:effectLst/>
                <a:latin typeface="arial" panose="020B0604020202020204" pitchFamily="34" charset="0"/>
              </a:rPr>
              <a:t>talents.</a:t>
            </a:r>
            <a:r>
              <a:rPr lang="en-gb" err="1"/>
              <a:t>https</a:t>
            </a:r>
            <a:r>
              <a:rPr lang="en-gb"/>
              <a:t>://aias.au.dk/</a:t>
            </a:r>
          </a:p>
          <a:p>
            <a:pPr algn="l" rtl="0"/>
            <a:endParaRPr lang="da-DK"/>
          </a:p>
          <a:p>
            <a:pPr algn="l" rtl="0"/>
            <a:r>
              <a:rPr lang="en-gb" b="1"/>
              <a:t>Nobel Prizes</a:t>
            </a:r>
            <a:r>
              <a:rPr lang="en-gb"/>
              <a:t>: </a:t>
            </a:r>
          </a:p>
          <a:p>
            <a:pPr marL="285750" indent="-285750" algn="l" rtl="0">
              <a:buFont typeface="Arial" panose="020B0604020202020204" pitchFamily="34" charset="0"/>
              <a:buChar char="•"/>
            </a:pPr>
            <a:r>
              <a:rPr lang="en-gb"/>
              <a:t>A Nobel Prize was awarded to an AU researcher for the first time in 1997. The  recipient was Professor Jens Christian Skou, now deceased, and he received the prize for his work on the sodium-potassium pump.</a:t>
            </a:r>
          </a:p>
          <a:p>
            <a:pPr marL="285750" indent="-285750" algn="l" rtl="0">
              <a:buFont typeface="Arial" panose="020B0604020202020204" pitchFamily="34" charset="0"/>
              <a:buChar char="•"/>
            </a:pPr>
            <a:r>
              <a:rPr lang="en-gb"/>
              <a:t>In 2010, Niels Bohr Professor Dale T. Mortensen (b. 2 February 1939 - d. 9 January 2014) was awarded the Nobel Prize in Economics together with Christopher A. </a:t>
            </a:r>
            <a:r>
              <a:rPr lang="en-gb" err="1"/>
              <a:t>Pissarides</a:t>
            </a:r>
            <a:r>
              <a:rPr lang="en-gb"/>
              <a:t> and Peter A. Diamond.</a:t>
            </a:r>
          </a:p>
          <a:p>
            <a:pPr marL="0" indent="0" algn="l" rtl="0">
              <a:buFont typeface="Arial" panose="020B0604020202020204" pitchFamily="34" charset="0"/>
              <a:buNone/>
            </a:pPr>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1977818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529315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sz="1000"/>
              <a:t>[The picture shows students at a lecture]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000"/>
              <a:t>Source: </a:t>
            </a:r>
            <a:r>
              <a:rPr lang="da-DK" sz="1000" kern="1200" baseline="0">
                <a:solidFill>
                  <a:schemeClr val="tx1"/>
                </a:solidFill>
                <a:effectLst/>
                <a:latin typeface="AU Passata" pitchFamily="34" charset="0"/>
                <a:ea typeface="+mn-ea"/>
              </a:rPr>
              <a:t>https://galleri.au.dk/ (</a:t>
            </a:r>
            <a:r>
              <a:rPr lang="da-DK" sz="1000">
                <a:sym typeface="Wingdings" panose="05000000000000000000" pitchFamily="2" charset="2"/>
              </a:rPr>
              <a:t>JHS_28562_09-12-2024 </a:t>
            </a:r>
            <a:r>
              <a:rPr lang="da-DK" sz="1000" err="1">
                <a:sym typeface="Wingdings" panose="05000000000000000000" pitchFamily="2" charset="2"/>
              </a:rPr>
              <a:t>copy</a:t>
            </a:r>
            <a:r>
              <a:rPr lang="da-DK" sz="1000">
                <a:sym typeface="Wingdings" panose="05000000000000000000" pitchFamily="2" charset="2"/>
              </a:rPr>
              <a:t>)</a:t>
            </a:r>
            <a:endParaRPr lang="en-gb" sz="1000"/>
          </a:p>
          <a:p>
            <a:pPr rtl="0"/>
            <a:endParaRPr lang="da-DK" sz="1600"/>
          </a:p>
          <a:p>
            <a:pPr rtl="0"/>
            <a:r>
              <a:rPr lang="en-gb" sz="1600"/>
              <a:t>It is crucial that AU’s degree programmes are characterised by disciplinary excellence as well as an engaging learning environment. Our graduates make important contributions to society. By offering degree programmes at the highest international level, we want to help our graduates develop themselves both academically and personally and to acquire the skills associated with a formative university education. We want our graduates to become responsible citizens of society, who, with their knowledge, independence, curiosity, drive and reflection are able to excel professionally, create attractive jobs and contribute to an enlightened society.</a:t>
            </a:r>
          </a:p>
          <a:p>
            <a:pPr rtl="0"/>
            <a:endParaRPr lang="da-DK" sz="1600"/>
          </a:p>
          <a:p>
            <a:pPr rtl="0"/>
            <a:r>
              <a:rPr lang="en-gb" sz="1600"/>
              <a:t>Aarhus University's policy for educational quality assurance: https://medarbejdere.au.dk/strategi/kvalitetspolitik</a:t>
            </a:r>
          </a:p>
          <a:p>
            <a:pPr rtl="0"/>
            <a:r>
              <a:rPr lang="en-gb" sz="1600"/>
              <a:t>https://bachelor.au.dk/</a:t>
            </a:r>
          </a:p>
          <a:p>
            <a:pPr rtl="0"/>
            <a:endParaRPr lang="en-GB" sz="1600"/>
          </a:p>
          <a:p>
            <a:pPr rtl="0"/>
            <a:r>
              <a:rPr lang="en-GB" sz="1600"/>
              <a:t>Source of data</a:t>
            </a:r>
          </a:p>
          <a:p>
            <a:pPr marL="285750" indent="-285750">
              <a:buFontTx/>
              <a:buChar char="-"/>
            </a:pPr>
            <a:r>
              <a:rPr lang="da-DK" sz="1600" kern="1200">
                <a:solidFill>
                  <a:schemeClr val="tx1"/>
                </a:solidFill>
                <a:effectLst/>
                <a:latin typeface="AU Passata" pitchFamily="34" charset="0"/>
                <a:ea typeface="+mn-ea"/>
                <a:cs typeface="Arial" charset="0"/>
              </a:rPr>
              <a:t>New bachelor students is </a:t>
            </a:r>
            <a:r>
              <a:rPr lang="da-DK" sz="1600" kern="1200" err="1">
                <a:solidFill>
                  <a:schemeClr val="tx1"/>
                </a:solidFill>
                <a:effectLst/>
                <a:latin typeface="AU Passata" pitchFamily="34" charset="0"/>
                <a:ea typeface="+mn-ea"/>
                <a:cs typeface="Arial" charset="0"/>
              </a:rPr>
              <a:t>calculated</a:t>
            </a:r>
            <a:r>
              <a:rPr lang="da-DK" sz="1600" kern="1200">
                <a:solidFill>
                  <a:schemeClr val="tx1"/>
                </a:solidFill>
                <a:effectLst/>
                <a:latin typeface="AU Passata" pitchFamily="34" charset="0"/>
                <a:ea typeface="+mn-ea"/>
                <a:cs typeface="Arial" charset="0"/>
              </a:rPr>
              <a:t> by the average admissions til </a:t>
            </a:r>
            <a:r>
              <a:rPr lang="da-DK" sz="1600" kern="1200" err="1">
                <a:solidFill>
                  <a:schemeClr val="tx1"/>
                </a:solidFill>
                <a:effectLst/>
                <a:latin typeface="AU Passata" pitchFamily="34" charset="0"/>
                <a:ea typeface="+mn-ea"/>
                <a:cs typeface="Arial" charset="0"/>
              </a:rPr>
              <a:t>Bachelor’s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dregree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2021-2024 (AU Key </a:t>
            </a:r>
            <a:r>
              <a:rPr lang="da-DK" sz="1600" kern="1200" err="1">
                <a:solidFill>
                  <a:schemeClr val="tx1"/>
                </a:solidFill>
                <a:effectLst/>
                <a:latin typeface="AU Passata" pitchFamily="34" charset="0"/>
                <a:ea typeface="+mn-ea"/>
                <a:cs typeface="Arial" charset="0"/>
              </a:rPr>
              <a:t>Statistics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table</a:t>
            </a:r>
            <a:r>
              <a:rPr lang="da-DK" sz="1600" kern="1200">
                <a:solidFill>
                  <a:schemeClr val="tx1"/>
                </a:solidFill>
                <a:effectLst/>
                <a:latin typeface="AU Passata" pitchFamily="34" charset="0"/>
                <a:ea typeface="+mn-ea"/>
                <a:cs typeface="Arial" charset="0"/>
              </a:rPr>
              <a:t> B3)</a:t>
            </a:r>
          </a:p>
          <a:p>
            <a:pPr marL="285750" indent="-285750">
              <a:buFontTx/>
              <a:buChar char="-"/>
            </a:pPr>
            <a:r>
              <a:rPr lang="da-DK" sz="1600" kern="1200">
                <a:solidFill>
                  <a:schemeClr val="tx1"/>
                </a:solidFill>
                <a:effectLst/>
                <a:latin typeface="AU Passata" pitchFamily="34" charset="0"/>
                <a:ea typeface="+mn-ea"/>
                <a:cs typeface="Arial" charset="0"/>
              </a:rPr>
              <a:t>4296 </a:t>
            </a:r>
            <a:r>
              <a:rPr lang="da-DK" sz="1600" kern="1200" err="1">
                <a:solidFill>
                  <a:schemeClr val="tx1"/>
                </a:solidFill>
                <a:effectLst/>
                <a:latin typeface="AU Passata" pitchFamily="34" charset="0"/>
                <a:ea typeface="+mn-ea"/>
                <a:cs typeface="Arial" charset="0"/>
              </a:rPr>
              <a:t>courses</a:t>
            </a:r>
            <a:r>
              <a:rPr lang="da-DK" sz="1600" kern="1200">
                <a:solidFill>
                  <a:schemeClr val="tx1"/>
                </a:solidFill>
                <a:effectLst/>
                <a:latin typeface="AU Passata" pitchFamily="34" charset="0"/>
                <a:ea typeface="+mn-ea"/>
                <a:cs typeface="Arial" charset="0"/>
              </a:rPr>
              <a:t> (2025)</a:t>
            </a:r>
          </a:p>
          <a:p>
            <a:pPr marL="285750" indent="-285750">
              <a:buFontTx/>
              <a:buChar char="-"/>
            </a:pPr>
            <a:r>
              <a:rPr lang="da-DK" sz="1600" kern="1200">
                <a:solidFill>
                  <a:schemeClr val="tx1"/>
                </a:solidFill>
                <a:effectLst/>
                <a:latin typeface="AU Passata" pitchFamily="34" charset="0"/>
                <a:ea typeface="+mn-ea"/>
                <a:cs typeface="Arial" charset="0"/>
              </a:rPr>
              <a:t>204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when</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both</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Master’s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and </a:t>
            </a:r>
            <a:r>
              <a:rPr lang="da-DK" sz="1600" kern="1200" err="1">
                <a:solidFill>
                  <a:schemeClr val="tx1"/>
                </a:solidFill>
                <a:effectLst/>
                <a:latin typeface="AU Passata" pitchFamily="34" charset="0"/>
                <a:ea typeface="+mn-ea"/>
                <a:cs typeface="Arial" charset="0"/>
              </a:rPr>
              <a:t>Master’s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a:t>
            </a:r>
            <a:r>
              <a:rPr lang="da-DK" sz="1600" kern="1200">
                <a:solidFill>
                  <a:schemeClr val="tx1"/>
                </a:solidFill>
                <a:effectLst/>
                <a:latin typeface="AU Passata" pitchFamily="34" charset="0"/>
                <a:ea typeface="+mn-ea"/>
                <a:cs typeface="Arial" charset="0"/>
              </a:rPr>
              <a:t> for </a:t>
            </a:r>
            <a:r>
              <a:rPr lang="da-DK" sz="1600" kern="1200" err="1">
                <a:solidFill>
                  <a:schemeClr val="tx1"/>
                </a:solidFill>
                <a:effectLst/>
                <a:latin typeface="AU Passata" pitchFamily="34" charset="0"/>
                <a:ea typeface="+mn-ea"/>
                <a:cs typeface="Arial" charset="0"/>
              </a:rPr>
              <a:t>working</a:t>
            </a:r>
            <a:r>
              <a:rPr lang="da-DK" sz="1600" kern="1200">
                <a:solidFill>
                  <a:schemeClr val="tx1"/>
                </a:solidFill>
                <a:effectLst/>
                <a:latin typeface="AU Passata" pitchFamily="34" charset="0"/>
                <a:ea typeface="+mn-ea"/>
                <a:cs typeface="Arial" charset="0"/>
              </a:rPr>
              <a:t> professionals </a:t>
            </a:r>
            <a:r>
              <a:rPr lang="da-DK" sz="1600" kern="1200" err="1">
                <a:solidFill>
                  <a:schemeClr val="tx1"/>
                </a:solidFill>
                <a:effectLst/>
                <a:latin typeface="AU Passata" pitchFamily="34" charset="0"/>
                <a:ea typeface="+mn-ea"/>
                <a:cs typeface="Arial" charset="0"/>
              </a:rPr>
              <a:t>are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counted</a:t>
            </a:r>
            <a:r>
              <a:rPr lang="da-DK" sz="1600" kern="1200">
                <a:solidFill>
                  <a:schemeClr val="tx1"/>
                </a:solidFill>
                <a:effectLst/>
                <a:latin typeface="AU Passata" pitchFamily="34" charset="0"/>
                <a:ea typeface="+mn-ea"/>
                <a:cs typeface="Arial" charset="0"/>
              </a:rPr>
              <a:t> as </a:t>
            </a:r>
            <a:r>
              <a:rPr lang="da-DK" sz="1600" kern="1200" err="1">
                <a:solidFill>
                  <a:schemeClr val="tx1"/>
                </a:solidFill>
                <a:effectLst/>
                <a:latin typeface="AU Passata" pitchFamily="34" charset="0"/>
                <a:ea typeface="+mn-ea"/>
                <a:cs typeface="Arial" charset="0"/>
              </a:rPr>
              <a:t>one</a:t>
            </a:r>
            <a:r>
              <a:rPr lang="da-DK" sz="1600" kern="1200">
                <a:solidFill>
                  <a:schemeClr val="tx1"/>
                </a:solidFill>
                <a:effectLst/>
                <a:latin typeface="AU Passata" pitchFamily="34" charset="0"/>
                <a:ea typeface="+mn-ea"/>
                <a:cs typeface="Arial" charset="0"/>
              </a:rPr>
              <a:t>) 226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When</a:t>
            </a:r>
            <a:r>
              <a:rPr lang="da-DK" sz="1600" kern="1200">
                <a:solidFill>
                  <a:schemeClr val="tx1"/>
                </a:solidFill>
                <a:effectLst/>
                <a:latin typeface="AU Passata" pitchFamily="34" charset="0"/>
                <a:ea typeface="+mn-ea"/>
                <a:cs typeface="Arial" charset="0"/>
              </a:rPr>
              <a:t> the total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is </a:t>
            </a:r>
            <a:r>
              <a:rPr lang="da-DK" sz="1600" kern="1200" err="1">
                <a:solidFill>
                  <a:schemeClr val="tx1"/>
                </a:solidFill>
                <a:effectLst/>
                <a:latin typeface="AU Passata" pitchFamily="34" charset="0"/>
                <a:ea typeface="+mn-ea"/>
                <a:cs typeface="Arial" charset="0"/>
              </a:rPr>
              <a:t>calculated</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Master’s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 and </a:t>
            </a:r>
            <a:r>
              <a:rPr lang="da-DK" sz="1600" kern="1200" err="1">
                <a:solidFill>
                  <a:schemeClr val="tx1"/>
                </a:solidFill>
                <a:effectLst/>
                <a:latin typeface="AU Passata" pitchFamily="34" charset="0"/>
                <a:ea typeface="+mn-ea"/>
                <a:cs typeface="Arial" charset="0"/>
              </a:rPr>
              <a:t>Master’s</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degree</a:t>
            </a:r>
            <a:r>
              <a:rPr lang="da-DK" sz="1600" kern="1200">
                <a:solidFill>
                  <a:schemeClr val="tx1"/>
                </a:solidFill>
                <a:effectLst/>
                <a:latin typeface="AU Passata" pitchFamily="34" charset="0"/>
                <a:ea typeface="+mn-ea"/>
                <a:cs typeface="Arial" charset="0"/>
              </a:rPr>
              <a:t> </a:t>
            </a:r>
            <a:r>
              <a:rPr lang="da-DK" sz="1600" kern="1200" err="1">
                <a:solidFill>
                  <a:schemeClr val="tx1"/>
                </a:solidFill>
                <a:effectLst/>
                <a:latin typeface="AU Passata" pitchFamily="34" charset="0"/>
                <a:ea typeface="+mn-ea"/>
                <a:cs typeface="Arial" charset="0"/>
              </a:rPr>
              <a:t>programme</a:t>
            </a:r>
            <a:r>
              <a:rPr lang="da-DK" sz="1600" kern="1200">
                <a:solidFill>
                  <a:schemeClr val="tx1"/>
                </a:solidFill>
                <a:effectLst/>
                <a:latin typeface="AU Passata" pitchFamily="34" charset="0"/>
                <a:ea typeface="+mn-ea"/>
                <a:cs typeface="Arial" charset="0"/>
              </a:rPr>
              <a:t> for </a:t>
            </a:r>
            <a:r>
              <a:rPr lang="da-DK" sz="1600" kern="1200" err="1">
                <a:solidFill>
                  <a:schemeClr val="tx1"/>
                </a:solidFill>
                <a:effectLst/>
                <a:latin typeface="AU Passata" pitchFamily="34" charset="0"/>
                <a:ea typeface="+mn-ea"/>
                <a:cs typeface="Arial" charset="0"/>
              </a:rPr>
              <a:t>working</a:t>
            </a:r>
            <a:r>
              <a:rPr lang="da-DK" sz="1600" kern="1200">
                <a:solidFill>
                  <a:schemeClr val="tx1"/>
                </a:solidFill>
                <a:effectLst/>
                <a:latin typeface="AU Passata" pitchFamily="34" charset="0"/>
                <a:ea typeface="+mn-ea"/>
                <a:cs typeface="Arial" charset="0"/>
              </a:rPr>
              <a:t> professionals </a:t>
            </a:r>
            <a:r>
              <a:rPr lang="da-DK" sz="1600" kern="1200" err="1">
                <a:solidFill>
                  <a:schemeClr val="tx1"/>
                </a:solidFill>
                <a:effectLst/>
                <a:latin typeface="AU Passata" pitchFamily="34" charset="0"/>
                <a:ea typeface="+mn-ea"/>
                <a:cs typeface="Arial" charset="0"/>
              </a:rPr>
              <a:t>count</a:t>
            </a:r>
            <a:r>
              <a:rPr lang="da-DK" sz="1600" kern="1200">
                <a:solidFill>
                  <a:schemeClr val="tx1"/>
                </a:solidFill>
                <a:effectLst/>
                <a:latin typeface="AU Passata" pitchFamily="34" charset="0"/>
                <a:ea typeface="+mn-ea"/>
                <a:cs typeface="Arial" charset="0"/>
              </a:rPr>
              <a:t> as separate </a:t>
            </a:r>
            <a:r>
              <a:rPr lang="da-DK" sz="1600" kern="1200" err="1">
                <a:solidFill>
                  <a:schemeClr val="tx1"/>
                </a:solidFill>
                <a:effectLst/>
                <a:latin typeface="AU Passata" pitchFamily="34" charset="0"/>
                <a:ea typeface="+mn-ea"/>
                <a:cs typeface="Arial" charset="0"/>
              </a:rPr>
              <a:t>programmes</a:t>
            </a:r>
            <a:r>
              <a:rPr lang="da-DK" sz="1600" kern="1200">
                <a:solidFill>
                  <a:schemeClr val="tx1"/>
                </a:solidFill>
                <a:effectLst/>
                <a:latin typeface="AU Passata" pitchFamily="34" charset="0"/>
                <a:ea typeface="+mn-ea"/>
                <a:cs typeface="Arial" charset="0"/>
              </a:rPr>
              <a:t>)</a:t>
            </a:r>
          </a:p>
          <a:p>
            <a:pPr marL="285750" indent="-285750">
              <a:buFontTx/>
              <a:buChar char="-"/>
            </a:pPr>
            <a:r>
              <a:rPr lang="en-US"/>
              <a:t>The figures include standard </a:t>
            </a:r>
            <a:r>
              <a:rPr lang="en-US" err="1"/>
              <a:t>programmes</a:t>
            </a:r>
            <a:r>
              <a:rPr lang="en-US"/>
              <a:t>/courses as well as </a:t>
            </a:r>
            <a:r>
              <a:rPr lang="en-US" err="1"/>
              <a:t>programmes</a:t>
            </a:r>
            <a:r>
              <a:rPr lang="en-US"/>
              <a:t>/courses offered as continuing and further education</a:t>
            </a:r>
            <a:endParaRPr lang="en-GB" sz="1600"/>
          </a:p>
          <a:p>
            <a:pPr rtl="0"/>
            <a:endParaRPr lang="en-gb" sz="1600"/>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182678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indent="0" rtl="0">
              <a:buFont typeface="Arial" panose="020B0604020202020204" pitchFamily="34" charset="0"/>
              <a:buNone/>
            </a:pPr>
            <a:r>
              <a:rPr lang="en-gb" sz="1000"/>
              <a:t>[This picture </a:t>
            </a:r>
            <a:r>
              <a:rPr lang="en-US" sz="1000"/>
              <a:t>shows the graduation ceremony for Bachelor of Engineering and Master of Science in Engineering graduates in the Aula, January 2024</a:t>
            </a:r>
            <a:r>
              <a:rPr lang="en-gb" sz="1000"/>
              <a:t>]</a:t>
            </a:r>
          </a:p>
          <a:p>
            <a:pPr marL="0" indent="0" rtl="0">
              <a:buFont typeface="Arial" panose="020B0604020202020204" pitchFamily="34" charset="0"/>
              <a:buNone/>
            </a:pPr>
            <a:endParaRPr lang="da-DK"/>
          </a:p>
          <a:p>
            <a:pPr marL="0" indent="0" rtl="0">
              <a:buFont typeface="Arial" panose="020B0604020202020204" pitchFamily="34" charset="0"/>
              <a:buNone/>
            </a:pPr>
            <a:r>
              <a:rPr lang="en-gb"/>
              <a:t>Total number of graduates of Master’s degree programmes and professional Bachelor’s degree programmes from Aarhus University 2024: </a:t>
            </a:r>
            <a:r>
              <a:rPr lang="da-DK" sz="1600"/>
              <a:t>5699</a:t>
            </a:r>
            <a:r>
              <a:rPr lang="en-gb"/>
              <a:t> </a:t>
            </a:r>
          </a:p>
          <a:p>
            <a:pPr marL="0" indent="0" rtl="0">
              <a:buFont typeface="Arial" panose="020B0604020202020204" pitchFamily="34" charset="0"/>
              <a:buNone/>
            </a:pPr>
            <a:r>
              <a:rPr lang="en-gb"/>
              <a:t>The total number of graduates includes graduates of Master’s degree programmes and professional Bachelor’s degree programmes, the two groups of graduates with a well-defined job market. </a:t>
            </a:r>
          </a:p>
          <a:p>
            <a:pPr marL="0" indent="0" rtl="0">
              <a:buFont typeface="Arial" panose="020B0604020202020204" pitchFamily="34" charset="0"/>
              <a:buNone/>
            </a:pPr>
            <a:endParaRPr lang="en-GB"/>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a-DK" sz="1600"/>
              <a:t>Total </a:t>
            </a:r>
            <a:r>
              <a:rPr lang="da-DK" sz="1600" err="1"/>
              <a:t>number</a:t>
            </a:r>
            <a:r>
              <a:rPr lang="da-DK" sz="1600"/>
              <a:t> </a:t>
            </a:r>
            <a:r>
              <a:rPr lang="da-DK" sz="1600" err="1"/>
              <a:t>graduates</a:t>
            </a:r>
            <a:r>
              <a:rPr lang="da-DK" sz="1600"/>
              <a:t> of </a:t>
            </a:r>
            <a:r>
              <a:rPr lang="en-gb"/>
              <a:t>Master’s degree programmes and</a:t>
            </a:r>
            <a:r>
              <a:rPr lang="da-DK" sz="1600"/>
              <a:t> </a:t>
            </a:r>
            <a:r>
              <a:rPr lang="en-gb"/>
              <a:t>professional Bachelor’s degree programmes from Aarhus University </a:t>
            </a:r>
            <a:r>
              <a:rPr lang="da-DK" sz="1600"/>
              <a:t>2024: 1591 (Arts) + 2021 (Aarhus BSS) + 708 (Health) + 464 (NAT) + 915 (TECH) = 5.699</a:t>
            </a:r>
          </a:p>
          <a:p>
            <a:pPr marL="0" indent="0" rtl="0">
              <a:buFont typeface="Arial" panose="020B0604020202020204" pitchFamily="34" charset="0"/>
              <a:buNone/>
            </a:pPr>
            <a:endParaRPr lang="en-gb"/>
          </a:p>
          <a:p>
            <a:pPr marL="0" indent="0" rtl="0">
              <a:buFont typeface="Arial" panose="020B0604020202020204" pitchFamily="34" charset="0"/>
              <a:buNone/>
            </a:pPr>
            <a:r>
              <a:rPr lang="en-gb"/>
              <a:t>_______________________________________________</a:t>
            </a:r>
          </a:p>
          <a:p>
            <a:pPr marL="285750" indent="-285750" rtl="0">
              <a:buFont typeface="Arial" panose="020B0604020202020204" pitchFamily="34" charset="0"/>
              <a:buChar char="•"/>
            </a:pPr>
            <a:endParaRPr lang="da-DK"/>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t>92% of surveyed companies are satisfied with their collaboration with students from AU (</a:t>
            </a:r>
            <a:r>
              <a:rPr lang="da-DK" sz="1600"/>
              <a:t>https://medarbejdere.au.dk/fileadmin/www.medarbejdere.au.dk/Strategi_og_ledelse/Uddannelsesudvalget/Epinionsrapport_om_studenterrelaterede_projekter.pdf)</a:t>
            </a:r>
            <a:endParaRPr lang="en-gb"/>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a-DK" sz="1600"/>
              <a:t>88%</a:t>
            </a:r>
            <a:r>
              <a:rPr lang="en-US" sz="1600"/>
              <a:t> of respondents 'Strongly agree' or 'Agree' that the quality of their degree </a:t>
            </a:r>
            <a:r>
              <a:rPr lang="en-US" sz="1600" err="1"/>
              <a:t>programme</a:t>
            </a:r>
            <a:r>
              <a:rPr lang="en-US" sz="1600"/>
              <a:t> is generally high </a:t>
            </a:r>
            <a:r>
              <a:rPr lang="da-DK" sz="1600"/>
              <a:t>(</a:t>
            </a:r>
            <a:r>
              <a:rPr lang="en-gb"/>
              <a:t>study environment survey 2023: </a:t>
            </a:r>
            <a:r>
              <a:rPr lang="en-GB"/>
              <a:t>https://studerende.au.dk/en/student-survey/previous-surveys</a:t>
            </a:r>
            <a:r>
              <a:rPr lang="da-DK" sz="1600"/>
              <a:t>)</a:t>
            </a:r>
          </a:p>
          <a:p>
            <a:pPr marL="0" indent="0" rtl="0">
              <a:buFontTx/>
              <a:buNone/>
            </a:pPr>
            <a:r>
              <a:rPr lang="en-gb"/>
              <a:t>__________________________________________________________________</a:t>
            </a:r>
          </a:p>
          <a:p>
            <a:pPr marL="0" indent="0" rtl="0">
              <a:buFontTx/>
              <a:buNone/>
            </a:pPr>
            <a:endParaRPr lang="da-DK"/>
          </a:p>
          <a:p>
            <a:pPr marL="285750" indent="-285750" rtl="0">
              <a:buFont typeface="Arial" panose="020B0604020202020204" pitchFamily="34" charset="0"/>
              <a:buChar char="•"/>
            </a:pPr>
            <a:r>
              <a:rPr lang="en-GB"/>
              <a:t>M</a:t>
            </a:r>
            <a:r>
              <a:rPr lang="en-gb"/>
              <a:t>ore than 9 out of 10 grads are employed within two years of graduation</a:t>
            </a:r>
          </a:p>
          <a:p>
            <a:pPr marL="0" indent="0" rtl="0">
              <a:buFontTx/>
              <a:buNone/>
            </a:pPr>
            <a:endParaRPr lang="da-DK"/>
          </a:p>
          <a:p>
            <a:pPr marL="0" indent="0" rtl="0">
              <a:buFontTx/>
              <a:buNone/>
            </a:pPr>
            <a:r>
              <a:rPr lang="en-gb"/>
              <a:t>Figures for unemployment are collected from </a:t>
            </a:r>
            <a:r>
              <a:rPr lang="en-gb" err="1"/>
              <a:t>PowerBI</a:t>
            </a:r>
            <a:endParaRPr lang="da-DK"/>
          </a:p>
          <a:p>
            <a:pPr marL="285750" indent="-285750" rtl="0">
              <a:buFontTx/>
              <a:buChar char="-"/>
            </a:pPr>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961598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1822105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STUDENT LIFE AT AARHUS UNIVERSITY</a:t>
            </a:r>
            <a:br>
              <a:rPr lang="da-DK" sz="1600" kern="1200" baseline="0">
                <a:solidFill>
                  <a:schemeClr val="tx1"/>
                </a:solidFill>
                <a:effectLst/>
              </a:rPr>
            </a:br>
            <a:r>
              <a:rPr lang="en-gb" sz="1600" kern="1200">
                <a:solidFill>
                  <a:schemeClr val="tx1"/>
                </a:solidFill>
                <a:effectLst/>
              </a:rPr>
              <a:t>Aarhus University’s campuses invite and foster student life, both socially and academically. We are currently expanding our main campus. Centrally located in Aarhus, it is a hub for vibrant student life and offers excellent facilities that integrate teaching and research and promote a modern, flexible environment for learning. There is room for students to grow and explore – first and foremost academically, but also in the many volunteer associations, entrepreneurship and student-organised events, as well as getting to know fellow students from Denmark and abroad and engaging with society.</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____________________________________________</a:t>
            </a:r>
            <a:br>
              <a:rPr lang="da-DK" sz="1600" kern="1200" baseline="0">
                <a:solidFill>
                  <a:schemeClr val="tx1"/>
                </a:solidFill>
                <a:effectLst/>
              </a:rPr>
            </a:br>
            <a:br>
              <a:rPr lang="da-DK" sz="1600" kern="1200" baseline="0">
                <a:solidFill>
                  <a:schemeClr val="tx1"/>
                </a:solidFill>
                <a:effectLst/>
              </a:rPr>
            </a:br>
            <a:r>
              <a:rPr lang="en-US" sz="1600" kern="1200">
                <a:solidFill>
                  <a:schemeClr val="tx1"/>
                </a:solidFill>
                <a:effectLst/>
              </a:rPr>
              <a:t>After 3 years in a row as Denmark's best student town, Aarhus is voted second best after Copenhagen in 2024 </a:t>
            </a:r>
            <a:r>
              <a:rPr lang="en-gb" sz="1600" kern="1200">
                <a:solidFill>
                  <a:schemeClr val="tx1"/>
                </a:solidFill>
                <a:effectLst/>
              </a:rPr>
              <a:t>(source: </a:t>
            </a:r>
            <a:r>
              <a:rPr lang="en-gb" b="0" i="0">
                <a:solidFill>
                  <a:srgbClr val="212121"/>
                </a:solidFill>
                <a:effectLst/>
                <a:latin typeface="Open Sans" panose="020B0606030504020204" pitchFamily="34" charset="0"/>
              </a:rPr>
              <a:t>https://www.studentum.dk/aarets-studieby/). This title is awarded based on eight criteria:</a:t>
            </a:r>
            <a:br>
              <a:rPr lang="da-DK" sz="1600" kern="0" cap="none">
                <a:solidFill>
                  <a:srgbClr val="002445"/>
                </a:solidFill>
                <a:latin typeface="AU Passata" panose="020B0503030502030804" pitchFamily="34" charset="77"/>
              </a:rPr>
            </a:br>
            <a:r>
              <a:rPr lang="en-gb" sz="1600" kern="0">
                <a:solidFill>
                  <a:srgbClr val="002445"/>
                </a:solidFill>
                <a:latin typeface="AU Passata Light" panose="020B0303030902030804" pitchFamily="34" charset="77"/>
              </a:rPr>
              <a:t>Good career opportunities</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Academic excellence</a:t>
            </a:r>
            <a:r>
              <a:rPr lang="en-gb" sz="1600">
                <a:solidFill>
                  <a:srgbClr val="002445"/>
                </a:solidFill>
                <a:effectLst/>
                <a:latin typeface="AU Passata Light" panose="020B0303030902030804" pitchFamily="34" charset="77"/>
                <a:ea typeface="Calibri" panose="020F0502020204030204" pitchFamily="34" charset="0"/>
                <a:cs typeface="Times New Roman" panose="02020603050405020304" pitchFamily="18" charset="0"/>
              </a:rPr>
              <a:t> </a:t>
            </a:r>
            <a:endParaRPr lang="da-DK" sz="1600" kern="0">
              <a:solidFill>
                <a:srgbClr val="002445"/>
              </a:solidFill>
              <a:latin typeface="AU Passata Light" panose="020B0303030902030804" pitchFamily="34" charset="77"/>
            </a:endParaRP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Sense of security</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Cheap housing</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Student jobs</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Good transportation system</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Cultural, athletic and recreational activities</a:t>
            </a:r>
          </a:p>
          <a:p>
            <a:pPr marL="285750" indent="-285750" rtl="0">
              <a:lnSpc>
                <a:spcPct val="100000"/>
              </a:lnSpc>
              <a:buFont typeface="Arial" panose="020B0604020202020204" pitchFamily="34" charset="0"/>
              <a:buChar char="•"/>
            </a:pPr>
            <a:r>
              <a:rPr lang="en-gb" sz="1600" kern="0">
                <a:solidFill>
                  <a:srgbClr val="002445"/>
                </a:solidFill>
                <a:latin typeface="AU Passata Light" panose="020B0303030902030804" pitchFamily="34" charset="77"/>
              </a:rPr>
              <a:t>Quality of life</a:t>
            </a:r>
            <a:endParaRPr lang="da-DK" sz="1600" kern="0" cap="none">
              <a:solidFill>
                <a:srgbClr val="002445"/>
              </a:solidFill>
              <a:latin typeface="AU Passata" panose="020B0503030502030804" pitchFamily="34" charset="77"/>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_______________________________</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b="1" kern="1200">
                <a:solidFill>
                  <a:schemeClr val="tx1"/>
                </a:solidFill>
                <a:effectLst/>
              </a:rPr>
              <a:t>The Regatta</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This annual event, at which different student associations from AU and other educational institutions in Aarhus compete for ‘the Golden Bedpan’, is probably northern Europe's largest student event.</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The event takes place in the University Park and attracts thousands of students from all over the region.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b="1" kern="1200">
                <a:solidFill>
                  <a:schemeClr val="tx1"/>
                </a:solidFill>
                <a:effectLst/>
              </a:rPr>
              <a:t>Aarhus Symposium</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At the student-organised Aarhus Symposium in November, students have ample opportunities to engage in debate and discussion on the year’s theme and network with representatives from a wide variety of Danish and international companies.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a-DK" sz="1600" b="1" kern="1200" err="1">
                <a:solidFill>
                  <a:schemeClr val="tx1"/>
                </a:solidFill>
                <a:effectLst/>
              </a:rPr>
              <a:t>Entrepreneurship</a:t>
            </a:r>
            <a:endParaRPr lang="da-DK" sz="1600" b="1" kern="1200" baseline="0">
              <a:solidFill>
                <a:schemeClr val="tx1"/>
              </a:solidFill>
              <a:effectLst/>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t>At Aarhus University, knowledge is transformed into value. Through the entrepreneurial hub </a:t>
            </a:r>
            <a:r>
              <a:rPr lang="en-US" i="1"/>
              <a:t>The Kitchen</a:t>
            </a:r>
            <a:r>
              <a:rPr lang="en-US"/>
              <a:t>, students and researchers gain access to mentoring, networks, and investors, enabling ideas to develop into businesses. Since 2008, more than 2,300 new companies have been created by AU students and researchers – spanning fields from health and green transition to IT and culture.</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b="1" kern="1200">
                <a:solidFill>
                  <a:schemeClr val="tx1"/>
                </a:solidFill>
                <a:effectLst/>
              </a:rPr>
              <a:t>Denmark’s biggest Friday bar and sports day</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Every year at the beginning of the autumn semester, ‘Denmark’s biggest Friday bar and sports day’ brings the University Park alive with sporting events, parties and live music. </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The day starts with various tournaments, from volleyball to handball and chess and fencing – and ends with concerts and parties.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956610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316247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sz="1600">
                <a:effectLst/>
                <a:latin typeface="Times New Roman" panose="02020603050405020304" pitchFamily="18" charset="0"/>
                <a:ea typeface="Calibri" panose="020F0502020204030204" pitchFamily="34" charset="0"/>
              </a:rPr>
              <a:t>[</a:t>
            </a:r>
            <a:r>
              <a:rPr lang="en-US"/>
              <a:t>The picture shows University City on the right side of </a:t>
            </a:r>
            <a:r>
              <a:rPr lang="en-US" err="1"/>
              <a:t>Nørrebrogade</a:t>
            </a:r>
            <a:r>
              <a:rPr lang="en-US"/>
              <a:t> and the Bartholin Building, as well as part of the dormitories in </a:t>
            </a:r>
            <a:r>
              <a:rPr lang="en-US" err="1"/>
              <a:t>Universitetsparken</a:t>
            </a:r>
            <a:r>
              <a:rPr lang="en-US"/>
              <a:t> on the left side.</a:t>
            </a:r>
            <a:r>
              <a:rPr lang="en-gb" sz="1600">
                <a:effectLst/>
                <a:latin typeface="Times New Roman" panose="02020603050405020304" pitchFamily="18" charset="0"/>
                <a:ea typeface="Calibri" panose="020F0502020204030204" pitchFamily="34" charset="0"/>
              </a:rPr>
              <a:t>]</a:t>
            </a:r>
          </a:p>
          <a:p>
            <a:pPr rtl="0"/>
            <a:r>
              <a:rPr lang="en-GB" sz="1600">
                <a:effectLst/>
                <a:latin typeface="Times New Roman" panose="02020603050405020304" pitchFamily="18" charset="0"/>
                <a:ea typeface="Calibri" panose="020F0502020204030204" pitchFamily="34" charset="0"/>
              </a:rPr>
              <a:t>Source: </a:t>
            </a:r>
            <a:r>
              <a:rPr lang="da-DK" sz="1600" kern="1200" baseline="0">
                <a:solidFill>
                  <a:schemeClr val="tx1"/>
                </a:solidFill>
                <a:effectLst/>
                <a:latin typeface="AU Passata" pitchFamily="34" charset="0"/>
                <a:ea typeface="+mn-ea"/>
              </a:rPr>
              <a:t>https://galleri.au.dk/ (</a:t>
            </a:r>
            <a:r>
              <a:rPr lang="da-DK" sz="1600">
                <a:effectLst/>
                <a:latin typeface="Times New Roman" panose="02020603050405020304" pitchFamily="18" charset="0"/>
                <a:ea typeface="Calibri" panose="020F0502020204030204" pitchFamily="34" charset="0"/>
              </a:rPr>
              <a:t>JHS_39252_01-07-2025 copy</a:t>
            </a:r>
            <a:endParaRPr lang="en-gb" sz="1600">
              <a:effectLst/>
              <a:latin typeface="Times New Roman" panose="02020603050405020304" pitchFamily="18" charset="0"/>
              <a:ea typeface="Calibri" panose="020F0502020204030204" pitchFamily="34" charset="0"/>
            </a:endParaRPr>
          </a:p>
          <a:p>
            <a:pPr rtl="0"/>
            <a:endParaRPr lang="da-DK" sz="1600">
              <a:effectLst/>
              <a:latin typeface="Times New Roman" panose="02020603050405020304" pitchFamily="18" charset="0"/>
              <a:ea typeface="Calibri" panose="020F0502020204030204" pitchFamily="34" charset="0"/>
            </a:endParaRPr>
          </a:p>
          <a:p>
            <a:pPr rtl="0"/>
            <a:r>
              <a:rPr lang="en-gb" sz="1600">
                <a:effectLst/>
                <a:latin typeface="Times New Roman" panose="02020603050405020304" pitchFamily="18" charset="0"/>
                <a:ea typeface="Calibri" panose="020F0502020204030204" pitchFamily="34" charset="0"/>
              </a:rPr>
              <a:t>The overall vision for AU’s campus in Aarhus is to </a:t>
            </a:r>
            <a:r>
              <a:rPr lang="en-gb" sz="1600" b="1">
                <a:effectLst/>
                <a:latin typeface="Times New Roman" panose="02020603050405020304" pitchFamily="18" charset="0"/>
                <a:ea typeface="Calibri" panose="020F0502020204030204" pitchFamily="34" charset="0"/>
              </a:rPr>
              <a:t>develop and strengthen</a:t>
            </a:r>
            <a:r>
              <a:rPr lang="en-gb" sz="1600">
                <a:effectLst/>
                <a:latin typeface="Times New Roman" panose="02020603050405020304" pitchFamily="18" charset="0"/>
                <a:ea typeface="Calibri" panose="020F0502020204030204" pitchFamily="34" charset="0"/>
              </a:rPr>
              <a:t> it by consolidating it around the </a:t>
            </a:r>
            <a:r>
              <a:rPr lang="en-gb" sz="1600" b="1">
                <a:effectLst/>
                <a:latin typeface="Times New Roman" panose="02020603050405020304" pitchFamily="18" charset="0"/>
                <a:ea typeface="Calibri" panose="020F0502020204030204" pitchFamily="34" charset="0"/>
              </a:rPr>
              <a:t>University Park</a:t>
            </a:r>
            <a:r>
              <a:rPr lang="en-gb" sz="1600">
                <a:effectLst/>
                <a:latin typeface="Times New Roman" panose="02020603050405020304" pitchFamily="18" charset="0"/>
                <a:ea typeface="Calibri" panose="020F0502020204030204" pitchFamily="34" charset="0"/>
              </a:rPr>
              <a:t>, the University City and </a:t>
            </a:r>
            <a:r>
              <a:rPr lang="en-gb" sz="1600" err="1">
                <a:effectLst/>
                <a:latin typeface="Times New Roman" panose="02020603050405020304" pitchFamily="18" charset="0"/>
                <a:ea typeface="Calibri" panose="020F0502020204030204" pitchFamily="34" charset="0"/>
              </a:rPr>
              <a:t>Katrinebjerg</a:t>
            </a:r>
            <a:r>
              <a:rPr lang="en-gb" sz="1600">
                <a:effectLst/>
                <a:latin typeface="Times New Roman" panose="02020603050405020304" pitchFamily="18" charset="0"/>
                <a:ea typeface="Calibri" panose="020F0502020204030204" pitchFamily="34" charset="0"/>
              </a:rPr>
              <a:t>. Meanwhile, </a:t>
            </a:r>
            <a:r>
              <a:rPr lang="en-gb" sz="1600" b="1">
                <a:effectLst/>
                <a:latin typeface="Times New Roman" panose="02020603050405020304" pitchFamily="18" charset="0"/>
                <a:ea typeface="Calibri" panose="020F0502020204030204" pitchFamily="34" charset="0"/>
              </a:rPr>
              <a:t>the framework for AU activities outside of Aarhus will continue to be developed</a:t>
            </a:r>
            <a:r>
              <a:rPr lang="en-gb" sz="1600">
                <a:effectLst/>
                <a:latin typeface="Times New Roman" panose="02020603050405020304" pitchFamily="18" charset="0"/>
                <a:ea typeface="Calibri" panose="020F0502020204030204" pitchFamily="34" charset="0"/>
              </a:rPr>
              <a:t> </a:t>
            </a:r>
            <a:r>
              <a:rPr lang="en-gb" sz="1600" b="1">
                <a:effectLst/>
                <a:latin typeface="Times New Roman" panose="02020603050405020304" pitchFamily="18" charset="0"/>
                <a:ea typeface="Calibri" panose="020F0502020204030204" pitchFamily="34" charset="0"/>
              </a:rPr>
              <a:t>, particularly in </a:t>
            </a:r>
            <a:r>
              <a:rPr lang="en-gb" sz="1600" b="1" err="1">
                <a:effectLst/>
                <a:latin typeface="Times New Roman" panose="02020603050405020304" pitchFamily="18" charset="0"/>
                <a:ea typeface="Calibri" panose="020F0502020204030204" pitchFamily="34" charset="0"/>
              </a:rPr>
              <a:t>Foulum</a:t>
            </a:r>
            <a:r>
              <a:rPr lang="en-gb" sz="1600" b="1">
                <a:effectLst/>
                <a:latin typeface="Times New Roman" panose="02020603050405020304" pitchFamily="18" charset="0"/>
                <a:ea typeface="Calibri" panose="020F0502020204030204" pitchFamily="34" charset="0"/>
              </a:rPr>
              <a:t>, Herning and </a:t>
            </a:r>
            <a:r>
              <a:rPr lang="en-gb" sz="1600" b="1" err="1">
                <a:effectLst/>
                <a:latin typeface="Times New Roman" panose="02020603050405020304" pitchFamily="18" charset="0"/>
                <a:ea typeface="Calibri" panose="020F0502020204030204" pitchFamily="34" charset="0"/>
              </a:rPr>
              <a:t>Emdrup</a:t>
            </a:r>
            <a:r>
              <a:rPr lang="en-gb" sz="1600" b="1">
                <a:effectLst/>
                <a:latin typeface="Times New Roman" panose="02020603050405020304" pitchFamily="18" charset="0"/>
                <a:ea typeface="Calibri" panose="020F0502020204030204" pitchFamily="34" charset="0"/>
              </a:rPr>
              <a:t>.  </a:t>
            </a:r>
          </a:p>
          <a:p>
            <a:pPr rtl="0"/>
            <a:endParaRPr lang="da-DK" sz="1600">
              <a:effectLst/>
              <a:latin typeface="Times New Roman" panose="02020603050405020304" pitchFamily="18" charset="0"/>
              <a:ea typeface="Calibri" panose="020F0502020204030204" pitchFamily="34" charset="0"/>
            </a:endParaRPr>
          </a:p>
          <a:p>
            <a:pPr rtl="0"/>
            <a:r>
              <a:rPr lang="en-gb" sz="1600">
                <a:effectLst/>
                <a:latin typeface="Times New Roman" panose="02020603050405020304" pitchFamily="18" charset="0"/>
                <a:ea typeface="Calibri" panose="020F0502020204030204" pitchFamily="34" charset="0"/>
              </a:rPr>
              <a:t>The physical development of AU’s campus will ensure that the university can continue to provide an </a:t>
            </a:r>
            <a:r>
              <a:rPr lang="en-gb" sz="1600" b="1">
                <a:effectLst/>
                <a:latin typeface="Times New Roman" panose="02020603050405020304" pitchFamily="18" charset="0"/>
                <a:ea typeface="Calibri" panose="020F0502020204030204" pitchFamily="34" charset="0"/>
              </a:rPr>
              <a:t>attractive environment for work and study</a:t>
            </a:r>
            <a:r>
              <a:rPr lang="en-gb" sz="1600">
                <a:effectLst/>
                <a:latin typeface="Times New Roman" panose="02020603050405020304" pitchFamily="18" charset="0"/>
                <a:ea typeface="Calibri" panose="020F0502020204030204" pitchFamily="34" charset="0"/>
              </a:rPr>
              <a:t> that attracts talented and committed students and staff. </a:t>
            </a:r>
          </a:p>
          <a:p>
            <a:pPr rtl="0"/>
            <a:endParaRPr lang="da-DK" sz="1600">
              <a:effectLst/>
              <a:latin typeface="Times New Roman" panose="02020603050405020304" pitchFamily="18" charset="0"/>
              <a:ea typeface="Calibri" panose="020F0502020204030204" pitchFamily="34"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Ten principles for AU’s campus development</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Based on the vision, ten overall principles have been developed. The principles will guide the strategic development of the university's campuses in the coming years.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sz="1600" kern="1200">
                <a:solidFill>
                  <a:schemeClr val="tx1"/>
                </a:solidFill>
                <a:effectLst/>
              </a:rPr>
              <a:t>Aarhus University’s campuses must:</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sz="1600" kern="1200" baseline="0">
              <a:solidFill>
                <a:schemeClr val="tx1"/>
              </a:solidFill>
              <a:effectLst/>
            </a:endParaRP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promote integration of research and education</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promote interdisciplinary research, education and innovation</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promote future forms of teaching</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a flexible study environment with many places for study</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an international campus</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able to offer housing to students and researchers</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promote collaboration with the business community and the local community</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enhanced by non-university activities</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a car-free area</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600" kern="1200">
                <a:solidFill>
                  <a:schemeClr val="tx1"/>
                </a:solidFill>
                <a:effectLst/>
              </a:rPr>
              <a:t>be developed sustainably.</a:t>
            </a:r>
          </a:p>
          <a:p>
            <a:pPr rtl="0"/>
            <a:endParaRPr lang="da-DK" sz="1600">
              <a:effectLst/>
              <a:latin typeface="Times New Roman" panose="02020603050405020304" pitchFamily="18" charset="0"/>
              <a:ea typeface="Calibri" panose="020F0502020204030204" pitchFamily="34" charset="0"/>
            </a:endParaRPr>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654885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2000" b="0" i="0">
                <a:solidFill>
                  <a:srgbClr val="202124"/>
                </a:solidFill>
                <a:effectLst/>
                <a:latin typeface="arial" panose="020B0604020202020204" pitchFamily="34" charset="0"/>
              </a:rPr>
              <a:t>The map shows most of the Aarhus campus as it is distributed around the big roads </a:t>
            </a:r>
            <a:r>
              <a:rPr lang="en-US" sz="2000" b="0" i="0" err="1">
                <a:solidFill>
                  <a:srgbClr val="202124"/>
                </a:solidFill>
                <a:effectLst/>
                <a:latin typeface="arial" panose="020B0604020202020204" pitchFamily="34" charset="0"/>
              </a:rPr>
              <a:t>Nordre</a:t>
            </a:r>
            <a:r>
              <a:rPr lang="en-US" sz="2000" b="0" i="0">
                <a:solidFill>
                  <a:srgbClr val="202124"/>
                </a:solidFill>
                <a:effectLst/>
                <a:latin typeface="arial" panose="020B0604020202020204" pitchFamily="34" charset="0"/>
              </a:rPr>
              <a:t> Ringgade and </a:t>
            </a:r>
            <a:r>
              <a:rPr lang="en-US" sz="2000" b="0" i="0" err="1">
                <a:solidFill>
                  <a:srgbClr val="202124"/>
                </a:solidFill>
                <a:effectLst/>
                <a:latin typeface="arial" panose="020B0604020202020204" pitchFamily="34" charset="0"/>
              </a:rPr>
              <a:t>Nørrebrogade</a:t>
            </a:r>
            <a:r>
              <a:rPr lang="en-US" sz="2000" b="0" i="0">
                <a:solidFill>
                  <a:srgbClr val="202124"/>
                </a:solidFill>
                <a:effectLst/>
                <a:latin typeface="arial" panose="020B0604020202020204" pitchFamily="34" charset="0"/>
              </a:rPr>
              <a:t>.</a:t>
            </a:r>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4206412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t>[The image shows University City with the “Runde Auditorium” in the foreground and the University Park in the background, February 2025]</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i="0">
                <a:solidFill>
                  <a:srgbClr val="0A0A0A"/>
                </a:solidFill>
                <a:effectLst/>
                <a:latin typeface="Georgia" panose="02040502050405020303" pitchFamily="18" charset="0"/>
              </a:rPr>
              <a:t>Source: </a:t>
            </a:r>
            <a:r>
              <a:rPr lang="da-DK" sz="1600" kern="1200" baseline="0">
                <a:solidFill>
                  <a:schemeClr val="tx1"/>
                </a:solidFill>
                <a:effectLst/>
                <a:latin typeface="AU Passata" pitchFamily="34" charset="0"/>
                <a:ea typeface="+mn-ea"/>
              </a:rPr>
              <a:t>https://galleri.au.dk/ (</a:t>
            </a:r>
            <a:r>
              <a:rPr lang="da-DK" sz="1600">
                <a:effectLst/>
                <a:latin typeface="Times New Roman" panose="02020603050405020304" pitchFamily="18" charset="0"/>
                <a:ea typeface="Calibri" panose="020F0502020204030204" pitchFamily="34" charset="0"/>
              </a:rPr>
              <a:t>JHS_29351_26-02-2025 </a:t>
            </a:r>
            <a:r>
              <a:rPr lang="da-DK" sz="1600" err="1">
                <a:effectLst/>
                <a:latin typeface="Times New Roman" panose="02020603050405020304" pitchFamily="18" charset="0"/>
                <a:ea typeface="Calibri" panose="020F0502020204030204" pitchFamily="34" charset="0"/>
              </a:rPr>
              <a:t>copy</a:t>
            </a:r>
            <a:r>
              <a:rPr lang="da-DK" sz="1600">
                <a:effectLst/>
                <a:latin typeface="Times New Roman" panose="02020603050405020304" pitchFamily="18" charset="0"/>
                <a:ea typeface="Calibri" panose="020F0502020204030204" pitchFamily="34" charset="0"/>
              </a:rPr>
              <a:t>)</a:t>
            </a:r>
            <a:endParaRPr lang="en-US" b="0" i="0">
              <a:solidFill>
                <a:srgbClr val="0A0A0A"/>
              </a:solidFill>
              <a:effectLst/>
              <a:latin typeface="Georgia" panose="02040502050405020303"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b="0" i="0">
              <a:solidFill>
                <a:srgbClr val="0A0A0A"/>
              </a:solidFill>
              <a:effectLst/>
              <a:latin typeface="Georgia" panose="02040502050405020303"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b="0" i="0">
                <a:solidFill>
                  <a:srgbClr val="0A0A0A"/>
                </a:solidFill>
                <a:effectLst/>
                <a:latin typeface="Georgia" panose="02040502050405020303" pitchFamily="18" charset="0"/>
              </a:rPr>
              <a:t>Almost 100 years old – and still developing.</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a-DK" b="0" i="0">
              <a:solidFill>
                <a:srgbClr val="0A0A0A"/>
              </a:solidFill>
              <a:effectLst/>
              <a:latin typeface="Georgia" panose="02040502050405020303"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a:t>Further information about the construction of </a:t>
            </a:r>
            <a:r>
              <a:rPr lang="en-US" err="1"/>
              <a:t>Universitetsbyen</a:t>
            </a:r>
            <a:r>
              <a:rPr lang="en-US"/>
              <a:t> can be found here:</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a-DK" sz="1600" kern="1200" baseline="0">
                <a:solidFill>
                  <a:schemeClr val="tx1"/>
                </a:solidFill>
                <a:effectLst/>
              </a:rPr>
              <a:t>https://www.au.dk/om/campusudvikling</a:t>
            </a:r>
          </a:p>
        </p:txBody>
      </p:sp>
      <p:sp>
        <p:nvSpPr>
          <p:cNvPr id="4" name="Pladsholder til sli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671243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017175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652354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a-DK" dirty="0"/>
              <a:t>[Indsæt historie på billede]</a:t>
            </a:r>
          </a:p>
          <a:p>
            <a:endParaRPr lang="da-DK" dirty="0"/>
          </a:p>
        </p:txBody>
      </p:sp>
      <p:sp>
        <p:nvSpPr>
          <p:cNvPr id="4" name="Pladsholder til sli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1702970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738657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434657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92075" y="744538"/>
            <a:ext cx="6613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2" name="Google Shape;152;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3" name="Google Shape;153;p2:notes"/>
          <p:cNvSpPr txBox="1">
            <a:spLocks noGrp="1"/>
          </p:cNvSpPr>
          <p:nvPr>
            <p:ph type="sldNum" idx="12"/>
          </p:nvPr>
        </p:nvSpPr>
        <p:spPr>
          <a:xfrm>
            <a:off x="3850443" y="9428583"/>
            <a:ext cx="2945659" cy="496332"/>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the experiment was to measure two-proton coincidences from the decays of 22Al and 26P to reveal the dynamics of the two-proton emission in the decay of these two dripline isotopes. The scatter plot shows on the x-axis the energy of the two individual protons (two dots on each line), and the y-axis shows the calculated Q-value of the two-proton transition, which is the energy difference between the initial two-proton emitting state and the final state of two-protons and the two-proton daughter. </a:t>
            </a:r>
          </a:p>
          <a:p>
            <a:endParaRPr lang="en-US" dirty="0"/>
          </a:p>
          <a:p>
            <a:r>
              <a:rPr lang="en-US" dirty="0"/>
              <a:t>Uniqueness: The excellent beam optical quality from the gas cell makes it possible to combine the powerful exotic beam production at FRIB with a sensitive setup including particle identification capabilities and fine grained angular resolution.</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2A354CF-BC93-064A-8654-BC7780AB86C7}"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85789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13124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a:extLst>
            <a:ext uri="{FF2B5EF4-FFF2-40B4-BE49-F238E27FC236}">
              <a16:creationId xmlns:a16="http://schemas.microsoft.com/office/drawing/2014/main" id="{FF3612FE-660B-E890-BD5D-3825C28B6005}"/>
            </a:ext>
          </a:extLst>
        </p:cNvPr>
        <p:cNvGrpSpPr/>
        <p:nvPr/>
      </p:nvGrpSpPr>
      <p:grpSpPr>
        <a:xfrm>
          <a:off x="0" y="0"/>
          <a:ext cx="0" cy="0"/>
          <a:chOff x="0" y="0"/>
          <a:chExt cx="0" cy="0"/>
        </a:xfrm>
      </p:grpSpPr>
      <p:sp>
        <p:nvSpPr>
          <p:cNvPr id="745" name="Google Shape;745;p22:notes">
            <a:extLst>
              <a:ext uri="{FF2B5EF4-FFF2-40B4-BE49-F238E27FC236}">
                <a16:creationId xmlns:a16="http://schemas.microsoft.com/office/drawing/2014/main" id="{3D221685-83CF-B921-B2BB-3893E390350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 name="Google Shape;746;p22:notes">
            <a:extLst>
              <a:ext uri="{FF2B5EF4-FFF2-40B4-BE49-F238E27FC236}">
                <a16:creationId xmlns:a16="http://schemas.microsoft.com/office/drawing/2014/main" id="{3DB1477F-9E8E-C9B3-A38F-462A1AD588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823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sz="800"/>
              <a:t>[Photo: The arches at </a:t>
            </a:r>
            <a:r>
              <a:rPr lang="en-gb" sz="800" err="1"/>
              <a:t>Solgården</a:t>
            </a:r>
            <a:r>
              <a:rPr lang="en-gb" sz="800"/>
              <a:t> (‘The Sun Courtyard’)]</a:t>
            </a:r>
          </a:p>
          <a:p>
            <a:pPr rtl="0"/>
            <a:endParaRPr lang="da-DK" sz="800"/>
          </a:p>
          <a:p>
            <a:pPr rtl="0"/>
            <a:r>
              <a:rPr lang="en-gb"/>
              <a:t>Aarhus University is a strong university that is internationally recognised for the high quality of its research, research-based degree programmes and public sector government consultancy, in addition to value-creating collaboration with private businesses, public sector institutions and civil society.</a:t>
            </a:r>
          </a:p>
          <a:p>
            <a:pPr rtl="0"/>
            <a:endParaRPr lang="da-DK"/>
          </a:p>
          <a:p>
            <a:pPr rtl="0"/>
            <a:r>
              <a:rPr lang="en-gb"/>
              <a:t>Aarhus University’s academic portfolio is broad-ranging, from the classic university disciplines of the humanities, natural sciences, social sciences, health sciences and theology to business and engineering, educational theory and practice and the environmental and agricultural sciences. This breadth gives the university a unique opportunity to combine strong disciplines in the creation of research breakthroughs, and to establish close collaboration with many sectors to the benefit of society as a whole.</a:t>
            </a:r>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1386259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a:latin typeface="AU Passata"/>
              </a:rPr>
              <a:t>The table shows the percentage of staff employed at each of the five faculties.</a:t>
            </a:r>
          </a:p>
          <a:p>
            <a:endParaRPr lang="da-DK"/>
          </a:p>
          <a:p>
            <a:r>
              <a:rPr lang="da-DK"/>
              <a:t>Arts: 15%</a:t>
            </a:r>
          </a:p>
          <a:p>
            <a:r>
              <a:rPr lang="da-DK"/>
              <a:t>BSS: 16%</a:t>
            </a:r>
          </a:p>
          <a:p>
            <a:r>
              <a:rPr lang="da-DK"/>
              <a:t>HE: 28%</a:t>
            </a:r>
          </a:p>
          <a:p>
            <a:r>
              <a:rPr lang="da-DK"/>
              <a:t>NAT: 16%</a:t>
            </a:r>
          </a:p>
          <a:p>
            <a:r>
              <a:rPr lang="da-DK"/>
              <a:t>TECH: 25%</a:t>
            </a:r>
          </a:p>
          <a:p>
            <a:r>
              <a:rPr lang="da-DK"/>
              <a:t>Sum = 100%</a:t>
            </a:r>
          </a:p>
          <a:p>
            <a:endParaRPr lang="da-DK"/>
          </a:p>
          <a:p>
            <a:pPr marL="0" marR="0" lvl="0" indent="0" algn="l" defTabSz="914400" rtl="0" eaLnBrk="0" fontAlgn="base" latinLnBrk="0" hangingPunct="0">
              <a:lnSpc>
                <a:spcPct val="100000"/>
              </a:lnSpc>
              <a:spcBef>
                <a:spcPct val="30000"/>
              </a:spcBef>
              <a:spcAft>
                <a:spcPct val="0"/>
              </a:spcAft>
              <a:buClrTx/>
              <a:buSzTx/>
              <a:buFontTx/>
              <a:buNone/>
              <a:tabLst/>
              <a:defRPr/>
            </a:pPr>
            <a:r>
              <a:rPr lang="da-DK"/>
              <a:t>Source: </a:t>
            </a:r>
            <a:r>
              <a:rPr lang="da-DK" sz="1600" kern="1200" baseline="0">
                <a:solidFill>
                  <a:schemeClr val="tx1"/>
                </a:solidFill>
                <a:effectLst/>
                <a:latin typeface="AU Passata" pitchFamily="34" charset="0"/>
                <a:ea typeface="+mn-ea"/>
              </a:rPr>
              <a:t>https://galleri.au.dk/ (Nat: </a:t>
            </a:r>
            <a:r>
              <a:rPr lang="da-DK"/>
              <a:t>JHS_23063_13-11-2024-Enhanced-NR </a:t>
            </a:r>
            <a:r>
              <a:rPr lang="da-DK" err="1"/>
              <a:t>copy</a:t>
            </a:r>
            <a:r>
              <a:rPr lang="da-DK"/>
              <a:t>; Tech: JHS_26658_09-01-2025 </a:t>
            </a:r>
            <a:r>
              <a:rPr lang="da-DK" err="1"/>
              <a:t>copy</a:t>
            </a:r>
            <a:r>
              <a:rPr lang="da-DK"/>
              <a:t>; Arts: VR_lab_LK_861</a:t>
            </a:r>
          </a:p>
          <a:p>
            <a:endParaRPr lang="da-DK"/>
          </a:p>
          <a:p>
            <a:endParaRPr lang="en-gb"/>
          </a:p>
        </p:txBody>
      </p:sp>
      <p:sp>
        <p:nvSpPr>
          <p:cNvPr id="4" name="Pladsholder til slidenummer 3"/>
          <p:cNvSpPr>
            <a:spLocks noGrp="1"/>
          </p:cNvSpPr>
          <p:nvPr>
            <p:ph type="sldNum" sz="quarter" idx="10"/>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1069586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rtl="0"/>
            <a:r>
              <a:rPr lang="en-gb"/>
              <a:t>From its early days as a local university, Aarhus University has developed into a globally recognised university, with international standing and impact, to the benefit of both the individual and Danish society. </a:t>
            </a:r>
          </a:p>
          <a:p>
            <a:endParaRPr lang="da-DK"/>
          </a:p>
          <a:p>
            <a:r>
              <a:rPr lang="en-US"/>
              <a:t>The map shows where AU has research and/or educational activities:</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800">
                <a:effectLst/>
                <a:latin typeface="Calibri" panose="020F0502020204030204" pitchFamily="34" charset="0"/>
                <a:ea typeface="Times New Roman" panose="02020603050405020304" pitchFamily="18" charset="0"/>
              </a:rPr>
              <a:t>Aarhus</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US" sz="1800">
                <a:effectLst/>
                <a:latin typeface="Calibri" panose="020F0502020204030204" pitchFamily="34" charset="0"/>
                <a:ea typeface="Times New Roman" panose="02020603050405020304" pitchFamily="18" charset="0"/>
              </a:rPr>
              <a:t>Emdrup</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Viborg (Foulum)</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Flakkebjerg, Sydsjælland</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Askov, Sønderjylland</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Risø, v. Roskilde</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Herning</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Auning, Norddjursland</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Grønland (Nord: Villum Research Station, Midt: </a:t>
            </a:r>
            <a:r>
              <a:rPr lang="da-DK" sz="1800" err="1">
                <a:effectLst/>
                <a:latin typeface="Calibri" panose="020F0502020204030204" pitchFamily="34" charset="0"/>
                <a:ea typeface="Times New Roman" panose="02020603050405020304" pitchFamily="18" charset="0"/>
              </a:rPr>
              <a:t>Zackenberg</a:t>
            </a:r>
            <a:r>
              <a:rPr lang="da-DK" sz="1800">
                <a:effectLst/>
                <a:latin typeface="Calibri" panose="020F0502020204030204" pitchFamily="34" charset="0"/>
                <a:ea typeface="Times New Roman" panose="02020603050405020304" pitchFamily="18" charset="0"/>
              </a:rPr>
              <a:t> Research Station, Syd: Nuuk / AU </a:t>
            </a:r>
            <a:r>
              <a:rPr lang="da-DK" sz="1800" err="1">
                <a:effectLst/>
                <a:latin typeface="Calibri" panose="020F0502020204030204" pitchFamily="34" charset="0"/>
                <a:ea typeface="Times New Roman" panose="02020603050405020304" pitchFamily="18" charset="0"/>
              </a:rPr>
              <a:t>Arctic</a:t>
            </a:r>
            <a:r>
              <a:rPr lang="da-DK" sz="1800">
                <a:effectLst/>
                <a:latin typeface="Calibri" panose="020F0502020204030204" pitchFamily="34" charset="0"/>
                <a:ea typeface="Times New Roman" panose="02020603050405020304" pitchFamily="18" charset="0"/>
              </a:rPr>
              <a:t> Research Centre)</a:t>
            </a:r>
            <a:endParaRPr lang="da-DK" sz="180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da-DK" sz="1800">
                <a:effectLst/>
                <a:latin typeface="Calibri" panose="020F0502020204030204" pitchFamily="34" charset="0"/>
                <a:ea typeface="Times New Roman" panose="02020603050405020304" pitchFamily="18" charset="0"/>
              </a:rPr>
              <a:t>Tenerife</a:t>
            </a:r>
            <a:endParaRPr lang="da-DK" sz="1800">
              <a:effectLst/>
              <a:latin typeface="Calibri" panose="020F0502020204030204" pitchFamily="34" charset="0"/>
              <a:ea typeface="Calibri" panose="020F0502020204030204" pitchFamily="34" charset="0"/>
            </a:endParaRPr>
          </a:p>
          <a:p>
            <a:endParaRPr lang="da-DK"/>
          </a:p>
          <a:p>
            <a:r>
              <a:rPr lang="da-DK" sz="1000"/>
              <a:t>[</a:t>
            </a:r>
            <a:r>
              <a:rPr lang="en-US" sz="1050"/>
              <a:t>The map is updated in May 2023</a:t>
            </a:r>
            <a:r>
              <a:rPr lang="da-DK" sz="1000"/>
              <a:t>]</a:t>
            </a:r>
          </a:p>
        </p:txBody>
      </p:sp>
      <p:sp>
        <p:nvSpPr>
          <p:cNvPr id="4" name="Pladsholder til sli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790241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000"/>
              <a:t>[The </a:t>
            </a:r>
            <a:r>
              <a:rPr lang="da-DK" sz="1000" err="1"/>
              <a:t>pictures</a:t>
            </a:r>
            <a:r>
              <a:rPr lang="da-DK" sz="1000"/>
              <a:t> show Campus Emdrup, AU Viborg (Foulum), AU Herning og campus Aarhus (</a:t>
            </a:r>
            <a:r>
              <a:rPr lang="en-gb" sz="1000"/>
              <a:t>the back of the Lakeside Lecture Theatres</a:t>
            </a:r>
            <a:r>
              <a:rPr lang="da-DK" sz="1000"/>
              <a:t>)]</a:t>
            </a:r>
          </a:p>
          <a:p>
            <a:r>
              <a:rPr lang="da-DK" sz="1600" kern="1200" baseline="0">
                <a:solidFill>
                  <a:schemeClr val="tx1"/>
                </a:solidFill>
                <a:effectLst/>
                <a:latin typeface="AU Passata" pitchFamily="34" charset="0"/>
                <a:ea typeface="+mn-ea"/>
              </a:rPr>
              <a:t>Source: https://galleri.au.dk/ (</a:t>
            </a:r>
            <a:r>
              <a:rPr lang="da-DK"/>
              <a:t>Emdrup: 24_09_26_Emdrup-5; Viborg: 24_09_26_Viborg-19; Herning: JHS_35340_30-04-2025 </a:t>
            </a:r>
            <a:r>
              <a:rPr lang="da-DK" err="1"/>
              <a:t>copy</a:t>
            </a:r>
            <a:r>
              <a:rPr lang="da-DK"/>
              <a:t>; Aarhus: </a:t>
            </a:r>
            <a:r>
              <a:rPr lang="it-IT"/>
              <a:t>2025-06-19_søauditorierne_AL_11603 copy)</a:t>
            </a:r>
            <a:endParaRPr lang="da-DK"/>
          </a:p>
          <a:p>
            <a:endParaRPr lang="da-DK"/>
          </a:p>
          <a:p>
            <a:pPr rtl="0"/>
            <a:r>
              <a:rPr lang="en-gb"/>
              <a:t>Aarhus University has campuses in Emdrup, Herning and Aarhus, and soon Foulum (2024). </a:t>
            </a:r>
          </a:p>
          <a:p>
            <a:endParaRPr lang="da-DK"/>
          </a:p>
        </p:txBody>
      </p:sp>
      <p:sp>
        <p:nvSpPr>
          <p:cNvPr id="4" name="Pladsholder til slidenumm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394798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indent="0" rtl="0">
              <a:lnSpc>
                <a:spcPct val="150000"/>
              </a:lnSpc>
              <a:buFont typeface="Arial" panose="020B0604020202020204" pitchFamily="34" charset="0"/>
              <a:buNone/>
            </a:pPr>
            <a:r>
              <a:rPr lang="en-gb" sz="1600"/>
              <a:t>The need to work together to find solutions to global societal challenges is greater than ever before. We contribute to an increased global exchange of knowledge and talents through AU’s international collaboration.</a:t>
            </a:r>
          </a:p>
          <a:p>
            <a:pPr marL="0" indent="0" rtl="0">
              <a:lnSpc>
                <a:spcPct val="150000"/>
              </a:lnSpc>
              <a:buFont typeface="Arial" panose="020B0604020202020204" pitchFamily="34" charset="0"/>
              <a:buNone/>
            </a:pPr>
            <a:r>
              <a:rPr lang="en-gb" sz="1600"/>
              <a:t>Membership in international alliances and networks for research, education and collaboration helps to strengthen AU'S global position and connections.</a:t>
            </a:r>
          </a:p>
          <a:p>
            <a:pPr marL="0" indent="0" rtl="0">
              <a:lnSpc>
                <a:spcPct val="150000"/>
              </a:lnSpc>
              <a:buFont typeface="Arial" panose="020B0604020202020204" pitchFamily="34" charset="0"/>
              <a:buNone/>
            </a:pPr>
            <a:endParaRPr lang="da-DK"/>
          </a:p>
          <a:p>
            <a:pPr marL="0" indent="0" rtl="0">
              <a:lnSpc>
                <a:spcPct val="150000"/>
              </a:lnSpc>
              <a:buFont typeface="Arial" panose="020B0604020202020204" pitchFamily="34" charset="0"/>
              <a:buNone/>
            </a:pPr>
            <a:r>
              <a:rPr lang="en-gb" b="1"/>
              <a:t>Circle U. </a:t>
            </a:r>
            <a:r>
              <a:rPr lang="en-gb"/>
              <a:t>is a strong alliance of seven major European universities. The alliance works to facilitate internationalisation and create new connections between research, teaching and innovation. Circle U. is part of the EU’s European Universities Initiative. </a:t>
            </a:r>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r>
              <a:rPr lang="en-gb"/>
              <a:t>https://medarbejdere.au.dk/strategi/internationale-alliancer/circle-u</a:t>
            </a:r>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endParaRPr lang="en-GB"/>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r>
              <a:rPr lang="en-US" b="1" i="0">
                <a:solidFill>
                  <a:srgbClr val="444444"/>
                </a:solidFill>
                <a:effectLst/>
                <a:latin typeface="Ubuntu" panose="020B0504030602030204" pitchFamily="34" charset="0"/>
              </a:rPr>
              <a:t>The Guild</a:t>
            </a:r>
            <a:br>
              <a:rPr lang="en-US" b="0" i="0">
                <a:solidFill>
                  <a:srgbClr val="444444"/>
                </a:solidFill>
                <a:effectLst/>
                <a:latin typeface="Ubuntu" panose="020B0504030602030204" pitchFamily="34" charset="0"/>
              </a:rPr>
            </a:br>
            <a:r>
              <a:rPr lang="en-US" b="0" i="0">
                <a:solidFill>
                  <a:srgbClr val="444444"/>
                </a:solidFill>
                <a:effectLst/>
                <a:latin typeface="Ubuntu" panose="020B0504030602030204" pitchFamily="34" charset="0"/>
              </a:rPr>
              <a:t>Founded in 2016, The Guild comprises twenty-three of Europe’s most distinguished research-intensive universities in sixteen countries, and is dedicated to enhancing the voice of academic institutions, their researchers and their students. The Guild is committed to the pursuit of excellence, the importance of truth-seeking and trust-building as the foundation of public life, and the creation of new knowledge for the benefit of society, culture, and economic growth. https://www.the-guild.eu/about/</a:t>
            </a:r>
            <a:endParaRPr lang="en-GB" b="0" i="0">
              <a:solidFill>
                <a:srgbClr val="444444"/>
              </a:solidFill>
              <a:effectLst/>
              <a:latin typeface="Ubuntu" panose="020B0504030602030204" pitchFamily="34" charset="0"/>
            </a:endParaRPr>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endParaRPr lang="en-GB" b="0" i="0">
              <a:solidFill>
                <a:srgbClr val="444444"/>
              </a:solidFill>
              <a:effectLst/>
              <a:latin typeface="Ubuntu" panose="020B0504030602030204" pitchFamily="34" charset="0"/>
            </a:endParaRPr>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r>
              <a:rPr lang="en-US" b="1"/>
              <a:t>Coimbra Group</a:t>
            </a:r>
            <a:br>
              <a:rPr lang="en-US"/>
            </a:br>
            <a:r>
              <a:rPr lang="en-US"/>
              <a:t>Founded in 1985 and formally constituted by Charter in 1987, the Coimbra Group is an association of long-established European multidisciplinary universities of high international standard. The Coimbra Group is committed to creating special academic and cultural ties in order to promote, for the benefit of its members,</a:t>
            </a:r>
          </a:p>
          <a:p>
            <a:pPr marL="0" marR="0" lvl="0" indent="0" algn="l" defTabSz="914400" rtl="0" eaLnBrk="0" fontAlgn="base" latinLnBrk="0" hangingPunct="0">
              <a:lnSpc>
                <a:spcPct val="150000"/>
              </a:lnSpc>
              <a:spcBef>
                <a:spcPct val="30000"/>
              </a:spcBef>
              <a:spcAft>
                <a:spcPct val="0"/>
              </a:spcAft>
              <a:buClrTx/>
              <a:buSzTx/>
              <a:buFont typeface="Arial" panose="020B0604020202020204" pitchFamily="34" charset="0"/>
              <a:buNone/>
              <a:tabLst/>
              <a:defRPr/>
            </a:pPr>
            <a:r>
              <a:rPr lang="en-US" err="1"/>
              <a:t>internationalisation</a:t>
            </a:r>
            <a:r>
              <a:rPr lang="en-US"/>
              <a:t>, academic collaboration, excellence in learning and research, and service to society. It is also the purpose of the Group to influence European educational and research policy and to develop best practice through mutual exchange of experience. https://www.coimbra-group.eu/</a:t>
            </a:r>
            <a:endParaRPr lang="en-gb"/>
          </a:p>
          <a:p>
            <a:pPr marL="0" indent="0" rtl="0">
              <a:lnSpc>
                <a:spcPct val="150000"/>
              </a:lnSpc>
              <a:buFont typeface="Arial" panose="020B0604020202020204" pitchFamily="34" charset="0"/>
              <a:buNone/>
            </a:pPr>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624121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sz="1600" b="1">
                <a:effectLst/>
                <a:latin typeface="Calibri" panose="020F0502020204030204" pitchFamily="34" charset="0"/>
                <a:ea typeface="Calibri" panose="020F0502020204030204" pitchFamily="34" charset="0"/>
              </a:rPr>
              <a:t>AU in the rankings</a:t>
            </a:r>
          </a:p>
          <a:p>
            <a:pPr rtl="0"/>
            <a:r>
              <a:rPr lang="en-gb" sz="1600">
                <a:effectLst/>
                <a:latin typeface="Calibri" panose="020F0502020204030204" pitchFamily="34" charset="0"/>
                <a:ea typeface="Calibri" panose="020F0502020204030204" pitchFamily="34" charset="0"/>
              </a:rPr>
              <a:t>A number of internationally recognised world rankings evaluate the world’s universities in relation to each other. Among more than 17,000 universities worldwide, Aarhus University is ranked in the top 100 and 150 in several rankings, and AU is in the top 25 of all universities in the EU. </a:t>
            </a:r>
          </a:p>
          <a:p>
            <a:pPr rtl="0"/>
            <a:endParaRPr lang="da-DK"/>
          </a:p>
          <a:p>
            <a:pPr rtl="0"/>
            <a:r>
              <a:rPr lang="en-gb"/>
              <a:t>AU scores particularly high on research quality and education. With regard to internationalisation, AU also ranks among the best of the world's universities, with a position as no. 59 on the Most International Universities in the World ranking.</a:t>
            </a:r>
          </a:p>
          <a:p>
            <a:pPr rtl="0"/>
            <a:endParaRPr lang="da-DK"/>
          </a:p>
          <a:p>
            <a:pPr rtl="0"/>
            <a:r>
              <a:rPr lang="en-gb"/>
              <a:t>Aarhus University is particularly focused on six of the leading world rankings. This is due to these rankings’ transparent, rigorous methods, as well as the relevance of the indicators they use. The rankings assess parameters including the quality of research, the quality of the degree programmes and the reputation of the universities. The indicators and methods used by the different rankings vary.</a:t>
            </a:r>
          </a:p>
          <a:p>
            <a:pPr rtl="0"/>
            <a:endParaRPr lang="da-DK"/>
          </a:p>
          <a:p>
            <a:pPr rtl="0"/>
            <a:r>
              <a:rPr lang="en-gb"/>
              <a:t>https://www.au.dk/om/profil/ranking</a:t>
            </a:r>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2486220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a:p>
          <a:p>
            <a:pPr rtl="0"/>
            <a:endParaRPr lang="da-DK"/>
          </a:p>
        </p:txBody>
      </p:sp>
      <p:sp>
        <p:nvSpPr>
          <p:cNvPr id="4" name="Pladsholder til slidenummer 3"/>
          <p:cNvSpPr>
            <a:spLocks noGrp="1"/>
          </p:cNvSpPr>
          <p:nvPr>
            <p:ph type="sldNum" sz="quarter" idx="5"/>
          </p:nvPr>
        </p:nvSpPr>
        <p:spPr/>
        <p:txBody>
          <a:bodyPr rtlCol="0"/>
          <a:lstStyle/>
          <a:p>
            <a:pPr marL="0" marR="0" lvl="0" indent="0" algn="r" defTabSz="914400" rtl="0" eaLnBrk="1" fontAlgn="base" latinLnBrk="0" hangingPunct="1">
              <a:lnSpc>
                <a:spcPct val="100000"/>
              </a:lnSpc>
              <a:spcBef>
                <a:spcPct val="0"/>
              </a:spcBef>
              <a:spcAft>
                <a:spcPct val="0"/>
              </a:spcAft>
              <a:buClrTx/>
              <a:buSzTx/>
              <a:buFontTx/>
              <a:buNone/>
              <a:tabLst/>
              <a:defRPr/>
            </a:pPr>
            <a:fld id="{72C160C3-3AB6-49C1-8001-AFDAD271EB5B}" type="slidenum">
              <a:rPr kumimoji="0" lang="en-GB" sz="1200" b="0" i="0" u="none" strike="noStrike" kern="1200" cap="none" spc="0" normalizeH="0" baseline="0" noProof="0" smtClean="0">
                <a:ln>
                  <a:noFill/>
                </a:ln>
                <a:solidFill>
                  <a:srgbClr val="000000"/>
                </a:solidFill>
                <a:effectLst/>
                <a:uLnTx/>
                <a:uFillTx/>
                <a:latin typeface="AU Passat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513242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15.emf"/><Relationship Id="rId4" Type="http://schemas.openxmlformats.org/officeDocument/2006/relationships/image" Target="../media/image10.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5.emf"/><Relationship Id="rId1" Type="http://schemas.openxmlformats.org/officeDocument/2006/relationships/slideMaster" Target="../slideMasters/slideMaster4.xml"/><Relationship Id="rId4" Type="http://schemas.openxmlformats.org/officeDocument/2006/relationships/image" Target="../media/image10.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5.emf"/><Relationship Id="rId1" Type="http://schemas.openxmlformats.org/officeDocument/2006/relationships/slideMaster" Target="../slideMasters/slideMaster4.xml"/><Relationship Id="rId4" Type="http://schemas.openxmlformats.org/officeDocument/2006/relationships/image" Target="../media/image10.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E64CF5-6703-4219-ABE1-0DCC37955148}"/>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7851C1AC-2140-47A5-82A7-D350E6EAAB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9731C906-CAD1-48B8-8AC9-9592A93D507E}"/>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FB9AB3C3-A801-416A-9001-B14EDC63322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1DB7418-67E9-4756-A326-57C26D1EF709}"/>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382422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511411-78F4-4756-B6DB-739CF281341C}"/>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38E8058B-F0DE-4963-94B0-02369F7BAFCD}"/>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07D23AF-EC46-46C4-BB40-CE4C35E34BA0}"/>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544532A3-6910-45E7-BA21-9087DFC3C7A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9E3BD5D-049E-454A-A1F4-AFBB5BD64EAF}"/>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37914352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Full slide picture">
  <p:cSld name="Full slide picture">
    <p:spTree>
      <p:nvGrpSpPr>
        <p:cNvPr id="1" name="Shape 118"/>
        <p:cNvGrpSpPr/>
        <p:nvPr/>
      </p:nvGrpSpPr>
      <p:grpSpPr>
        <a:xfrm>
          <a:off x="0" y="0"/>
          <a:ext cx="0" cy="0"/>
          <a:chOff x="0" y="0"/>
          <a:chExt cx="0" cy="0"/>
        </a:xfrm>
      </p:grpSpPr>
      <p:sp>
        <p:nvSpPr>
          <p:cNvPr id="119" name="Google Shape;119;p29"/>
          <p:cNvSpPr>
            <a:spLocks noGrp="1"/>
          </p:cNvSpPr>
          <p:nvPr>
            <p:ph type="pic" idx="2"/>
          </p:nvPr>
        </p:nvSpPr>
        <p:spPr>
          <a:xfrm>
            <a:off x="315996" y="315913"/>
            <a:ext cx="11560010" cy="6220354"/>
          </a:xfrm>
          <a:prstGeom prst="rect">
            <a:avLst/>
          </a:prstGeom>
          <a:noFill/>
          <a:ln>
            <a:noFill/>
          </a:ln>
        </p:spPr>
      </p:sp>
      <p:sp>
        <p:nvSpPr>
          <p:cNvPr id="120" name="Google Shape;120;p29"/>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757095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21"/>
        <p:cNvGrpSpPr/>
        <p:nvPr/>
      </p:nvGrpSpPr>
      <p:grpSpPr>
        <a:xfrm>
          <a:off x="0" y="0"/>
          <a:ext cx="0" cy="0"/>
          <a:chOff x="0" y="0"/>
          <a:chExt cx="0" cy="0"/>
        </a:xfrm>
      </p:grpSpPr>
      <p:sp>
        <p:nvSpPr>
          <p:cNvPr id="122" name="Google Shape;122;p30"/>
          <p:cNvSpPr/>
          <p:nvPr/>
        </p:nvSpPr>
        <p:spPr>
          <a:xfrm>
            <a:off x="1" y="1"/>
            <a:ext cx="12192000" cy="5897563"/>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123" name="Google Shape;123;p30"/>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124" name="Google Shape;124;p30"/>
          <p:cNvSpPr txBox="1">
            <a:spLocks noGrp="1"/>
          </p:cNvSpPr>
          <p:nvPr>
            <p:ph type="body" idx="1"/>
          </p:nvPr>
        </p:nvSpPr>
        <p:spPr>
          <a:xfrm>
            <a:off x="1846421" y="1412776"/>
            <a:ext cx="8499157" cy="3744416"/>
          </a:xfrm>
          <a:prstGeom prst="rect">
            <a:avLst/>
          </a:prstGeom>
          <a:noFill/>
          <a:ln>
            <a:noFill/>
          </a:ln>
        </p:spPr>
        <p:txBody>
          <a:bodyPr spcFirstLastPara="1" wrap="square" lIns="0" tIns="0" rIns="0" bIns="0" anchor="t" anchorCtr="0">
            <a:noAutofit/>
          </a:bodyPr>
          <a:lstStyle>
            <a:lvl1pPr marL="457200" lvl="0" indent="-673100" algn="ctr">
              <a:lnSpc>
                <a:spcPct val="107000"/>
              </a:lnSpc>
              <a:spcBef>
                <a:spcPts val="600"/>
              </a:spcBef>
              <a:spcAft>
                <a:spcPts val="0"/>
              </a:spcAft>
              <a:buSzPts val="7000"/>
              <a:buFont typeface="Georgia"/>
              <a:buChar char="•"/>
              <a:defRPr sz="2800">
                <a:latin typeface="Georgia"/>
                <a:ea typeface="Georgia"/>
                <a:cs typeface="Georgia"/>
                <a:sym typeface="Georgia"/>
              </a:defRPr>
            </a:lvl1pPr>
            <a:lvl2pPr marL="914400" lvl="1" indent="-355600" algn="ctr">
              <a:lnSpc>
                <a:spcPct val="99000"/>
              </a:lnSpc>
              <a:spcBef>
                <a:spcPts val="600"/>
              </a:spcBef>
              <a:spcAft>
                <a:spcPts val="0"/>
              </a:spcAft>
              <a:buSzPts val="2000"/>
              <a:buFont typeface="Arial"/>
              <a:buChar char="-"/>
              <a:defRPr sz="2000" cap="none">
                <a:latin typeface="Georgia"/>
                <a:ea typeface="Georgia"/>
                <a:cs typeface="Georgia"/>
                <a:sym typeface="Georgia"/>
              </a:defRPr>
            </a:lvl2pPr>
            <a:lvl3pPr marL="1371600" lvl="2" indent="-228600" algn="ctr">
              <a:lnSpc>
                <a:spcPct val="99000"/>
              </a:lnSpc>
              <a:spcBef>
                <a:spcPts val="600"/>
              </a:spcBef>
              <a:spcAft>
                <a:spcPts val="0"/>
              </a:spcAft>
              <a:buSzPts val="2000"/>
              <a:buFont typeface="Arial"/>
              <a:buNone/>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Tree>
    <p:extLst>
      <p:ext uri="{BB962C8B-B14F-4D97-AF65-F5344CB8AC3E}">
        <p14:creationId xmlns:p14="http://schemas.microsoft.com/office/powerpoint/2010/main" val="32745085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el and Quote slide">
  <p:cSld name="Titel and Quote slide">
    <p:spTree>
      <p:nvGrpSpPr>
        <p:cNvPr id="1" name="Shape 125"/>
        <p:cNvGrpSpPr/>
        <p:nvPr/>
      </p:nvGrpSpPr>
      <p:grpSpPr>
        <a:xfrm>
          <a:off x="0" y="0"/>
          <a:ext cx="0" cy="0"/>
          <a:chOff x="0" y="0"/>
          <a:chExt cx="0" cy="0"/>
        </a:xfrm>
      </p:grpSpPr>
      <p:sp>
        <p:nvSpPr>
          <p:cNvPr id="126" name="Google Shape;126;p31"/>
          <p:cNvSpPr/>
          <p:nvPr/>
        </p:nvSpPr>
        <p:spPr>
          <a:xfrm>
            <a:off x="1" y="1"/>
            <a:ext cx="12192000" cy="5897563"/>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127" name="Google Shape;127;p31"/>
          <p:cNvSpPr txBox="1">
            <a:spLocks noGrp="1"/>
          </p:cNvSpPr>
          <p:nvPr>
            <p:ph type="title"/>
          </p:nvPr>
        </p:nvSpPr>
        <p:spPr>
          <a:xfrm>
            <a:off x="315995" y="230400"/>
            <a:ext cx="11566212" cy="752400"/>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SzPts val="1400"/>
              <a:buNone/>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128" name="Google Shape;128;p31"/>
          <p:cNvSpPr txBox="1">
            <a:spLocks noGrp="1"/>
          </p:cNvSpPr>
          <p:nvPr>
            <p:ph type="body" idx="1"/>
          </p:nvPr>
        </p:nvSpPr>
        <p:spPr>
          <a:xfrm>
            <a:off x="2998849" y="1853461"/>
            <a:ext cx="6266328" cy="2725288"/>
          </a:xfrm>
          <a:prstGeom prst="rect">
            <a:avLst/>
          </a:prstGeom>
          <a:noFill/>
          <a:ln>
            <a:noFill/>
          </a:ln>
        </p:spPr>
        <p:txBody>
          <a:bodyPr spcFirstLastPara="1" wrap="square" lIns="0" tIns="0" rIns="0" bIns="0" anchor="t" anchorCtr="0">
            <a:noAutofit/>
          </a:bodyPr>
          <a:lstStyle>
            <a:lvl1pPr marL="457200" lvl="0" indent="-673100" algn="ctr">
              <a:lnSpc>
                <a:spcPct val="107000"/>
              </a:lnSpc>
              <a:spcBef>
                <a:spcPts val="600"/>
              </a:spcBef>
              <a:spcAft>
                <a:spcPts val="0"/>
              </a:spcAft>
              <a:buSzPts val="7000"/>
              <a:buFont typeface="Georgia"/>
              <a:buChar char="•"/>
              <a:defRPr sz="2800">
                <a:latin typeface="Georgia"/>
                <a:ea typeface="Georgia"/>
                <a:cs typeface="Georgia"/>
                <a:sym typeface="Georgia"/>
              </a:defRPr>
            </a:lvl1pPr>
            <a:lvl2pPr marL="914400" lvl="1" indent="-355600" algn="ctr">
              <a:lnSpc>
                <a:spcPct val="99000"/>
              </a:lnSpc>
              <a:spcBef>
                <a:spcPts val="600"/>
              </a:spcBef>
              <a:spcAft>
                <a:spcPts val="0"/>
              </a:spcAft>
              <a:buSzPts val="2000"/>
              <a:buFont typeface="Arial"/>
              <a:buChar char="-"/>
              <a:defRPr sz="2000" cap="none">
                <a:latin typeface="Georgia"/>
                <a:ea typeface="Georgia"/>
                <a:cs typeface="Georgia"/>
                <a:sym typeface="Georgia"/>
              </a:defRPr>
            </a:lvl2pPr>
            <a:lvl3pPr marL="1371600" lvl="2" indent="-228600" algn="l">
              <a:lnSpc>
                <a:spcPct val="99000"/>
              </a:lnSpc>
              <a:spcBef>
                <a:spcPts val="600"/>
              </a:spcBef>
              <a:spcAft>
                <a:spcPts val="0"/>
              </a:spcAft>
              <a:buSzPts val="2000"/>
              <a:buNone/>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129" name="Google Shape;129;p31"/>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1492836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Full slide content">
  <p:cSld name="Full slide content">
    <p:spTree>
      <p:nvGrpSpPr>
        <p:cNvPr id="1" name="Shape 130"/>
        <p:cNvGrpSpPr/>
        <p:nvPr/>
      </p:nvGrpSpPr>
      <p:grpSpPr>
        <a:xfrm>
          <a:off x="0" y="0"/>
          <a:ext cx="0" cy="0"/>
          <a:chOff x="0" y="0"/>
          <a:chExt cx="0" cy="0"/>
        </a:xfrm>
      </p:grpSpPr>
      <p:sp>
        <p:nvSpPr>
          <p:cNvPr id="131" name="Google Shape;131;p32"/>
          <p:cNvSpPr txBox="1">
            <a:spLocks noGrp="1"/>
          </p:cNvSpPr>
          <p:nvPr>
            <p:ph type="body" idx="1"/>
          </p:nvPr>
        </p:nvSpPr>
        <p:spPr>
          <a:xfrm>
            <a:off x="328698" y="328612"/>
            <a:ext cx="11553659" cy="6213475"/>
          </a:xfrm>
          <a:prstGeom prst="rect">
            <a:avLst/>
          </a:prstGeom>
          <a:noFill/>
          <a:ln>
            <a:noFill/>
          </a:ln>
        </p:spPr>
        <p:txBody>
          <a:bodyPr spcFirstLastPara="1" wrap="square" lIns="0" tIns="0" rIns="0" bIns="0" anchor="t" anchorCtr="0">
            <a:noAutofit/>
          </a:bodyPr>
          <a:lstStyle>
            <a:lvl1pPr marL="457200" lvl="0" indent="-342900" algn="l">
              <a:lnSpc>
                <a:spcPct val="99000"/>
              </a:lnSpc>
              <a:spcBef>
                <a:spcPts val="600"/>
              </a:spcBef>
              <a:spcAft>
                <a:spcPts val="0"/>
              </a:spcAft>
              <a:buSzPts val="1800"/>
              <a:buChar char="​"/>
              <a:defRPr/>
            </a:lvl1pPr>
            <a:lvl2pPr marL="914400" lvl="1" indent="-342900" algn="l">
              <a:lnSpc>
                <a:spcPct val="99000"/>
              </a:lnSpc>
              <a:spcBef>
                <a:spcPts val="600"/>
              </a:spcBef>
              <a:spcAft>
                <a:spcPts val="0"/>
              </a:spcAft>
              <a:buSzPts val="1800"/>
              <a:buChar char="•"/>
              <a:defRPr/>
            </a:lvl2pPr>
            <a:lvl3pPr marL="1371600" lvl="2" indent="-342900" algn="l">
              <a:lnSpc>
                <a:spcPct val="99000"/>
              </a:lnSpc>
              <a:spcBef>
                <a:spcPts val="600"/>
              </a:spcBef>
              <a:spcAft>
                <a:spcPts val="0"/>
              </a:spcAft>
              <a:buSzPts val="1800"/>
              <a:buChar char="•"/>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132" name="Google Shape;132;p32"/>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2128161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Kun titel">
  <p:cSld name="Kun titel">
    <p:spTree>
      <p:nvGrpSpPr>
        <p:cNvPr id="1" name="Shape 133"/>
        <p:cNvGrpSpPr/>
        <p:nvPr/>
      </p:nvGrpSpPr>
      <p:grpSpPr>
        <a:xfrm>
          <a:off x="0" y="0"/>
          <a:ext cx="0" cy="0"/>
          <a:chOff x="0" y="0"/>
          <a:chExt cx="0" cy="0"/>
        </a:xfrm>
      </p:grpSpPr>
      <p:sp>
        <p:nvSpPr>
          <p:cNvPr id="134" name="Google Shape;134;p33"/>
          <p:cNvSpPr txBox="1">
            <a:spLocks noGrp="1"/>
          </p:cNvSpPr>
          <p:nvPr>
            <p:ph type="title"/>
          </p:nvPr>
        </p:nvSpPr>
        <p:spPr>
          <a:xfrm>
            <a:off x="315996" y="149115"/>
            <a:ext cx="11560010" cy="1309328"/>
          </a:xfrm>
          <a:prstGeom prst="rect">
            <a:avLst/>
          </a:prstGeom>
          <a:noFill/>
          <a:ln>
            <a:noFill/>
          </a:ln>
        </p:spPr>
        <p:txBody>
          <a:bodyPr spcFirstLastPara="1" wrap="square" lIns="0" tIns="0" rIns="0" bIns="0" anchor="b" anchorCtr="0">
            <a:noAutofit/>
          </a:bodyPr>
          <a:lstStyle>
            <a:lvl1pPr lvl="0" algn="l">
              <a:lnSpc>
                <a:spcPct val="89000"/>
              </a:lnSpc>
              <a:spcBef>
                <a:spcPts val="0"/>
              </a:spcBef>
              <a:spcAft>
                <a:spcPts val="0"/>
              </a:spcAft>
              <a:buSzPts val="1400"/>
              <a:buNone/>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135" name="Google Shape;135;p33"/>
          <p:cNvSpPr txBox="1"/>
          <p:nvPr/>
        </p:nvSpPr>
        <p:spPr>
          <a:xfrm>
            <a:off x="-2160917" y="1022477"/>
            <a:ext cx="2013173" cy="473425"/>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Ændr 2. linje i overskriften </a:t>
            </a:r>
            <a:br>
              <a:rPr lang="en-US" sz="1000" b="0" i="0" u="none" strike="noStrike" cap="none">
                <a:solidFill>
                  <a:srgbClr val="3F3F3F"/>
                </a:solidFill>
                <a:latin typeface="Arial"/>
                <a:ea typeface="Arial"/>
                <a:cs typeface="Arial"/>
                <a:sym typeface="Arial"/>
              </a:rPr>
            </a:br>
            <a:r>
              <a:rPr lang="en-US" sz="1000" b="0" i="0" u="none" strike="noStrike" cap="none">
                <a:solidFill>
                  <a:srgbClr val="3F3F3F"/>
                </a:solidFill>
                <a:latin typeface="Arial"/>
                <a:ea typeface="Arial"/>
                <a:cs typeface="Arial"/>
                <a:sym typeface="Arial"/>
              </a:rPr>
              <a:t>til AU Passata Light</a:t>
            </a:r>
            <a:endParaRPr sz="4799" b="0" i="0" u="none" strike="noStrike" cap="none">
              <a:solidFill>
                <a:schemeClr val="dk1"/>
              </a:solidFill>
              <a:latin typeface="Arial"/>
              <a:ea typeface="Arial"/>
              <a:cs typeface="Arial"/>
              <a:sym typeface="Arial"/>
            </a:endParaRPr>
          </a:p>
        </p:txBody>
      </p:sp>
      <p:sp>
        <p:nvSpPr>
          <p:cNvPr id="136" name="Google Shape;136;p33"/>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1246545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137"/>
        <p:cNvGrpSpPr/>
        <p:nvPr/>
      </p:nvGrpSpPr>
      <p:grpSpPr>
        <a:xfrm>
          <a:off x="0" y="0"/>
          <a:ext cx="0" cy="0"/>
          <a:chOff x="0" y="0"/>
          <a:chExt cx="0" cy="0"/>
        </a:xfrm>
      </p:grpSpPr>
      <p:sp>
        <p:nvSpPr>
          <p:cNvPr id="138" name="Google Shape;138;p34"/>
          <p:cNvSpPr/>
          <p:nvPr/>
        </p:nvSpPr>
        <p:spPr>
          <a:xfrm>
            <a:off x="1"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139" name="Google Shape;139;p34"/>
          <p:cNvSpPr txBox="1"/>
          <p:nvPr/>
        </p:nvSpPr>
        <p:spPr>
          <a:xfrm>
            <a:off x="1091198" y="2098690"/>
            <a:ext cx="12748736" cy="1329861"/>
          </a:xfrm>
          <a:prstGeom prst="rect">
            <a:avLst/>
          </a:prstGeom>
          <a:noFill/>
          <a:ln>
            <a:noFill/>
          </a:ln>
        </p:spPr>
        <p:txBody>
          <a:bodyPr spcFirstLastPara="1" wrap="square" lIns="0" tIns="0" rIns="0" bIns="21600" anchor="t" anchorCtr="0">
            <a:spAutoFit/>
          </a:bodyPr>
          <a:lstStyle/>
          <a:p>
            <a:pPr marL="0" marR="0" lvl="0" indent="0" algn="l" rtl="0">
              <a:lnSpc>
                <a:spcPct val="85000"/>
              </a:lnSpc>
              <a:spcBef>
                <a:spcPts val="0"/>
              </a:spcBef>
              <a:spcAft>
                <a:spcPts val="0"/>
              </a:spcAft>
              <a:buClr>
                <a:schemeClr val="accent3"/>
              </a:buClr>
              <a:buSzPts val="7500"/>
              <a:buFont typeface="Noto Sans Symbols"/>
              <a:buNone/>
            </a:pPr>
            <a:r>
              <a:rPr lang="en-US" sz="10000" b="0" i="0" u="none" strike="noStrike" cap="none">
                <a:solidFill>
                  <a:schemeClr val="accent6"/>
                </a:solidFill>
                <a:latin typeface="Arial"/>
                <a:ea typeface="Arial"/>
                <a:cs typeface="Arial"/>
                <a:sym typeface="Arial"/>
              </a:rPr>
              <a:t>Aarhus</a:t>
            </a:r>
            <a:endParaRPr sz="2200" b="0" i="0" u="none" strike="noStrike" cap="none">
              <a:solidFill>
                <a:schemeClr val="lt1"/>
              </a:solidFill>
              <a:latin typeface="Arial"/>
              <a:ea typeface="Arial"/>
              <a:cs typeface="Arial"/>
              <a:sym typeface="Arial"/>
            </a:endParaRPr>
          </a:p>
        </p:txBody>
      </p:sp>
      <p:sp>
        <p:nvSpPr>
          <p:cNvPr id="140" name="Google Shape;140;p34"/>
          <p:cNvSpPr txBox="1"/>
          <p:nvPr/>
        </p:nvSpPr>
        <p:spPr>
          <a:xfrm>
            <a:off x="7441478" y="2093601"/>
            <a:ext cx="4357619" cy="1329861"/>
          </a:xfrm>
          <a:prstGeom prst="rect">
            <a:avLst/>
          </a:prstGeom>
          <a:noFill/>
          <a:ln>
            <a:noFill/>
          </a:ln>
        </p:spPr>
        <p:txBody>
          <a:bodyPr spcFirstLastPara="1" wrap="square" lIns="0" tIns="0" rIns="0" bIns="21600" anchor="t" anchorCtr="0">
            <a:spAutoFit/>
          </a:bodyPr>
          <a:lstStyle/>
          <a:p>
            <a:pPr marL="0" marR="0" lvl="0" indent="0" algn="l" rtl="0">
              <a:lnSpc>
                <a:spcPct val="85000"/>
              </a:lnSpc>
              <a:spcBef>
                <a:spcPts val="0"/>
              </a:spcBef>
              <a:spcAft>
                <a:spcPts val="0"/>
              </a:spcAft>
              <a:buClr>
                <a:schemeClr val="accent3"/>
              </a:buClr>
              <a:buSzPts val="7500"/>
              <a:buFont typeface="Noto Sans Symbols"/>
              <a:buNone/>
            </a:pPr>
            <a:r>
              <a:rPr lang="en-US" sz="10000" b="0" i="0" u="none" strike="noStrike" cap="none">
                <a:solidFill>
                  <a:schemeClr val="lt1"/>
                </a:solidFill>
                <a:latin typeface="Arial"/>
                <a:ea typeface="Arial"/>
                <a:cs typeface="Arial"/>
                <a:sym typeface="Arial"/>
              </a:rPr>
              <a:t>uni</a:t>
            </a:r>
            <a:endParaRPr sz="10000" b="0" i="0" u="none" strike="noStrike" cap="none">
              <a:solidFill>
                <a:schemeClr val="lt1"/>
              </a:solidFill>
              <a:latin typeface="Arial"/>
              <a:ea typeface="Arial"/>
              <a:cs typeface="Arial"/>
              <a:sym typeface="Arial"/>
            </a:endParaRPr>
          </a:p>
        </p:txBody>
      </p:sp>
      <p:sp>
        <p:nvSpPr>
          <p:cNvPr id="141" name="Google Shape;141;p34"/>
          <p:cNvSpPr txBox="1"/>
          <p:nvPr/>
        </p:nvSpPr>
        <p:spPr>
          <a:xfrm>
            <a:off x="1881982" y="3428551"/>
            <a:ext cx="9291452" cy="1329861"/>
          </a:xfrm>
          <a:prstGeom prst="rect">
            <a:avLst/>
          </a:prstGeom>
          <a:noFill/>
          <a:ln>
            <a:noFill/>
          </a:ln>
        </p:spPr>
        <p:txBody>
          <a:bodyPr spcFirstLastPara="1" wrap="square" lIns="0" tIns="0" rIns="0" bIns="21600" anchor="t" anchorCtr="0">
            <a:spAutoFit/>
          </a:bodyPr>
          <a:lstStyle/>
          <a:p>
            <a:pPr marL="0" marR="0" lvl="0" indent="0" algn="ctr" rtl="0">
              <a:lnSpc>
                <a:spcPct val="85000"/>
              </a:lnSpc>
              <a:spcBef>
                <a:spcPts val="0"/>
              </a:spcBef>
              <a:spcAft>
                <a:spcPts val="0"/>
              </a:spcAft>
              <a:buClr>
                <a:schemeClr val="accent3"/>
              </a:buClr>
              <a:buSzPts val="7500"/>
              <a:buFont typeface="Noto Sans Symbols"/>
              <a:buNone/>
            </a:pPr>
            <a:r>
              <a:rPr lang="en-US" sz="10000" b="0" i="0" u="none" strike="noStrike" cap="none">
                <a:solidFill>
                  <a:schemeClr val="lt1"/>
                </a:solidFill>
                <a:latin typeface="Arial"/>
                <a:ea typeface="Arial"/>
                <a:cs typeface="Arial"/>
                <a:sym typeface="Arial"/>
              </a:rPr>
              <a:t>versiet</a:t>
            </a:r>
            <a:endParaRPr sz="100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5080712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91BD6-031C-BA9B-986D-B0D23B7A3A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89C134-85D1-CAD4-1BD2-E9C2236CDD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7025BB-8297-D78D-1EDB-7BBECC467B21}"/>
              </a:ext>
            </a:extLst>
          </p:cNvPr>
          <p:cNvSpPr>
            <a:spLocks noGrp="1"/>
          </p:cNvSpPr>
          <p:nvPr>
            <p:ph type="dt" sz="half" idx="10"/>
          </p:nvPr>
        </p:nvSpPr>
        <p:spPr/>
        <p:txBody>
          <a:bodyPr/>
          <a:lstStyle/>
          <a:p>
            <a:fld id="{E60FF4A3-6AC2-6B44-8711-3E2BA4824A4C}" type="datetimeFigureOut">
              <a:rPr lang="en-US" smtClean="0"/>
              <a:t>6/25/26</a:t>
            </a:fld>
            <a:endParaRPr lang="en-US"/>
          </a:p>
        </p:txBody>
      </p:sp>
      <p:sp>
        <p:nvSpPr>
          <p:cNvPr id="5" name="Footer Placeholder 4">
            <a:extLst>
              <a:ext uri="{FF2B5EF4-FFF2-40B4-BE49-F238E27FC236}">
                <a16:creationId xmlns:a16="http://schemas.microsoft.com/office/drawing/2014/main" id="{213BB0A1-9ED0-2374-A95B-66C302C7F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70E36D-4AA1-2E12-6407-9AE026BF5FF0}"/>
              </a:ext>
            </a:extLst>
          </p:cNvPr>
          <p:cNvSpPr>
            <a:spLocks noGrp="1"/>
          </p:cNvSpPr>
          <p:nvPr>
            <p:ph type="sldNum" sz="quarter" idx="12"/>
          </p:nvPr>
        </p:nvSpPr>
        <p:spPr>
          <a:xfrm>
            <a:off x="11811068" y="6581497"/>
            <a:ext cx="252066" cy="184218"/>
          </a:xfrm>
        </p:spPr>
        <p:txBody>
          <a:bodyPr/>
          <a:lstStyle/>
          <a:p>
            <a:fld id="{60D5AC75-D7DF-4A4D-B775-D56C08FDE919}" type="slidenum">
              <a:rPr lang="en-US" smtClean="0"/>
              <a:t>‹#›</a:t>
            </a:fld>
            <a:endParaRPr lang="en-US"/>
          </a:p>
        </p:txBody>
      </p:sp>
    </p:spTree>
    <p:extLst>
      <p:ext uri="{BB962C8B-B14F-4D97-AF65-F5344CB8AC3E}">
        <p14:creationId xmlns:p14="http://schemas.microsoft.com/office/powerpoint/2010/main" val="326769789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3250" y="5919524"/>
            <a:ext cx="10985502" cy="318490"/>
          </a:xfrm>
          <a:prstGeom prst="rect">
            <a:avLst/>
          </a:prstGeom>
        </p:spPr>
        <p:txBody>
          <a:bodyPr lIns="45719" tIns="45719" rIns="45719" bIns="45719" anchor="b"/>
          <a:lstStyle>
            <a:lvl1pPr marL="0" indent="0" defTabSz="412667">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7"/>
            <a:ext cx="10985502" cy="2324101"/>
          </a:xfrm>
          <a:prstGeom prst="rect">
            <a:avLst/>
          </a:prstGeom>
        </p:spPr>
        <p:txBody>
          <a:bodyPr anchor="b"/>
          <a:lstStyle>
            <a:lvl1pPr>
              <a:defRPr sz="5799" spc="-116"/>
            </a:lvl1pPr>
          </a:lstStyle>
          <a:p>
            <a:r>
              <a:t>Presentation Title</a:t>
            </a:r>
          </a:p>
        </p:txBody>
      </p:sp>
      <p:sp>
        <p:nvSpPr>
          <p:cNvPr id="13" name="Body Level One…"/>
          <p:cNvSpPr txBox="1">
            <a:spLocks noGrp="1"/>
          </p:cNvSpPr>
          <p:nvPr>
            <p:ph type="body" sz="quarter" idx="1" hasCustomPrompt="1"/>
          </p:nvPr>
        </p:nvSpPr>
        <p:spPr>
          <a:xfrm>
            <a:off x="603251" y="3598434"/>
            <a:ext cx="10985500" cy="952501"/>
          </a:xfrm>
          <a:prstGeom prst="rect">
            <a:avLst/>
          </a:prstGeom>
        </p:spPr>
        <p:txBody>
          <a:bodyPr/>
          <a:lstStyle>
            <a:lvl1pPr marL="0" indent="0" defTabSz="412667">
              <a:lnSpc>
                <a:spcPct val="100000"/>
              </a:lnSpc>
              <a:spcBef>
                <a:spcPts val="0"/>
              </a:spcBef>
              <a:buSzTx/>
              <a:buNone/>
              <a:defRPr sz="2749" b="1"/>
            </a:lvl1pPr>
            <a:lvl2pPr marL="0" indent="228554" defTabSz="412667">
              <a:lnSpc>
                <a:spcPct val="100000"/>
              </a:lnSpc>
              <a:spcBef>
                <a:spcPts val="0"/>
              </a:spcBef>
              <a:buSzTx/>
              <a:buNone/>
              <a:defRPr sz="2749" b="1"/>
            </a:lvl2pPr>
            <a:lvl3pPr marL="0" indent="457109" defTabSz="412667">
              <a:lnSpc>
                <a:spcPct val="100000"/>
              </a:lnSpc>
              <a:spcBef>
                <a:spcPts val="0"/>
              </a:spcBef>
              <a:buSzTx/>
              <a:buNone/>
              <a:defRPr sz="2749" b="1"/>
            </a:lvl3pPr>
            <a:lvl4pPr marL="0" indent="685663" defTabSz="412667">
              <a:lnSpc>
                <a:spcPct val="100000"/>
              </a:lnSpc>
              <a:spcBef>
                <a:spcPts val="0"/>
              </a:spcBef>
              <a:buSzTx/>
              <a:buNone/>
              <a:defRPr sz="2749" b="1"/>
            </a:lvl4pPr>
            <a:lvl5pPr marL="0" indent="914217" defTabSz="412667">
              <a:lnSpc>
                <a:spcPct val="100000"/>
              </a:lnSpc>
              <a:spcBef>
                <a:spcPts val="0"/>
              </a:spcBef>
              <a:buSzTx/>
              <a:buNone/>
              <a:defRPr sz="2749"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6003875" y="6486709"/>
            <a:ext cx="22762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86288042"/>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Image"/>
          <p:cNvSpPr>
            <a:spLocks noGrp="1"/>
          </p:cNvSpPr>
          <p:nvPr>
            <p:ph type="pic" idx="21"/>
          </p:nvPr>
        </p:nvSpPr>
        <p:spPr>
          <a:xfrm>
            <a:off x="-215900" y="-2019300"/>
            <a:ext cx="14732000" cy="9017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603251" y="3562350"/>
            <a:ext cx="10985500" cy="2324100"/>
          </a:xfrm>
          <a:prstGeom prst="rect">
            <a:avLst/>
          </a:prstGeom>
        </p:spPr>
        <p:txBody>
          <a:bodyPr anchor="b"/>
          <a:lstStyle>
            <a:lvl1pPr>
              <a:defRPr sz="5799" spc="-116"/>
            </a:lvl1pPr>
          </a:lstStyle>
          <a:p>
            <a:r>
              <a:t>Presentation Title</a:t>
            </a:r>
          </a:p>
        </p:txBody>
      </p:sp>
      <p:sp>
        <p:nvSpPr>
          <p:cNvPr id="23" name="Author and Date"/>
          <p:cNvSpPr txBox="1">
            <a:spLocks noGrp="1"/>
          </p:cNvSpPr>
          <p:nvPr>
            <p:ph type="body" sz="quarter" idx="22" hasCustomPrompt="1"/>
          </p:nvPr>
        </p:nvSpPr>
        <p:spPr>
          <a:xfrm>
            <a:off x="603846" y="553069"/>
            <a:ext cx="10984310" cy="318490"/>
          </a:xfrm>
          <a:prstGeom prst="rect">
            <a:avLst/>
          </a:prstGeom>
        </p:spPr>
        <p:txBody>
          <a:bodyPr lIns="45719" tIns="45719" rIns="45719" bIns="45719"/>
          <a:lstStyle>
            <a:lvl1pPr marL="0" indent="0" defTabSz="412667">
              <a:lnSpc>
                <a:spcPct val="100000"/>
              </a:lnSpc>
              <a:spcBef>
                <a:spcPts val="0"/>
              </a:spcBef>
              <a:buSzTx/>
              <a:buNone/>
              <a:defRPr sz="1800" b="1"/>
            </a:lvl1pPr>
          </a:lstStyle>
          <a:p>
            <a:r>
              <a:t>Author and Date</a:t>
            </a:r>
          </a:p>
        </p:txBody>
      </p:sp>
      <p:sp>
        <p:nvSpPr>
          <p:cNvPr id="24" name="Body Level One…"/>
          <p:cNvSpPr txBox="1">
            <a:spLocks noGrp="1"/>
          </p:cNvSpPr>
          <p:nvPr>
            <p:ph type="body" sz="quarter" idx="1" hasCustomPrompt="1"/>
          </p:nvPr>
        </p:nvSpPr>
        <p:spPr>
          <a:xfrm>
            <a:off x="603251" y="5804955"/>
            <a:ext cx="10985500" cy="572344"/>
          </a:xfrm>
          <a:prstGeom prst="rect">
            <a:avLst/>
          </a:prstGeom>
        </p:spPr>
        <p:txBody>
          <a:bodyPr/>
          <a:lstStyle>
            <a:lvl1pPr marL="0" indent="0" defTabSz="412667">
              <a:lnSpc>
                <a:spcPct val="100000"/>
              </a:lnSpc>
              <a:spcBef>
                <a:spcPts val="0"/>
              </a:spcBef>
              <a:buSzTx/>
              <a:buNone/>
              <a:defRPr sz="2749" b="1"/>
            </a:lvl1pPr>
            <a:lvl2pPr marL="0" indent="228554" defTabSz="412667">
              <a:lnSpc>
                <a:spcPct val="100000"/>
              </a:lnSpc>
              <a:spcBef>
                <a:spcPts val="0"/>
              </a:spcBef>
              <a:buSzTx/>
              <a:buNone/>
              <a:defRPr sz="2749" b="1"/>
            </a:lvl2pPr>
            <a:lvl3pPr marL="0" indent="457109" defTabSz="412667">
              <a:lnSpc>
                <a:spcPct val="100000"/>
              </a:lnSpc>
              <a:spcBef>
                <a:spcPts val="0"/>
              </a:spcBef>
              <a:buSzTx/>
              <a:buNone/>
              <a:defRPr sz="2749" b="1"/>
            </a:lvl3pPr>
            <a:lvl4pPr marL="0" indent="685663" defTabSz="412667">
              <a:lnSpc>
                <a:spcPct val="100000"/>
              </a:lnSpc>
              <a:spcBef>
                <a:spcPts val="0"/>
              </a:spcBef>
              <a:buSzTx/>
              <a:buNone/>
              <a:defRPr sz="2749" b="1"/>
            </a:lvl4pPr>
            <a:lvl5pPr marL="0" indent="914217" defTabSz="412667">
              <a:lnSpc>
                <a:spcPct val="100000"/>
              </a:lnSpc>
              <a:spcBef>
                <a:spcPts val="0"/>
              </a:spcBef>
              <a:buSzTx/>
              <a:buNone/>
              <a:defRPr sz="2749"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62266721"/>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603251" y="635001"/>
            <a:ext cx="4889500" cy="2941137"/>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603251" y="3530288"/>
            <a:ext cx="4889500" cy="2691202"/>
          </a:xfrm>
          <a:prstGeom prst="rect">
            <a:avLst/>
          </a:prstGeom>
        </p:spPr>
        <p:txBody>
          <a:bodyPr/>
          <a:lstStyle>
            <a:lvl1pPr marL="0" indent="0" defTabSz="412667">
              <a:lnSpc>
                <a:spcPct val="100000"/>
              </a:lnSpc>
              <a:spcBef>
                <a:spcPts val="0"/>
              </a:spcBef>
              <a:buSzTx/>
              <a:buNone/>
              <a:defRPr sz="2749" b="1"/>
            </a:lvl1pPr>
            <a:lvl2pPr marL="0" indent="228554" defTabSz="412667">
              <a:lnSpc>
                <a:spcPct val="100000"/>
              </a:lnSpc>
              <a:spcBef>
                <a:spcPts val="0"/>
              </a:spcBef>
              <a:buSzTx/>
              <a:buNone/>
              <a:defRPr sz="2749" b="1"/>
            </a:lvl2pPr>
            <a:lvl3pPr marL="0" indent="457109" defTabSz="412667">
              <a:lnSpc>
                <a:spcPct val="100000"/>
              </a:lnSpc>
              <a:spcBef>
                <a:spcPts val="0"/>
              </a:spcBef>
              <a:buSzTx/>
              <a:buNone/>
              <a:defRPr sz="2749" b="1"/>
            </a:lvl3pPr>
            <a:lvl4pPr marL="0" indent="685663" defTabSz="412667">
              <a:lnSpc>
                <a:spcPct val="100000"/>
              </a:lnSpc>
              <a:spcBef>
                <a:spcPts val="0"/>
              </a:spcBef>
              <a:buSzTx/>
              <a:buNone/>
              <a:defRPr sz="2749" b="1"/>
            </a:lvl4pPr>
            <a:lvl5pPr marL="0" indent="914217" defTabSz="412667">
              <a:lnSpc>
                <a:spcPct val="100000"/>
              </a:lnSpc>
              <a:spcBef>
                <a:spcPts val="0"/>
              </a:spcBef>
              <a:buSzTx/>
              <a:buNone/>
              <a:defRPr sz="2749" b="1"/>
            </a:lvl5pPr>
          </a:lstStyle>
          <a:p>
            <a:r>
              <a:t>Slide Subtitle</a:t>
            </a:r>
          </a:p>
          <a:p>
            <a:pPr lvl="1"/>
            <a:endParaRPr/>
          </a:p>
          <a:p>
            <a:pPr lvl="2"/>
            <a:endParaRPr/>
          </a:p>
          <a:p>
            <a:pPr lvl="3"/>
            <a:endParaRPr/>
          </a:p>
          <a:p>
            <a:pPr lvl="4"/>
            <a:endParaRPr/>
          </a:p>
        </p:txBody>
      </p:sp>
      <p:sp>
        <p:nvSpPr>
          <p:cNvPr id="34" name="92709243_1322x1323.jpeg"/>
          <p:cNvSpPr>
            <a:spLocks noGrp="1"/>
          </p:cNvSpPr>
          <p:nvPr>
            <p:ph type="pic" sz="half" idx="21"/>
          </p:nvPr>
        </p:nvSpPr>
        <p:spPr>
          <a:xfrm>
            <a:off x="6026151" y="635001"/>
            <a:ext cx="5594203" cy="5604945"/>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6000750" y="6488826"/>
            <a:ext cx="22762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7353164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28EC8ACA-8437-453C-874E-BA734A3919F9}"/>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73846A6F-5C77-4CBA-9B44-F9D5839FDADE}"/>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7151996-A2E8-403D-9FB6-BA84B4B25DD9}"/>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45153CF2-1664-4DC1-BCC8-97529E2B442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EEE0E4B-7DE6-4EBB-8A0A-C13E0EC0D32B}"/>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429038644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1" y="1122981"/>
            <a:ext cx="10985500" cy="467390"/>
          </a:xfrm>
          <a:prstGeom prst="rect">
            <a:avLst/>
          </a:prstGeom>
        </p:spPr>
        <p:txBody>
          <a:bodyPr lIns="45719" tIns="45719" rIns="45719" bIns="45719"/>
          <a:lstStyle>
            <a:lvl1pPr marL="0" indent="0" defTabSz="412667">
              <a:lnSpc>
                <a:spcPct val="100000"/>
              </a:lnSpc>
              <a:spcBef>
                <a:spcPts val="0"/>
              </a:spcBef>
              <a:buSzTx/>
              <a:buNone/>
              <a:defRPr sz="2749"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21797353"/>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91338704"/>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1" y="476250"/>
            <a:ext cx="4889500" cy="71755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603251" y="1122981"/>
            <a:ext cx="4889500" cy="467390"/>
          </a:xfrm>
          <a:prstGeom prst="rect">
            <a:avLst/>
          </a:prstGeom>
        </p:spPr>
        <p:txBody>
          <a:bodyPr lIns="45719" tIns="45719" rIns="45719" bIns="45719"/>
          <a:lstStyle>
            <a:lvl1pPr marL="0" indent="0" defTabSz="412667">
              <a:lnSpc>
                <a:spcPct val="100000"/>
              </a:lnSpc>
              <a:spcBef>
                <a:spcPts val="0"/>
              </a:spcBef>
              <a:buSzTx/>
              <a:buNone/>
              <a:defRPr sz="2749" b="1"/>
            </a:lvl1pPr>
          </a:lstStyle>
          <a:p>
            <a:r>
              <a:t>Slide Subtitle</a:t>
            </a:r>
          </a:p>
        </p:txBody>
      </p:sp>
      <p:sp>
        <p:nvSpPr>
          <p:cNvPr id="62" name="Body Level One…"/>
          <p:cNvSpPr txBox="1">
            <a:spLocks noGrp="1"/>
          </p:cNvSpPr>
          <p:nvPr>
            <p:ph type="body" sz="half" idx="1" hasCustomPrompt="1"/>
          </p:nvPr>
        </p:nvSpPr>
        <p:spPr>
          <a:xfrm>
            <a:off x="603251" y="2124252"/>
            <a:ext cx="4889500" cy="4128006"/>
          </a:xfrm>
          <a:prstGeom prst="rect">
            <a:avLst/>
          </a:prstGeom>
        </p:spPr>
        <p:txBody>
          <a:bodyPr/>
          <a:lstStyle/>
          <a:p>
            <a:r>
              <a:t>Slide bullet text</a:t>
            </a:r>
          </a:p>
          <a:p>
            <a:pPr lvl="1"/>
            <a:endParaRPr/>
          </a:p>
          <a:p>
            <a:pPr lvl="2"/>
            <a:endParaRPr/>
          </a:p>
          <a:p>
            <a:pPr lvl="3"/>
            <a:endParaRPr/>
          </a:p>
          <a:p>
            <a:pPr lvl="4"/>
            <a:endParaRPr/>
          </a:p>
        </p:txBody>
      </p:sp>
      <p:sp>
        <p:nvSpPr>
          <p:cNvPr id="63" name="824910546_2681x1332.jpg"/>
          <p:cNvSpPr>
            <a:spLocks noGrp="1"/>
          </p:cNvSpPr>
          <p:nvPr>
            <p:ph type="pic" idx="22"/>
          </p:nvPr>
        </p:nvSpPr>
        <p:spPr>
          <a:xfrm>
            <a:off x="3190100" y="631924"/>
            <a:ext cx="11264901" cy="5596736"/>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2490071"/>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799"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6"/>
            <a:ext cx="22762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61197945"/>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1" y="476251"/>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1" y="1122981"/>
            <a:ext cx="10985500" cy="467390"/>
          </a:xfrm>
          <a:prstGeom prst="rect">
            <a:avLst/>
          </a:prstGeom>
        </p:spPr>
        <p:txBody>
          <a:bodyPr lIns="45719" tIns="45719" rIns="45719" bIns="45719"/>
          <a:lstStyle>
            <a:lvl1pPr marL="0" indent="0" defTabSz="412667">
              <a:lnSpc>
                <a:spcPct val="100000"/>
              </a:lnSpc>
              <a:spcBef>
                <a:spcPts val="0"/>
              </a:spcBef>
              <a:buSzTx/>
              <a:buNone/>
              <a:defRPr sz="2749"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43472335"/>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1" y="4762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1" y="1122981"/>
            <a:ext cx="10985500" cy="467390"/>
          </a:xfrm>
          <a:prstGeom prst="rect">
            <a:avLst/>
          </a:prstGeom>
        </p:spPr>
        <p:txBody>
          <a:bodyPr lIns="45719" tIns="45719" rIns="45719" bIns="45719"/>
          <a:lstStyle>
            <a:lvl1pPr marL="0" indent="0" defTabSz="412667">
              <a:lnSpc>
                <a:spcPct val="100000"/>
              </a:lnSpc>
              <a:spcBef>
                <a:spcPts val="0"/>
              </a:spcBef>
              <a:buSzTx/>
              <a:buNone/>
              <a:defRPr sz="2749"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667">
              <a:lnSpc>
                <a:spcPct val="100000"/>
              </a:lnSpc>
              <a:spcBef>
                <a:spcPts val="900"/>
              </a:spcBef>
              <a:buSzTx/>
              <a:buNone/>
              <a:defRPr sz="2749" spc="-27"/>
            </a:lvl1pPr>
            <a:lvl2pPr marL="0" indent="228554" defTabSz="412667">
              <a:lnSpc>
                <a:spcPct val="100000"/>
              </a:lnSpc>
              <a:spcBef>
                <a:spcPts val="900"/>
              </a:spcBef>
              <a:buSzTx/>
              <a:buNone/>
              <a:defRPr sz="2749" spc="-27"/>
            </a:lvl2pPr>
            <a:lvl3pPr marL="0" indent="457109" defTabSz="412667">
              <a:lnSpc>
                <a:spcPct val="100000"/>
              </a:lnSpc>
              <a:spcBef>
                <a:spcPts val="900"/>
              </a:spcBef>
              <a:buSzTx/>
              <a:buNone/>
              <a:defRPr sz="2749" spc="-27"/>
            </a:lvl3pPr>
            <a:lvl4pPr marL="0" indent="685663" defTabSz="412667">
              <a:lnSpc>
                <a:spcPct val="100000"/>
              </a:lnSpc>
              <a:spcBef>
                <a:spcPts val="900"/>
              </a:spcBef>
              <a:buSzTx/>
              <a:buNone/>
              <a:defRPr sz="2749" spc="-27"/>
            </a:lvl4pPr>
            <a:lvl5pPr marL="0" indent="914217" defTabSz="412667">
              <a:lnSpc>
                <a:spcPct val="100000"/>
              </a:lnSpc>
              <a:spcBef>
                <a:spcPts val="900"/>
              </a:spcBef>
              <a:buSzTx/>
              <a:buNone/>
              <a:defRPr sz="2749" spc="-27"/>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32095461"/>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1" y="2460423"/>
            <a:ext cx="10985500" cy="1937157"/>
          </a:xfrm>
          <a:prstGeom prst="rect">
            <a:avLst/>
          </a:prstGeom>
        </p:spPr>
        <p:txBody>
          <a:bodyPr anchor="ctr"/>
          <a:lstStyle>
            <a:lvl1pPr marL="0" indent="0" algn="ctr">
              <a:lnSpc>
                <a:spcPct val="80000"/>
              </a:lnSpc>
              <a:spcBef>
                <a:spcPts val="0"/>
              </a:spcBef>
              <a:buSzTx/>
              <a:buNone/>
              <a:defRPr sz="5799" spc="-116">
                <a:latin typeface="Helvetica Neue Medium"/>
                <a:ea typeface="Helvetica Neue Medium"/>
                <a:cs typeface="Helvetica Neue Medium"/>
                <a:sym typeface="Helvetica Neue Medium"/>
              </a:defRPr>
            </a:lvl1pPr>
            <a:lvl2pPr marL="0" indent="228554" algn="ctr">
              <a:lnSpc>
                <a:spcPct val="80000"/>
              </a:lnSpc>
              <a:spcBef>
                <a:spcPts val="0"/>
              </a:spcBef>
              <a:buSzTx/>
              <a:buNone/>
              <a:defRPr sz="5799" spc="-116">
                <a:latin typeface="Helvetica Neue Medium"/>
                <a:ea typeface="Helvetica Neue Medium"/>
                <a:cs typeface="Helvetica Neue Medium"/>
                <a:sym typeface="Helvetica Neue Medium"/>
              </a:defRPr>
            </a:lvl2pPr>
            <a:lvl3pPr marL="0" indent="457109" algn="ctr">
              <a:lnSpc>
                <a:spcPct val="80000"/>
              </a:lnSpc>
              <a:spcBef>
                <a:spcPts val="0"/>
              </a:spcBef>
              <a:buSzTx/>
              <a:buNone/>
              <a:defRPr sz="5799" spc="-116">
                <a:latin typeface="Helvetica Neue Medium"/>
                <a:ea typeface="Helvetica Neue Medium"/>
                <a:cs typeface="Helvetica Neue Medium"/>
                <a:sym typeface="Helvetica Neue Medium"/>
              </a:defRPr>
            </a:lvl3pPr>
            <a:lvl4pPr marL="0" indent="685663" algn="ctr">
              <a:lnSpc>
                <a:spcPct val="80000"/>
              </a:lnSpc>
              <a:spcBef>
                <a:spcPts val="0"/>
              </a:spcBef>
              <a:buSzTx/>
              <a:buNone/>
              <a:defRPr sz="5799" spc="-116">
                <a:latin typeface="Helvetica Neue Medium"/>
                <a:ea typeface="Helvetica Neue Medium"/>
                <a:cs typeface="Helvetica Neue Medium"/>
                <a:sym typeface="Helvetica Neue Medium"/>
              </a:defRPr>
            </a:lvl4pPr>
            <a:lvl5pPr marL="0" indent="914217" algn="ctr">
              <a:lnSpc>
                <a:spcPct val="80000"/>
              </a:lnSpc>
              <a:spcBef>
                <a:spcPts val="0"/>
              </a:spcBef>
              <a:buSzTx/>
              <a:buNone/>
              <a:defRPr sz="5799"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80997135"/>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21" hasCustomPrompt="1"/>
          </p:nvPr>
        </p:nvSpPr>
        <p:spPr>
          <a:xfrm>
            <a:off x="603251" y="4131090"/>
            <a:ext cx="10985500" cy="467390"/>
          </a:xfrm>
          <a:prstGeom prst="rect">
            <a:avLst/>
          </a:prstGeom>
        </p:spPr>
        <p:txBody>
          <a:bodyPr lIns="45719" tIns="45719" rIns="45719" bIns="45719"/>
          <a:lstStyle>
            <a:lvl1pPr marL="0" indent="0" algn="ctr" defTabSz="412667">
              <a:lnSpc>
                <a:spcPct val="100000"/>
              </a:lnSpc>
              <a:spcBef>
                <a:spcPts val="0"/>
              </a:spcBef>
              <a:buSzTx/>
              <a:buNone/>
              <a:defRPr sz="2749" b="1"/>
            </a:lvl1pPr>
          </a:lstStyle>
          <a:p>
            <a:r>
              <a:t>Fact information</a:t>
            </a:r>
          </a:p>
        </p:txBody>
      </p:sp>
      <p:sp>
        <p:nvSpPr>
          <p:cNvPr id="107" name="Body Level One…"/>
          <p:cNvSpPr txBox="1">
            <a:spLocks noGrp="1"/>
          </p:cNvSpPr>
          <p:nvPr>
            <p:ph type="body" idx="1" hasCustomPrompt="1"/>
          </p:nvPr>
        </p:nvSpPr>
        <p:spPr>
          <a:xfrm>
            <a:off x="603251" y="467629"/>
            <a:ext cx="10985500" cy="3679532"/>
          </a:xfrm>
          <a:prstGeom prst="rect">
            <a:avLst/>
          </a:prstGeom>
        </p:spPr>
        <p:txBody>
          <a:bodyPr anchor="b"/>
          <a:lstStyle>
            <a:lvl1pPr marL="0" indent="0" algn="ctr">
              <a:lnSpc>
                <a:spcPct val="80000"/>
              </a:lnSpc>
              <a:spcBef>
                <a:spcPts val="0"/>
              </a:spcBef>
              <a:buSzTx/>
              <a:buNone/>
              <a:defRPr sz="12498" b="1" spc="-125"/>
            </a:lvl1pPr>
            <a:lvl2pPr marL="0" indent="228554" algn="ctr">
              <a:lnSpc>
                <a:spcPct val="80000"/>
              </a:lnSpc>
              <a:spcBef>
                <a:spcPts val="0"/>
              </a:spcBef>
              <a:buSzTx/>
              <a:buNone/>
              <a:defRPr sz="12498" b="1" spc="-125"/>
            </a:lvl2pPr>
            <a:lvl3pPr marL="0" indent="457109" algn="ctr">
              <a:lnSpc>
                <a:spcPct val="80000"/>
              </a:lnSpc>
              <a:spcBef>
                <a:spcPts val="0"/>
              </a:spcBef>
              <a:buSzTx/>
              <a:buNone/>
              <a:defRPr sz="12498" b="1" spc="-125"/>
            </a:lvl3pPr>
            <a:lvl4pPr marL="0" indent="685663" algn="ctr">
              <a:lnSpc>
                <a:spcPct val="80000"/>
              </a:lnSpc>
              <a:spcBef>
                <a:spcPts val="0"/>
              </a:spcBef>
              <a:buSzTx/>
              <a:buNone/>
              <a:defRPr sz="12498" b="1" spc="-125"/>
            </a:lvl4pPr>
            <a:lvl5pPr marL="0" indent="914217" algn="ctr">
              <a:lnSpc>
                <a:spcPct val="80000"/>
              </a:lnSpc>
              <a:spcBef>
                <a:spcPts val="0"/>
              </a:spcBef>
              <a:buSzTx/>
              <a:buNone/>
              <a:defRPr sz="12498" b="1" spc="-125"/>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66485856"/>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40413" y="5337727"/>
            <a:ext cx="10074626" cy="318490"/>
          </a:xfrm>
          <a:prstGeom prst="rect">
            <a:avLst/>
          </a:prstGeom>
        </p:spPr>
        <p:txBody>
          <a:bodyPr lIns="45719" tIns="45719" rIns="45719" bIns="45719"/>
          <a:lstStyle>
            <a:lvl1pPr marL="0" indent="0" defTabSz="412667">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nchor="ctr"/>
          <a:lstStyle>
            <a:lvl1pPr marL="319398" indent="-234903">
              <a:spcBef>
                <a:spcPts val="0"/>
              </a:spcBef>
              <a:buSzTx/>
              <a:buNone/>
              <a:defRPr sz="4249" spc="-85">
                <a:latin typeface="Helvetica Neue Medium"/>
                <a:ea typeface="Helvetica Neue Medium"/>
                <a:cs typeface="Helvetica Neue Medium"/>
                <a:sym typeface="Helvetica Neue Medium"/>
              </a:defRPr>
            </a:lvl1pPr>
            <a:lvl2pPr marL="319398" indent="-6349">
              <a:spcBef>
                <a:spcPts val="0"/>
              </a:spcBef>
              <a:buSzTx/>
              <a:buNone/>
              <a:defRPr sz="4249" spc="-85">
                <a:latin typeface="Helvetica Neue Medium"/>
                <a:ea typeface="Helvetica Neue Medium"/>
                <a:cs typeface="Helvetica Neue Medium"/>
                <a:sym typeface="Helvetica Neue Medium"/>
              </a:defRPr>
            </a:lvl2pPr>
            <a:lvl3pPr marL="319398" indent="222206">
              <a:spcBef>
                <a:spcPts val="0"/>
              </a:spcBef>
              <a:buSzTx/>
              <a:buNone/>
              <a:defRPr sz="4249" spc="-85">
                <a:latin typeface="Helvetica Neue Medium"/>
                <a:ea typeface="Helvetica Neue Medium"/>
                <a:cs typeface="Helvetica Neue Medium"/>
                <a:sym typeface="Helvetica Neue Medium"/>
              </a:defRPr>
            </a:lvl3pPr>
            <a:lvl4pPr marL="319398" indent="450760">
              <a:spcBef>
                <a:spcPts val="0"/>
              </a:spcBef>
              <a:buSzTx/>
              <a:buNone/>
              <a:defRPr sz="4249" spc="-85">
                <a:latin typeface="Helvetica Neue Medium"/>
                <a:ea typeface="Helvetica Neue Medium"/>
                <a:cs typeface="Helvetica Neue Medium"/>
                <a:sym typeface="Helvetica Neue Medium"/>
              </a:defRPr>
            </a:lvl4pPr>
            <a:lvl5pPr marL="319398" indent="679314">
              <a:spcBef>
                <a:spcPts val="0"/>
              </a:spcBef>
              <a:buSzTx/>
              <a:buNone/>
              <a:defRPr sz="4249"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11053788"/>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862804876_960x639.jpg"/>
          <p:cNvSpPr>
            <a:spLocks noGrp="1"/>
          </p:cNvSpPr>
          <p:nvPr>
            <p:ph type="pic" sz="quarter" idx="21"/>
          </p:nvPr>
        </p:nvSpPr>
        <p:spPr>
          <a:xfrm>
            <a:off x="7715250" y="3542706"/>
            <a:ext cx="4064000" cy="2705101"/>
          </a:xfrm>
          <a:prstGeom prst="rect">
            <a:avLst/>
          </a:prstGeom>
        </p:spPr>
        <p:txBody>
          <a:bodyPr lIns="91439" tIns="45719" rIns="91439" bIns="45719">
            <a:noAutofit/>
          </a:bodyPr>
          <a:lstStyle/>
          <a:p>
            <a:endParaRPr/>
          </a:p>
        </p:txBody>
      </p:sp>
      <p:sp>
        <p:nvSpPr>
          <p:cNvPr id="125" name="824910546_2681x1332.jpg"/>
          <p:cNvSpPr>
            <a:spLocks noGrp="1"/>
          </p:cNvSpPr>
          <p:nvPr>
            <p:ph type="pic" idx="22"/>
          </p:nvPr>
        </p:nvSpPr>
        <p:spPr>
          <a:xfrm>
            <a:off x="-1466850" y="635000"/>
            <a:ext cx="11349567" cy="5638800"/>
          </a:xfrm>
          <a:prstGeom prst="rect">
            <a:avLst/>
          </a:prstGeom>
        </p:spPr>
        <p:txBody>
          <a:bodyPr lIns="91439" tIns="45719" rIns="91439" bIns="45719">
            <a:noAutofit/>
          </a:bodyPr>
          <a:lstStyle/>
          <a:p>
            <a:endParaRPr/>
          </a:p>
        </p:txBody>
      </p:sp>
      <p:sp>
        <p:nvSpPr>
          <p:cNvPr id="126" name="575395635_960x639.jpg"/>
          <p:cNvSpPr>
            <a:spLocks noGrp="1"/>
          </p:cNvSpPr>
          <p:nvPr>
            <p:ph type="pic" sz="quarter" idx="23"/>
          </p:nvPr>
        </p:nvSpPr>
        <p:spPr>
          <a:xfrm>
            <a:off x="7715250" y="635000"/>
            <a:ext cx="4064000" cy="27051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6612728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kun_overskrif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0" y="0"/>
            <a:ext cx="12192000" cy="1078028"/>
          </a:xfrm>
          <a:prstGeom prst="rect">
            <a:avLst/>
          </a:prstGeom>
        </p:spPr>
        <p:txBody>
          <a:bodyPr lIns="288000" tIns="288000" rIns="108000" bIns="108000"/>
          <a:lstStyle>
            <a:lvl1pPr>
              <a:defRPr sz="3800">
                <a:solidFill>
                  <a:srgbClr val="FFFFFF"/>
                </a:solidFill>
                <a:latin typeface="AU Passata Light" panose="020B0303030902030804" pitchFamily="34" charset="0"/>
              </a:defRPr>
            </a:lvl1pPr>
          </a:lstStyle>
          <a:p>
            <a:r>
              <a:rPr lang="da-DK" noProof="0" dirty="0"/>
              <a:t>Udfyld overskrift</a:t>
            </a:r>
          </a:p>
        </p:txBody>
      </p:sp>
    </p:spTree>
    <p:extLst>
      <p:ext uri="{BB962C8B-B14F-4D97-AF65-F5344CB8AC3E}">
        <p14:creationId xmlns:p14="http://schemas.microsoft.com/office/powerpoint/2010/main" val="8296455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755650" y="-1860550"/>
            <a:ext cx="14255750" cy="9515121"/>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53343206"/>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6308906"/>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el og indholdsobjekt" type="obj">
  <p:cSld name="Titel og indholdsobjekt">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0"/>
          <p:cNvSpPr txBox="1">
            <a:spLocks noGrp="1"/>
          </p:cNvSpPr>
          <p:nvPr>
            <p:ph type="body" idx="1"/>
          </p:nvPr>
        </p:nvSpPr>
        <p:spPr>
          <a:xfrm>
            <a:off x="609600" y="1600204"/>
            <a:ext cx="10972801"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0"/>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0"/>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0"/>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9260646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Content_Headlines_1">
  <p:cSld name="Title and Content_Headlines_1">
    <p:spTree>
      <p:nvGrpSpPr>
        <p:cNvPr id="1" name="Shape 21"/>
        <p:cNvGrpSpPr/>
        <p:nvPr/>
      </p:nvGrpSpPr>
      <p:grpSpPr>
        <a:xfrm>
          <a:off x="0" y="0"/>
          <a:ext cx="0" cy="0"/>
          <a:chOff x="0" y="0"/>
          <a:chExt cx="0" cy="0"/>
        </a:xfrm>
      </p:grpSpPr>
      <p:cxnSp>
        <p:nvCxnSpPr>
          <p:cNvPr id="22" name="Google Shape;22;p51"/>
          <p:cNvCxnSpPr/>
          <p:nvPr/>
        </p:nvCxnSpPr>
        <p:spPr>
          <a:xfrm>
            <a:off x="383118" y="1412875"/>
            <a:ext cx="1871133" cy="0"/>
          </a:xfrm>
          <a:prstGeom prst="straightConnector1">
            <a:avLst/>
          </a:prstGeom>
          <a:noFill/>
          <a:ln w="9525" cap="flat" cmpd="sng">
            <a:solidFill>
              <a:schemeClr val="lt2"/>
            </a:solidFill>
            <a:prstDash val="solid"/>
            <a:round/>
            <a:headEnd type="none" w="med" len="med"/>
            <a:tailEnd type="none" w="med" len="med"/>
          </a:ln>
        </p:spPr>
      </p:cxnSp>
      <p:sp>
        <p:nvSpPr>
          <p:cNvPr id="23" name="Google Shape;23;p51"/>
          <p:cNvSpPr txBox="1">
            <a:spLocks noGrp="1"/>
          </p:cNvSpPr>
          <p:nvPr>
            <p:ph type="title"/>
          </p:nvPr>
        </p:nvSpPr>
        <p:spPr>
          <a:xfrm>
            <a:off x="383118" y="772623"/>
            <a:ext cx="11419416" cy="769401"/>
          </a:xfrm>
          <a:prstGeom prst="rect">
            <a:avLst/>
          </a:prstGeom>
          <a:noFill/>
          <a:ln>
            <a:noFill/>
          </a:ln>
        </p:spPr>
        <p:txBody>
          <a:bodyPr spcFirstLastPara="1" wrap="square" lIns="91425" tIns="45700" rIns="91425" bIns="45700" anchor="ctr" anchorCtr="0">
            <a:sp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1"/>
          <p:cNvSpPr txBox="1">
            <a:spLocks noGrp="1"/>
          </p:cNvSpPr>
          <p:nvPr>
            <p:ph type="body" idx="1"/>
          </p:nvPr>
        </p:nvSpPr>
        <p:spPr>
          <a:xfrm>
            <a:off x="609600" y="1600204"/>
            <a:ext cx="10972801"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51"/>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Calibri"/>
                <a:ea typeface="Calibri"/>
                <a:cs typeface="Calibri"/>
                <a:sym typeface="Calibri"/>
              </a:defRPr>
            </a:lvl1pPr>
            <a:lvl2pPr marL="0" lvl="1" indent="0" algn="r">
              <a:spcBef>
                <a:spcPts val="0"/>
              </a:spcBef>
              <a:buNone/>
              <a:defRPr sz="1200">
                <a:solidFill>
                  <a:srgbClr val="888888"/>
                </a:solidFill>
                <a:latin typeface="Calibri"/>
                <a:ea typeface="Calibri"/>
                <a:cs typeface="Calibri"/>
                <a:sym typeface="Calibri"/>
              </a:defRPr>
            </a:lvl2pPr>
            <a:lvl3pPr marL="0" lvl="2" indent="0" algn="r">
              <a:spcBef>
                <a:spcPts val="0"/>
              </a:spcBef>
              <a:buNone/>
              <a:defRPr sz="1200">
                <a:solidFill>
                  <a:srgbClr val="888888"/>
                </a:solidFill>
                <a:latin typeface="Calibri"/>
                <a:ea typeface="Calibri"/>
                <a:cs typeface="Calibri"/>
                <a:sym typeface="Calibri"/>
              </a:defRPr>
            </a:lvl3pPr>
            <a:lvl4pPr marL="0" lvl="3" indent="0" algn="r">
              <a:spcBef>
                <a:spcPts val="0"/>
              </a:spcBef>
              <a:buNone/>
              <a:defRPr sz="1200">
                <a:solidFill>
                  <a:srgbClr val="888888"/>
                </a:solidFill>
                <a:latin typeface="Calibri"/>
                <a:ea typeface="Calibri"/>
                <a:cs typeface="Calibri"/>
                <a:sym typeface="Calibri"/>
              </a:defRPr>
            </a:lvl4pPr>
            <a:lvl5pPr marL="0" lvl="4" indent="0" algn="r">
              <a:spcBef>
                <a:spcPts val="0"/>
              </a:spcBef>
              <a:buNone/>
              <a:defRPr sz="1200">
                <a:solidFill>
                  <a:srgbClr val="888888"/>
                </a:solidFill>
                <a:latin typeface="Calibri"/>
                <a:ea typeface="Calibri"/>
                <a:cs typeface="Calibri"/>
                <a:sym typeface="Calibri"/>
              </a:defRPr>
            </a:lvl5pPr>
            <a:lvl6pPr marL="0" lvl="5" indent="0" algn="r">
              <a:spcBef>
                <a:spcPts val="0"/>
              </a:spcBef>
              <a:buNone/>
              <a:defRPr sz="1200">
                <a:solidFill>
                  <a:srgbClr val="888888"/>
                </a:solidFill>
                <a:latin typeface="Calibri"/>
                <a:ea typeface="Calibri"/>
                <a:cs typeface="Calibri"/>
                <a:sym typeface="Calibri"/>
              </a:defRPr>
            </a:lvl6pPr>
            <a:lvl7pPr marL="0" lvl="6" indent="0" algn="r">
              <a:spcBef>
                <a:spcPts val="0"/>
              </a:spcBef>
              <a:buNone/>
              <a:defRPr sz="1200">
                <a:solidFill>
                  <a:srgbClr val="888888"/>
                </a:solidFill>
                <a:latin typeface="Calibri"/>
                <a:ea typeface="Calibri"/>
                <a:cs typeface="Calibri"/>
                <a:sym typeface="Calibri"/>
              </a:defRPr>
            </a:lvl7pPr>
            <a:lvl8pPr marL="0" lvl="7" indent="0" algn="r">
              <a:spcBef>
                <a:spcPts val="0"/>
              </a:spcBef>
              <a:buNone/>
              <a:defRPr sz="1200">
                <a:solidFill>
                  <a:srgbClr val="888888"/>
                </a:solidFill>
                <a:latin typeface="Calibri"/>
                <a:ea typeface="Calibri"/>
                <a:cs typeface="Calibri"/>
                <a:sym typeface="Calibri"/>
              </a:defRPr>
            </a:lvl8pPr>
            <a:lvl9pPr marL="0" lvl="8" indent="0" algn="r">
              <a:spcBef>
                <a:spcPts val="0"/>
              </a:spcBef>
              <a:buNone/>
              <a:defRPr sz="1200">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455135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o indholdsobjekter" type="twoObj">
  <p:cSld name="To indholdsobjekter">
    <p:spTree>
      <p:nvGrpSpPr>
        <p:cNvPr id="1" name="Shape 26"/>
        <p:cNvGrpSpPr/>
        <p:nvPr/>
      </p:nvGrpSpPr>
      <p:grpSpPr>
        <a:xfrm>
          <a:off x="0" y="0"/>
          <a:ext cx="0" cy="0"/>
          <a:chOff x="0" y="0"/>
          <a:chExt cx="0" cy="0"/>
        </a:xfrm>
      </p:grpSpPr>
      <p:sp>
        <p:nvSpPr>
          <p:cNvPr id="27" name="Google Shape;27;p61"/>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1"/>
          <p:cNvSpPr txBox="1">
            <a:spLocks noGrp="1"/>
          </p:cNvSpPr>
          <p:nvPr>
            <p:ph type="body" idx="1"/>
          </p:nvPr>
        </p:nvSpPr>
        <p:spPr>
          <a:xfrm>
            <a:off x="609600" y="1600204"/>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29" name="Google Shape;29;p61"/>
          <p:cNvSpPr txBox="1">
            <a:spLocks noGrp="1"/>
          </p:cNvSpPr>
          <p:nvPr>
            <p:ph type="body" idx="2"/>
          </p:nvPr>
        </p:nvSpPr>
        <p:spPr>
          <a:xfrm>
            <a:off x="6197600" y="1600204"/>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0" name="Google Shape;30;p61"/>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1"/>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1"/>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2631598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eldias" type="title">
  <p:cSld name="Titeldias">
    <p:spTree>
      <p:nvGrpSpPr>
        <p:cNvPr id="1" name="Shape 33"/>
        <p:cNvGrpSpPr/>
        <p:nvPr/>
      </p:nvGrpSpPr>
      <p:grpSpPr>
        <a:xfrm>
          <a:off x="0" y="0"/>
          <a:ext cx="0" cy="0"/>
          <a:chOff x="0" y="0"/>
          <a:chExt cx="0" cy="0"/>
        </a:xfrm>
      </p:grpSpPr>
      <p:sp>
        <p:nvSpPr>
          <p:cNvPr id="34" name="Google Shape;34;p62"/>
          <p:cNvSpPr txBox="1">
            <a:spLocks noGrp="1"/>
          </p:cNvSpPr>
          <p:nvPr>
            <p:ph type="ctrTitle"/>
          </p:nvPr>
        </p:nvSpPr>
        <p:spPr>
          <a:xfrm>
            <a:off x="914401" y="2130429"/>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2"/>
          <p:cNvSpPr txBox="1">
            <a:spLocks noGrp="1"/>
          </p:cNvSpPr>
          <p:nvPr>
            <p:ph type="subTitle" idx="1"/>
          </p:nvPr>
        </p:nvSpPr>
        <p:spPr>
          <a:xfrm>
            <a:off x="1828800" y="3886200"/>
            <a:ext cx="8534401"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6" name="Google Shape;36;p62"/>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2"/>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2"/>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050251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Afsnitsoverskrift" type="secHead">
  <p:cSld name="Afsnitsoverskrift">
    <p:spTree>
      <p:nvGrpSpPr>
        <p:cNvPr id="1" name="Shape 39"/>
        <p:cNvGrpSpPr/>
        <p:nvPr/>
      </p:nvGrpSpPr>
      <p:grpSpPr>
        <a:xfrm>
          <a:off x="0" y="0"/>
          <a:ext cx="0" cy="0"/>
          <a:chOff x="0" y="0"/>
          <a:chExt cx="0" cy="0"/>
        </a:xfrm>
      </p:grpSpPr>
      <p:sp>
        <p:nvSpPr>
          <p:cNvPr id="40" name="Google Shape;40;p63"/>
          <p:cNvSpPr txBox="1">
            <a:spLocks noGrp="1"/>
          </p:cNvSpPr>
          <p:nvPr>
            <p:ph type="title"/>
          </p:nvPr>
        </p:nvSpPr>
        <p:spPr>
          <a:xfrm>
            <a:off x="963084" y="4406904"/>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2" name="Google Shape;42;p63"/>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3"/>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3"/>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607067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Sammenligning" type="twoTxTwoObj">
  <p:cSld name="Sammenligning">
    <p:spTree>
      <p:nvGrpSpPr>
        <p:cNvPr id="1" name="Shape 45"/>
        <p:cNvGrpSpPr/>
        <p:nvPr/>
      </p:nvGrpSpPr>
      <p:grpSpPr>
        <a:xfrm>
          <a:off x="0" y="0"/>
          <a:ext cx="0" cy="0"/>
          <a:chOff x="0" y="0"/>
          <a:chExt cx="0" cy="0"/>
        </a:xfrm>
      </p:grpSpPr>
      <p:sp>
        <p:nvSpPr>
          <p:cNvPr id="46" name="Google Shape;46;p64"/>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64"/>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64"/>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64"/>
          <p:cNvSpPr txBox="1">
            <a:spLocks noGrp="1"/>
          </p:cNvSpPr>
          <p:nvPr>
            <p:ph type="body" idx="3"/>
          </p:nvPr>
        </p:nvSpPr>
        <p:spPr>
          <a:xfrm>
            <a:off x="6193369"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64"/>
          <p:cNvSpPr txBox="1">
            <a:spLocks noGrp="1"/>
          </p:cNvSpPr>
          <p:nvPr>
            <p:ph type="body" idx="4"/>
          </p:nvPr>
        </p:nvSpPr>
        <p:spPr>
          <a:xfrm>
            <a:off x="6193369"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64"/>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4"/>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4"/>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5432392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Kun titel" type="titleOnly">
  <p:cSld name="Kun titel">
    <p:spTree>
      <p:nvGrpSpPr>
        <p:cNvPr id="1" name="Shape 54"/>
        <p:cNvGrpSpPr/>
        <p:nvPr/>
      </p:nvGrpSpPr>
      <p:grpSpPr>
        <a:xfrm>
          <a:off x="0" y="0"/>
          <a:ext cx="0" cy="0"/>
          <a:chOff x="0" y="0"/>
          <a:chExt cx="0" cy="0"/>
        </a:xfrm>
      </p:grpSpPr>
      <p:sp>
        <p:nvSpPr>
          <p:cNvPr id="55" name="Google Shape;55;p65"/>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5"/>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5"/>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5"/>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481115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omt" type="blank">
  <p:cSld name="Tomt">
    <p:spTree>
      <p:nvGrpSpPr>
        <p:cNvPr id="1" name="Shape 59"/>
        <p:cNvGrpSpPr/>
        <p:nvPr/>
      </p:nvGrpSpPr>
      <p:grpSpPr>
        <a:xfrm>
          <a:off x="0" y="0"/>
          <a:ext cx="0" cy="0"/>
          <a:chOff x="0" y="0"/>
          <a:chExt cx="0" cy="0"/>
        </a:xfrm>
      </p:grpSpPr>
      <p:sp>
        <p:nvSpPr>
          <p:cNvPr id="60" name="Google Shape;60;p66"/>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6"/>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6"/>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11396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Baggrundsbillede_boks">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p:spPr>
        <p:txBody>
          <a:bodyPr/>
          <a:lstStyle/>
          <a:p>
            <a:endParaRPr lang="da-DK"/>
          </a:p>
        </p:txBody>
      </p:sp>
      <p:sp>
        <p:nvSpPr>
          <p:cNvPr id="3" name="Title 2"/>
          <p:cNvSpPr>
            <a:spLocks noGrp="1"/>
          </p:cNvSpPr>
          <p:nvPr>
            <p:ph type="title" hasCustomPrompt="1"/>
          </p:nvPr>
        </p:nvSpPr>
        <p:spPr>
          <a:xfrm>
            <a:off x="0" y="333829"/>
            <a:ext cx="12192000" cy="898071"/>
          </a:xfrm>
          <a:prstGeom prst="rect">
            <a:avLst/>
          </a:prstGeom>
          <a:solidFill>
            <a:schemeClr val="accent2">
              <a:lumMod val="75000"/>
              <a:alpha val="70000"/>
            </a:schemeClr>
          </a:solidFill>
          <a:effectLst>
            <a:outerShdw blurRad="50800" dist="38100" dir="2700000" algn="tl" rotWithShape="0">
              <a:prstClr val="black">
                <a:alpha val="40000"/>
              </a:prstClr>
            </a:outerShdw>
          </a:effectLst>
        </p:spPr>
        <p:txBody>
          <a:bodyPr lIns="288000" tIns="72000" rIns="108000" bIns="72000" anchor="ctr" anchorCtr="0"/>
          <a:lstStyle>
            <a:lvl1pPr>
              <a:defRPr sz="3800">
                <a:solidFill>
                  <a:srgbClr val="FFFFFF"/>
                </a:solidFill>
                <a:latin typeface="AU Passata Light" panose="020B0303030902030804" pitchFamily="34" charset="0"/>
              </a:defRPr>
            </a:lvl1pPr>
          </a:lstStyle>
          <a:p>
            <a:r>
              <a:rPr lang="da-DK" noProof="0" dirty="0"/>
              <a:t>Udfyld overskrift</a:t>
            </a:r>
          </a:p>
        </p:txBody>
      </p:sp>
    </p:spTree>
    <p:extLst>
      <p:ext uri="{BB962C8B-B14F-4D97-AF65-F5344CB8AC3E}">
        <p14:creationId xmlns:p14="http://schemas.microsoft.com/office/powerpoint/2010/main" val="2508402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Indhold med billedtekst" type="objTx">
  <p:cSld name="Indhold med billedtekst">
    <p:spTree>
      <p:nvGrpSpPr>
        <p:cNvPr id="1" name="Shape 63"/>
        <p:cNvGrpSpPr/>
        <p:nvPr/>
      </p:nvGrpSpPr>
      <p:grpSpPr>
        <a:xfrm>
          <a:off x="0" y="0"/>
          <a:ext cx="0" cy="0"/>
          <a:chOff x="0" y="0"/>
          <a:chExt cx="0" cy="0"/>
        </a:xfrm>
      </p:grpSpPr>
      <p:sp>
        <p:nvSpPr>
          <p:cNvPr id="64" name="Google Shape;64;p67"/>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7"/>
          <p:cNvSpPr txBox="1">
            <a:spLocks noGrp="1"/>
          </p:cNvSpPr>
          <p:nvPr>
            <p:ph type="body" idx="1"/>
          </p:nvPr>
        </p:nvSpPr>
        <p:spPr>
          <a:xfrm>
            <a:off x="4766734" y="273054"/>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6" name="Google Shape;66;p67"/>
          <p:cNvSpPr txBox="1">
            <a:spLocks noGrp="1"/>
          </p:cNvSpPr>
          <p:nvPr>
            <p:ph type="body" idx="2"/>
          </p:nvPr>
        </p:nvSpPr>
        <p:spPr>
          <a:xfrm>
            <a:off x="609601" y="1435103"/>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7" name="Google Shape;67;p67"/>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67"/>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67"/>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0804020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illede med billedtekst" type="picTx">
  <p:cSld name="Billede med billedtekst">
    <p:spTree>
      <p:nvGrpSpPr>
        <p:cNvPr id="1" name="Shape 70"/>
        <p:cNvGrpSpPr/>
        <p:nvPr/>
      </p:nvGrpSpPr>
      <p:grpSpPr>
        <a:xfrm>
          <a:off x="0" y="0"/>
          <a:ext cx="0" cy="0"/>
          <a:chOff x="0" y="0"/>
          <a:chExt cx="0" cy="0"/>
        </a:xfrm>
      </p:grpSpPr>
      <p:sp>
        <p:nvSpPr>
          <p:cNvPr id="71" name="Google Shape;71;p68"/>
          <p:cNvSpPr txBox="1">
            <a:spLocks noGrp="1"/>
          </p:cNvSpPr>
          <p:nvPr>
            <p:ph type="title"/>
          </p:nvPr>
        </p:nvSpPr>
        <p:spPr>
          <a:xfrm>
            <a:off x="2389718"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68"/>
          <p:cNvSpPr>
            <a:spLocks noGrp="1"/>
          </p:cNvSpPr>
          <p:nvPr>
            <p:ph type="pic" idx="2"/>
          </p:nvPr>
        </p:nvSpPr>
        <p:spPr>
          <a:xfrm>
            <a:off x="2389718" y="612775"/>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3" name="Google Shape;73;p68"/>
          <p:cNvSpPr txBox="1">
            <a:spLocks noGrp="1"/>
          </p:cNvSpPr>
          <p:nvPr>
            <p:ph type="body" idx="1"/>
          </p:nvPr>
        </p:nvSpPr>
        <p:spPr>
          <a:xfrm>
            <a:off x="2389718"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4" name="Google Shape;74;p68"/>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8"/>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8"/>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538481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itel og lodret tekst" type="vertTx">
  <p:cSld name="Titel og lodret tekst">
    <p:spTree>
      <p:nvGrpSpPr>
        <p:cNvPr id="1" name="Shape 77"/>
        <p:cNvGrpSpPr/>
        <p:nvPr/>
      </p:nvGrpSpPr>
      <p:grpSpPr>
        <a:xfrm>
          <a:off x="0" y="0"/>
          <a:ext cx="0" cy="0"/>
          <a:chOff x="0" y="0"/>
          <a:chExt cx="0" cy="0"/>
        </a:xfrm>
      </p:grpSpPr>
      <p:sp>
        <p:nvSpPr>
          <p:cNvPr id="78" name="Google Shape;78;p69"/>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69"/>
          <p:cNvSpPr txBox="1">
            <a:spLocks noGrp="1"/>
          </p:cNvSpPr>
          <p:nvPr>
            <p:ph type="body" idx="1"/>
          </p:nvPr>
        </p:nvSpPr>
        <p:spPr>
          <a:xfrm rot="5400000">
            <a:off x="3833019" y="-1623218"/>
            <a:ext cx="4525963" cy="10972801"/>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69"/>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69"/>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9"/>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148519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Lodret titel og tekst" type="vertTitleAndTx">
  <p:cSld name="Lodret titel og tekst">
    <p:spTree>
      <p:nvGrpSpPr>
        <p:cNvPr id="1" name="Shape 83"/>
        <p:cNvGrpSpPr/>
        <p:nvPr/>
      </p:nvGrpSpPr>
      <p:grpSpPr>
        <a:xfrm>
          <a:off x="0" y="0"/>
          <a:ext cx="0" cy="0"/>
          <a:chOff x="0" y="0"/>
          <a:chExt cx="0" cy="0"/>
        </a:xfrm>
      </p:grpSpPr>
      <p:sp>
        <p:nvSpPr>
          <p:cNvPr id="84" name="Google Shape;84;p70"/>
          <p:cNvSpPr txBox="1">
            <a:spLocks noGrp="1"/>
          </p:cNvSpPr>
          <p:nvPr>
            <p:ph type="title"/>
          </p:nvPr>
        </p:nvSpPr>
        <p:spPr>
          <a:xfrm rot="5400000">
            <a:off x="7285038" y="1828803"/>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70"/>
          <p:cNvSpPr txBox="1">
            <a:spLocks noGrp="1"/>
          </p:cNvSpPr>
          <p:nvPr>
            <p:ph type="body" idx="1"/>
          </p:nvPr>
        </p:nvSpPr>
        <p:spPr>
          <a:xfrm rot="5400000">
            <a:off x="1697039" y="-812797"/>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70"/>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70"/>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70"/>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8254999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4EFCEBB-6D57-438B-8C68-DE7E0D97C207}" type="datetimeFigureOut">
              <a:rPr lang="en-US" smtClean="0"/>
              <a:t>6/25/26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27604420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EFCEBB-6D57-438B-8C68-DE7E0D97C207}" type="datetimeFigureOut">
              <a:rPr lang="en-US" smtClean="0"/>
              <a:t>6/25/26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376704738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EFCEBB-6D57-438B-8C68-DE7E0D97C207}" type="datetimeFigureOut">
              <a:rPr lang="en-US" smtClean="0"/>
              <a:t>6/25/26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332870144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EFCEBB-6D57-438B-8C68-DE7E0D97C207}" type="datetimeFigureOut">
              <a:rPr lang="en-US" smtClean="0"/>
              <a:t>6/25/26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42930652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EFCEBB-6D57-438B-8C68-DE7E0D97C207}" type="datetimeFigureOut">
              <a:rPr lang="en-US" smtClean="0"/>
              <a:t>6/25/26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951901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4EFCEBB-6D57-438B-8C68-DE7E0D97C207}" type="datetimeFigureOut">
              <a:rPr lang="en-US" smtClean="0"/>
              <a:t>6/25/26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1315741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ignatur_boks">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4B6C798C-82D0-7447-986D-093DE9B0A7AD}"/>
              </a:ext>
            </a:extLst>
          </p:cNvPr>
          <p:cNvSpPr>
            <a:spLocks noGrp="1"/>
          </p:cNvSpPr>
          <p:nvPr>
            <p:ph type="title" hasCustomPrompt="1"/>
          </p:nvPr>
        </p:nvSpPr>
        <p:spPr>
          <a:xfrm>
            <a:off x="0" y="333829"/>
            <a:ext cx="12192000" cy="898071"/>
          </a:xfrm>
          <a:prstGeom prst="rect">
            <a:avLst/>
          </a:prstGeom>
          <a:solidFill>
            <a:schemeClr val="accent6">
              <a:lumMod val="50000"/>
              <a:alpha val="50000"/>
            </a:schemeClr>
          </a:solidFill>
          <a:effectLst>
            <a:outerShdw blurRad="50800" dist="38100" dir="2700000" algn="tl" rotWithShape="0">
              <a:prstClr val="black">
                <a:alpha val="40000"/>
              </a:prstClr>
            </a:outerShdw>
          </a:effectLst>
        </p:spPr>
        <p:txBody>
          <a:bodyPr lIns="288000" tIns="72000" rIns="108000" bIns="72000" anchor="ctr" anchorCtr="0"/>
          <a:lstStyle>
            <a:lvl1pPr>
              <a:defRPr sz="3800">
                <a:solidFill>
                  <a:srgbClr val="FFFFFF"/>
                </a:solidFill>
                <a:latin typeface="AU Passata Light" panose="020B0303030902030804" pitchFamily="34" charset="0"/>
              </a:defRPr>
            </a:lvl1pPr>
          </a:lstStyle>
          <a:p>
            <a:r>
              <a:rPr lang="da-DK" noProof="0" dirty="0"/>
              <a:t>Udfyld overskrift</a:t>
            </a:r>
          </a:p>
        </p:txBody>
      </p:sp>
      <p:pic>
        <p:nvPicPr>
          <p:cNvPr id="6" name="Picture 5" descr="A large explosion cloud in the sky&#10;&#10;Description automatically generated">
            <a:extLst>
              <a:ext uri="{FF2B5EF4-FFF2-40B4-BE49-F238E27FC236}">
                <a16:creationId xmlns:a16="http://schemas.microsoft.com/office/drawing/2014/main" id="{BB5C076C-EA89-FBFA-91CC-92B8D9539B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1134"/>
          </a:xfrm>
          <a:prstGeom prst="rect">
            <a:avLst/>
          </a:prstGeom>
        </p:spPr>
      </p:pic>
    </p:spTree>
    <p:extLst>
      <p:ext uri="{BB962C8B-B14F-4D97-AF65-F5344CB8AC3E}">
        <p14:creationId xmlns:p14="http://schemas.microsoft.com/office/powerpoint/2010/main" val="2853815207"/>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EFCEBB-6D57-438B-8C68-DE7E0D97C207}" type="datetimeFigureOut">
              <a:rPr lang="en-US" smtClean="0"/>
              <a:t>6/25/26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33378797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EFCEBB-6D57-438B-8C68-DE7E0D97C207}" type="datetimeFigureOut">
              <a:rPr lang="en-US" smtClean="0"/>
              <a:t>6/25/26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8335688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EFCEBB-6D57-438B-8C68-DE7E0D97C207}" type="datetimeFigureOut">
              <a:rPr lang="en-US" smtClean="0"/>
              <a:t>6/25/26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8391141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EFCEBB-6D57-438B-8C68-DE7E0D97C207}" type="datetimeFigureOut">
              <a:rPr lang="en-US" smtClean="0"/>
              <a:t>6/25/26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197435286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EFCEBB-6D57-438B-8C68-DE7E0D97C207}" type="datetimeFigureOut">
              <a:rPr lang="en-US" smtClean="0"/>
              <a:t>6/25/26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485B96-4A80-4753-8809-9133F3DFB84F}" type="slidenum">
              <a:rPr lang="en-US" smtClean="0"/>
              <a:t>‹#›</a:t>
            </a:fld>
            <a:endParaRPr lang="en-US"/>
          </a:p>
        </p:txBody>
      </p:sp>
    </p:spTree>
    <p:extLst>
      <p:ext uri="{BB962C8B-B14F-4D97-AF65-F5344CB8AC3E}">
        <p14:creationId xmlns:p14="http://schemas.microsoft.com/office/powerpoint/2010/main" val="1234011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ignatur_overskrif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22861" y="0"/>
            <a:ext cx="12192000" cy="1078028"/>
          </a:xfrm>
          <a:prstGeom prst="rect">
            <a:avLst/>
          </a:prstGeom>
        </p:spPr>
        <p:txBody>
          <a:bodyPr lIns="288000" tIns="288000" rIns="108000" bIns="108000"/>
          <a:lstStyle>
            <a:lvl1pPr>
              <a:defRPr sz="3800">
                <a:solidFill>
                  <a:schemeClr val="bg1"/>
                </a:solidFill>
                <a:effectLst>
                  <a:outerShdw blurRad="50800" dist="38100" dir="2700000" algn="tl" rotWithShape="0">
                    <a:prstClr val="black">
                      <a:alpha val="40000"/>
                    </a:prstClr>
                  </a:outerShdw>
                </a:effectLst>
                <a:latin typeface="AU Passata Light" panose="020B0303030902030804" pitchFamily="34" charset="0"/>
              </a:defRPr>
            </a:lvl1pPr>
          </a:lstStyle>
          <a:p>
            <a:r>
              <a:rPr lang="da-DK" noProof="0" dirty="0"/>
              <a:t>Udfyld overskrift</a:t>
            </a:r>
          </a:p>
        </p:txBody>
      </p:sp>
      <p:pic>
        <p:nvPicPr>
          <p:cNvPr id="5" name="Picture 4" descr="A large explosion cloud in the sky&#10;&#10;Description automatically generated">
            <a:extLst>
              <a:ext uri="{FF2B5EF4-FFF2-40B4-BE49-F238E27FC236}">
                <a16:creationId xmlns:a16="http://schemas.microsoft.com/office/drawing/2014/main" id="{D956BDB3-D184-2628-55BA-8219FE74523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1134"/>
          </a:xfrm>
          <a:prstGeom prst="rect">
            <a:avLst/>
          </a:prstGeom>
        </p:spPr>
      </p:pic>
    </p:spTree>
    <p:extLst>
      <p:ext uri="{BB962C8B-B14F-4D97-AF65-F5344CB8AC3E}">
        <p14:creationId xmlns:p14="http://schemas.microsoft.com/office/powerpoint/2010/main" val="66473668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mierevært, DK">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F86A8CA7-E62A-9F4B-86B1-B5107F464314}"/>
              </a:ext>
            </a:extLst>
          </p:cNvPr>
          <p:cNvSpPr/>
          <p:nvPr userDrawn="1"/>
        </p:nvSpPr>
        <p:spPr>
          <a:xfrm>
            <a:off x="326134" y="1519883"/>
            <a:ext cx="6430781" cy="5057593"/>
          </a:xfrm>
          <a:prstGeom prst="roundRect">
            <a:avLst>
              <a:gd name="adj" fmla="val 1025"/>
            </a:avLst>
          </a:prstGeom>
          <a:solidFill>
            <a:srgbClr val="69A9BB"/>
          </a:solidFill>
        </p:spPr>
        <p:txBody>
          <a:bodyPr wrap="square" rtlCol="0" anchor="ctr">
            <a:noAutofit/>
          </a:bodyPr>
          <a:lstStyle/>
          <a:p>
            <a:pPr algn="l">
              <a:lnSpc>
                <a:spcPct val="100000"/>
              </a:lnSpc>
              <a:buNone/>
            </a:pPr>
            <a:endParaRPr lang="en-DK" sz="3200">
              <a:solidFill>
                <a:schemeClr val="bg1"/>
              </a:solidFill>
              <a:latin typeface="+mn-lt"/>
            </a:endParaRPr>
          </a:p>
        </p:txBody>
      </p:sp>
      <p:pic>
        <p:nvPicPr>
          <p:cNvPr id="8" name="Picture 7">
            <a:extLst>
              <a:ext uri="{FF2B5EF4-FFF2-40B4-BE49-F238E27FC236}">
                <a16:creationId xmlns:a16="http://schemas.microsoft.com/office/drawing/2014/main" id="{CD82B49E-4E6D-C64B-B879-634BACFD02EC}"/>
              </a:ext>
            </a:extLst>
          </p:cNvPr>
          <p:cNvPicPr>
            <a:picLocks noChangeAspect="1"/>
          </p:cNvPicPr>
          <p:nvPr userDrawn="1"/>
        </p:nvPicPr>
        <p:blipFill>
          <a:blip r:embed="rId2"/>
          <a:stretch>
            <a:fillRect/>
          </a:stretch>
        </p:blipFill>
        <p:spPr>
          <a:xfrm>
            <a:off x="562218" y="5915293"/>
            <a:ext cx="1996452" cy="662854"/>
          </a:xfrm>
          <a:prstGeom prst="rect">
            <a:avLst/>
          </a:prstGeom>
        </p:spPr>
      </p:pic>
      <p:sp>
        <p:nvSpPr>
          <p:cNvPr id="4" name="Picture Placeholder 3">
            <a:extLst>
              <a:ext uri="{FF2B5EF4-FFF2-40B4-BE49-F238E27FC236}">
                <a16:creationId xmlns:a16="http://schemas.microsoft.com/office/drawing/2014/main" id="{F27B0326-90EB-BC41-982C-E9E215939E8C}"/>
              </a:ext>
            </a:extLst>
          </p:cNvPr>
          <p:cNvSpPr>
            <a:spLocks noGrp="1"/>
          </p:cNvSpPr>
          <p:nvPr>
            <p:ph type="pic" sz="quarter" idx="10" hasCustomPrompt="1"/>
          </p:nvPr>
        </p:nvSpPr>
        <p:spPr>
          <a:xfrm>
            <a:off x="469140" y="1643449"/>
            <a:ext cx="6144769" cy="3683568"/>
          </a:xfrm>
          <a:prstGeom prst="rect">
            <a:avLst/>
          </a:prstGeom>
          <a:effectLst>
            <a:outerShdw blurRad="50800" dist="38100" dir="2700000" algn="tl" rotWithShape="0">
              <a:prstClr val="black">
                <a:alpha val="40000"/>
              </a:prstClr>
            </a:outerShdw>
          </a:effectLst>
        </p:spPr>
        <p:txBody>
          <a:bodyPr/>
          <a:lstStyle>
            <a:lvl1pPr marL="0" indent="0">
              <a:buNone/>
              <a:defRPr/>
            </a:lvl1pPr>
          </a:lstStyle>
          <a:p>
            <a:r>
              <a:rPr lang="da-DK"/>
              <a:t> </a:t>
            </a:r>
            <a:endParaRPr lang="en-DK"/>
          </a:p>
        </p:txBody>
      </p:sp>
      <p:sp>
        <p:nvSpPr>
          <p:cNvPr id="7" name="Text Placeholder 6">
            <a:extLst>
              <a:ext uri="{FF2B5EF4-FFF2-40B4-BE49-F238E27FC236}">
                <a16:creationId xmlns:a16="http://schemas.microsoft.com/office/drawing/2014/main" id="{5806DDCA-AA7A-E54D-BDB0-778D355EA152}"/>
              </a:ext>
            </a:extLst>
          </p:cNvPr>
          <p:cNvSpPr>
            <a:spLocks noGrp="1"/>
          </p:cNvSpPr>
          <p:nvPr>
            <p:ph type="body" sz="quarter" idx="11"/>
          </p:nvPr>
        </p:nvSpPr>
        <p:spPr>
          <a:xfrm>
            <a:off x="469140" y="5416982"/>
            <a:ext cx="6144769" cy="998736"/>
          </a:xfrm>
          <a:prstGeom prst="rect">
            <a:avLst/>
          </a:prstGeom>
        </p:spPr>
        <p:txBody>
          <a:bodyPr/>
          <a:lstStyle>
            <a:lvl1pPr marL="0" indent="0" algn="ctr">
              <a:buNone/>
              <a:defRPr sz="3200">
                <a:solidFill>
                  <a:schemeClr val="bg1"/>
                </a:solidFill>
                <a:effectLst>
                  <a:outerShdw blurRad="50800" dist="38100" dir="2700000" algn="tl" rotWithShape="0">
                    <a:prstClr val="black">
                      <a:alpha val="40000"/>
                    </a:prstClr>
                  </a:outerShdw>
                </a:effectLst>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DK" dirty="0"/>
          </a:p>
        </p:txBody>
      </p:sp>
      <p:pic>
        <p:nvPicPr>
          <p:cNvPr id="5" name="Picture 4">
            <a:extLst>
              <a:ext uri="{FF2B5EF4-FFF2-40B4-BE49-F238E27FC236}">
                <a16:creationId xmlns:a16="http://schemas.microsoft.com/office/drawing/2014/main" id="{A3DC00D2-2084-254B-8BC5-E672F52EC009}"/>
              </a:ext>
            </a:extLst>
          </p:cNvPr>
          <p:cNvPicPr>
            <a:picLocks noChangeAspect="1"/>
          </p:cNvPicPr>
          <p:nvPr userDrawn="1"/>
        </p:nvPicPr>
        <p:blipFill>
          <a:blip r:embed="rId3"/>
          <a:stretch>
            <a:fillRect/>
          </a:stretch>
        </p:blipFill>
        <p:spPr>
          <a:xfrm>
            <a:off x="7700039" y="860090"/>
            <a:ext cx="4153470" cy="3265807"/>
          </a:xfrm>
          <a:prstGeom prst="rect">
            <a:avLst/>
          </a:prstGeom>
        </p:spPr>
      </p:pic>
      <p:sp>
        <p:nvSpPr>
          <p:cNvPr id="9" name="Title 10">
            <a:extLst>
              <a:ext uri="{FF2B5EF4-FFF2-40B4-BE49-F238E27FC236}">
                <a16:creationId xmlns:a16="http://schemas.microsoft.com/office/drawing/2014/main" id="{63909E75-F84A-6B45-AB0D-E9DC37531BB8}"/>
              </a:ext>
            </a:extLst>
          </p:cNvPr>
          <p:cNvSpPr txBox="1">
            <a:spLocks/>
          </p:cNvSpPr>
          <p:nvPr userDrawn="1"/>
        </p:nvSpPr>
        <p:spPr>
          <a:xfrm>
            <a:off x="0" y="-1"/>
            <a:ext cx="12192000" cy="1358125"/>
          </a:xfrm>
          <a:prstGeom prst="rect">
            <a:avLst/>
          </a:prstGeom>
        </p:spPr>
        <p:txBody>
          <a:bodyPr lIns="288000" tIns="288000" rIns="108000">
            <a:noAutofit/>
          </a:bodyPr>
          <a:lstStyle>
            <a:lvl1pPr algn="l" defTabSz="914354" rtl="0" eaLnBrk="1" latinLnBrk="0" hangingPunct="1">
              <a:lnSpc>
                <a:spcPct val="90000"/>
              </a:lnSpc>
              <a:spcBef>
                <a:spcPct val="0"/>
              </a:spcBef>
              <a:buNone/>
              <a:defRPr sz="4400" kern="1200">
                <a:solidFill>
                  <a:srgbClr val="B5D0D9"/>
                </a:solidFill>
                <a:latin typeface="+mj-lt"/>
                <a:ea typeface="+mj-ea"/>
                <a:cs typeface="+mj-cs"/>
              </a:defRPr>
            </a:lvl1pPr>
          </a:lstStyle>
          <a:p>
            <a:pPr algn="l">
              <a:lnSpc>
                <a:spcPct val="100000"/>
              </a:lnSpc>
            </a:pPr>
            <a:r>
              <a:rPr lang="da-DK" sz="3900"/>
              <a:t>Ny lokation for Offentlige foredrag i Naturvidenskab</a:t>
            </a:r>
            <a:br>
              <a:rPr lang="da-DK"/>
            </a:br>
            <a:r>
              <a:rPr lang="en-US" sz="2900">
                <a:solidFill>
                  <a:srgbClr val="FFFFFF"/>
                </a:solidFill>
              </a:rPr>
              <a:t>Premiere i </a:t>
            </a:r>
            <a:r>
              <a:rPr lang="en-US" sz="2900" err="1">
                <a:solidFill>
                  <a:srgbClr val="FFFFFF"/>
                </a:solidFill>
              </a:rPr>
              <a:t>aften</a:t>
            </a:r>
            <a:r>
              <a:rPr lang="en-US" sz="2900">
                <a:solidFill>
                  <a:srgbClr val="FFFFFF"/>
                </a:solidFill>
              </a:rPr>
              <a:t>!</a:t>
            </a:r>
            <a:endParaRPr lang="da-DK"/>
          </a:p>
        </p:txBody>
      </p:sp>
    </p:spTree>
    <p:extLst>
      <p:ext uri="{BB962C8B-B14F-4D97-AF65-F5344CB8AC3E}">
        <p14:creationId xmlns:p14="http://schemas.microsoft.com/office/powerpoint/2010/main" val="3942160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mierevært, G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11D49F-881F-8C48-86FC-2FD40EF1BB30}"/>
              </a:ext>
            </a:extLst>
          </p:cNvPr>
          <p:cNvPicPr>
            <a:picLocks noChangeAspect="1"/>
          </p:cNvPicPr>
          <p:nvPr userDrawn="1"/>
        </p:nvPicPr>
        <p:blipFill>
          <a:blip r:embed="rId2"/>
          <a:stretch>
            <a:fillRect/>
          </a:stretch>
        </p:blipFill>
        <p:spPr>
          <a:xfrm>
            <a:off x="8874641" y="827899"/>
            <a:ext cx="2347541" cy="3257213"/>
          </a:xfrm>
          <a:prstGeom prst="rect">
            <a:avLst/>
          </a:prstGeom>
        </p:spPr>
      </p:pic>
      <p:sp>
        <p:nvSpPr>
          <p:cNvPr id="6" name="Rounded Rectangle 5">
            <a:extLst>
              <a:ext uri="{FF2B5EF4-FFF2-40B4-BE49-F238E27FC236}">
                <a16:creationId xmlns:a16="http://schemas.microsoft.com/office/drawing/2014/main" id="{F86A8CA7-E62A-9F4B-86B1-B5107F464314}"/>
              </a:ext>
            </a:extLst>
          </p:cNvPr>
          <p:cNvSpPr/>
          <p:nvPr userDrawn="1"/>
        </p:nvSpPr>
        <p:spPr>
          <a:xfrm>
            <a:off x="326134" y="1519883"/>
            <a:ext cx="6430781" cy="5057593"/>
          </a:xfrm>
          <a:prstGeom prst="roundRect">
            <a:avLst>
              <a:gd name="adj" fmla="val 1025"/>
            </a:avLst>
          </a:prstGeom>
          <a:solidFill>
            <a:srgbClr val="69A9BB"/>
          </a:solidFill>
        </p:spPr>
        <p:txBody>
          <a:bodyPr wrap="square" rtlCol="0" anchor="ctr">
            <a:noAutofit/>
          </a:bodyPr>
          <a:lstStyle/>
          <a:p>
            <a:pPr algn="l">
              <a:lnSpc>
                <a:spcPct val="100000"/>
              </a:lnSpc>
              <a:buNone/>
            </a:pPr>
            <a:endParaRPr lang="en-DK" sz="3200">
              <a:solidFill>
                <a:schemeClr val="bg1"/>
              </a:solidFill>
              <a:latin typeface="+mn-lt"/>
            </a:endParaRPr>
          </a:p>
        </p:txBody>
      </p:sp>
      <p:sp>
        <p:nvSpPr>
          <p:cNvPr id="4" name="Picture Placeholder 3">
            <a:extLst>
              <a:ext uri="{FF2B5EF4-FFF2-40B4-BE49-F238E27FC236}">
                <a16:creationId xmlns:a16="http://schemas.microsoft.com/office/drawing/2014/main" id="{F27B0326-90EB-BC41-982C-E9E215939E8C}"/>
              </a:ext>
            </a:extLst>
          </p:cNvPr>
          <p:cNvSpPr>
            <a:spLocks noGrp="1"/>
          </p:cNvSpPr>
          <p:nvPr>
            <p:ph type="pic" sz="quarter" idx="10" hasCustomPrompt="1"/>
          </p:nvPr>
        </p:nvSpPr>
        <p:spPr>
          <a:xfrm>
            <a:off x="469140" y="1643449"/>
            <a:ext cx="6144769" cy="3683568"/>
          </a:xfrm>
          <a:prstGeom prst="rect">
            <a:avLst/>
          </a:prstGeom>
          <a:effectLst>
            <a:outerShdw blurRad="50800" dist="38100" dir="2700000" algn="tl" rotWithShape="0">
              <a:prstClr val="black">
                <a:alpha val="40000"/>
              </a:prstClr>
            </a:outerShdw>
          </a:effectLst>
        </p:spPr>
        <p:txBody>
          <a:bodyPr/>
          <a:lstStyle>
            <a:lvl1pPr marL="0" indent="0">
              <a:buNone/>
              <a:defRPr/>
            </a:lvl1pPr>
          </a:lstStyle>
          <a:p>
            <a:r>
              <a:rPr lang="da-DK"/>
              <a:t> </a:t>
            </a:r>
            <a:endParaRPr lang="en-DK"/>
          </a:p>
        </p:txBody>
      </p:sp>
      <p:sp>
        <p:nvSpPr>
          <p:cNvPr id="9" name="Title 10">
            <a:extLst>
              <a:ext uri="{FF2B5EF4-FFF2-40B4-BE49-F238E27FC236}">
                <a16:creationId xmlns:a16="http://schemas.microsoft.com/office/drawing/2014/main" id="{5CA49672-5EB1-EC49-BC21-936D47A01712}"/>
              </a:ext>
            </a:extLst>
          </p:cNvPr>
          <p:cNvSpPr txBox="1">
            <a:spLocks/>
          </p:cNvSpPr>
          <p:nvPr userDrawn="1"/>
        </p:nvSpPr>
        <p:spPr>
          <a:xfrm>
            <a:off x="0" y="-1"/>
            <a:ext cx="12192000" cy="1358125"/>
          </a:xfrm>
          <a:prstGeom prst="rect">
            <a:avLst/>
          </a:prstGeom>
        </p:spPr>
        <p:txBody>
          <a:bodyPr lIns="288000" tIns="288000" rIns="108000">
            <a:noAutofit/>
          </a:bodyPr>
          <a:lstStyle>
            <a:lvl1pPr algn="l" defTabSz="914354" rtl="0" eaLnBrk="1" latinLnBrk="0" hangingPunct="1">
              <a:lnSpc>
                <a:spcPct val="90000"/>
              </a:lnSpc>
              <a:spcBef>
                <a:spcPct val="0"/>
              </a:spcBef>
              <a:buNone/>
              <a:defRPr sz="4400" kern="1200">
                <a:solidFill>
                  <a:srgbClr val="B5D0D9"/>
                </a:solidFill>
                <a:latin typeface="+mj-lt"/>
                <a:ea typeface="+mj-ea"/>
                <a:cs typeface="+mj-cs"/>
              </a:defRPr>
            </a:lvl1pPr>
          </a:lstStyle>
          <a:p>
            <a:pPr algn="l">
              <a:lnSpc>
                <a:spcPct val="100000"/>
              </a:lnSpc>
            </a:pPr>
            <a:r>
              <a:rPr lang="da-DK" sz="3900"/>
              <a:t>Ny lokation for Offentlige foredrag i Naturvidenskab</a:t>
            </a:r>
            <a:br>
              <a:rPr lang="da-DK"/>
            </a:br>
            <a:r>
              <a:rPr lang="en-US" sz="2900">
                <a:solidFill>
                  <a:srgbClr val="FFFFFF"/>
                </a:solidFill>
              </a:rPr>
              <a:t>Premiere i </a:t>
            </a:r>
            <a:r>
              <a:rPr lang="en-US" sz="2900" err="1">
                <a:solidFill>
                  <a:srgbClr val="FFFFFF"/>
                </a:solidFill>
              </a:rPr>
              <a:t>aften</a:t>
            </a:r>
            <a:r>
              <a:rPr lang="en-US" sz="2900">
                <a:solidFill>
                  <a:srgbClr val="FFFFFF"/>
                </a:solidFill>
              </a:rPr>
              <a:t>!</a:t>
            </a:r>
            <a:endParaRPr lang="da-DK"/>
          </a:p>
        </p:txBody>
      </p:sp>
      <p:pic>
        <p:nvPicPr>
          <p:cNvPr id="10" name="Picture 9">
            <a:extLst>
              <a:ext uri="{FF2B5EF4-FFF2-40B4-BE49-F238E27FC236}">
                <a16:creationId xmlns:a16="http://schemas.microsoft.com/office/drawing/2014/main" id="{17DF6F10-17AB-A442-9351-1EFE57F35F52}"/>
              </a:ext>
            </a:extLst>
          </p:cNvPr>
          <p:cNvPicPr>
            <a:picLocks noChangeAspect="1"/>
          </p:cNvPicPr>
          <p:nvPr userDrawn="1"/>
        </p:nvPicPr>
        <p:blipFill>
          <a:blip r:embed="rId3"/>
          <a:stretch>
            <a:fillRect/>
          </a:stretch>
        </p:blipFill>
        <p:spPr>
          <a:xfrm>
            <a:off x="562218" y="5915293"/>
            <a:ext cx="1996452" cy="662854"/>
          </a:xfrm>
          <a:prstGeom prst="rect">
            <a:avLst/>
          </a:prstGeom>
        </p:spPr>
      </p:pic>
      <p:sp>
        <p:nvSpPr>
          <p:cNvPr id="7" name="Text Placeholder 6">
            <a:extLst>
              <a:ext uri="{FF2B5EF4-FFF2-40B4-BE49-F238E27FC236}">
                <a16:creationId xmlns:a16="http://schemas.microsoft.com/office/drawing/2014/main" id="{5806DDCA-AA7A-E54D-BDB0-778D355EA152}"/>
              </a:ext>
            </a:extLst>
          </p:cNvPr>
          <p:cNvSpPr>
            <a:spLocks noGrp="1"/>
          </p:cNvSpPr>
          <p:nvPr>
            <p:ph type="body" sz="quarter" idx="11"/>
          </p:nvPr>
        </p:nvSpPr>
        <p:spPr>
          <a:xfrm>
            <a:off x="469140" y="5416982"/>
            <a:ext cx="6144769" cy="998736"/>
          </a:xfrm>
          <a:prstGeom prst="rect">
            <a:avLst/>
          </a:prstGeom>
        </p:spPr>
        <p:txBody>
          <a:bodyPr/>
          <a:lstStyle>
            <a:lvl1pPr marL="0" indent="0" algn="ctr">
              <a:buNone/>
              <a:defRPr sz="3200">
                <a:solidFill>
                  <a:schemeClr val="bg1"/>
                </a:solidFill>
                <a:effectLst>
                  <a:outerShdw blurRad="50800" dist="38100" dir="2700000" algn="tl" rotWithShape="0">
                    <a:prstClr val="black">
                      <a:alpha val="40000"/>
                    </a:prstClr>
                  </a:outerShdw>
                </a:effectLst>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DK" dirty="0"/>
          </a:p>
        </p:txBody>
      </p:sp>
    </p:spTree>
    <p:extLst>
      <p:ext uri="{BB962C8B-B14F-4D97-AF65-F5344CB8AC3E}">
        <p14:creationId xmlns:p14="http://schemas.microsoft.com/office/powerpoint/2010/main" val="108024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10972800" cy="4530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70" fontAlgn="base">
              <a:spcBef>
                <a:spcPct val="0"/>
              </a:spcBef>
              <a:spcAft>
                <a:spcPct val="0"/>
              </a:spcAft>
              <a:defRPr/>
            </a:pPr>
            <a:fld id="{F983479A-705D-4B87-8A89-7E54C02A034C}" type="datetimeFigureOut">
              <a:rPr lang="en-US" sz="1600" smtClean="0">
                <a:solidFill>
                  <a:srgbClr val="FFFFFF"/>
                </a:solidFill>
                <a:latin typeface="Tahoma"/>
              </a:rPr>
              <a:pPr defTabSz="1219170" fontAlgn="base">
                <a:spcBef>
                  <a:spcPct val="0"/>
                </a:spcBef>
                <a:spcAft>
                  <a:spcPct val="0"/>
                </a:spcAft>
                <a:defRPr/>
              </a:pPr>
              <a:t>6/25/26</a:t>
            </a:fld>
            <a:endParaRPr lang="en-US" sz="1600">
              <a:solidFill>
                <a:srgbClr val="FFFFFF"/>
              </a:solidFill>
              <a:latin typeface="Tahoma"/>
            </a:endParaRPr>
          </a:p>
        </p:txBody>
      </p:sp>
      <p:sp>
        <p:nvSpPr>
          <p:cNvPr id="5" name="Footer Placeholder 4"/>
          <p:cNvSpPr>
            <a:spLocks noGrp="1"/>
          </p:cNvSpPr>
          <p:nvPr>
            <p:ph type="ftr" sz="quarter" idx="11"/>
          </p:nvPr>
        </p:nvSpPr>
        <p:spPr/>
        <p:txBody>
          <a:bodyPr/>
          <a:lstStyle/>
          <a:p>
            <a:pPr algn="ctr" defTabSz="1219170" fontAlgn="base">
              <a:spcBef>
                <a:spcPct val="0"/>
              </a:spcBef>
              <a:spcAft>
                <a:spcPct val="0"/>
              </a:spcAft>
              <a:defRPr/>
            </a:pPr>
            <a:endParaRPr lang="en-US" sz="1600">
              <a:solidFill>
                <a:srgbClr val="FFFFFF"/>
              </a:solidFill>
              <a:latin typeface="Tahoma"/>
            </a:endParaRPr>
          </a:p>
        </p:txBody>
      </p:sp>
      <p:sp>
        <p:nvSpPr>
          <p:cNvPr id="6" name="Slide Number Placeholder 5"/>
          <p:cNvSpPr>
            <a:spLocks noGrp="1"/>
          </p:cNvSpPr>
          <p:nvPr>
            <p:ph type="sldNum" sz="quarter" idx="12"/>
          </p:nvPr>
        </p:nvSpPr>
        <p:spPr/>
        <p:txBody>
          <a:bodyPr/>
          <a:lstStyle/>
          <a:p>
            <a:pPr algn="r" defTabSz="1219170" fontAlgn="base">
              <a:spcBef>
                <a:spcPct val="0"/>
              </a:spcBef>
              <a:spcAft>
                <a:spcPct val="0"/>
              </a:spcAft>
              <a:defRPr/>
            </a:pPr>
            <a:fld id="{4AF491A8-CEE5-4B50-BCE8-E19B12D40557}" type="slidenum">
              <a:rPr lang="en-US" sz="1600" smtClean="0">
                <a:solidFill>
                  <a:srgbClr val="FFFFFF"/>
                </a:solidFill>
                <a:latin typeface="Tahoma"/>
              </a:rPr>
              <a:pPr algn="r" defTabSz="1219170" fontAlgn="base">
                <a:spcBef>
                  <a:spcPct val="0"/>
                </a:spcBef>
                <a:spcAft>
                  <a:spcPct val="0"/>
                </a:spcAft>
                <a:defRPr/>
              </a:pPr>
              <a:t>‹#›</a:t>
            </a:fld>
            <a:endParaRPr lang="en-US" sz="1600">
              <a:solidFill>
                <a:srgbClr val="FFFFFF"/>
              </a:solidFill>
              <a:latin typeface="Tahoma"/>
            </a:endParaRPr>
          </a:p>
        </p:txBody>
      </p:sp>
      <p:sp>
        <p:nvSpPr>
          <p:cNvPr id="7" name="Rectangle 6">
            <a:extLst>
              <a:ext uri="{FF2B5EF4-FFF2-40B4-BE49-F238E27FC236}">
                <a16:creationId xmlns:a16="http://schemas.microsoft.com/office/drawing/2014/main" id="{2829ED69-4EFB-418E-9379-B4CBC54CF888}"/>
              </a:ext>
            </a:extLst>
          </p:cNvPr>
          <p:cNvSpPr/>
          <p:nvPr userDrawn="1"/>
        </p:nvSpPr>
        <p:spPr bwMode="auto">
          <a:xfrm>
            <a:off x="0" y="0"/>
            <a:ext cx="12192000" cy="451342"/>
          </a:xfrm>
          <a:prstGeom prst="rect">
            <a:avLst/>
          </a:prstGeom>
          <a:solidFill>
            <a:srgbClr val="000000"/>
          </a:solidFill>
          <a:ln w="57150"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spAutoFit/>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2133"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2141075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39"/>
          <p:cNvSpPr>
            <a:spLocks noGrp="1" noChangeArrowheads="1"/>
          </p:cNvSpPr>
          <p:nvPr>
            <p:ph type="dt" sz="half" idx="10"/>
          </p:nvPr>
        </p:nvSpPr>
        <p:spPr>
          <a:xfrm>
            <a:off x="609600" y="6278563"/>
            <a:ext cx="2844800" cy="457200"/>
          </a:xfrm>
          <a:prstGeom prst="rect">
            <a:avLst/>
          </a:prstGeom>
          <a:ln/>
        </p:spPr>
        <p:txBody>
          <a:bodyPr/>
          <a:lstStyle>
            <a:lvl1pPr>
              <a:defRPr/>
            </a:lvl1pPr>
          </a:lstStyle>
          <a:p>
            <a:pPr defTabSz="1219170" fontAlgn="base">
              <a:spcBef>
                <a:spcPct val="0"/>
              </a:spcBef>
              <a:spcAft>
                <a:spcPct val="0"/>
              </a:spcAft>
              <a:defRPr/>
            </a:pPr>
            <a:endParaRPr lang="en-US" sz="1600">
              <a:solidFill>
                <a:srgbClr val="FFFFFF"/>
              </a:solidFill>
              <a:latin typeface="Tahoma"/>
            </a:endParaRPr>
          </a:p>
        </p:txBody>
      </p:sp>
      <p:sp>
        <p:nvSpPr>
          <p:cNvPr id="5" name="Rectangle 40"/>
          <p:cNvSpPr>
            <a:spLocks noGrp="1" noChangeArrowheads="1"/>
          </p:cNvSpPr>
          <p:nvPr>
            <p:ph type="ftr" sz="quarter" idx="11"/>
          </p:nvPr>
        </p:nvSpPr>
        <p:spPr>
          <a:xfrm>
            <a:off x="4165600" y="6278563"/>
            <a:ext cx="3860800" cy="457200"/>
          </a:xfrm>
          <a:prstGeom prst="rect">
            <a:avLst/>
          </a:prstGeom>
          <a:ln/>
        </p:spPr>
        <p:txBody>
          <a:bodyPr/>
          <a:lstStyle>
            <a:lvl1pPr>
              <a:defRPr/>
            </a:lvl1pPr>
          </a:lstStyle>
          <a:p>
            <a:pPr algn="ctr" defTabSz="1219170" fontAlgn="base">
              <a:spcBef>
                <a:spcPct val="0"/>
              </a:spcBef>
              <a:spcAft>
                <a:spcPct val="0"/>
              </a:spcAft>
              <a:defRPr/>
            </a:pPr>
            <a:endParaRPr lang="en-US" sz="1600">
              <a:solidFill>
                <a:srgbClr val="FFFFFF"/>
              </a:solidFill>
              <a:latin typeface="Tahoma"/>
            </a:endParaRPr>
          </a:p>
        </p:txBody>
      </p:sp>
      <p:sp>
        <p:nvSpPr>
          <p:cNvPr id="6" name="Rectangle 41"/>
          <p:cNvSpPr>
            <a:spLocks noGrp="1" noChangeArrowheads="1"/>
          </p:cNvSpPr>
          <p:nvPr>
            <p:ph type="sldNum" sz="quarter" idx="12"/>
          </p:nvPr>
        </p:nvSpPr>
        <p:spPr>
          <a:xfrm>
            <a:off x="8737600" y="6278563"/>
            <a:ext cx="2844800" cy="457200"/>
          </a:xfrm>
          <a:prstGeom prst="rect">
            <a:avLst/>
          </a:prstGeom>
          <a:ln/>
        </p:spPr>
        <p:txBody>
          <a:bodyPr/>
          <a:lstStyle>
            <a:lvl1pPr>
              <a:defRPr/>
            </a:lvl1pPr>
          </a:lstStyle>
          <a:p>
            <a:pPr algn="r" defTabSz="1219170" fontAlgn="base">
              <a:spcBef>
                <a:spcPct val="0"/>
              </a:spcBef>
              <a:spcAft>
                <a:spcPct val="0"/>
              </a:spcAft>
              <a:defRPr/>
            </a:pPr>
            <a:fld id="{8ADD4545-FDC6-4804-963D-3B1CF169C0D7}" type="slidenum">
              <a:rPr lang="en-US" sz="1600" smtClean="0">
                <a:solidFill>
                  <a:srgbClr val="FFFFFF"/>
                </a:solidFill>
                <a:latin typeface="Tahoma"/>
              </a:rPr>
              <a:pPr algn="r" defTabSz="1219170" fontAlgn="base">
                <a:spcBef>
                  <a:spcPct val="0"/>
                </a:spcBef>
                <a:spcAft>
                  <a:spcPct val="0"/>
                </a:spcAft>
                <a:defRPr/>
              </a:pPr>
              <a:t>‹#›</a:t>
            </a:fld>
            <a:endParaRPr lang="en-US" sz="1600">
              <a:solidFill>
                <a:srgbClr val="FFFFFF"/>
              </a:solidFill>
              <a:latin typeface="Tahoma"/>
            </a:endParaRPr>
          </a:p>
        </p:txBody>
      </p:sp>
    </p:spTree>
    <p:extLst>
      <p:ext uri="{BB962C8B-B14F-4D97-AF65-F5344CB8AC3E}">
        <p14:creationId xmlns:p14="http://schemas.microsoft.com/office/powerpoint/2010/main" val="2612165532"/>
      </p:ext>
    </p:extLst>
  </p:cSld>
  <p:clrMapOvr>
    <a:masterClrMapping/>
  </p:clrMapOvr>
  <p:transition spd="med">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C24F3-5593-4396-8B3B-34E43F4069F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FC5B7E87-A659-4A7A-8E5B-A88F119D0CF2}"/>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2078DD3-EFD1-4AC1-85E4-E4778AB65164}"/>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E8DEF750-704C-482A-A20D-1FCCA128023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FA20CC1-2CE8-4EA6-A66F-01A854B01986}"/>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223516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4762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229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0579365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cstate="email">
            <a:extLst>
              <a:ext uri="{28A0092B-C50C-407E-A947-70E740481C1C}">
                <a14:useLocalDpi xmlns:a14="http://schemas.microsoft.com/office/drawing/2010/main" val="0"/>
              </a:ext>
            </a:extLst>
          </a:blip>
          <a:stretch>
            <a:fillRect/>
          </a:stretch>
        </p:blipFill>
        <p:spPr>
          <a:xfrm>
            <a:off x="1" y="0"/>
            <a:ext cx="12192000" cy="6858000"/>
          </a:xfrm>
          <a:prstGeom prst="rect">
            <a:avLst/>
          </a:prstGeom>
          <a:solidFill>
            <a:schemeClr val="tx2"/>
          </a:solidFill>
        </p:spPr>
      </p:pic>
      <p:sp>
        <p:nvSpPr>
          <p:cNvPr id="34819" name="Title 1"/>
          <p:cNvSpPr>
            <a:spLocks noGrp="1" noChangeArrowheads="1"/>
          </p:cNvSpPr>
          <p:nvPr>
            <p:ph type="ctrTitle"/>
          </p:nvPr>
        </p:nvSpPr>
        <p:spPr>
          <a:xfrm>
            <a:off x="986095" y="2482344"/>
            <a:ext cx="10222987" cy="1661993"/>
          </a:xfr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2" name="Date Placeholder 1"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3" name="Footer Placeholder 2" hidden="1"/>
          <p:cNvSpPr>
            <a:spLocks noGrp="1"/>
          </p:cNvSpPr>
          <p:nvPr>
            <p:ph type="ftr" sz="quarter" idx="11"/>
          </p:nvPr>
        </p:nvSpPr>
        <p:spPr/>
        <p:txBody>
          <a:bodyPr rtlCol="0"/>
          <a:lstStyle/>
          <a:p>
            <a:pPr rtl="0"/>
            <a:endParaRPr lang="da-DK"/>
          </a:p>
        </p:txBody>
      </p:sp>
      <p:pic>
        <p:nvPicPr>
          <p:cNvPr id="5" name="Au logo">
            <a:extLst>
              <a:ext uri="{FF2B5EF4-FFF2-40B4-BE49-F238E27FC236}">
                <a16:creationId xmlns:a16="http://schemas.microsoft.com/office/drawing/2014/main" id="{D8A0443B-B47B-80BC-D5AA-0761B6E702A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02479" y="5997600"/>
            <a:ext cx="557714" cy="558000"/>
          </a:xfrm>
          <a:prstGeom prst="rect">
            <a:avLst/>
          </a:prstGeom>
        </p:spPr>
      </p:pic>
      <p:pic>
        <p:nvPicPr>
          <p:cNvPr id="6" name="SecondaryLogo">
            <a:extLst>
              <a:ext uri="{FF2B5EF4-FFF2-40B4-BE49-F238E27FC236}">
                <a16:creationId xmlns:a16="http://schemas.microsoft.com/office/drawing/2014/main" id="{FA903622-D548-DBF7-B6EF-E0C1AD831A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08659" y="5997600"/>
            <a:ext cx="1658669" cy="558000"/>
          </a:xfrm>
          <a:prstGeom prst="rect">
            <a:avLst/>
          </a:prstGeom>
        </p:spPr>
      </p:pic>
      <p:sp>
        <p:nvSpPr>
          <p:cNvPr id="10" name="OFF_logo1Computed">
            <a:extLst>
              <a:ext uri="{FF2B5EF4-FFF2-40B4-BE49-F238E27FC236}">
                <a16:creationId xmlns:a16="http://schemas.microsoft.com/office/drawing/2014/main" id="{710EAEB6-AC06-B3E0-C002-F264218E90F5}"/>
              </a:ext>
            </a:extLst>
          </p:cNvPr>
          <p:cNvSpPr/>
          <p:nvPr userDrawn="1"/>
        </p:nvSpPr>
        <p:spPr bwMode="auto">
          <a:xfrm flipH="1">
            <a:off x="972317" y="5997600"/>
            <a:ext cx="754623" cy="589622"/>
          </a:xfrm>
          <a:prstGeom prst="rect">
            <a:avLst/>
          </a:prstGeom>
          <a:noFill/>
          <a:ln w="1778" cap="flat" cmpd="sng" algn="ctr">
            <a:noFill/>
            <a:prstDash val="solid"/>
            <a:round/>
            <a:headEnd type="none" w="med" len="med"/>
            <a:tailEnd type="none" w="med" len="med"/>
          </a:ln>
          <a:effectLst/>
        </p:spPr>
        <p:txBody>
          <a:bodyPr vert="horz" wrap="squar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Universitet</a:t>
            </a:r>
          </a:p>
        </p:txBody>
      </p:sp>
    </p:spTree>
    <p:extLst>
      <p:ext uri="{BB962C8B-B14F-4D97-AF65-F5344CB8AC3E}">
        <p14:creationId xmlns:p14="http://schemas.microsoft.com/office/powerpoint/2010/main" val="88039838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1"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p:txBody>
      </p:sp>
      <p:sp>
        <p:nvSpPr>
          <p:cNvPr id="19" name="White Top Rectangle"/>
          <p:cNvSpPr>
            <a:spLocks noChangeArrowheads="1"/>
          </p:cNvSpPr>
          <p:nvPr userDrawn="1"/>
        </p:nvSpPr>
        <p:spPr bwMode="auto">
          <a:xfrm>
            <a:off x="986095" y="3443622"/>
            <a:ext cx="648169" cy="46800"/>
          </a:xfrm>
          <a:prstGeom prst="rect">
            <a:avLst/>
          </a:prstGeom>
          <a:solidFill>
            <a:schemeClr val="bg1"/>
          </a:solidFill>
          <a:ln w="9525">
            <a:noFill/>
            <a:miter lim="800000"/>
            <a:headEnd/>
            <a:tailEnd/>
          </a:ln>
          <a:effectLst/>
        </p:spPr>
        <p:txBody>
          <a:bodyPr wrap="none" rtlCol="0" anchor="ctr"/>
          <a:lstStyle/>
          <a:p>
            <a:pPr rtl="0">
              <a:defRPr/>
            </a:pPr>
            <a:endParaRPr lang="da-DK" sz="4799"/>
          </a:p>
        </p:txBody>
      </p:sp>
      <p:sp>
        <p:nvSpPr>
          <p:cNvPr id="34819" name="Title 1"/>
          <p:cNvSpPr>
            <a:spLocks noGrp="1" noChangeArrowheads="1"/>
          </p:cNvSpPr>
          <p:nvPr>
            <p:ph type="ctrTitle"/>
          </p:nvPr>
        </p:nvSpPr>
        <p:spPr>
          <a:xfrm>
            <a:off x="982100" y="1520316"/>
            <a:ext cx="9545793" cy="1779553"/>
          </a:xfrm>
        </p:spPr>
        <p:txBody>
          <a:bodyPr wrap="square" rtlCol="0" anchor="b" anchorCtr="0">
            <a:no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4" name="Text Placeholder 3"/>
          <p:cNvSpPr>
            <a:spLocks noGrp="1"/>
          </p:cNvSpPr>
          <p:nvPr>
            <p:ph type="body" sz="quarter" idx="11"/>
          </p:nvPr>
        </p:nvSpPr>
        <p:spPr>
          <a:xfrm>
            <a:off x="986095" y="3715432"/>
            <a:ext cx="7163077" cy="1746085"/>
          </a:xfrm>
        </p:spPr>
        <p:txBody>
          <a:bodyPr rtlCol="0"/>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Click to edit Master text styles</a:t>
            </a:r>
            <a:endParaRPr lang="da-DK"/>
          </a:p>
        </p:txBody>
      </p:sp>
      <p:sp>
        <p:nvSpPr>
          <p:cNvPr id="22" name="TextBox 21"/>
          <p:cNvSpPr txBox="1"/>
          <p:nvPr userDrawn="1"/>
        </p:nvSpPr>
        <p:spPr>
          <a:xfrm>
            <a:off x="-2160917" y="2132856"/>
            <a:ext cx="2013173" cy="738664"/>
          </a:xfrm>
          <a:prstGeom prst="rect">
            <a:avLst/>
          </a:prstGeom>
          <a:noFill/>
        </p:spPr>
        <p:txBody>
          <a:bodyPr wrap="square" lIns="0" tIns="0" rIns="0" bIns="0" rtlCol="0">
            <a:noAutofit/>
          </a:bodyPr>
          <a:lstStyle/>
          <a:p>
            <a:pPr algn="r" rtl="0">
              <a:lnSpc>
                <a:spcPct val="100000"/>
              </a:lnSpc>
            </a:pPr>
            <a:r>
              <a:rPr lang="en-gb"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en-gb" sz="1000" noProof="1">
                <a:solidFill>
                  <a:schemeClr val="tx1">
                    <a:lumMod val="75000"/>
                    <a:lumOff val="25000"/>
                  </a:schemeClr>
                </a:solidFill>
              </a:rPr>
              <a:t>til AU Passata bold</a:t>
            </a:r>
            <a:endParaRPr lang="da-DK" sz="4799"/>
          </a:p>
        </p:txBody>
      </p:sp>
      <p:sp>
        <p:nvSpPr>
          <p:cNvPr id="2" name="Date Placeholder 1" hidden="1"/>
          <p:cNvSpPr>
            <a:spLocks noGrp="1"/>
          </p:cNvSpPr>
          <p:nvPr>
            <p:ph type="dt" sz="half" idx="12"/>
          </p:nvPr>
        </p:nvSpPr>
        <p:spPr/>
        <p:txBody>
          <a:bodyPr rtlCol="0"/>
          <a:lstStyle/>
          <a:p>
            <a:pPr rtl="0"/>
            <a:fld id="{78417F83-4CBA-48F2-BAD0-783AE3701E32}" type="datetimeFigureOut">
              <a:rPr lang="da-DK" smtClean="0"/>
              <a:pPr rtl="0"/>
              <a:t>25.06.2026</a:t>
            </a:fld>
            <a:r>
              <a:rPr lang="en-gb"/>
              <a:t>03-09-2019</a:t>
            </a:r>
          </a:p>
        </p:txBody>
      </p:sp>
      <p:sp>
        <p:nvSpPr>
          <p:cNvPr id="3" name="Footer Placeholder 2" hidden="1"/>
          <p:cNvSpPr>
            <a:spLocks noGrp="1"/>
          </p:cNvSpPr>
          <p:nvPr>
            <p:ph type="ftr" sz="quarter" idx="13"/>
          </p:nvPr>
        </p:nvSpPr>
        <p:spPr/>
        <p:txBody>
          <a:bodyPr rtlCol="0"/>
          <a:lstStyle/>
          <a:p>
            <a:pPr rtl="0"/>
            <a:endParaRPr lang="da-DK"/>
          </a:p>
        </p:txBody>
      </p:sp>
      <p:pic>
        <p:nvPicPr>
          <p:cNvPr id="5" name="Au logo">
            <a:extLst>
              <a:ext uri="{FF2B5EF4-FFF2-40B4-BE49-F238E27FC236}">
                <a16:creationId xmlns:a16="http://schemas.microsoft.com/office/drawing/2014/main" id="{389176A3-F1D0-6065-0482-7F7E203C530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2479" y="5997600"/>
            <a:ext cx="557714" cy="558000"/>
          </a:xfrm>
          <a:prstGeom prst="rect">
            <a:avLst/>
          </a:prstGeom>
        </p:spPr>
      </p:pic>
      <p:pic>
        <p:nvPicPr>
          <p:cNvPr id="6" name="SecondaryLogo">
            <a:extLst>
              <a:ext uri="{FF2B5EF4-FFF2-40B4-BE49-F238E27FC236}">
                <a16:creationId xmlns:a16="http://schemas.microsoft.com/office/drawing/2014/main" id="{EB6D3501-8354-C73A-A9BE-FFC56D22CBC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8659" y="5997600"/>
            <a:ext cx="1658669" cy="558000"/>
          </a:xfrm>
          <a:prstGeom prst="rect">
            <a:avLst/>
          </a:prstGeom>
        </p:spPr>
      </p:pic>
      <p:sp>
        <p:nvSpPr>
          <p:cNvPr id="7" name="OFF_logo1Computed">
            <a:extLst>
              <a:ext uri="{FF2B5EF4-FFF2-40B4-BE49-F238E27FC236}">
                <a16:creationId xmlns:a16="http://schemas.microsoft.com/office/drawing/2014/main" id="{95A6469B-B564-B39B-C9E9-73329A005204}"/>
              </a:ext>
            </a:extLst>
          </p:cNvPr>
          <p:cNvSpPr/>
          <p:nvPr userDrawn="1"/>
        </p:nvSpPr>
        <p:spPr bwMode="auto">
          <a:xfrm flipH="1">
            <a:off x="972317" y="5997600"/>
            <a:ext cx="754623" cy="589622"/>
          </a:xfrm>
          <a:prstGeom prst="rect">
            <a:avLst/>
          </a:prstGeom>
          <a:noFill/>
          <a:ln w="1778" cap="flat" cmpd="sng" algn="ctr">
            <a:noFill/>
            <a:prstDash val="solid"/>
            <a:round/>
            <a:headEnd type="none" w="med" len="med"/>
            <a:tailEnd type="none" w="med" len="med"/>
          </a:ln>
          <a:effectLst/>
        </p:spPr>
        <p:txBody>
          <a:bodyPr vert="horz" wrap="squar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Universitet</a:t>
            </a:r>
          </a:p>
        </p:txBody>
      </p:sp>
    </p:spTree>
    <p:extLst>
      <p:ext uri="{BB962C8B-B14F-4D97-AF65-F5344CB8AC3E}">
        <p14:creationId xmlns:p14="http://schemas.microsoft.com/office/powerpoint/2010/main" val="342029310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p:txBody>
      </p:sp>
      <p:sp>
        <p:nvSpPr>
          <p:cNvPr id="34819" name="Title 1"/>
          <p:cNvSpPr>
            <a:spLocks noGrp="1" noChangeArrowheads="1"/>
          </p:cNvSpPr>
          <p:nvPr>
            <p:ph type="ctrTitle"/>
          </p:nvPr>
        </p:nvSpPr>
        <p:spPr>
          <a:xfrm>
            <a:off x="986095" y="2482344"/>
            <a:ext cx="10222987" cy="1661993"/>
          </a:xfr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gb"/>
              <a:t>Click to edit Master title style</a:t>
            </a:r>
            <a:endParaRPr lang="da-DK"/>
          </a:p>
        </p:txBody>
      </p:sp>
      <p:sp>
        <p:nvSpPr>
          <p:cNvPr id="14" name="TextBox 13"/>
          <p:cNvSpPr txBox="1"/>
          <p:nvPr userDrawn="1"/>
        </p:nvSpPr>
        <p:spPr>
          <a:xfrm>
            <a:off x="-1974112" y="3082507"/>
            <a:ext cx="1826368" cy="307777"/>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Ændr 2. linje eller ord til</a:t>
            </a:r>
            <a:endParaRPr lang="da-DK" sz="1800"/>
          </a:p>
          <a:p>
            <a:pPr algn="r" rtl="0">
              <a:lnSpc>
                <a:spcPct val="100000"/>
              </a:lnSpc>
            </a:pPr>
            <a:r>
              <a:rPr lang="en-gb" sz="1000" noProof="1">
                <a:solidFill>
                  <a:schemeClr val="tx1">
                    <a:lumMod val="75000"/>
                    <a:lumOff val="25000"/>
                  </a:schemeClr>
                </a:solidFill>
              </a:rPr>
              <a:t>AU Passata Bold</a:t>
            </a:r>
            <a:endParaRPr lang="da-DK" sz="4799"/>
          </a:p>
        </p:txBody>
      </p:sp>
      <p:sp>
        <p:nvSpPr>
          <p:cNvPr id="2" name="Date Placeholder 1"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3" name="Footer Placeholder 2" hidden="1"/>
          <p:cNvSpPr>
            <a:spLocks noGrp="1"/>
          </p:cNvSpPr>
          <p:nvPr>
            <p:ph type="ftr" sz="quarter" idx="11"/>
          </p:nvPr>
        </p:nvSpPr>
        <p:spPr/>
        <p:txBody>
          <a:bodyPr rtlCol="0"/>
          <a:lstStyle/>
          <a:p>
            <a:pPr rtl="0"/>
            <a:endParaRPr lang="da-DK"/>
          </a:p>
        </p:txBody>
      </p:sp>
      <p:pic>
        <p:nvPicPr>
          <p:cNvPr id="4" name="Au logo">
            <a:extLst>
              <a:ext uri="{FF2B5EF4-FFF2-40B4-BE49-F238E27FC236}">
                <a16:creationId xmlns:a16="http://schemas.microsoft.com/office/drawing/2014/main" id="{7D59D111-E135-B387-AB6E-608683C81B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2479" y="5997600"/>
            <a:ext cx="557714" cy="558000"/>
          </a:xfrm>
          <a:prstGeom prst="rect">
            <a:avLst/>
          </a:prstGeom>
        </p:spPr>
      </p:pic>
      <p:pic>
        <p:nvPicPr>
          <p:cNvPr id="5" name="SecondaryLogo">
            <a:extLst>
              <a:ext uri="{FF2B5EF4-FFF2-40B4-BE49-F238E27FC236}">
                <a16:creationId xmlns:a16="http://schemas.microsoft.com/office/drawing/2014/main" id="{1E70B8A8-6AD6-C4BA-A5FB-AE0AB2A061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08659" y="5997600"/>
            <a:ext cx="1658669" cy="558000"/>
          </a:xfrm>
          <a:prstGeom prst="rect">
            <a:avLst/>
          </a:prstGeom>
        </p:spPr>
      </p:pic>
      <p:sp>
        <p:nvSpPr>
          <p:cNvPr id="6" name="OFF_logo1Computed">
            <a:extLst>
              <a:ext uri="{FF2B5EF4-FFF2-40B4-BE49-F238E27FC236}">
                <a16:creationId xmlns:a16="http://schemas.microsoft.com/office/drawing/2014/main" id="{09D10CE5-C19A-FF80-275C-E5A768AC6A40}"/>
              </a:ext>
            </a:extLst>
          </p:cNvPr>
          <p:cNvSpPr/>
          <p:nvPr userDrawn="1"/>
        </p:nvSpPr>
        <p:spPr bwMode="auto">
          <a:xfrm flipH="1">
            <a:off x="972317" y="5997600"/>
            <a:ext cx="754623" cy="589622"/>
          </a:xfrm>
          <a:prstGeom prst="rect">
            <a:avLst/>
          </a:prstGeom>
          <a:noFill/>
          <a:ln w="1778" cap="flat" cmpd="sng" algn="ctr">
            <a:noFill/>
            <a:prstDash val="solid"/>
            <a:round/>
            <a:headEnd type="none" w="med" len="med"/>
            <a:tailEnd type="none" w="med" len="med"/>
          </a:ln>
          <a:effectLst/>
        </p:spPr>
        <p:txBody>
          <a:bodyPr vert="horz" wrap="squar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Universitet</a:t>
            </a:r>
          </a:p>
        </p:txBody>
      </p:sp>
    </p:spTree>
    <p:extLst>
      <p:ext uri="{BB962C8B-B14F-4D97-AF65-F5344CB8AC3E}">
        <p14:creationId xmlns:p14="http://schemas.microsoft.com/office/powerpoint/2010/main" val="12146942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rtlCol="0"/>
          <a:lstStyle/>
          <a:p>
            <a:pPr rtl="0"/>
            <a:r>
              <a:rPr lang="en-gb"/>
              <a:t>Click to edit Master title style</a:t>
            </a:r>
            <a:endParaRPr lang="da-DK"/>
          </a:p>
        </p:txBody>
      </p:sp>
      <p:sp>
        <p:nvSpPr>
          <p:cNvPr id="3" name="Content Placeholder 2"/>
          <p:cNvSpPr>
            <a:spLocks noGrp="1"/>
          </p:cNvSpPr>
          <p:nvPr>
            <p:ph idx="1"/>
          </p:nvPr>
        </p:nvSpPr>
        <p:spPr>
          <a:xfrm>
            <a:off x="986095" y="1960079"/>
            <a:ext cx="10222987" cy="3937484"/>
          </a:xfrm>
        </p:spPr>
        <p:txBody>
          <a:bodyPr rtlCol="0"/>
          <a:lstStyle>
            <a:lvl1pPr marL="0" indent="0">
              <a:buFont typeface="Calibri" panose="020F0502020204030204" pitchFamily="34" charset="0"/>
              <a:buChar char="​"/>
              <a:defRPr/>
            </a:lvl1pPr>
          </a:lstStyle>
          <a:p>
            <a:pPr lvl="0" rtl="0"/>
            <a:r>
              <a:rPr lang="en-gb"/>
              <a:t>Click to edit Master text styles</a:t>
            </a:r>
            <a:endParaRPr lang="da-DK"/>
          </a:p>
          <a:p>
            <a:pPr lvl="1" rtl="0"/>
            <a:r>
              <a:rPr lang="en-gb"/>
              <a:t>Second level</a:t>
            </a:r>
            <a:endParaRPr lang="da-DK"/>
          </a:p>
          <a:p>
            <a:pPr lvl="2" rtl="0"/>
            <a:r>
              <a:rPr lang="en-gb"/>
              <a:t>Third level</a:t>
            </a:r>
            <a:endParaRPr lang="da-DK"/>
          </a:p>
          <a:p>
            <a:pPr lvl="3" rtl="0"/>
            <a:r>
              <a:rPr lang="en-gb"/>
              <a:t>Fourth level</a:t>
            </a:r>
            <a:endParaRPr lang="da-DK"/>
          </a:p>
          <a:p>
            <a:pPr lvl="4" rtl="0"/>
            <a:r>
              <a:rPr lang="en-gb"/>
              <a:t>Fifth level</a:t>
            </a:r>
            <a:endParaRPr lang="da-DK"/>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Overskrift to linjer </a:t>
            </a:r>
            <a:endParaRPr lang="da-DK" sz="1800"/>
          </a:p>
          <a:p>
            <a:pPr algn="r" rtl="0">
              <a:lnSpc>
                <a:spcPct val="100000"/>
              </a:lnSpc>
            </a:pPr>
            <a:r>
              <a:rPr lang="en-gb" sz="1000" noProof="1">
                <a:solidFill>
                  <a:schemeClr val="tx1">
                    <a:lumMod val="75000"/>
                    <a:lumOff val="25000"/>
                  </a:schemeClr>
                </a:solidFill>
              </a:rPr>
              <a:t>ændr 2. linje til</a:t>
            </a:r>
            <a:endParaRPr lang="da-DK" sz="1800"/>
          </a:p>
          <a:p>
            <a:pPr algn="r" rtl="0">
              <a:lnSpc>
                <a:spcPct val="100000"/>
              </a:lnSpc>
            </a:pPr>
            <a:r>
              <a:rPr lang="en-gb" sz="1000" noProof="1">
                <a:solidFill>
                  <a:schemeClr val="tx1">
                    <a:lumMod val="75000"/>
                    <a:lumOff val="25000"/>
                  </a:schemeClr>
                </a:solidFill>
              </a:rPr>
              <a:t>AU Passata Bold</a:t>
            </a:r>
            <a:endParaRPr lang="da-DK" sz="4799"/>
          </a:p>
        </p:txBody>
      </p:sp>
      <p:sp>
        <p:nvSpPr>
          <p:cNvPr id="9" name="Slide Number Placeholder 8"/>
          <p:cNvSpPr>
            <a:spLocks noGrp="1"/>
          </p:cNvSpPr>
          <p:nvPr>
            <p:ph type="sldNum" sz="quarter" idx="12"/>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7" name="Date Placeholder 6"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8" name="Footer Placeholder 7" hidden="1"/>
          <p:cNvSpPr>
            <a:spLocks noGrp="1"/>
          </p:cNvSpPr>
          <p:nvPr>
            <p:ph type="ftr" sz="quarter" idx="11"/>
          </p:nvPr>
        </p:nvSpPr>
        <p:spPr/>
        <p:txBody>
          <a:bodyPr rtlCol="0"/>
          <a:lstStyle/>
          <a:p>
            <a:pPr rtl="0"/>
            <a:endParaRPr lang="da-DK"/>
          </a:p>
        </p:txBody>
      </p:sp>
    </p:spTree>
    <p:extLst>
      <p:ext uri="{BB962C8B-B14F-4D97-AF65-F5344CB8AC3E}">
        <p14:creationId xmlns:p14="http://schemas.microsoft.com/office/powerpoint/2010/main" val="17067040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6376"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16" name="Black Rectangle"/>
          <p:cNvSpPr/>
          <p:nvPr userDrawn="1"/>
        </p:nvSpPr>
        <p:spPr>
          <a:xfrm>
            <a:off x="990258" y="1045684"/>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a:p>
            <a:pPr algn="ctr" rtl="0"/>
            <a:endParaRPr lang="da-DK" sz="4799"/>
          </a:p>
        </p:txBody>
      </p:sp>
      <p:sp>
        <p:nvSpPr>
          <p:cNvPr id="4" name="Title 1"/>
          <p:cNvSpPr>
            <a:spLocks noGrp="1"/>
          </p:cNvSpPr>
          <p:nvPr>
            <p:ph type="title"/>
          </p:nvPr>
        </p:nvSpPr>
        <p:spPr>
          <a:xfrm>
            <a:off x="315995" y="228628"/>
            <a:ext cx="11559010" cy="752101"/>
          </a:xfrm>
        </p:spPr>
        <p:txBody>
          <a:bodyPr rtlCol="0" anchor="t" anchorCtr="0"/>
          <a:lstStyle/>
          <a:p>
            <a:pPr rtl="0"/>
            <a:r>
              <a:rPr lang="en-gb"/>
              <a:t>Click to edit Master title style</a:t>
            </a:r>
            <a:endParaRPr lang="da-DK"/>
          </a:p>
        </p:txBody>
      </p:sp>
      <p:sp>
        <p:nvSpPr>
          <p:cNvPr id="3" name="Content Placeholder 2"/>
          <p:cNvSpPr>
            <a:spLocks noGrp="1"/>
          </p:cNvSpPr>
          <p:nvPr>
            <p:ph idx="1"/>
          </p:nvPr>
        </p:nvSpPr>
        <p:spPr>
          <a:xfrm>
            <a:off x="986095" y="1373021"/>
            <a:ext cx="10222987" cy="4521366"/>
          </a:xfrm>
        </p:spPr>
        <p:txBody>
          <a:bodyPr rtlCol="0"/>
          <a:lstStyle>
            <a:lvl1pPr marL="0" indent="0">
              <a:buFont typeface="Calibri" panose="020F0502020204030204" pitchFamily="34" charset="0"/>
              <a:buChar char="​"/>
              <a:defRPr/>
            </a:lvl1pPr>
          </a:lstStyle>
          <a:p>
            <a:pPr lvl="0" rtl="0"/>
            <a:r>
              <a:rPr lang="en-gb"/>
              <a:t>Click to edit Master text styles</a:t>
            </a:r>
            <a:endParaRPr lang="da-DK"/>
          </a:p>
          <a:p>
            <a:pPr lvl="1" rtl="0"/>
            <a:r>
              <a:rPr lang="en-gb"/>
              <a:t>Second level</a:t>
            </a:r>
            <a:endParaRPr lang="da-DK"/>
          </a:p>
          <a:p>
            <a:pPr lvl="2" rtl="0"/>
            <a:r>
              <a:rPr lang="en-gb"/>
              <a:t>Third level</a:t>
            </a:r>
            <a:endParaRPr lang="da-DK"/>
          </a:p>
          <a:p>
            <a:pPr lvl="3" rtl="0"/>
            <a:r>
              <a:rPr lang="en-gb"/>
              <a:t>Fourth level</a:t>
            </a:r>
            <a:endParaRPr lang="da-DK"/>
          </a:p>
          <a:p>
            <a:pPr lvl="4" rtl="0"/>
            <a:r>
              <a:rPr lang="en-gb"/>
              <a:t>Fifth level</a:t>
            </a:r>
            <a:endParaRPr lang="da-DK"/>
          </a:p>
        </p:txBody>
      </p:sp>
      <p:sp>
        <p:nvSpPr>
          <p:cNvPr id="18" name="TextBox 17"/>
          <p:cNvSpPr txBox="1"/>
          <p:nvPr userDrawn="1"/>
        </p:nvSpPr>
        <p:spPr>
          <a:xfrm>
            <a:off x="-1974112" y="340162"/>
            <a:ext cx="1826368" cy="307777"/>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Overskrift én linje</a:t>
            </a:r>
            <a:endParaRPr lang="da-DK" sz="1800"/>
          </a:p>
          <a:p>
            <a:pPr algn="r" rtl="0">
              <a:lnSpc>
                <a:spcPct val="100000"/>
              </a:lnSpc>
            </a:pPr>
            <a:r>
              <a:rPr lang="en-gb" sz="1000" noProof="1">
                <a:solidFill>
                  <a:schemeClr val="tx1">
                    <a:lumMod val="75000"/>
                    <a:lumOff val="25000"/>
                  </a:schemeClr>
                </a:solidFill>
              </a:rPr>
              <a:t>Light eller AU Passata Bold</a:t>
            </a:r>
            <a:endParaRPr lang="da-DK" sz="4799"/>
          </a:p>
        </p:txBody>
      </p:sp>
      <p:sp>
        <p:nvSpPr>
          <p:cNvPr id="9" name="Slide Number Placeholder 8"/>
          <p:cNvSpPr>
            <a:spLocks noGrp="1"/>
          </p:cNvSpPr>
          <p:nvPr>
            <p:ph type="sldNum" sz="quarter" idx="12"/>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7" name="Date Placeholder 6"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8" name="Footer Placeholder 7" hidden="1"/>
          <p:cNvSpPr>
            <a:spLocks noGrp="1"/>
          </p:cNvSpPr>
          <p:nvPr>
            <p:ph type="ftr" sz="quarter" idx="11"/>
          </p:nvPr>
        </p:nvSpPr>
        <p:spPr/>
        <p:txBody>
          <a:bodyPr rtlCol="0"/>
          <a:lstStyle/>
          <a:p>
            <a:pPr rtl="0"/>
            <a:endParaRPr lang="da-DK"/>
          </a:p>
        </p:txBody>
      </p:sp>
    </p:spTree>
    <p:extLst>
      <p:ext uri="{BB962C8B-B14F-4D97-AF65-F5344CB8AC3E}">
        <p14:creationId xmlns:p14="http://schemas.microsoft.com/office/powerpoint/2010/main" val="10792852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orient="horz" pos="865">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6376"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15" name="Black Rectangle"/>
          <p:cNvSpPr/>
          <p:nvPr userDrawn="1"/>
        </p:nvSpPr>
        <p:spPr>
          <a:xfrm>
            <a:off x="990258" y="1045684"/>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a:p>
            <a:pPr algn="ctr" rtl="0"/>
            <a:endParaRPr lang="da-DK" sz="4799"/>
          </a:p>
        </p:txBody>
      </p:sp>
      <p:sp>
        <p:nvSpPr>
          <p:cNvPr id="2" name="Title 1"/>
          <p:cNvSpPr>
            <a:spLocks noGrp="1"/>
          </p:cNvSpPr>
          <p:nvPr>
            <p:ph type="title" hasCustomPrompt="1"/>
          </p:nvPr>
        </p:nvSpPr>
        <p:spPr>
          <a:xfrm>
            <a:off x="316883" y="230400"/>
            <a:ext cx="5645733" cy="752400"/>
          </a:xfrm>
        </p:spPr>
        <p:txBody>
          <a:bodyPr rtlCol="0" anchor="t" anchorCtr="0"/>
          <a:lstStyle>
            <a:lvl1pPr>
              <a:defRPr/>
            </a:lvl1pPr>
          </a:lstStyle>
          <a:p>
            <a:pPr rtl="0"/>
            <a:r>
              <a:rPr lang="en-gb"/>
              <a:t>Insert title</a:t>
            </a:r>
            <a:endParaRPr lang="da-DK"/>
          </a:p>
        </p:txBody>
      </p:sp>
      <p:sp>
        <p:nvSpPr>
          <p:cNvPr id="10" name="Text Placeholder 2"/>
          <p:cNvSpPr>
            <a:spLocks noGrp="1"/>
          </p:cNvSpPr>
          <p:nvPr>
            <p:ph type="body" sz="quarter" idx="14"/>
          </p:nvPr>
        </p:nvSpPr>
        <p:spPr>
          <a:xfrm>
            <a:off x="986095" y="1371600"/>
            <a:ext cx="4976521" cy="4525964"/>
          </a:xfrm>
        </p:spPr>
        <p:txBody>
          <a:bodyPr rtlCol="0"/>
          <a:lstStyle>
            <a:lvl1pPr marL="0" indent="0">
              <a:buFont typeface="Calibri" panose="020F0502020204030204" pitchFamily="34" charset="0"/>
              <a:buChar char="​"/>
              <a:defRPr/>
            </a:lvl1pPr>
          </a:lstStyle>
          <a:p>
            <a:pPr lvl="0" rtl="0"/>
            <a:r>
              <a:rPr lang="en-gb"/>
              <a:t>Click to edit Master text styles</a:t>
            </a:r>
            <a:endParaRPr lang="da-DK"/>
          </a:p>
          <a:p>
            <a:pPr lvl="1" rtl="0"/>
            <a:r>
              <a:rPr lang="en-gb"/>
              <a:t>Second level</a:t>
            </a:r>
            <a:endParaRPr lang="da-DK"/>
          </a:p>
          <a:p>
            <a:pPr lvl="2" rtl="0"/>
            <a:r>
              <a:rPr lang="en-gb"/>
              <a:t>Third level</a:t>
            </a:r>
            <a:endParaRPr lang="da-DK"/>
          </a:p>
          <a:p>
            <a:pPr lvl="3" rtl="0"/>
            <a:r>
              <a:rPr lang="en-gb"/>
              <a:t>Fourth level</a:t>
            </a:r>
            <a:endParaRPr lang="da-DK"/>
          </a:p>
          <a:p>
            <a:pPr lvl="4" rtl="0"/>
            <a:r>
              <a:rPr lang="en-gb"/>
              <a:t>Fifth level</a:t>
            </a:r>
            <a:endParaRPr lang="da-DK"/>
          </a:p>
        </p:txBody>
      </p:sp>
      <p:sp>
        <p:nvSpPr>
          <p:cNvPr id="7" name="Picture Placeholder 3"/>
          <p:cNvSpPr>
            <a:spLocks noGrp="1"/>
          </p:cNvSpPr>
          <p:nvPr>
            <p:ph type="pic" sz="quarter" idx="13" hasCustomPrompt="1"/>
          </p:nvPr>
        </p:nvSpPr>
        <p:spPr>
          <a:xfrm>
            <a:off x="6231821" y="315913"/>
            <a:ext cx="5645580" cy="5581650"/>
          </a:xfrm>
        </p:spPr>
        <p:txBody>
          <a:bodyPr rtlCol="0"/>
          <a:lstStyle>
            <a:lvl1pPr marL="0" indent="0">
              <a:buNone/>
              <a:defRPr b="0"/>
            </a:lvl1pPr>
          </a:lstStyle>
          <a:p>
            <a:pPr rtl="0"/>
            <a:r>
              <a:rPr lang="en-gb"/>
              <a:t>Click here and add image via Templafy Image Library</a:t>
            </a:r>
            <a:endParaRPr lang="da-DK"/>
          </a:p>
        </p:txBody>
      </p:sp>
      <p:sp>
        <p:nvSpPr>
          <p:cNvPr id="9" name="TextBox 8"/>
          <p:cNvSpPr txBox="1"/>
          <p:nvPr userDrawn="1"/>
        </p:nvSpPr>
        <p:spPr>
          <a:xfrm>
            <a:off x="-1974112" y="340162"/>
            <a:ext cx="1826368" cy="307777"/>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Overskrift én linje</a:t>
            </a:r>
            <a:endParaRPr lang="da-DK" sz="1800"/>
          </a:p>
          <a:p>
            <a:pPr algn="r" rtl="0">
              <a:lnSpc>
                <a:spcPct val="100000"/>
              </a:lnSpc>
            </a:pPr>
            <a:r>
              <a:rPr lang="en-gb" sz="1000" noProof="1">
                <a:solidFill>
                  <a:schemeClr val="tx1">
                    <a:lumMod val="75000"/>
                    <a:lumOff val="25000"/>
                  </a:schemeClr>
                </a:solidFill>
              </a:rPr>
              <a:t>Light eller AU Passata Bold</a:t>
            </a:r>
            <a:endParaRPr lang="da-DK" sz="4799"/>
          </a:p>
        </p:txBody>
      </p:sp>
      <p:sp>
        <p:nvSpPr>
          <p:cNvPr id="8" name="Slide Number Placeholder 7"/>
          <p:cNvSpPr>
            <a:spLocks noGrp="1"/>
          </p:cNvSpPr>
          <p:nvPr>
            <p:ph type="sldNum" sz="quarter" idx="17"/>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5" name="Date Placeholder 4" hidden="1"/>
          <p:cNvSpPr>
            <a:spLocks noGrp="1"/>
          </p:cNvSpPr>
          <p:nvPr>
            <p:ph type="dt" sz="half" idx="15"/>
          </p:nvPr>
        </p:nvSpPr>
        <p:spPr/>
        <p:txBody>
          <a:bodyPr rtlCol="0"/>
          <a:lstStyle/>
          <a:p>
            <a:pPr rtl="0"/>
            <a:fld id="{78417F83-4CBA-48F2-BAD0-783AE3701E32}" type="datetimeFigureOut">
              <a:rPr lang="da-DK" smtClean="0"/>
              <a:pPr rtl="0"/>
              <a:t>25.06.2026</a:t>
            </a:fld>
            <a:r>
              <a:rPr lang="en-gb"/>
              <a:t>03-09-2019</a:t>
            </a:r>
          </a:p>
        </p:txBody>
      </p:sp>
      <p:sp>
        <p:nvSpPr>
          <p:cNvPr id="6" name="Footer Placeholder 5" hidden="1"/>
          <p:cNvSpPr>
            <a:spLocks noGrp="1"/>
          </p:cNvSpPr>
          <p:nvPr>
            <p:ph type="ftr" sz="quarter" idx="16"/>
          </p:nvPr>
        </p:nvSpPr>
        <p:spPr/>
        <p:txBody>
          <a:bodyPr rtlCol="0"/>
          <a:lstStyle/>
          <a:p>
            <a:pPr rtl="0"/>
            <a:endParaRPr lang="da-DK"/>
          </a:p>
        </p:txBody>
      </p:sp>
    </p:spTree>
    <p:extLst>
      <p:ext uri="{BB962C8B-B14F-4D97-AF65-F5344CB8AC3E}">
        <p14:creationId xmlns:p14="http://schemas.microsoft.com/office/powerpoint/2010/main" val="355134919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5">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1"/>
            <a:ext cx="12196376"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15" name="Black Rectangle"/>
          <p:cNvSpPr/>
          <p:nvPr userDrawn="1"/>
        </p:nvSpPr>
        <p:spPr>
          <a:xfrm>
            <a:off x="1001336" y="2694542"/>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a:p>
            <a:pPr algn="ctr" rtl="0"/>
            <a:endParaRPr lang="da-DK" sz="4799"/>
          </a:p>
        </p:txBody>
      </p:sp>
      <p:sp>
        <p:nvSpPr>
          <p:cNvPr id="2" name="Title 1"/>
          <p:cNvSpPr>
            <a:spLocks noGrp="1"/>
          </p:cNvSpPr>
          <p:nvPr>
            <p:ph type="title"/>
          </p:nvPr>
        </p:nvSpPr>
        <p:spPr>
          <a:xfrm>
            <a:off x="986095" y="1484784"/>
            <a:ext cx="4976521" cy="971980"/>
          </a:xfrm>
        </p:spPr>
        <p:txBody>
          <a:bodyPr rtlCol="0" anchor="b" anchorCtr="0"/>
          <a:lstStyle>
            <a:lvl1pPr>
              <a:lnSpc>
                <a:spcPct val="95000"/>
              </a:lnSpc>
              <a:defRPr sz="3000">
                <a:latin typeface="+mn-lt"/>
              </a:defRPr>
            </a:lvl1pPr>
          </a:lstStyle>
          <a:p>
            <a:pPr rtl="0"/>
            <a:r>
              <a:rPr lang="en-gb"/>
              <a:t>Click to edit Master title style</a:t>
            </a:r>
            <a:endParaRPr lang="da-DK"/>
          </a:p>
        </p:txBody>
      </p:sp>
      <p:sp>
        <p:nvSpPr>
          <p:cNvPr id="10" name="Text Placeholder 2"/>
          <p:cNvSpPr>
            <a:spLocks noGrp="1"/>
          </p:cNvSpPr>
          <p:nvPr>
            <p:ph type="body" sz="quarter" idx="14"/>
          </p:nvPr>
        </p:nvSpPr>
        <p:spPr>
          <a:xfrm>
            <a:off x="986095" y="3010711"/>
            <a:ext cx="4976521" cy="1858449"/>
          </a:xfrm>
        </p:spPr>
        <p:txBody>
          <a:bodyPr rtlCol="0"/>
          <a:lstStyle>
            <a:lvl1pPr marL="0" indent="0">
              <a:buFont typeface="Calibri" panose="020F0502020204030204" pitchFamily="34" charset="0"/>
              <a:buChar char="​"/>
              <a:defRPr/>
            </a:lvl1pPr>
            <a:lvl5pPr>
              <a:defRPr/>
            </a:lvl5pPr>
          </a:lstStyle>
          <a:p>
            <a:pPr lvl="0" rtl="0"/>
            <a:r>
              <a:rPr lang="en-gb"/>
              <a:t>Click to edit Master text styles</a:t>
            </a:r>
            <a:endParaRPr lang="da-DK"/>
          </a:p>
          <a:p>
            <a:pPr lvl="1" rtl="0"/>
            <a:r>
              <a:rPr lang="en-gb"/>
              <a:t>Second level</a:t>
            </a:r>
            <a:endParaRPr lang="da-DK"/>
          </a:p>
          <a:p>
            <a:pPr lvl="2" rtl="0"/>
            <a:r>
              <a:rPr lang="en-gb"/>
              <a:t>Third level</a:t>
            </a:r>
            <a:endParaRPr lang="da-DK"/>
          </a:p>
          <a:p>
            <a:pPr lvl="3" rtl="0"/>
            <a:r>
              <a:rPr lang="en-gb"/>
              <a:t>Fourth level</a:t>
            </a:r>
            <a:endParaRPr lang="da-DK"/>
          </a:p>
          <a:p>
            <a:pPr lvl="4" rtl="0"/>
            <a:r>
              <a:rPr lang="en-gb"/>
              <a:t>Fifth level</a:t>
            </a:r>
            <a:endParaRPr lang="da-DK"/>
          </a:p>
          <a:p>
            <a:pPr lvl="5" rtl="0"/>
            <a:r>
              <a:rPr lang="en-gb"/>
              <a:t>6</a:t>
            </a:r>
            <a:endParaRPr lang="da-DK"/>
          </a:p>
        </p:txBody>
      </p:sp>
      <p:sp>
        <p:nvSpPr>
          <p:cNvPr id="7" name="Picture Placeholder 3"/>
          <p:cNvSpPr>
            <a:spLocks noGrp="1"/>
          </p:cNvSpPr>
          <p:nvPr>
            <p:ph type="pic" sz="quarter" idx="13" hasCustomPrompt="1"/>
          </p:nvPr>
        </p:nvSpPr>
        <p:spPr>
          <a:xfrm>
            <a:off x="6233223" y="315913"/>
            <a:ext cx="5646270" cy="5583600"/>
          </a:xfrm>
        </p:spPr>
        <p:txBody>
          <a:bodyPr rtlCol="0"/>
          <a:lstStyle>
            <a:lvl1pPr marL="0" indent="0">
              <a:buNone/>
              <a:defRPr b="0"/>
            </a:lvl1pPr>
          </a:lstStyle>
          <a:p>
            <a:pPr rtl="0"/>
            <a:r>
              <a:rPr lang="en-gb"/>
              <a:t>Click here and add image via Templafy Image Library</a:t>
            </a:r>
            <a:endParaRPr lang="da-DK"/>
          </a:p>
        </p:txBody>
      </p:sp>
      <p:sp>
        <p:nvSpPr>
          <p:cNvPr id="9" name="TextBox 8"/>
          <p:cNvSpPr txBox="1"/>
          <p:nvPr userDrawn="1"/>
        </p:nvSpPr>
        <p:spPr>
          <a:xfrm>
            <a:off x="-1974112" y="1780882"/>
            <a:ext cx="1826368" cy="153888"/>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Overskrift to linjer</a:t>
            </a:r>
            <a:endParaRPr lang="da-DK" sz="1800"/>
          </a:p>
        </p:txBody>
      </p:sp>
      <p:sp>
        <p:nvSpPr>
          <p:cNvPr id="8" name="Slide Number Placeholder 7"/>
          <p:cNvSpPr>
            <a:spLocks noGrp="1"/>
          </p:cNvSpPr>
          <p:nvPr>
            <p:ph type="sldNum" sz="quarter" idx="17"/>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5" name="Date Placeholder 4" hidden="1"/>
          <p:cNvSpPr>
            <a:spLocks noGrp="1"/>
          </p:cNvSpPr>
          <p:nvPr>
            <p:ph type="dt" sz="half" idx="15"/>
          </p:nvPr>
        </p:nvSpPr>
        <p:spPr/>
        <p:txBody>
          <a:bodyPr rtlCol="0"/>
          <a:lstStyle/>
          <a:p>
            <a:pPr rtl="0"/>
            <a:fld id="{78417F83-4CBA-48F2-BAD0-783AE3701E32}" type="datetimeFigureOut">
              <a:rPr lang="da-DK" smtClean="0"/>
              <a:pPr rtl="0"/>
              <a:t>25.06.2026</a:t>
            </a:fld>
            <a:r>
              <a:rPr lang="en-gb"/>
              <a:t>03-09-2019</a:t>
            </a:r>
          </a:p>
        </p:txBody>
      </p:sp>
      <p:sp>
        <p:nvSpPr>
          <p:cNvPr id="6" name="Footer Placeholder 5" hidden="1"/>
          <p:cNvSpPr>
            <a:spLocks noGrp="1"/>
          </p:cNvSpPr>
          <p:nvPr>
            <p:ph type="ftr" sz="quarter" idx="16"/>
          </p:nvPr>
        </p:nvSpPr>
        <p:spPr/>
        <p:txBody>
          <a:bodyPr rtlCol="0"/>
          <a:lstStyle/>
          <a:p>
            <a:pPr rtl="0"/>
            <a:endParaRPr lang="da-DK"/>
          </a:p>
        </p:txBody>
      </p:sp>
    </p:spTree>
    <p:extLst>
      <p:ext uri="{BB962C8B-B14F-4D97-AF65-F5344CB8AC3E}">
        <p14:creationId xmlns:p14="http://schemas.microsoft.com/office/powerpoint/2010/main" val="251722510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30">
          <p15:clr>
            <a:srgbClr val="A4A3A4"/>
          </p15:clr>
        </p15:guide>
        <p15:guide id="2" pos="3755">
          <p15:clr>
            <a:srgbClr val="A4A3A4"/>
          </p15:clr>
        </p15:guide>
        <p15:guide id="3" orient="horz" pos="3069">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83" y="316800"/>
            <a:ext cx="11562611" cy="5583600"/>
          </a:xfrm>
          <a:solidFill>
            <a:schemeClr val="bg1"/>
          </a:solidFill>
        </p:spPr>
        <p:txBody>
          <a:bodyPr rtlCol="0"/>
          <a:lstStyle>
            <a:lvl1pPr marL="0" indent="0">
              <a:buFontTx/>
              <a:buNone/>
              <a:defRPr b="0"/>
            </a:lvl1pPr>
          </a:lstStyle>
          <a:p>
            <a:pPr rtl="0"/>
            <a:r>
              <a:rPr lang="en-gb"/>
              <a:t>Click here and add image via Templafy Image Library</a:t>
            </a:r>
            <a:endParaRPr lang="da-DK"/>
          </a:p>
        </p:txBody>
      </p:sp>
      <p:sp>
        <p:nvSpPr>
          <p:cNvPr id="8" name="Slide Number Placeholder 7"/>
          <p:cNvSpPr>
            <a:spLocks noGrp="1"/>
          </p:cNvSpPr>
          <p:nvPr>
            <p:ph type="sldNum" sz="quarter" idx="14"/>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6" name="Date Placeholder 5" hidden="1"/>
          <p:cNvSpPr>
            <a:spLocks noGrp="1"/>
          </p:cNvSpPr>
          <p:nvPr>
            <p:ph type="dt" sz="half" idx="12"/>
          </p:nvPr>
        </p:nvSpPr>
        <p:spPr/>
        <p:txBody>
          <a:bodyPr rtlCol="0"/>
          <a:lstStyle/>
          <a:p>
            <a:pPr rtl="0"/>
            <a:fld id="{78417F83-4CBA-48F2-BAD0-783AE3701E32}" type="datetimeFigureOut">
              <a:rPr lang="da-DK" smtClean="0"/>
              <a:pPr rtl="0"/>
              <a:t>25.06.2026</a:t>
            </a:fld>
            <a:r>
              <a:rPr lang="en-gb"/>
              <a:t>03-09-2019</a:t>
            </a:r>
          </a:p>
        </p:txBody>
      </p:sp>
      <p:sp>
        <p:nvSpPr>
          <p:cNvPr id="7" name="Footer Placeholder 6" hidden="1"/>
          <p:cNvSpPr>
            <a:spLocks noGrp="1"/>
          </p:cNvSpPr>
          <p:nvPr>
            <p:ph type="ftr" sz="quarter" idx="13"/>
          </p:nvPr>
        </p:nvSpPr>
        <p:spPr/>
        <p:txBody>
          <a:bodyPr rtlCol="0"/>
          <a:lstStyle/>
          <a:p>
            <a:pPr rtl="0"/>
            <a:endParaRPr lang="da-DK"/>
          </a:p>
        </p:txBody>
      </p:sp>
    </p:spTree>
    <p:extLst>
      <p:ext uri="{BB962C8B-B14F-4D97-AF65-F5344CB8AC3E}">
        <p14:creationId xmlns:p14="http://schemas.microsoft.com/office/powerpoint/2010/main" val="332768515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5583600"/>
          </a:xfrm>
          <a:solidFill>
            <a:schemeClr val="bg1"/>
          </a:solidFill>
        </p:spPr>
        <p:txBody>
          <a:bodyPr rtlCol="0"/>
          <a:lstStyle>
            <a:lvl1pPr marL="0" indent="0">
              <a:buFontTx/>
              <a:buNone/>
              <a:defRPr b="0"/>
            </a:lvl1pPr>
          </a:lstStyle>
          <a:p>
            <a:pPr rtl="0"/>
            <a:r>
              <a:rPr lang="en-gb"/>
              <a:t>Click here and add image via Templafy Image Library</a:t>
            </a:r>
            <a:endParaRPr lang="da-DK"/>
          </a:p>
        </p:txBody>
      </p:sp>
      <p:sp>
        <p:nvSpPr>
          <p:cNvPr id="5" name="Picture Placeholder 2"/>
          <p:cNvSpPr>
            <a:spLocks noGrp="1"/>
          </p:cNvSpPr>
          <p:nvPr>
            <p:ph type="pic" sz="quarter" idx="12" hasCustomPrompt="1"/>
          </p:nvPr>
        </p:nvSpPr>
        <p:spPr>
          <a:xfrm>
            <a:off x="6233223" y="316800"/>
            <a:ext cx="5646270" cy="5583600"/>
          </a:xfrm>
        </p:spPr>
        <p:txBody>
          <a:bodyPr rtlCol="0"/>
          <a:lstStyle>
            <a:lvl1pPr marL="0" indent="0">
              <a:buFontTx/>
              <a:buNone/>
              <a:defRPr b="0"/>
            </a:lvl1pPr>
          </a:lstStyle>
          <a:p>
            <a:pPr rtl="0"/>
            <a:r>
              <a:rPr lang="en-gb"/>
              <a:t>Click here and add image via Templafy Image Library</a:t>
            </a:r>
            <a:endParaRPr lang="da-DK"/>
          </a:p>
        </p:txBody>
      </p:sp>
      <p:sp>
        <p:nvSpPr>
          <p:cNvPr id="9" name="Slide Number Placeholder 8"/>
          <p:cNvSpPr>
            <a:spLocks noGrp="1"/>
          </p:cNvSpPr>
          <p:nvPr>
            <p:ph type="sldNum" sz="quarter" idx="15"/>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7" name="Date Placeholder 6" hidden="1"/>
          <p:cNvSpPr>
            <a:spLocks noGrp="1"/>
          </p:cNvSpPr>
          <p:nvPr>
            <p:ph type="dt" sz="half" idx="13"/>
          </p:nvPr>
        </p:nvSpPr>
        <p:spPr/>
        <p:txBody>
          <a:bodyPr rtlCol="0"/>
          <a:lstStyle/>
          <a:p>
            <a:pPr rtl="0"/>
            <a:fld id="{78417F83-4CBA-48F2-BAD0-783AE3701E32}" type="datetimeFigureOut">
              <a:rPr lang="da-DK" smtClean="0"/>
              <a:pPr rtl="0"/>
              <a:t>25.06.2026</a:t>
            </a:fld>
            <a:r>
              <a:rPr lang="en-gb"/>
              <a:t>03-09-2019</a:t>
            </a:r>
          </a:p>
        </p:txBody>
      </p:sp>
      <p:sp>
        <p:nvSpPr>
          <p:cNvPr id="8" name="Footer Placeholder 7" hidden="1"/>
          <p:cNvSpPr>
            <a:spLocks noGrp="1"/>
          </p:cNvSpPr>
          <p:nvPr>
            <p:ph type="ftr" sz="quarter" idx="14"/>
          </p:nvPr>
        </p:nvSpPr>
        <p:spPr/>
        <p:txBody>
          <a:bodyPr rtlCol="0"/>
          <a:lstStyle/>
          <a:p>
            <a:pPr rtl="0"/>
            <a:endParaRPr lang="da-DK"/>
          </a:p>
        </p:txBody>
      </p:sp>
    </p:spTree>
    <p:extLst>
      <p:ext uri="{BB962C8B-B14F-4D97-AF65-F5344CB8AC3E}">
        <p14:creationId xmlns:p14="http://schemas.microsoft.com/office/powerpoint/2010/main" val="251852261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4">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3F08B-B446-4952-89CE-C11A58A5F30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A9295C5F-E632-47CA-A19F-E5361CF140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54E13D7-4855-40A9-8C8C-D818F6462497}"/>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208BFE48-AB6D-4C88-AC8A-6C0AD086966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2521B48-6F61-48D4-A592-DDB98C700BF8}"/>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1238757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2653200"/>
          </a:xfrm>
          <a:solidFill>
            <a:schemeClr val="bg1"/>
          </a:solidFill>
        </p:spPr>
        <p:txBody>
          <a:bodyPr rtlCol="0"/>
          <a:lstStyle>
            <a:lvl1pPr marL="0" indent="0">
              <a:buFontTx/>
              <a:buNone/>
              <a:defRPr b="0"/>
            </a:lvl1pPr>
          </a:lstStyle>
          <a:p>
            <a:pPr rtl="0"/>
            <a:r>
              <a:rPr lang="en-gb"/>
              <a:t>Click here and add image via Templafy Image Library</a:t>
            </a:r>
            <a:endParaRPr lang="da-DK"/>
          </a:p>
        </p:txBody>
      </p:sp>
      <p:sp>
        <p:nvSpPr>
          <p:cNvPr id="7" name="Picture Placeholder 2"/>
          <p:cNvSpPr>
            <a:spLocks noGrp="1"/>
          </p:cNvSpPr>
          <p:nvPr>
            <p:ph type="pic" sz="quarter" idx="13" hasCustomPrompt="1"/>
          </p:nvPr>
        </p:nvSpPr>
        <p:spPr>
          <a:xfrm>
            <a:off x="316883" y="3237372"/>
            <a:ext cx="5646270" cy="2653200"/>
          </a:xfrm>
        </p:spPr>
        <p:txBody>
          <a:bodyPr rtlCol="0"/>
          <a:lstStyle>
            <a:lvl1pPr marL="0" indent="0">
              <a:buFontTx/>
              <a:buNone/>
              <a:defRPr b="0"/>
            </a:lvl1pPr>
          </a:lstStyle>
          <a:p>
            <a:pPr rtl="0"/>
            <a:r>
              <a:rPr lang="en-gb"/>
              <a:t>Click here and add image via Templafy Image Library</a:t>
            </a:r>
            <a:endParaRPr lang="da-DK"/>
          </a:p>
        </p:txBody>
      </p:sp>
      <p:sp>
        <p:nvSpPr>
          <p:cNvPr id="5" name="Picture Placeholder 3"/>
          <p:cNvSpPr>
            <a:spLocks noGrp="1"/>
          </p:cNvSpPr>
          <p:nvPr>
            <p:ph type="pic" sz="quarter" idx="12" hasCustomPrompt="1"/>
          </p:nvPr>
        </p:nvSpPr>
        <p:spPr>
          <a:xfrm>
            <a:off x="6233223" y="316800"/>
            <a:ext cx="5646270" cy="5583600"/>
          </a:xfrm>
        </p:spPr>
        <p:txBody>
          <a:bodyPr rtlCol="0"/>
          <a:lstStyle>
            <a:lvl1pPr marL="0" indent="0">
              <a:buFontTx/>
              <a:buNone/>
              <a:defRPr b="0"/>
            </a:lvl1pPr>
          </a:lstStyle>
          <a:p>
            <a:pPr rtl="0"/>
            <a:r>
              <a:rPr lang="en-gb"/>
              <a:t>Click here and add image via Templafy Image Library</a:t>
            </a:r>
            <a:endParaRPr lang="da-DK"/>
          </a:p>
        </p:txBody>
      </p:sp>
      <p:sp>
        <p:nvSpPr>
          <p:cNvPr id="10" name="Slide Number Placeholder 9"/>
          <p:cNvSpPr>
            <a:spLocks noGrp="1"/>
          </p:cNvSpPr>
          <p:nvPr>
            <p:ph type="sldNum" sz="quarter" idx="16"/>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8" name="Date Placeholder 7" hidden="1"/>
          <p:cNvSpPr>
            <a:spLocks noGrp="1"/>
          </p:cNvSpPr>
          <p:nvPr>
            <p:ph type="dt" sz="half" idx="14"/>
          </p:nvPr>
        </p:nvSpPr>
        <p:spPr/>
        <p:txBody>
          <a:bodyPr rtlCol="0"/>
          <a:lstStyle/>
          <a:p>
            <a:pPr rtl="0"/>
            <a:fld id="{78417F83-4CBA-48F2-BAD0-783AE3701E32}" type="datetimeFigureOut">
              <a:rPr lang="da-DK" smtClean="0"/>
              <a:pPr rtl="0"/>
              <a:t>25.06.2026</a:t>
            </a:fld>
            <a:r>
              <a:rPr lang="en-gb"/>
              <a:t>03-09-2019</a:t>
            </a:r>
          </a:p>
        </p:txBody>
      </p:sp>
      <p:sp>
        <p:nvSpPr>
          <p:cNvPr id="9" name="Footer Placeholder 8" hidden="1"/>
          <p:cNvSpPr>
            <a:spLocks noGrp="1"/>
          </p:cNvSpPr>
          <p:nvPr>
            <p:ph type="ftr" sz="quarter" idx="15"/>
          </p:nvPr>
        </p:nvSpPr>
        <p:spPr/>
        <p:txBody>
          <a:bodyPr rtlCol="0"/>
          <a:lstStyle/>
          <a:p>
            <a:pPr rtl="0"/>
            <a:endParaRPr lang="da-DK"/>
          </a:p>
        </p:txBody>
      </p:sp>
    </p:spTree>
    <p:extLst>
      <p:ext uri="{BB962C8B-B14F-4D97-AF65-F5344CB8AC3E}">
        <p14:creationId xmlns:p14="http://schemas.microsoft.com/office/powerpoint/2010/main" val="34839876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83" y="316800"/>
            <a:ext cx="5646270" cy="5583600"/>
          </a:xfrm>
          <a:solidFill>
            <a:schemeClr val="bg1"/>
          </a:solidFill>
        </p:spPr>
        <p:txBody>
          <a:bodyPr rtlCol="0"/>
          <a:lstStyle>
            <a:lvl1pPr marL="0" indent="0">
              <a:buFontTx/>
              <a:buNone/>
              <a:defRPr b="0"/>
            </a:lvl1pPr>
          </a:lstStyle>
          <a:p>
            <a:pPr rtl="0"/>
            <a:r>
              <a:rPr lang="en-gb"/>
              <a:t>Click here and add image via Templafy Image Library</a:t>
            </a:r>
            <a:endParaRPr lang="da-DK"/>
          </a:p>
        </p:txBody>
      </p:sp>
      <p:sp>
        <p:nvSpPr>
          <p:cNvPr id="4" name="Picture Placeholder 2"/>
          <p:cNvSpPr>
            <a:spLocks noGrp="1"/>
          </p:cNvSpPr>
          <p:nvPr>
            <p:ph type="pic" sz="quarter" idx="11" hasCustomPrompt="1"/>
          </p:nvPr>
        </p:nvSpPr>
        <p:spPr>
          <a:xfrm>
            <a:off x="6233223" y="316800"/>
            <a:ext cx="5646270" cy="2653200"/>
          </a:xfrm>
        </p:spPr>
        <p:txBody>
          <a:bodyPr rtlCol="0"/>
          <a:lstStyle>
            <a:lvl1pPr marL="0" indent="0">
              <a:buFontTx/>
              <a:buNone/>
              <a:defRPr b="0"/>
            </a:lvl1pPr>
          </a:lstStyle>
          <a:p>
            <a:pPr rtl="0"/>
            <a:r>
              <a:rPr lang="en-gb"/>
              <a:t>Click here and add image via Templafy Image Library</a:t>
            </a:r>
            <a:endParaRPr lang="da-DK"/>
          </a:p>
        </p:txBody>
      </p:sp>
      <p:sp>
        <p:nvSpPr>
          <p:cNvPr id="7" name="Picture Placeholder 3"/>
          <p:cNvSpPr>
            <a:spLocks noGrp="1"/>
          </p:cNvSpPr>
          <p:nvPr>
            <p:ph type="pic" sz="quarter" idx="13" hasCustomPrompt="1"/>
          </p:nvPr>
        </p:nvSpPr>
        <p:spPr>
          <a:xfrm>
            <a:off x="6233223" y="3237372"/>
            <a:ext cx="5646270" cy="2653200"/>
          </a:xfrm>
        </p:spPr>
        <p:txBody>
          <a:bodyPr rtlCol="0"/>
          <a:lstStyle>
            <a:lvl1pPr marL="0" indent="0">
              <a:buFontTx/>
              <a:buNone/>
              <a:defRPr b="0"/>
            </a:lvl1pPr>
          </a:lstStyle>
          <a:p>
            <a:pPr rtl="0"/>
            <a:r>
              <a:rPr lang="en-gb"/>
              <a:t>Click here and add image via Templafy Image Library</a:t>
            </a:r>
            <a:endParaRPr lang="da-DK"/>
          </a:p>
        </p:txBody>
      </p:sp>
      <p:sp>
        <p:nvSpPr>
          <p:cNvPr id="10" name="Slide Number Placeholder 9"/>
          <p:cNvSpPr>
            <a:spLocks noGrp="1"/>
          </p:cNvSpPr>
          <p:nvPr>
            <p:ph type="sldNum" sz="quarter" idx="16"/>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8" name="Date Placeholder 7" hidden="1"/>
          <p:cNvSpPr>
            <a:spLocks noGrp="1"/>
          </p:cNvSpPr>
          <p:nvPr>
            <p:ph type="dt" sz="half" idx="14"/>
          </p:nvPr>
        </p:nvSpPr>
        <p:spPr/>
        <p:txBody>
          <a:bodyPr rtlCol="0"/>
          <a:lstStyle/>
          <a:p>
            <a:pPr rtl="0"/>
            <a:fld id="{78417F83-4CBA-48F2-BAD0-783AE3701E32}" type="datetimeFigureOut">
              <a:rPr lang="da-DK" smtClean="0"/>
              <a:pPr rtl="0"/>
              <a:t>25.06.2026</a:t>
            </a:fld>
            <a:r>
              <a:rPr lang="en-gb"/>
              <a:t>03-09-2019</a:t>
            </a:r>
          </a:p>
        </p:txBody>
      </p:sp>
      <p:sp>
        <p:nvSpPr>
          <p:cNvPr id="9" name="Footer Placeholder 8" hidden="1"/>
          <p:cNvSpPr>
            <a:spLocks noGrp="1"/>
          </p:cNvSpPr>
          <p:nvPr>
            <p:ph type="ftr" sz="quarter" idx="15"/>
          </p:nvPr>
        </p:nvSpPr>
        <p:spPr/>
        <p:txBody>
          <a:bodyPr rtlCol="0"/>
          <a:lstStyle/>
          <a:p>
            <a:pPr rtl="0"/>
            <a:endParaRPr lang="da-DK"/>
          </a:p>
        </p:txBody>
      </p:sp>
    </p:spTree>
    <p:extLst>
      <p:ext uri="{BB962C8B-B14F-4D97-AF65-F5344CB8AC3E}">
        <p14:creationId xmlns:p14="http://schemas.microsoft.com/office/powerpoint/2010/main" val="365967219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96" y="315913"/>
            <a:ext cx="11560010" cy="6220354"/>
          </a:xfrm>
        </p:spPr>
        <p:txBody>
          <a:bodyPr rtlCol="0"/>
          <a:lstStyle>
            <a:lvl1pPr marL="0" indent="0">
              <a:buFontTx/>
              <a:buNone/>
              <a:defRPr b="0"/>
            </a:lvl1pPr>
          </a:lstStyle>
          <a:p>
            <a:pPr rtl="0"/>
            <a:r>
              <a:rPr lang="en-gb"/>
              <a:t>Click here and add image via Templafy Image Library</a:t>
            </a:r>
            <a:endParaRPr lang="da-DK"/>
          </a:p>
        </p:txBody>
      </p:sp>
      <p:sp>
        <p:nvSpPr>
          <p:cNvPr id="8" name="Slide Number Placeholder 7"/>
          <p:cNvSpPr>
            <a:spLocks noGrp="1"/>
          </p:cNvSpPr>
          <p:nvPr>
            <p:ph type="sldNum" sz="quarter" idx="14"/>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6" name="Date Placeholder 5" hidden="1"/>
          <p:cNvSpPr>
            <a:spLocks noGrp="1"/>
          </p:cNvSpPr>
          <p:nvPr>
            <p:ph type="dt" sz="half" idx="12"/>
          </p:nvPr>
        </p:nvSpPr>
        <p:spPr/>
        <p:txBody>
          <a:bodyPr rtlCol="0"/>
          <a:lstStyle/>
          <a:p>
            <a:pPr rtl="0"/>
            <a:fld id="{78417F83-4CBA-48F2-BAD0-783AE3701E32}" type="datetimeFigureOut">
              <a:rPr lang="da-DK" smtClean="0"/>
              <a:pPr rtl="0"/>
              <a:t>25.06.2026</a:t>
            </a:fld>
            <a:r>
              <a:rPr lang="en-gb"/>
              <a:t>03-09-2019</a:t>
            </a:r>
          </a:p>
        </p:txBody>
      </p:sp>
      <p:sp>
        <p:nvSpPr>
          <p:cNvPr id="7" name="Footer Placeholder 6" hidden="1"/>
          <p:cNvSpPr>
            <a:spLocks noGrp="1"/>
          </p:cNvSpPr>
          <p:nvPr>
            <p:ph type="ftr" sz="quarter" idx="13"/>
          </p:nvPr>
        </p:nvSpPr>
        <p:spPr/>
        <p:txBody>
          <a:bodyPr rtlCol="0"/>
          <a:lstStyle/>
          <a:p>
            <a:pPr rtl="0"/>
            <a:endParaRPr lang="da-DK"/>
          </a:p>
        </p:txBody>
      </p:sp>
    </p:spTree>
    <p:extLst>
      <p:ext uri="{BB962C8B-B14F-4D97-AF65-F5344CB8AC3E}">
        <p14:creationId xmlns:p14="http://schemas.microsoft.com/office/powerpoint/2010/main" val="185699265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6" name="Date Placeholder 5" hidden="1"/>
          <p:cNvSpPr>
            <a:spLocks noGrp="1"/>
          </p:cNvSpPr>
          <p:nvPr>
            <p:ph type="dt" sz="half" idx="13"/>
          </p:nvPr>
        </p:nvSpPr>
        <p:spPr/>
        <p:txBody>
          <a:bodyPr rtlCol="0"/>
          <a:lstStyle/>
          <a:p>
            <a:pPr rtl="0"/>
            <a:fld id="{78417F83-4CBA-48F2-BAD0-783AE3701E32}" type="datetimeFigureOut">
              <a:rPr lang="da-DK" smtClean="0"/>
              <a:pPr rtl="0"/>
              <a:t>25.06.2026</a:t>
            </a:fld>
            <a:r>
              <a:rPr lang="en-gb"/>
              <a:t>03-09-2019</a:t>
            </a:r>
          </a:p>
        </p:txBody>
      </p:sp>
      <p:sp>
        <p:nvSpPr>
          <p:cNvPr id="8" name="Footer Placeholder 7" hidden="1"/>
          <p:cNvSpPr>
            <a:spLocks noGrp="1"/>
          </p:cNvSpPr>
          <p:nvPr>
            <p:ph type="ftr" sz="quarter" idx="14"/>
          </p:nvPr>
        </p:nvSpPr>
        <p:spPr/>
        <p:txBody>
          <a:bodyPr rtlCol="0"/>
          <a:lstStyle/>
          <a:p>
            <a:pPr rtl="0"/>
            <a:endParaRPr lang="da-DK"/>
          </a:p>
        </p:txBody>
      </p:sp>
      <p:sp>
        <p:nvSpPr>
          <p:cNvPr id="11" name="Text Placeholder 61"/>
          <p:cNvSpPr>
            <a:spLocks noGrp="1"/>
          </p:cNvSpPr>
          <p:nvPr>
            <p:ph type="body" sz="quarter" idx="16" hasCustomPrompt="1"/>
          </p:nvPr>
        </p:nvSpPr>
        <p:spPr>
          <a:xfrm>
            <a:off x="1846421" y="1412776"/>
            <a:ext cx="8499157" cy="3744416"/>
          </a:xfrm>
        </p:spPr>
        <p:txBody>
          <a:bodyPr rtlCol="0"/>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rtl="0"/>
            <a:r>
              <a:rPr lang="en-gb"/>
              <a:t>Click to add Quote text, for next level ENTER and TAB</a:t>
            </a:r>
            <a:endParaRPr lang="da-DK"/>
          </a:p>
          <a:p>
            <a:pPr lvl="1" rtl="0"/>
            <a:r>
              <a:rPr lang="en-gb"/>
              <a:t>Second level</a:t>
            </a:r>
            <a:endParaRPr lang="da-DK"/>
          </a:p>
          <a:p>
            <a:pPr lvl="2" rtl="0"/>
            <a:endParaRPr lang="da-DK"/>
          </a:p>
        </p:txBody>
      </p:sp>
    </p:spTree>
    <p:extLst>
      <p:ext uri="{BB962C8B-B14F-4D97-AF65-F5344CB8AC3E}">
        <p14:creationId xmlns:p14="http://schemas.microsoft.com/office/powerpoint/2010/main" val="188173315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5" name="Title 1"/>
          <p:cNvSpPr>
            <a:spLocks noGrp="1"/>
          </p:cNvSpPr>
          <p:nvPr>
            <p:ph type="title"/>
          </p:nvPr>
        </p:nvSpPr>
        <p:spPr>
          <a:xfrm>
            <a:off x="315995" y="230400"/>
            <a:ext cx="11566212" cy="752400"/>
          </a:xfrm>
        </p:spPr>
        <p:txBody>
          <a:bodyPr rtlCol="0" anchor="t" anchorCtr="0"/>
          <a:lstStyle/>
          <a:p>
            <a:pPr rtl="0"/>
            <a:r>
              <a:rPr lang="en-gb"/>
              <a:t>Click to edit Master title style</a:t>
            </a:r>
            <a:endParaRPr lang="da-DK"/>
          </a:p>
        </p:txBody>
      </p:sp>
      <p:sp>
        <p:nvSpPr>
          <p:cNvPr id="7" name="Text Placeholder 2"/>
          <p:cNvSpPr>
            <a:spLocks noGrp="1"/>
          </p:cNvSpPr>
          <p:nvPr>
            <p:ph type="body" sz="quarter" idx="11" hasCustomPrompt="1"/>
          </p:nvPr>
        </p:nvSpPr>
        <p:spPr>
          <a:xfrm>
            <a:off x="2998849" y="1853461"/>
            <a:ext cx="6266328" cy="2725288"/>
          </a:xfrm>
        </p:spPr>
        <p:txBody>
          <a:bodyPr rtlCol="0"/>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rtl="0"/>
            <a:r>
              <a:rPr lang="en-gb"/>
              <a:t>Click to add Quote text, for next level ENTER and TAB</a:t>
            </a:r>
            <a:endParaRPr lang="da-DK"/>
          </a:p>
          <a:p>
            <a:pPr lvl="1" rtl="0"/>
            <a:r>
              <a:rPr lang="en-gb"/>
              <a:t>Second level</a:t>
            </a:r>
            <a:endParaRPr lang="da-DK"/>
          </a:p>
        </p:txBody>
      </p:sp>
      <p:sp>
        <p:nvSpPr>
          <p:cNvPr id="11" name="Slide Number Placeholder 10"/>
          <p:cNvSpPr>
            <a:spLocks noGrp="1"/>
          </p:cNvSpPr>
          <p:nvPr>
            <p:ph type="sldNum" sz="quarter" idx="15"/>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6" name="Date Placeholder 5" hidden="1"/>
          <p:cNvSpPr>
            <a:spLocks noGrp="1"/>
          </p:cNvSpPr>
          <p:nvPr>
            <p:ph type="dt" sz="half" idx="13"/>
          </p:nvPr>
        </p:nvSpPr>
        <p:spPr/>
        <p:txBody>
          <a:bodyPr rtlCol="0"/>
          <a:lstStyle/>
          <a:p>
            <a:pPr rtl="0"/>
            <a:fld id="{78417F83-4CBA-48F2-BAD0-783AE3701E32}" type="datetimeFigureOut">
              <a:rPr lang="da-DK" smtClean="0"/>
              <a:pPr rtl="0"/>
              <a:t>25.06.2026</a:t>
            </a:fld>
            <a:r>
              <a:rPr lang="en-gb"/>
              <a:t>03-09-2019</a:t>
            </a:r>
          </a:p>
        </p:txBody>
      </p:sp>
      <p:sp>
        <p:nvSpPr>
          <p:cNvPr id="10" name="Footer Placeholder 9" hidden="1"/>
          <p:cNvSpPr>
            <a:spLocks noGrp="1"/>
          </p:cNvSpPr>
          <p:nvPr>
            <p:ph type="ftr" sz="quarter" idx="14"/>
          </p:nvPr>
        </p:nvSpPr>
        <p:spPr/>
        <p:txBody>
          <a:bodyPr rtlCol="0"/>
          <a:lstStyle/>
          <a:p>
            <a:pPr rtl="0"/>
            <a:endParaRPr lang="da-DK"/>
          </a:p>
        </p:txBody>
      </p:sp>
    </p:spTree>
    <p:extLst>
      <p:ext uri="{BB962C8B-B14F-4D97-AF65-F5344CB8AC3E}">
        <p14:creationId xmlns:p14="http://schemas.microsoft.com/office/powerpoint/2010/main" val="25350190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98" y="328612"/>
            <a:ext cx="11553659" cy="6213475"/>
          </a:xfrm>
        </p:spPr>
        <p:txBody>
          <a:bodyPr rtlCol="0"/>
          <a:lstStyle/>
          <a:p>
            <a:pPr lvl="0" rtl="0"/>
            <a:r>
              <a:rPr lang="en-gb"/>
              <a:t>Click to edit Master text styles</a:t>
            </a:r>
            <a:endParaRPr lang="da-DK"/>
          </a:p>
          <a:p>
            <a:pPr lvl="1" rtl="0"/>
            <a:r>
              <a:rPr lang="en-gb"/>
              <a:t>Second level</a:t>
            </a:r>
            <a:endParaRPr lang="da-DK"/>
          </a:p>
          <a:p>
            <a:pPr lvl="2" rtl="0"/>
            <a:r>
              <a:rPr lang="en-gb"/>
              <a:t>Third level</a:t>
            </a:r>
            <a:endParaRPr lang="da-DK"/>
          </a:p>
          <a:p>
            <a:pPr lvl="3" rtl="0"/>
            <a:r>
              <a:rPr lang="en-gb"/>
              <a:t>Fourth level</a:t>
            </a:r>
            <a:endParaRPr lang="da-DK"/>
          </a:p>
          <a:p>
            <a:pPr lvl="4" rtl="0"/>
            <a:r>
              <a:rPr lang="en-gb"/>
              <a:t>Fifth level</a:t>
            </a:r>
            <a:endParaRPr lang="da-DK"/>
          </a:p>
        </p:txBody>
      </p:sp>
      <p:sp>
        <p:nvSpPr>
          <p:cNvPr id="8" name="Slide Number Placeholder 7"/>
          <p:cNvSpPr>
            <a:spLocks noGrp="1"/>
          </p:cNvSpPr>
          <p:nvPr>
            <p:ph type="sldNum" sz="quarter" idx="15"/>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6" name="Date Placeholder 5" hidden="1"/>
          <p:cNvSpPr>
            <a:spLocks noGrp="1"/>
          </p:cNvSpPr>
          <p:nvPr>
            <p:ph type="dt" sz="half" idx="13"/>
          </p:nvPr>
        </p:nvSpPr>
        <p:spPr/>
        <p:txBody>
          <a:bodyPr rtlCol="0"/>
          <a:lstStyle/>
          <a:p>
            <a:pPr rtl="0"/>
            <a:fld id="{78417F83-4CBA-48F2-BAD0-783AE3701E32}" type="datetimeFigureOut">
              <a:rPr lang="da-DK" smtClean="0"/>
              <a:pPr rtl="0"/>
              <a:t>25.06.2026</a:t>
            </a:fld>
            <a:r>
              <a:rPr lang="en-gb"/>
              <a:t>03-09-2019</a:t>
            </a:r>
          </a:p>
        </p:txBody>
      </p:sp>
      <p:sp>
        <p:nvSpPr>
          <p:cNvPr id="7" name="Footer Placeholder 6" hidden="1"/>
          <p:cNvSpPr>
            <a:spLocks noGrp="1"/>
          </p:cNvSpPr>
          <p:nvPr>
            <p:ph type="ftr" sz="quarter" idx="14"/>
          </p:nvPr>
        </p:nvSpPr>
        <p:spPr/>
        <p:txBody>
          <a:bodyPr rtlCol="0"/>
          <a:lstStyle/>
          <a:p>
            <a:pPr rtl="0"/>
            <a:endParaRPr lang="da-DK"/>
          </a:p>
        </p:txBody>
      </p:sp>
    </p:spTree>
    <p:extLst>
      <p:ext uri="{BB962C8B-B14F-4D97-AF65-F5344CB8AC3E}">
        <p14:creationId xmlns:p14="http://schemas.microsoft.com/office/powerpoint/2010/main" val="399266687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a:t>Click to edit Master title style</a:t>
            </a:r>
            <a:endParaRPr lang="da-DK"/>
          </a:p>
        </p:txBody>
      </p:sp>
      <p:sp>
        <p:nvSpPr>
          <p:cNvPr id="6" name="TextBox 5"/>
          <p:cNvSpPr txBox="1"/>
          <p:nvPr userDrawn="1"/>
        </p:nvSpPr>
        <p:spPr>
          <a:xfrm>
            <a:off x="-2160917" y="1022477"/>
            <a:ext cx="2013173" cy="473425"/>
          </a:xfrm>
          <a:prstGeom prst="rect">
            <a:avLst/>
          </a:prstGeom>
          <a:noFill/>
        </p:spPr>
        <p:txBody>
          <a:bodyPr wrap="square" lIns="0" tIns="0" rIns="0" bIns="0" rtlCol="0">
            <a:noAutofit/>
          </a:bodyPr>
          <a:lstStyle/>
          <a:p>
            <a:pPr algn="r" rtl="0">
              <a:lnSpc>
                <a:spcPct val="100000"/>
              </a:lnSpc>
            </a:pPr>
            <a:r>
              <a:rPr lang="en-gb"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en-gb" sz="1000" noProof="1">
                <a:solidFill>
                  <a:schemeClr val="tx1">
                    <a:lumMod val="75000"/>
                    <a:lumOff val="25000"/>
                  </a:schemeClr>
                </a:solidFill>
              </a:rPr>
              <a:t>til AU Passata Light</a:t>
            </a:r>
            <a:endParaRPr lang="da-DK" sz="4799"/>
          </a:p>
        </p:txBody>
      </p:sp>
      <p:sp>
        <p:nvSpPr>
          <p:cNvPr id="9" name="Slide Number Placeholder 8"/>
          <p:cNvSpPr>
            <a:spLocks noGrp="1"/>
          </p:cNvSpPr>
          <p:nvPr>
            <p:ph type="sldNum" sz="quarter" idx="12"/>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7" name="Date Placeholder 6"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8" name="Footer Placeholder 7" hidden="1"/>
          <p:cNvSpPr>
            <a:spLocks noGrp="1"/>
          </p:cNvSpPr>
          <p:nvPr>
            <p:ph type="ftr" sz="quarter" idx="11"/>
          </p:nvPr>
        </p:nvSpPr>
        <p:spPr/>
        <p:txBody>
          <a:bodyPr rtlCol="0"/>
          <a:lstStyle/>
          <a:p>
            <a:pPr rtl="0"/>
            <a:endParaRPr lang="da-DK"/>
          </a:p>
        </p:txBody>
      </p:sp>
    </p:spTree>
    <p:extLst>
      <p:ext uri="{BB962C8B-B14F-4D97-AF65-F5344CB8AC3E}">
        <p14:creationId xmlns:p14="http://schemas.microsoft.com/office/powerpoint/2010/main" val="1692699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6019" y="1340768"/>
            <a:ext cx="1224455"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err="1">
              <a:ln>
                <a:noFill/>
              </a:ln>
              <a:solidFill>
                <a:schemeClr val="bg1"/>
              </a:solidFill>
              <a:effectLst/>
              <a:latin typeface="AU Passata" pitchFamily="34" charset="0"/>
            </a:endParaRPr>
          </a:p>
        </p:txBody>
      </p:sp>
      <p:sp>
        <p:nvSpPr>
          <p:cNvPr id="5" name="Slide Number Placeholder 4"/>
          <p:cNvSpPr>
            <a:spLocks noGrp="1"/>
          </p:cNvSpPr>
          <p:nvPr>
            <p:ph type="sldNum" sz="quarter" idx="12"/>
          </p:nvPr>
        </p:nvSpPr>
        <p:spPr>
          <a:xfrm>
            <a:off x="11811068" y="6581497"/>
            <a:ext cx="252066" cy="153888"/>
          </a:xfrm>
          <a:prstGeom prst="rect">
            <a:avLst/>
          </a:prstGeom>
        </p:spPr>
        <p:txBody>
          <a:bodyPr rtlCol="0"/>
          <a:lstStyle/>
          <a:p>
            <a:pPr rtl="0">
              <a:defRPr/>
            </a:pPr>
            <a:fld id="{E90C1E0A-682D-40DC-B1EA-26C007FDC330}" type="slidenum">
              <a:rPr lang="da-DK" smtClean="0"/>
              <a:pPr rtl="0">
                <a:defRPr/>
              </a:pPr>
              <a:t>‹#›</a:t>
            </a:fld>
            <a:endParaRPr lang="da-DK"/>
          </a:p>
        </p:txBody>
      </p:sp>
      <p:sp>
        <p:nvSpPr>
          <p:cNvPr id="2" name="Date Placeholder 1"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4" name="Footer Placeholder 3" hidden="1"/>
          <p:cNvSpPr>
            <a:spLocks noGrp="1"/>
          </p:cNvSpPr>
          <p:nvPr>
            <p:ph type="ftr" sz="quarter" idx="11"/>
          </p:nvPr>
        </p:nvSpPr>
        <p:spPr/>
        <p:txBody>
          <a:bodyPr rtlCol="0"/>
          <a:lstStyle/>
          <a:p>
            <a:pPr rtl="0"/>
            <a:endParaRPr lang="da-DK"/>
          </a:p>
        </p:txBody>
      </p:sp>
    </p:spTree>
    <p:extLst>
      <p:ext uri="{BB962C8B-B14F-4D97-AF65-F5344CB8AC3E}">
        <p14:creationId xmlns:p14="http://schemas.microsoft.com/office/powerpoint/2010/main" val="160590251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End slide Logo">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p:txBody>
      </p:sp>
      <p:pic>
        <p:nvPicPr>
          <p:cNvPr id="6" name="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830034" y="2163364"/>
            <a:ext cx="2531931" cy="2531272"/>
          </a:xfrm>
          <a:prstGeom prst="rect">
            <a:avLst/>
          </a:prstGeom>
        </p:spPr>
      </p:pic>
      <p:sp>
        <p:nvSpPr>
          <p:cNvPr id="5" name="Date Placeholder 4" hidden="1"/>
          <p:cNvSpPr>
            <a:spLocks noGrp="1"/>
          </p:cNvSpPr>
          <p:nvPr>
            <p:ph type="dt" sz="half" idx="10"/>
          </p:nvPr>
        </p:nvSpPr>
        <p:spPr/>
        <p:txBody>
          <a:bodyPr rtlCol="0"/>
          <a:lstStyle/>
          <a:p>
            <a:pPr rtl="0"/>
            <a:fld id="{78417F83-4CBA-48F2-BAD0-783AE3701E32}" type="datetimeFigureOut">
              <a:rPr lang="da-DK" smtClean="0"/>
              <a:pPr rtl="0"/>
              <a:t>25.06.2026</a:t>
            </a:fld>
            <a:r>
              <a:rPr lang="en-gb"/>
              <a:t>03-09-2019</a:t>
            </a:r>
          </a:p>
        </p:txBody>
      </p:sp>
      <p:sp>
        <p:nvSpPr>
          <p:cNvPr id="7" name="Footer Placeholder 6" hidden="1"/>
          <p:cNvSpPr>
            <a:spLocks noGrp="1"/>
          </p:cNvSpPr>
          <p:nvPr>
            <p:ph type="ftr" sz="quarter" idx="11"/>
          </p:nvPr>
        </p:nvSpPr>
        <p:spPr/>
        <p:txBody>
          <a:bodyPr rtlCol="0"/>
          <a:lstStyle/>
          <a:p>
            <a:pPr rtl="0"/>
            <a:endParaRPr lang="da-DK"/>
          </a:p>
        </p:txBody>
      </p:sp>
      <p:sp>
        <p:nvSpPr>
          <p:cNvPr id="9" name="Slide Number Placeholder 8" hidden="1"/>
          <p:cNvSpPr>
            <a:spLocks noGrp="1"/>
          </p:cNvSpPr>
          <p:nvPr>
            <p:ph type="sldNum" sz="quarter" idx="12"/>
          </p:nvPr>
        </p:nvSpPr>
        <p:spPr>
          <a:xfrm>
            <a:off x="0" y="7020001"/>
            <a:ext cx="0" cy="461665"/>
          </a:xfrm>
          <a:prstGeom prst="rect">
            <a:avLst/>
          </a:prstGeom>
        </p:spPr>
        <p:txBody>
          <a:bodyPr rtlCol="0"/>
          <a:lstStyle>
            <a:lvl1pPr>
              <a:defRPr sz="100">
                <a:noFill/>
              </a:defRPr>
            </a:lvl1pPr>
          </a:lstStyle>
          <a:p>
            <a:pPr rtl="0">
              <a:defRPr/>
            </a:pPr>
            <a:fld id="{E90C1E0A-682D-40DC-B1EA-26C007FDC330}" type="slidenum">
              <a:rPr lang="da-DK" smtClean="0"/>
              <a:pPr rtl="0">
                <a:defRPr/>
              </a:pPr>
              <a:t>‹#›</a:t>
            </a:fld>
            <a:endParaRPr lang="da-DK"/>
          </a:p>
        </p:txBody>
      </p:sp>
    </p:spTree>
    <p:extLst>
      <p:ext uri="{BB962C8B-B14F-4D97-AF65-F5344CB8AC3E}">
        <p14:creationId xmlns:p14="http://schemas.microsoft.com/office/powerpoint/2010/main" val="1714323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16"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p:txBody>
      </p:sp>
      <p:sp>
        <p:nvSpPr>
          <p:cNvPr id="34" name="Pladsholder til tekst 2"/>
          <p:cNvSpPr txBox="1">
            <a:spLocks/>
          </p:cNvSpPr>
          <p:nvPr userDrawn="1"/>
        </p:nvSpPr>
        <p:spPr>
          <a:xfrm>
            <a:off x="1091198" y="2098690"/>
            <a:ext cx="12748736" cy="1329861"/>
          </a:xfrm>
          <a:prstGeom prst="rect">
            <a:avLst/>
          </a:prstGeom>
        </p:spPr>
        <p:txBody>
          <a:bodyPr wrap="square" lIns="0" tIns="0" rIns="0" bIns="21600" rtlCol="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rtl="0">
              <a:lnSpc>
                <a:spcPct val="85000"/>
              </a:lnSpc>
            </a:pPr>
            <a:r>
              <a:rPr lang="en-gb" sz="10000" kern="0">
                <a:solidFill>
                  <a:schemeClr val="accent6"/>
                </a:solidFill>
                <a:latin typeface="AU Peto" panose="040C0B07020602020301" pitchFamily="82" charset="0"/>
              </a:rPr>
              <a:t>Aarhus</a:t>
            </a:r>
            <a:endParaRPr lang="da-DK" sz="2200"/>
          </a:p>
        </p:txBody>
      </p:sp>
      <p:sp>
        <p:nvSpPr>
          <p:cNvPr id="6" name="Pladsholder til tekst 2"/>
          <p:cNvSpPr txBox="1">
            <a:spLocks/>
          </p:cNvSpPr>
          <p:nvPr userDrawn="1"/>
        </p:nvSpPr>
        <p:spPr>
          <a:xfrm>
            <a:off x="7441478" y="2093601"/>
            <a:ext cx="4357619" cy="1329861"/>
          </a:xfrm>
          <a:prstGeom prst="rect">
            <a:avLst/>
          </a:prstGeom>
        </p:spPr>
        <p:txBody>
          <a:bodyPr wrap="square" lIns="0" tIns="0" rIns="0" bIns="21600" rtlCol="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rtl="0">
              <a:lnSpc>
                <a:spcPct val="85000"/>
              </a:lnSpc>
            </a:pPr>
            <a:r>
              <a:rPr lang="en-gb" sz="10000" kern="0">
                <a:solidFill>
                  <a:schemeClr val="bg1"/>
                </a:solidFill>
                <a:latin typeface="AU Peto" panose="040C0B07020602020301" pitchFamily="82" charset="0"/>
              </a:rPr>
              <a:t>uni</a:t>
            </a:r>
            <a:endParaRPr lang="da-DK" sz="10000" kern="0">
              <a:solidFill>
                <a:schemeClr val="bg1"/>
              </a:solidFill>
              <a:latin typeface="AU Peto" panose="040C0B07020602020301" pitchFamily="82" charset="0"/>
            </a:endParaRPr>
          </a:p>
        </p:txBody>
      </p:sp>
      <p:sp>
        <p:nvSpPr>
          <p:cNvPr id="7" name="Pladsholder til tekst 2"/>
          <p:cNvSpPr txBox="1">
            <a:spLocks/>
          </p:cNvSpPr>
          <p:nvPr userDrawn="1"/>
        </p:nvSpPr>
        <p:spPr>
          <a:xfrm>
            <a:off x="1881982" y="3428551"/>
            <a:ext cx="9291452" cy="1329861"/>
          </a:xfrm>
          <a:prstGeom prst="rect">
            <a:avLst/>
          </a:prstGeom>
        </p:spPr>
        <p:txBody>
          <a:bodyPr wrap="square" lIns="0" tIns="0" rIns="0" bIns="21600" rtlCol="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gn="ctr" rtl="0">
              <a:lnSpc>
                <a:spcPct val="85000"/>
              </a:lnSpc>
            </a:pPr>
            <a:r>
              <a:rPr lang="en-gb" sz="10000" kern="0">
                <a:solidFill>
                  <a:schemeClr val="bg1"/>
                </a:solidFill>
                <a:latin typeface="AU Peto" panose="040C0B07020602020301" pitchFamily="82" charset="0"/>
              </a:rPr>
              <a:t>versiet</a:t>
            </a:r>
            <a:endParaRPr lang="da-DK" sz="10000">
              <a:solidFill>
                <a:schemeClr val="bg1"/>
              </a:solidFill>
              <a:latin typeface="AU Peto" panose="040C0B07020602020301" pitchFamily="82" charset="0"/>
            </a:endParaRPr>
          </a:p>
        </p:txBody>
      </p:sp>
      <p:sp>
        <p:nvSpPr>
          <p:cNvPr id="8" name="Date Placeholder 4" hidden="1"/>
          <p:cNvSpPr>
            <a:spLocks noGrp="1"/>
          </p:cNvSpPr>
          <p:nvPr>
            <p:ph type="dt" sz="half" idx="10"/>
          </p:nvPr>
        </p:nvSpPr>
        <p:spPr>
          <a:xfrm>
            <a:off x="0" y="7020000"/>
            <a:ext cx="0" cy="0"/>
          </a:xfrm>
        </p:spPr>
        <p:txBody>
          <a:bodyPr rtlCol="0"/>
          <a:lstStyle/>
          <a:p>
            <a:pPr rtl="0"/>
            <a:fld id="{78417F83-4CBA-48F2-BAD0-783AE3701E32}" type="datetimeFigureOut">
              <a:rPr lang="da-DK" smtClean="0"/>
              <a:pPr rtl="0"/>
              <a:t>25.06.2026</a:t>
            </a:fld>
            <a:r>
              <a:rPr lang="en-gb"/>
              <a:t>03-09-2019</a:t>
            </a:r>
          </a:p>
        </p:txBody>
      </p:sp>
      <p:sp>
        <p:nvSpPr>
          <p:cNvPr id="9" name="Footer Placeholder 6" hidden="1"/>
          <p:cNvSpPr>
            <a:spLocks noGrp="1"/>
          </p:cNvSpPr>
          <p:nvPr>
            <p:ph type="ftr" sz="quarter" idx="11"/>
          </p:nvPr>
        </p:nvSpPr>
        <p:spPr>
          <a:xfrm>
            <a:off x="0" y="7020000"/>
            <a:ext cx="0" cy="0"/>
          </a:xfrm>
        </p:spPr>
        <p:txBody>
          <a:bodyPr rtlCol="0"/>
          <a:lstStyle/>
          <a:p>
            <a:pPr rtl="0"/>
            <a:endParaRPr lang="da-DK"/>
          </a:p>
        </p:txBody>
      </p:sp>
      <p:sp>
        <p:nvSpPr>
          <p:cNvPr id="10" name="Slide Number Placeholder 8" hidden="1"/>
          <p:cNvSpPr>
            <a:spLocks noGrp="1"/>
          </p:cNvSpPr>
          <p:nvPr>
            <p:ph type="sldNum" sz="quarter" idx="12"/>
          </p:nvPr>
        </p:nvSpPr>
        <p:spPr>
          <a:xfrm>
            <a:off x="0" y="7020001"/>
            <a:ext cx="0" cy="461665"/>
          </a:xfrm>
          <a:prstGeom prst="rect">
            <a:avLst/>
          </a:prstGeom>
        </p:spPr>
        <p:txBody>
          <a:bodyPr rtlCol="0"/>
          <a:lstStyle>
            <a:lvl1pPr>
              <a:defRPr sz="100">
                <a:noFill/>
              </a:defRPr>
            </a:lvl1pPr>
          </a:lstStyle>
          <a:p>
            <a:pPr rtl="0">
              <a:defRPr/>
            </a:pPr>
            <a:fld id="{E90C1E0A-682D-40DC-B1EA-26C007FDC330}" type="slidenum">
              <a:rPr lang="da-DK" smtClean="0"/>
              <a:pPr rtl="0">
                <a:defRPr/>
              </a:pPr>
              <a:t>‹#›</a:t>
            </a:fld>
            <a:endParaRPr lang="da-DK"/>
          </a:p>
        </p:txBody>
      </p:sp>
    </p:spTree>
    <p:extLst>
      <p:ext uri="{BB962C8B-B14F-4D97-AF65-F5344CB8AC3E}">
        <p14:creationId xmlns:p14="http://schemas.microsoft.com/office/powerpoint/2010/main" val="377528776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4E381-889F-4710-85B3-7B3638FDBE4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574F7CD-CB2D-470B-9D2B-1A5A3FE86870}"/>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44F6A63-8CDC-4415-9052-AC8B6EBAEA17}"/>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FF9361D5-9C30-4938-BFAC-12080614E52B}"/>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6" name="Pladsholder til sidefod 5">
            <a:extLst>
              <a:ext uri="{FF2B5EF4-FFF2-40B4-BE49-F238E27FC236}">
                <a16:creationId xmlns:a16="http://schemas.microsoft.com/office/drawing/2014/main" id="{301173BE-7247-48EF-8A35-31D9C0175CE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318E4D1-E73D-4C45-AB92-8946EA0748BA}"/>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10348723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 slide Aarhus Universitet">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a:p>
        </p:txBody>
      </p:sp>
      <p:sp>
        <p:nvSpPr>
          <p:cNvPr id="5" name="LAN_AUWBreak"/>
          <p:cNvSpPr/>
          <p:nvPr userDrawn="1"/>
        </p:nvSpPr>
        <p:spPr bwMode="auto">
          <a:xfrm>
            <a:off x="6024182" y="2804401"/>
            <a:ext cx="2913416" cy="1293389"/>
          </a:xfrm>
          <a:prstGeom prst="rect">
            <a:avLst/>
          </a:prstGeom>
          <a:noFill/>
          <a:ln w="1778" cap="flat" cmpd="sng" algn="ctr">
            <a:noFill/>
            <a:prstDash val="solid"/>
            <a:round/>
            <a:headEnd type="none" w="med" len="med"/>
            <a:tailEnd type="none" w="med" len="med"/>
          </a:ln>
          <a:effectLst/>
        </p:spPr>
        <p:txBody>
          <a:bodyPr vert="horz" wrap="none" lIns="0" tIns="183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4000" b="0" i="0" u="none" strike="noStrike" cap="all" normalizeH="0" noProof="1">
                <a:ln>
                  <a:noFill/>
                </a:ln>
                <a:solidFill>
                  <a:schemeClr val="bg1"/>
                </a:solidFill>
                <a:effectLst/>
                <a:latin typeface="AU Passata" pitchFamily="34" charset="0"/>
              </a:rPr>
              <a:t>Aarhus 
Universitet</a:t>
            </a:r>
          </a:p>
        </p:txBody>
      </p:sp>
      <p:pic>
        <p:nvPicPr>
          <p:cNvPr id="6" name="Logo whit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9133" y="2864711"/>
            <a:ext cx="2228980" cy="1116990"/>
          </a:xfrm>
          <a:prstGeom prst="rect">
            <a:avLst/>
          </a:prstGeom>
        </p:spPr>
      </p:pic>
      <p:sp>
        <p:nvSpPr>
          <p:cNvPr id="7" name="Date Placeholder 4" hidden="1"/>
          <p:cNvSpPr>
            <a:spLocks noGrp="1"/>
          </p:cNvSpPr>
          <p:nvPr>
            <p:ph type="dt" sz="half" idx="10"/>
          </p:nvPr>
        </p:nvSpPr>
        <p:spPr>
          <a:xfrm>
            <a:off x="0" y="7020000"/>
            <a:ext cx="0" cy="0"/>
          </a:xfrm>
        </p:spPr>
        <p:txBody>
          <a:bodyPr rtlCol="0"/>
          <a:lstStyle/>
          <a:p>
            <a:pPr rtl="0"/>
            <a:fld id="{78417F83-4CBA-48F2-BAD0-783AE3701E32}" type="datetimeFigureOut">
              <a:rPr lang="da-DK" smtClean="0"/>
              <a:pPr rtl="0"/>
              <a:t>25.06.2026</a:t>
            </a:fld>
            <a:r>
              <a:rPr lang="en-gb"/>
              <a:t>03-09-2019</a:t>
            </a:r>
          </a:p>
        </p:txBody>
      </p:sp>
      <p:sp>
        <p:nvSpPr>
          <p:cNvPr id="9" name="Footer Placeholder 6" hidden="1"/>
          <p:cNvSpPr>
            <a:spLocks noGrp="1"/>
          </p:cNvSpPr>
          <p:nvPr>
            <p:ph type="ftr" sz="quarter" idx="11"/>
          </p:nvPr>
        </p:nvSpPr>
        <p:spPr>
          <a:xfrm>
            <a:off x="0" y="7020000"/>
            <a:ext cx="0" cy="0"/>
          </a:xfrm>
        </p:spPr>
        <p:txBody>
          <a:bodyPr rtlCol="0"/>
          <a:lstStyle/>
          <a:p>
            <a:pPr rtl="0"/>
            <a:endParaRPr lang="da-DK"/>
          </a:p>
        </p:txBody>
      </p:sp>
      <p:sp>
        <p:nvSpPr>
          <p:cNvPr id="10" name="Slide Number Placeholder 8" hidden="1"/>
          <p:cNvSpPr>
            <a:spLocks noGrp="1"/>
          </p:cNvSpPr>
          <p:nvPr>
            <p:ph type="sldNum" sz="quarter" idx="12"/>
          </p:nvPr>
        </p:nvSpPr>
        <p:spPr>
          <a:xfrm>
            <a:off x="0" y="7020001"/>
            <a:ext cx="0" cy="461665"/>
          </a:xfrm>
          <a:prstGeom prst="rect">
            <a:avLst/>
          </a:prstGeom>
        </p:spPr>
        <p:txBody>
          <a:bodyPr rtlCol="0"/>
          <a:lstStyle>
            <a:lvl1pPr>
              <a:defRPr sz="100">
                <a:noFill/>
              </a:defRPr>
            </a:lvl1pPr>
          </a:lstStyle>
          <a:p>
            <a:pPr rtl="0">
              <a:defRPr/>
            </a:pPr>
            <a:fld id="{E90C1E0A-682D-40DC-B1EA-26C007FDC330}" type="slidenum">
              <a:rPr lang="da-DK" smtClean="0"/>
              <a:pPr rtl="0">
                <a:defRPr/>
              </a:pPr>
              <a:t>‹#›</a:t>
            </a:fld>
            <a:endParaRPr lang="da-DK"/>
          </a:p>
        </p:txBody>
      </p:sp>
    </p:spTree>
    <p:extLst>
      <p:ext uri="{BB962C8B-B14F-4D97-AF65-F5344CB8AC3E}">
        <p14:creationId xmlns:p14="http://schemas.microsoft.com/office/powerpoint/2010/main" val="125593360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EogI_Blank">
    <p:bg>
      <p:bgPr>
        <a:solidFill>
          <a:srgbClr val="0024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2794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
        <p:nvSpPr>
          <p:cNvPr id="2" name="Date Placeholder 1"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pic>
        <p:nvPicPr>
          <p:cNvPr id="22" name="Farvet baggrund">
            <a:extLst>
              <a:ext uri="{FF2B5EF4-FFF2-40B4-BE49-F238E27FC236}">
                <a16:creationId xmlns:a16="http://schemas.microsoft.com/office/drawing/2014/main" id="{A6398F7A-780D-FB46-802C-7D04E493F776}"/>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a:solidFill>
            <a:schemeClr val="tx2"/>
          </a:solidFill>
        </p:spPr>
      </p:pic>
      <p:sp>
        <p:nvSpPr>
          <p:cNvPr id="34" name="Date_DateCustomA">
            <a:extLst>
              <a:ext uri="{FF2B5EF4-FFF2-40B4-BE49-F238E27FC236}">
                <a16:creationId xmlns:a16="http://schemas.microsoft.com/office/drawing/2014/main" id="{70ABE0A3-E009-904F-B8BC-6589B2DECB1E}"/>
              </a:ext>
            </a:extLst>
          </p:cNvPr>
          <p:cNvSpPr txBox="1">
            <a:spLocks noChangeArrowheads="1"/>
          </p:cNvSpPr>
          <p:nvPr userDrawn="1"/>
        </p:nvSpPr>
        <p:spPr bwMode="auto">
          <a:xfrm>
            <a:off x="3679514" y="5997600"/>
            <a:ext cx="2272432" cy="582176"/>
          </a:xfrm>
          <a:prstGeom prst="rect">
            <a:avLst/>
          </a:prstGeom>
          <a:noFill/>
          <a:ln w="1778" algn="ctr">
            <a:noFill/>
            <a:miter lim="800000"/>
            <a:headEnd/>
            <a:tailEnd/>
          </a:ln>
          <a:effectLst/>
        </p:spPr>
        <p:txBody>
          <a:bodyPr wrap="square" lIns="0" tIns="475200" rIns="0" bIns="0" rtlCol="0" anchor="t" anchorCtr="0">
            <a:spAutoFit/>
          </a:bodyPr>
          <a:lstStyle/>
          <a:p>
            <a:pPr algn="r" rtl="0">
              <a:lnSpc>
                <a:spcPct val="95000"/>
              </a:lnSpc>
              <a:defRPr/>
            </a:pPr>
            <a:r>
              <a:rPr lang="en-gb" sz="700" b="0" cap="all" dirty="0">
                <a:solidFill>
                  <a:schemeClr val="bg1"/>
                </a:solidFill>
                <a:latin typeface="+mn-lt"/>
              </a:rPr>
              <a:t>I</a:t>
            </a:r>
            <a:r>
              <a:rPr lang="en-GB" sz="700" b="0" cap="all" dirty="0">
                <a:solidFill>
                  <a:schemeClr val="bg1"/>
                </a:solidFill>
                <a:latin typeface="+mn-lt"/>
              </a:rPr>
              <a:t>3/12/2021</a:t>
            </a:r>
            <a:endParaRPr lang="en-gb" sz="700" b="0" cap="all" dirty="0">
              <a:solidFill>
                <a:schemeClr val="bg1"/>
              </a:solidFill>
              <a:latin typeface="+mn-lt"/>
            </a:endParaRPr>
          </a:p>
        </p:txBody>
      </p:sp>
      <p:sp>
        <p:nvSpPr>
          <p:cNvPr id="23" name="Title 1">
            <a:extLst>
              <a:ext uri="{FF2B5EF4-FFF2-40B4-BE49-F238E27FC236}">
                <a16:creationId xmlns:a16="http://schemas.microsoft.com/office/drawing/2014/main" id="{66710B79-3AA7-5C4D-A43A-51A607009A58}"/>
              </a:ext>
            </a:extLst>
          </p:cNvPr>
          <p:cNvSpPr>
            <a:spLocks noGrp="1" noChangeArrowheads="1"/>
          </p:cNvSpPr>
          <p:nvPr>
            <p:ph type="ctrTitle"/>
          </p:nvPr>
        </p:nvSpPr>
        <p:spPr>
          <a:xfrm>
            <a:off x="986095" y="2482344"/>
            <a:ext cx="10222987" cy="1661993"/>
          </a:xfrm>
          <a:prstGeom prst="rect">
            <a:avLst/>
          </a:prstGeo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US"/>
              <a:t>Click to edit Master title style</a:t>
            </a:r>
            <a:endParaRPr lang="da-DK"/>
          </a:p>
        </p:txBody>
      </p:sp>
      <p:sp>
        <p:nvSpPr>
          <p:cNvPr id="24" name="OFF_logo2Computed">
            <a:extLst>
              <a:ext uri="{FF2B5EF4-FFF2-40B4-BE49-F238E27FC236}">
                <a16:creationId xmlns:a16="http://schemas.microsoft.com/office/drawing/2014/main" id="{226F5536-7095-CD46-9648-FD160A253986}"/>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25" name="OFF_logo1Computed">
            <a:extLst>
              <a:ext uri="{FF2B5EF4-FFF2-40B4-BE49-F238E27FC236}">
                <a16:creationId xmlns:a16="http://schemas.microsoft.com/office/drawing/2014/main" id="{6FE13C56-1E44-874E-A25E-2A9045B07903}"/>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26" name="Au logo">
            <a:extLst>
              <a:ext uri="{FF2B5EF4-FFF2-40B4-BE49-F238E27FC236}">
                <a16:creationId xmlns:a16="http://schemas.microsoft.com/office/drawing/2014/main" id="{C9CBA496-92C7-2646-9D42-0B4FC1D71F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27" name="SecondaryLogo">
            <a:extLst>
              <a:ext uri="{FF2B5EF4-FFF2-40B4-BE49-F238E27FC236}">
                <a16:creationId xmlns:a16="http://schemas.microsoft.com/office/drawing/2014/main" id="{139C1479-38B4-1F44-9947-71C197AAE758}"/>
              </a:ext>
            </a:extLst>
          </p:cNvPr>
          <p:cNvPicPr>
            <a:picLocks noChangeAspect="1"/>
          </p:cNvPicPr>
          <p:nvPr userDrawn="1"/>
        </p:nvPicPr>
        <p:blipFill>
          <a:blip r:embed="rId4"/>
          <a:stretch>
            <a:fillRect/>
          </a:stretch>
        </p:blipFill>
        <p:spPr>
          <a:xfrm>
            <a:off x="10208659" y="5997600"/>
            <a:ext cx="1658669" cy="558000"/>
          </a:xfrm>
          <a:prstGeom prst="rect">
            <a:avLst/>
          </a:prstGeom>
        </p:spPr>
      </p:pic>
      <p:pic>
        <p:nvPicPr>
          <p:cNvPr id="28" name="Billede streg">
            <a:extLst>
              <a:ext uri="{FF2B5EF4-FFF2-40B4-BE49-F238E27FC236}">
                <a16:creationId xmlns:a16="http://schemas.microsoft.com/office/drawing/2014/main" id="{B8DB0A57-E011-1845-BC22-01BF9D8AE3B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074782" y="5997601"/>
            <a:ext cx="71753" cy="557999"/>
          </a:xfrm>
          <a:prstGeom prst="rect">
            <a:avLst/>
          </a:prstGeom>
        </p:spPr>
      </p:pic>
      <p:sp>
        <p:nvSpPr>
          <p:cNvPr id="29" name="Slide Number Placeholder 3">
            <a:extLst>
              <a:ext uri="{FF2B5EF4-FFF2-40B4-BE49-F238E27FC236}">
                <a16:creationId xmlns:a16="http://schemas.microsoft.com/office/drawing/2014/main" id="{C752406F-DB87-4643-A697-3685EC97252C}"/>
              </a:ext>
            </a:extLst>
          </p:cNvPr>
          <p:cNvSpPr>
            <a:spLocks noGrp="1"/>
          </p:cNvSpPr>
          <p:nvPr>
            <p:ph type="sldNum" sz="quarter" idx="12"/>
          </p:nvPr>
        </p:nvSpPr>
        <p:spPr>
          <a:xfrm>
            <a:off x="11811068" y="6581497"/>
            <a:ext cx="252066" cy="135422"/>
          </a:xfrm>
          <a:prstGeom prst="rect">
            <a:avLst/>
          </a:prstGeom>
        </p:spPr>
        <p:txBody>
          <a:bodyPr rtlCol="0"/>
          <a:lstStyle>
            <a:lvl1pPr>
              <a:defRPr>
                <a:solidFill>
                  <a:schemeClr val="bg1"/>
                </a:solidFill>
              </a:defRPr>
            </a:lvl1pPr>
          </a:lstStyle>
          <a:p>
            <a:pPr rtl="0">
              <a:defRPr/>
            </a:pPr>
            <a:fld id="{E90C1E0A-682D-40DC-B1EA-26C007FDC330}" type="slidenum">
              <a:rPr lang="da-DK" smtClean="0"/>
              <a:pPr rtl="0">
                <a:defRPr/>
              </a:pPr>
              <a:t>‹#›</a:t>
            </a:fld>
            <a:endParaRPr lang="da-DK" dirty="0"/>
          </a:p>
        </p:txBody>
      </p:sp>
      <p:sp>
        <p:nvSpPr>
          <p:cNvPr id="30" name="FLD_Event">
            <a:extLst>
              <a:ext uri="{FF2B5EF4-FFF2-40B4-BE49-F238E27FC236}">
                <a16:creationId xmlns:a16="http://schemas.microsoft.com/office/drawing/2014/main" id="{3A4F4640-D373-D74B-81F6-3717C1197625}"/>
              </a:ext>
            </a:extLst>
          </p:cNvPr>
          <p:cNvSpPr txBox="1">
            <a:spLocks noChangeArrowheads="1"/>
          </p:cNvSpPr>
          <p:nvPr userDrawn="1"/>
        </p:nvSpPr>
        <p:spPr bwMode="auto">
          <a:xfrm>
            <a:off x="3692294" y="5997600"/>
            <a:ext cx="2272432" cy="447676"/>
          </a:xfrm>
          <a:prstGeom prst="rect">
            <a:avLst/>
          </a:prstGeom>
          <a:noFill/>
          <a:ln w="1778" algn="ctr">
            <a:noFill/>
            <a:miter lim="800000"/>
            <a:headEnd/>
            <a:tailEnd/>
          </a:ln>
          <a:effectLst/>
        </p:spPr>
        <p:txBody>
          <a:bodyPr wrap="square" lIns="0" tIns="342000" rIns="0" bIns="0" rtlCol="0" anchor="t" anchorCtr="0">
            <a:spAutoFit/>
          </a:bodyPr>
          <a:lstStyle/>
          <a:p>
            <a:pPr algn="r" rtl="0">
              <a:lnSpc>
                <a:spcPct val="95000"/>
              </a:lnSpc>
              <a:defRPr/>
            </a:pPr>
            <a:r>
              <a:rPr lang="da-DK" sz="700" b="0" cap="all" dirty="0" err="1">
                <a:solidFill>
                  <a:schemeClr val="bg1"/>
                </a:solidFill>
                <a:latin typeface="+mn-lt"/>
              </a:rPr>
              <a:t>rECFA</a:t>
            </a:r>
            <a:r>
              <a:rPr lang="da-DK" sz="700" b="0" cap="all" dirty="0">
                <a:solidFill>
                  <a:schemeClr val="bg1"/>
                </a:solidFill>
                <a:latin typeface="+mn-lt"/>
              </a:rPr>
              <a:t> visit</a:t>
            </a:r>
            <a:endParaRPr lang="en-gb" sz="700" b="0" cap="all" dirty="0">
              <a:solidFill>
                <a:schemeClr val="bg1"/>
              </a:solidFill>
              <a:latin typeface="+mn-lt"/>
            </a:endParaRPr>
          </a:p>
        </p:txBody>
      </p:sp>
      <p:sp>
        <p:nvSpPr>
          <p:cNvPr id="32" name="USR_Title">
            <a:extLst>
              <a:ext uri="{FF2B5EF4-FFF2-40B4-BE49-F238E27FC236}">
                <a16:creationId xmlns:a16="http://schemas.microsoft.com/office/drawing/2014/main" id="{F65290BC-A42E-6A4A-A3BB-29BD4E9B001C}"/>
              </a:ext>
            </a:extLst>
          </p:cNvPr>
          <p:cNvSpPr txBox="1">
            <a:spLocks noChangeArrowheads="1"/>
          </p:cNvSpPr>
          <p:nvPr userDrawn="1"/>
        </p:nvSpPr>
        <p:spPr bwMode="auto">
          <a:xfrm>
            <a:off x="6240053" y="5997600"/>
            <a:ext cx="2983193" cy="582176"/>
          </a:xfrm>
          <a:prstGeom prst="rect">
            <a:avLst/>
          </a:prstGeom>
          <a:noFill/>
          <a:ln w="1778" algn="ctr">
            <a:noFill/>
            <a:miter lim="800000"/>
            <a:headEnd/>
            <a:tailEnd/>
          </a:ln>
          <a:effectLst/>
        </p:spPr>
        <p:txBody>
          <a:bodyPr lIns="0" tIns="475200" rIns="0" bIns="0" rtlCol="0" anchor="t" anchorCtr="0">
            <a:noAutofit/>
          </a:bodyPr>
          <a:lstStyle/>
          <a:p>
            <a:pPr algn="l" rtl="0">
              <a:lnSpc>
                <a:spcPct val="95000"/>
              </a:lnSpc>
              <a:defRPr/>
            </a:pPr>
            <a:r>
              <a:rPr lang="en-GB" sz="700" b="0" cap="all" dirty="0">
                <a:solidFill>
                  <a:schemeClr val="bg1"/>
                </a:solidFill>
                <a:latin typeface="+mn-lt"/>
              </a:rPr>
              <a:t>ISOLDE</a:t>
            </a:r>
            <a:endParaRPr lang="en-gb" sz="700" b="0" cap="all" dirty="0">
              <a:solidFill>
                <a:schemeClr val="bg1"/>
              </a:solidFill>
              <a:latin typeface="+mn-lt"/>
            </a:endParaRPr>
          </a:p>
        </p:txBody>
      </p:sp>
      <p:sp>
        <p:nvSpPr>
          <p:cNvPr id="31" name="USR_Name">
            <a:extLst>
              <a:ext uri="{FF2B5EF4-FFF2-40B4-BE49-F238E27FC236}">
                <a16:creationId xmlns:a16="http://schemas.microsoft.com/office/drawing/2014/main" id="{CEEC8727-FA7B-ED4E-94BB-8CE2A8CAF32E}"/>
              </a:ext>
            </a:extLst>
          </p:cNvPr>
          <p:cNvSpPr txBox="1">
            <a:spLocks noChangeArrowheads="1"/>
          </p:cNvSpPr>
          <p:nvPr userDrawn="1"/>
        </p:nvSpPr>
        <p:spPr bwMode="auto">
          <a:xfrm>
            <a:off x="6241669" y="5997600"/>
            <a:ext cx="2983193" cy="444040"/>
          </a:xfrm>
          <a:prstGeom prst="rect">
            <a:avLst/>
          </a:prstGeom>
          <a:noFill/>
          <a:ln w="1778" algn="ctr">
            <a:noFill/>
            <a:miter lim="800000"/>
            <a:headEnd/>
            <a:tailEnd/>
          </a:ln>
          <a:effectLst/>
        </p:spPr>
        <p:txBody>
          <a:bodyPr lIns="0" tIns="342000" rIns="0" bIns="0" rtlCol="0" anchor="t" anchorCtr="0">
            <a:spAutoFit/>
          </a:bodyPr>
          <a:lstStyle/>
          <a:p>
            <a:pPr algn="l" rtl="0">
              <a:lnSpc>
                <a:spcPct val="95000"/>
              </a:lnSpc>
              <a:defRPr/>
            </a:pPr>
            <a:r>
              <a:rPr lang="da-DK" sz="700" b="0" cap="all" dirty="0">
                <a:solidFill>
                  <a:schemeClr val="bg1"/>
                </a:solidFill>
                <a:latin typeface="+mn-lt"/>
              </a:rPr>
              <a:t>Hans O.U. Fynbo</a:t>
            </a:r>
            <a:endParaRPr lang="en-gb" sz="700" b="0" cap="all" dirty="0">
              <a:solidFill>
                <a:schemeClr val="bg1"/>
              </a:solidFill>
              <a:latin typeface="+mn-lt"/>
            </a:endParaRPr>
          </a:p>
        </p:txBody>
      </p:sp>
    </p:spTree>
    <p:extLst>
      <p:ext uri="{BB962C8B-B14F-4D97-AF65-F5344CB8AC3E}">
        <p14:creationId xmlns:p14="http://schemas.microsoft.com/office/powerpoint/2010/main" val="19425045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with text">
    <p:spTree>
      <p:nvGrpSpPr>
        <p:cNvPr id="1" name=""/>
        <p:cNvGrpSpPr/>
        <p:nvPr/>
      </p:nvGrpSpPr>
      <p:grpSpPr>
        <a:xfrm>
          <a:off x="0" y="0"/>
          <a:ext cx="0" cy="0"/>
          <a:chOff x="0" y="0"/>
          <a:chExt cx="0" cy="0"/>
        </a:xfrm>
      </p:grpSpPr>
      <p:sp>
        <p:nvSpPr>
          <p:cNvPr id="2" name="Date Placeholder 1" hidden="1"/>
          <p:cNvSpPr>
            <a:spLocks noGrp="1"/>
          </p:cNvSpPr>
          <p:nvPr>
            <p:ph type="dt" sz="half" idx="12"/>
          </p:nvPr>
        </p:nvSpPr>
        <p:spPr/>
        <p:txBody>
          <a:bodyPr/>
          <a:lstStyle/>
          <a:p>
            <a:fld id="{78417F83-4CBA-48F2-BAD0-783AE3701E32}" type="datetimeFigureOut">
              <a:rPr lang="da-DK" smtClean="0"/>
              <a:pPr/>
              <a:t>25.06.2026</a:t>
            </a:fld>
            <a:r>
              <a:rPr lang="da-DK" dirty="0"/>
              <a:t>03-09-2019</a:t>
            </a:r>
          </a:p>
        </p:txBody>
      </p:sp>
      <p:sp>
        <p:nvSpPr>
          <p:cNvPr id="3" name="Footer Placeholder 2" hidden="1"/>
          <p:cNvSpPr>
            <a:spLocks noGrp="1"/>
          </p:cNvSpPr>
          <p:nvPr>
            <p:ph type="ftr" sz="quarter" idx="13"/>
          </p:nvPr>
        </p:nvSpPr>
        <p:spPr/>
        <p:txBody>
          <a:bodyPr/>
          <a:lstStyle/>
          <a:p>
            <a:endParaRPr lang="da-DK" dirty="0"/>
          </a:p>
        </p:txBody>
      </p:sp>
      <p:sp>
        <p:nvSpPr>
          <p:cNvPr id="27" name="Farvet baggrund">
            <a:extLst>
              <a:ext uri="{FF2B5EF4-FFF2-40B4-BE49-F238E27FC236}">
                <a16:creationId xmlns:a16="http://schemas.microsoft.com/office/drawing/2014/main" id="{D076AAA4-4DEB-F947-BA25-8B77BB32DD16}"/>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28" name="White Top Rectangle">
            <a:extLst>
              <a:ext uri="{FF2B5EF4-FFF2-40B4-BE49-F238E27FC236}">
                <a16:creationId xmlns:a16="http://schemas.microsoft.com/office/drawing/2014/main" id="{33A6B8EB-1426-6C48-B057-FF78AB952EC0}"/>
              </a:ext>
            </a:extLst>
          </p:cNvPr>
          <p:cNvSpPr>
            <a:spLocks noChangeArrowheads="1"/>
          </p:cNvSpPr>
          <p:nvPr userDrawn="1"/>
        </p:nvSpPr>
        <p:spPr bwMode="auto">
          <a:xfrm>
            <a:off x="986095" y="3443622"/>
            <a:ext cx="648169" cy="46800"/>
          </a:xfrm>
          <a:prstGeom prst="rect">
            <a:avLst/>
          </a:prstGeom>
          <a:solidFill>
            <a:schemeClr val="bg1"/>
          </a:solidFill>
          <a:ln w="9525">
            <a:noFill/>
            <a:miter lim="800000"/>
            <a:headEnd/>
            <a:tailEnd/>
          </a:ln>
          <a:effectLst/>
        </p:spPr>
        <p:txBody>
          <a:bodyPr wrap="none" rtlCol="0" anchor="ctr"/>
          <a:lstStyle/>
          <a:p>
            <a:pPr rtl="0">
              <a:defRPr/>
            </a:pPr>
            <a:endParaRPr lang="da-DK" sz="4799" dirty="0"/>
          </a:p>
        </p:txBody>
      </p:sp>
      <p:sp>
        <p:nvSpPr>
          <p:cNvPr id="29" name="Title 1">
            <a:extLst>
              <a:ext uri="{FF2B5EF4-FFF2-40B4-BE49-F238E27FC236}">
                <a16:creationId xmlns:a16="http://schemas.microsoft.com/office/drawing/2014/main" id="{3CD680A3-6894-294C-B680-B77C14764A37}"/>
              </a:ext>
            </a:extLst>
          </p:cNvPr>
          <p:cNvSpPr>
            <a:spLocks noGrp="1" noChangeArrowheads="1"/>
          </p:cNvSpPr>
          <p:nvPr>
            <p:ph type="ctrTitle"/>
          </p:nvPr>
        </p:nvSpPr>
        <p:spPr>
          <a:xfrm>
            <a:off x="982100" y="1520316"/>
            <a:ext cx="9545793" cy="1779553"/>
          </a:xfrm>
          <a:prstGeom prst="rect">
            <a:avLst/>
          </a:prstGeom>
        </p:spPr>
        <p:txBody>
          <a:bodyPr wrap="square" rtlCol="0" anchor="b" anchorCtr="0">
            <a:noAutofit/>
          </a:bodyPr>
          <a:lstStyle>
            <a:lvl1pPr>
              <a:lnSpc>
                <a:spcPct val="90000"/>
              </a:lnSpc>
              <a:defRPr sz="6000" baseline="0">
                <a:solidFill>
                  <a:schemeClr val="bg1"/>
                </a:solidFill>
                <a:latin typeface="AU Passata Light" panose="020B0303030902030804" pitchFamily="34" charset="0"/>
              </a:defRPr>
            </a:lvl1pPr>
          </a:lstStyle>
          <a:p>
            <a:pPr rtl="0"/>
            <a:r>
              <a:rPr lang="en-US"/>
              <a:t>Click to edit Master title style</a:t>
            </a:r>
            <a:endParaRPr lang="da-DK"/>
          </a:p>
        </p:txBody>
      </p:sp>
      <p:sp>
        <p:nvSpPr>
          <p:cNvPr id="30" name="Text Placeholder 3">
            <a:extLst>
              <a:ext uri="{FF2B5EF4-FFF2-40B4-BE49-F238E27FC236}">
                <a16:creationId xmlns:a16="http://schemas.microsoft.com/office/drawing/2014/main" id="{0A72E15C-9F54-4849-BAA5-096D760AC7A9}"/>
              </a:ext>
            </a:extLst>
          </p:cNvPr>
          <p:cNvSpPr>
            <a:spLocks noGrp="1"/>
          </p:cNvSpPr>
          <p:nvPr>
            <p:ph type="body" sz="quarter" idx="11" hasCustomPrompt="1"/>
          </p:nvPr>
        </p:nvSpPr>
        <p:spPr>
          <a:xfrm>
            <a:off x="986095" y="3715432"/>
            <a:ext cx="7163077" cy="1746085"/>
          </a:xfrm>
          <a:prstGeom prst="rect">
            <a:avLst/>
          </a:prstGeom>
        </p:spPr>
        <p:txBody>
          <a:bodyPr rtlCol="0"/>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dirty="0"/>
              <a:t>Click to edit Master text styles</a:t>
            </a:r>
            <a:endParaRPr lang="da-DK" dirty="0"/>
          </a:p>
        </p:txBody>
      </p:sp>
      <p:sp>
        <p:nvSpPr>
          <p:cNvPr id="31" name="TextBox 21">
            <a:extLst>
              <a:ext uri="{FF2B5EF4-FFF2-40B4-BE49-F238E27FC236}">
                <a16:creationId xmlns:a16="http://schemas.microsoft.com/office/drawing/2014/main" id="{AA9B733F-7D88-954B-8B66-05D749864E02}"/>
              </a:ext>
            </a:extLst>
          </p:cNvPr>
          <p:cNvSpPr txBox="1"/>
          <p:nvPr userDrawn="1"/>
        </p:nvSpPr>
        <p:spPr>
          <a:xfrm>
            <a:off x="-2160917" y="2132856"/>
            <a:ext cx="2013173" cy="738664"/>
          </a:xfrm>
          <a:prstGeom prst="rect">
            <a:avLst/>
          </a:prstGeom>
          <a:noFill/>
        </p:spPr>
        <p:txBody>
          <a:bodyPr wrap="square" lIns="0" tIns="0" rIns="0" bIns="0" rtlCol="0">
            <a:noAutofit/>
          </a:bodyPr>
          <a:lstStyle/>
          <a:p>
            <a:pPr algn="r" rtl="0">
              <a:lnSpc>
                <a:spcPct val="100000"/>
              </a:lnSpc>
            </a:pPr>
            <a:r>
              <a:rPr lang="en-gb"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en-gb" sz="1000" noProof="1">
                <a:solidFill>
                  <a:schemeClr val="tx1">
                    <a:lumMod val="75000"/>
                    <a:lumOff val="25000"/>
                  </a:schemeClr>
                </a:solidFill>
              </a:rPr>
              <a:t>til AU Passata bold</a:t>
            </a:r>
            <a:endParaRPr lang="da-DK" sz="4799" dirty="0"/>
          </a:p>
        </p:txBody>
      </p:sp>
      <p:sp>
        <p:nvSpPr>
          <p:cNvPr id="32" name="OFF_logo2Computed">
            <a:extLst>
              <a:ext uri="{FF2B5EF4-FFF2-40B4-BE49-F238E27FC236}">
                <a16:creationId xmlns:a16="http://schemas.microsoft.com/office/drawing/2014/main" id="{946B6929-06F8-2346-AC74-6A6E74E628B9}"/>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pic>
        <p:nvPicPr>
          <p:cNvPr id="33" name="Billede streg">
            <a:extLst>
              <a:ext uri="{FF2B5EF4-FFF2-40B4-BE49-F238E27FC236}">
                <a16:creationId xmlns:a16="http://schemas.microsoft.com/office/drawing/2014/main" id="{1E483013-19BD-9541-B3A7-5BC3836FE5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4782" y="5997601"/>
            <a:ext cx="71753" cy="557999"/>
          </a:xfrm>
          <a:prstGeom prst="rect">
            <a:avLst/>
          </a:prstGeom>
        </p:spPr>
      </p:pic>
      <p:sp>
        <p:nvSpPr>
          <p:cNvPr id="34" name="OFF_logo2Computed">
            <a:extLst>
              <a:ext uri="{FF2B5EF4-FFF2-40B4-BE49-F238E27FC236}">
                <a16:creationId xmlns:a16="http://schemas.microsoft.com/office/drawing/2014/main" id="{2475324D-F240-C846-8B17-0EF0A4451A68}"/>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35" name="OFF_logo1Computed">
            <a:extLst>
              <a:ext uri="{FF2B5EF4-FFF2-40B4-BE49-F238E27FC236}">
                <a16:creationId xmlns:a16="http://schemas.microsoft.com/office/drawing/2014/main" id="{1762DA00-25A9-FE42-A0B2-F150ED17A89F}"/>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36" name="Au logo">
            <a:extLst>
              <a:ext uri="{FF2B5EF4-FFF2-40B4-BE49-F238E27FC236}">
                <a16:creationId xmlns:a16="http://schemas.microsoft.com/office/drawing/2014/main" id="{15F04F6D-3EC7-5F4B-A947-0345692BB8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37" name="SecondaryLogo">
            <a:extLst>
              <a:ext uri="{FF2B5EF4-FFF2-40B4-BE49-F238E27FC236}">
                <a16:creationId xmlns:a16="http://schemas.microsoft.com/office/drawing/2014/main" id="{14097B0A-77EB-4F4A-AC52-11FD3A680150}"/>
              </a:ext>
            </a:extLst>
          </p:cNvPr>
          <p:cNvPicPr>
            <a:picLocks noChangeAspect="1"/>
          </p:cNvPicPr>
          <p:nvPr userDrawn="1"/>
        </p:nvPicPr>
        <p:blipFill>
          <a:blip r:embed="rId4"/>
          <a:stretch>
            <a:fillRect/>
          </a:stretch>
        </p:blipFill>
        <p:spPr>
          <a:xfrm>
            <a:off x="10208659" y="5997600"/>
            <a:ext cx="1658669" cy="558000"/>
          </a:xfrm>
          <a:prstGeom prst="rect">
            <a:avLst/>
          </a:prstGeom>
        </p:spPr>
      </p:pic>
      <p:sp>
        <p:nvSpPr>
          <p:cNvPr id="39" name="Slide Number Placeholder 3">
            <a:extLst>
              <a:ext uri="{FF2B5EF4-FFF2-40B4-BE49-F238E27FC236}">
                <a16:creationId xmlns:a16="http://schemas.microsoft.com/office/drawing/2014/main" id="{B9A18C3F-1ABA-FB49-A820-6604F0FE5C9C}"/>
              </a:ext>
            </a:extLst>
          </p:cNvPr>
          <p:cNvSpPr>
            <a:spLocks noGrp="1"/>
          </p:cNvSpPr>
          <p:nvPr>
            <p:ph type="sldNum" sz="quarter" idx="14"/>
          </p:nvPr>
        </p:nvSpPr>
        <p:spPr>
          <a:xfrm>
            <a:off x="11811068" y="6581497"/>
            <a:ext cx="252066" cy="135422"/>
          </a:xfrm>
          <a:prstGeom prst="rect">
            <a:avLst/>
          </a:prstGeom>
        </p:spPr>
        <p:txBody>
          <a:bodyPr rtlCol="0"/>
          <a:lstStyle>
            <a:lvl1pPr>
              <a:defRPr>
                <a:solidFill>
                  <a:schemeClr val="bg1"/>
                </a:solidFill>
              </a:defRPr>
            </a:lvl1pPr>
          </a:lstStyle>
          <a:p>
            <a:pPr rtl="0">
              <a:defRPr/>
            </a:pPr>
            <a:fld id="{E90C1E0A-682D-40DC-B1EA-26C007FDC330}" type="slidenum">
              <a:rPr lang="da-DK" smtClean="0"/>
              <a:pPr rtl="0">
                <a:defRPr/>
              </a:pPr>
              <a:t>‹#›</a:t>
            </a:fld>
            <a:endParaRPr lang="da-DK" dirty="0"/>
          </a:p>
        </p:txBody>
      </p:sp>
      <p:sp>
        <p:nvSpPr>
          <p:cNvPr id="40" name="FLD_Event">
            <a:extLst>
              <a:ext uri="{FF2B5EF4-FFF2-40B4-BE49-F238E27FC236}">
                <a16:creationId xmlns:a16="http://schemas.microsoft.com/office/drawing/2014/main" id="{EFB2B052-1CD1-044C-9CEF-F50FF43D578E}"/>
              </a:ext>
            </a:extLst>
          </p:cNvPr>
          <p:cNvSpPr txBox="1">
            <a:spLocks noChangeArrowheads="1"/>
          </p:cNvSpPr>
          <p:nvPr userDrawn="1"/>
        </p:nvSpPr>
        <p:spPr bwMode="auto">
          <a:xfrm>
            <a:off x="3692294" y="5997600"/>
            <a:ext cx="2272432" cy="447676"/>
          </a:xfrm>
          <a:prstGeom prst="rect">
            <a:avLst/>
          </a:prstGeom>
          <a:noFill/>
          <a:ln w="1778" algn="ctr">
            <a:noFill/>
            <a:miter lim="800000"/>
            <a:headEnd/>
            <a:tailEnd/>
          </a:ln>
          <a:effectLst/>
        </p:spPr>
        <p:txBody>
          <a:bodyPr wrap="square" lIns="0" tIns="342000" rIns="0" bIns="0" rtlCol="0" anchor="t" anchorCtr="0">
            <a:spAutoFit/>
          </a:bodyPr>
          <a:lstStyle/>
          <a:p>
            <a:pPr algn="r" rtl="0">
              <a:lnSpc>
                <a:spcPct val="95000"/>
              </a:lnSpc>
              <a:defRPr/>
            </a:pPr>
            <a:r>
              <a:rPr lang="da-DK" sz="700" b="0" cap="all" dirty="0" err="1">
                <a:solidFill>
                  <a:schemeClr val="bg1"/>
                </a:solidFill>
                <a:latin typeface="+mn-lt"/>
              </a:rPr>
              <a:t>rECFA</a:t>
            </a:r>
            <a:r>
              <a:rPr lang="da-DK" sz="700" b="0" cap="all" dirty="0">
                <a:solidFill>
                  <a:schemeClr val="bg1"/>
                </a:solidFill>
                <a:latin typeface="+mn-lt"/>
              </a:rPr>
              <a:t> visit</a:t>
            </a:r>
            <a:endParaRPr lang="en-gb" sz="700" b="0" cap="all" dirty="0">
              <a:solidFill>
                <a:schemeClr val="bg1"/>
              </a:solidFill>
              <a:latin typeface="+mn-lt"/>
            </a:endParaRPr>
          </a:p>
        </p:txBody>
      </p:sp>
      <p:sp>
        <p:nvSpPr>
          <p:cNvPr id="44" name="Date_DateCustomA">
            <a:extLst>
              <a:ext uri="{FF2B5EF4-FFF2-40B4-BE49-F238E27FC236}">
                <a16:creationId xmlns:a16="http://schemas.microsoft.com/office/drawing/2014/main" id="{98C43EA5-4E0C-DD48-8524-181EA23F2E4F}"/>
              </a:ext>
            </a:extLst>
          </p:cNvPr>
          <p:cNvSpPr txBox="1">
            <a:spLocks noChangeArrowheads="1"/>
          </p:cNvSpPr>
          <p:nvPr userDrawn="1"/>
        </p:nvSpPr>
        <p:spPr bwMode="auto">
          <a:xfrm>
            <a:off x="3708832" y="6005046"/>
            <a:ext cx="2272432" cy="582176"/>
          </a:xfrm>
          <a:prstGeom prst="rect">
            <a:avLst/>
          </a:prstGeom>
          <a:noFill/>
          <a:ln w="1778" algn="ctr">
            <a:noFill/>
            <a:miter lim="800000"/>
            <a:headEnd/>
            <a:tailEnd/>
          </a:ln>
          <a:effectLst/>
        </p:spPr>
        <p:txBody>
          <a:bodyPr wrap="square" lIns="0" tIns="475200" rIns="0" bIns="0" rtlCol="0" anchor="t" anchorCtr="0">
            <a:spAutoFit/>
          </a:bodyPr>
          <a:lstStyle/>
          <a:p>
            <a:pPr algn="r" rtl="0">
              <a:lnSpc>
                <a:spcPct val="95000"/>
              </a:lnSpc>
              <a:defRPr/>
            </a:pPr>
            <a:r>
              <a:rPr lang="da-DK" sz="700" b="0" cap="all" dirty="0">
                <a:solidFill>
                  <a:schemeClr val="bg1"/>
                </a:solidFill>
                <a:latin typeface="+mn-lt"/>
              </a:rPr>
              <a:t>3/12/2021</a:t>
            </a:r>
            <a:endParaRPr lang="en-gb" sz="700" b="0" cap="all" dirty="0">
              <a:solidFill>
                <a:schemeClr val="bg1"/>
              </a:solidFill>
              <a:latin typeface="+mn-lt"/>
            </a:endParaRPr>
          </a:p>
        </p:txBody>
      </p:sp>
      <p:sp>
        <p:nvSpPr>
          <p:cNvPr id="42" name="USR_Title">
            <a:extLst>
              <a:ext uri="{FF2B5EF4-FFF2-40B4-BE49-F238E27FC236}">
                <a16:creationId xmlns:a16="http://schemas.microsoft.com/office/drawing/2014/main" id="{498279DE-73F9-C54E-ABF9-908415215270}"/>
              </a:ext>
            </a:extLst>
          </p:cNvPr>
          <p:cNvSpPr txBox="1">
            <a:spLocks noChangeArrowheads="1"/>
          </p:cNvSpPr>
          <p:nvPr userDrawn="1"/>
        </p:nvSpPr>
        <p:spPr bwMode="auto">
          <a:xfrm>
            <a:off x="6240053" y="5997600"/>
            <a:ext cx="2983193" cy="582176"/>
          </a:xfrm>
          <a:prstGeom prst="rect">
            <a:avLst/>
          </a:prstGeom>
          <a:noFill/>
          <a:ln w="1778" algn="ctr">
            <a:noFill/>
            <a:miter lim="800000"/>
            <a:headEnd/>
            <a:tailEnd/>
          </a:ln>
          <a:effectLst/>
        </p:spPr>
        <p:txBody>
          <a:bodyPr lIns="0" tIns="475200" rIns="0" bIns="0" rtlCol="0" anchor="t" anchorCtr="0">
            <a:noAutofit/>
          </a:bodyPr>
          <a:lstStyle/>
          <a:p>
            <a:pPr algn="l" rtl="0">
              <a:lnSpc>
                <a:spcPct val="95000"/>
              </a:lnSpc>
              <a:defRPr/>
            </a:pPr>
            <a:r>
              <a:rPr lang="en-GB" sz="700" b="0" cap="all" dirty="0">
                <a:solidFill>
                  <a:schemeClr val="bg1"/>
                </a:solidFill>
                <a:latin typeface="+mn-lt"/>
              </a:rPr>
              <a:t>ISOLDE</a:t>
            </a:r>
            <a:endParaRPr lang="en-gb" sz="700" b="0" cap="all" dirty="0">
              <a:solidFill>
                <a:schemeClr val="bg1"/>
              </a:solidFill>
              <a:latin typeface="+mn-lt"/>
            </a:endParaRPr>
          </a:p>
        </p:txBody>
      </p:sp>
      <p:sp>
        <p:nvSpPr>
          <p:cNvPr id="41" name="USR_Name">
            <a:extLst>
              <a:ext uri="{FF2B5EF4-FFF2-40B4-BE49-F238E27FC236}">
                <a16:creationId xmlns:a16="http://schemas.microsoft.com/office/drawing/2014/main" id="{D9E1CFB1-E716-E149-8930-4AA867DDDBEF}"/>
              </a:ext>
            </a:extLst>
          </p:cNvPr>
          <p:cNvSpPr txBox="1">
            <a:spLocks noChangeArrowheads="1"/>
          </p:cNvSpPr>
          <p:nvPr userDrawn="1"/>
        </p:nvSpPr>
        <p:spPr bwMode="auto">
          <a:xfrm>
            <a:off x="6241669" y="5997600"/>
            <a:ext cx="2983193" cy="444040"/>
          </a:xfrm>
          <a:prstGeom prst="rect">
            <a:avLst/>
          </a:prstGeom>
          <a:noFill/>
          <a:ln w="1778" algn="ctr">
            <a:noFill/>
            <a:miter lim="800000"/>
            <a:headEnd/>
            <a:tailEnd/>
          </a:ln>
          <a:effectLst/>
        </p:spPr>
        <p:txBody>
          <a:bodyPr lIns="0" tIns="342000" rIns="0" bIns="0" rtlCol="0" anchor="t" anchorCtr="0">
            <a:spAutoFit/>
          </a:bodyPr>
          <a:lstStyle/>
          <a:p>
            <a:pPr algn="l" rtl="0">
              <a:lnSpc>
                <a:spcPct val="95000"/>
              </a:lnSpc>
              <a:defRPr/>
            </a:pPr>
            <a:r>
              <a:rPr lang="da-DK" sz="700" b="0" cap="all" dirty="0">
                <a:solidFill>
                  <a:schemeClr val="bg1"/>
                </a:solidFill>
                <a:latin typeface="+mn-lt"/>
              </a:rPr>
              <a:t>Hans O.U. Fynbo</a:t>
            </a:r>
            <a:endParaRPr lang="en-gb" sz="700" b="0" cap="all" dirty="0">
              <a:solidFill>
                <a:schemeClr val="bg1"/>
              </a:solidFill>
              <a:latin typeface="+mn-lt"/>
            </a:endParaRPr>
          </a:p>
        </p:txBody>
      </p:sp>
    </p:spTree>
    <p:extLst>
      <p:ext uri="{BB962C8B-B14F-4D97-AF65-F5344CB8AC3E}">
        <p14:creationId xmlns:p14="http://schemas.microsoft.com/office/powerpoint/2010/main" val="39066927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no picture">
    <p:spTree>
      <p:nvGrpSpPr>
        <p:cNvPr id="1" name=""/>
        <p:cNvGrpSpPr/>
        <p:nvPr/>
      </p:nvGrpSpPr>
      <p:grpSpPr>
        <a:xfrm>
          <a:off x="0" y="0"/>
          <a:ext cx="0" cy="0"/>
          <a:chOff x="0" y="0"/>
          <a:chExt cx="0" cy="0"/>
        </a:xfrm>
      </p:grpSpPr>
      <p:sp>
        <p:nvSpPr>
          <p:cNvPr id="2" name="Date Placeholder 1"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3" name="Footer Placeholder 2" hidden="1"/>
          <p:cNvSpPr>
            <a:spLocks noGrp="1"/>
          </p:cNvSpPr>
          <p:nvPr>
            <p:ph type="ftr" sz="quarter" idx="11"/>
          </p:nvPr>
        </p:nvSpPr>
        <p:spPr/>
        <p:txBody>
          <a:bodyPr/>
          <a:lstStyle/>
          <a:p>
            <a:endParaRPr lang="da-DK" dirty="0"/>
          </a:p>
        </p:txBody>
      </p:sp>
      <p:sp>
        <p:nvSpPr>
          <p:cNvPr id="24" name="Farvet baggrund">
            <a:extLst>
              <a:ext uri="{FF2B5EF4-FFF2-40B4-BE49-F238E27FC236}">
                <a16:creationId xmlns:a16="http://schemas.microsoft.com/office/drawing/2014/main" id="{7D716E30-7D8D-CA43-AB2F-88C082DA3A82}"/>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38" name="Date_DateCustomA">
            <a:extLst>
              <a:ext uri="{FF2B5EF4-FFF2-40B4-BE49-F238E27FC236}">
                <a16:creationId xmlns:a16="http://schemas.microsoft.com/office/drawing/2014/main" id="{088E042E-2813-634C-9086-3779578E4F8C}"/>
              </a:ext>
            </a:extLst>
          </p:cNvPr>
          <p:cNvSpPr txBox="1">
            <a:spLocks noChangeArrowheads="1"/>
          </p:cNvSpPr>
          <p:nvPr userDrawn="1"/>
        </p:nvSpPr>
        <p:spPr bwMode="auto">
          <a:xfrm>
            <a:off x="3679514" y="5997600"/>
            <a:ext cx="2272432" cy="582176"/>
          </a:xfrm>
          <a:prstGeom prst="rect">
            <a:avLst/>
          </a:prstGeom>
          <a:noFill/>
          <a:ln w="1778" algn="ctr">
            <a:noFill/>
            <a:miter lim="800000"/>
            <a:headEnd/>
            <a:tailEnd/>
          </a:ln>
          <a:effectLst/>
        </p:spPr>
        <p:txBody>
          <a:bodyPr wrap="square" lIns="0" tIns="475200" rIns="0" bIns="0" rtlCol="0" anchor="t" anchorCtr="0">
            <a:spAutoFit/>
          </a:bodyPr>
          <a:lstStyle/>
          <a:p>
            <a:pPr algn="r" rtl="0">
              <a:lnSpc>
                <a:spcPct val="95000"/>
              </a:lnSpc>
              <a:defRPr/>
            </a:pPr>
            <a:r>
              <a:rPr lang="da-DK" sz="700" b="0" cap="all" dirty="0">
                <a:solidFill>
                  <a:schemeClr val="bg1"/>
                </a:solidFill>
                <a:latin typeface="+mn-lt"/>
              </a:rPr>
              <a:t>3/12/2021</a:t>
            </a:r>
            <a:endParaRPr lang="en-gb" sz="700" b="0" cap="all" dirty="0">
              <a:solidFill>
                <a:schemeClr val="bg1"/>
              </a:solidFill>
              <a:latin typeface="+mn-lt"/>
            </a:endParaRPr>
          </a:p>
        </p:txBody>
      </p:sp>
      <p:sp>
        <p:nvSpPr>
          <p:cNvPr id="26" name="Title 1">
            <a:extLst>
              <a:ext uri="{FF2B5EF4-FFF2-40B4-BE49-F238E27FC236}">
                <a16:creationId xmlns:a16="http://schemas.microsoft.com/office/drawing/2014/main" id="{98659E73-822A-9C41-B000-1B1FCB6C57D7}"/>
              </a:ext>
            </a:extLst>
          </p:cNvPr>
          <p:cNvSpPr>
            <a:spLocks noGrp="1" noChangeArrowheads="1"/>
          </p:cNvSpPr>
          <p:nvPr>
            <p:ph type="ctrTitle"/>
          </p:nvPr>
        </p:nvSpPr>
        <p:spPr>
          <a:xfrm>
            <a:off x="986095" y="2482344"/>
            <a:ext cx="10222987" cy="1661993"/>
          </a:xfrm>
          <a:prstGeom prst="rect">
            <a:avLst/>
          </a:prstGeom>
        </p:spPr>
        <p:txBody>
          <a:bodyPr wrap="square" rtlCol="0" anchor="ctr" anchorCtr="0">
            <a:spAutoFit/>
          </a:bodyPr>
          <a:lstStyle>
            <a:lvl1pPr>
              <a:lnSpc>
                <a:spcPct val="90000"/>
              </a:lnSpc>
              <a:defRPr sz="6000" baseline="0">
                <a:solidFill>
                  <a:schemeClr val="bg1"/>
                </a:solidFill>
                <a:latin typeface="AU Passata Light" panose="020B0303030902030804" pitchFamily="34" charset="0"/>
              </a:defRPr>
            </a:lvl1pPr>
          </a:lstStyle>
          <a:p>
            <a:pPr rtl="0"/>
            <a:r>
              <a:rPr lang="en-US"/>
              <a:t>Click to edit Master title style</a:t>
            </a:r>
            <a:endParaRPr lang="da-DK"/>
          </a:p>
        </p:txBody>
      </p:sp>
      <p:sp>
        <p:nvSpPr>
          <p:cNvPr id="27" name="TextBox 13">
            <a:extLst>
              <a:ext uri="{FF2B5EF4-FFF2-40B4-BE49-F238E27FC236}">
                <a16:creationId xmlns:a16="http://schemas.microsoft.com/office/drawing/2014/main" id="{912500C9-9430-3E4C-ACFE-D97DF627F6DE}"/>
              </a:ext>
            </a:extLst>
          </p:cNvPr>
          <p:cNvSpPr txBox="1"/>
          <p:nvPr userDrawn="1"/>
        </p:nvSpPr>
        <p:spPr>
          <a:xfrm>
            <a:off x="-1974112" y="3082507"/>
            <a:ext cx="1826368" cy="307777"/>
          </a:xfrm>
          <a:prstGeom prst="rect">
            <a:avLst/>
          </a:prstGeom>
          <a:noFill/>
        </p:spPr>
        <p:txBody>
          <a:bodyPr wrap="square" lIns="0" tIns="0" rIns="0" bIns="0" rtlCol="0">
            <a:spAutoFit/>
          </a:bodyPr>
          <a:lstStyle/>
          <a:p>
            <a:pPr algn="r" rtl="0">
              <a:lnSpc>
                <a:spcPct val="100000"/>
              </a:lnSpc>
            </a:pPr>
            <a:r>
              <a:rPr lang="en-gb" sz="1000" noProof="1">
                <a:solidFill>
                  <a:schemeClr val="tx1">
                    <a:lumMod val="75000"/>
                    <a:lumOff val="25000"/>
                  </a:schemeClr>
                </a:solidFill>
              </a:rPr>
              <a:t>Ændr 2. linje eller ord til</a:t>
            </a:r>
            <a:endParaRPr lang="da-DK" sz="1800"/>
          </a:p>
          <a:p>
            <a:pPr algn="r" rtl="0">
              <a:lnSpc>
                <a:spcPct val="100000"/>
              </a:lnSpc>
            </a:pPr>
            <a:r>
              <a:rPr lang="en-gb" sz="1000" noProof="1">
                <a:solidFill>
                  <a:schemeClr val="tx1">
                    <a:lumMod val="75000"/>
                    <a:lumOff val="25000"/>
                  </a:schemeClr>
                </a:solidFill>
              </a:rPr>
              <a:t>AU Passata Bold</a:t>
            </a:r>
            <a:endParaRPr lang="da-DK" sz="4799" dirty="0"/>
          </a:p>
        </p:txBody>
      </p:sp>
      <p:pic>
        <p:nvPicPr>
          <p:cNvPr id="28" name="Billede 27">
            <a:extLst>
              <a:ext uri="{FF2B5EF4-FFF2-40B4-BE49-F238E27FC236}">
                <a16:creationId xmlns:a16="http://schemas.microsoft.com/office/drawing/2014/main" id="{0954E2FE-A307-0646-BD9C-C03173568F5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4782" y="5997601"/>
            <a:ext cx="71753" cy="557999"/>
          </a:xfrm>
          <a:prstGeom prst="rect">
            <a:avLst/>
          </a:prstGeom>
        </p:spPr>
      </p:pic>
      <p:sp>
        <p:nvSpPr>
          <p:cNvPr id="29" name="OFF_logo2Computed">
            <a:extLst>
              <a:ext uri="{FF2B5EF4-FFF2-40B4-BE49-F238E27FC236}">
                <a16:creationId xmlns:a16="http://schemas.microsoft.com/office/drawing/2014/main" id="{3F7D5AF9-FB51-BE48-84B0-1CC8D1F8038E}"/>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bg1"/>
              </a:solidFill>
              <a:latin typeface="AU Passata Light" pitchFamily="34" charset="0"/>
            </a:endParaRPr>
          </a:p>
        </p:txBody>
      </p:sp>
      <p:sp>
        <p:nvSpPr>
          <p:cNvPr id="31" name="OFF_logo1Computed">
            <a:extLst>
              <a:ext uri="{FF2B5EF4-FFF2-40B4-BE49-F238E27FC236}">
                <a16:creationId xmlns:a16="http://schemas.microsoft.com/office/drawing/2014/main" id="{BABEB6F8-6185-1E45-97CF-426A0B097C2D}"/>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bg1"/>
                </a:solidFill>
                <a:effectLst/>
                <a:latin typeface="AU Passata" pitchFamily="34" charset="0"/>
              </a:rPr>
              <a:t>Aarhus
Universit</a:t>
            </a:r>
            <a:r>
              <a:rPr lang="en-GB" sz="1000" b="0" i="0" u="none" strike="noStrike" cap="all" normalizeH="0" noProof="1">
                <a:ln>
                  <a:noFill/>
                </a:ln>
                <a:solidFill>
                  <a:schemeClr val="bg1"/>
                </a:solidFill>
                <a:effectLst/>
                <a:latin typeface="AU Passata" pitchFamily="34" charset="0"/>
              </a:rPr>
              <a:t>Y</a:t>
            </a:r>
            <a:endParaRPr lang="en-gb" sz="1000" b="0" i="0" u="none" strike="noStrike" cap="all" normalizeH="0" noProof="1">
              <a:ln>
                <a:noFill/>
              </a:ln>
              <a:solidFill>
                <a:schemeClr val="bg1"/>
              </a:solidFill>
              <a:effectLst/>
              <a:latin typeface="AU Passata" pitchFamily="34" charset="0"/>
            </a:endParaRPr>
          </a:p>
        </p:txBody>
      </p:sp>
      <p:pic>
        <p:nvPicPr>
          <p:cNvPr id="32" name="Au logo">
            <a:extLst>
              <a:ext uri="{FF2B5EF4-FFF2-40B4-BE49-F238E27FC236}">
                <a16:creationId xmlns:a16="http://schemas.microsoft.com/office/drawing/2014/main" id="{2F9C1391-2416-8E46-969E-6EBE88AA58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2479" y="5997600"/>
            <a:ext cx="557714" cy="558000"/>
          </a:xfrm>
          <a:prstGeom prst="rect">
            <a:avLst/>
          </a:prstGeom>
        </p:spPr>
      </p:pic>
      <p:pic>
        <p:nvPicPr>
          <p:cNvPr id="33" name="SecondaryLogo">
            <a:extLst>
              <a:ext uri="{FF2B5EF4-FFF2-40B4-BE49-F238E27FC236}">
                <a16:creationId xmlns:a16="http://schemas.microsoft.com/office/drawing/2014/main" id="{56161E7D-233B-A24B-89CC-60F510C303AD}"/>
              </a:ext>
            </a:extLst>
          </p:cNvPr>
          <p:cNvPicPr>
            <a:picLocks noChangeAspect="1"/>
          </p:cNvPicPr>
          <p:nvPr userDrawn="1"/>
        </p:nvPicPr>
        <p:blipFill>
          <a:blip r:embed="rId4"/>
          <a:stretch>
            <a:fillRect/>
          </a:stretch>
        </p:blipFill>
        <p:spPr>
          <a:xfrm>
            <a:off x="10208659" y="5997600"/>
            <a:ext cx="1658669" cy="558000"/>
          </a:xfrm>
          <a:prstGeom prst="rect">
            <a:avLst/>
          </a:prstGeom>
        </p:spPr>
      </p:pic>
      <p:sp>
        <p:nvSpPr>
          <p:cNvPr id="34" name="Slide Number Placeholder 3">
            <a:extLst>
              <a:ext uri="{FF2B5EF4-FFF2-40B4-BE49-F238E27FC236}">
                <a16:creationId xmlns:a16="http://schemas.microsoft.com/office/drawing/2014/main" id="{AF807B3E-7A0F-1648-835F-8E7C7B250C40}"/>
              </a:ext>
            </a:extLst>
          </p:cNvPr>
          <p:cNvSpPr>
            <a:spLocks noGrp="1"/>
          </p:cNvSpPr>
          <p:nvPr>
            <p:ph type="sldNum" sz="quarter" idx="12"/>
          </p:nvPr>
        </p:nvSpPr>
        <p:spPr>
          <a:xfrm>
            <a:off x="11811068" y="6581497"/>
            <a:ext cx="252066" cy="135422"/>
          </a:xfrm>
          <a:prstGeom prst="rect">
            <a:avLst/>
          </a:prstGeom>
        </p:spPr>
        <p:txBody>
          <a:bodyPr rtlCol="0"/>
          <a:lstStyle>
            <a:lvl1pPr>
              <a:defRPr>
                <a:solidFill>
                  <a:schemeClr val="bg1"/>
                </a:solidFill>
              </a:defRPr>
            </a:lvl1pPr>
          </a:lstStyle>
          <a:p>
            <a:pPr rtl="0">
              <a:defRPr/>
            </a:pPr>
            <a:fld id="{E90C1E0A-682D-40DC-B1EA-26C007FDC330}" type="slidenum">
              <a:rPr lang="da-DK" smtClean="0"/>
              <a:pPr rtl="0">
                <a:defRPr/>
              </a:pPr>
              <a:t>‹#›</a:t>
            </a:fld>
            <a:endParaRPr lang="da-DK" dirty="0"/>
          </a:p>
        </p:txBody>
      </p:sp>
      <p:sp>
        <p:nvSpPr>
          <p:cNvPr id="35" name="FLD_Event">
            <a:extLst>
              <a:ext uri="{FF2B5EF4-FFF2-40B4-BE49-F238E27FC236}">
                <a16:creationId xmlns:a16="http://schemas.microsoft.com/office/drawing/2014/main" id="{A27C3660-95A9-6949-8C44-BC1A32BB8594}"/>
              </a:ext>
            </a:extLst>
          </p:cNvPr>
          <p:cNvSpPr txBox="1">
            <a:spLocks noChangeArrowheads="1"/>
          </p:cNvSpPr>
          <p:nvPr userDrawn="1"/>
        </p:nvSpPr>
        <p:spPr bwMode="auto">
          <a:xfrm>
            <a:off x="3692294" y="5997600"/>
            <a:ext cx="2272432" cy="447676"/>
          </a:xfrm>
          <a:prstGeom prst="rect">
            <a:avLst/>
          </a:prstGeom>
          <a:noFill/>
          <a:ln w="1778" algn="ctr">
            <a:noFill/>
            <a:miter lim="800000"/>
            <a:headEnd/>
            <a:tailEnd/>
          </a:ln>
          <a:effectLst/>
        </p:spPr>
        <p:txBody>
          <a:bodyPr wrap="square" lIns="0" tIns="342000" rIns="0" bIns="0" rtlCol="0" anchor="t" anchorCtr="0">
            <a:spAutoFit/>
          </a:bodyPr>
          <a:lstStyle/>
          <a:p>
            <a:pPr algn="r" rtl="0">
              <a:lnSpc>
                <a:spcPct val="95000"/>
              </a:lnSpc>
              <a:defRPr/>
            </a:pPr>
            <a:r>
              <a:rPr lang="da-DK" sz="700" b="0" cap="all" dirty="0" err="1">
                <a:solidFill>
                  <a:schemeClr val="bg1"/>
                </a:solidFill>
                <a:latin typeface="+mn-lt"/>
              </a:rPr>
              <a:t>rECFA</a:t>
            </a:r>
            <a:r>
              <a:rPr lang="da-DK" sz="700" b="0" cap="all" dirty="0">
                <a:solidFill>
                  <a:schemeClr val="bg1"/>
                </a:solidFill>
                <a:latin typeface="+mn-lt"/>
              </a:rPr>
              <a:t> visit</a:t>
            </a:r>
            <a:endParaRPr lang="en-gb" sz="700" b="0" cap="all" dirty="0">
              <a:solidFill>
                <a:schemeClr val="bg1"/>
              </a:solidFill>
              <a:latin typeface="+mn-lt"/>
            </a:endParaRPr>
          </a:p>
        </p:txBody>
      </p:sp>
      <p:sp>
        <p:nvSpPr>
          <p:cNvPr id="37" name="USR_Title">
            <a:extLst>
              <a:ext uri="{FF2B5EF4-FFF2-40B4-BE49-F238E27FC236}">
                <a16:creationId xmlns:a16="http://schemas.microsoft.com/office/drawing/2014/main" id="{7044714D-D28F-6346-8169-25F3E96AC504}"/>
              </a:ext>
            </a:extLst>
          </p:cNvPr>
          <p:cNvSpPr txBox="1">
            <a:spLocks noChangeArrowheads="1"/>
          </p:cNvSpPr>
          <p:nvPr userDrawn="1"/>
        </p:nvSpPr>
        <p:spPr bwMode="auto">
          <a:xfrm>
            <a:off x="6240053" y="5997600"/>
            <a:ext cx="2983193" cy="582176"/>
          </a:xfrm>
          <a:prstGeom prst="rect">
            <a:avLst/>
          </a:prstGeom>
          <a:noFill/>
          <a:ln w="1778" algn="ctr">
            <a:noFill/>
            <a:miter lim="800000"/>
            <a:headEnd/>
            <a:tailEnd/>
          </a:ln>
          <a:effectLst/>
        </p:spPr>
        <p:txBody>
          <a:bodyPr lIns="0" tIns="475200" rIns="0" bIns="0" rtlCol="0" anchor="t" anchorCtr="0">
            <a:noAutofit/>
          </a:bodyPr>
          <a:lstStyle/>
          <a:p>
            <a:pPr algn="l" rtl="0">
              <a:lnSpc>
                <a:spcPct val="95000"/>
              </a:lnSpc>
              <a:defRPr/>
            </a:pPr>
            <a:r>
              <a:rPr lang="en-GB" sz="700" b="0" cap="all" dirty="0">
                <a:solidFill>
                  <a:schemeClr val="bg1"/>
                </a:solidFill>
                <a:latin typeface="+mn-lt"/>
              </a:rPr>
              <a:t>ISOLDE</a:t>
            </a:r>
            <a:endParaRPr lang="en-gb" sz="700" b="0" cap="all" dirty="0">
              <a:solidFill>
                <a:schemeClr val="bg1"/>
              </a:solidFill>
              <a:latin typeface="+mn-lt"/>
            </a:endParaRPr>
          </a:p>
        </p:txBody>
      </p:sp>
      <p:sp>
        <p:nvSpPr>
          <p:cNvPr id="36" name="USR_Name">
            <a:extLst>
              <a:ext uri="{FF2B5EF4-FFF2-40B4-BE49-F238E27FC236}">
                <a16:creationId xmlns:a16="http://schemas.microsoft.com/office/drawing/2014/main" id="{77BD08C6-84C8-4444-A44E-854B19ED9D25}"/>
              </a:ext>
            </a:extLst>
          </p:cNvPr>
          <p:cNvSpPr txBox="1">
            <a:spLocks noChangeArrowheads="1"/>
          </p:cNvSpPr>
          <p:nvPr userDrawn="1"/>
        </p:nvSpPr>
        <p:spPr bwMode="auto">
          <a:xfrm>
            <a:off x="6241669" y="5997600"/>
            <a:ext cx="2983193" cy="444040"/>
          </a:xfrm>
          <a:prstGeom prst="rect">
            <a:avLst/>
          </a:prstGeom>
          <a:noFill/>
          <a:ln w="1778" algn="ctr">
            <a:noFill/>
            <a:miter lim="800000"/>
            <a:headEnd/>
            <a:tailEnd/>
          </a:ln>
          <a:effectLst/>
        </p:spPr>
        <p:txBody>
          <a:bodyPr lIns="0" tIns="342000" rIns="0" bIns="0" rtlCol="0" anchor="t" anchorCtr="0">
            <a:spAutoFit/>
          </a:bodyPr>
          <a:lstStyle/>
          <a:p>
            <a:pPr algn="l" rtl="0">
              <a:lnSpc>
                <a:spcPct val="95000"/>
              </a:lnSpc>
              <a:defRPr/>
            </a:pPr>
            <a:r>
              <a:rPr lang="da-DK" sz="700" b="0" cap="all" dirty="0">
                <a:solidFill>
                  <a:schemeClr val="bg1"/>
                </a:solidFill>
                <a:latin typeface="+mn-lt"/>
              </a:rPr>
              <a:t>Hans O.U. Fynbo</a:t>
            </a:r>
            <a:endParaRPr lang="en-gb" sz="700" b="0" cap="all" dirty="0">
              <a:solidFill>
                <a:schemeClr val="bg1"/>
              </a:solidFill>
              <a:latin typeface="+mn-lt"/>
            </a:endParaRPr>
          </a:p>
        </p:txBody>
      </p:sp>
    </p:spTree>
    <p:extLst>
      <p:ext uri="{BB962C8B-B14F-4D97-AF65-F5344CB8AC3E}">
        <p14:creationId xmlns:p14="http://schemas.microsoft.com/office/powerpoint/2010/main" val="129000420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a:xfrm>
            <a:off x="315996" y="149115"/>
            <a:ext cx="11560010" cy="1309328"/>
          </a:xfrm>
          <a:prstGeom prst="rect">
            <a:avLst/>
          </a:prstGeom>
        </p:spPr>
        <p:txBody>
          <a:bodyPr/>
          <a:lstStyle/>
          <a:p>
            <a:r>
              <a:rPr lang="en-US"/>
              <a:t>Click to edit Master title style</a:t>
            </a:r>
            <a:endParaRPr lang="da-DK"/>
          </a:p>
        </p:txBody>
      </p:sp>
      <p:sp>
        <p:nvSpPr>
          <p:cNvPr id="3" name="Content Placeholder 2"/>
          <p:cNvSpPr>
            <a:spLocks noGrp="1"/>
          </p:cNvSpPr>
          <p:nvPr>
            <p:ph idx="1"/>
          </p:nvPr>
        </p:nvSpPr>
        <p:spPr>
          <a:xfrm>
            <a:off x="986095" y="1960079"/>
            <a:ext cx="10222987" cy="3937484"/>
          </a:xfrm>
          <a:prstGeom prst="rect">
            <a:avLst/>
          </a:prstGeom>
        </p:spPr>
        <p:txBody>
          <a:bodyPr/>
          <a:lstStyle>
            <a:lvl1pPr marL="0" indent="0">
              <a:buFont typeface="Calibri" panose="020F050202020403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Box 4"/>
          <p:cNvSpPr txBox="1"/>
          <p:nvPr userDrawn="1"/>
        </p:nvSpPr>
        <p:spPr>
          <a:xfrm>
            <a:off x="-1974112" y="340162"/>
            <a:ext cx="1826368"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sz="1800"/>
          </a:p>
          <a:p>
            <a:pPr algn="r">
              <a:lnSpc>
                <a:spcPct val="100000"/>
              </a:lnSpc>
            </a:pPr>
            <a:r>
              <a:rPr lang="da-DK" sz="1000" baseline="0" noProof="1">
                <a:solidFill>
                  <a:schemeClr val="tx1">
                    <a:lumMod val="75000"/>
                    <a:lumOff val="25000"/>
                  </a:schemeClr>
                </a:solidFill>
              </a:rPr>
              <a:t>ændr 2. linje til</a:t>
            </a:r>
            <a:endParaRPr lang="da-DK" sz="1800"/>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9409547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6376"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6" name="Black Rectangle"/>
          <p:cNvSpPr/>
          <p:nvPr userDrawn="1"/>
        </p:nvSpPr>
        <p:spPr>
          <a:xfrm>
            <a:off x="990258" y="1045684"/>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4" name="Title 1"/>
          <p:cNvSpPr>
            <a:spLocks noGrp="1"/>
          </p:cNvSpPr>
          <p:nvPr>
            <p:ph type="title"/>
          </p:nvPr>
        </p:nvSpPr>
        <p:spPr>
          <a:xfrm>
            <a:off x="315995" y="228628"/>
            <a:ext cx="11559010" cy="752101"/>
          </a:xfrm>
          <a:prstGeom prst="rect">
            <a:avLst/>
          </a:prstGeom>
        </p:spPr>
        <p:txBody>
          <a:bodyPr anchor="t" anchorCtr="0"/>
          <a:lstStyle/>
          <a:p>
            <a:r>
              <a:rPr lang="en-US"/>
              <a:t>Click to edit Master title style</a:t>
            </a:r>
            <a:endParaRPr lang="da-DK"/>
          </a:p>
        </p:txBody>
      </p:sp>
      <p:sp>
        <p:nvSpPr>
          <p:cNvPr id="3" name="Content Placeholder 2"/>
          <p:cNvSpPr>
            <a:spLocks noGrp="1"/>
          </p:cNvSpPr>
          <p:nvPr>
            <p:ph idx="1"/>
          </p:nvPr>
        </p:nvSpPr>
        <p:spPr>
          <a:xfrm>
            <a:off x="986095" y="1373021"/>
            <a:ext cx="10222987" cy="4521366"/>
          </a:xfrm>
          <a:prstGeom prst="rect">
            <a:avLst/>
          </a:prstGeom>
        </p:spPr>
        <p:txBody>
          <a:bodyPr/>
          <a:lstStyle>
            <a:lvl1pPr marL="0" indent="0">
              <a:buFont typeface="Calibri" panose="020F050202020403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18" name="TextBox 17"/>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83427408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orient="horz" pos="865">
          <p15:clr>
            <a:srgbClr val="00000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6376"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990258" y="1045684"/>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hasCustomPrompt="1"/>
          </p:nvPr>
        </p:nvSpPr>
        <p:spPr>
          <a:xfrm>
            <a:off x="316883" y="230400"/>
            <a:ext cx="5645733" cy="752400"/>
          </a:xfrm>
          <a:prstGeom prst="rect">
            <a:avLst/>
          </a:prstGeo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6095" y="1371600"/>
            <a:ext cx="4976521" cy="4525964"/>
          </a:xfrm>
          <a:prstGeom prst="rect">
            <a:avLst/>
          </a:prstGeom>
        </p:spPr>
        <p:txBody>
          <a:bodyPr/>
          <a:lstStyle>
            <a:lvl1pPr marL="0" indent="0">
              <a:buFont typeface="Calibri" panose="020F050202020403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Picture Placeholder 3"/>
          <p:cNvSpPr>
            <a:spLocks noGrp="1"/>
          </p:cNvSpPr>
          <p:nvPr>
            <p:ph type="pic" sz="quarter" idx="13" hasCustomPrompt="1"/>
          </p:nvPr>
        </p:nvSpPr>
        <p:spPr>
          <a:xfrm>
            <a:off x="6231821" y="315913"/>
            <a:ext cx="5645580" cy="5581650"/>
          </a:xfrm>
          <a:prstGeom prst="rect">
            <a:avLst/>
          </a:prstGeo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4112" y="340162"/>
            <a:ext cx="1826368"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sz="1800"/>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25.06.2026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92824882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5">
          <p15:clr>
            <a:srgbClr val="A4A3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1"/>
            <a:ext cx="12196376"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1001336" y="2694542"/>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6095" y="1484784"/>
            <a:ext cx="4976521" cy="971980"/>
          </a:xfrm>
          <a:prstGeom prst="rect">
            <a:avLst/>
          </a:prstGeom>
        </p:spPr>
        <p:txBody>
          <a:bodyPr anchor="b" anchorCtr="0"/>
          <a:lstStyle>
            <a:lvl1pPr>
              <a:lnSpc>
                <a:spcPct val="95000"/>
              </a:lnSpc>
              <a:defRPr sz="3000">
                <a:latin typeface="+mn-lt"/>
              </a:defRPr>
            </a:lvl1pPr>
          </a:lstStyle>
          <a:p>
            <a:r>
              <a:rPr lang="en-US"/>
              <a:t>Click to edit Master title style</a:t>
            </a:r>
            <a:endParaRPr lang="da-DK"/>
          </a:p>
        </p:txBody>
      </p:sp>
      <p:sp>
        <p:nvSpPr>
          <p:cNvPr id="10" name="Text Placeholder 2"/>
          <p:cNvSpPr>
            <a:spLocks noGrp="1"/>
          </p:cNvSpPr>
          <p:nvPr>
            <p:ph type="body" sz="quarter" idx="14"/>
          </p:nvPr>
        </p:nvSpPr>
        <p:spPr>
          <a:xfrm>
            <a:off x="986095" y="3010711"/>
            <a:ext cx="4976521" cy="1858449"/>
          </a:xfrm>
          <a:prstGeom prst="rect">
            <a:avLst/>
          </a:prstGeom>
        </p:spPr>
        <p:txBody>
          <a:bodyPr/>
          <a:lstStyle>
            <a:lvl1pPr marL="0" indent="0">
              <a:buFont typeface="Calibri" panose="020F0502020204030204" pitchFamily="34" charset="0"/>
              <a:buChar cha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Picture Placeholder 3"/>
          <p:cNvSpPr>
            <a:spLocks noGrp="1"/>
          </p:cNvSpPr>
          <p:nvPr>
            <p:ph type="pic" sz="quarter" idx="13" hasCustomPrompt="1"/>
          </p:nvPr>
        </p:nvSpPr>
        <p:spPr>
          <a:xfrm>
            <a:off x="6233223" y="315913"/>
            <a:ext cx="5646270" cy="5583600"/>
          </a:xfrm>
          <a:prstGeom prst="rect">
            <a:avLst/>
          </a:prstGeo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4112" y="1780882"/>
            <a:ext cx="1826368"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sz="1800"/>
          </a:p>
        </p:txBody>
      </p:sp>
      <p:sp>
        <p:nvSpPr>
          <p:cNvPr id="8" name="Slide Number Placeholder 7"/>
          <p:cNvSpPr>
            <a:spLocks noGrp="1"/>
          </p:cNvSpPr>
          <p:nvPr>
            <p:ph type="sldNum" sz="quarter" idx="17"/>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78417F83-4CBA-48F2-BAD0-783AE3701E32}" type="datetimeFigureOut">
              <a:rPr lang="da-DK" smtClean="0"/>
              <a:pPr/>
              <a:t>25.06.2026</a:t>
            </a:fld>
            <a:r>
              <a:rPr lang="da-DK" dirty="0"/>
              <a:t>03-09-2019</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26458198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30">
          <p15:clr>
            <a:srgbClr val="A4A3A4"/>
          </p15:clr>
        </p15:guide>
        <p15:guide id="2" pos="3755">
          <p15:clr>
            <a:srgbClr val="A4A3A4"/>
          </p15:clr>
        </p15:guide>
        <p15:guide id="3" orient="horz" pos="3069">
          <p15:clr>
            <a:srgbClr val="A4A3A4"/>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83" y="316800"/>
            <a:ext cx="11562611"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25.06.2026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85362230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6FD6ED-BF9F-458C-A24E-C9B42443FA04}"/>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E04DA0A-D7F8-409B-BABE-6E8ED078DD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93AE67C9-993C-4EF4-AC57-690DC593CBAC}"/>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92BC0134-3B16-4A91-A5C3-BD138FE906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2DCA9A2E-2987-4127-B491-E4739B1A8976}"/>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F38F39E0-46B9-4D11-8A80-33D20EDF67FE}"/>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8" name="Pladsholder til sidefod 7">
            <a:extLst>
              <a:ext uri="{FF2B5EF4-FFF2-40B4-BE49-F238E27FC236}">
                <a16:creationId xmlns:a16="http://schemas.microsoft.com/office/drawing/2014/main" id="{C13C3841-D43E-4BDA-B6F7-5D6AF558D5C1}"/>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7FDC6C53-CD40-4B29-8561-02AA4666DD14}"/>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18905720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5" name="Picture Placeholder 2"/>
          <p:cNvSpPr>
            <a:spLocks noGrp="1"/>
          </p:cNvSpPr>
          <p:nvPr>
            <p:ph type="pic" sz="quarter" idx="12" hasCustomPrompt="1"/>
          </p:nvPr>
        </p:nvSpPr>
        <p:spPr>
          <a:xfrm>
            <a:off x="6233223" y="316800"/>
            <a:ext cx="5646270" cy="5583600"/>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9" name="Slide Number Placeholder 8"/>
          <p:cNvSpPr>
            <a:spLocks noGrp="1"/>
          </p:cNvSpPr>
          <p:nvPr>
            <p:ph type="sldNum" sz="quarter" idx="15"/>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3"/>
          </p:nvPr>
        </p:nvSpPr>
        <p:spPr/>
        <p:txBody>
          <a:bodyPr/>
          <a:lstStyle/>
          <a:p>
            <a:fld id="{78417F83-4CBA-48F2-BAD0-783AE3701E32}" type="datetimeFigureOut">
              <a:rPr lang="da-DK" smtClean="0"/>
              <a:pPr/>
              <a:t>25.06.2026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105681182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4">
          <p15:clr>
            <a:srgbClr val="A4A3A4"/>
          </p15:clr>
        </p15:guide>
        <p15:guide id="2" pos="3754">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83" y="316800"/>
            <a:ext cx="5646270" cy="2653200"/>
          </a:xfrm>
          <a:prstGeom prst="rect">
            <a:avLst/>
          </a:prstGeo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7" name="Picture Placeholder 2"/>
          <p:cNvSpPr>
            <a:spLocks noGrp="1"/>
          </p:cNvSpPr>
          <p:nvPr>
            <p:ph type="pic" sz="quarter" idx="13" hasCustomPrompt="1"/>
          </p:nvPr>
        </p:nvSpPr>
        <p:spPr>
          <a:xfrm>
            <a:off x="316883" y="3237372"/>
            <a:ext cx="5646270" cy="2653200"/>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5" name="Picture Placeholder 3"/>
          <p:cNvSpPr>
            <a:spLocks noGrp="1"/>
          </p:cNvSpPr>
          <p:nvPr>
            <p:ph type="pic" sz="quarter" idx="12" hasCustomPrompt="1"/>
          </p:nvPr>
        </p:nvSpPr>
        <p:spPr>
          <a:xfrm>
            <a:off x="6233223" y="316800"/>
            <a:ext cx="5646270" cy="5583600"/>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25.06.2026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427209166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83" y="316800"/>
            <a:ext cx="5646270" cy="5583600"/>
          </a:xfrm>
          <a:prstGeom prst="rect">
            <a:avLst/>
          </a:prstGeo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4" name="Picture Placeholder 2"/>
          <p:cNvSpPr>
            <a:spLocks noGrp="1"/>
          </p:cNvSpPr>
          <p:nvPr>
            <p:ph type="pic" sz="quarter" idx="11" hasCustomPrompt="1"/>
          </p:nvPr>
        </p:nvSpPr>
        <p:spPr>
          <a:xfrm>
            <a:off x="6233223" y="316800"/>
            <a:ext cx="5646270" cy="2653200"/>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7" name="Picture Placeholder 3"/>
          <p:cNvSpPr>
            <a:spLocks noGrp="1"/>
          </p:cNvSpPr>
          <p:nvPr>
            <p:ph type="pic" sz="quarter" idx="13" hasCustomPrompt="1"/>
          </p:nvPr>
        </p:nvSpPr>
        <p:spPr>
          <a:xfrm>
            <a:off x="6233223" y="3237372"/>
            <a:ext cx="5646270" cy="2653200"/>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78417F83-4CBA-48F2-BAD0-783AE3701E32}" type="datetimeFigureOut">
              <a:rPr lang="da-DK" smtClean="0"/>
              <a:pPr/>
              <a:t>25.06.2026</a:t>
            </a:fld>
            <a:r>
              <a:rPr lang="da-DK" dirty="0"/>
              <a:t>03-09-2019</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125460197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96" y="315913"/>
            <a:ext cx="11560010" cy="6220354"/>
          </a:xfrm>
          <a:prstGeom prst="rect">
            <a:avLst/>
          </a:prstGeom>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78417F83-4CBA-48F2-BAD0-783AE3701E32}" type="datetimeFigureOut">
              <a:rPr lang="da-DK" smtClean="0"/>
              <a:pPr/>
              <a:t>25.06.2026</a:t>
            </a:fld>
            <a:r>
              <a:rPr lang="da-DK" dirty="0"/>
              <a:t>03-09-2019</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94456010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25.06.2026</a:t>
            </a:fld>
            <a:r>
              <a:rPr lang="da-DK" dirty="0"/>
              <a:t>03-09-2019</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6421" y="1412776"/>
            <a:ext cx="8499157" cy="3744416"/>
          </a:xfrm>
          <a:prstGeom prst="rect">
            <a:avLst/>
          </a:prstGeo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417036750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1" y="1"/>
            <a:ext cx="12192000"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Title 1"/>
          <p:cNvSpPr>
            <a:spLocks noGrp="1"/>
          </p:cNvSpPr>
          <p:nvPr>
            <p:ph type="title"/>
          </p:nvPr>
        </p:nvSpPr>
        <p:spPr>
          <a:xfrm>
            <a:off x="315995" y="230400"/>
            <a:ext cx="11566212" cy="752400"/>
          </a:xfrm>
          <a:prstGeom prst="rect">
            <a:avLst/>
          </a:prstGeom>
        </p:spPr>
        <p:txBody>
          <a:bodyPr anchor="t" anchorCtr="0"/>
          <a:lstStyle/>
          <a:p>
            <a:r>
              <a:rPr lang="en-US"/>
              <a:t>Click to edit Master title style</a:t>
            </a:r>
            <a:endParaRPr lang="da-DK"/>
          </a:p>
        </p:txBody>
      </p:sp>
      <p:sp>
        <p:nvSpPr>
          <p:cNvPr id="7" name="Text Placeholder 2"/>
          <p:cNvSpPr>
            <a:spLocks noGrp="1"/>
          </p:cNvSpPr>
          <p:nvPr>
            <p:ph type="body" sz="quarter" idx="11" hasCustomPrompt="1"/>
          </p:nvPr>
        </p:nvSpPr>
        <p:spPr>
          <a:xfrm>
            <a:off x="2998849" y="1853461"/>
            <a:ext cx="6266328" cy="2725288"/>
          </a:xfrm>
          <a:prstGeom prst="rect">
            <a:avLst/>
          </a:prstGeo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
        <p:nvSpPr>
          <p:cNvPr id="11" name="Slide Number Placeholder 10"/>
          <p:cNvSpPr>
            <a:spLocks noGrp="1"/>
          </p:cNvSpPr>
          <p:nvPr>
            <p:ph type="sldNum" sz="quarter" idx="15"/>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25.06.2026</a:t>
            </a:fld>
            <a:r>
              <a:rPr lang="da-DK" dirty="0"/>
              <a:t>03-09-2019</a:t>
            </a:r>
          </a:p>
        </p:txBody>
      </p:sp>
      <p:sp>
        <p:nvSpPr>
          <p:cNvPr id="10" name="Footer Placeholder 9"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320496778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98" y="328612"/>
            <a:ext cx="11553659" cy="62134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8" name="Slide Number Placeholder 7"/>
          <p:cNvSpPr>
            <a:spLocks noGrp="1"/>
          </p:cNvSpPr>
          <p:nvPr>
            <p:ph type="sldNum" sz="quarter" idx="15"/>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78417F83-4CBA-48F2-BAD0-783AE3701E32}" type="datetimeFigureOut">
              <a:rPr lang="da-DK" smtClean="0"/>
              <a:pPr/>
              <a:t>25.06.2026</a:t>
            </a:fld>
            <a:r>
              <a:rPr lang="da-DK" dirty="0"/>
              <a:t>03-09-2019</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132232898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a:xfrm>
            <a:off x="315996" y="149115"/>
            <a:ext cx="11560010" cy="1309328"/>
          </a:xfrm>
          <a:prstGeom prst="rect">
            <a:avLst/>
          </a:prstGeom>
        </p:spPr>
        <p:txBody>
          <a:bodyPr/>
          <a:lstStyle/>
          <a:p>
            <a:r>
              <a:rPr lang="en-US"/>
              <a:t>Click to edit Master title style</a:t>
            </a:r>
            <a:endParaRPr lang="da-DK"/>
          </a:p>
        </p:txBody>
      </p:sp>
      <p:sp>
        <p:nvSpPr>
          <p:cNvPr id="6" name="TextBox 5"/>
          <p:cNvSpPr txBox="1"/>
          <p:nvPr userDrawn="1"/>
        </p:nvSpPr>
        <p:spPr>
          <a:xfrm>
            <a:off x="-2160917" y="1022477"/>
            <a:ext cx="2013173"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8735828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6019" y="1340768"/>
            <a:ext cx="1224455"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Slide Number Placeholder 4"/>
          <p:cNvSpPr>
            <a:spLocks noGrp="1"/>
          </p:cNvSpPr>
          <p:nvPr>
            <p:ph type="sldNum" sz="quarter" idx="12"/>
          </p:nvPr>
        </p:nvSpPr>
        <p:spPr>
          <a:xfrm>
            <a:off x="11811068" y="6581497"/>
            <a:ext cx="252066" cy="135422"/>
          </a:xfrm>
          <a:prstGeom prst="rect">
            <a:avLst/>
          </a:prstGeom>
        </p:spPr>
        <p:txBody>
          <a:body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4" name="Footer Placeholder 3"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59863937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nd slide Logo">
    <p:spTree>
      <p:nvGrpSpPr>
        <p:cNvPr id="1" name=""/>
        <p:cNvGrpSpPr/>
        <p:nvPr/>
      </p:nvGrpSpPr>
      <p:grpSpPr>
        <a:xfrm>
          <a:off x="0" y="0"/>
          <a:ext cx="0" cy="0"/>
          <a:chOff x="0" y="0"/>
          <a:chExt cx="0" cy="0"/>
        </a:xfrm>
      </p:grpSpPr>
      <p:sp>
        <p:nvSpPr>
          <p:cNvPr id="8"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6" name="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30034" y="2163364"/>
            <a:ext cx="2531931" cy="2531272"/>
          </a:xfrm>
          <a:prstGeom prst="rect">
            <a:avLst/>
          </a:prstGeom>
        </p:spPr>
      </p:pic>
      <p:sp>
        <p:nvSpPr>
          <p:cNvPr id="5" name="Date Placeholder 4" hidden="1"/>
          <p:cNvSpPr>
            <a:spLocks noGrp="1"/>
          </p:cNvSpPr>
          <p:nvPr>
            <p:ph type="dt" sz="half" idx="10"/>
          </p:nvPr>
        </p:nvSpPr>
        <p:spPr/>
        <p:txBody>
          <a:bodyPr/>
          <a:lstStyle/>
          <a:p>
            <a:fld id="{78417F83-4CBA-48F2-BAD0-783AE3701E32}" type="datetimeFigureOut">
              <a:rPr lang="da-DK" smtClean="0"/>
              <a:pPr/>
              <a:t>25.06.2026</a:t>
            </a:fld>
            <a:r>
              <a:rPr lang="da-DK" dirty="0"/>
              <a:t>03-09-2019</a:t>
            </a:r>
          </a:p>
        </p:txBody>
      </p:sp>
      <p:sp>
        <p:nvSpPr>
          <p:cNvPr id="7" name="Footer Placeholder 6" hidden="1"/>
          <p:cNvSpPr>
            <a:spLocks noGrp="1"/>
          </p:cNvSpPr>
          <p:nvPr>
            <p:ph type="ftr" sz="quarter" idx="11"/>
          </p:nvPr>
        </p:nvSpPr>
        <p:spPr/>
        <p:txBody>
          <a:bodyPr/>
          <a:lstStyle/>
          <a:p>
            <a:endParaRPr lang="da-DK" dirty="0"/>
          </a:p>
        </p:txBody>
      </p:sp>
      <p:sp>
        <p:nvSpPr>
          <p:cNvPr id="9" name="Slide Number Placeholder 8" hidden="1"/>
          <p:cNvSpPr>
            <a:spLocks noGrp="1"/>
          </p:cNvSpPr>
          <p:nvPr>
            <p:ph type="sldNum" sz="quarter" idx="12"/>
          </p:nvPr>
        </p:nvSpPr>
        <p:spPr>
          <a:xfrm>
            <a:off x="0" y="7020001"/>
            <a:ext cx="0" cy="426079"/>
          </a:xfrm>
          <a:prstGeom prst="rect">
            <a:avLst/>
          </a:prstGeo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281738723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5D31E9-784F-41C5-8915-2257AA9F2F2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9572BC4B-A5F9-472E-8909-4D7185E0B942}"/>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4" name="Pladsholder til sidefod 3">
            <a:extLst>
              <a:ext uri="{FF2B5EF4-FFF2-40B4-BE49-F238E27FC236}">
                <a16:creationId xmlns:a16="http://schemas.microsoft.com/office/drawing/2014/main" id="{3F4BA4F3-09D9-4A1C-9612-940F89745376}"/>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E50EFCA-6643-4EDA-8458-44F7DFFDA7F0}"/>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34052219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6" name="Farvet baggrund"/>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 name="Pladsholder til tekst 2"/>
          <p:cNvSpPr txBox="1">
            <a:spLocks/>
          </p:cNvSpPr>
          <p:nvPr userDrawn="1"/>
        </p:nvSpPr>
        <p:spPr>
          <a:xfrm>
            <a:off x="1091198" y="2098690"/>
            <a:ext cx="12748736"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a:solidFill>
                  <a:schemeClr val="accent6"/>
                </a:solidFill>
                <a:latin typeface="AU Peto" panose="040C0B07020602020301" pitchFamily="82" charset="0"/>
              </a:rPr>
              <a:t>Aarhus</a:t>
            </a:r>
            <a:endParaRPr lang="da-DK" sz="2200"/>
          </a:p>
        </p:txBody>
      </p:sp>
      <p:sp>
        <p:nvSpPr>
          <p:cNvPr id="6" name="Pladsholder til tekst 2"/>
          <p:cNvSpPr txBox="1">
            <a:spLocks/>
          </p:cNvSpPr>
          <p:nvPr userDrawn="1"/>
        </p:nvSpPr>
        <p:spPr>
          <a:xfrm>
            <a:off x="7441478" y="2093601"/>
            <a:ext cx="4357619"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nSpc>
                <a:spcPct val="85000"/>
              </a:lnSpc>
            </a:pPr>
            <a:r>
              <a:rPr lang="da-DK" sz="10000" kern="0" dirty="0" err="1">
                <a:solidFill>
                  <a:schemeClr val="bg1"/>
                </a:solidFill>
                <a:latin typeface="AU Peto" panose="040C0B07020602020301" pitchFamily="82" charset="0"/>
              </a:rPr>
              <a:t>uni</a:t>
            </a:r>
            <a:endParaRPr lang="da-DK" sz="10000" kern="0" dirty="0">
              <a:solidFill>
                <a:schemeClr val="bg1"/>
              </a:solidFill>
              <a:latin typeface="AU Peto" panose="040C0B07020602020301" pitchFamily="82" charset="0"/>
            </a:endParaRPr>
          </a:p>
        </p:txBody>
      </p:sp>
      <p:sp>
        <p:nvSpPr>
          <p:cNvPr id="7" name="Pladsholder til tekst 2"/>
          <p:cNvSpPr txBox="1">
            <a:spLocks/>
          </p:cNvSpPr>
          <p:nvPr userDrawn="1"/>
        </p:nvSpPr>
        <p:spPr>
          <a:xfrm>
            <a:off x="1881982" y="3428551"/>
            <a:ext cx="9291452" cy="1329861"/>
          </a:xfrm>
          <a:prstGeom prst="rect">
            <a:avLst/>
          </a:prstGeom>
        </p:spPr>
        <p:txBody>
          <a:bodyPr wrap="square" lIns="0" tIns="0" rIns="0" bIns="21600">
            <a:spAutoFit/>
          </a:bodyPr>
          <a:lstStyle>
            <a:lvl1pPr marL="0" indent="0" algn="l" rtl="0" eaLnBrk="1" fontAlgn="base" hangingPunct="1">
              <a:lnSpc>
                <a:spcPct val="95000"/>
              </a:lnSpc>
              <a:spcBef>
                <a:spcPts val="600"/>
              </a:spcBef>
              <a:spcAft>
                <a:spcPct val="0"/>
              </a:spcAft>
              <a:buClr>
                <a:schemeClr val="accent3"/>
              </a:buClr>
              <a:buSzPct val="75000"/>
              <a:buFont typeface="Wingdings 3" pitchFamily="18" charset="2"/>
              <a:buNone/>
              <a:defRPr sz="2200">
                <a:solidFill>
                  <a:schemeClr val="bg1"/>
                </a:solidFill>
                <a:latin typeface="AU Peto" panose="040C0B07020602020301" pitchFamily="82" charset="0"/>
                <a:ea typeface="AU Peto" panose="040C0B07020602020301" pitchFamily="82" charset="0"/>
                <a:cs typeface="+mn-cs"/>
              </a:defRPr>
            </a:lvl1pPr>
            <a:lvl2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2pPr>
            <a:lvl3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3pPr>
            <a:lvl4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4pPr>
            <a:lvl5pPr marL="324000" indent="-324000" algn="l" rtl="0" eaLnBrk="1" fontAlgn="base" hangingPunct="1">
              <a:lnSpc>
                <a:spcPct val="95000"/>
              </a:lnSpc>
              <a:spcBef>
                <a:spcPts val="600"/>
              </a:spcBef>
              <a:spcAft>
                <a:spcPct val="0"/>
              </a:spcAft>
              <a:buClr>
                <a:schemeClr val="accent3"/>
              </a:buClr>
              <a:buSzPct val="75000"/>
              <a:buFont typeface="Wingdings 3" pitchFamily="18" charset="2"/>
              <a:buChar char="u"/>
              <a:defRPr sz="1600">
                <a:solidFill>
                  <a:srgbClr val="000000"/>
                </a:solidFill>
                <a:latin typeface="+mn-lt"/>
              </a:defRPr>
            </a:lvl5pPr>
            <a:lvl6pPr marL="13525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6pPr>
            <a:lvl7pPr marL="18097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7pPr>
            <a:lvl8pPr marL="22669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8pPr>
            <a:lvl9pPr marL="2724150" indent="-176213" algn="l" rtl="0" eaLnBrk="1" fontAlgn="base" hangingPunct="1">
              <a:lnSpc>
                <a:spcPct val="99000"/>
              </a:lnSpc>
              <a:spcBef>
                <a:spcPct val="20000"/>
              </a:spcBef>
              <a:spcAft>
                <a:spcPct val="0"/>
              </a:spcAft>
              <a:buFont typeface="AU Passata" pitchFamily="34" charset="0"/>
              <a:buChar char="›"/>
              <a:defRPr sz="1600">
                <a:solidFill>
                  <a:schemeClr val="bg2"/>
                </a:solidFill>
                <a:latin typeface="+mn-lt"/>
              </a:defRPr>
            </a:lvl9pPr>
          </a:lstStyle>
          <a:p>
            <a:pPr algn="ctr">
              <a:lnSpc>
                <a:spcPct val="85000"/>
              </a:lnSpc>
            </a:pPr>
            <a:r>
              <a:rPr lang="da-DK" sz="10000" kern="0" dirty="0" err="1">
                <a:solidFill>
                  <a:schemeClr val="bg1"/>
                </a:solidFill>
                <a:latin typeface="AU Peto" panose="040C0B07020602020301" pitchFamily="82" charset="0"/>
              </a:rPr>
              <a:t>versiet</a:t>
            </a:r>
            <a:endParaRPr lang="da-DK" sz="10000" dirty="0">
              <a:solidFill>
                <a:schemeClr val="bg1"/>
              </a:solidFill>
              <a:latin typeface="AU Peto" panose="040C0B07020602020301" pitchFamily="82" charset="0"/>
            </a:endParaRPr>
          </a:p>
        </p:txBody>
      </p:sp>
      <p:sp>
        <p:nvSpPr>
          <p:cNvPr id="8"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25.06.2026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426079"/>
          </a:xfrm>
          <a:prstGeom prst="rect">
            <a:avLst/>
          </a:prstGeo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416278373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d slide Aarhus Universitet">
    <p:spTree>
      <p:nvGrpSpPr>
        <p:cNvPr id="1" name=""/>
        <p:cNvGrpSpPr/>
        <p:nvPr/>
      </p:nvGrpSpPr>
      <p:grpSpPr>
        <a:xfrm>
          <a:off x="0" y="0"/>
          <a:ext cx="0" cy="0"/>
          <a:chOff x="0" y="0"/>
          <a:chExt cx="0" cy="0"/>
        </a:xfrm>
      </p:grpSpPr>
      <p:sp>
        <p:nvSpPr>
          <p:cNvPr id="7" name="Date Placeholder 4" hidden="1"/>
          <p:cNvSpPr>
            <a:spLocks noGrp="1"/>
          </p:cNvSpPr>
          <p:nvPr>
            <p:ph type="dt" sz="half" idx="10"/>
          </p:nvPr>
        </p:nvSpPr>
        <p:spPr>
          <a:xfrm>
            <a:off x="0" y="7020000"/>
            <a:ext cx="0" cy="0"/>
          </a:xfrm>
        </p:spPr>
        <p:txBody>
          <a:bodyPr/>
          <a:lstStyle/>
          <a:p>
            <a:fld id="{78417F83-4CBA-48F2-BAD0-783AE3701E32}" type="datetimeFigureOut">
              <a:rPr lang="da-DK" smtClean="0"/>
              <a:pPr/>
              <a:t>25.06.2026</a:t>
            </a:fld>
            <a:r>
              <a:rPr lang="da-DK" dirty="0"/>
              <a:t>03-09-2019</a:t>
            </a:r>
          </a:p>
        </p:txBody>
      </p:sp>
      <p:sp>
        <p:nvSpPr>
          <p:cNvPr id="9" name="Footer Placeholder 6" hidden="1"/>
          <p:cNvSpPr>
            <a:spLocks noGrp="1"/>
          </p:cNvSpPr>
          <p:nvPr>
            <p:ph type="ftr" sz="quarter" idx="11"/>
          </p:nvPr>
        </p:nvSpPr>
        <p:spPr>
          <a:xfrm>
            <a:off x="0" y="7020000"/>
            <a:ext cx="0" cy="0"/>
          </a:xfrm>
        </p:spPr>
        <p:txBody>
          <a:bodyPr/>
          <a:lstStyle/>
          <a:p>
            <a:endParaRPr lang="da-DK" dirty="0"/>
          </a:p>
        </p:txBody>
      </p:sp>
      <p:sp>
        <p:nvSpPr>
          <p:cNvPr id="10" name="Slide Number Placeholder 8" hidden="1"/>
          <p:cNvSpPr>
            <a:spLocks noGrp="1"/>
          </p:cNvSpPr>
          <p:nvPr>
            <p:ph type="sldNum" sz="quarter" idx="12"/>
          </p:nvPr>
        </p:nvSpPr>
        <p:spPr>
          <a:xfrm>
            <a:off x="0" y="7020001"/>
            <a:ext cx="0" cy="426079"/>
          </a:xfrm>
          <a:prstGeom prst="rect">
            <a:avLst/>
          </a:prstGeom>
        </p:spPr>
        <p:txBody>
          <a:bodyPr/>
          <a:lstStyle>
            <a:lvl1pPr>
              <a:defRPr sz="100">
                <a:noFill/>
              </a:defRPr>
            </a:lvl1pPr>
          </a:lstStyle>
          <a:p>
            <a:pPr>
              <a:defRPr/>
            </a:pPr>
            <a:fld id="{E90C1E0A-682D-40DC-B1EA-26C007FDC330}" type="slidenum">
              <a:rPr lang="da-DK" smtClean="0"/>
              <a:pPr>
                <a:defRPr/>
              </a:pPr>
              <a:t>‹#›</a:t>
            </a:fld>
            <a:endParaRPr lang="da-DK" dirty="0"/>
          </a:p>
        </p:txBody>
      </p:sp>
      <p:sp>
        <p:nvSpPr>
          <p:cNvPr id="11" name="Farvet baggrund">
            <a:extLst>
              <a:ext uri="{FF2B5EF4-FFF2-40B4-BE49-F238E27FC236}">
                <a16:creationId xmlns:a16="http://schemas.microsoft.com/office/drawing/2014/main" id="{E1A75100-BD83-4B4F-A7C8-67A03813377A}"/>
              </a:ext>
            </a:extLst>
          </p:cNvPr>
          <p:cNvSpPr/>
          <p:nvPr userDrawn="1"/>
        </p:nvSpPr>
        <p:spPr>
          <a:xfrm>
            <a:off x="1"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p:txBody>
      </p:sp>
      <p:sp>
        <p:nvSpPr>
          <p:cNvPr id="12" name="LAN_AUWBreak">
            <a:extLst>
              <a:ext uri="{FF2B5EF4-FFF2-40B4-BE49-F238E27FC236}">
                <a16:creationId xmlns:a16="http://schemas.microsoft.com/office/drawing/2014/main" id="{91808940-3731-D849-BDDC-800FFE1EEB39}"/>
              </a:ext>
            </a:extLst>
          </p:cNvPr>
          <p:cNvSpPr/>
          <p:nvPr userDrawn="1"/>
        </p:nvSpPr>
        <p:spPr bwMode="auto">
          <a:xfrm>
            <a:off x="6024182" y="2804401"/>
            <a:ext cx="2664885" cy="1293389"/>
          </a:xfrm>
          <a:prstGeom prst="rect">
            <a:avLst/>
          </a:prstGeom>
          <a:noFill/>
          <a:ln w="1778" cap="flat" cmpd="sng" algn="ctr">
            <a:noFill/>
            <a:prstDash val="solid"/>
            <a:round/>
            <a:headEnd type="none" w="med" len="med"/>
            <a:tailEnd type="none" w="med" len="med"/>
          </a:ln>
          <a:effectLst/>
        </p:spPr>
        <p:txBody>
          <a:bodyPr vert="horz" wrap="none" lIns="0" tIns="183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4000" b="0" i="0" u="none" strike="noStrike" cap="all" normalizeH="0" noProof="1">
                <a:ln>
                  <a:noFill/>
                </a:ln>
                <a:solidFill>
                  <a:schemeClr val="bg1"/>
                </a:solidFill>
                <a:effectLst/>
                <a:latin typeface="AU Passata" pitchFamily="34" charset="0"/>
              </a:rPr>
              <a:t>Aarhus 
Universit</a:t>
            </a:r>
            <a:r>
              <a:rPr lang="en-GB" sz="4000" b="0" i="0" u="none" strike="noStrike" cap="all" normalizeH="0" noProof="1">
                <a:ln>
                  <a:noFill/>
                </a:ln>
                <a:solidFill>
                  <a:schemeClr val="bg1"/>
                </a:solidFill>
                <a:effectLst/>
                <a:latin typeface="AU Passata" pitchFamily="34" charset="0"/>
              </a:rPr>
              <a:t>Y</a:t>
            </a:r>
            <a:endParaRPr lang="en-gb" sz="4000" b="0" i="0" u="none" strike="noStrike" cap="all" normalizeH="0" noProof="1">
              <a:ln>
                <a:noFill/>
              </a:ln>
              <a:solidFill>
                <a:schemeClr val="bg1"/>
              </a:solidFill>
              <a:effectLst/>
              <a:latin typeface="AU Passata" pitchFamily="34" charset="0"/>
            </a:endParaRPr>
          </a:p>
        </p:txBody>
      </p:sp>
      <p:pic>
        <p:nvPicPr>
          <p:cNvPr id="13" name="Logo white">
            <a:extLst>
              <a:ext uri="{FF2B5EF4-FFF2-40B4-BE49-F238E27FC236}">
                <a16:creationId xmlns:a16="http://schemas.microsoft.com/office/drawing/2014/main" id="{AAECA5C4-1E45-4942-8220-AE53BA86CC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19133" y="2864711"/>
            <a:ext cx="2228980" cy="1116990"/>
          </a:xfrm>
          <a:prstGeom prst="rect">
            <a:avLst/>
          </a:prstGeom>
        </p:spPr>
      </p:pic>
    </p:spTree>
    <p:extLst>
      <p:ext uri="{BB962C8B-B14F-4D97-AF65-F5344CB8AC3E}">
        <p14:creationId xmlns:p14="http://schemas.microsoft.com/office/powerpoint/2010/main" val="290103715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1" y="476250"/>
            <a:ext cx="4889500" cy="71755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603251" y="1122981"/>
            <a:ext cx="4889500" cy="467390"/>
          </a:xfrm>
          <a:prstGeom prst="rect">
            <a:avLst/>
          </a:prstGeom>
        </p:spPr>
        <p:txBody>
          <a:bodyPr lIns="45719" tIns="45719" rIns="45719" bIns="45719"/>
          <a:lstStyle>
            <a:lvl1pPr marL="0" indent="0" defTabSz="412667">
              <a:lnSpc>
                <a:spcPct val="100000"/>
              </a:lnSpc>
              <a:spcBef>
                <a:spcPts val="0"/>
              </a:spcBef>
              <a:buSzTx/>
              <a:buNone/>
              <a:defRPr sz="2749" b="1"/>
            </a:lvl1pPr>
          </a:lstStyle>
          <a:p>
            <a:r>
              <a:t>Slide Subtitle</a:t>
            </a:r>
          </a:p>
        </p:txBody>
      </p:sp>
      <p:sp>
        <p:nvSpPr>
          <p:cNvPr id="62" name="Body Level One…"/>
          <p:cNvSpPr txBox="1">
            <a:spLocks noGrp="1"/>
          </p:cNvSpPr>
          <p:nvPr>
            <p:ph type="body" sz="half" idx="1" hasCustomPrompt="1"/>
          </p:nvPr>
        </p:nvSpPr>
        <p:spPr>
          <a:xfrm>
            <a:off x="603251" y="2124252"/>
            <a:ext cx="4889500" cy="4128006"/>
          </a:xfrm>
          <a:prstGeom prst="rect">
            <a:avLst/>
          </a:prstGeom>
        </p:spPr>
        <p:txBody>
          <a:bodyPr/>
          <a:lstStyle/>
          <a:p>
            <a:r>
              <a:t>Slide bullet text</a:t>
            </a:r>
          </a:p>
          <a:p>
            <a:pPr lvl="1"/>
            <a:endParaRPr/>
          </a:p>
          <a:p>
            <a:pPr lvl="2"/>
            <a:endParaRPr/>
          </a:p>
          <a:p>
            <a:pPr lvl="3"/>
            <a:endParaRPr/>
          </a:p>
          <a:p>
            <a:pPr lvl="4"/>
            <a:endParaRPr/>
          </a:p>
        </p:txBody>
      </p:sp>
      <p:sp>
        <p:nvSpPr>
          <p:cNvPr id="63" name="824910546_2681x1332.jpg"/>
          <p:cNvSpPr>
            <a:spLocks noGrp="1"/>
          </p:cNvSpPr>
          <p:nvPr>
            <p:ph type="pic" idx="22"/>
          </p:nvPr>
        </p:nvSpPr>
        <p:spPr>
          <a:xfrm>
            <a:off x="3190100" y="631924"/>
            <a:ext cx="11264901" cy="5596736"/>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0653706"/>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43B23-81A5-A443-8797-AED75C4CD99C}"/>
              </a:ext>
            </a:extLst>
          </p:cNvPr>
          <p:cNvSpPr>
            <a:spLocks noGrp="1"/>
          </p:cNvSpPr>
          <p:nvPr>
            <p:ph type="ctrTitle"/>
          </p:nvPr>
        </p:nvSpPr>
        <p:spPr>
          <a:xfrm>
            <a:off x="1524001" y="1122363"/>
            <a:ext cx="9144000" cy="2387600"/>
          </a:xfrm>
        </p:spPr>
        <p:txBody>
          <a:bodyPr anchor="b"/>
          <a:lstStyle>
            <a:lvl1pPr algn="ctr">
              <a:defRPr sz="5998"/>
            </a:lvl1pPr>
          </a:lstStyle>
          <a:p>
            <a:r>
              <a:rPr lang="en-GB"/>
              <a:t>Click to edit Master title style</a:t>
            </a:r>
          </a:p>
        </p:txBody>
      </p:sp>
      <p:sp>
        <p:nvSpPr>
          <p:cNvPr id="3" name="Subtitle 2">
            <a:extLst>
              <a:ext uri="{FF2B5EF4-FFF2-40B4-BE49-F238E27FC236}">
                <a16:creationId xmlns:a16="http://schemas.microsoft.com/office/drawing/2014/main" id="{050B100C-1C73-5141-8B8A-AB074FF5673E}"/>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600E58D-8601-7145-862E-33445083192E}"/>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78CC5446-5D45-8E4A-95C6-FB2F0E1277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C935AB-2785-4A49-91E1-BA04172D23A6}"/>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37425619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B922F-E9BF-D645-8FA1-53E5AC58BB1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37DB269-03EF-3043-9D63-D719519D3D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0E996B5-B060-6348-AE36-7DC7901861EC}"/>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78251039-9F6F-EC4D-BFEE-B58A933F64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0888EA-3C65-CA4C-94BF-7A6438D95253}"/>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13873552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33128-8D2A-B643-8126-5E0C581B8A76}"/>
              </a:ext>
            </a:extLst>
          </p:cNvPr>
          <p:cNvSpPr>
            <a:spLocks noGrp="1"/>
          </p:cNvSpPr>
          <p:nvPr>
            <p:ph type="title"/>
          </p:nvPr>
        </p:nvSpPr>
        <p:spPr>
          <a:xfrm>
            <a:off x="831850" y="1709740"/>
            <a:ext cx="10515600" cy="2852737"/>
          </a:xfrm>
        </p:spPr>
        <p:txBody>
          <a:bodyPr anchor="b"/>
          <a:lstStyle>
            <a:lvl1pPr>
              <a:defRPr sz="5998"/>
            </a:lvl1pPr>
          </a:lstStyle>
          <a:p>
            <a:r>
              <a:rPr lang="en-GB"/>
              <a:t>Click to edit Master title style</a:t>
            </a:r>
          </a:p>
        </p:txBody>
      </p:sp>
      <p:sp>
        <p:nvSpPr>
          <p:cNvPr id="3" name="Text Placeholder 2">
            <a:extLst>
              <a:ext uri="{FF2B5EF4-FFF2-40B4-BE49-F238E27FC236}">
                <a16:creationId xmlns:a16="http://schemas.microsoft.com/office/drawing/2014/main" id="{61BFC1C9-AD82-EB4C-8DEB-8AA0FD5958D8}"/>
              </a:ext>
            </a:extLst>
          </p:cNvPr>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B95B95D-7320-B947-B51C-27C61F2C5A4B}"/>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0F3D0B79-0AF7-184C-B1E4-DB22BABF81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2CE449-AF31-EA47-90D0-7EA0BE5577BB}"/>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21584849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4F25C-9BD0-4443-8290-B37EF93E931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65E5A95-0C85-FC49-8823-5F3560BCB7B6}"/>
              </a:ext>
            </a:extLst>
          </p:cNvPr>
          <p:cNvSpPr>
            <a:spLocks noGrp="1"/>
          </p:cNvSpPr>
          <p:nvPr>
            <p:ph sz="half" idx="1"/>
          </p:nvPr>
        </p:nvSpPr>
        <p:spPr>
          <a:xfrm>
            <a:off x="838201"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8A9B4A2-6892-5B4E-BCAE-22E1204A9FE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2278AD0-DF11-D349-891C-D9ED7ED021FF}"/>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6" name="Footer Placeholder 5">
            <a:extLst>
              <a:ext uri="{FF2B5EF4-FFF2-40B4-BE49-F238E27FC236}">
                <a16:creationId xmlns:a16="http://schemas.microsoft.com/office/drawing/2014/main" id="{DE596ED4-5776-6340-95EA-CAF1ABFEC2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C3BF74-A6F6-E242-8F77-B7A5CF4E3DD6}"/>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9217091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F4F15-8121-8D40-9ECB-31F2768555EC}"/>
              </a:ext>
            </a:extLst>
          </p:cNvPr>
          <p:cNvSpPr>
            <a:spLocks noGrp="1"/>
          </p:cNvSpPr>
          <p:nvPr>
            <p:ph type="title"/>
          </p:nvPr>
        </p:nvSpPr>
        <p:spPr>
          <a:xfrm>
            <a:off x="839788" y="365127"/>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36B38D7-808D-3F42-8E98-A981776E0EC9}"/>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D1190D3-94D7-DA4C-B9D4-5A53EC4C75F6}"/>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6816A88-6E4C-3C43-A89D-26D104F1DA2E}"/>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4050224-7440-A14B-8F94-1D232DFDD7F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6ED3E95-612E-BB44-BF48-3735BC81BD0E}"/>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8" name="Footer Placeholder 7">
            <a:extLst>
              <a:ext uri="{FF2B5EF4-FFF2-40B4-BE49-F238E27FC236}">
                <a16:creationId xmlns:a16="http://schemas.microsoft.com/office/drawing/2014/main" id="{5F846982-CC4D-5349-998B-079FF42E7A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ABB462-B5E4-DF46-8598-F3F6E0BF7419}"/>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40189424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045D4-6373-1F4A-9395-D98D4D225A6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9EEB70D-AF6B-0D44-928B-51EA526EE02D}"/>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4" name="Footer Placeholder 3">
            <a:extLst>
              <a:ext uri="{FF2B5EF4-FFF2-40B4-BE49-F238E27FC236}">
                <a16:creationId xmlns:a16="http://schemas.microsoft.com/office/drawing/2014/main" id="{A2BD22F7-5DEE-8F4C-82E6-5952B3A4B9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D91E300-B383-EF44-9771-952856811777}"/>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33225654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D6AB23-0605-154B-8A3A-A6DB54D2423D}"/>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3" name="Footer Placeholder 2">
            <a:extLst>
              <a:ext uri="{FF2B5EF4-FFF2-40B4-BE49-F238E27FC236}">
                <a16:creationId xmlns:a16="http://schemas.microsoft.com/office/drawing/2014/main" id="{8AE3C973-CCB3-A744-9D27-8AF26FF870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863C5D0-2CF5-4646-953B-FAC9C858E85F}"/>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760214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16F7957-7FCC-4794-A245-BC56C1E6314F}"/>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3" name="Pladsholder til sidefod 2">
            <a:extLst>
              <a:ext uri="{FF2B5EF4-FFF2-40B4-BE49-F238E27FC236}">
                <a16:creationId xmlns:a16="http://schemas.microsoft.com/office/drawing/2014/main" id="{1295EAB8-FFB2-45AE-BCBE-B6DE5481A66A}"/>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DCBAEEF-63FC-4EB2-AFDC-694A8EC1D468}"/>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12123657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4395F-5BA2-EC44-8C65-975EB9B5B199}"/>
              </a:ext>
            </a:extLst>
          </p:cNvPr>
          <p:cNvSpPr>
            <a:spLocks noGrp="1"/>
          </p:cNvSpPr>
          <p:nvPr>
            <p:ph type="title"/>
          </p:nvPr>
        </p:nvSpPr>
        <p:spPr>
          <a:xfrm>
            <a:off x="839789" y="457200"/>
            <a:ext cx="3932237" cy="1600200"/>
          </a:xfrm>
        </p:spPr>
        <p:txBody>
          <a:bodyPr anchor="b"/>
          <a:lstStyle>
            <a:lvl1pPr>
              <a:defRPr sz="3199"/>
            </a:lvl1pPr>
          </a:lstStyle>
          <a:p>
            <a:r>
              <a:rPr lang="en-GB"/>
              <a:t>Click to edit Master title style</a:t>
            </a:r>
          </a:p>
        </p:txBody>
      </p:sp>
      <p:sp>
        <p:nvSpPr>
          <p:cNvPr id="3" name="Content Placeholder 2">
            <a:extLst>
              <a:ext uri="{FF2B5EF4-FFF2-40B4-BE49-F238E27FC236}">
                <a16:creationId xmlns:a16="http://schemas.microsoft.com/office/drawing/2014/main" id="{47CB5FB0-BFD8-A24F-A07C-54F5BC2E3CD0}"/>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DE76C54-04AB-5647-AE68-C37D5457D3C7}"/>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59D3D4C-0E2A-2F4B-8DEF-47E20DF96F68}"/>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6" name="Footer Placeholder 5">
            <a:extLst>
              <a:ext uri="{FF2B5EF4-FFF2-40B4-BE49-F238E27FC236}">
                <a16:creationId xmlns:a16="http://schemas.microsoft.com/office/drawing/2014/main" id="{86785536-DF52-8B47-B1FB-0F8E889986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3C6AAA-E06B-4A42-9F36-22E46B6A9D7E}"/>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6072502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45FD2-CD86-A841-AD40-09E0CC66FA53}"/>
              </a:ext>
            </a:extLst>
          </p:cNvPr>
          <p:cNvSpPr>
            <a:spLocks noGrp="1"/>
          </p:cNvSpPr>
          <p:nvPr>
            <p:ph type="title"/>
          </p:nvPr>
        </p:nvSpPr>
        <p:spPr>
          <a:xfrm>
            <a:off x="839789" y="457200"/>
            <a:ext cx="3932237" cy="1600200"/>
          </a:xfrm>
        </p:spPr>
        <p:txBody>
          <a:bodyPr anchor="b"/>
          <a:lstStyle>
            <a:lvl1pPr>
              <a:defRPr sz="3199"/>
            </a:lvl1pPr>
          </a:lstStyle>
          <a:p>
            <a:r>
              <a:rPr lang="en-GB"/>
              <a:t>Click to edit Master title style</a:t>
            </a:r>
          </a:p>
        </p:txBody>
      </p:sp>
      <p:sp>
        <p:nvSpPr>
          <p:cNvPr id="3" name="Picture Placeholder 2">
            <a:extLst>
              <a:ext uri="{FF2B5EF4-FFF2-40B4-BE49-F238E27FC236}">
                <a16:creationId xmlns:a16="http://schemas.microsoft.com/office/drawing/2014/main" id="{E7F2FFAE-662D-0A44-958E-CF3FD9AE3B41}"/>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GB"/>
          </a:p>
        </p:txBody>
      </p:sp>
      <p:sp>
        <p:nvSpPr>
          <p:cNvPr id="4" name="Text Placeholder 3">
            <a:extLst>
              <a:ext uri="{FF2B5EF4-FFF2-40B4-BE49-F238E27FC236}">
                <a16:creationId xmlns:a16="http://schemas.microsoft.com/office/drawing/2014/main" id="{6A430A77-7B78-1545-9843-B2EDBE3C9C97}"/>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6EFA49-4405-8B49-BB2B-A1A26C7A2C8C}"/>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6" name="Footer Placeholder 5">
            <a:extLst>
              <a:ext uri="{FF2B5EF4-FFF2-40B4-BE49-F238E27FC236}">
                <a16:creationId xmlns:a16="http://schemas.microsoft.com/office/drawing/2014/main" id="{2C842283-3E99-524B-B175-30F8BD1412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14ACEE-FAB9-2B49-80A4-41929E2F2A79}"/>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1748901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7451-C973-314F-A6C0-D0918426B2C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37FF679-1C59-D848-A471-83AD76E7601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FE5E8EA-BAE9-6740-9DE1-DC6FB08F28B1}"/>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030534E8-91A9-6849-B8A8-B869D63483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769480-C2AF-5A40-859C-F65C790BB420}"/>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41726110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3CD204-6FF1-A44F-9EB6-255D29BB64D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2BE5F16-A55D-984A-901B-8A6A26C37F1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99F097E-8A10-C346-9E2D-B2ACCA5E115F}"/>
              </a:ext>
            </a:extLst>
          </p:cNvPr>
          <p:cNvSpPr>
            <a:spLocks noGrp="1"/>
          </p:cNvSpPr>
          <p:nvPr>
            <p:ph type="dt" sz="half" idx="10"/>
          </p:nvPr>
        </p:nvSpPr>
        <p:spPr/>
        <p:txBody>
          <a:body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97AE58B5-2339-9443-BAEC-95B981CE46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E38AE-E25B-3F47-B5AC-275938CE2AD6}"/>
              </a:ext>
            </a:extLst>
          </p:cNvPr>
          <p:cNvSpPr>
            <a:spLocks noGrp="1"/>
          </p:cNvSpPr>
          <p:nvPr>
            <p:ph type="sldNum" sz="quarter" idx="12"/>
          </p:nvPr>
        </p:nvSpPr>
        <p:spPr/>
        <p:txBody>
          <a:bodyPr/>
          <a:lstStyle/>
          <a:p>
            <a:fld id="{F5C9FADF-AC5B-B340-BBC2-B718594C5693}" type="slidenum">
              <a:rPr lang="en-GB" smtClean="0"/>
              <a:t>‹#›</a:t>
            </a:fld>
            <a:endParaRPr lang="en-GB"/>
          </a:p>
        </p:txBody>
      </p:sp>
    </p:spTree>
    <p:extLst>
      <p:ext uri="{BB962C8B-B14F-4D97-AF65-F5344CB8AC3E}">
        <p14:creationId xmlns:p14="http://schemas.microsoft.com/office/powerpoint/2010/main" val="22903452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91478" y="-8"/>
            <a:ext cx="10190923" cy="980736"/>
          </a:xfrm>
        </p:spPr>
        <p:txBody>
          <a:bodyPr/>
          <a:lstStyle/>
          <a:p>
            <a:r>
              <a:rPr lang="en-US" dirty="0"/>
              <a:t>Click to edit Master title style</a:t>
            </a:r>
          </a:p>
        </p:txBody>
      </p:sp>
      <p:sp>
        <p:nvSpPr>
          <p:cNvPr id="3" name="Content Placeholder 2"/>
          <p:cNvSpPr>
            <a:spLocks noGrp="1"/>
          </p:cNvSpPr>
          <p:nvPr>
            <p:ph idx="1"/>
          </p:nvPr>
        </p:nvSpPr>
        <p:spPr>
          <a:xfrm>
            <a:off x="1459904" y="1340770"/>
            <a:ext cx="10204715" cy="4525963"/>
          </a:xfrm>
        </p:spPr>
        <p:txBody>
          <a:bodyPr/>
          <a:lstStyle>
            <a:lvl1pPr>
              <a:buFontTx/>
              <a:buBlip>
                <a:blip r:embed="rId2"/>
              </a:buBlip>
              <a:defRPr sz="1799"/>
            </a:lvl1pPr>
            <a:lvl2pPr>
              <a:buFont typeface="Wingdings" pitchFamily="2" charset="2"/>
              <a:buChar char="Ø"/>
              <a:defRPr sz="1600"/>
            </a:lvl2pPr>
            <a:lvl3pPr>
              <a:defRPr sz="1600"/>
            </a:lvl3pPr>
            <a:lvl5pPr>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12"/>
          </p:nvPr>
        </p:nvSpPr>
        <p:spPr>
          <a:xfrm>
            <a:off x="8737601" y="6325097"/>
            <a:ext cx="2844800" cy="365125"/>
          </a:xfrm>
        </p:spPr>
        <p:txBody>
          <a:bodyPr/>
          <a:lstStyle/>
          <a:p>
            <a:fld id="{DCE4B40A-67BA-4787-801A-16EE65008C21}" type="slidenum">
              <a:rPr lang="en-US" smtClean="0"/>
              <a:pPr/>
              <a:t>‹#›</a:t>
            </a:fld>
            <a:endParaRPr lang="en-US"/>
          </a:p>
        </p:txBody>
      </p:sp>
      <p:sp>
        <p:nvSpPr>
          <p:cNvPr id="12" name="Text Placeholder 11"/>
          <p:cNvSpPr>
            <a:spLocks noGrp="1"/>
          </p:cNvSpPr>
          <p:nvPr>
            <p:ph type="body" sz="quarter" idx="13" hasCustomPrompt="1"/>
          </p:nvPr>
        </p:nvSpPr>
        <p:spPr>
          <a:xfrm>
            <a:off x="1391478" y="6453016"/>
            <a:ext cx="3359149" cy="360363"/>
          </a:xfrm>
        </p:spPr>
        <p:txBody>
          <a:bodyPr>
            <a:noAutofit/>
          </a:bodyPr>
          <a:lstStyle>
            <a:lvl1pPr>
              <a:buFontTx/>
              <a:buNone/>
              <a:defRPr sz="1200"/>
            </a:lvl1pPr>
            <a:lvl2pPr>
              <a:buFontTx/>
              <a:buNone/>
              <a:defRPr sz="1400"/>
            </a:lvl2pPr>
            <a:lvl3pPr>
              <a:buFontTx/>
              <a:buNone/>
              <a:defRPr sz="1400"/>
            </a:lvl3pPr>
            <a:lvl4pPr>
              <a:buFontTx/>
              <a:buNone/>
              <a:defRPr sz="1400"/>
            </a:lvl4pPr>
            <a:lvl5pPr>
              <a:buFontTx/>
              <a:buNone/>
              <a:defRPr sz="1400"/>
            </a:lvl5pPr>
          </a:lstStyle>
          <a:p>
            <a:pPr lvl="0"/>
            <a:r>
              <a:rPr lang="en-US" dirty="0"/>
              <a:t>References</a:t>
            </a:r>
          </a:p>
        </p:txBody>
      </p:sp>
    </p:spTree>
    <p:extLst>
      <p:ext uri="{BB962C8B-B14F-4D97-AF65-F5344CB8AC3E}">
        <p14:creationId xmlns:p14="http://schemas.microsoft.com/office/powerpoint/2010/main" val="9478612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8D016C1-D76B-47AE-BCC9-820ECC421D61}" type="datetime1">
              <a:rPr lang="en-US" smtClean="0"/>
              <a:t>6/25/26</a:t>
            </a:fld>
            <a:endParaRPr lang="en-US"/>
          </a:p>
        </p:txBody>
      </p:sp>
      <p:sp>
        <p:nvSpPr>
          <p:cNvPr id="5" name="Footer Placeholder 4"/>
          <p:cNvSpPr>
            <a:spLocks noGrp="1"/>
          </p:cNvSpPr>
          <p:nvPr>
            <p:ph type="ftr" sz="quarter" idx="11"/>
          </p:nvPr>
        </p:nvSpPr>
        <p:spPr/>
        <p:txBody>
          <a:bodyPr/>
          <a:lstStyle/>
          <a:p>
            <a:r>
              <a:rPr lang="en-US"/>
              <a:t>E. Siesling, J.A. Rodriguez - 2020 EPIC Workshop</a:t>
            </a:r>
          </a:p>
        </p:txBody>
      </p:sp>
      <p:sp>
        <p:nvSpPr>
          <p:cNvPr id="6" name="Slide Number Placeholder 5"/>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33748872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8077200" y="6497972"/>
            <a:ext cx="4114800" cy="365125"/>
          </a:xfrm>
        </p:spPr>
        <p:txBody>
          <a:bodyPr/>
          <a:lstStyle>
            <a:lvl1pPr>
              <a:defRPr sz="1100"/>
            </a:lvl1pPr>
          </a:lstStyle>
          <a:p>
            <a:r>
              <a:rPr lang="en-US" dirty="0"/>
              <a:t>E. Siesling, J.A. Rodriguez - 2020 EPIC Workshop</a:t>
            </a:r>
            <a:endParaRPr lang="en-US" sz="1100"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DDA222-40C8-41A0-860B-1191D88D3C30}" type="datetime1">
              <a:rPr lang="en-US" smtClean="0"/>
              <a:t>6/25/26</a:t>
            </a:fld>
            <a:endParaRPr lang="en-US"/>
          </a:p>
        </p:txBody>
      </p:sp>
      <p:sp>
        <p:nvSpPr>
          <p:cNvPr id="6" name="Slide Number Placeholder 5"/>
          <p:cNvSpPr>
            <a:spLocks noGrp="1"/>
          </p:cNvSpPr>
          <p:nvPr>
            <p:ph type="sldNum" sz="quarter" idx="12"/>
          </p:nvPr>
        </p:nvSpPr>
        <p:spPr>
          <a:xfrm>
            <a:off x="9448800" y="6480325"/>
            <a:ext cx="2743200" cy="365125"/>
          </a:xfrm>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20583771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p:cNvSpPr>
            <a:spLocks noGrp="1"/>
          </p:cNvSpPr>
          <p:nvPr>
            <p:ph type="body" idx="1"/>
          </p:nvPr>
        </p:nvSpPr>
        <p:spPr>
          <a:xfrm>
            <a:off x="831850" y="4589465"/>
            <a:ext cx="10515600"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A1E685-1FDD-4080-8DDD-3097B70A6198}" type="datetime1">
              <a:rPr lang="en-US" smtClean="0"/>
              <a:t>6/25/26</a:t>
            </a:fld>
            <a:endParaRPr lang="en-US"/>
          </a:p>
        </p:txBody>
      </p:sp>
      <p:sp>
        <p:nvSpPr>
          <p:cNvPr id="5" name="Footer Placeholder 4"/>
          <p:cNvSpPr>
            <a:spLocks noGrp="1"/>
          </p:cNvSpPr>
          <p:nvPr>
            <p:ph type="ftr" sz="quarter" idx="11"/>
          </p:nvPr>
        </p:nvSpPr>
        <p:spPr/>
        <p:txBody>
          <a:bodyPr/>
          <a:lstStyle/>
          <a:p>
            <a:r>
              <a:rPr lang="en-US"/>
              <a:t>E. Siesling, J.A. Rodriguez - 2020 EPIC Workshop</a:t>
            </a:r>
          </a:p>
        </p:txBody>
      </p:sp>
      <p:sp>
        <p:nvSpPr>
          <p:cNvPr id="6" name="Slide Number Placeholder 5"/>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25946297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69FB85-E871-40C4-9466-E2DDD1C9FE0D}" type="datetime1">
              <a:rPr lang="en-US" smtClean="0"/>
              <a:t>6/25/26</a:t>
            </a:fld>
            <a:endParaRPr lang="en-US"/>
          </a:p>
        </p:txBody>
      </p:sp>
      <p:sp>
        <p:nvSpPr>
          <p:cNvPr id="6" name="Footer Placeholder 5"/>
          <p:cNvSpPr>
            <a:spLocks noGrp="1"/>
          </p:cNvSpPr>
          <p:nvPr>
            <p:ph type="ftr" sz="quarter" idx="11"/>
          </p:nvPr>
        </p:nvSpPr>
        <p:spPr/>
        <p:txBody>
          <a:bodyPr/>
          <a:lstStyle/>
          <a:p>
            <a:r>
              <a:rPr lang="en-US"/>
              <a:t>E. Siesling, J.A. Rodriguez - 2020 EPIC Workshop</a:t>
            </a:r>
          </a:p>
        </p:txBody>
      </p:sp>
      <p:sp>
        <p:nvSpPr>
          <p:cNvPr id="7" name="Slide Number Placeholder 6"/>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37825190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422110-431F-4427-96D8-DE232C255D48}" type="datetime1">
              <a:rPr lang="en-US" smtClean="0"/>
              <a:t>6/25/26</a:t>
            </a:fld>
            <a:endParaRPr lang="en-US"/>
          </a:p>
        </p:txBody>
      </p:sp>
      <p:sp>
        <p:nvSpPr>
          <p:cNvPr id="8" name="Footer Placeholder 7"/>
          <p:cNvSpPr>
            <a:spLocks noGrp="1"/>
          </p:cNvSpPr>
          <p:nvPr>
            <p:ph type="ftr" sz="quarter" idx="11"/>
          </p:nvPr>
        </p:nvSpPr>
        <p:spPr/>
        <p:txBody>
          <a:bodyPr/>
          <a:lstStyle/>
          <a:p>
            <a:r>
              <a:rPr lang="en-US"/>
              <a:t>E. Siesling, J.A. Rodriguez - 2020 EPIC Workshop</a:t>
            </a:r>
          </a:p>
        </p:txBody>
      </p:sp>
      <p:sp>
        <p:nvSpPr>
          <p:cNvPr id="9" name="Slide Number Placeholder 8"/>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949522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B6C449-74E6-437E-BAE2-CB92FB4C06C8}"/>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AE7F8CCA-2FEA-4C1F-A8A4-C0D7AAB4CD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79FCBA90-61AD-46AE-8E60-C4DED0F6E7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B030F8E-119F-43E1-A41A-7B5A7214B9F7}"/>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6" name="Pladsholder til sidefod 5">
            <a:extLst>
              <a:ext uri="{FF2B5EF4-FFF2-40B4-BE49-F238E27FC236}">
                <a16:creationId xmlns:a16="http://schemas.microsoft.com/office/drawing/2014/main" id="{852AC7BC-06B4-4FD7-9808-2F1AE19C1549}"/>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01251B7-E07E-4242-A995-117E79346606}"/>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20138306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6EFCC4-B76E-46FC-93F6-4786B15DFE69}" type="datetime1">
              <a:rPr lang="en-US" smtClean="0"/>
              <a:t>6/25/26</a:t>
            </a:fld>
            <a:endParaRPr lang="en-US"/>
          </a:p>
        </p:txBody>
      </p:sp>
      <p:sp>
        <p:nvSpPr>
          <p:cNvPr id="4" name="Footer Placeholder 3"/>
          <p:cNvSpPr>
            <a:spLocks noGrp="1"/>
          </p:cNvSpPr>
          <p:nvPr>
            <p:ph type="ftr" sz="quarter" idx="11"/>
          </p:nvPr>
        </p:nvSpPr>
        <p:spPr/>
        <p:txBody>
          <a:bodyPr/>
          <a:lstStyle/>
          <a:p>
            <a:r>
              <a:rPr lang="en-US"/>
              <a:t>E. Siesling, J.A. Rodriguez - 2020 EPIC Workshop</a:t>
            </a:r>
          </a:p>
        </p:txBody>
      </p:sp>
      <p:sp>
        <p:nvSpPr>
          <p:cNvPr id="5" name="Slide Number Placeholder 4"/>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796582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D9A19B-2ABC-452F-8AB0-782FC77F3490}" type="datetime1">
              <a:rPr lang="en-US" smtClean="0"/>
              <a:t>6/25/26</a:t>
            </a:fld>
            <a:endParaRPr lang="en-US"/>
          </a:p>
        </p:txBody>
      </p:sp>
      <p:sp>
        <p:nvSpPr>
          <p:cNvPr id="3" name="Footer Placeholder 2"/>
          <p:cNvSpPr>
            <a:spLocks noGrp="1"/>
          </p:cNvSpPr>
          <p:nvPr>
            <p:ph type="ftr" sz="quarter" idx="11"/>
          </p:nvPr>
        </p:nvSpPr>
        <p:spPr/>
        <p:txBody>
          <a:bodyPr/>
          <a:lstStyle/>
          <a:p>
            <a:r>
              <a:rPr lang="en-US"/>
              <a:t>E. Siesling, J.A. Rodriguez - 2020 EPIC Workshop</a:t>
            </a:r>
          </a:p>
        </p:txBody>
      </p:sp>
      <p:sp>
        <p:nvSpPr>
          <p:cNvPr id="4" name="Slide Number Placeholder 3"/>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7828676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4F5873-24EA-4E4F-82C9-98AAD7B56ED3}" type="datetime1">
              <a:rPr lang="en-US" smtClean="0"/>
              <a:t>6/25/26</a:t>
            </a:fld>
            <a:endParaRPr lang="en-US"/>
          </a:p>
        </p:txBody>
      </p:sp>
      <p:sp>
        <p:nvSpPr>
          <p:cNvPr id="6" name="Footer Placeholder 5"/>
          <p:cNvSpPr>
            <a:spLocks noGrp="1"/>
          </p:cNvSpPr>
          <p:nvPr>
            <p:ph type="ftr" sz="quarter" idx="11"/>
          </p:nvPr>
        </p:nvSpPr>
        <p:spPr/>
        <p:txBody>
          <a:bodyPr/>
          <a:lstStyle/>
          <a:p>
            <a:r>
              <a:rPr lang="en-US"/>
              <a:t>E. Siesling, J.A. Rodriguez - 2020 EPIC Workshop</a:t>
            </a:r>
          </a:p>
        </p:txBody>
      </p:sp>
      <p:sp>
        <p:nvSpPr>
          <p:cNvPr id="7" name="Slide Number Placeholder 6"/>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25602260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F9B1D2-3994-4934-8F1D-7E1D1AC86736}" type="datetime1">
              <a:rPr lang="en-US" smtClean="0"/>
              <a:t>6/25/26</a:t>
            </a:fld>
            <a:endParaRPr lang="en-US"/>
          </a:p>
        </p:txBody>
      </p:sp>
      <p:sp>
        <p:nvSpPr>
          <p:cNvPr id="6" name="Footer Placeholder 5"/>
          <p:cNvSpPr>
            <a:spLocks noGrp="1"/>
          </p:cNvSpPr>
          <p:nvPr>
            <p:ph type="ftr" sz="quarter" idx="11"/>
          </p:nvPr>
        </p:nvSpPr>
        <p:spPr/>
        <p:txBody>
          <a:bodyPr/>
          <a:lstStyle/>
          <a:p>
            <a:r>
              <a:rPr lang="en-US"/>
              <a:t>E. Siesling, J.A. Rodriguez - 2020 EPIC Workshop</a:t>
            </a:r>
          </a:p>
        </p:txBody>
      </p:sp>
      <p:sp>
        <p:nvSpPr>
          <p:cNvPr id="7" name="Slide Number Placeholder 6"/>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5673720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FE67C8-522D-441C-ABDE-493A4A395B7F}" type="datetime1">
              <a:rPr lang="en-US" smtClean="0"/>
              <a:t>6/25/26</a:t>
            </a:fld>
            <a:endParaRPr lang="en-US"/>
          </a:p>
        </p:txBody>
      </p:sp>
      <p:sp>
        <p:nvSpPr>
          <p:cNvPr id="5" name="Footer Placeholder 4"/>
          <p:cNvSpPr>
            <a:spLocks noGrp="1"/>
          </p:cNvSpPr>
          <p:nvPr>
            <p:ph type="ftr" sz="quarter" idx="11"/>
          </p:nvPr>
        </p:nvSpPr>
        <p:spPr/>
        <p:txBody>
          <a:bodyPr/>
          <a:lstStyle/>
          <a:p>
            <a:r>
              <a:rPr lang="en-US"/>
              <a:t>E. Siesling, J.A. Rodriguez - 2020 EPIC Workshop</a:t>
            </a:r>
          </a:p>
        </p:txBody>
      </p:sp>
      <p:sp>
        <p:nvSpPr>
          <p:cNvPr id="6" name="Slide Number Placeholder 5"/>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5944338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5250F9-D043-422D-A81C-5057F56DFBF5}" type="datetime1">
              <a:rPr lang="en-US" smtClean="0"/>
              <a:t>6/25/26</a:t>
            </a:fld>
            <a:endParaRPr lang="en-US"/>
          </a:p>
        </p:txBody>
      </p:sp>
      <p:sp>
        <p:nvSpPr>
          <p:cNvPr id="5" name="Footer Placeholder 4"/>
          <p:cNvSpPr>
            <a:spLocks noGrp="1"/>
          </p:cNvSpPr>
          <p:nvPr>
            <p:ph type="ftr" sz="quarter" idx="11"/>
          </p:nvPr>
        </p:nvSpPr>
        <p:spPr/>
        <p:txBody>
          <a:bodyPr/>
          <a:lstStyle/>
          <a:p>
            <a:r>
              <a:rPr lang="en-US"/>
              <a:t>E. Siesling, J.A. Rodriguez - 2020 EPIC Workshop</a:t>
            </a:r>
          </a:p>
        </p:txBody>
      </p:sp>
      <p:sp>
        <p:nvSpPr>
          <p:cNvPr id="6" name="Slide Number Placeholder 5"/>
          <p:cNvSpPr>
            <a:spLocks noGrp="1"/>
          </p:cNvSpPr>
          <p:nvPr>
            <p:ph type="sldNum" sz="quarter" idx="12"/>
          </p:nvPr>
        </p:nvSpPr>
        <p:spPr/>
        <p:txBody>
          <a:bodyPr/>
          <a:lstStyle/>
          <a:p>
            <a:fld id="{3442088D-E35D-4E90-A989-EDDE0CF3F615}" type="slidenum">
              <a:rPr lang="en-US" smtClean="0"/>
              <a:t>‹#›</a:t>
            </a:fld>
            <a:endParaRPr lang="en-US"/>
          </a:p>
        </p:txBody>
      </p:sp>
    </p:spTree>
    <p:extLst>
      <p:ext uri="{BB962C8B-B14F-4D97-AF65-F5344CB8AC3E}">
        <p14:creationId xmlns:p14="http://schemas.microsoft.com/office/powerpoint/2010/main" val="121895530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eldias">
  <p:cSld name="Titeldias">
    <p:spTree>
      <p:nvGrpSpPr>
        <p:cNvPr id="1" name="Shape 22"/>
        <p:cNvGrpSpPr/>
        <p:nvPr/>
      </p:nvGrpSpPr>
      <p:grpSpPr>
        <a:xfrm>
          <a:off x="0" y="0"/>
          <a:ext cx="0" cy="0"/>
          <a:chOff x="0" y="0"/>
          <a:chExt cx="0" cy="0"/>
        </a:xfrm>
      </p:grpSpPr>
      <p:pic>
        <p:nvPicPr>
          <p:cNvPr id="23" name="Google Shape;23;p15"/>
          <p:cNvPicPr preferRelativeResize="0"/>
          <p:nvPr/>
        </p:nvPicPr>
        <p:blipFill rotWithShape="1">
          <a:blip r:embed="rId2">
            <a:alphaModFix/>
          </a:blip>
          <a:srcRect/>
          <a:stretch/>
        </p:blipFill>
        <p:spPr>
          <a:xfrm>
            <a:off x="1" y="0"/>
            <a:ext cx="12192000" cy="6858000"/>
          </a:xfrm>
          <a:prstGeom prst="rect">
            <a:avLst/>
          </a:prstGeom>
          <a:solidFill>
            <a:schemeClr val="dk2"/>
          </a:solidFill>
          <a:ln>
            <a:noFill/>
          </a:ln>
        </p:spPr>
      </p:pic>
      <p:sp>
        <p:nvSpPr>
          <p:cNvPr id="25" name="Google Shape;25;p15"/>
          <p:cNvSpPr txBox="1">
            <a:spLocks noGrp="1"/>
          </p:cNvSpPr>
          <p:nvPr>
            <p:ph type="ctrTitle"/>
          </p:nvPr>
        </p:nvSpPr>
        <p:spPr>
          <a:xfrm>
            <a:off x="986095" y="2897842"/>
            <a:ext cx="10222987" cy="830997"/>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SzPts val="1400"/>
              <a:buNone/>
              <a:defRPr sz="6000">
                <a:solidFill>
                  <a:schemeClr val="lt1"/>
                </a:solidFill>
                <a:latin typeface="Arial"/>
                <a:ea typeface="Arial"/>
                <a:cs typeface="Arial"/>
                <a:sym typeface="Arial"/>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26" name="Google Shape;26;p15"/>
          <p:cNvSpPr txBox="1"/>
          <p:nvPr/>
        </p:nvSpPr>
        <p:spPr>
          <a:xfrm>
            <a:off x="972254" y="5997600"/>
            <a:ext cx="2350657" cy="676612"/>
          </a:xfrm>
          <a:prstGeom prst="rect">
            <a:avLst/>
          </a:prstGeom>
          <a:noFill/>
          <a:ln>
            <a:noFill/>
          </a:ln>
        </p:spPr>
        <p:txBody>
          <a:bodyPr spcFirstLastPara="1" wrap="square" lIns="0" tIns="583200" rIns="0" bIns="0" anchor="t" anchorCtr="0">
            <a:spAutoFit/>
          </a:bodyPr>
          <a:lstStyle/>
          <a:p>
            <a:pPr marL="0" marR="0" lvl="0" indent="0" algn="l" rtl="0">
              <a:lnSpc>
                <a:spcPct val="95000"/>
              </a:lnSpc>
              <a:spcBef>
                <a:spcPts val="0"/>
              </a:spcBef>
              <a:spcAft>
                <a:spcPts val="0"/>
              </a:spcAft>
              <a:buClr>
                <a:srgbClr val="000000"/>
              </a:buClr>
              <a:buSzPts val="600"/>
              <a:buFont typeface="Arial"/>
              <a:buNone/>
            </a:pPr>
            <a:endParaRPr sz="600" b="0" i="0" u="none" strike="noStrike" cap="none">
              <a:solidFill>
                <a:schemeClr val="lt1"/>
              </a:solidFill>
              <a:latin typeface="Arial"/>
              <a:ea typeface="Arial"/>
              <a:cs typeface="Arial"/>
              <a:sym typeface="Arial"/>
            </a:endParaRPr>
          </a:p>
        </p:txBody>
      </p:sp>
      <p:sp>
        <p:nvSpPr>
          <p:cNvPr id="27" name="Google Shape;27;p15"/>
          <p:cNvSpPr/>
          <p:nvPr/>
        </p:nvSpPr>
        <p:spPr>
          <a:xfrm>
            <a:off x="972253" y="5997600"/>
            <a:ext cx="843520" cy="589500"/>
          </a:xfrm>
          <a:prstGeom prst="rect">
            <a:avLst/>
          </a:prstGeom>
          <a:noFill/>
          <a:ln>
            <a:noFill/>
          </a:ln>
        </p:spPr>
        <p:txBody>
          <a:bodyPr spcFirstLastPara="1" wrap="square" lIns="0" tIns="309600" rIns="0" bIns="0" anchor="t" anchorCtr="0">
            <a:spAutoFit/>
          </a:bodyPr>
          <a:lstStyle/>
          <a:p>
            <a:pPr marL="0" marR="0" lvl="0" indent="0" algn="l" rtl="0">
              <a:lnSpc>
                <a:spcPct val="90000"/>
              </a:lnSpc>
              <a:spcBef>
                <a:spcPts val="0"/>
              </a:spcBef>
              <a:spcAft>
                <a:spcPts val="0"/>
              </a:spcAft>
              <a:buClr>
                <a:schemeClr val="lt1"/>
              </a:buClr>
              <a:buSzPts val="1000"/>
              <a:buFont typeface="Arial"/>
              <a:buNone/>
            </a:pPr>
            <a:r>
              <a:rPr lang="en-US" sz="1000" b="0" i="0" u="none" strike="noStrike" cap="none">
                <a:solidFill>
                  <a:schemeClr val="lt1"/>
                </a:solidFill>
                <a:latin typeface="Arial"/>
                <a:ea typeface="Arial"/>
                <a:cs typeface="Arial"/>
                <a:sym typeface="Arial"/>
              </a:rPr>
              <a:t>AARHUS</a:t>
            </a:r>
            <a:br>
              <a:rPr lang="en-US" sz="1000" b="0" i="0" u="none" strike="noStrike" cap="none">
                <a:solidFill>
                  <a:schemeClr val="lt1"/>
                </a:solidFill>
                <a:latin typeface="Arial"/>
                <a:ea typeface="Arial"/>
                <a:cs typeface="Arial"/>
                <a:sym typeface="Arial"/>
              </a:rPr>
            </a:br>
            <a:r>
              <a:rPr lang="en-US" sz="1000" b="0" i="0" u="none" strike="noStrike" cap="none">
                <a:solidFill>
                  <a:schemeClr val="lt1"/>
                </a:solidFill>
                <a:latin typeface="Arial"/>
                <a:ea typeface="Arial"/>
                <a:cs typeface="Arial"/>
                <a:sym typeface="Arial"/>
              </a:rPr>
              <a:t>UNIVERSITY</a:t>
            </a:r>
            <a:endParaRPr sz="1000" b="0" i="0" u="none" strike="noStrike" cap="none">
              <a:solidFill>
                <a:schemeClr val="lt1"/>
              </a:solidFill>
              <a:latin typeface="Arial"/>
              <a:ea typeface="Arial"/>
              <a:cs typeface="Arial"/>
              <a:sym typeface="Arial"/>
            </a:endParaRPr>
          </a:p>
        </p:txBody>
      </p:sp>
      <p:pic>
        <p:nvPicPr>
          <p:cNvPr id="28" name="Google Shape;28;p15"/>
          <p:cNvPicPr preferRelativeResize="0"/>
          <p:nvPr/>
        </p:nvPicPr>
        <p:blipFill rotWithShape="1">
          <a:blip r:embed="rId3">
            <a:alphaModFix/>
          </a:blip>
          <a:srcRect/>
          <a:stretch/>
        </p:blipFill>
        <p:spPr>
          <a:xfrm>
            <a:off x="302479" y="5997600"/>
            <a:ext cx="557714" cy="558000"/>
          </a:xfrm>
          <a:prstGeom prst="rect">
            <a:avLst/>
          </a:prstGeom>
          <a:noFill/>
          <a:ln>
            <a:noFill/>
          </a:ln>
        </p:spPr>
      </p:pic>
      <p:pic>
        <p:nvPicPr>
          <p:cNvPr id="29" name="Google Shape;29;p15"/>
          <p:cNvPicPr preferRelativeResize="0"/>
          <p:nvPr/>
        </p:nvPicPr>
        <p:blipFill rotWithShape="1">
          <a:blip r:embed="rId4">
            <a:alphaModFix/>
          </a:blip>
          <a:srcRect/>
          <a:stretch/>
        </p:blipFill>
        <p:spPr>
          <a:xfrm>
            <a:off x="10208659" y="5997600"/>
            <a:ext cx="1658669" cy="558000"/>
          </a:xfrm>
          <a:prstGeom prst="rect">
            <a:avLst/>
          </a:prstGeom>
          <a:noFill/>
          <a:ln>
            <a:noFill/>
          </a:ln>
        </p:spPr>
      </p:pic>
      <p:pic>
        <p:nvPicPr>
          <p:cNvPr id="30" name="Google Shape;30;p15"/>
          <p:cNvPicPr preferRelativeResize="0"/>
          <p:nvPr/>
        </p:nvPicPr>
        <p:blipFill rotWithShape="1">
          <a:blip r:embed="rId5">
            <a:alphaModFix/>
          </a:blip>
          <a:srcRect/>
          <a:stretch/>
        </p:blipFill>
        <p:spPr>
          <a:xfrm>
            <a:off x="6074782" y="5997601"/>
            <a:ext cx="71753" cy="557999"/>
          </a:xfrm>
          <a:prstGeom prst="rect">
            <a:avLst/>
          </a:prstGeom>
          <a:noFill/>
          <a:ln>
            <a:noFill/>
          </a:ln>
        </p:spPr>
      </p:pic>
      <p:sp>
        <p:nvSpPr>
          <p:cNvPr id="31" name="Google Shape;31;p15"/>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1pPr>
            <a:lvl2pPr marL="0" marR="0" lvl="1"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2pPr>
            <a:lvl3pPr marL="0" marR="0" lvl="2"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3pPr>
            <a:lvl4pPr marL="0" marR="0" lvl="3"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4pPr>
            <a:lvl5pPr marL="0" marR="0" lvl="4"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5pPr>
            <a:lvl6pPr marL="0" marR="0" lvl="5"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6pPr>
            <a:lvl7pPr marL="0" marR="0" lvl="6"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7pPr>
            <a:lvl8pPr marL="0" marR="0" lvl="7"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8pPr>
            <a:lvl9pPr marL="0" marR="0" lvl="8"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762437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omt" type="blank">
  <p:cSld name="Tomt">
    <p:spTree>
      <p:nvGrpSpPr>
        <p:cNvPr id="1" name="Shape 34"/>
        <p:cNvGrpSpPr/>
        <p:nvPr/>
      </p:nvGrpSpPr>
      <p:grpSpPr>
        <a:xfrm>
          <a:off x="0" y="0"/>
          <a:ext cx="0" cy="0"/>
          <a:chOff x="0" y="0"/>
          <a:chExt cx="0" cy="0"/>
        </a:xfrm>
      </p:grpSpPr>
      <p:sp>
        <p:nvSpPr>
          <p:cNvPr id="35" name="Google Shape;35;p16"/>
          <p:cNvSpPr/>
          <p:nvPr/>
        </p:nvSpPr>
        <p:spPr>
          <a:xfrm>
            <a:off x="766019" y="1340768"/>
            <a:ext cx="1224455" cy="504056"/>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36" name="Google Shape;36;p16"/>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520114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End slide Aarhus Universitet">
  <p:cSld name="End slide Aarhus Universitet">
    <p:spTree>
      <p:nvGrpSpPr>
        <p:cNvPr id="1" name="Shape 37"/>
        <p:cNvGrpSpPr/>
        <p:nvPr/>
      </p:nvGrpSpPr>
      <p:grpSpPr>
        <a:xfrm>
          <a:off x="0" y="0"/>
          <a:ext cx="0" cy="0"/>
          <a:chOff x="0" y="0"/>
          <a:chExt cx="0" cy="0"/>
        </a:xfrm>
      </p:grpSpPr>
      <p:sp>
        <p:nvSpPr>
          <p:cNvPr id="38" name="Google Shape;38;p17"/>
          <p:cNvSpPr/>
          <p:nvPr/>
        </p:nvSpPr>
        <p:spPr>
          <a:xfrm>
            <a:off x="1"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39" name="Google Shape;39;p17"/>
          <p:cNvSpPr/>
          <p:nvPr/>
        </p:nvSpPr>
        <p:spPr>
          <a:xfrm>
            <a:off x="6024194" y="2804400"/>
            <a:ext cx="3391183" cy="1293300"/>
          </a:xfrm>
          <a:prstGeom prst="rect">
            <a:avLst/>
          </a:prstGeom>
          <a:noFill/>
          <a:ln>
            <a:noFill/>
          </a:ln>
        </p:spPr>
        <p:txBody>
          <a:bodyPr spcFirstLastPara="1" wrap="square" lIns="0" tIns="183600" rIns="0" bIns="0" anchor="t" anchorCtr="0">
            <a:spAutoFit/>
          </a:bodyPr>
          <a:lstStyle/>
          <a:p>
            <a:pPr marL="0" marR="0" lvl="0" indent="0" algn="l" rtl="0">
              <a:lnSpc>
                <a:spcPct val="90000"/>
              </a:lnSpc>
              <a:spcBef>
                <a:spcPts val="0"/>
              </a:spcBef>
              <a:spcAft>
                <a:spcPts val="0"/>
              </a:spcAft>
              <a:buClr>
                <a:schemeClr val="lt1"/>
              </a:buClr>
              <a:buSzPts val="4000"/>
              <a:buFont typeface="Arial"/>
              <a:buNone/>
            </a:pPr>
            <a:r>
              <a:rPr lang="en-US" sz="4000" b="0" i="0" u="none" strike="noStrike" cap="none">
                <a:solidFill>
                  <a:schemeClr val="lt1"/>
                </a:solidFill>
                <a:latin typeface="Arial"/>
                <a:ea typeface="Arial"/>
                <a:cs typeface="Arial"/>
                <a:sym typeface="Arial"/>
              </a:rPr>
              <a:t>AARHUS </a:t>
            </a:r>
            <a:br>
              <a:rPr lang="en-US" sz="4000" b="0" i="0" u="none" strike="noStrike" cap="none">
                <a:solidFill>
                  <a:schemeClr val="lt1"/>
                </a:solidFill>
                <a:latin typeface="Arial"/>
                <a:ea typeface="Arial"/>
                <a:cs typeface="Arial"/>
                <a:sym typeface="Arial"/>
              </a:rPr>
            </a:br>
            <a:r>
              <a:rPr lang="en-US" sz="4000" b="0" i="0" u="none" strike="noStrike" cap="none">
                <a:solidFill>
                  <a:schemeClr val="lt1"/>
                </a:solidFill>
                <a:latin typeface="Arial"/>
                <a:ea typeface="Arial"/>
                <a:cs typeface="Arial"/>
                <a:sym typeface="Arial"/>
              </a:rPr>
              <a:t>UNIVERSITY</a:t>
            </a:r>
            <a:endParaRPr sz="4000" b="0" i="0" u="none" strike="noStrike" cap="none">
              <a:solidFill>
                <a:schemeClr val="lt1"/>
              </a:solidFill>
              <a:latin typeface="Arial"/>
              <a:ea typeface="Arial"/>
              <a:cs typeface="Arial"/>
              <a:sym typeface="Arial"/>
            </a:endParaRPr>
          </a:p>
        </p:txBody>
      </p:sp>
      <p:pic>
        <p:nvPicPr>
          <p:cNvPr id="40" name="Google Shape;40;p17"/>
          <p:cNvPicPr preferRelativeResize="0"/>
          <p:nvPr/>
        </p:nvPicPr>
        <p:blipFill rotWithShape="1">
          <a:blip r:embed="rId2">
            <a:alphaModFix/>
          </a:blip>
          <a:srcRect/>
          <a:stretch/>
        </p:blipFill>
        <p:spPr>
          <a:xfrm>
            <a:off x="3319133" y="2864711"/>
            <a:ext cx="2228980" cy="1116990"/>
          </a:xfrm>
          <a:prstGeom prst="rect">
            <a:avLst/>
          </a:prstGeom>
          <a:noFill/>
          <a:ln>
            <a:noFill/>
          </a:ln>
        </p:spPr>
      </p:pic>
    </p:spTree>
    <p:extLst>
      <p:ext uri="{BB962C8B-B14F-4D97-AF65-F5344CB8AC3E}">
        <p14:creationId xmlns:p14="http://schemas.microsoft.com/office/powerpoint/2010/main" val="65602137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End slide Logo">
  <p:cSld name="End slide Logo">
    <p:spTree>
      <p:nvGrpSpPr>
        <p:cNvPr id="1" name="Shape 41"/>
        <p:cNvGrpSpPr/>
        <p:nvPr/>
      </p:nvGrpSpPr>
      <p:grpSpPr>
        <a:xfrm>
          <a:off x="0" y="0"/>
          <a:ext cx="0" cy="0"/>
          <a:chOff x="0" y="0"/>
          <a:chExt cx="0" cy="0"/>
        </a:xfrm>
      </p:grpSpPr>
      <p:sp>
        <p:nvSpPr>
          <p:cNvPr id="42" name="Google Shape;42;p18"/>
          <p:cNvSpPr/>
          <p:nvPr/>
        </p:nvSpPr>
        <p:spPr>
          <a:xfrm>
            <a:off x="1"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pic>
        <p:nvPicPr>
          <p:cNvPr id="43" name="Google Shape;43;p18"/>
          <p:cNvPicPr preferRelativeResize="0"/>
          <p:nvPr/>
        </p:nvPicPr>
        <p:blipFill rotWithShape="1">
          <a:blip r:embed="rId2">
            <a:alphaModFix/>
          </a:blip>
          <a:srcRect/>
          <a:stretch/>
        </p:blipFill>
        <p:spPr>
          <a:xfrm>
            <a:off x="4830034" y="2163364"/>
            <a:ext cx="2531931" cy="2531272"/>
          </a:xfrm>
          <a:prstGeom prst="rect">
            <a:avLst/>
          </a:prstGeom>
          <a:noFill/>
          <a:ln>
            <a:noFill/>
          </a:ln>
        </p:spPr>
      </p:pic>
    </p:spTree>
    <p:extLst>
      <p:ext uri="{BB962C8B-B14F-4D97-AF65-F5344CB8AC3E}">
        <p14:creationId xmlns:p14="http://schemas.microsoft.com/office/powerpoint/2010/main" val="201545280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44B47-BE9E-41C0-B7FB-9D29CF70F19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F64E59E1-0104-4760-B6D4-730FB97AD0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137D5357-4945-432B-A430-C3969E39F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F474B843-9EE4-41CF-BDD0-6420F52E027F}"/>
              </a:ext>
            </a:extLst>
          </p:cNvPr>
          <p:cNvSpPr>
            <a:spLocks noGrp="1"/>
          </p:cNvSpPr>
          <p:nvPr>
            <p:ph type="dt" sz="half" idx="10"/>
          </p:nvPr>
        </p:nvSpPr>
        <p:spPr/>
        <p:txBody>
          <a:bodyPr/>
          <a:lstStyle/>
          <a:p>
            <a:fld id="{AF122E97-C9F8-4BC4-970A-5AB09A5A70BE}" type="datetimeFigureOut">
              <a:rPr lang="da-DK" smtClean="0"/>
              <a:t>25.06.2026</a:t>
            </a:fld>
            <a:endParaRPr lang="da-DK"/>
          </a:p>
        </p:txBody>
      </p:sp>
      <p:sp>
        <p:nvSpPr>
          <p:cNvPr id="6" name="Pladsholder til sidefod 5">
            <a:extLst>
              <a:ext uri="{FF2B5EF4-FFF2-40B4-BE49-F238E27FC236}">
                <a16:creationId xmlns:a16="http://schemas.microsoft.com/office/drawing/2014/main" id="{429563FA-83E4-4062-A9B5-DD1D0BF1C65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5BB1A68-9B2D-45BF-B0CD-CC4D2C7CEED1}"/>
              </a:ext>
            </a:extLst>
          </p:cNvPr>
          <p:cNvSpPr>
            <a:spLocks noGrp="1"/>
          </p:cNvSpPr>
          <p:nvPr>
            <p:ph type="sldNum" sz="quarter" idx="12"/>
          </p:nvPr>
        </p:nvSpPr>
        <p:spPr/>
        <p:txBody>
          <a:bodyPr/>
          <a:lstStyle/>
          <a:p>
            <a:fld id="{2D6C9B0C-6DE3-4D4E-88F2-B4582E97B2A0}" type="slidenum">
              <a:rPr lang="da-DK" smtClean="0"/>
              <a:t>‹#›</a:t>
            </a:fld>
            <a:endParaRPr lang="da-DK"/>
          </a:p>
        </p:txBody>
      </p:sp>
    </p:spTree>
    <p:extLst>
      <p:ext uri="{BB962C8B-B14F-4D97-AF65-F5344CB8AC3E}">
        <p14:creationId xmlns:p14="http://schemas.microsoft.com/office/powerpoint/2010/main" val="47258139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with text">
  <p:cSld name="Title slide with text">
    <p:spTree>
      <p:nvGrpSpPr>
        <p:cNvPr id="1" name="Shape 44"/>
        <p:cNvGrpSpPr/>
        <p:nvPr/>
      </p:nvGrpSpPr>
      <p:grpSpPr>
        <a:xfrm>
          <a:off x="0" y="0"/>
          <a:ext cx="0" cy="0"/>
          <a:chOff x="0" y="0"/>
          <a:chExt cx="0" cy="0"/>
        </a:xfrm>
      </p:grpSpPr>
      <p:sp>
        <p:nvSpPr>
          <p:cNvPr id="45" name="Google Shape;45;p19"/>
          <p:cNvSpPr/>
          <p:nvPr/>
        </p:nvSpPr>
        <p:spPr>
          <a:xfrm>
            <a:off x="1" y="-129132"/>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46" name="Google Shape;46;p19"/>
          <p:cNvSpPr/>
          <p:nvPr/>
        </p:nvSpPr>
        <p:spPr>
          <a:xfrm>
            <a:off x="986095" y="3443622"/>
            <a:ext cx="648169" cy="46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4799"/>
              <a:buFont typeface="Arial"/>
              <a:buNone/>
            </a:pPr>
            <a:endParaRPr sz="4799" b="0" i="0" u="none" strike="noStrike" cap="none">
              <a:solidFill>
                <a:schemeClr val="dk1"/>
              </a:solidFill>
              <a:latin typeface="Arial"/>
              <a:ea typeface="Arial"/>
              <a:cs typeface="Arial"/>
              <a:sym typeface="Arial"/>
            </a:endParaRPr>
          </a:p>
        </p:txBody>
      </p:sp>
      <p:sp>
        <p:nvSpPr>
          <p:cNvPr id="47" name="Google Shape;47;p19"/>
          <p:cNvSpPr txBox="1">
            <a:spLocks noGrp="1"/>
          </p:cNvSpPr>
          <p:nvPr>
            <p:ph type="ctrTitle"/>
          </p:nvPr>
        </p:nvSpPr>
        <p:spPr>
          <a:xfrm>
            <a:off x="982100" y="1520316"/>
            <a:ext cx="9545793" cy="1779553"/>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SzPts val="1400"/>
              <a:buNone/>
              <a:defRPr sz="6000">
                <a:solidFill>
                  <a:schemeClr val="lt1"/>
                </a:solidFill>
                <a:latin typeface="Arial"/>
                <a:ea typeface="Arial"/>
                <a:cs typeface="Arial"/>
                <a:sym typeface="Arial"/>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48" name="Google Shape;48;p19"/>
          <p:cNvSpPr txBox="1">
            <a:spLocks noGrp="1"/>
          </p:cNvSpPr>
          <p:nvPr>
            <p:ph type="body" idx="1"/>
          </p:nvPr>
        </p:nvSpPr>
        <p:spPr>
          <a:xfrm>
            <a:off x="986095" y="3715432"/>
            <a:ext cx="7163077" cy="1746085"/>
          </a:xfrm>
          <a:prstGeom prst="rect">
            <a:avLst/>
          </a:prstGeom>
          <a:noFill/>
          <a:ln>
            <a:noFill/>
          </a:ln>
        </p:spPr>
        <p:txBody>
          <a:bodyPr spcFirstLastPara="1" wrap="square" lIns="0" tIns="0" rIns="0" bIns="0" anchor="t" anchorCtr="0">
            <a:noAutofit/>
          </a:bodyPr>
          <a:lstStyle>
            <a:lvl1pPr marL="457200" lvl="0" indent="-228600" algn="l">
              <a:lnSpc>
                <a:spcPct val="101000"/>
              </a:lnSpc>
              <a:spcBef>
                <a:spcPts val="600"/>
              </a:spcBef>
              <a:spcAft>
                <a:spcPts val="0"/>
              </a:spcAft>
              <a:buSzPts val="2700"/>
              <a:buFont typeface="Arial"/>
              <a:buNone/>
              <a:defRPr sz="2700" b="0">
                <a:solidFill>
                  <a:schemeClr val="lt1"/>
                </a:solidFill>
              </a:defRPr>
            </a:lvl1pPr>
            <a:lvl2pPr marL="914400" lvl="1" indent="-355600" algn="l">
              <a:lnSpc>
                <a:spcPct val="99000"/>
              </a:lnSpc>
              <a:spcBef>
                <a:spcPts val="600"/>
              </a:spcBef>
              <a:spcAft>
                <a:spcPts val="0"/>
              </a:spcAft>
              <a:buSzPts val="2000"/>
              <a:buChar char="•"/>
              <a:defRPr>
                <a:solidFill>
                  <a:schemeClr val="lt1"/>
                </a:solidFill>
              </a:defRPr>
            </a:lvl2pPr>
            <a:lvl3pPr marL="1371600" lvl="2" indent="-355600" algn="l">
              <a:lnSpc>
                <a:spcPct val="99000"/>
              </a:lnSpc>
              <a:spcBef>
                <a:spcPts val="600"/>
              </a:spcBef>
              <a:spcAft>
                <a:spcPts val="0"/>
              </a:spcAft>
              <a:buSzPts val="2000"/>
              <a:buChar char="•"/>
              <a:defRPr>
                <a:solidFill>
                  <a:schemeClr val="lt1"/>
                </a:solidFill>
              </a:defRPr>
            </a:lvl3pPr>
            <a:lvl4pPr marL="1828800" lvl="3" indent="-355600" algn="l">
              <a:lnSpc>
                <a:spcPct val="99000"/>
              </a:lnSpc>
              <a:spcBef>
                <a:spcPts val="600"/>
              </a:spcBef>
              <a:spcAft>
                <a:spcPts val="0"/>
              </a:spcAft>
              <a:buSzPts val="2000"/>
              <a:buChar char="•"/>
              <a:defRPr>
                <a:solidFill>
                  <a:schemeClr val="lt1"/>
                </a:solidFill>
              </a:defRPr>
            </a:lvl4pPr>
            <a:lvl5pPr marL="2286000" lvl="4" indent="-355600" algn="l">
              <a:lnSpc>
                <a:spcPct val="99000"/>
              </a:lnSpc>
              <a:spcBef>
                <a:spcPts val="600"/>
              </a:spcBef>
              <a:spcAft>
                <a:spcPts val="0"/>
              </a:spcAft>
              <a:buSzPts val="2000"/>
              <a:buChar char="•"/>
              <a:defRPr>
                <a:solidFill>
                  <a:schemeClr val="lt1"/>
                </a:solidFill>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49" name="Google Shape;49;p19"/>
          <p:cNvSpPr txBox="1"/>
          <p:nvPr/>
        </p:nvSpPr>
        <p:spPr>
          <a:xfrm>
            <a:off x="-2160917" y="2132856"/>
            <a:ext cx="2013173" cy="738664"/>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Ændr 2. linje i overskriften </a:t>
            </a:r>
            <a:br>
              <a:rPr lang="en-US" sz="1000" b="0" i="0" u="none" strike="noStrike" cap="none">
                <a:solidFill>
                  <a:srgbClr val="3F3F3F"/>
                </a:solidFill>
                <a:latin typeface="Arial"/>
                <a:ea typeface="Arial"/>
                <a:cs typeface="Arial"/>
                <a:sym typeface="Arial"/>
              </a:rPr>
            </a:br>
            <a:r>
              <a:rPr lang="en-US" sz="1000" b="0" i="0" u="none" strike="noStrike" cap="none">
                <a:solidFill>
                  <a:srgbClr val="3F3F3F"/>
                </a:solidFill>
                <a:latin typeface="Arial"/>
                <a:ea typeface="Arial"/>
                <a:cs typeface="Arial"/>
                <a:sym typeface="Arial"/>
              </a:rPr>
              <a:t>til AU Passata bold</a:t>
            </a:r>
            <a:endParaRPr sz="4799" b="0" i="0" u="none" strike="noStrike" cap="none">
              <a:solidFill>
                <a:schemeClr val="dk1"/>
              </a:solidFill>
              <a:latin typeface="Arial"/>
              <a:ea typeface="Arial"/>
              <a:cs typeface="Arial"/>
              <a:sym typeface="Arial"/>
            </a:endParaRPr>
          </a:p>
        </p:txBody>
      </p:sp>
      <p:sp>
        <p:nvSpPr>
          <p:cNvPr id="50" name="Google Shape;50;p19"/>
          <p:cNvSpPr txBox="1"/>
          <p:nvPr/>
        </p:nvSpPr>
        <p:spPr>
          <a:xfrm>
            <a:off x="972254" y="5997600"/>
            <a:ext cx="2350657" cy="676612"/>
          </a:xfrm>
          <a:prstGeom prst="rect">
            <a:avLst/>
          </a:prstGeom>
          <a:noFill/>
          <a:ln>
            <a:noFill/>
          </a:ln>
        </p:spPr>
        <p:txBody>
          <a:bodyPr spcFirstLastPara="1" wrap="square" lIns="0" tIns="583200" rIns="0" bIns="0" anchor="t" anchorCtr="0">
            <a:spAutoFit/>
          </a:bodyPr>
          <a:lstStyle/>
          <a:p>
            <a:pPr marL="0" marR="0" lvl="0" indent="0" algn="l" rtl="0">
              <a:lnSpc>
                <a:spcPct val="95000"/>
              </a:lnSpc>
              <a:spcBef>
                <a:spcPts val="0"/>
              </a:spcBef>
              <a:spcAft>
                <a:spcPts val="0"/>
              </a:spcAft>
              <a:buClr>
                <a:srgbClr val="000000"/>
              </a:buClr>
              <a:buSzPts val="600"/>
              <a:buFont typeface="Arial"/>
              <a:buNone/>
            </a:pPr>
            <a:endParaRPr sz="600" b="0" i="0" u="none" strike="noStrike" cap="none">
              <a:solidFill>
                <a:schemeClr val="lt1"/>
              </a:solidFill>
              <a:latin typeface="Arial"/>
              <a:ea typeface="Arial"/>
              <a:cs typeface="Arial"/>
              <a:sym typeface="Arial"/>
            </a:endParaRPr>
          </a:p>
        </p:txBody>
      </p:sp>
      <p:pic>
        <p:nvPicPr>
          <p:cNvPr id="51" name="Google Shape;51;p19"/>
          <p:cNvPicPr preferRelativeResize="0"/>
          <p:nvPr/>
        </p:nvPicPr>
        <p:blipFill rotWithShape="1">
          <a:blip r:embed="rId2">
            <a:alphaModFix/>
          </a:blip>
          <a:srcRect/>
          <a:stretch/>
        </p:blipFill>
        <p:spPr>
          <a:xfrm>
            <a:off x="6074782" y="5997601"/>
            <a:ext cx="71753" cy="557999"/>
          </a:xfrm>
          <a:prstGeom prst="rect">
            <a:avLst/>
          </a:prstGeom>
          <a:noFill/>
          <a:ln>
            <a:noFill/>
          </a:ln>
        </p:spPr>
      </p:pic>
      <p:sp>
        <p:nvSpPr>
          <p:cNvPr id="52" name="Google Shape;52;p19"/>
          <p:cNvSpPr txBox="1"/>
          <p:nvPr/>
        </p:nvSpPr>
        <p:spPr>
          <a:xfrm>
            <a:off x="972254" y="5997600"/>
            <a:ext cx="2350657" cy="676612"/>
          </a:xfrm>
          <a:prstGeom prst="rect">
            <a:avLst/>
          </a:prstGeom>
          <a:noFill/>
          <a:ln>
            <a:noFill/>
          </a:ln>
        </p:spPr>
        <p:txBody>
          <a:bodyPr spcFirstLastPara="1" wrap="square" lIns="0" tIns="583200" rIns="0" bIns="0" anchor="t" anchorCtr="0">
            <a:spAutoFit/>
          </a:bodyPr>
          <a:lstStyle/>
          <a:p>
            <a:pPr marL="0" marR="0" lvl="0" indent="0" algn="l" rtl="0">
              <a:lnSpc>
                <a:spcPct val="95000"/>
              </a:lnSpc>
              <a:spcBef>
                <a:spcPts val="0"/>
              </a:spcBef>
              <a:spcAft>
                <a:spcPts val="0"/>
              </a:spcAft>
              <a:buClr>
                <a:srgbClr val="000000"/>
              </a:buClr>
              <a:buSzPts val="600"/>
              <a:buFont typeface="Arial"/>
              <a:buNone/>
            </a:pPr>
            <a:endParaRPr sz="600" b="0" i="0" u="none" strike="noStrike" cap="none">
              <a:solidFill>
                <a:schemeClr val="lt1"/>
              </a:solidFill>
              <a:latin typeface="Arial"/>
              <a:ea typeface="Arial"/>
              <a:cs typeface="Arial"/>
              <a:sym typeface="Arial"/>
            </a:endParaRPr>
          </a:p>
        </p:txBody>
      </p:sp>
      <p:sp>
        <p:nvSpPr>
          <p:cNvPr id="53" name="Google Shape;53;p19"/>
          <p:cNvSpPr/>
          <p:nvPr/>
        </p:nvSpPr>
        <p:spPr>
          <a:xfrm>
            <a:off x="972253" y="5997600"/>
            <a:ext cx="922140" cy="589500"/>
          </a:xfrm>
          <a:prstGeom prst="rect">
            <a:avLst/>
          </a:prstGeom>
          <a:noFill/>
          <a:ln>
            <a:noFill/>
          </a:ln>
        </p:spPr>
        <p:txBody>
          <a:bodyPr spcFirstLastPara="1" wrap="square" lIns="0" tIns="309600" rIns="0" bIns="0" anchor="t" anchorCtr="0">
            <a:spAutoFit/>
          </a:bodyPr>
          <a:lstStyle/>
          <a:p>
            <a:pPr marL="0" marR="0" lvl="0" indent="0" algn="l" rtl="0">
              <a:lnSpc>
                <a:spcPct val="90000"/>
              </a:lnSpc>
              <a:spcBef>
                <a:spcPts val="0"/>
              </a:spcBef>
              <a:spcAft>
                <a:spcPts val="0"/>
              </a:spcAft>
              <a:buClr>
                <a:schemeClr val="lt1"/>
              </a:buClr>
              <a:buSzPts val="1000"/>
              <a:buFont typeface="Arial"/>
              <a:buNone/>
            </a:pPr>
            <a:r>
              <a:rPr lang="en-US" sz="1000" b="0" i="0" u="none" strike="noStrike" cap="none">
                <a:solidFill>
                  <a:schemeClr val="lt1"/>
                </a:solidFill>
                <a:latin typeface="Arial"/>
                <a:ea typeface="Arial"/>
                <a:cs typeface="Arial"/>
                <a:sym typeface="Arial"/>
              </a:rPr>
              <a:t>AARHUS</a:t>
            </a:r>
            <a:br>
              <a:rPr lang="en-US" sz="1000" b="0" i="0" u="none" strike="noStrike" cap="none">
                <a:solidFill>
                  <a:schemeClr val="lt1"/>
                </a:solidFill>
                <a:latin typeface="Arial"/>
                <a:ea typeface="Arial"/>
                <a:cs typeface="Arial"/>
                <a:sym typeface="Arial"/>
              </a:rPr>
            </a:br>
            <a:r>
              <a:rPr lang="en-US" sz="1000" b="0" i="0" u="none" strike="noStrike" cap="none">
                <a:solidFill>
                  <a:schemeClr val="lt1"/>
                </a:solidFill>
                <a:latin typeface="Arial"/>
                <a:ea typeface="Arial"/>
                <a:cs typeface="Arial"/>
                <a:sym typeface="Arial"/>
              </a:rPr>
              <a:t>UNIVERSITY</a:t>
            </a:r>
            <a:endParaRPr sz="1000" b="0" i="0" u="none" strike="noStrike" cap="none">
              <a:solidFill>
                <a:schemeClr val="lt1"/>
              </a:solidFill>
              <a:latin typeface="Arial"/>
              <a:ea typeface="Arial"/>
              <a:cs typeface="Arial"/>
              <a:sym typeface="Arial"/>
            </a:endParaRPr>
          </a:p>
        </p:txBody>
      </p:sp>
      <p:pic>
        <p:nvPicPr>
          <p:cNvPr id="54" name="Google Shape;54;p19"/>
          <p:cNvPicPr preferRelativeResize="0"/>
          <p:nvPr/>
        </p:nvPicPr>
        <p:blipFill rotWithShape="1">
          <a:blip r:embed="rId3">
            <a:alphaModFix/>
          </a:blip>
          <a:srcRect/>
          <a:stretch/>
        </p:blipFill>
        <p:spPr>
          <a:xfrm>
            <a:off x="302479" y="5997600"/>
            <a:ext cx="557714" cy="558000"/>
          </a:xfrm>
          <a:prstGeom prst="rect">
            <a:avLst/>
          </a:prstGeom>
          <a:noFill/>
          <a:ln>
            <a:noFill/>
          </a:ln>
        </p:spPr>
      </p:pic>
      <p:pic>
        <p:nvPicPr>
          <p:cNvPr id="55" name="Google Shape;55;p19"/>
          <p:cNvPicPr preferRelativeResize="0"/>
          <p:nvPr/>
        </p:nvPicPr>
        <p:blipFill rotWithShape="1">
          <a:blip r:embed="rId4">
            <a:alphaModFix/>
          </a:blip>
          <a:srcRect/>
          <a:stretch/>
        </p:blipFill>
        <p:spPr>
          <a:xfrm>
            <a:off x="10208659" y="5997600"/>
            <a:ext cx="1658669" cy="558000"/>
          </a:xfrm>
          <a:prstGeom prst="rect">
            <a:avLst/>
          </a:prstGeom>
          <a:noFill/>
          <a:ln>
            <a:noFill/>
          </a:ln>
        </p:spPr>
      </p:pic>
      <p:sp>
        <p:nvSpPr>
          <p:cNvPr id="56" name="Google Shape;56;p19"/>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1pPr>
            <a:lvl2pPr marL="0" marR="0" lvl="1"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2pPr>
            <a:lvl3pPr marL="0" marR="0" lvl="2"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3pPr>
            <a:lvl4pPr marL="0" marR="0" lvl="3"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4pPr>
            <a:lvl5pPr marL="0" marR="0" lvl="4"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5pPr>
            <a:lvl6pPr marL="0" marR="0" lvl="5"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6pPr>
            <a:lvl7pPr marL="0" marR="0" lvl="6"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7pPr>
            <a:lvl8pPr marL="0" marR="0" lvl="7"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8pPr>
            <a:lvl9pPr marL="0" marR="0" lvl="8"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
        <p:nvSpPr>
          <p:cNvPr id="57" name="Google Shape;57;p19"/>
          <p:cNvSpPr txBox="1"/>
          <p:nvPr/>
        </p:nvSpPr>
        <p:spPr>
          <a:xfrm>
            <a:off x="6240053" y="5997600"/>
            <a:ext cx="2983193" cy="582176"/>
          </a:xfrm>
          <a:prstGeom prst="rect">
            <a:avLst/>
          </a:prstGeom>
          <a:noFill/>
          <a:ln>
            <a:noFill/>
          </a:ln>
        </p:spPr>
        <p:txBody>
          <a:bodyPr spcFirstLastPara="1" wrap="square" lIns="0" tIns="475200" rIns="0" bIns="0" anchor="t" anchorCtr="0">
            <a:noAutofit/>
          </a:bodyPr>
          <a:lstStyle/>
          <a:p>
            <a:pPr marL="0" marR="0" lvl="0" indent="0" algn="l"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CESAR CENTER</a:t>
            </a:r>
            <a:endParaRPr sz="700" b="0" i="0" u="none" strike="noStrike" cap="none">
              <a:solidFill>
                <a:schemeClr val="lt1"/>
              </a:solidFill>
              <a:latin typeface="Arial"/>
              <a:ea typeface="Arial"/>
              <a:cs typeface="Arial"/>
              <a:sym typeface="Arial"/>
            </a:endParaRPr>
          </a:p>
        </p:txBody>
      </p:sp>
      <p:sp>
        <p:nvSpPr>
          <p:cNvPr id="58" name="Google Shape;58;p19"/>
          <p:cNvSpPr txBox="1"/>
          <p:nvPr/>
        </p:nvSpPr>
        <p:spPr>
          <a:xfrm>
            <a:off x="6241669" y="5997600"/>
            <a:ext cx="2983193" cy="444040"/>
          </a:xfrm>
          <a:prstGeom prst="rect">
            <a:avLst/>
          </a:prstGeom>
          <a:noFill/>
          <a:ln>
            <a:noFill/>
          </a:ln>
        </p:spPr>
        <p:txBody>
          <a:bodyPr spcFirstLastPara="1" wrap="square" lIns="0" tIns="342000" rIns="0" bIns="0" anchor="t" anchorCtr="0">
            <a:spAutoFit/>
          </a:bodyPr>
          <a:lstStyle/>
          <a:p>
            <a:pPr marL="0" marR="0" lvl="0" indent="0" algn="l"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HANS O.U. FYNBO</a:t>
            </a:r>
            <a:endParaRPr sz="700" b="0" i="0" u="none" strike="noStrike" cap="none">
              <a:solidFill>
                <a:schemeClr val="lt1"/>
              </a:solidFill>
              <a:latin typeface="Arial"/>
              <a:ea typeface="Arial"/>
              <a:cs typeface="Arial"/>
              <a:sym typeface="Arial"/>
            </a:endParaRPr>
          </a:p>
        </p:txBody>
      </p:sp>
      <p:sp>
        <p:nvSpPr>
          <p:cNvPr id="59" name="Google Shape;59;p19"/>
          <p:cNvSpPr txBox="1"/>
          <p:nvPr/>
        </p:nvSpPr>
        <p:spPr>
          <a:xfrm>
            <a:off x="3708832" y="6005046"/>
            <a:ext cx="2272432" cy="582176"/>
          </a:xfrm>
          <a:prstGeom prst="rect">
            <a:avLst/>
          </a:prstGeom>
          <a:noFill/>
          <a:ln>
            <a:noFill/>
          </a:ln>
        </p:spPr>
        <p:txBody>
          <a:bodyPr spcFirstLastPara="1" wrap="square" lIns="0" tIns="475200" rIns="0" bIns="0" anchor="t" anchorCtr="0">
            <a:spAutoFit/>
          </a:bodyPr>
          <a:lstStyle/>
          <a:p>
            <a:pPr marL="0" marR="0" lvl="0" indent="0" algn="r"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19/03/2024</a:t>
            </a:r>
            <a:endParaRPr sz="7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9657870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lide no picture">
  <p:cSld name="Title slide no picture">
    <p:spTree>
      <p:nvGrpSpPr>
        <p:cNvPr id="1" name="Shape 60"/>
        <p:cNvGrpSpPr/>
        <p:nvPr/>
      </p:nvGrpSpPr>
      <p:grpSpPr>
        <a:xfrm>
          <a:off x="0" y="0"/>
          <a:ext cx="0" cy="0"/>
          <a:chOff x="0" y="0"/>
          <a:chExt cx="0" cy="0"/>
        </a:xfrm>
      </p:grpSpPr>
      <p:sp>
        <p:nvSpPr>
          <p:cNvPr id="61" name="Google Shape;61;p20"/>
          <p:cNvSpPr/>
          <p:nvPr/>
        </p:nvSpPr>
        <p:spPr>
          <a:xfrm>
            <a:off x="1"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62" name="Google Shape;62;p20"/>
          <p:cNvSpPr txBox="1"/>
          <p:nvPr/>
        </p:nvSpPr>
        <p:spPr>
          <a:xfrm>
            <a:off x="3679514" y="5997600"/>
            <a:ext cx="2272432" cy="582176"/>
          </a:xfrm>
          <a:prstGeom prst="rect">
            <a:avLst/>
          </a:prstGeom>
          <a:noFill/>
          <a:ln>
            <a:noFill/>
          </a:ln>
        </p:spPr>
        <p:txBody>
          <a:bodyPr spcFirstLastPara="1" wrap="square" lIns="0" tIns="475200" rIns="0" bIns="0" anchor="t" anchorCtr="0">
            <a:spAutoFit/>
          </a:bodyPr>
          <a:lstStyle/>
          <a:p>
            <a:pPr marL="0" marR="0" lvl="0" indent="0" algn="r"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19/03/2024</a:t>
            </a:r>
            <a:endParaRPr sz="700" b="0" i="0" u="none" strike="noStrike" cap="none">
              <a:solidFill>
                <a:schemeClr val="lt1"/>
              </a:solidFill>
              <a:latin typeface="Arial"/>
              <a:ea typeface="Arial"/>
              <a:cs typeface="Arial"/>
              <a:sym typeface="Arial"/>
            </a:endParaRPr>
          </a:p>
        </p:txBody>
      </p:sp>
      <p:sp>
        <p:nvSpPr>
          <p:cNvPr id="63" name="Google Shape;63;p20"/>
          <p:cNvSpPr txBox="1">
            <a:spLocks noGrp="1"/>
          </p:cNvSpPr>
          <p:nvPr>
            <p:ph type="ctrTitle"/>
          </p:nvPr>
        </p:nvSpPr>
        <p:spPr>
          <a:xfrm>
            <a:off x="986095" y="2897842"/>
            <a:ext cx="10222987" cy="830997"/>
          </a:xfrm>
          <a:prstGeom prst="rect">
            <a:avLst/>
          </a:prstGeom>
          <a:noFill/>
          <a:ln>
            <a:noFill/>
          </a:ln>
        </p:spPr>
        <p:txBody>
          <a:bodyPr spcFirstLastPara="1" wrap="square" lIns="0" tIns="0" rIns="0" bIns="0" anchor="ctr" anchorCtr="0">
            <a:spAutoFit/>
          </a:bodyPr>
          <a:lstStyle>
            <a:lvl1pPr lvl="0" algn="l">
              <a:lnSpc>
                <a:spcPct val="90000"/>
              </a:lnSpc>
              <a:spcBef>
                <a:spcPts val="0"/>
              </a:spcBef>
              <a:spcAft>
                <a:spcPts val="0"/>
              </a:spcAft>
              <a:buSzPts val="1400"/>
              <a:buNone/>
              <a:defRPr sz="6000">
                <a:solidFill>
                  <a:schemeClr val="lt1"/>
                </a:solidFill>
                <a:latin typeface="Arial"/>
                <a:ea typeface="Arial"/>
                <a:cs typeface="Arial"/>
                <a:sym typeface="Arial"/>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64" name="Google Shape;64;p20"/>
          <p:cNvSpPr txBox="1"/>
          <p:nvPr/>
        </p:nvSpPr>
        <p:spPr>
          <a:xfrm>
            <a:off x="-1974112" y="3082507"/>
            <a:ext cx="1826368" cy="30777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Ændr 2. linje eller ord til</a:t>
            </a:r>
            <a:endParaRPr sz="4799"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AU Passata Bold</a:t>
            </a:r>
            <a:endParaRPr sz="4799" b="0" i="0" u="none" strike="noStrike" cap="none">
              <a:solidFill>
                <a:schemeClr val="dk1"/>
              </a:solidFill>
              <a:latin typeface="Arial"/>
              <a:ea typeface="Arial"/>
              <a:cs typeface="Arial"/>
              <a:sym typeface="Arial"/>
            </a:endParaRPr>
          </a:p>
        </p:txBody>
      </p:sp>
      <p:pic>
        <p:nvPicPr>
          <p:cNvPr id="65" name="Google Shape;65;p20"/>
          <p:cNvPicPr preferRelativeResize="0"/>
          <p:nvPr/>
        </p:nvPicPr>
        <p:blipFill rotWithShape="1">
          <a:blip r:embed="rId2">
            <a:alphaModFix/>
          </a:blip>
          <a:srcRect/>
          <a:stretch/>
        </p:blipFill>
        <p:spPr>
          <a:xfrm>
            <a:off x="6074782" y="5997601"/>
            <a:ext cx="71753" cy="557999"/>
          </a:xfrm>
          <a:prstGeom prst="rect">
            <a:avLst/>
          </a:prstGeom>
          <a:noFill/>
          <a:ln>
            <a:noFill/>
          </a:ln>
        </p:spPr>
      </p:pic>
      <p:sp>
        <p:nvSpPr>
          <p:cNvPr id="66" name="Google Shape;66;p20"/>
          <p:cNvSpPr txBox="1"/>
          <p:nvPr/>
        </p:nvSpPr>
        <p:spPr>
          <a:xfrm>
            <a:off x="972254" y="5997600"/>
            <a:ext cx="2350657" cy="676612"/>
          </a:xfrm>
          <a:prstGeom prst="rect">
            <a:avLst/>
          </a:prstGeom>
          <a:noFill/>
          <a:ln>
            <a:noFill/>
          </a:ln>
        </p:spPr>
        <p:txBody>
          <a:bodyPr spcFirstLastPara="1" wrap="square" lIns="0" tIns="583200" rIns="0" bIns="0" anchor="t" anchorCtr="0">
            <a:spAutoFit/>
          </a:bodyPr>
          <a:lstStyle/>
          <a:p>
            <a:pPr marL="0" marR="0" lvl="0" indent="0" algn="l" rtl="0">
              <a:lnSpc>
                <a:spcPct val="95000"/>
              </a:lnSpc>
              <a:spcBef>
                <a:spcPts val="0"/>
              </a:spcBef>
              <a:spcAft>
                <a:spcPts val="0"/>
              </a:spcAft>
              <a:buClr>
                <a:srgbClr val="000000"/>
              </a:buClr>
              <a:buSzPts val="600"/>
              <a:buFont typeface="Arial"/>
              <a:buNone/>
            </a:pPr>
            <a:endParaRPr sz="600" b="0" i="0" u="none" strike="noStrike" cap="none">
              <a:solidFill>
                <a:schemeClr val="lt1"/>
              </a:solidFill>
              <a:latin typeface="Arial"/>
              <a:ea typeface="Arial"/>
              <a:cs typeface="Arial"/>
              <a:sym typeface="Arial"/>
            </a:endParaRPr>
          </a:p>
        </p:txBody>
      </p:sp>
      <p:sp>
        <p:nvSpPr>
          <p:cNvPr id="67" name="Google Shape;67;p20"/>
          <p:cNvSpPr/>
          <p:nvPr/>
        </p:nvSpPr>
        <p:spPr>
          <a:xfrm>
            <a:off x="972253" y="5997600"/>
            <a:ext cx="899634" cy="589500"/>
          </a:xfrm>
          <a:prstGeom prst="rect">
            <a:avLst/>
          </a:prstGeom>
          <a:noFill/>
          <a:ln>
            <a:noFill/>
          </a:ln>
        </p:spPr>
        <p:txBody>
          <a:bodyPr spcFirstLastPara="1" wrap="square" lIns="0" tIns="309600" rIns="0" bIns="0" anchor="t" anchorCtr="0">
            <a:spAutoFit/>
          </a:bodyPr>
          <a:lstStyle/>
          <a:p>
            <a:pPr marL="0" marR="0" lvl="0" indent="0" algn="l" rtl="0">
              <a:lnSpc>
                <a:spcPct val="90000"/>
              </a:lnSpc>
              <a:spcBef>
                <a:spcPts val="0"/>
              </a:spcBef>
              <a:spcAft>
                <a:spcPts val="0"/>
              </a:spcAft>
              <a:buClr>
                <a:schemeClr val="lt1"/>
              </a:buClr>
              <a:buSzPts val="1000"/>
              <a:buFont typeface="Arial"/>
              <a:buNone/>
            </a:pPr>
            <a:r>
              <a:rPr lang="en-US" sz="1000" b="0" i="0" u="none" strike="noStrike" cap="none">
                <a:solidFill>
                  <a:schemeClr val="lt1"/>
                </a:solidFill>
                <a:latin typeface="Arial"/>
                <a:ea typeface="Arial"/>
                <a:cs typeface="Arial"/>
                <a:sym typeface="Arial"/>
              </a:rPr>
              <a:t>AARHUS</a:t>
            </a:r>
            <a:br>
              <a:rPr lang="en-US" sz="1000" b="0" i="0" u="none" strike="noStrike" cap="none">
                <a:solidFill>
                  <a:schemeClr val="lt1"/>
                </a:solidFill>
                <a:latin typeface="Arial"/>
                <a:ea typeface="Arial"/>
                <a:cs typeface="Arial"/>
                <a:sym typeface="Arial"/>
              </a:rPr>
            </a:br>
            <a:r>
              <a:rPr lang="en-US" sz="1000" b="0" i="0" u="none" strike="noStrike" cap="none">
                <a:solidFill>
                  <a:schemeClr val="lt1"/>
                </a:solidFill>
                <a:latin typeface="Arial"/>
                <a:ea typeface="Arial"/>
                <a:cs typeface="Arial"/>
                <a:sym typeface="Arial"/>
              </a:rPr>
              <a:t>UNIVERSITY</a:t>
            </a:r>
            <a:endParaRPr sz="1000" b="0" i="0" u="none" strike="noStrike" cap="none">
              <a:solidFill>
                <a:schemeClr val="lt1"/>
              </a:solidFill>
              <a:latin typeface="Arial"/>
              <a:ea typeface="Arial"/>
              <a:cs typeface="Arial"/>
              <a:sym typeface="Arial"/>
            </a:endParaRPr>
          </a:p>
        </p:txBody>
      </p:sp>
      <p:pic>
        <p:nvPicPr>
          <p:cNvPr id="68" name="Google Shape;68;p20"/>
          <p:cNvPicPr preferRelativeResize="0"/>
          <p:nvPr/>
        </p:nvPicPr>
        <p:blipFill rotWithShape="1">
          <a:blip r:embed="rId3">
            <a:alphaModFix/>
          </a:blip>
          <a:srcRect/>
          <a:stretch/>
        </p:blipFill>
        <p:spPr>
          <a:xfrm>
            <a:off x="302479" y="5997600"/>
            <a:ext cx="557714" cy="558000"/>
          </a:xfrm>
          <a:prstGeom prst="rect">
            <a:avLst/>
          </a:prstGeom>
          <a:noFill/>
          <a:ln>
            <a:noFill/>
          </a:ln>
        </p:spPr>
      </p:pic>
      <p:pic>
        <p:nvPicPr>
          <p:cNvPr id="69" name="Google Shape;69;p20"/>
          <p:cNvPicPr preferRelativeResize="0"/>
          <p:nvPr/>
        </p:nvPicPr>
        <p:blipFill rotWithShape="1">
          <a:blip r:embed="rId4">
            <a:alphaModFix/>
          </a:blip>
          <a:srcRect/>
          <a:stretch/>
        </p:blipFill>
        <p:spPr>
          <a:xfrm>
            <a:off x="10208659" y="5997600"/>
            <a:ext cx="1658669" cy="558000"/>
          </a:xfrm>
          <a:prstGeom prst="rect">
            <a:avLst/>
          </a:prstGeom>
          <a:noFill/>
          <a:ln>
            <a:noFill/>
          </a:ln>
        </p:spPr>
      </p:pic>
      <p:sp>
        <p:nvSpPr>
          <p:cNvPr id="70" name="Google Shape;70;p20"/>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1pPr>
            <a:lvl2pPr marL="0" marR="0" lvl="1"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2pPr>
            <a:lvl3pPr marL="0" marR="0" lvl="2"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3pPr>
            <a:lvl4pPr marL="0" marR="0" lvl="3"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4pPr>
            <a:lvl5pPr marL="0" marR="0" lvl="4"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5pPr>
            <a:lvl6pPr marL="0" marR="0" lvl="5"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6pPr>
            <a:lvl7pPr marL="0" marR="0" lvl="6"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7pPr>
            <a:lvl8pPr marL="0" marR="0" lvl="7"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8pPr>
            <a:lvl9pPr marL="0" marR="0" lvl="8" indent="0" algn="r">
              <a:lnSpc>
                <a:spcPct val="171428"/>
              </a:lnSpc>
              <a:spcBef>
                <a:spcPts val="0"/>
              </a:spcBef>
              <a:spcAft>
                <a:spcPts val="0"/>
              </a:spcAft>
              <a:buClr>
                <a:schemeClr val="lt1"/>
              </a:buClr>
              <a:buSzPts val="700"/>
              <a:buFont typeface="Arial"/>
              <a:buNone/>
              <a:defRPr sz="7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
        <p:nvSpPr>
          <p:cNvPr id="71" name="Google Shape;71;p20"/>
          <p:cNvSpPr txBox="1"/>
          <p:nvPr/>
        </p:nvSpPr>
        <p:spPr>
          <a:xfrm>
            <a:off x="6240053" y="5997600"/>
            <a:ext cx="2983193" cy="582176"/>
          </a:xfrm>
          <a:prstGeom prst="rect">
            <a:avLst/>
          </a:prstGeom>
          <a:noFill/>
          <a:ln>
            <a:noFill/>
          </a:ln>
        </p:spPr>
        <p:txBody>
          <a:bodyPr spcFirstLastPara="1" wrap="square" lIns="0" tIns="475200" rIns="0" bIns="0" anchor="t" anchorCtr="0">
            <a:noAutofit/>
          </a:bodyPr>
          <a:lstStyle/>
          <a:p>
            <a:pPr marL="0" marR="0" lvl="0" indent="0" algn="l"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CESAR CENTER</a:t>
            </a:r>
            <a:endParaRPr sz="700" b="0" i="0" u="none" strike="noStrike" cap="none">
              <a:solidFill>
                <a:schemeClr val="lt1"/>
              </a:solidFill>
              <a:latin typeface="Arial"/>
              <a:ea typeface="Arial"/>
              <a:cs typeface="Arial"/>
              <a:sym typeface="Arial"/>
            </a:endParaRPr>
          </a:p>
        </p:txBody>
      </p:sp>
      <p:sp>
        <p:nvSpPr>
          <p:cNvPr id="72" name="Google Shape;72;p20"/>
          <p:cNvSpPr txBox="1"/>
          <p:nvPr/>
        </p:nvSpPr>
        <p:spPr>
          <a:xfrm>
            <a:off x="6241669" y="5997600"/>
            <a:ext cx="2983193" cy="444040"/>
          </a:xfrm>
          <a:prstGeom prst="rect">
            <a:avLst/>
          </a:prstGeom>
          <a:noFill/>
          <a:ln>
            <a:noFill/>
          </a:ln>
        </p:spPr>
        <p:txBody>
          <a:bodyPr spcFirstLastPara="1" wrap="square" lIns="0" tIns="342000" rIns="0" bIns="0" anchor="t" anchorCtr="0">
            <a:spAutoFit/>
          </a:bodyPr>
          <a:lstStyle/>
          <a:p>
            <a:pPr marL="0" marR="0" lvl="0" indent="0" algn="l" rtl="0">
              <a:lnSpc>
                <a:spcPct val="95000"/>
              </a:lnSpc>
              <a:spcBef>
                <a:spcPts val="0"/>
              </a:spcBef>
              <a:spcAft>
                <a:spcPts val="0"/>
              </a:spcAft>
              <a:buClr>
                <a:srgbClr val="000000"/>
              </a:buClr>
              <a:buSzPts val="700"/>
              <a:buFont typeface="Arial"/>
              <a:buNone/>
            </a:pPr>
            <a:r>
              <a:rPr lang="en-US" sz="700" b="0" i="0" u="none" strike="noStrike" cap="none">
                <a:solidFill>
                  <a:schemeClr val="lt1"/>
                </a:solidFill>
                <a:latin typeface="Arial"/>
                <a:ea typeface="Arial"/>
                <a:cs typeface="Arial"/>
                <a:sym typeface="Arial"/>
              </a:rPr>
              <a:t>HANS O.U. FYNBO</a:t>
            </a:r>
            <a:endParaRPr sz="7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00087391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el og indholdsobjekt">
  <p:cSld name="Titel og indholdsobjekt">
    <p:spTree>
      <p:nvGrpSpPr>
        <p:cNvPr id="1" name="Shape 73"/>
        <p:cNvGrpSpPr/>
        <p:nvPr/>
      </p:nvGrpSpPr>
      <p:grpSpPr>
        <a:xfrm>
          <a:off x="0" y="0"/>
          <a:ext cx="0" cy="0"/>
          <a:chOff x="0" y="0"/>
          <a:chExt cx="0" cy="0"/>
        </a:xfrm>
      </p:grpSpPr>
      <p:sp>
        <p:nvSpPr>
          <p:cNvPr id="74" name="Google Shape;74;p21"/>
          <p:cNvSpPr txBox="1">
            <a:spLocks noGrp="1"/>
          </p:cNvSpPr>
          <p:nvPr>
            <p:ph type="title"/>
          </p:nvPr>
        </p:nvSpPr>
        <p:spPr>
          <a:xfrm>
            <a:off x="315996" y="149115"/>
            <a:ext cx="11560010" cy="1309328"/>
          </a:xfrm>
          <a:prstGeom prst="rect">
            <a:avLst/>
          </a:prstGeom>
          <a:noFill/>
          <a:ln>
            <a:noFill/>
          </a:ln>
        </p:spPr>
        <p:txBody>
          <a:bodyPr spcFirstLastPara="1" wrap="square" lIns="0" tIns="0" rIns="0" bIns="0" anchor="b" anchorCtr="0">
            <a:noAutofit/>
          </a:bodyPr>
          <a:lstStyle>
            <a:lvl1pPr lvl="0" algn="l">
              <a:lnSpc>
                <a:spcPct val="89000"/>
              </a:lnSpc>
              <a:spcBef>
                <a:spcPts val="0"/>
              </a:spcBef>
              <a:spcAft>
                <a:spcPts val="0"/>
              </a:spcAft>
              <a:buSzPts val="1400"/>
              <a:buNone/>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75" name="Google Shape;75;p21"/>
          <p:cNvSpPr txBox="1">
            <a:spLocks noGrp="1"/>
          </p:cNvSpPr>
          <p:nvPr>
            <p:ph type="body" idx="1"/>
          </p:nvPr>
        </p:nvSpPr>
        <p:spPr>
          <a:xfrm>
            <a:off x="986095" y="1960079"/>
            <a:ext cx="10222987" cy="3937484"/>
          </a:xfrm>
          <a:prstGeom prst="rect">
            <a:avLst/>
          </a:prstGeom>
          <a:noFill/>
          <a:ln>
            <a:noFill/>
          </a:ln>
        </p:spPr>
        <p:txBody>
          <a:bodyPr spcFirstLastPara="1" wrap="square" lIns="0" tIns="0" rIns="0" bIns="0" anchor="t" anchorCtr="0">
            <a:noAutofit/>
          </a:bodyPr>
          <a:lstStyle>
            <a:lvl1pPr marL="457200" lvl="0" indent="-355600" algn="l">
              <a:lnSpc>
                <a:spcPct val="99000"/>
              </a:lnSpc>
              <a:spcBef>
                <a:spcPts val="600"/>
              </a:spcBef>
              <a:spcAft>
                <a:spcPts val="0"/>
              </a:spcAft>
              <a:buSzPts val="2000"/>
              <a:buFont typeface="Calibri"/>
              <a:buChar char="​"/>
              <a:defRPr/>
            </a:lvl1pPr>
            <a:lvl2pPr marL="914400" lvl="1" indent="-342900" algn="l">
              <a:lnSpc>
                <a:spcPct val="99000"/>
              </a:lnSpc>
              <a:spcBef>
                <a:spcPts val="600"/>
              </a:spcBef>
              <a:spcAft>
                <a:spcPts val="0"/>
              </a:spcAft>
              <a:buSzPts val="1800"/>
              <a:buChar char="•"/>
              <a:defRPr/>
            </a:lvl2pPr>
            <a:lvl3pPr marL="1371600" lvl="2" indent="-342900" algn="l">
              <a:lnSpc>
                <a:spcPct val="99000"/>
              </a:lnSpc>
              <a:spcBef>
                <a:spcPts val="600"/>
              </a:spcBef>
              <a:spcAft>
                <a:spcPts val="0"/>
              </a:spcAft>
              <a:buSzPts val="1800"/>
              <a:buChar char="•"/>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76" name="Google Shape;76;p21"/>
          <p:cNvSpPr txBox="1"/>
          <p:nvPr/>
        </p:nvSpPr>
        <p:spPr>
          <a:xfrm>
            <a:off x="-1974112" y="340162"/>
            <a:ext cx="1826368" cy="461665"/>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Overskrift to linjer </a:t>
            </a:r>
            <a:endParaRPr sz="4799"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ændr 2. linje til</a:t>
            </a:r>
            <a:endParaRPr sz="4799"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AU Passata Bold</a:t>
            </a:r>
            <a:endParaRPr sz="4799" b="0" i="0" u="none" strike="noStrike" cap="none">
              <a:solidFill>
                <a:schemeClr val="dk1"/>
              </a:solidFill>
              <a:latin typeface="Arial"/>
              <a:ea typeface="Arial"/>
              <a:cs typeface="Arial"/>
              <a:sym typeface="Arial"/>
            </a:endParaRPr>
          </a:p>
        </p:txBody>
      </p:sp>
      <p:sp>
        <p:nvSpPr>
          <p:cNvPr id="77" name="Google Shape;77;p21"/>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662351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One line title and bullet text">
  <p:cSld name="One line title and bullet text">
    <p:spTree>
      <p:nvGrpSpPr>
        <p:cNvPr id="1" name="Shape 78"/>
        <p:cNvGrpSpPr/>
        <p:nvPr/>
      </p:nvGrpSpPr>
      <p:grpSpPr>
        <a:xfrm>
          <a:off x="0" y="0"/>
          <a:ext cx="0" cy="0"/>
          <a:chOff x="0" y="0"/>
          <a:chExt cx="0" cy="0"/>
        </a:xfrm>
      </p:grpSpPr>
      <p:sp>
        <p:nvSpPr>
          <p:cNvPr id="79" name="Google Shape;79;p22"/>
          <p:cNvSpPr/>
          <p:nvPr/>
        </p:nvSpPr>
        <p:spPr>
          <a:xfrm>
            <a:off x="0" y="-1"/>
            <a:ext cx="12196376" cy="589438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80" name="Google Shape;80;p22"/>
          <p:cNvSpPr/>
          <p:nvPr/>
        </p:nvSpPr>
        <p:spPr>
          <a:xfrm>
            <a:off x="990258" y="1045684"/>
            <a:ext cx="648000" cy="4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81" name="Google Shape;81;p22"/>
          <p:cNvSpPr txBox="1">
            <a:spLocks noGrp="1"/>
          </p:cNvSpPr>
          <p:nvPr>
            <p:ph type="title"/>
          </p:nvPr>
        </p:nvSpPr>
        <p:spPr>
          <a:xfrm>
            <a:off x="315995" y="228628"/>
            <a:ext cx="11559010" cy="752101"/>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SzPts val="1400"/>
              <a:buNone/>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82" name="Google Shape;82;p22"/>
          <p:cNvSpPr txBox="1">
            <a:spLocks noGrp="1"/>
          </p:cNvSpPr>
          <p:nvPr>
            <p:ph type="body" idx="1"/>
          </p:nvPr>
        </p:nvSpPr>
        <p:spPr>
          <a:xfrm>
            <a:off x="986095" y="1373021"/>
            <a:ext cx="10222987" cy="4521366"/>
          </a:xfrm>
          <a:prstGeom prst="rect">
            <a:avLst/>
          </a:prstGeom>
          <a:noFill/>
          <a:ln>
            <a:noFill/>
          </a:ln>
        </p:spPr>
        <p:txBody>
          <a:bodyPr spcFirstLastPara="1" wrap="square" lIns="0" tIns="0" rIns="0" bIns="0" anchor="t" anchorCtr="0">
            <a:noAutofit/>
          </a:bodyPr>
          <a:lstStyle>
            <a:lvl1pPr marL="457200" lvl="0" indent="-355600" algn="l">
              <a:lnSpc>
                <a:spcPct val="99000"/>
              </a:lnSpc>
              <a:spcBef>
                <a:spcPts val="600"/>
              </a:spcBef>
              <a:spcAft>
                <a:spcPts val="0"/>
              </a:spcAft>
              <a:buSzPts val="2000"/>
              <a:buFont typeface="Calibri"/>
              <a:buChar char="​"/>
              <a:defRPr/>
            </a:lvl1pPr>
            <a:lvl2pPr marL="914400" lvl="1" indent="-342900" algn="l">
              <a:lnSpc>
                <a:spcPct val="99000"/>
              </a:lnSpc>
              <a:spcBef>
                <a:spcPts val="600"/>
              </a:spcBef>
              <a:spcAft>
                <a:spcPts val="0"/>
              </a:spcAft>
              <a:buSzPts val="1800"/>
              <a:buChar char="•"/>
              <a:defRPr/>
            </a:lvl2pPr>
            <a:lvl3pPr marL="1371600" lvl="2" indent="-342900" algn="l">
              <a:lnSpc>
                <a:spcPct val="99000"/>
              </a:lnSpc>
              <a:spcBef>
                <a:spcPts val="600"/>
              </a:spcBef>
              <a:spcAft>
                <a:spcPts val="0"/>
              </a:spcAft>
              <a:buSzPts val="1800"/>
              <a:buChar char="•"/>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83" name="Google Shape;83;p22"/>
          <p:cNvSpPr txBox="1"/>
          <p:nvPr/>
        </p:nvSpPr>
        <p:spPr>
          <a:xfrm>
            <a:off x="-1974112" y="340162"/>
            <a:ext cx="1826368" cy="30777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Overskrift én linje</a:t>
            </a:r>
            <a:endParaRPr sz="4799"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Light eller AU Passata Bold</a:t>
            </a:r>
            <a:endParaRPr sz="4799" b="0" i="0" u="none" strike="noStrike" cap="none">
              <a:solidFill>
                <a:schemeClr val="dk1"/>
              </a:solidFill>
              <a:latin typeface="Arial"/>
              <a:ea typeface="Arial"/>
              <a:cs typeface="Arial"/>
              <a:sym typeface="Arial"/>
            </a:endParaRPr>
          </a:p>
        </p:txBody>
      </p:sp>
      <p:sp>
        <p:nvSpPr>
          <p:cNvPr id="84" name="Google Shape;84;p22"/>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1185983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orient="horz" pos="865">
          <p15:clr>
            <a:srgbClr val="00000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ext and picture">
  <p:cSld name="Text and picture">
    <p:spTree>
      <p:nvGrpSpPr>
        <p:cNvPr id="1" name="Shape 85"/>
        <p:cNvGrpSpPr/>
        <p:nvPr/>
      </p:nvGrpSpPr>
      <p:grpSpPr>
        <a:xfrm>
          <a:off x="0" y="0"/>
          <a:ext cx="0" cy="0"/>
          <a:chOff x="0" y="0"/>
          <a:chExt cx="0" cy="0"/>
        </a:xfrm>
      </p:grpSpPr>
      <p:sp>
        <p:nvSpPr>
          <p:cNvPr id="86" name="Google Shape;86;p23"/>
          <p:cNvSpPr/>
          <p:nvPr/>
        </p:nvSpPr>
        <p:spPr>
          <a:xfrm>
            <a:off x="0" y="0"/>
            <a:ext cx="12196376" cy="59112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87" name="Google Shape;87;p23"/>
          <p:cNvSpPr/>
          <p:nvPr/>
        </p:nvSpPr>
        <p:spPr>
          <a:xfrm>
            <a:off x="990258" y="1045684"/>
            <a:ext cx="648000" cy="4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88" name="Google Shape;88;p23"/>
          <p:cNvSpPr txBox="1">
            <a:spLocks noGrp="1"/>
          </p:cNvSpPr>
          <p:nvPr>
            <p:ph type="title"/>
          </p:nvPr>
        </p:nvSpPr>
        <p:spPr>
          <a:xfrm>
            <a:off x="316883" y="230400"/>
            <a:ext cx="5645733" cy="752400"/>
          </a:xfrm>
          <a:prstGeom prst="rect">
            <a:avLst/>
          </a:prstGeom>
          <a:noFill/>
          <a:ln>
            <a:noFill/>
          </a:ln>
        </p:spPr>
        <p:txBody>
          <a:bodyPr spcFirstLastPara="1" wrap="square" lIns="0" tIns="0" rIns="0" bIns="0" anchor="t" anchorCtr="0">
            <a:noAutofit/>
          </a:bodyPr>
          <a:lstStyle>
            <a:lvl1pPr lvl="0" algn="l">
              <a:lnSpc>
                <a:spcPct val="89000"/>
              </a:lnSpc>
              <a:spcBef>
                <a:spcPts val="0"/>
              </a:spcBef>
              <a:spcAft>
                <a:spcPts val="0"/>
              </a:spcAft>
              <a:buSzPts val="1400"/>
              <a:buNone/>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89" name="Google Shape;89;p23"/>
          <p:cNvSpPr txBox="1">
            <a:spLocks noGrp="1"/>
          </p:cNvSpPr>
          <p:nvPr>
            <p:ph type="body" idx="1"/>
          </p:nvPr>
        </p:nvSpPr>
        <p:spPr>
          <a:xfrm>
            <a:off x="986095" y="1371600"/>
            <a:ext cx="4976521" cy="4525964"/>
          </a:xfrm>
          <a:prstGeom prst="rect">
            <a:avLst/>
          </a:prstGeom>
          <a:noFill/>
          <a:ln>
            <a:noFill/>
          </a:ln>
        </p:spPr>
        <p:txBody>
          <a:bodyPr spcFirstLastPara="1" wrap="square" lIns="0" tIns="0" rIns="0" bIns="0" anchor="t" anchorCtr="0">
            <a:noAutofit/>
          </a:bodyPr>
          <a:lstStyle>
            <a:lvl1pPr marL="457200" lvl="0" indent="-355600" algn="l">
              <a:lnSpc>
                <a:spcPct val="99000"/>
              </a:lnSpc>
              <a:spcBef>
                <a:spcPts val="600"/>
              </a:spcBef>
              <a:spcAft>
                <a:spcPts val="0"/>
              </a:spcAft>
              <a:buSzPts val="2000"/>
              <a:buFont typeface="Calibri"/>
              <a:buChar char="​"/>
              <a:defRPr/>
            </a:lvl1pPr>
            <a:lvl2pPr marL="914400" lvl="1" indent="-342900" algn="l">
              <a:lnSpc>
                <a:spcPct val="99000"/>
              </a:lnSpc>
              <a:spcBef>
                <a:spcPts val="600"/>
              </a:spcBef>
              <a:spcAft>
                <a:spcPts val="0"/>
              </a:spcAft>
              <a:buSzPts val="1800"/>
              <a:buChar char="•"/>
              <a:defRPr/>
            </a:lvl2pPr>
            <a:lvl3pPr marL="1371600" lvl="2" indent="-342900" algn="l">
              <a:lnSpc>
                <a:spcPct val="99000"/>
              </a:lnSpc>
              <a:spcBef>
                <a:spcPts val="600"/>
              </a:spcBef>
              <a:spcAft>
                <a:spcPts val="0"/>
              </a:spcAft>
              <a:buSzPts val="1800"/>
              <a:buChar char="•"/>
              <a:defRPr/>
            </a:lvl3pPr>
            <a:lvl4pPr marL="1828800" lvl="3" indent="-342900" algn="l">
              <a:lnSpc>
                <a:spcPct val="99000"/>
              </a:lnSpc>
              <a:spcBef>
                <a:spcPts val="600"/>
              </a:spcBef>
              <a:spcAft>
                <a:spcPts val="0"/>
              </a:spcAft>
              <a:buSzPts val="1800"/>
              <a:buChar char="•"/>
              <a:defRPr/>
            </a:lvl4pPr>
            <a:lvl5pPr marL="2286000" lvl="4" indent="-342900" algn="l">
              <a:lnSpc>
                <a:spcPct val="99000"/>
              </a:lnSpc>
              <a:spcBef>
                <a:spcPts val="600"/>
              </a:spcBef>
              <a:spcAft>
                <a:spcPts val="0"/>
              </a:spcAft>
              <a:buSzPts val="18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90" name="Google Shape;90;p23"/>
          <p:cNvSpPr>
            <a:spLocks noGrp="1"/>
          </p:cNvSpPr>
          <p:nvPr>
            <p:ph type="pic" idx="2"/>
          </p:nvPr>
        </p:nvSpPr>
        <p:spPr>
          <a:xfrm>
            <a:off x="6231821" y="315913"/>
            <a:ext cx="5645580" cy="5581650"/>
          </a:xfrm>
          <a:prstGeom prst="rect">
            <a:avLst/>
          </a:prstGeom>
          <a:noFill/>
          <a:ln>
            <a:noFill/>
          </a:ln>
        </p:spPr>
      </p:sp>
      <p:sp>
        <p:nvSpPr>
          <p:cNvPr id="91" name="Google Shape;91;p23"/>
          <p:cNvSpPr txBox="1"/>
          <p:nvPr/>
        </p:nvSpPr>
        <p:spPr>
          <a:xfrm>
            <a:off x="-1974112" y="340162"/>
            <a:ext cx="1826368" cy="307777"/>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Overskrift én linje</a:t>
            </a:r>
            <a:endParaRPr sz="4799" b="0"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Light eller AU Passata Bold</a:t>
            </a:r>
            <a:endParaRPr sz="4799" b="0" i="0" u="none" strike="noStrike" cap="none">
              <a:solidFill>
                <a:schemeClr val="dk1"/>
              </a:solidFill>
              <a:latin typeface="Arial"/>
              <a:ea typeface="Arial"/>
              <a:cs typeface="Arial"/>
              <a:sym typeface="Arial"/>
            </a:endParaRPr>
          </a:p>
        </p:txBody>
      </p:sp>
      <p:sp>
        <p:nvSpPr>
          <p:cNvPr id="92" name="Google Shape;92;p23"/>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515616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pos="3924">
          <p15:clr>
            <a:srgbClr val="A4A3A4"/>
          </p15:clr>
        </p15:guide>
        <p15:guide id="2" pos="3755">
          <p15:clr>
            <a:srgbClr val="A4A3A4"/>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Personal information">
  <p:cSld name="Personal information">
    <p:spTree>
      <p:nvGrpSpPr>
        <p:cNvPr id="1" name="Shape 93"/>
        <p:cNvGrpSpPr/>
        <p:nvPr/>
      </p:nvGrpSpPr>
      <p:grpSpPr>
        <a:xfrm>
          <a:off x="0" y="0"/>
          <a:ext cx="0" cy="0"/>
          <a:chOff x="0" y="0"/>
          <a:chExt cx="0" cy="0"/>
        </a:xfrm>
      </p:grpSpPr>
      <p:sp>
        <p:nvSpPr>
          <p:cNvPr id="94" name="Google Shape;94;p24"/>
          <p:cNvSpPr/>
          <p:nvPr/>
        </p:nvSpPr>
        <p:spPr>
          <a:xfrm>
            <a:off x="0" y="1"/>
            <a:ext cx="12196376" cy="5911011"/>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5000"/>
              </a:lnSpc>
              <a:spcBef>
                <a:spcPts val="0"/>
              </a:spcBef>
              <a:spcAft>
                <a:spcPts val="0"/>
              </a:spcAft>
              <a:buClr>
                <a:schemeClr val="dk1"/>
              </a:buClr>
              <a:buSzPts val="1600"/>
              <a:buFont typeface="Arial"/>
              <a:buNone/>
            </a:pPr>
            <a:endParaRPr sz="1600" b="0" i="0" u="none" strike="noStrike" cap="none">
              <a:solidFill>
                <a:schemeClr val="lt1"/>
              </a:solidFill>
              <a:latin typeface="Arial"/>
              <a:ea typeface="Arial"/>
              <a:cs typeface="Arial"/>
              <a:sym typeface="Arial"/>
            </a:endParaRPr>
          </a:p>
        </p:txBody>
      </p:sp>
      <p:sp>
        <p:nvSpPr>
          <p:cNvPr id="95" name="Google Shape;95;p24"/>
          <p:cNvSpPr/>
          <p:nvPr/>
        </p:nvSpPr>
        <p:spPr>
          <a:xfrm>
            <a:off x="1001336" y="2694542"/>
            <a:ext cx="648000" cy="4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sp>
        <p:nvSpPr>
          <p:cNvPr id="96" name="Google Shape;96;p24"/>
          <p:cNvSpPr txBox="1">
            <a:spLocks noGrp="1"/>
          </p:cNvSpPr>
          <p:nvPr>
            <p:ph type="title"/>
          </p:nvPr>
        </p:nvSpPr>
        <p:spPr>
          <a:xfrm>
            <a:off x="986095" y="1484784"/>
            <a:ext cx="4976521" cy="971980"/>
          </a:xfrm>
          <a:prstGeom prst="rect">
            <a:avLst/>
          </a:prstGeom>
          <a:noFill/>
          <a:ln>
            <a:noFill/>
          </a:ln>
        </p:spPr>
        <p:txBody>
          <a:bodyPr spcFirstLastPara="1" wrap="square" lIns="0" tIns="0" rIns="0" bIns="0" anchor="b" anchorCtr="0">
            <a:noAutofit/>
          </a:bodyPr>
          <a:lstStyle>
            <a:lvl1pPr lvl="0" algn="l">
              <a:lnSpc>
                <a:spcPct val="95000"/>
              </a:lnSpc>
              <a:spcBef>
                <a:spcPts val="0"/>
              </a:spcBef>
              <a:spcAft>
                <a:spcPts val="0"/>
              </a:spcAft>
              <a:buSzPts val="1400"/>
              <a:buNone/>
              <a:defRPr sz="3000">
                <a:latin typeface="Arial"/>
                <a:ea typeface="Arial"/>
                <a:cs typeface="Arial"/>
                <a:sym typeface="Arial"/>
              </a:defRPr>
            </a:lvl1pPr>
            <a:lvl2pPr lvl="1" algn="l">
              <a:lnSpc>
                <a:spcPct val="83000"/>
              </a:lnSpc>
              <a:spcBef>
                <a:spcPts val="0"/>
              </a:spcBef>
              <a:spcAft>
                <a:spcPts val="0"/>
              </a:spcAft>
              <a:buSzPts val="1400"/>
              <a:buNone/>
              <a:defRPr/>
            </a:lvl2pPr>
            <a:lvl3pPr lvl="2" algn="l">
              <a:lnSpc>
                <a:spcPct val="83000"/>
              </a:lnSpc>
              <a:spcBef>
                <a:spcPts val="0"/>
              </a:spcBef>
              <a:spcAft>
                <a:spcPts val="0"/>
              </a:spcAft>
              <a:buSzPts val="1400"/>
              <a:buNone/>
              <a:defRPr/>
            </a:lvl3pPr>
            <a:lvl4pPr lvl="3" algn="l">
              <a:lnSpc>
                <a:spcPct val="83000"/>
              </a:lnSpc>
              <a:spcBef>
                <a:spcPts val="0"/>
              </a:spcBef>
              <a:spcAft>
                <a:spcPts val="0"/>
              </a:spcAft>
              <a:buSzPts val="1400"/>
              <a:buNone/>
              <a:defRPr/>
            </a:lvl4pPr>
            <a:lvl5pPr lvl="4" algn="l">
              <a:lnSpc>
                <a:spcPct val="83000"/>
              </a:lnSpc>
              <a:spcBef>
                <a:spcPts val="0"/>
              </a:spcBef>
              <a:spcAft>
                <a:spcPts val="0"/>
              </a:spcAft>
              <a:buSzPts val="1400"/>
              <a:buNone/>
              <a:defRPr/>
            </a:lvl5pPr>
            <a:lvl6pPr lvl="5" algn="l">
              <a:lnSpc>
                <a:spcPct val="83000"/>
              </a:lnSpc>
              <a:spcBef>
                <a:spcPts val="0"/>
              </a:spcBef>
              <a:spcAft>
                <a:spcPts val="0"/>
              </a:spcAft>
              <a:buSzPts val="1400"/>
              <a:buNone/>
              <a:defRPr/>
            </a:lvl6pPr>
            <a:lvl7pPr lvl="6" algn="l">
              <a:lnSpc>
                <a:spcPct val="83000"/>
              </a:lnSpc>
              <a:spcBef>
                <a:spcPts val="0"/>
              </a:spcBef>
              <a:spcAft>
                <a:spcPts val="0"/>
              </a:spcAft>
              <a:buSzPts val="1400"/>
              <a:buNone/>
              <a:defRPr/>
            </a:lvl7pPr>
            <a:lvl8pPr lvl="7" algn="l">
              <a:lnSpc>
                <a:spcPct val="83000"/>
              </a:lnSpc>
              <a:spcBef>
                <a:spcPts val="0"/>
              </a:spcBef>
              <a:spcAft>
                <a:spcPts val="0"/>
              </a:spcAft>
              <a:buSzPts val="1400"/>
              <a:buNone/>
              <a:defRPr/>
            </a:lvl8pPr>
            <a:lvl9pPr lvl="8" algn="l">
              <a:lnSpc>
                <a:spcPct val="83000"/>
              </a:lnSpc>
              <a:spcBef>
                <a:spcPts val="0"/>
              </a:spcBef>
              <a:spcAft>
                <a:spcPts val="0"/>
              </a:spcAft>
              <a:buSzPts val="1400"/>
              <a:buNone/>
              <a:defRPr/>
            </a:lvl9pPr>
          </a:lstStyle>
          <a:p>
            <a:endParaRPr/>
          </a:p>
        </p:txBody>
      </p:sp>
      <p:sp>
        <p:nvSpPr>
          <p:cNvPr id="97" name="Google Shape;97;p24"/>
          <p:cNvSpPr txBox="1">
            <a:spLocks noGrp="1"/>
          </p:cNvSpPr>
          <p:nvPr>
            <p:ph type="body" idx="1"/>
          </p:nvPr>
        </p:nvSpPr>
        <p:spPr>
          <a:xfrm>
            <a:off x="986095" y="3010711"/>
            <a:ext cx="4976521" cy="1858449"/>
          </a:xfrm>
          <a:prstGeom prst="rect">
            <a:avLst/>
          </a:prstGeom>
          <a:noFill/>
          <a:ln>
            <a:noFill/>
          </a:ln>
        </p:spPr>
        <p:txBody>
          <a:bodyPr spcFirstLastPara="1" wrap="square" lIns="0" tIns="0" rIns="0" bIns="0" anchor="t" anchorCtr="0">
            <a:noAutofit/>
          </a:bodyPr>
          <a:lstStyle>
            <a:lvl1pPr marL="457200" lvl="0" indent="-355600" algn="l">
              <a:lnSpc>
                <a:spcPct val="99000"/>
              </a:lnSpc>
              <a:spcBef>
                <a:spcPts val="600"/>
              </a:spcBef>
              <a:spcAft>
                <a:spcPts val="0"/>
              </a:spcAft>
              <a:buSzPts val="2000"/>
              <a:buFont typeface="Calibri"/>
              <a:buChar char="​"/>
              <a:defRPr/>
            </a:lvl1pPr>
            <a:lvl2pPr marL="914400" lvl="1" indent="-342900" algn="l">
              <a:lnSpc>
                <a:spcPct val="99000"/>
              </a:lnSpc>
              <a:spcBef>
                <a:spcPts val="600"/>
              </a:spcBef>
              <a:spcAft>
                <a:spcPts val="0"/>
              </a:spcAft>
              <a:buSzPts val="1800"/>
              <a:buChar char="•"/>
              <a:defRPr/>
            </a:lvl2pPr>
            <a:lvl3pPr marL="1371600" lvl="2" indent="-342900" algn="l">
              <a:lnSpc>
                <a:spcPct val="99000"/>
              </a:lnSpc>
              <a:spcBef>
                <a:spcPts val="600"/>
              </a:spcBef>
              <a:spcAft>
                <a:spcPts val="0"/>
              </a:spcAft>
              <a:buSzPts val="1800"/>
              <a:buChar char="•"/>
              <a:defRPr/>
            </a:lvl3pPr>
            <a:lvl4pPr marL="1828800" lvl="3" indent="-342900" algn="l">
              <a:lnSpc>
                <a:spcPct val="99000"/>
              </a:lnSpc>
              <a:spcBef>
                <a:spcPts val="600"/>
              </a:spcBef>
              <a:spcAft>
                <a:spcPts val="0"/>
              </a:spcAft>
              <a:buSzPts val="1800"/>
              <a:buChar char="•"/>
              <a:defRPr/>
            </a:lvl4pPr>
            <a:lvl5pPr marL="2286000" lvl="4" indent="-355600" algn="l">
              <a:lnSpc>
                <a:spcPct val="99000"/>
              </a:lnSpc>
              <a:spcBef>
                <a:spcPts val="600"/>
              </a:spcBef>
              <a:spcAft>
                <a:spcPts val="0"/>
              </a:spcAft>
              <a:buSzPts val="2000"/>
              <a:buChar char="•"/>
              <a:defRPr/>
            </a:lvl5pPr>
            <a:lvl6pPr marL="2743200" lvl="5" indent="-342900" algn="l">
              <a:lnSpc>
                <a:spcPct val="99000"/>
              </a:lnSpc>
              <a:spcBef>
                <a:spcPts val="600"/>
              </a:spcBef>
              <a:spcAft>
                <a:spcPts val="0"/>
              </a:spcAft>
              <a:buSzPts val="1800"/>
              <a:buChar char="•"/>
              <a:defRPr/>
            </a:lvl6pPr>
            <a:lvl7pPr marL="3200400" lvl="6" indent="-342900" algn="l">
              <a:lnSpc>
                <a:spcPct val="99000"/>
              </a:lnSpc>
              <a:spcBef>
                <a:spcPts val="600"/>
              </a:spcBef>
              <a:spcAft>
                <a:spcPts val="0"/>
              </a:spcAft>
              <a:buSzPts val="1800"/>
              <a:buChar char="•"/>
              <a:defRPr/>
            </a:lvl7pPr>
            <a:lvl8pPr marL="3657600" lvl="7" indent="-342900" algn="l">
              <a:lnSpc>
                <a:spcPct val="99000"/>
              </a:lnSpc>
              <a:spcBef>
                <a:spcPts val="600"/>
              </a:spcBef>
              <a:spcAft>
                <a:spcPts val="0"/>
              </a:spcAft>
              <a:buSzPts val="1800"/>
              <a:buChar char="•"/>
              <a:defRPr/>
            </a:lvl8pPr>
            <a:lvl9pPr marL="4114800" lvl="8" indent="-342900" algn="l">
              <a:lnSpc>
                <a:spcPct val="99000"/>
              </a:lnSpc>
              <a:spcBef>
                <a:spcPts val="600"/>
              </a:spcBef>
              <a:spcAft>
                <a:spcPts val="0"/>
              </a:spcAft>
              <a:buSzPts val="1800"/>
              <a:buChar char="•"/>
              <a:defRPr/>
            </a:lvl9pPr>
          </a:lstStyle>
          <a:p>
            <a:endParaRPr/>
          </a:p>
        </p:txBody>
      </p:sp>
      <p:sp>
        <p:nvSpPr>
          <p:cNvPr id="98" name="Google Shape;98;p24"/>
          <p:cNvSpPr>
            <a:spLocks noGrp="1"/>
          </p:cNvSpPr>
          <p:nvPr>
            <p:ph type="pic" idx="2"/>
          </p:nvPr>
        </p:nvSpPr>
        <p:spPr>
          <a:xfrm>
            <a:off x="6233223" y="315913"/>
            <a:ext cx="5646270" cy="5583600"/>
          </a:xfrm>
          <a:prstGeom prst="rect">
            <a:avLst/>
          </a:prstGeom>
          <a:noFill/>
          <a:ln>
            <a:noFill/>
          </a:ln>
        </p:spPr>
      </p:sp>
      <p:sp>
        <p:nvSpPr>
          <p:cNvPr id="99" name="Google Shape;99;p24"/>
          <p:cNvSpPr txBox="1"/>
          <p:nvPr/>
        </p:nvSpPr>
        <p:spPr>
          <a:xfrm>
            <a:off x="-1974112" y="1780882"/>
            <a:ext cx="1826368" cy="153888"/>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000"/>
              <a:buFont typeface="Arial"/>
              <a:buNone/>
            </a:pPr>
            <a:r>
              <a:rPr lang="en-US" sz="1000" b="0" i="0" u="none" strike="noStrike" cap="none">
                <a:solidFill>
                  <a:srgbClr val="3F3F3F"/>
                </a:solidFill>
                <a:latin typeface="Arial"/>
                <a:ea typeface="Arial"/>
                <a:cs typeface="Arial"/>
                <a:sym typeface="Arial"/>
              </a:rPr>
              <a:t>Overskrift to linjer</a:t>
            </a:r>
            <a:endParaRPr sz="4799" b="0" i="0" u="none" strike="noStrike" cap="none">
              <a:solidFill>
                <a:schemeClr val="dk1"/>
              </a:solidFill>
              <a:latin typeface="Arial"/>
              <a:ea typeface="Arial"/>
              <a:cs typeface="Arial"/>
              <a:sym typeface="Arial"/>
            </a:endParaRPr>
          </a:p>
        </p:txBody>
      </p:sp>
      <p:sp>
        <p:nvSpPr>
          <p:cNvPr id="100" name="Google Shape;100;p24"/>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2645535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pos="3930">
          <p15:clr>
            <a:srgbClr val="A4A3A4"/>
          </p15:clr>
        </p15:guide>
        <p15:guide id="2" pos="3755">
          <p15:clr>
            <a:srgbClr val="A4A3A4"/>
          </p15:clr>
        </p15:guide>
        <p15:guide id="3" orient="horz" pos="3069">
          <p15:clr>
            <a:srgbClr val="A4A3A4"/>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1"/>
        <p:cNvGrpSpPr/>
        <p:nvPr/>
      </p:nvGrpSpPr>
      <p:grpSpPr>
        <a:xfrm>
          <a:off x="0" y="0"/>
          <a:ext cx="0" cy="0"/>
          <a:chOff x="0" y="0"/>
          <a:chExt cx="0" cy="0"/>
        </a:xfrm>
      </p:grpSpPr>
      <p:sp>
        <p:nvSpPr>
          <p:cNvPr id="102" name="Google Shape;102;p25"/>
          <p:cNvSpPr>
            <a:spLocks noGrp="1"/>
          </p:cNvSpPr>
          <p:nvPr>
            <p:ph type="pic" idx="2"/>
          </p:nvPr>
        </p:nvSpPr>
        <p:spPr>
          <a:xfrm>
            <a:off x="316883" y="316800"/>
            <a:ext cx="11562611" cy="5583600"/>
          </a:xfrm>
          <a:prstGeom prst="rect">
            <a:avLst/>
          </a:prstGeom>
          <a:solidFill>
            <a:schemeClr val="lt1"/>
          </a:solidFill>
          <a:ln>
            <a:noFill/>
          </a:ln>
        </p:spPr>
      </p:sp>
      <p:sp>
        <p:nvSpPr>
          <p:cNvPr id="103" name="Google Shape;103;p25"/>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325575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wo pictures">
  <p:cSld name="Two pictures">
    <p:spTree>
      <p:nvGrpSpPr>
        <p:cNvPr id="1" name="Shape 104"/>
        <p:cNvGrpSpPr/>
        <p:nvPr/>
      </p:nvGrpSpPr>
      <p:grpSpPr>
        <a:xfrm>
          <a:off x="0" y="0"/>
          <a:ext cx="0" cy="0"/>
          <a:chOff x="0" y="0"/>
          <a:chExt cx="0" cy="0"/>
        </a:xfrm>
      </p:grpSpPr>
      <p:sp>
        <p:nvSpPr>
          <p:cNvPr id="105" name="Google Shape;105;p26"/>
          <p:cNvSpPr>
            <a:spLocks noGrp="1"/>
          </p:cNvSpPr>
          <p:nvPr>
            <p:ph type="pic" idx="2"/>
          </p:nvPr>
        </p:nvSpPr>
        <p:spPr>
          <a:xfrm>
            <a:off x="316883" y="316800"/>
            <a:ext cx="5646270" cy="5583600"/>
          </a:xfrm>
          <a:prstGeom prst="rect">
            <a:avLst/>
          </a:prstGeom>
          <a:solidFill>
            <a:schemeClr val="lt1"/>
          </a:solidFill>
          <a:ln>
            <a:noFill/>
          </a:ln>
        </p:spPr>
      </p:sp>
      <p:sp>
        <p:nvSpPr>
          <p:cNvPr id="106" name="Google Shape;106;p26"/>
          <p:cNvSpPr>
            <a:spLocks noGrp="1"/>
          </p:cNvSpPr>
          <p:nvPr>
            <p:ph type="pic" idx="3"/>
          </p:nvPr>
        </p:nvSpPr>
        <p:spPr>
          <a:xfrm>
            <a:off x="6233223" y="316800"/>
            <a:ext cx="5646270" cy="5583600"/>
          </a:xfrm>
          <a:prstGeom prst="rect">
            <a:avLst/>
          </a:prstGeom>
          <a:noFill/>
          <a:ln>
            <a:noFill/>
          </a:ln>
        </p:spPr>
      </p:sp>
      <p:sp>
        <p:nvSpPr>
          <p:cNvPr id="107" name="Google Shape;107;p26"/>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7963917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pos="3924">
          <p15:clr>
            <a:srgbClr val="A4A3A4"/>
          </p15:clr>
        </p15:guide>
        <p15:guide id="2" pos="3754">
          <p15:clr>
            <a:srgbClr val="A4A3A4"/>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hree pictures">
  <p:cSld name="Three pictures">
    <p:spTree>
      <p:nvGrpSpPr>
        <p:cNvPr id="1" name="Shape 108"/>
        <p:cNvGrpSpPr/>
        <p:nvPr/>
      </p:nvGrpSpPr>
      <p:grpSpPr>
        <a:xfrm>
          <a:off x="0" y="0"/>
          <a:ext cx="0" cy="0"/>
          <a:chOff x="0" y="0"/>
          <a:chExt cx="0" cy="0"/>
        </a:xfrm>
      </p:grpSpPr>
      <p:sp>
        <p:nvSpPr>
          <p:cNvPr id="109" name="Google Shape;109;p27"/>
          <p:cNvSpPr>
            <a:spLocks noGrp="1"/>
          </p:cNvSpPr>
          <p:nvPr>
            <p:ph type="pic" idx="2"/>
          </p:nvPr>
        </p:nvSpPr>
        <p:spPr>
          <a:xfrm>
            <a:off x="316883" y="316800"/>
            <a:ext cx="5646270" cy="2653200"/>
          </a:xfrm>
          <a:prstGeom prst="rect">
            <a:avLst/>
          </a:prstGeom>
          <a:solidFill>
            <a:schemeClr val="lt1"/>
          </a:solidFill>
          <a:ln>
            <a:noFill/>
          </a:ln>
        </p:spPr>
      </p:sp>
      <p:sp>
        <p:nvSpPr>
          <p:cNvPr id="110" name="Google Shape;110;p27"/>
          <p:cNvSpPr>
            <a:spLocks noGrp="1"/>
          </p:cNvSpPr>
          <p:nvPr>
            <p:ph type="pic" idx="3"/>
          </p:nvPr>
        </p:nvSpPr>
        <p:spPr>
          <a:xfrm>
            <a:off x="316883" y="3237372"/>
            <a:ext cx="5646270" cy="2653200"/>
          </a:xfrm>
          <a:prstGeom prst="rect">
            <a:avLst/>
          </a:prstGeom>
          <a:noFill/>
          <a:ln>
            <a:noFill/>
          </a:ln>
        </p:spPr>
      </p:sp>
      <p:sp>
        <p:nvSpPr>
          <p:cNvPr id="111" name="Google Shape;111;p27"/>
          <p:cNvSpPr>
            <a:spLocks noGrp="1"/>
          </p:cNvSpPr>
          <p:nvPr>
            <p:ph type="pic" idx="4"/>
          </p:nvPr>
        </p:nvSpPr>
        <p:spPr>
          <a:xfrm>
            <a:off x="6233223" y="316800"/>
            <a:ext cx="5646270" cy="5583600"/>
          </a:xfrm>
          <a:prstGeom prst="rect">
            <a:avLst/>
          </a:prstGeom>
          <a:noFill/>
          <a:ln>
            <a:noFill/>
          </a:ln>
        </p:spPr>
      </p:sp>
      <p:sp>
        <p:nvSpPr>
          <p:cNvPr id="112" name="Google Shape;112;p27"/>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7735577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hree pictures II">
  <p:cSld name="Three pictures II">
    <p:spTree>
      <p:nvGrpSpPr>
        <p:cNvPr id="1" name="Shape 113"/>
        <p:cNvGrpSpPr/>
        <p:nvPr/>
      </p:nvGrpSpPr>
      <p:grpSpPr>
        <a:xfrm>
          <a:off x="0" y="0"/>
          <a:ext cx="0" cy="0"/>
          <a:chOff x="0" y="0"/>
          <a:chExt cx="0" cy="0"/>
        </a:xfrm>
      </p:grpSpPr>
      <p:sp>
        <p:nvSpPr>
          <p:cNvPr id="114" name="Google Shape;114;p28"/>
          <p:cNvSpPr>
            <a:spLocks noGrp="1"/>
          </p:cNvSpPr>
          <p:nvPr>
            <p:ph type="pic" idx="2"/>
          </p:nvPr>
        </p:nvSpPr>
        <p:spPr>
          <a:xfrm>
            <a:off x="316883" y="316800"/>
            <a:ext cx="5646270" cy="5583600"/>
          </a:xfrm>
          <a:prstGeom prst="rect">
            <a:avLst/>
          </a:prstGeom>
          <a:solidFill>
            <a:schemeClr val="lt1"/>
          </a:solidFill>
          <a:ln>
            <a:noFill/>
          </a:ln>
        </p:spPr>
      </p:sp>
      <p:sp>
        <p:nvSpPr>
          <p:cNvPr id="115" name="Google Shape;115;p28"/>
          <p:cNvSpPr>
            <a:spLocks noGrp="1"/>
          </p:cNvSpPr>
          <p:nvPr>
            <p:ph type="pic" idx="3"/>
          </p:nvPr>
        </p:nvSpPr>
        <p:spPr>
          <a:xfrm>
            <a:off x="6233223" y="316800"/>
            <a:ext cx="5646270" cy="2653200"/>
          </a:xfrm>
          <a:prstGeom prst="rect">
            <a:avLst/>
          </a:prstGeom>
          <a:noFill/>
          <a:ln>
            <a:noFill/>
          </a:ln>
        </p:spPr>
      </p:sp>
      <p:sp>
        <p:nvSpPr>
          <p:cNvPr id="116" name="Google Shape;116;p28"/>
          <p:cNvSpPr>
            <a:spLocks noGrp="1"/>
          </p:cNvSpPr>
          <p:nvPr>
            <p:ph type="pic" idx="4"/>
          </p:nvPr>
        </p:nvSpPr>
        <p:spPr>
          <a:xfrm>
            <a:off x="6233223" y="3237372"/>
            <a:ext cx="5646270" cy="2653200"/>
          </a:xfrm>
          <a:prstGeom prst="rect">
            <a:avLst/>
          </a:prstGeom>
          <a:noFill/>
          <a:ln>
            <a:noFill/>
          </a:ln>
        </p:spPr>
      </p:sp>
      <p:sp>
        <p:nvSpPr>
          <p:cNvPr id="117" name="Google Shape;117;p28"/>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2011785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extLst>
    <p:ext uri="{DCECCB84-F9BA-43D5-87BE-67443E8EF086}">
      <p15:sldGuideLst xmlns:p15="http://schemas.microsoft.com/office/powerpoint/2012/main">
        <p15:guide id="1" pos="3922">
          <p15:clr>
            <a:srgbClr val="A4A3A4"/>
          </p15:clr>
        </p15:guide>
        <p15:guide id="2" pos="3755">
          <p15:clr>
            <a:srgbClr val="A4A3A4"/>
          </p15:clr>
        </p15:guide>
        <p15:guide id="3" orient="horz" pos="2039">
          <p15:clr>
            <a:srgbClr val="A4A3A4"/>
          </p15:clr>
        </p15:guide>
        <p15:guide id="4" orient="horz" pos="1872">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0.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7.emf"/><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6.emf"/><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image" Target="../media/image14.emf"/><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image" Target="../media/image7.emf"/><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6.emf"/><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image" Target="../media/image19.png"/><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image" Target="../media/image18.png"/><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image" Target="../media/image17.png"/><Relationship Id="rId10" Type="http://schemas.openxmlformats.org/officeDocument/2006/relationships/slideLayout" Target="../slideLayouts/slideLayout95.xml"/><Relationship Id="rId19" Type="http://schemas.openxmlformats.org/officeDocument/2006/relationships/slideLayout" Target="../slideLayouts/slideLayout104.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6" Type="http://schemas.openxmlformats.org/officeDocument/2006/relationships/theme" Target="../theme/theme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theme" Target="../theme/theme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EC61370-CFB6-4FCB-A977-A9BFF1D06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6C671CB7-2C87-4C7F-854D-AD0B7D7E12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F25324B-CAB8-4D8E-A732-FE8E83887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122E97-C9F8-4BC4-970A-5AB09A5A70BE}" type="datetimeFigureOut">
              <a:rPr lang="da-DK" smtClean="0"/>
              <a:t>25.06.2026</a:t>
            </a:fld>
            <a:endParaRPr lang="da-DK"/>
          </a:p>
        </p:txBody>
      </p:sp>
      <p:sp>
        <p:nvSpPr>
          <p:cNvPr id="5" name="Pladsholder til sidefod 4">
            <a:extLst>
              <a:ext uri="{FF2B5EF4-FFF2-40B4-BE49-F238E27FC236}">
                <a16:creationId xmlns:a16="http://schemas.microsoft.com/office/drawing/2014/main" id="{5B5B04ED-AB7B-4506-B6C6-AB78574066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B0C9D8EC-140D-4B77-9202-61FD59663D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6C9B0C-6DE3-4D4E-88F2-B4582E97B2A0}" type="slidenum">
              <a:rPr lang="da-DK" smtClean="0"/>
              <a:t>‹#›</a:t>
            </a:fld>
            <a:endParaRPr lang="da-DK"/>
          </a:p>
        </p:txBody>
      </p:sp>
    </p:spTree>
    <p:extLst>
      <p:ext uri="{BB962C8B-B14F-4D97-AF65-F5344CB8AC3E}">
        <p14:creationId xmlns:p14="http://schemas.microsoft.com/office/powerpoint/2010/main" val="199942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EFCEBB-6D57-438B-8C68-DE7E0D97C207}" type="datetimeFigureOut">
              <a:rPr lang="en-US" smtClean="0"/>
              <a:t>6/25/26</a:t>
            </a:fld>
            <a:endParaRPr 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485B96-4A80-4753-8809-9133F3DFB84F}" type="slidenum">
              <a:rPr lang="en-US" smtClean="0"/>
              <a:t>‹#›</a:t>
            </a:fld>
            <a:endParaRPr lang="en-US"/>
          </a:p>
        </p:txBody>
      </p:sp>
    </p:spTree>
    <p:extLst>
      <p:ext uri="{BB962C8B-B14F-4D97-AF65-F5344CB8AC3E}">
        <p14:creationId xmlns:p14="http://schemas.microsoft.com/office/powerpoint/2010/main" val="3999698444"/>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2975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96" y="149115"/>
            <a:ext cx="11560010" cy="1309328"/>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p>
            <a:pPr lvl="0" rtl="0"/>
            <a:r>
              <a:rPr lang="en-gb" noProof="0"/>
              <a:t>Click to edit Master title style</a:t>
            </a:r>
            <a:endParaRPr lang="da-DK"/>
          </a:p>
        </p:txBody>
      </p:sp>
      <p:sp>
        <p:nvSpPr>
          <p:cNvPr id="1028" name="Rectangle 2"/>
          <p:cNvSpPr>
            <a:spLocks noGrp="1" noChangeArrowheads="1"/>
          </p:cNvSpPr>
          <p:nvPr>
            <p:ph type="body" idx="1"/>
          </p:nvPr>
        </p:nvSpPr>
        <p:spPr bwMode="auto">
          <a:xfrm>
            <a:off x="986095" y="1960079"/>
            <a:ext cx="10222987" cy="3937484"/>
          </a:xfrm>
          <a:prstGeom prst="rect">
            <a:avLst/>
          </a:prstGeom>
          <a:noFill/>
          <a:ln w="9525">
            <a:noFill/>
            <a:miter lim="800000"/>
            <a:headEnd/>
            <a:tailEnd/>
          </a:ln>
        </p:spPr>
        <p:txBody>
          <a:bodyPr vert="horz" wrap="square" lIns="0" tIns="0" rIns="0" bIns="0" numCol="1" rtlCol="0" anchor="t" anchorCtr="0" compatLnSpc="1">
            <a:prstTxWarp prst="textNoShape">
              <a:avLst/>
            </a:prstTxWarp>
          </a:bodyPr>
          <a:lstStyle/>
          <a:p>
            <a:pPr lvl="0" rtl="0"/>
            <a:r>
              <a:rPr lang="en-gb" noProof="0"/>
              <a:t>Click to edit Master text styles</a:t>
            </a:r>
            <a:endParaRPr lang="da-DK"/>
          </a:p>
          <a:p>
            <a:pPr lvl="1" rtl="0"/>
            <a:r>
              <a:rPr lang="en-gb" noProof="0"/>
              <a:t>Second level</a:t>
            </a:r>
            <a:endParaRPr lang="da-DK"/>
          </a:p>
          <a:p>
            <a:pPr lvl="2" rtl="0"/>
            <a:r>
              <a:rPr lang="en-gb" noProof="0"/>
              <a:t>Third level</a:t>
            </a:r>
            <a:endParaRPr lang="da-DK"/>
          </a:p>
          <a:p>
            <a:pPr lvl="3" rtl="0"/>
            <a:r>
              <a:rPr lang="en-gb" noProof="0"/>
              <a:t>Fourth level</a:t>
            </a:r>
            <a:endParaRPr lang="da-DK"/>
          </a:p>
          <a:p>
            <a:pPr lvl="4" rtl="0"/>
            <a:r>
              <a:rPr lang="en-gb" noProof="0"/>
              <a:t>Fifth level</a:t>
            </a:r>
            <a:endParaRPr lang="da-DK"/>
          </a:p>
          <a:p>
            <a:pPr lvl="5" rtl="0"/>
            <a:r>
              <a:rPr lang="en-gb" noProof="0"/>
              <a:t>6 level</a:t>
            </a:r>
            <a:endParaRPr lang="da-DK"/>
          </a:p>
          <a:p>
            <a:pPr lvl="6" rtl="0"/>
            <a:r>
              <a:rPr lang="en-gb" noProof="0"/>
              <a:t>7 level</a:t>
            </a:r>
            <a:endParaRPr lang="da-DK"/>
          </a:p>
          <a:p>
            <a:pPr lvl="7" rtl="0"/>
            <a:r>
              <a:rPr lang="en-gb" noProof="0"/>
              <a:t>8 level</a:t>
            </a:r>
            <a:endParaRPr lang="da-DK"/>
          </a:p>
          <a:p>
            <a:pPr lvl="8" rtl="0"/>
            <a:r>
              <a:rPr lang="en-gb" noProof="0"/>
              <a:t>9 level</a:t>
            </a:r>
            <a:endParaRPr lang="da-DK"/>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pPr rtl="0"/>
            <a:fld id="{78417F83-4CBA-48F2-BAD0-783AE3701E32}" type="datetimeFigureOut">
              <a:rPr lang="da-DK" smtClean="0"/>
              <a:pPr rtl="0"/>
              <a:t>25.06.2026</a:t>
            </a:fld>
            <a:r>
              <a:rPr lang="en-gb"/>
              <a:t>03-09-2019</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pPr rtl="0"/>
            <a:endParaRPr lang="da-DK"/>
          </a:p>
        </p:txBody>
      </p:sp>
      <p:pic>
        <p:nvPicPr>
          <p:cNvPr id="7" name="SecondaryLogo_sort">
            <a:extLst>
              <a:ext uri="{FF2B5EF4-FFF2-40B4-BE49-F238E27FC236}">
                <a16:creationId xmlns:a16="http://schemas.microsoft.com/office/drawing/2014/main" id="{DE8FAF76-5679-F851-BAB4-E2111CC0A706}"/>
              </a:ext>
            </a:extLst>
          </p:cNvPr>
          <p:cNvPicPr>
            <a:picLocks noChangeAspect="1"/>
          </p:cNvPicPr>
          <p:nvPr userDrawn="1"/>
        </p:nvPicPr>
        <p:blipFill>
          <a:blip r:embed="rId23" cstate="email">
            <a:extLst>
              <a:ext uri="{28A0092B-C50C-407E-A947-70E740481C1C}">
                <a14:useLocalDpi xmlns:a14="http://schemas.microsoft.com/office/drawing/2010/main"/>
              </a:ext>
            </a:extLst>
          </a:blip>
          <a:stretch>
            <a:fillRect/>
          </a:stretch>
        </p:blipFill>
        <p:spPr>
          <a:xfrm>
            <a:off x="10208659" y="5997600"/>
            <a:ext cx="1658669" cy="558000"/>
          </a:xfrm>
          <a:prstGeom prst="rect">
            <a:avLst/>
          </a:prstGeom>
        </p:spPr>
      </p:pic>
      <p:pic>
        <p:nvPicPr>
          <p:cNvPr id="8" name="Au logo">
            <a:extLst>
              <a:ext uri="{FF2B5EF4-FFF2-40B4-BE49-F238E27FC236}">
                <a16:creationId xmlns:a16="http://schemas.microsoft.com/office/drawing/2014/main" id="{832C50A3-ACB9-80E9-7702-BF17B690A380}"/>
              </a:ext>
            </a:extLst>
          </p:cNvPr>
          <p:cNvPicPr>
            <a:picLocks noChangeAspect="1"/>
          </p:cNvPicPr>
          <p:nvPr userDrawn="1"/>
        </p:nvPicPr>
        <p:blipFill>
          <a:blip r:embed="rId24" cstate="email">
            <a:extLst>
              <a:ext uri="{28A0092B-C50C-407E-A947-70E740481C1C}">
                <a14:useLocalDpi xmlns:a14="http://schemas.microsoft.com/office/drawing/2010/main"/>
              </a:ext>
            </a:extLst>
          </a:blip>
          <a:stretch>
            <a:fillRect/>
          </a:stretch>
        </p:blipFill>
        <p:spPr>
          <a:xfrm>
            <a:off x="302479" y="5999002"/>
            <a:ext cx="557715" cy="558000"/>
          </a:xfrm>
          <a:prstGeom prst="rect">
            <a:avLst/>
          </a:prstGeom>
        </p:spPr>
      </p:pic>
      <p:sp>
        <p:nvSpPr>
          <p:cNvPr id="9" name="OFF_logo1Computed">
            <a:extLst>
              <a:ext uri="{FF2B5EF4-FFF2-40B4-BE49-F238E27FC236}">
                <a16:creationId xmlns:a16="http://schemas.microsoft.com/office/drawing/2014/main" id="{4473F323-6CCE-93DF-9662-CC0BDA2D6730}"/>
              </a:ext>
            </a:extLst>
          </p:cNvPr>
          <p:cNvSpPr/>
          <p:nvPr userDrawn="1"/>
        </p:nvSpPr>
        <p:spPr bwMode="auto">
          <a:xfrm>
            <a:off x="972252" y="5997600"/>
            <a:ext cx="727953"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tx1"/>
                </a:solidFill>
                <a:effectLst/>
                <a:latin typeface="AU Passata" pitchFamily="34" charset="0"/>
              </a:rPr>
              <a:t>Aarhus
Universitet</a:t>
            </a:r>
          </a:p>
        </p:txBody>
      </p:sp>
    </p:spTree>
    <p:extLst>
      <p:ext uri="{BB962C8B-B14F-4D97-AF65-F5344CB8AC3E}">
        <p14:creationId xmlns:p14="http://schemas.microsoft.com/office/powerpoint/2010/main" val="372164545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p15:clr>
            <a:srgbClr val="000000"/>
          </p15:clr>
        </p15:guide>
        <p15:guide id="5" orient="horz" pos="4131">
          <p15:clr>
            <a:srgbClr val="A4A3A4"/>
          </p15:clr>
        </p15:guide>
        <p15:guide id="6" pos="7479">
          <p15:clr>
            <a:srgbClr val="A4A3A4"/>
          </p15:clr>
        </p15:guide>
        <p15:guide id="7" orient="horz" pos="1234">
          <p15:clr>
            <a:srgbClr val="000000"/>
          </p15:clr>
        </p15:guide>
        <p15:guide id="8" pos="7059">
          <p15:clr>
            <a:srgbClr val="000000"/>
          </p15:clr>
        </p15:guide>
        <p15:guide id="9" pos="199">
          <p15:clr>
            <a:srgbClr val="A4A3A4"/>
          </p15:clr>
        </p15:guide>
        <p15:guide id="10" pos="621">
          <p15:clr>
            <a:srgbClr val="000000"/>
          </p15:clr>
        </p15:guide>
        <p15:guide id="11" orient="horz" pos="199">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78417F83-4CBA-48F2-BAD0-783AE3701E32}" type="datetimeFigureOut">
              <a:rPr lang="da-DK" smtClean="0"/>
              <a:pPr/>
              <a:t>25.06.2026</a:t>
            </a:fld>
            <a:r>
              <a:rPr lang="da-DK"/>
              <a:t>03-09-2019</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
        <p:nvSpPr>
          <p:cNvPr id="20" name="Placeholder title 1">
            <a:extLst>
              <a:ext uri="{FF2B5EF4-FFF2-40B4-BE49-F238E27FC236}">
                <a16:creationId xmlns:a16="http://schemas.microsoft.com/office/drawing/2014/main" id="{5EE83EB0-9A94-1E47-B037-23256C6E98E2}"/>
              </a:ext>
            </a:extLst>
          </p:cNvPr>
          <p:cNvSpPr>
            <a:spLocks noGrp="1" noChangeArrowheads="1"/>
          </p:cNvSpPr>
          <p:nvPr>
            <p:ph type="title"/>
          </p:nvPr>
        </p:nvSpPr>
        <p:spPr bwMode="auto">
          <a:xfrm>
            <a:off x="315996" y="149115"/>
            <a:ext cx="11560010" cy="1309328"/>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p>
            <a:pPr lvl="0" rtl="0"/>
            <a:r>
              <a:rPr lang="en-US" noProof="0"/>
              <a:t>Click to edit Master title style</a:t>
            </a:r>
            <a:endParaRPr lang="da-DK"/>
          </a:p>
        </p:txBody>
      </p:sp>
      <p:sp>
        <p:nvSpPr>
          <p:cNvPr id="22" name="Rectangle 2">
            <a:extLst>
              <a:ext uri="{FF2B5EF4-FFF2-40B4-BE49-F238E27FC236}">
                <a16:creationId xmlns:a16="http://schemas.microsoft.com/office/drawing/2014/main" id="{D6275E67-E5A1-3F4D-BF31-B33F0C9CA308}"/>
              </a:ext>
            </a:extLst>
          </p:cNvPr>
          <p:cNvSpPr>
            <a:spLocks noGrp="1" noChangeArrowheads="1"/>
          </p:cNvSpPr>
          <p:nvPr>
            <p:ph type="body" idx="1"/>
          </p:nvPr>
        </p:nvSpPr>
        <p:spPr bwMode="auto">
          <a:xfrm>
            <a:off x="986095" y="1960079"/>
            <a:ext cx="10222987" cy="3937484"/>
          </a:xfrm>
          <a:prstGeom prst="rect">
            <a:avLst/>
          </a:prstGeom>
          <a:noFill/>
          <a:ln w="9525">
            <a:noFill/>
            <a:miter lim="800000"/>
            <a:headEnd/>
            <a:tailEnd/>
          </a:ln>
        </p:spPr>
        <p:txBody>
          <a:bodyPr vert="horz" wrap="square" lIns="0" tIns="0" rIns="0" bIns="0" numCol="1" rtlCol="0" anchor="t" anchorCtr="0" compatLnSpc="1">
            <a:prstTxWarp prst="textNoShape">
              <a:avLst/>
            </a:prstTxWarp>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da-DK"/>
          </a:p>
        </p:txBody>
      </p:sp>
      <p:pic>
        <p:nvPicPr>
          <p:cNvPr id="24" name="SecondaryLogo_sort">
            <a:extLst>
              <a:ext uri="{FF2B5EF4-FFF2-40B4-BE49-F238E27FC236}">
                <a16:creationId xmlns:a16="http://schemas.microsoft.com/office/drawing/2014/main" id="{4D35FC5F-11E0-DA47-BF81-095E77CCB024}"/>
              </a:ext>
            </a:extLst>
          </p:cNvPr>
          <p:cNvPicPr>
            <a:picLocks noChangeAspect="1"/>
          </p:cNvPicPr>
          <p:nvPr userDrawn="1"/>
        </p:nvPicPr>
        <p:blipFill>
          <a:blip r:embed="rId23"/>
          <a:stretch>
            <a:fillRect/>
          </a:stretch>
        </p:blipFill>
        <p:spPr>
          <a:xfrm>
            <a:off x="10208659" y="5997600"/>
            <a:ext cx="1658669" cy="558000"/>
          </a:xfrm>
          <a:prstGeom prst="rect">
            <a:avLst/>
          </a:prstGeom>
        </p:spPr>
      </p:pic>
      <p:sp>
        <p:nvSpPr>
          <p:cNvPr id="27" name="Black Rectangle">
            <a:extLst>
              <a:ext uri="{FF2B5EF4-FFF2-40B4-BE49-F238E27FC236}">
                <a16:creationId xmlns:a16="http://schemas.microsoft.com/office/drawing/2014/main" id="{FAB06C6D-3208-E247-B498-41E7140D9C75}"/>
              </a:ext>
            </a:extLst>
          </p:cNvPr>
          <p:cNvSpPr/>
          <p:nvPr userDrawn="1"/>
        </p:nvSpPr>
        <p:spPr>
          <a:xfrm>
            <a:off x="989698" y="1663088"/>
            <a:ext cx="648000"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da-DK" sz="4799" dirty="0"/>
          </a:p>
          <a:p>
            <a:pPr algn="ctr" rtl="0"/>
            <a:endParaRPr lang="da-DK" sz="4799" dirty="0"/>
          </a:p>
        </p:txBody>
      </p:sp>
      <p:sp>
        <p:nvSpPr>
          <p:cNvPr id="28" name="FLD_Event">
            <a:extLst>
              <a:ext uri="{FF2B5EF4-FFF2-40B4-BE49-F238E27FC236}">
                <a16:creationId xmlns:a16="http://schemas.microsoft.com/office/drawing/2014/main" id="{BA2B76D0-4C8B-E946-9232-A86C9FC4AA1E}"/>
              </a:ext>
            </a:extLst>
          </p:cNvPr>
          <p:cNvSpPr txBox="1">
            <a:spLocks noChangeArrowheads="1"/>
          </p:cNvSpPr>
          <p:nvPr userDrawn="1"/>
        </p:nvSpPr>
        <p:spPr bwMode="auto">
          <a:xfrm>
            <a:off x="3692294" y="5997600"/>
            <a:ext cx="2272432" cy="447676"/>
          </a:xfrm>
          <a:prstGeom prst="rect">
            <a:avLst/>
          </a:prstGeom>
          <a:noFill/>
          <a:ln w="1778" algn="ctr">
            <a:noFill/>
            <a:miter lim="800000"/>
            <a:headEnd/>
            <a:tailEnd/>
          </a:ln>
          <a:effectLst/>
        </p:spPr>
        <p:txBody>
          <a:bodyPr wrap="square" lIns="0" tIns="342000" rIns="0" bIns="0" rtlCol="0" anchor="t" anchorCtr="0">
            <a:spAutoFit/>
          </a:bodyPr>
          <a:lstStyle/>
          <a:p>
            <a:pPr algn="r" rtl="0">
              <a:lnSpc>
                <a:spcPct val="95000"/>
              </a:lnSpc>
              <a:defRPr/>
            </a:pPr>
            <a:r>
              <a:rPr lang="da-DK" sz="700" b="0" cap="all" dirty="0" err="1">
                <a:solidFill>
                  <a:schemeClr val="tx1"/>
                </a:solidFill>
                <a:latin typeface="+mn-lt"/>
              </a:rPr>
              <a:t>rECFA</a:t>
            </a:r>
            <a:r>
              <a:rPr lang="da-DK" sz="700" b="0" cap="all" dirty="0">
                <a:solidFill>
                  <a:schemeClr val="tx1"/>
                </a:solidFill>
                <a:latin typeface="+mn-lt"/>
              </a:rPr>
              <a:t> visit</a:t>
            </a:r>
            <a:endParaRPr lang="en-gb" sz="700" b="0" cap="all" dirty="0">
              <a:solidFill>
                <a:schemeClr val="tx1"/>
              </a:solidFill>
              <a:latin typeface="+mn-lt"/>
            </a:endParaRPr>
          </a:p>
        </p:txBody>
      </p:sp>
      <p:sp>
        <p:nvSpPr>
          <p:cNvPr id="29" name="USR_Name">
            <a:extLst>
              <a:ext uri="{FF2B5EF4-FFF2-40B4-BE49-F238E27FC236}">
                <a16:creationId xmlns:a16="http://schemas.microsoft.com/office/drawing/2014/main" id="{57B88C31-853B-F540-8278-C08C7DC085EB}"/>
              </a:ext>
            </a:extLst>
          </p:cNvPr>
          <p:cNvSpPr txBox="1">
            <a:spLocks noChangeArrowheads="1"/>
          </p:cNvSpPr>
          <p:nvPr userDrawn="1"/>
        </p:nvSpPr>
        <p:spPr bwMode="auto">
          <a:xfrm>
            <a:off x="6241669" y="5997600"/>
            <a:ext cx="2983193" cy="444040"/>
          </a:xfrm>
          <a:prstGeom prst="rect">
            <a:avLst/>
          </a:prstGeom>
          <a:noFill/>
          <a:ln w="1778" algn="ctr">
            <a:noFill/>
            <a:miter lim="800000"/>
            <a:headEnd/>
            <a:tailEnd/>
          </a:ln>
          <a:effectLst/>
        </p:spPr>
        <p:txBody>
          <a:bodyPr lIns="0" tIns="342000" rIns="0" bIns="0" rtlCol="0" anchor="t" anchorCtr="0">
            <a:spAutoFit/>
          </a:bodyPr>
          <a:lstStyle/>
          <a:p>
            <a:pPr algn="l" rtl="0">
              <a:lnSpc>
                <a:spcPct val="95000"/>
              </a:lnSpc>
              <a:defRPr/>
            </a:pPr>
            <a:r>
              <a:rPr lang="da-DK" sz="700" b="0" cap="all" dirty="0">
                <a:solidFill>
                  <a:schemeClr val="tx1"/>
                </a:solidFill>
                <a:latin typeface="+mn-lt"/>
              </a:rPr>
              <a:t>Hans O.U. Fynbo</a:t>
            </a:r>
            <a:endParaRPr lang="en-gb" sz="700" b="0" cap="all" dirty="0">
              <a:solidFill>
                <a:schemeClr val="tx1"/>
              </a:solidFill>
              <a:latin typeface="+mn-lt"/>
            </a:endParaRPr>
          </a:p>
        </p:txBody>
      </p:sp>
      <p:pic>
        <p:nvPicPr>
          <p:cNvPr id="30" name="Au logo">
            <a:extLst>
              <a:ext uri="{FF2B5EF4-FFF2-40B4-BE49-F238E27FC236}">
                <a16:creationId xmlns:a16="http://schemas.microsoft.com/office/drawing/2014/main" id="{A9BB525E-9B77-574C-B5A1-60AA1F50A27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02479" y="5999002"/>
            <a:ext cx="557715" cy="558000"/>
          </a:xfrm>
          <a:prstGeom prst="rect">
            <a:avLst/>
          </a:prstGeom>
        </p:spPr>
      </p:pic>
      <p:pic>
        <p:nvPicPr>
          <p:cNvPr id="31" name="Billede streg">
            <a:extLst>
              <a:ext uri="{FF2B5EF4-FFF2-40B4-BE49-F238E27FC236}">
                <a16:creationId xmlns:a16="http://schemas.microsoft.com/office/drawing/2014/main" id="{3ACF7D90-EBB5-754C-8802-927675CA6EB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074782" y="5997600"/>
            <a:ext cx="71753" cy="558000"/>
          </a:xfrm>
          <a:prstGeom prst="rect">
            <a:avLst/>
          </a:prstGeom>
        </p:spPr>
      </p:pic>
      <p:sp>
        <p:nvSpPr>
          <p:cNvPr id="32" name="OFF_logo2Computed">
            <a:extLst>
              <a:ext uri="{FF2B5EF4-FFF2-40B4-BE49-F238E27FC236}">
                <a16:creationId xmlns:a16="http://schemas.microsoft.com/office/drawing/2014/main" id="{0B35A904-8230-0E40-AC77-5BD073D4219F}"/>
              </a:ext>
            </a:extLst>
          </p:cNvPr>
          <p:cNvSpPr txBox="1">
            <a:spLocks noChangeArrowheads="1"/>
          </p:cNvSpPr>
          <p:nvPr userDrawn="1"/>
        </p:nvSpPr>
        <p:spPr bwMode="auto">
          <a:xfrm>
            <a:off x="972254" y="5997600"/>
            <a:ext cx="2350657" cy="676612"/>
          </a:xfrm>
          <a:prstGeom prst="rect">
            <a:avLst/>
          </a:prstGeom>
          <a:noFill/>
          <a:ln w="1778" algn="ctr">
            <a:noFill/>
            <a:miter lim="800000"/>
            <a:headEnd/>
            <a:tailEnd/>
          </a:ln>
          <a:effectLst/>
        </p:spPr>
        <p:txBody>
          <a:bodyPr wrap="square" lIns="0" tIns="583200" rIns="0" bIns="0" rtlCol="0">
            <a:spAutoFit/>
          </a:bodyPr>
          <a:lstStyle/>
          <a:p>
            <a:pPr rtl="0">
              <a:lnSpc>
                <a:spcPct val="95000"/>
              </a:lnSpc>
              <a:defRPr/>
            </a:pPr>
            <a:endParaRPr lang="da-DK" sz="600" cap="all" spc="40" baseline="0" dirty="0">
              <a:solidFill>
                <a:schemeClr val="tx1"/>
              </a:solidFill>
              <a:latin typeface="AU Passata Light" pitchFamily="34" charset="0"/>
            </a:endParaRPr>
          </a:p>
        </p:txBody>
      </p:sp>
      <p:sp>
        <p:nvSpPr>
          <p:cNvPr id="33" name="OFF_logo1Computed">
            <a:extLst>
              <a:ext uri="{FF2B5EF4-FFF2-40B4-BE49-F238E27FC236}">
                <a16:creationId xmlns:a16="http://schemas.microsoft.com/office/drawing/2014/main" id="{154E86F0-AB2E-524C-9962-6952FD791DD9}"/>
              </a:ext>
            </a:extLst>
          </p:cNvPr>
          <p:cNvSpPr/>
          <p:nvPr userDrawn="1"/>
        </p:nvSpPr>
        <p:spPr bwMode="auto">
          <a:xfrm>
            <a:off x="972253" y="5997600"/>
            <a:ext cx="665420" cy="589622"/>
          </a:xfrm>
          <a:prstGeom prst="rect">
            <a:avLst/>
          </a:prstGeom>
          <a:noFill/>
          <a:ln w="1778" cap="flat" cmpd="sng" algn="ctr">
            <a:noFill/>
            <a:prstDash val="solid"/>
            <a:round/>
            <a:headEnd type="none" w="med" len="med"/>
            <a:tailEnd type="none" w="med" len="med"/>
          </a:ln>
          <a:effectLst/>
        </p:spPr>
        <p:txBody>
          <a:bodyPr vert="horz" wrap="none" lIns="0" tIns="309600" rIns="0" bIns="0" numCol="1" rtlCol="0" anchor="t" anchorCtr="0" compatLnSpc="1">
            <a:prstTxWarp prst="textNoShape">
              <a:avLst/>
            </a:prstTxWarp>
            <a:spAutoFit/>
          </a:bodyPr>
          <a:lstStyle/>
          <a:p>
            <a:pPr marL="0" marR="0" indent="0" algn="l" defTabSz="914400" rtl="0" eaLnBrk="1" fontAlgn="base" latinLnBrk="0" hangingPunct="1">
              <a:lnSpc>
                <a:spcPct val="90000"/>
              </a:lnSpc>
              <a:spcBef>
                <a:spcPct val="0"/>
              </a:spcBef>
              <a:spcAft>
                <a:spcPct val="0"/>
              </a:spcAft>
              <a:buClrTx/>
              <a:buSzTx/>
              <a:buFont typeface="AU Passata" pitchFamily="34" charset="0"/>
              <a:buNone/>
              <a:tabLst/>
            </a:pPr>
            <a:r>
              <a:rPr lang="en-gb" sz="1000" b="0" i="0" u="none" strike="noStrike" cap="all" normalizeH="0" noProof="1">
                <a:ln>
                  <a:noFill/>
                </a:ln>
                <a:solidFill>
                  <a:schemeClr val="tx1"/>
                </a:solidFill>
                <a:effectLst/>
                <a:latin typeface="AU Passata" pitchFamily="34" charset="0"/>
              </a:rPr>
              <a:t>Aarhus
Universit</a:t>
            </a:r>
            <a:r>
              <a:rPr lang="en-GB" sz="1000" b="0" i="0" u="none" strike="noStrike" cap="all" normalizeH="0" noProof="1">
                <a:ln>
                  <a:noFill/>
                </a:ln>
                <a:solidFill>
                  <a:schemeClr val="tx1"/>
                </a:solidFill>
                <a:effectLst/>
                <a:latin typeface="AU Passata" pitchFamily="34" charset="0"/>
              </a:rPr>
              <a:t>Y</a:t>
            </a:r>
            <a:endParaRPr lang="en-gb" sz="1000" b="0" i="0" u="none" strike="noStrike" cap="all" normalizeH="0" noProof="1">
              <a:ln>
                <a:noFill/>
              </a:ln>
              <a:solidFill>
                <a:schemeClr val="tx1"/>
              </a:solidFill>
              <a:effectLst/>
              <a:latin typeface="AU Passata" pitchFamily="34" charset="0"/>
            </a:endParaRPr>
          </a:p>
        </p:txBody>
      </p:sp>
      <p:sp>
        <p:nvSpPr>
          <p:cNvPr id="34" name="Sidetal">
            <a:extLst>
              <a:ext uri="{FF2B5EF4-FFF2-40B4-BE49-F238E27FC236}">
                <a16:creationId xmlns:a16="http://schemas.microsoft.com/office/drawing/2014/main" id="{489B2913-71E9-4843-80D6-91130CFAF9B2}"/>
              </a:ext>
            </a:extLst>
          </p:cNvPr>
          <p:cNvSpPr>
            <a:spLocks noGrp="1" noChangeArrowheads="1"/>
          </p:cNvSpPr>
          <p:nvPr>
            <p:ph type="sldNum" sz="quarter" idx="4"/>
          </p:nvPr>
        </p:nvSpPr>
        <p:spPr bwMode="auto">
          <a:xfrm>
            <a:off x="11811068" y="6581497"/>
            <a:ext cx="252066" cy="135422"/>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rtl="0">
              <a:defRPr/>
            </a:pPr>
            <a:fld id="{E90C1E0A-682D-40DC-B1EA-26C007FDC330}" type="slidenum">
              <a:rPr lang="da-DK" smtClean="0"/>
              <a:pPr rtl="0">
                <a:defRPr/>
              </a:pPr>
              <a:t>‹#›</a:t>
            </a:fld>
            <a:endParaRPr lang="da-DK" dirty="0"/>
          </a:p>
        </p:txBody>
      </p:sp>
      <p:sp>
        <p:nvSpPr>
          <p:cNvPr id="35" name="USR_Title">
            <a:extLst>
              <a:ext uri="{FF2B5EF4-FFF2-40B4-BE49-F238E27FC236}">
                <a16:creationId xmlns:a16="http://schemas.microsoft.com/office/drawing/2014/main" id="{191EE168-718A-1A46-81AE-C430D6C401B1}"/>
              </a:ext>
            </a:extLst>
          </p:cNvPr>
          <p:cNvSpPr txBox="1">
            <a:spLocks noChangeArrowheads="1"/>
          </p:cNvSpPr>
          <p:nvPr userDrawn="1"/>
        </p:nvSpPr>
        <p:spPr bwMode="auto">
          <a:xfrm>
            <a:off x="6241669" y="6032448"/>
            <a:ext cx="2983193" cy="582176"/>
          </a:xfrm>
          <a:prstGeom prst="rect">
            <a:avLst/>
          </a:prstGeom>
          <a:noFill/>
          <a:ln w="1778" algn="ctr">
            <a:noFill/>
            <a:miter lim="800000"/>
            <a:headEnd/>
            <a:tailEnd/>
          </a:ln>
          <a:effectLst/>
        </p:spPr>
        <p:txBody>
          <a:bodyPr lIns="0" tIns="475200" rIns="0" bIns="0" rtlCol="0" anchor="t" anchorCtr="0">
            <a:spAutoFit/>
          </a:bodyPr>
          <a:lstStyle/>
          <a:p>
            <a:pPr algn="l" rtl="0">
              <a:lnSpc>
                <a:spcPct val="95000"/>
              </a:lnSpc>
              <a:defRPr/>
            </a:pPr>
            <a:r>
              <a:rPr lang="en-GB" sz="700" b="0" cap="all" dirty="0">
                <a:solidFill>
                  <a:schemeClr val="tx1"/>
                </a:solidFill>
                <a:latin typeface="+mn-lt"/>
              </a:rPr>
              <a:t>ISOLDE</a:t>
            </a:r>
            <a:endParaRPr lang="en-gb" sz="700" b="0" cap="all" dirty="0">
              <a:solidFill>
                <a:schemeClr val="tx1"/>
              </a:solidFill>
              <a:latin typeface="+mn-lt"/>
            </a:endParaRPr>
          </a:p>
        </p:txBody>
      </p:sp>
      <p:sp>
        <p:nvSpPr>
          <p:cNvPr id="36" name="Date_DateCustomA">
            <a:extLst>
              <a:ext uri="{FF2B5EF4-FFF2-40B4-BE49-F238E27FC236}">
                <a16:creationId xmlns:a16="http://schemas.microsoft.com/office/drawing/2014/main" id="{DBD51E4A-37AF-114B-ADB3-FD9F7F34177B}"/>
              </a:ext>
            </a:extLst>
          </p:cNvPr>
          <p:cNvSpPr txBox="1">
            <a:spLocks noChangeArrowheads="1"/>
          </p:cNvSpPr>
          <p:nvPr userDrawn="1"/>
        </p:nvSpPr>
        <p:spPr bwMode="auto">
          <a:xfrm>
            <a:off x="3707215" y="6028091"/>
            <a:ext cx="2272432" cy="582176"/>
          </a:xfrm>
          <a:prstGeom prst="rect">
            <a:avLst/>
          </a:prstGeom>
          <a:noFill/>
          <a:ln w="1778" algn="ctr">
            <a:noFill/>
            <a:miter lim="800000"/>
            <a:headEnd/>
            <a:tailEnd/>
          </a:ln>
          <a:effectLst/>
        </p:spPr>
        <p:txBody>
          <a:bodyPr wrap="square" lIns="0" tIns="475200" rIns="0" bIns="0" rtlCol="0" anchor="t" anchorCtr="0">
            <a:spAutoFit/>
          </a:bodyPr>
          <a:lstStyle/>
          <a:p>
            <a:pPr algn="r" rtl="0">
              <a:lnSpc>
                <a:spcPct val="95000"/>
              </a:lnSpc>
              <a:defRPr/>
            </a:pPr>
            <a:r>
              <a:rPr lang="en-GB" sz="700" b="0" cap="all" dirty="0">
                <a:solidFill>
                  <a:schemeClr val="tx1"/>
                </a:solidFill>
                <a:latin typeface="+mn-lt"/>
              </a:rPr>
              <a:t>3/12/2021</a:t>
            </a:r>
            <a:endParaRPr lang="en-gb" sz="700" b="0" cap="all" dirty="0">
              <a:solidFill>
                <a:schemeClr val="tx1"/>
              </a:solidFill>
              <a:latin typeface="+mn-lt"/>
            </a:endParaRPr>
          </a:p>
        </p:txBody>
      </p:sp>
    </p:spTree>
    <p:extLst>
      <p:ext uri="{BB962C8B-B14F-4D97-AF65-F5344CB8AC3E}">
        <p14:creationId xmlns:p14="http://schemas.microsoft.com/office/powerpoint/2010/main" val="407349187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p15:clr>
            <a:srgbClr val="000000"/>
          </p15:clr>
        </p15:guide>
        <p15:guide id="5" orient="horz" pos="4131">
          <p15:clr>
            <a:srgbClr val="A4A3A4"/>
          </p15:clr>
        </p15:guide>
        <p15:guide id="6" pos="7479">
          <p15:clr>
            <a:srgbClr val="A4A3A4"/>
          </p15:clr>
        </p15:guide>
        <p15:guide id="7" orient="horz" pos="1234">
          <p15:clr>
            <a:srgbClr val="000000"/>
          </p15:clr>
        </p15:guide>
        <p15:guide id="8" pos="7059">
          <p15:clr>
            <a:srgbClr val="000000"/>
          </p15:clr>
        </p15:guide>
        <p15:guide id="9" pos="199">
          <p15:clr>
            <a:srgbClr val="A4A3A4"/>
          </p15:clr>
        </p15:guide>
        <p15:guide id="10" pos="621">
          <p15:clr>
            <a:srgbClr val="000000"/>
          </p15:clr>
        </p15:guide>
        <p15:guide id="11" orient="horz" pos="199">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6149B9-52AB-124E-98CB-65B88419B557}"/>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6281D70-2624-8E40-AC11-5280B391A386}"/>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B2371D2-DAC1-9B43-8C25-DFF6F2A392CB}"/>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A72B3F-4827-E34D-ACF1-E51003386BC4}" type="datetimeFigureOut">
              <a:rPr lang="en-GB" smtClean="0"/>
              <a:t>25/06/2026</a:t>
            </a:fld>
            <a:endParaRPr lang="en-GB"/>
          </a:p>
        </p:txBody>
      </p:sp>
      <p:sp>
        <p:nvSpPr>
          <p:cNvPr id="5" name="Footer Placeholder 4">
            <a:extLst>
              <a:ext uri="{FF2B5EF4-FFF2-40B4-BE49-F238E27FC236}">
                <a16:creationId xmlns:a16="http://schemas.microsoft.com/office/drawing/2014/main" id="{D756BC16-10D5-5947-88D5-E779AE18199A}"/>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6903DCE-888D-664A-8460-7B0DF021063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9FADF-AC5B-B340-BBC2-B718594C5693}" type="slidenum">
              <a:rPr lang="en-GB" smtClean="0"/>
              <a:t>‹#›</a:t>
            </a:fld>
            <a:endParaRPr lang="en-GB"/>
          </a:p>
        </p:txBody>
      </p:sp>
    </p:spTree>
    <p:extLst>
      <p:ext uri="{BB962C8B-B14F-4D97-AF65-F5344CB8AC3E}">
        <p14:creationId xmlns:p14="http://schemas.microsoft.com/office/powerpoint/2010/main" val="1321424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DK"/>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345FC-E614-4D30-B6A0-334F5ED7A9AB}" type="datetime1">
              <a:rPr lang="en-US" smtClean="0"/>
              <a:t>6/25/26</a:t>
            </a:fld>
            <a:endParaRPr 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 Siesling, J.A. Rodriguez - 2020 EPIC Workshop</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42088D-E35D-4E90-A989-EDDE0CF3F615}" type="slidenum">
              <a:rPr lang="en-US" smtClean="0"/>
              <a:t>‹#›</a:t>
            </a:fld>
            <a:endParaRPr lang="en-US"/>
          </a:p>
        </p:txBody>
      </p:sp>
    </p:spTree>
    <p:extLst>
      <p:ext uri="{BB962C8B-B14F-4D97-AF65-F5344CB8AC3E}">
        <p14:creationId xmlns:p14="http://schemas.microsoft.com/office/powerpoint/2010/main" val="182803368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315996" y="149115"/>
            <a:ext cx="11560010" cy="1309328"/>
          </a:xfrm>
          <a:prstGeom prst="rect">
            <a:avLst/>
          </a:prstGeom>
          <a:noFill/>
          <a:ln>
            <a:noFill/>
          </a:ln>
        </p:spPr>
        <p:txBody>
          <a:bodyPr spcFirstLastPara="1" wrap="square" lIns="0" tIns="0" rIns="0" bIns="0" anchor="b" anchorCtr="0">
            <a:noAutofit/>
          </a:bodyPr>
          <a:lstStyle>
            <a:lvl1pPr marR="0" lvl="0" algn="l" rtl="0">
              <a:lnSpc>
                <a:spcPct val="89000"/>
              </a:lnSpc>
              <a:spcBef>
                <a:spcPts val="0"/>
              </a:spcBef>
              <a:spcAft>
                <a:spcPts val="0"/>
              </a:spcAft>
              <a:buClr>
                <a:srgbClr val="000000"/>
              </a:buClr>
              <a:buSzPts val="1400"/>
              <a:buFont typeface="Arial"/>
              <a:buNone/>
              <a:defRPr sz="4500" b="1" i="0" u="none" strike="noStrike" cap="none">
                <a:solidFill>
                  <a:schemeClr val="dk1"/>
                </a:solidFill>
                <a:latin typeface="Arial"/>
                <a:ea typeface="Arial"/>
                <a:cs typeface="Arial"/>
                <a:sym typeface="Arial"/>
              </a:defRPr>
            </a:lvl1pPr>
            <a:lvl2pPr marR="0" lvl="1"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2pPr>
            <a:lvl3pPr marR="0" lvl="2"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3pPr>
            <a:lvl4pPr marR="0" lvl="3"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4pPr>
            <a:lvl5pPr marR="0" lvl="4"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5pPr>
            <a:lvl6pPr marR="0" lvl="5"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6pPr>
            <a:lvl7pPr marR="0" lvl="6"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7pPr>
            <a:lvl8pPr marR="0" lvl="7"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8pPr>
            <a:lvl9pPr marR="0" lvl="8" algn="l" rtl="0">
              <a:lnSpc>
                <a:spcPct val="83000"/>
              </a:lnSpc>
              <a:spcBef>
                <a:spcPts val="0"/>
              </a:spcBef>
              <a:spcAft>
                <a:spcPts val="0"/>
              </a:spcAft>
              <a:buClr>
                <a:srgbClr val="000000"/>
              </a:buClr>
              <a:buSzPts val="1400"/>
              <a:buFont typeface="Arial"/>
              <a:buNone/>
              <a:defRPr sz="4000" b="0" i="0" u="none" strike="noStrike" cap="none">
                <a:solidFill>
                  <a:schemeClr val="lt2"/>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986095" y="1960079"/>
            <a:ext cx="10222987" cy="3937484"/>
          </a:xfrm>
          <a:prstGeom prst="rect">
            <a:avLst/>
          </a:prstGeom>
          <a:noFill/>
          <a:ln>
            <a:noFill/>
          </a:ln>
        </p:spPr>
        <p:txBody>
          <a:bodyPr spcFirstLastPara="1" wrap="square" lIns="0" tIns="0" rIns="0" bIns="0" anchor="t" anchorCtr="0">
            <a:noAutofit/>
          </a:bodyPr>
          <a:lstStyle>
            <a:lvl1pPr marL="457200" marR="0" lvl="0" indent="-355600" algn="l" rtl="0">
              <a:lnSpc>
                <a:spcPct val="99000"/>
              </a:lnSpc>
              <a:spcBef>
                <a:spcPts val="600"/>
              </a:spcBef>
              <a:spcAft>
                <a:spcPts val="0"/>
              </a:spcAft>
              <a:buClr>
                <a:schemeClr val="dk1"/>
              </a:buClr>
              <a:buSzPts val="2000"/>
              <a:buFont typeface="Calibri"/>
              <a:buChar char="​"/>
              <a:defRPr sz="2000" b="0" i="0" u="none" strike="noStrike" cap="none">
                <a:solidFill>
                  <a:schemeClr val="dk1"/>
                </a:solidFill>
                <a:latin typeface="Arial"/>
                <a:ea typeface="Arial"/>
                <a:cs typeface="Arial"/>
                <a:sym typeface="Arial"/>
              </a:defRPr>
            </a:lvl1pPr>
            <a:lvl2pPr marL="914400" marR="0" lvl="1"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9000"/>
              </a:lnSpc>
              <a:spcBef>
                <a:spcPts val="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pic>
        <p:nvPicPr>
          <p:cNvPr id="12" name="Google Shape;12;p14"/>
          <p:cNvPicPr preferRelativeResize="0"/>
          <p:nvPr/>
        </p:nvPicPr>
        <p:blipFill rotWithShape="1">
          <a:blip r:embed="rId23">
            <a:alphaModFix/>
          </a:blip>
          <a:srcRect/>
          <a:stretch/>
        </p:blipFill>
        <p:spPr>
          <a:xfrm>
            <a:off x="10208659" y="5997600"/>
            <a:ext cx="1658669" cy="558000"/>
          </a:xfrm>
          <a:prstGeom prst="rect">
            <a:avLst/>
          </a:prstGeom>
          <a:noFill/>
          <a:ln>
            <a:noFill/>
          </a:ln>
        </p:spPr>
      </p:pic>
      <p:sp>
        <p:nvSpPr>
          <p:cNvPr id="13" name="Google Shape;13;p14"/>
          <p:cNvSpPr/>
          <p:nvPr/>
        </p:nvSpPr>
        <p:spPr>
          <a:xfrm>
            <a:off x="989698" y="1663088"/>
            <a:ext cx="648000" cy="4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799"/>
              <a:buFont typeface="Arial"/>
              <a:buNone/>
            </a:pPr>
            <a:endParaRPr sz="4799" b="0" i="0" u="none" strike="noStrike" cap="none">
              <a:solidFill>
                <a:schemeClr val="lt1"/>
              </a:solidFill>
              <a:latin typeface="Arial"/>
              <a:ea typeface="Arial"/>
              <a:cs typeface="Arial"/>
              <a:sym typeface="Arial"/>
            </a:endParaRPr>
          </a:p>
        </p:txBody>
      </p:sp>
      <p:pic>
        <p:nvPicPr>
          <p:cNvPr id="15" name="Google Shape;15;p14"/>
          <p:cNvPicPr preferRelativeResize="0"/>
          <p:nvPr/>
        </p:nvPicPr>
        <p:blipFill rotWithShape="1">
          <a:blip r:embed="rId24">
            <a:alphaModFix/>
          </a:blip>
          <a:srcRect/>
          <a:stretch/>
        </p:blipFill>
        <p:spPr>
          <a:xfrm>
            <a:off x="302479" y="5999002"/>
            <a:ext cx="557715" cy="558000"/>
          </a:xfrm>
          <a:prstGeom prst="rect">
            <a:avLst/>
          </a:prstGeom>
          <a:noFill/>
          <a:ln>
            <a:noFill/>
          </a:ln>
        </p:spPr>
      </p:pic>
      <p:pic>
        <p:nvPicPr>
          <p:cNvPr id="16" name="Google Shape;16;p14"/>
          <p:cNvPicPr preferRelativeResize="0"/>
          <p:nvPr/>
        </p:nvPicPr>
        <p:blipFill rotWithShape="1">
          <a:blip r:embed="rId25">
            <a:alphaModFix/>
          </a:blip>
          <a:srcRect/>
          <a:stretch/>
        </p:blipFill>
        <p:spPr>
          <a:xfrm>
            <a:off x="6074782" y="5997600"/>
            <a:ext cx="71753" cy="558000"/>
          </a:xfrm>
          <a:prstGeom prst="rect">
            <a:avLst/>
          </a:prstGeom>
          <a:noFill/>
          <a:ln>
            <a:noFill/>
          </a:ln>
        </p:spPr>
      </p:pic>
      <p:sp>
        <p:nvSpPr>
          <p:cNvPr id="17" name="Google Shape;17;p14"/>
          <p:cNvSpPr txBox="1"/>
          <p:nvPr/>
        </p:nvSpPr>
        <p:spPr>
          <a:xfrm>
            <a:off x="972254" y="5997600"/>
            <a:ext cx="2350657" cy="676612"/>
          </a:xfrm>
          <a:prstGeom prst="rect">
            <a:avLst/>
          </a:prstGeom>
          <a:noFill/>
          <a:ln>
            <a:noFill/>
          </a:ln>
        </p:spPr>
        <p:txBody>
          <a:bodyPr spcFirstLastPara="1" wrap="square" lIns="0" tIns="583200" rIns="0" bIns="0" anchor="t" anchorCtr="0">
            <a:spAutoFit/>
          </a:bodyPr>
          <a:lstStyle/>
          <a:p>
            <a:pPr marL="0" marR="0" lvl="0" indent="0" algn="l" rtl="0">
              <a:lnSpc>
                <a:spcPct val="95000"/>
              </a:lnSpc>
              <a:spcBef>
                <a:spcPts val="0"/>
              </a:spcBef>
              <a:spcAft>
                <a:spcPts val="0"/>
              </a:spcAft>
              <a:buClr>
                <a:srgbClr val="000000"/>
              </a:buClr>
              <a:buSzPts val="600"/>
              <a:buFont typeface="Arial"/>
              <a:buNone/>
            </a:pPr>
            <a:endParaRPr sz="600" b="0" i="0" u="none" strike="noStrike" cap="none">
              <a:solidFill>
                <a:schemeClr val="dk1"/>
              </a:solidFill>
              <a:latin typeface="Arial"/>
              <a:ea typeface="Arial"/>
              <a:cs typeface="Arial"/>
              <a:sym typeface="Arial"/>
            </a:endParaRPr>
          </a:p>
        </p:txBody>
      </p:sp>
      <p:sp>
        <p:nvSpPr>
          <p:cNvPr id="18" name="Google Shape;18;p14"/>
          <p:cNvSpPr/>
          <p:nvPr/>
        </p:nvSpPr>
        <p:spPr>
          <a:xfrm>
            <a:off x="972253" y="5997600"/>
            <a:ext cx="922140" cy="589500"/>
          </a:xfrm>
          <a:prstGeom prst="rect">
            <a:avLst/>
          </a:prstGeom>
          <a:noFill/>
          <a:ln>
            <a:noFill/>
          </a:ln>
        </p:spPr>
        <p:txBody>
          <a:bodyPr spcFirstLastPara="1" wrap="square" lIns="0" tIns="309600" rIns="0" bIns="0" anchor="t" anchorCtr="0">
            <a:spAutoFit/>
          </a:bodyPr>
          <a:lstStyle/>
          <a:p>
            <a:pPr marL="0" marR="0" lvl="0" indent="0" algn="l" rtl="0">
              <a:lnSpc>
                <a:spcPct val="9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AARHUS</a:t>
            </a:r>
            <a:br>
              <a:rPr lang="en-US" sz="1000" b="0" i="0" u="none" strike="noStrike" cap="none">
                <a:solidFill>
                  <a:schemeClr val="dk1"/>
                </a:solidFill>
                <a:latin typeface="Arial"/>
                <a:ea typeface="Arial"/>
                <a:cs typeface="Arial"/>
                <a:sym typeface="Arial"/>
              </a:rPr>
            </a:br>
            <a:r>
              <a:rPr lang="en-US" sz="1000" b="0" i="0" u="none" strike="noStrike" cap="none">
                <a:solidFill>
                  <a:schemeClr val="dk1"/>
                </a:solidFill>
                <a:latin typeface="Arial"/>
                <a:ea typeface="Arial"/>
                <a:cs typeface="Arial"/>
                <a:sym typeface="Arial"/>
              </a:rPr>
              <a:t>UNIVERSITY</a:t>
            </a:r>
            <a:endParaRPr sz="1000" b="0" i="0" u="none" strike="noStrike" cap="none">
              <a:solidFill>
                <a:schemeClr val="dk1"/>
              </a:solidFill>
              <a:latin typeface="Arial"/>
              <a:ea typeface="Arial"/>
              <a:cs typeface="Arial"/>
              <a:sym typeface="Arial"/>
            </a:endParaRPr>
          </a:p>
        </p:txBody>
      </p:sp>
      <p:sp>
        <p:nvSpPr>
          <p:cNvPr id="19" name="Google Shape;19;p14"/>
          <p:cNvSpPr txBox="1">
            <a:spLocks noGrp="1"/>
          </p:cNvSpPr>
          <p:nvPr>
            <p:ph type="sldNum" idx="12"/>
          </p:nvPr>
        </p:nvSpPr>
        <p:spPr>
          <a:xfrm>
            <a:off x="11811068" y="6581497"/>
            <a:ext cx="252066" cy="184218"/>
          </a:xfrm>
          <a:prstGeom prst="rect">
            <a:avLst/>
          </a:prstGeom>
          <a:noFill/>
          <a:ln>
            <a:noFill/>
          </a:ln>
        </p:spPr>
        <p:txBody>
          <a:bodyPr spcFirstLastPara="1" wrap="square" lIns="0" tIns="0" rIns="0" bIns="0" anchor="t" anchorCtr="0">
            <a:spAutoFit/>
          </a:bodyPr>
          <a:lstStyle>
            <a:lvl1pPr marL="0" marR="0" lvl="0"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1pPr>
            <a:lvl2pPr marL="0" marR="0" lvl="1"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2pPr>
            <a:lvl3pPr marL="0" marR="0" lvl="2"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3pPr>
            <a:lvl4pPr marL="0" marR="0" lvl="3"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4pPr>
            <a:lvl5pPr marL="0" marR="0" lvl="4"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5pPr>
            <a:lvl6pPr marL="0" marR="0" lvl="5"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6pPr>
            <a:lvl7pPr marL="0" marR="0" lvl="6"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7pPr>
            <a:lvl8pPr marL="0" marR="0" lvl="7"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8pPr>
            <a:lvl9pPr marL="0" marR="0" lvl="8" indent="0" algn="r" rtl="0">
              <a:lnSpc>
                <a:spcPct val="171428"/>
              </a:lnSpc>
              <a:spcBef>
                <a:spcPts val="0"/>
              </a:spcBef>
              <a:spcAft>
                <a:spcPts val="0"/>
              </a:spcAft>
              <a:buClr>
                <a:schemeClr val="dk1"/>
              </a:buClr>
              <a:buSzPts val="700"/>
              <a:buFont typeface="Arial"/>
              <a:buNone/>
              <a:defRPr sz="7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14135765"/>
      </p:ext>
    </p:extLst>
  </p:cSld>
  <p:clrMap bg1="lt1" tx1="dk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Lst>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715">
          <p15:clr>
            <a:srgbClr val="000000"/>
          </p15:clr>
        </p15:guide>
        <p15:guide id="2" orient="horz" pos="4131">
          <p15:clr>
            <a:srgbClr val="A4A3A4"/>
          </p15:clr>
        </p15:guide>
        <p15:guide id="3" pos="7479">
          <p15:clr>
            <a:srgbClr val="A4A3A4"/>
          </p15:clr>
        </p15:guide>
        <p15:guide id="4" orient="horz" pos="1234">
          <p15:clr>
            <a:srgbClr val="000000"/>
          </p15:clr>
        </p15:guide>
        <p15:guide id="5" pos="7059">
          <p15:clr>
            <a:srgbClr val="000000"/>
          </p15:clr>
        </p15:guide>
        <p15:guide id="6" pos="199">
          <p15:clr>
            <a:srgbClr val="A4A3A4"/>
          </p15:clr>
        </p15:guide>
        <p15:guide id="7" pos="621">
          <p15:clr>
            <a:srgbClr val="000000"/>
          </p15:clr>
        </p15:guide>
        <p15:guide id="8" orient="horz" pos="199">
          <p15:clr>
            <a:srgbClr val="A4A3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1" y="4762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1"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9"/>
            <a:ext cx="227626" cy="241092"/>
          </a:xfrm>
          <a:prstGeom prst="rect">
            <a:avLst/>
          </a:prstGeom>
          <a:ln w="12700">
            <a:miter lim="400000"/>
          </a:ln>
        </p:spPr>
        <p:txBody>
          <a:bodyPr wrap="none" lIns="50800" tIns="50800" rIns="50800" bIns="50800" anchor="b">
            <a:spAutoFit/>
          </a:bodyPr>
          <a:lstStyle>
            <a:lvl1pPr defTabSz="292042">
              <a:defRPr sz="900"/>
            </a:lvl1pPr>
          </a:lstStyle>
          <a:p>
            <a:fld id="{86CB4B4D-7CA3-9044-876B-883B54F8677D}" type="slidenum">
              <a:t>‹#›</a:t>
            </a:fld>
            <a:endParaRPr/>
          </a:p>
        </p:txBody>
      </p:sp>
    </p:spTree>
    <p:extLst>
      <p:ext uri="{BB962C8B-B14F-4D97-AF65-F5344CB8AC3E}">
        <p14:creationId xmlns:p14="http://schemas.microsoft.com/office/powerpoint/2010/main" val="3341004326"/>
      </p:ext>
    </p:extLst>
  </p:cSld>
  <p:clrMap bg1="dk1" tx1="lt1" bg2="dk2" tx2="lt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Lst>
  <p:transition spd="med"/>
  <p:txStyles>
    <p:titleStyle>
      <a:lvl1pPr marL="0" marR="0" indent="0"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1pPr>
      <a:lvl2pPr marL="0" marR="0" indent="228554"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2pPr>
      <a:lvl3pPr marL="0" marR="0" indent="457109"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3pPr>
      <a:lvl4pPr marL="0" marR="0" indent="685663"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4pPr>
      <a:lvl5pPr marL="0" marR="0" indent="914217"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5pPr>
      <a:lvl6pPr marL="0" marR="0" indent="1142771"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6pPr>
      <a:lvl7pPr marL="0" marR="0" indent="1371326"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7pPr>
      <a:lvl8pPr marL="0" marR="0" indent="1599880"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8pPr>
      <a:lvl9pPr marL="0" marR="0" indent="1828434" algn="l" defTabSz="1218925" rtl="0" latinLnBrk="0">
        <a:lnSpc>
          <a:spcPct val="80000"/>
        </a:lnSpc>
        <a:spcBef>
          <a:spcPts val="0"/>
        </a:spcBef>
        <a:spcAft>
          <a:spcPts val="0"/>
        </a:spcAft>
        <a:buClrTx/>
        <a:buSzTx/>
        <a:buFontTx/>
        <a:buNone/>
        <a:tabLst/>
        <a:defRPr sz="4249" b="1" i="0" u="none" strike="noStrike" cap="none" spc="-85" baseline="0">
          <a:solidFill>
            <a:srgbClr val="FFFFFF"/>
          </a:solidFill>
          <a:uFillTx/>
          <a:latin typeface="+mn-lt"/>
          <a:ea typeface="+mn-ea"/>
          <a:cs typeface="+mn-cs"/>
          <a:sym typeface="Helvetica Neue"/>
        </a:defRPr>
      </a:lvl9pPr>
    </p:titleStyle>
    <p:bodyStyle>
      <a:lvl1pPr marL="304739"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1pPr>
      <a:lvl2pPr marL="609478"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2pPr>
      <a:lvl3pPr marL="914217"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3pPr>
      <a:lvl4pPr marL="1218956"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4pPr>
      <a:lvl5pPr marL="1523695"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5pPr>
      <a:lvl6pPr marL="1828434"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6pPr>
      <a:lvl7pPr marL="2133173"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7pPr>
      <a:lvl8pPr marL="2437912"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8pPr>
      <a:lvl9pPr marL="2742651" marR="0" indent="-304739" algn="l" defTabSz="1218925" rtl="0" latinLnBrk="0">
        <a:lnSpc>
          <a:spcPct val="90000"/>
        </a:lnSpc>
        <a:spcBef>
          <a:spcPts val="2250"/>
        </a:spcBef>
        <a:spcAft>
          <a:spcPts val="0"/>
        </a:spcAft>
        <a:buClrTx/>
        <a:buSzPct val="123000"/>
        <a:buFontTx/>
        <a:buChar char="•"/>
        <a:tabLst/>
        <a:defRPr sz="2400" b="0" i="0" u="none" strike="noStrike" cap="none" spc="0" baseline="0">
          <a:solidFill>
            <a:srgbClr val="FFFFFF"/>
          </a:solidFill>
          <a:uFillTx/>
          <a:latin typeface="+mn-lt"/>
          <a:ea typeface="+mn-ea"/>
          <a:cs typeface="+mn-cs"/>
          <a:sym typeface="Helvetica Neue"/>
        </a:defRPr>
      </a:lvl9pPr>
    </p:bodyStyle>
    <p:otherStyle>
      <a:lvl1pPr marL="0" marR="0" indent="0"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54"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09"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663"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217"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771"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326"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599880"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434" algn="ctr" defTabSz="292042"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609600" y="1600204"/>
            <a:ext cx="10972801"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609600" y="6356354"/>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165601" y="6356354"/>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737601" y="6356354"/>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54163651"/>
      </p:ext>
    </p:extLst>
  </p:cSld>
  <p:clrMap bg1="lt1" tx1="dk1" bg2="dk2" tx2="lt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3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2.xml"/><Relationship Id="rId1" Type="http://schemas.openxmlformats.org/officeDocument/2006/relationships/tags" Target="../tags/tag1.xml"/><Relationship Id="rId6" Type="http://schemas.openxmlformats.org/officeDocument/2006/relationships/image" Target="../media/image59.jpeg"/><Relationship Id="rId5" Type="http://schemas.openxmlformats.org/officeDocument/2006/relationships/image" Target="../media/image58.jp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21.xml"/><Relationship Id="rId1" Type="http://schemas.openxmlformats.org/officeDocument/2006/relationships/slideLayout" Target="../slideLayouts/slideLayout58.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6.xml"/><Relationship Id="rId5" Type="http://schemas.openxmlformats.org/officeDocument/2006/relationships/image" Target="../media/image70.png"/><Relationship Id="rId4" Type="http://schemas.openxmlformats.org/officeDocument/2006/relationships/image" Target="../media/image69.jpeg"/></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7.png"/><Relationship Id="rId1" Type="http://schemas.openxmlformats.org/officeDocument/2006/relationships/slideLayout" Target="../slideLayouts/slideLayout76.xml"/><Relationship Id="rId6" Type="http://schemas.openxmlformats.org/officeDocument/2006/relationships/image" Target="../media/image70.png"/><Relationship Id="rId5" Type="http://schemas.openxmlformats.org/officeDocument/2006/relationships/image" Target="../media/image73.jpeg"/><Relationship Id="rId4" Type="http://schemas.openxmlformats.org/officeDocument/2006/relationships/image" Target="../media/image72.jpeg"/></Relationships>
</file>

<file path=ppt/slides/_rels/slide2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slideLayout" Target="../slideLayouts/slideLayout76.xml"/><Relationship Id="rId7" Type="http://schemas.openxmlformats.org/officeDocument/2006/relationships/image" Target="../media/image70.png"/><Relationship Id="rId2" Type="http://schemas.openxmlformats.org/officeDocument/2006/relationships/video" Target="../media/media1.m4v"/><Relationship Id="rId1" Type="http://schemas.microsoft.com/office/2007/relationships/media" Target="../media/media1.m4v"/><Relationship Id="rId6" Type="http://schemas.openxmlformats.org/officeDocument/2006/relationships/image" Target="../media/image75.tiff"/><Relationship Id="rId5" Type="http://schemas.openxmlformats.org/officeDocument/2006/relationships/image" Target="../media/image74.png"/><Relationship Id="rId4" Type="http://schemas.openxmlformats.org/officeDocument/2006/relationships/notesSlide" Target="../notesSlides/notesSlide22.xml"/><Relationship Id="rId9" Type="http://schemas.openxmlformats.org/officeDocument/2006/relationships/image" Target="../media/image77.w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4.jpeg"/><Relationship Id="rId2" Type="http://schemas.openxmlformats.org/officeDocument/2006/relationships/image" Target="../media/image80.jpeg"/><Relationship Id="rId1" Type="http://schemas.openxmlformats.org/officeDocument/2006/relationships/slideLayout" Target="../slideLayouts/slideLayout74.xml"/><Relationship Id="rId6" Type="http://schemas.openxmlformats.org/officeDocument/2006/relationships/image" Target="../media/image16.png"/><Relationship Id="rId5" Type="http://schemas.openxmlformats.org/officeDocument/2006/relationships/image" Target="../media/image83.png"/><Relationship Id="rId4" Type="http://schemas.openxmlformats.org/officeDocument/2006/relationships/image" Target="../media/image82.jpeg"/></Relationships>
</file>

<file path=ppt/slides/_rels/slide2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4.xml"/><Relationship Id="rId1" Type="http://schemas.openxmlformats.org/officeDocument/2006/relationships/slideLayout" Target="../slideLayouts/slideLayout87.xml"/></Relationships>
</file>

<file path=ppt/slides/_rels/slide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5.xml"/><Relationship Id="rId1" Type="http://schemas.openxmlformats.org/officeDocument/2006/relationships/slideLayout" Target="../slideLayouts/slideLayout106.xml"/><Relationship Id="rId4" Type="http://schemas.openxmlformats.org/officeDocument/2006/relationships/image" Target="../media/image8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1.xml"/><Relationship Id="rId1" Type="http://schemas.openxmlformats.org/officeDocument/2006/relationships/tags" Target="../tags/tag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4.xml"/><Relationship Id="rId4" Type="http://schemas.openxmlformats.org/officeDocument/2006/relationships/image" Target="../media/image9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png"/><Relationship Id="rId1" Type="http://schemas.openxmlformats.org/officeDocument/2006/relationships/slideLayout" Target="../slideLayouts/slideLayout18.xml"/><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104.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10.xml"/></Relationships>
</file>

<file path=ppt/slides/_rels/slide49.xml.rels><?xml version="1.0" encoding="UTF-8" standalone="yes"?>
<Relationships xmlns="http://schemas.openxmlformats.org/package/2006/relationships"><Relationship Id="rId8" Type="http://schemas.openxmlformats.org/officeDocument/2006/relationships/image" Target="../media/image115.jp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27.xml"/><Relationship Id="rId1" Type="http://schemas.openxmlformats.org/officeDocument/2006/relationships/slideLayout" Target="../slideLayouts/slideLayout12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 Id="rId9" Type="http://schemas.openxmlformats.org/officeDocument/2006/relationships/image" Target="../media/image116.jp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Layout" Target="../slideLayouts/slideLayout122.xml"/></Relationships>
</file>

<file path=ppt/slides/_rels/slide5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34.xml"/></Relationships>
</file>

<file path=ppt/slides/_rels/slide5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35.xml"/></Relationships>
</file>

<file path=ppt/slides/_rels/slide5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35.xml"/></Relationships>
</file>

<file path=ppt/slides/_rels/slide54.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137.xml"/></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10" name="OFF_logo2Computed">
            <a:extLst>
              <a:ext uri="{FF2B5EF4-FFF2-40B4-BE49-F238E27FC236}">
                <a16:creationId xmlns:a16="http://schemas.microsoft.com/office/drawing/2014/main" id="{E2F83F7F-79BF-3602-59CB-E431E5A0249E}"/>
              </a:ext>
            </a:extLst>
          </p:cNvPr>
          <p:cNvSpPr txBox="1">
            <a:spLocks noChangeArrowheads="1"/>
          </p:cNvSpPr>
          <p:nvPr/>
        </p:nvSpPr>
        <p:spPr bwMode="auto">
          <a:xfrm>
            <a:off x="973589" y="5997600"/>
            <a:ext cx="2350045" cy="676612"/>
          </a:xfrm>
          <a:prstGeom prst="rect">
            <a:avLst/>
          </a:prstGeom>
          <a:noFill/>
          <a:ln w="1778" algn="ctr">
            <a:noFill/>
            <a:miter lim="800000"/>
            <a:headEnd/>
            <a:tailEnd/>
          </a:ln>
          <a:effectLst/>
        </p:spPr>
        <p:txBody>
          <a:bodyPr wrap="square" lIns="0" tIns="583200" rIns="0" bIns="0" rtlCol="0">
            <a:spAutoFit/>
          </a:bodyPr>
          <a:lstStyle/>
          <a:p>
            <a:pPr fontAlgn="base">
              <a:lnSpc>
                <a:spcPct val="95000"/>
              </a:lnSpc>
              <a:spcBef>
                <a:spcPct val="0"/>
              </a:spcBef>
              <a:spcAft>
                <a:spcPct val="0"/>
              </a:spcAft>
              <a:defRPr/>
            </a:pPr>
            <a:endParaRPr lang="da-DK" sz="600" cap="all" spc="40">
              <a:solidFill>
                <a:srgbClr val="FFFFFF"/>
              </a:solidFill>
              <a:latin typeface="AU Passata Light" pitchFamily="34" charset="0"/>
            </a:endParaRPr>
          </a:p>
        </p:txBody>
      </p:sp>
      <p:sp>
        <p:nvSpPr>
          <p:cNvPr id="8" name="Titel 1">
            <a:extLst>
              <a:ext uri="{FF2B5EF4-FFF2-40B4-BE49-F238E27FC236}">
                <a16:creationId xmlns:a16="http://schemas.microsoft.com/office/drawing/2014/main" id="{5BB3A896-EBFD-4096-9DF8-699F8CB4EC48}"/>
              </a:ext>
            </a:extLst>
          </p:cNvPr>
          <p:cNvSpPr txBox="1">
            <a:spLocks/>
          </p:cNvSpPr>
          <p:nvPr/>
        </p:nvSpPr>
        <p:spPr bwMode="auto">
          <a:xfrm>
            <a:off x="987427" y="2422469"/>
            <a:ext cx="10220325" cy="830997"/>
          </a:xfrm>
          <a:prstGeom prst="rect">
            <a:avLst/>
          </a:prstGeom>
          <a:noFill/>
          <a:ln w="9525">
            <a:noFill/>
            <a:miter lim="800000"/>
            <a:headEnd/>
            <a:tailEnd/>
          </a:ln>
        </p:spPr>
        <p:txBody>
          <a:bodyPr vert="horz" wrap="square" lIns="0" tIns="0" rIns="0" bIns="0" numCol="1" rtlCol="0" anchor="ctr" anchorCtr="0" compatLnSpc="1">
            <a:prstTxWarp prst="textNoShape">
              <a:avLst/>
            </a:prstTxWarp>
            <a:spAutoFit/>
          </a:bodyPr>
          <a:lstStyle>
            <a:lvl1pPr algn="l" rtl="0" eaLnBrk="1" fontAlgn="base" hangingPunct="1">
              <a:lnSpc>
                <a:spcPct val="90000"/>
              </a:lnSpc>
              <a:spcBef>
                <a:spcPct val="0"/>
              </a:spcBef>
              <a:spcAft>
                <a:spcPct val="0"/>
              </a:spcAft>
              <a:defRPr sz="6000" b="1" cap="all" baseline="0">
                <a:solidFill>
                  <a:schemeClr val="bg1"/>
                </a:solidFill>
                <a:latin typeface="AU Passata Light" panose="020B0303030902030804" pitchFamily="34" charset="0"/>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r>
              <a:rPr lang="en-gb" kern="0" cap="none">
                <a:solidFill>
                  <a:srgbClr val="FFFFFF"/>
                </a:solidFill>
                <a:latin typeface="AU Passata" panose="020B0503030502030804" pitchFamily="34" charset="77"/>
              </a:rPr>
              <a:t>Aarhus University</a:t>
            </a:r>
          </a:p>
        </p:txBody>
      </p:sp>
      <p:sp>
        <p:nvSpPr>
          <p:cNvPr id="9" name="Pladsholder til tekst 5">
            <a:extLst>
              <a:ext uri="{FF2B5EF4-FFF2-40B4-BE49-F238E27FC236}">
                <a16:creationId xmlns:a16="http://schemas.microsoft.com/office/drawing/2014/main" id="{F24B32A1-D1F1-E83C-06F6-DFD77D9D0B7E}"/>
              </a:ext>
            </a:extLst>
          </p:cNvPr>
          <p:cNvSpPr txBox="1">
            <a:spLocks/>
          </p:cNvSpPr>
          <p:nvPr/>
        </p:nvSpPr>
        <p:spPr bwMode="auto">
          <a:xfrm>
            <a:off x="987427" y="3332896"/>
            <a:ext cx="7161213" cy="1746250"/>
          </a:xfrm>
          <a:prstGeom prst="rect">
            <a:avLst/>
          </a:prstGeom>
          <a:noFill/>
          <a:ln w="9525">
            <a:noFill/>
            <a:miter lim="800000"/>
            <a:headEnd/>
            <a:tailEnd/>
          </a:ln>
        </p:spPr>
        <p:txBody>
          <a:bodyPr vert="horz" wrap="square" lIns="0" tIns="0" rIns="0" bIns="0" numCol="1" rtlCol="0"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lnSpc>
                <a:spcPct val="85000"/>
              </a:lnSpc>
              <a:buClr>
                <a:srgbClr val="000000"/>
              </a:buClr>
            </a:pPr>
            <a:r>
              <a:rPr lang="en-gb" sz="4000" kern="0">
                <a:solidFill>
                  <a:srgbClr val="FFFFFF"/>
                </a:solidFill>
                <a:latin typeface="AU Passata Light" panose="020B0303030902030804" pitchFamily="34" charset="77"/>
              </a:rPr>
              <a:t>We create value through knowledge, new insight and collaboration</a:t>
            </a:r>
            <a:endParaRPr lang="da-DK" sz="4000" kern="0">
              <a:solidFill>
                <a:srgbClr val="FFFFFF"/>
              </a:solidFill>
              <a:latin typeface="AU Passata"/>
            </a:endParaRPr>
          </a:p>
        </p:txBody>
      </p:sp>
    </p:spTree>
    <p:extLst>
      <p:ext uri="{BB962C8B-B14F-4D97-AF65-F5344CB8AC3E}">
        <p14:creationId xmlns:p14="http://schemas.microsoft.com/office/powerpoint/2010/main" val="691598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Et billede, der indeholder Ansigt, person, tøj, Menneske&#10;&#10;AI-genereret indhold kan være ukorrekt.">
            <a:extLst>
              <a:ext uri="{FF2B5EF4-FFF2-40B4-BE49-F238E27FC236}">
                <a16:creationId xmlns:a16="http://schemas.microsoft.com/office/drawing/2014/main" id="{D3409E03-EB55-1A3A-5265-0924A5CB021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00308" y="-119811"/>
            <a:ext cx="13219182" cy="7139811"/>
          </a:xfrm>
          <a:prstGeom prst="rect">
            <a:avLst/>
          </a:prstGeom>
        </p:spPr>
      </p:pic>
      <p:sp>
        <p:nvSpPr>
          <p:cNvPr id="3" name="Pladsholder til dato 2">
            <a:extLst>
              <a:ext uri="{FF2B5EF4-FFF2-40B4-BE49-F238E27FC236}">
                <a16:creationId xmlns:a16="http://schemas.microsoft.com/office/drawing/2014/main" id="{26548646-3B2F-4A2D-842E-BDA00A4B1C02}"/>
              </a:ext>
            </a:extLst>
          </p:cNvPr>
          <p:cNvSpPr>
            <a:spLocks noGrp="1"/>
          </p:cNvSpPr>
          <p:nvPr>
            <p:ph type="dt" sz="half" idx="12"/>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5" name="Titel 1">
            <a:extLst>
              <a:ext uri="{FF2B5EF4-FFF2-40B4-BE49-F238E27FC236}">
                <a16:creationId xmlns:a16="http://schemas.microsoft.com/office/drawing/2014/main" id="{A027AC2C-4973-EC7F-1C77-AB58D8D1824A}"/>
              </a:ext>
            </a:extLst>
          </p:cNvPr>
          <p:cNvSpPr txBox="1">
            <a:spLocks/>
          </p:cNvSpPr>
          <p:nvPr/>
        </p:nvSpPr>
        <p:spPr>
          <a:xfrm>
            <a:off x="236844" y="238820"/>
            <a:ext cx="5868988" cy="1643062"/>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latin typeface="AU Passata" panose="020B0503030502030804" pitchFamily="34" charset="77"/>
              </a:rPr>
              <a:t>We create insight and knowledge</a:t>
            </a:r>
          </a:p>
        </p:txBody>
      </p:sp>
      <p:grpSp>
        <p:nvGrpSpPr>
          <p:cNvPr id="25" name="Gruppe 24">
            <a:extLst>
              <a:ext uri="{FF2B5EF4-FFF2-40B4-BE49-F238E27FC236}">
                <a16:creationId xmlns:a16="http://schemas.microsoft.com/office/drawing/2014/main" id="{1A7433B4-261C-01CD-17B3-6538E042F8CF}"/>
              </a:ext>
            </a:extLst>
          </p:cNvPr>
          <p:cNvGrpSpPr/>
          <p:nvPr/>
        </p:nvGrpSpPr>
        <p:grpSpPr>
          <a:xfrm>
            <a:off x="327332" y="3314702"/>
            <a:ext cx="11557000" cy="3877669"/>
            <a:chOff x="325744" y="3314700"/>
            <a:chExt cx="11557000" cy="3877669"/>
          </a:xfrm>
        </p:grpSpPr>
        <p:sp>
          <p:nvSpPr>
            <p:cNvPr id="23" name="Rektangel 22">
              <a:extLst>
                <a:ext uri="{FF2B5EF4-FFF2-40B4-BE49-F238E27FC236}">
                  <a16:creationId xmlns:a16="http://schemas.microsoft.com/office/drawing/2014/main" id="{A91EFDC4-5BA8-6364-99FC-6CB4A24CB707}"/>
                </a:ext>
              </a:extLst>
            </p:cNvPr>
            <p:cNvSpPr/>
            <p:nvPr/>
          </p:nvSpPr>
          <p:spPr bwMode="auto">
            <a:xfrm>
              <a:off x="325744" y="3314700"/>
              <a:ext cx="11557000" cy="3877669"/>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24" name="Titel 1">
              <a:extLst>
                <a:ext uri="{FF2B5EF4-FFF2-40B4-BE49-F238E27FC236}">
                  <a16:creationId xmlns:a16="http://schemas.microsoft.com/office/drawing/2014/main" id="{B3B65CE5-3E8B-D04D-526F-F321DB03B979}"/>
                </a:ext>
              </a:extLst>
            </p:cNvPr>
            <p:cNvSpPr txBox="1">
              <a:spLocks/>
            </p:cNvSpPr>
            <p:nvPr/>
          </p:nvSpPr>
          <p:spPr>
            <a:xfrm>
              <a:off x="925514" y="3602191"/>
              <a:ext cx="9887798" cy="2962497"/>
            </a:xfrm>
            <a:prstGeom prst="rect">
              <a:avLst/>
            </a:prstGeom>
          </p:spPr>
          <p:txBody>
            <a:bodyPr lIns="91440" tIns="45720" rIns="91440" bIns="45720" rtlCol="0" anchor="t"/>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marL="342900" indent="-342900">
                <a:lnSpc>
                  <a:spcPts val="4000"/>
                </a:lnSpc>
                <a:buFont typeface="Arial" panose="020B0604020202020204" pitchFamily="34" charset="0"/>
                <a:buChar char="•"/>
              </a:pPr>
              <a:r>
                <a:rPr lang="en-gb" sz="2800" b="0" kern="0" cap="none">
                  <a:solidFill>
                    <a:srgbClr val="002445"/>
                  </a:solidFill>
                  <a:latin typeface="AU Passata" panose="020B0503030502030804" pitchFamily="34" charset="0"/>
                </a:rPr>
                <a:t>100 research centres at five faculties</a:t>
              </a:r>
            </a:p>
            <a:p>
              <a:pPr marL="342900" indent="-342900">
                <a:lnSpc>
                  <a:spcPts val="4000"/>
                </a:lnSpc>
                <a:buFont typeface="Arial" panose="020B0604020202020204" pitchFamily="34" charset="0"/>
                <a:buChar char="•"/>
              </a:pPr>
              <a:r>
                <a:rPr lang="en-gb" sz="2800" b="0" kern="0" cap="none">
                  <a:solidFill>
                    <a:srgbClr val="002445"/>
                  </a:solidFill>
                  <a:latin typeface="AU Passata" panose="020B0503030502030804" pitchFamily="34" charset="0"/>
                </a:rPr>
                <a:t>12,000 publications annually</a:t>
              </a:r>
            </a:p>
            <a:p>
              <a:pPr marL="342900" indent="-342900">
                <a:lnSpc>
                  <a:spcPts val="4000"/>
                </a:lnSpc>
                <a:buFont typeface="Arial" panose="020B0604020202020204" pitchFamily="34" charset="0"/>
                <a:buChar char="•"/>
              </a:pPr>
              <a:r>
                <a:rPr lang="en-gb" sz="2800" b="0" kern="0" cap="none">
                  <a:solidFill>
                    <a:srgbClr val="002445"/>
                  </a:solidFill>
                  <a:latin typeface="AU Passata"/>
                </a:rPr>
                <a:t>Five exceptional graduate schools with 1,900 PhD students</a:t>
              </a:r>
            </a:p>
            <a:p>
              <a:pPr marL="342900" indent="-342900">
                <a:lnSpc>
                  <a:spcPts val="4000"/>
                </a:lnSpc>
                <a:buFont typeface="Arial" panose="020B0604020202020204" pitchFamily="34" charset="0"/>
                <a:buChar char="•"/>
              </a:pPr>
              <a:r>
                <a:rPr lang="en-gb" sz="2800" b="0" kern="0" cap="none">
                  <a:solidFill>
                    <a:srgbClr val="002445"/>
                  </a:solidFill>
                  <a:latin typeface="AU Passata" panose="020B0503030502030804" pitchFamily="34" charset="0"/>
                </a:rPr>
                <a:t>AIAS – excellence in basic research and talent development</a:t>
              </a:r>
            </a:p>
            <a:p>
              <a:pPr marL="342900" indent="-342900">
                <a:lnSpc>
                  <a:spcPts val="4000"/>
                </a:lnSpc>
                <a:buFont typeface="Arial" panose="020B0604020202020204" pitchFamily="34" charset="0"/>
                <a:buChar char="•"/>
              </a:pPr>
              <a:r>
                <a:rPr lang="en-gb" sz="2800" b="0" kern="0" cap="none">
                  <a:solidFill>
                    <a:srgbClr val="002445"/>
                  </a:solidFill>
                  <a:latin typeface="AU Passata" panose="020B0503030502030804" pitchFamily="34" charset="0"/>
                </a:rPr>
                <a:t>Two Nobel Prizes</a:t>
              </a:r>
            </a:p>
          </p:txBody>
        </p:sp>
      </p:grpSp>
    </p:spTree>
    <p:extLst>
      <p:ext uri="{BB962C8B-B14F-4D97-AF65-F5344CB8AC3E}">
        <p14:creationId xmlns:p14="http://schemas.microsoft.com/office/powerpoint/2010/main" val="3366571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7" name="Titel 1">
            <a:extLst>
              <a:ext uri="{FF2B5EF4-FFF2-40B4-BE49-F238E27FC236}">
                <a16:creationId xmlns:a16="http://schemas.microsoft.com/office/drawing/2014/main" id="{23CC802D-CE7C-5A45-A128-C8C37AFF915E}"/>
              </a:ext>
            </a:extLst>
          </p:cNvPr>
          <p:cNvSpPr>
            <a:spLocks noGrp="1"/>
          </p:cNvSpPr>
          <p:nvPr>
            <p:ph type="ctrTitle"/>
          </p:nvPr>
        </p:nvSpPr>
        <p:spPr>
          <a:xfrm>
            <a:off x="987427" y="2471860"/>
            <a:ext cx="10220325" cy="1661993"/>
          </a:xfrm>
        </p:spPr>
        <p:txBody>
          <a:bodyPr rtlCol="0"/>
          <a:lstStyle/>
          <a:p>
            <a:pPr rtl="0"/>
            <a:r>
              <a:rPr lang="en-gb" cap="none">
                <a:solidFill>
                  <a:schemeClr val="bg1"/>
                </a:solidFill>
                <a:latin typeface="AU Passata" panose="020B0503030502030804" pitchFamily="34" charset="77"/>
              </a:rPr>
              <a:t>Education at</a:t>
            </a:r>
            <a:br>
              <a:rPr lang="da-DK" cap="none">
                <a:solidFill>
                  <a:schemeClr val="bg1"/>
                </a:solidFill>
                <a:latin typeface="AU Passata" panose="020B0503030502030804" pitchFamily="34" charset="77"/>
              </a:rPr>
            </a:br>
            <a:r>
              <a:rPr lang="en-gb" cap="none">
                <a:solidFill>
                  <a:schemeClr val="bg1"/>
                </a:solidFill>
                <a:latin typeface="AU Passata" panose="020B0503030502030804" pitchFamily="34" charset="77"/>
              </a:rPr>
              <a:t>Aarhus University</a:t>
            </a:r>
          </a:p>
        </p:txBody>
      </p:sp>
    </p:spTree>
    <p:extLst>
      <p:ext uri="{BB962C8B-B14F-4D97-AF65-F5344CB8AC3E}">
        <p14:creationId xmlns:p14="http://schemas.microsoft.com/office/powerpoint/2010/main" val="6218417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Et billede, der indeholder bærbar, person, tøj, indendørs&#10;&#10;AI-genereret indhold kan være ukorrekt.">
            <a:extLst>
              <a:ext uri="{FF2B5EF4-FFF2-40B4-BE49-F238E27FC236}">
                <a16:creationId xmlns:a16="http://schemas.microsoft.com/office/drawing/2014/main" id="{89E087D5-C69B-DC31-2882-310DAEF66B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89" y="-4010"/>
            <a:ext cx="12188825" cy="6862010"/>
          </a:xfrm>
          <a:prstGeom prst="rect">
            <a:avLst/>
          </a:prstGeom>
        </p:spPr>
      </p:pic>
      <p:sp>
        <p:nvSpPr>
          <p:cNvPr id="3" name="Pladsholder til dato 2">
            <a:extLst>
              <a:ext uri="{FF2B5EF4-FFF2-40B4-BE49-F238E27FC236}">
                <a16:creationId xmlns:a16="http://schemas.microsoft.com/office/drawing/2014/main" id="{26548646-3B2F-4A2D-842E-BDA00A4B1C02}"/>
              </a:ext>
            </a:extLst>
          </p:cNvPr>
          <p:cNvSpPr>
            <a:spLocks noGrp="1"/>
          </p:cNvSpPr>
          <p:nvPr>
            <p:ph type="dt" sz="half" idx="12"/>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5" name="Titel 1">
            <a:extLst>
              <a:ext uri="{FF2B5EF4-FFF2-40B4-BE49-F238E27FC236}">
                <a16:creationId xmlns:a16="http://schemas.microsoft.com/office/drawing/2014/main" id="{A027AC2C-4973-EC7F-1C77-AB58D8D1824A}"/>
              </a:ext>
            </a:extLst>
          </p:cNvPr>
          <p:cNvSpPr txBox="1">
            <a:spLocks/>
          </p:cNvSpPr>
          <p:nvPr/>
        </p:nvSpPr>
        <p:spPr>
          <a:xfrm>
            <a:off x="204840" y="236004"/>
            <a:ext cx="10648949" cy="1643062"/>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br>
              <a:rPr lang="da-DK" kern="0" cap="none">
                <a:solidFill>
                  <a:srgbClr val="FFFFFF"/>
                </a:solidFill>
                <a:effectLst>
                  <a:outerShdw blurRad="254000" algn="tl" rotWithShape="0">
                    <a:prstClr val="black">
                      <a:alpha val="49712"/>
                    </a:prstClr>
                  </a:outerShdw>
                </a:effectLst>
                <a:latin typeface="AU Passata" panose="020B0503030502030804" pitchFamily="34" charset="77"/>
              </a:rPr>
            </a:br>
            <a:r>
              <a:rPr lang="en-gb" kern="0" cap="none">
                <a:solidFill>
                  <a:srgbClr val="FFFFFF"/>
                </a:solidFill>
                <a:effectLst>
                  <a:outerShdw blurRad="254000" algn="tl" rotWithShape="0">
                    <a:prstClr val="black">
                      <a:alpha val="49712"/>
                    </a:prstClr>
                  </a:outerShdw>
                </a:effectLst>
                <a:latin typeface="AU Passata" panose="020B0503030502030804" pitchFamily="34" charset="77"/>
              </a:rPr>
              <a:t>In-depth knowledge and an engaging learning environment</a:t>
            </a:r>
            <a:endParaRPr lang="da-DK" sz="3600" kern="0" cap="none">
              <a:solidFill>
                <a:srgbClr val="FFFFFF"/>
              </a:solidFill>
              <a:effectLst>
                <a:outerShdw blurRad="254000" algn="tl" rotWithShape="0">
                  <a:prstClr val="black">
                    <a:alpha val="49712"/>
                  </a:prstClr>
                </a:outerShdw>
              </a:effectLst>
              <a:latin typeface="AU Passata" panose="020B0503030502030804" pitchFamily="34" charset="77"/>
            </a:endParaRPr>
          </a:p>
        </p:txBody>
      </p:sp>
      <p:grpSp>
        <p:nvGrpSpPr>
          <p:cNvPr id="16" name="Gruppe 15">
            <a:extLst>
              <a:ext uri="{FF2B5EF4-FFF2-40B4-BE49-F238E27FC236}">
                <a16:creationId xmlns:a16="http://schemas.microsoft.com/office/drawing/2014/main" id="{8815FBD9-36BD-2171-CA8D-2311DD42FEE0}"/>
              </a:ext>
            </a:extLst>
          </p:cNvPr>
          <p:cNvGrpSpPr/>
          <p:nvPr/>
        </p:nvGrpSpPr>
        <p:grpSpPr>
          <a:xfrm>
            <a:off x="317500" y="4380062"/>
            <a:ext cx="12002828" cy="2639938"/>
            <a:chOff x="315912" y="4380062"/>
            <a:chExt cx="12002828" cy="2639938"/>
          </a:xfrm>
        </p:grpSpPr>
        <p:sp>
          <p:nvSpPr>
            <p:cNvPr id="4" name="Rektangel 3">
              <a:extLst>
                <a:ext uri="{FF2B5EF4-FFF2-40B4-BE49-F238E27FC236}">
                  <a16:creationId xmlns:a16="http://schemas.microsoft.com/office/drawing/2014/main" id="{E255E3FB-D06D-D9B7-7809-93145E39577E}"/>
                </a:ext>
              </a:extLst>
            </p:cNvPr>
            <p:cNvSpPr/>
            <p:nvPr/>
          </p:nvSpPr>
          <p:spPr bwMode="auto">
            <a:xfrm>
              <a:off x="315912" y="4380062"/>
              <a:ext cx="11557000" cy="2639938"/>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1" name="Titel 1">
              <a:extLst>
                <a:ext uri="{FF2B5EF4-FFF2-40B4-BE49-F238E27FC236}">
                  <a16:creationId xmlns:a16="http://schemas.microsoft.com/office/drawing/2014/main" id="{D1E3533C-02B8-3A10-762A-D7F32BDF791C}"/>
                </a:ext>
              </a:extLst>
            </p:cNvPr>
            <p:cNvSpPr txBox="1">
              <a:spLocks/>
            </p:cNvSpPr>
            <p:nvPr/>
          </p:nvSpPr>
          <p:spPr>
            <a:xfrm>
              <a:off x="8097578" y="4930179"/>
              <a:ext cx="4221162"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en-gb" sz="3600" kern="0" cap="none">
                  <a:solidFill>
                    <a:srgbClr val="002445"/>
                  </a:solidFill>
                  <a:latin typeface="AU Passata" panose="020B0503030502030804" pitchFamily="34" charset="77"/>
                </a:rPr>
                <a:t>Approx. </a:t>
              </a:r>
              <a:r>
                <a:rPr lang="en-gb" sz="4800" kern="0" cap="none">
                  <a:solidFill>
                    <a:srgbClr val="002445"/>
                  </a:solidFill>
                  <a:latin typeface="AU Passata" panose="020B0503030502030804" pitchFamily="34" charset="77"/>
                </a:rPr>
                <a:t>4,300</a:t>
              </a:r>
              <a:endParaRPr lang="da-DK" sz="3200" kern="0" cap="none">
                <a:solidFill>
                  <a:srgbClr val="002445"/>
                </a:solidFill>
                <a:latin typeface="AU Passata" panose="020B0503030502030804" pitchFamily="34" charset="77"/>
              </a:endParaRPr>
            </a:p>
            <a:p>
              <a:pPr>
                <a:lnSpc>
                  <a:spcPts val="3500"/>
                </a:lnSpc>
              </a:pPr>
              <a:r>
                <a:rPr lang="en-gb" sz="3200" b="0" kern="0" cap="none">
                  <a:solidFill>
                    <a:srgbClr val="002445"/>
                  </a:solidFill>
                  <a:latin typeface="AU Passata" panose="020B0503030502030804" pitchFamily="34" charset="0"/>
                </a:rPr>
                <a:t>courses</a:t>
              </a:r>
            </a:p>
          </p:txBody>
        </p:sp>
        <p:sp>
          <p:nvSpPr>
            <p:cNvPr id="12" name="Titel 1">
              <a:extLst>
                <a:ext uri="{FF2B5EF4-FFF2-40B4-BE49-F238E27FC236}">
                  <a16:creationId xmlns:a16="http://schemas.microsoft.com/office/drawing/2014/main" id="{4726A8CB-44CB-DC3E-5F54-EA530F0D8341}"/>
                </a:ext>
              </a:extLst>
            </p:cNvPr>
            <p:cNvSpPr txBox="1">
              <a:spLocks/>
            </p:cNvSpPr>
            <p:nvPr/>
          </p:nvSpPr>
          <p:spPr>
            <a:xfrm>
              <a:off x="5202320" y="4933516"/>
              <a:ext cx="2579345" cy="1589867"/>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da-DK" sz="4800" kern="0" cap="none">
                  <a:solidFill>
                    <a:srgbClr val="172B47"/>
                  </a:solidFill>
                  <a:latin typeface="AU Passata" panose="020B0503030502030804" pitchFamily="34" charset="77"/>
                </a:rPr>
                <a:t>200+</a:t>
              </a:r>
            </a:p>
            <a:p>
              <a:pPr>
                <a:lnSpc>
                  <a:spcPts val="3500"/>
                </a:lnSpc>
              </a:pPr>
              <a:r>
                <a:rPr lang="en-gb" sz="3200" b="0" kern="0" cap="none">
                  <a:solidFill>
                    <a:srgbClr val="002445"/>
                  </a:solidFill>
                  <a:latin typeface="AU Passata" panose="020B0503030502030804" pitchFamily="34" charset="0"/>
                </a:rPr>
                <a:t>degree programmes</a:t>
              </a:r>
            </a:p>
          </p:txBody>
        </p:sp>
        <p:sp>
          <p:nvSpPr>
            <p:cNvPr id="15" name="Titel 1">
              <a:extLst>
                <a:ext uri="{FF2B5EF4-FFF2-40B4-BE49-F238E27FC236}">
                  <a16:creationId xmlns:a16="http://schemas.microsoft.com/office/drawing/2014/main" id="{DF3C1F91-C044-EF32-50FF-28FA0BFC7CC3}"/>
                </a:ext>
              </a:extLst>
            </p:cNvPr>
            <p:cNvSpPr txBox="1">
              <a:spLocks/>
            </p:cNvSpPr>
            <p:nvPr/>
          </p:nvSpPr>
          <p:spPr>
            <a:xfrm>
              <a:off x="761740" y="4923335"/>
              <a:ext cx="4165101"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en-gb" sz="3600" kern="0" cap="none">
                  <a:solidFill>
                    <a:srgbClr val="002445"/>
                  </a:solidFill>
                  <a:latin typeface="AU Passata" panose="020B0503030502030804" pitchFamily="34" charset="77"/>
                </a:rPr>
                <a:t>Approx. </a:t>
              </a:r>
              <a:r>
                <a:rPr lang="en-gb" sz="4800" kern="0" cap="none">
                  <a:solidFill>
                    <a:srgbClr val="002445"/>
                  </a:solidFill>
                  <a:latin typeface="AU Passata" panose="020B0503030502030804" pitchFamily="34" charset="77"/>
                </a:rPr>
                <a:t>6,600</a:t>
              </a:r>
            </a:p>
            <a:p>
              <a:pPr>
                <a:lnSpc>
                  <a:spcPts val="3500"/>
                </a:lnSpc>
              </a:pPr>
              <a:r>
                <a:rPr lang="en-gb" sz="3200" b="0" kern="0" cap="none">
                  <a:solidFill>
                    <a:srgbClr val="002445"/>
                  </a:solidFill>
                  <a:latin typeface="AU Passata" panose="020B0503030502030804" pitchFamily="34" charset="0"/>
                </a:rPr>
                <a:t>new bachelor </a:t>
              </a:r>
              <a:br>
                <a:rPr lang="en-gb" sz="3200" b="0" kern="0" cap="none">
                  <a:solidFill>
                    <a:srgbClr val="002445"/>
                  </a:solidFill>
                  <a:latin typeface="AU Passata" panose="020B0503030502030804" pitchFamily="34" charset="0"/>
                </a:rPr>
              </a:br>
              <a:r>
                <a:rPr lang="en-gb" sz="3200" b="0" kern="0" cap="none">
                  <a:solidFill>
                    <a:srgbClr val="002445"/>
                  </a:solidFill>
                  <a:latin typeface="AU Passata" panose="020B0503030502030804" pitchFamily="34" charset="0"/>
                </a:rPr>
                <a:t>students every year </a:t>
              </a:r>
            </a:p>
          </p:txBody>
        </p:sp>
      </p:grpSp>
    </p:spTree>
    <p:extLst>
      <p:ext uri="{BB962C8B-B14F-4D97-AF65-F5344CB8AC3E}">
        <p14:creationId xmlns:p14="http://schemas.microsoft.com/office/powerpoint/2010/main" val="3296972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øj, menneske, indendørs, Kongres&#10;&#10;AI-genereret indhold kan være ukorrekt.">
            <a:extLst>
              <a:ext uri="{FF2B5EF4-FFF2-40B4-BE49-F238E27FC236}">
                <a16:creationId xmlns:a16="http://schemas.microsoft.com/office/drawing/2014/main" id="{11C7DE1A-AAB5-ADD6-F954-BDF1221D15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89" y="0"/>
            <a:ext cx="12188825" cy="6858000"/>
          </a:xfrm>
          <a:prstGeom prst="rect">
            <a:avLst/>
          </a:prstGeom>
        </p:spPr>
      </p:pic>
      <p:sp>
        <p:nvSpPr>
          <p:cNvPr id="4" name="Pladsholder til dato 3">
            <a:extLst>
              <a:ext uri="{FF2B5EF4-FFF2-40B4-BE49-F238E27FC236}">
                <a16:creationId xmlns:a16="http://schemas.microsoft.com/office/drawing/2014/main" id="{12F3344E-1232-4EE2-A646-2EB22C91C153}"/>
              </a:ext>
            </a:extLst>
          </p:cNvPr>
          <p:cNvSpPr>
            <a:spLocks noGrp="1"/>
          </p:cNvSpPr>
          <p:nvPr>
            <p:ph type="dt" sz="half" idx="12"/>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2" name="Titel 1">
            <a:extLst>
              <a:ext uri="{FF2B5EF4-FFF2-40B4-BE49-F238E27FC236}">
                <a16:creationId xmlns:a16="http://schemas.microsoft.com/office/drawing/2014/main" id="{FC1A6A27-644A-B899-C656-2CA3B2335271}"/>
              </a:ext>
            </a:extLst>
          </p:cNvPr>
          <p:cNvSpPr txBox="1">
            <a:spLocks/>
          </p:cNvSpPr>
          <p:nvPr/>
        </p:nvSpPr>
        <p:spPr>
          <a:xfrm>
            <a:off x="204841" y="238566"/>
            <a:ext cx="10648949" cy="1643062"/>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effectLst>
                  <a:outerShdw blurRad="261853" dist="8131" algn="tl" rotWithShape="0">
                    <a:prstClr val="black">
                      <a:alpha val="49798"/>
                    </a:prstClr>
                  </a:outerShdw>
                </a:effectLst>
                <a:latin typeface="AU Passata" panose="020B0503030502030804" pitchFamily="34" charset="77"/>
              </a:rPr>
              <a:t>Graduates are our most important contribution to society</a:t>
            </a:r>
            <a:br>
              <a:rPr lang="da-DK" kern="0" cap="none">
                <a:solidFill>
                  <a:srgbClr val="FFFFFF"/>
                </a:solidFill>
                <a:effectLst>
                  <a:outerShdw blurRad="261853" dist="8131" algn="tl" rotWithShape="0">
                    <a:prstClr val="black">
                      <a:alpha val="49798"/>
                    </a:prstClr>
                  </a:outerShdw>
                </a:effectLst>
                <a:latin typeface="AU Passata" panose="020B0503030502030804" pitchFamily="34" charset="77"/>
              </a:rPr>
            </a:br>
            <a:endParaRPr lang="da-DK" kern="0" cap="none">
              <a:solidFill>
                <a:srgbClr val="FFFFFF"/>
              </a:solidFill>
              <a:effectLst>
                <a:outerShdw blurRad="261853" dist="8131" algn="tl" rotWithShape="0">
                  <a:prstClr val="black">
                    <a:alpha val="49798"/>
                  </a:prstClr>
                </a:outerShdw>
              </a:effectLst>
              <a:latin typeface="AU Passata" panose="020B0503030502030804" pitchFamily="34" charset="77"/>
            </a:endParaRPr>
          </a:p>
        </p:txBody>
      </p:sp>
      <p:sp>
        <p:nvSpPr>
          <p:cNvPr id="5" name="Rektangel 4">
            <a:extLst>
              <a:ext uri="{FF2B5EF4-FFF2-40B4-BE49-F238E27FC236}">
                <a16:creationId xmlns:a16="http://schemas.microsoft.com/office/drawing/2014/main" id="{4EB6E0A9-6F2A-61B1-6174-A24E14363AF6}"/>
              </a:ext>
            </a:extLst>
          </p:cNvPr>
          <p:cNvSpPr/>
          <p:nvPr/>
        </p:nvSpPr>
        <p:spPr bwMode="auto">
          <a:xfrm>
            <a:off x="317500" y="3752631"/>
            <a:ext cx="11557000" cy="3279178"/>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grpSp>
        <p:nvGrpSpPr>
          <p:cNvPr id="16" name="Gruppe 15">
            <a:extLst>
              <a:ext uri="{FF2B5EF4-FFF2-40B4-BE49-F238E27FC236}">
                <a16:creationId xmlns:a16="http://schemas.microsoft.com/office/drawing/2014/main" id="{CD2E24B0-CD82-AEFE-3A4F-8AC9195560B6}"/>
              </a:ext>
            </a:extLst>
          </p:cNvPr>
          <p:cNvGrpSpPr/>
          <p:nvPr/>
        </p:nvGrpSpPr>
        <p:grpSpPr>
          <a:xfrm>
            <a:off x="595312" y="4152352"/>
            <a:ext cx="11183652" cy="2305302"/>
            <a:chOff x="593724" y="4152352"/>
            <a:chExt cx="11183652" cy="2305302"/>
          </a:xfrm>
        </p:grpSpPr>
        <p:sp>
          <p:nvSpPr>
            <p:cNvPr id="6" name="Titel 1">
              <a:extLst>
                <a:ext uri="{FF2B5EF4-FFF2-40B4-BE49-F238E27FC236}">
                  <a16:creationId xmlns:a16="http://schemas.microsoft.com/office/drawing/2014/main" id="{EB82C84E-1DF0-EB8A-50E3-6E822E9F6DA4}"/>
                </a:ext>
              </a:extLst>
            </p:cNvPr>
            <p:cNvSpPr txBox="1">
              <a:spLocks/>
            </p:cNvSpPr>
            <p:nvPr/>
          </p:nvSpPr>
          <p:spPr>
            <a:xfrm>
              <a:off x="3946363" y="4182856"/>
              <a:ext cx="3491666"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en-gb" sz="4800" kern="0" cap="none">
                  <a:solidFill>
                    <a:srgbClr val="002445"/>
                  </a:solidFill>
                  <a:latin typeface="AU Passata" panose="020B0503030502030804" pitchFamily="34" charset="77"/>
                </a:rPr>
                <a:t>More than </a:t>
              </a:r>
              <a:br>
                <a:rPr lang="en-gb" sz="4800" kern="0" cap="none">
                  <a:solidFill>
                    <a:srgbClr val="002445"/>
                  </a:solidFill>
                  <a:latin typeface="AU Passata" panose="020B0503030502030804" pitchFamily="34" charset="77"/>
                </a:rPr>
              </a:br>
              <a:r>
                <a:rPr lang="en-gb" sz="4800" kern="0" cap="none">
                  <a:solidFill>
                    <a:srgbClr val="002445"/>
                  </a:solidFill>
                  <a:latin typeface="AU Passata" panose="020B0503030502030804" pitchFamily="34" charset="77"/>
                </a:rPr>
                <a:t>9 out of 10</a:t>
              </a:r>
              <a:endParaRPr lang="da-DK" sz="3200" kern="0" cap="none">
                <a:solidFill>
                  <a:srgbClr val="002445"/>
                </a:solidFill>
                <a:latin typeface="AU Passata" panose="020B0503030502030804" pitchFamily="34" charset="77"/>
              </a:endParaRPr>
            </a:p>
            <a:p>
              <a:pPr>
                <a:lnSpc>
                  <a:spcPts val="3500"/>
                </a:lnSpc>
              </a:pPr>
              <a:r>
                <a:rPr lang="en-gb" sz="2800" b="0" kern="0" cap="none">
                  <a:solidFill>
                    <a:srgbClr val="002445"/>
                  </a:solidFill>
                  <a:latin typeface="AU Passata" panose="020B0503030502030804" pitchFamily="34" charset="0"/>
                </a:rPr>
                <a:t>are employed within two years of graduation</a:t>
              </a:r>
            </a:p>
          </p:txBody>
        </p:sp>
        <p:sp>
          <p:nvSpPr>
            <p:cNvPr id="7" name="Titel 1">
              <a:extLst>
                <a:ext uri="{FF2B5EF4-FFF2-40B4-BE49-F238E27FC236}">
                  <a16:creationId xmlns:a16="http://schemas.microsoft.com/office/drawing/2014/main" id="{6481A554-1525-B3D8-38D1-1B10CAA56520}"/>
                </a:ext>
              </a:extLst>
            </p:cNvPr>
            <p:cNvSpPr txBox="1">
              <a:spLocks/>
            </p:cNvSpPr>
            <p:nvPr/>
          </p:nvSpPr>
          <p:spPr>
            <a:xfrm>
              <a:off x="938576" y="4946751"/>
              <a:ext cx="5041895"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endParaRPr lang="en-gb" sz="2800" b="0" kern="0" cap="none">
                <a:solidFill>
                  <a:srgbClr val="002445"/>
                </a:solidFill>
                <a:latin typeface="AU Passata" panose="020B0503030502030804" pitchFamily="34" charset="0"/>
              </a:endParaRPr>
            </a:p>
          </p:txBody>
        </p:sp>
        <p:sp>
          <p:nvSpPr>
            <p:cNvPr id="8" name="Titel 1">
              <a:extLst>
                <a:ext uri="{FF2B5EF4-FFF2-40B4-BE49-F238E27FC236}">
                  <a16:creationId xmlns:a16="http://schemas.microsoft.com/office/drawing/2014/main" id="{70468BDB-91E9-E857-C338-2221259DF26F}"/>
                </a:ext>
              </a:extLst>
            </p:cNvPr>
            <p:cNvSpPr txBox="1">
              <a:spLocks/>
            </p:cNvSpPr>
            <p:nvPr/>
          </p:nvSpPr>
          <p:spPr>
            <a:xfrm>
              <a:off x="7889547" y="4156613"/>
              <a:ext cx="3887829"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en-gb" sz="4800" kern="0" cap="none">
                  <a:solidFill>
                    <a:srgbClr val="002445"/>
                  </a:solidFill>
                  <a:latin typeface="AU Passata" panose="020B0503030502030804" pitchFamily="34" charset="77"/>
                </a:rPr>
                <a:t>92%</a:t>
              </a:r>
              <a:endParaRPr lang="da-DK" sz="2800" kern="0" cap="none">
                <a:solidFill>
                  <a:srgbClr val="002445"/>
                </a:solidFill>
                <a:latin typeface="AU Passata" panose="020B0503030502030804" pitchFamily="34" charset="77"/>
              </a:endParaRPr>
            </a:p>
            <a:p>
              <a:pPr>
                <a:lnSpc>
                  <a:spcPts val="3500"/>
                </a:lnSpc>
              </a:pPr>
              <a:r>
                <a:rPr lang="en-gb" sz="2800" b="0" kern="0" cap="none">
                  <a:solidFill>
                    <a:srgbClr val="002445"/>
                  </a:solidFill>
                  <a:latin typeface="AU Passata" panose="020B0503030502030804" pitchFamily="34" charset="0"/>
                </a:rPr>
                <a:t>of surveyed companies are satisfied with their collaboration with students from AU</a:t>
              </a:r>
            </a:p>
          </p:txBody>
        </p:sp>
        <p:sp>
          <p:nvSpPr>
            <p:cNvPr id="9" name="Titel 1">
              <a:extLst>
                <a:ext uri="{FF2B5EF4-FFF2-40B4-BE49-F238E27FC236}">
                  <a16:creationId xmlns:a16="http://schemas.microsoft.com/office/drawing/2014/main" id="{7238A0D7-4C03-A0E6-1B68-03D30281BA02}"/>
                </a:ext>
              </a:extLst>
            </p:cNvPr>
            <p:cNvSpPr txBox="1">
              <a:spLocks/>
            </p:cNvSpPr>
            <p:nvPr/>
          </p:nvSpPr>
          <p:spPr>
            <a:xfrm>
              <a:off x="593724" y="4152352"/>
              <a:ext cx="2996657" cy="151090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4000"/>
                </a:lnSpc>
              </a:pPr>
              <a:r>
                <a:rPr lang="en-gb" sz="4800" kern="0" cap="none">
                  <a:solidFill>
                    <a:srgbClr val="002445"/>
                  </a:solidFill>
                  <a:latin typeface="AU Passata" panose="020B0503030502030804" pitchFamily="34" charset="77"/>
                </a:rPr>
                <a:t>5.700</a:t>
              </a:r>
            </a:p>
            <a:p>
              <a:pPr>
                <a:lnSpc>
                  <a:spcPts val="3500"/>
                </a:lnSpc>
              </a:pPr>
              <a:r>
                <a:rPr lang="en-gb" sz="2800" b="0" kern="0" cap="none">
                  <a:solidFill>
                    <a:srgbClr val="002445"/>
                  </a:solidFill>
                  <a:latin typeface="AU Passata" panose="020B0503030502030804" pitchFamily="34" charset="0"/>
                </a:rPr>
                <a:t>no. of graduates</a:t>
              </a:r>
            </a:p>
            <a:p>
              <a:pPr>
                <a:lnSpc>
                  <a:spcPts val="3500"/>
                </a:lnSpc>
              </a:pPr>
              <a:r>
                <a:rPr lang="en-gb" sz="2800" b="0" kern="0" cap="none">
                  <a:solidFill>
                    <a:srgbClr val="002445"/>
                  </a:solidFill>
                  <a:latin typeface="AU Passata" panose="020B0503030502030804" pitchFamily="34" charset="0"/>
                </a:rPr>
                <a:t>per year</a:t>
              </a:r>
            </a:p>
          </p:txBody>
        </p:sp>
      </p:grpSp>
    </p:spTree>
    <p:extLst>
      <p:ext uri="{BB962C8B-B14F-4D97-AF65-F5344CB8AC3E}">
        <p14:creationId xmlns:p14="http://schemas.microsoft.com/office/powerpoint/2010/main" val="1965419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7" name="Titel 1">
            <a:extLst>
              <a:ext uri="{FF2B5EF4-FFF2-40B4-BE49-F238E27FC236}">
                <a16:creationId xmlns:a16="http://schemas.microsoft.com/office/drawing/2014/main" id="{23CC802D-CE7C-5A45-A128-C8C37AFF915E}"/>
              </a:ext>
            </a:extLst>
          </p:cNvPr>
          <p:cNvSpPr>
            <a:spLocks noGrp="1"/>
          </p:cNvSpPr>
          <p:nvPr>
            <p:ph type="ctrTitle"/>
          </p:nvPr>
        </p:nvSpPr>
        <p:spPr>
          <a:xfrm>
            <a:off x="987427" y="2471860"/>
            <a:ext cx="10220325" cy="1661993"/>
          </a:xfrm>
        </p:spPr>
        <p:txBody>
          <a:bodyPr rtlCol="0"/>
          <a:lstStyle/>
          <a:p>
            <a:pPr rtl="0"/>
            <a:r>
              <a:rPr lang="en-gb" cap="none">
                <a:solidFill>
                  <a:schemeClr val="bg1"/>
                </a:solidFill>
                <a:latin typeface="AU Passata" panose="020B0503030502030804" pitchFamily="34" charset="77"/>
              </a:rPr>
              <a:t>Student life at</a:t>
            </a:r>
            <a:br>
              <a:rPr lang="da-DK" cap="none">
                <a:solidFill>
                  <a:schemeClr val="bg1"/>
                </a:solidFill>
                <a:latin typeface="AU Passata" panose="020B0503030502030804" pitchFamily="34" charset="77"/>
              </a:rPr>
            </a:br>
            <a:r>
              <a:rPr lang="en-gb" cap="none">
                <a:solidFill>
                  <a:schemeClr val="bg1"/>
                </a:solidFill>
                <a:latin typeface="AU Passata" panose="020B0503030502030804" pitchFamily="34" charset="77"/>
              </a:rPr>
              <a:t>Aarhus University</a:t>
            </a:r>
          </a:p>
        </p:txBody>
      </p:sp>
    </p:spTree>
    <p:extLst>
      <p:ext uri="{BB962C8B-B14F-4D97-AF65-F5344CB8AC3E}">
        <p14:creationId xmlns:p14="http://schemas.microsoft.com/office/powerpoint/2010/main" val="7315989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tøj, personer/mennesker, viol, person&#10;&#10;AI-genereret indhold kan være ukorrekt.">
            <a:extLst>
              <a:ext uri="{FF2B5EF4-FFF2-40B4-BE49-F238E27FC236}">
                <a16:creationId xmlns:a16="http://schemas.microsoft.com/office/drawing/2014/main" id="{51A8BEF4-A08C-FDD4-D1DC-F4382E60089F}"/>
              </a:ext>
            </a:extLst>
          </p:cNvPr>
          <p:cNvPicPr>
            <a:picLocks noChangeAspect="1"/>
          </p:cNvPicPr>
          <p:nvPr/>
        </p:nvPicPr>
        <p:blipFill>
          <a:blip r:embed="rId3" cstate="print">
            <a:extLst>
              <a:ext uri="{28A0092B-C50C-407E-A947-70E740481C1C}">
                <a14:useLocalDpi xmlns:a14="http://schemas.microsoft.com/office/drawing/2010/main" val="0"/>
              </a:ext>
            </a:extLst>
          </a:blip>
          <a:srcRect t="7673" r="1648" b="9325"/>
          <a:stretch>
            <a:fillRect/>
          </a:stretch>
        </p:blipFill>
        <p:spPr>
          <a:xfrm>
            <a:off x="6095998" y="3428857"/>
            <a:ext cx="6094415" cy="3429144"/>
          </a:xfrm>
          <a:prstGeom prst="rect">
            <a:avLst/>
          </a:prstGeom>
        </p:spPr>
      </p:pic>
      <p:pic>
        <p:nvPicPr>
          <p:cNvPr id="7" name="Billede 6">
            <a:extLst>
              <a:ext uri="{FF2B5EF4-FFF2-40B4-BE49-F238E27FC236}">
                <a16:creationId xmlns:a16="http://schemas.microsoft.com/office/drawing/2014/main" id="{C0416196-6298-DC8D-B582-58C4B13291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88"/>
          <a:stretch/>
        </p:blipFill>
        <p:spPr>
          <a:xfrm>
            <a:off x="-333167" y="1"/>
            <a:ext cx="6429167" cy="3429000"/>
          </a:xfrm>
          <a:prstGeom prst="rect">
            <a:avLst/>
          </a:prstGeom>
        </p:spPr>
      </p:pic>
      <p:pic>
        <p:nvPicPr>
          <p:cNvPr id="5" name="Billede 4">
            <a:extLst>
              <a:ext uri="{FF2B5EF4-FFF2-40B4-BE49-F238E27FC236}">
                <a16:creationId xmlns:a16="http://schemas.microsoft.com/office/drawing/2014/main" id="{2CBA4695-5070-B308-0575-79DE202516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6095999" y="1"/>
            <a:ext cx="6094415" cy="3429143"/>
          </a:xfrm>
          <a:prstGeom prst="rect">
            <a:avLst/>
          </a:prstGeom>
        </p:spPr>
      </p:pic>
      <p:pic>
        <p:nvPicPr>
          <p:cNvPr id="12" name="Billede 11" descr="Et billede, der indeholder udendørs, sport, person, sportsgren&#10;&#10;AI-genereret indhold kan være ukorrekt.">
            <a:extLst>
              <a:ext uri="{FF2B5EF4-FFF2-40B4-BE49-F238E27FC236}">
                <a16:creationId xmlns:a16="http://schemas.microsoft.com/office/drawing/2014/main" id="{C4D2F561-BA25-2C78-8907-E78524E6513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341145" y="3429000"/>
            <a:ext cx="6446053" cy="3429000"/>
          </a:xfrm>
          <a:prstGeom prst="rect">
            <a:avLst/>
          </a:prstGeom>
        </p:spPr>
      </p:pic>
      <p:sp>
        <p:nvSpPr>
          <p:cNvPr id="4" name="Pladsholder til dato 3"/>
          <p:cNvSpPr>
            <a:spLocks noGrp="1"/>
          </p:cNvSpPr>
          <p:nvPr>
            <p:ph type="dt" sz="half" idx="12"/>
          </p:nvPr>
        </p:nvSpPr>
        <p:spPr>
          <a:xfrm>
            <a:off x="1588" y="6957654"/>
            <a:ext cx="0" cy="0"/>
          </a:xfrm>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03-10-2019</a:t>
            </a:r>
            <a:endParaRPr lang="da-DK">
              <a:latin typeface="AU Passata" pitchFamily="34" charset="0"/>
            </a:endParaRPr>
          </a:p>
        </p:txBody>
      </p:sp>
      <p:grpSp>
        <p:nvGrpSpPr>
          <p:cNvPr id="10" name="Gruppe 9">
            <a:extLst>
              <a:ext uri="{FF2B5EF4-FFF2-40B4-BE49-F238E27FC236}">
                <a16:creationId xmlns:a16="http://schemas.microsoft.com/office/drawing/2014/main" id="{1581DA6A-D9B8-F062-96B1-0513B04FF952}"/>
              </a:ext>
            </a:extLst>
          </p:cNvPr>
          <p:cNvGrpSpPr/>
          <p:nvPr/>
        </p:nvGrpSpPr>
        <p:grpSpPr>
          <a:xfrm>
            <a:off x="6314539" y="6186092"/>
            <a:ext cx="2560016" cy="381396"/>
            <a:chOff x="6226174" y="6186092"/>
            <a:chExt cx="2560016" cy="381396"/>
          </a:xfrm>
        </p:grpSpPr>
        <p:sp>
          <p:nvSpPr>
            <p:cNvPr id="11" name="Rektangel 10">
              <a:extLst>
                <a:ext uri="{FF2B5EF4-FFF2-40B4-BE49-F238E27FC236}">
                  <a16:creationId xmlns:a16="http://schemas.microsoft.com/office/drawing/2014/main" id="{EAEEF0C2-23CB-B513-6EDA-438C11D5C798}"/>
                </a:ext>
              </a:extLst>
            </p:cNvPr>
            <p:cNvSpPr/>
            <p:nvPr/>
          </p:nvSpPr>
          <p:spPr bwMode="auto">
            <a:xfrm>
              <a:off x="6226174" y="6186092"/>
              <a:ext cx="2452563"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3" name="Tekstfelt 12">
              <a:extLst>
                <a:ext uri="{FF2B5EF4-FFF2-40B4-BE49-F238E27FC236}">
                  <a16:creationId xmlns:a16="http://schemas.microsoft.com/office/drawing/2014/main" id="{EC872F22-2C8B-9988-ADFC-5CBB33567A5A}"/>
                </a:ext>
              </a:extLst>
            </p:cNvPr>
            <p:cNvSpPr txBox="1"/>
            <p:nvPr/>
          </p:nvSpPr>
          <p:spPr>
            <a:xfrm>
              <a:off x="6333627" y="6240641"/>
              <a:ext cx="2452563"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en-gb" sz="2000" b="1">
                  <a:solidFill>
                    <a:srgbClr val="002445"/>
                  </a:solidFill>
                  <a:latin typeface="AU Passata"/>
                </a:rPr>
                <a:t>Aarhus Symposium</a:t>
              </a:r>
            </a:p>
          </p:txBody>
        </p:sp>
      </p:grpSp>
      <p:grpSp>
        <p:nvGrpSpPr>
          <p:cNvPr id="14" name="Gruppe 13">
            <a:extLst>
              <a:ext uri="{FF2B5EF4-FFF2-40B4-BE49-F238E27FC236}">
                <a16:creationId xmlns:a16="http://schemas.microsoft.com/office/drawing/2014/main" id="{F85E9E7E-A500-FAE4-0C4E-8F3844980978}"/>
              </a:ext>
            </a:extLst>
          </p:cNvPr>
          <p:cNvGrpSpPr/>
          <p:nvPr/>
        </p:nvGrpSpPr>
        <p:grpSpPr>
          <a:xfrm>
            <a:off x="311685" y="6203159"/>
            <a:ext cx="1439191" cy="381396"/>
            <a:chOff x="310096" y="6203159"/>
            <a:chExt cx="1439191" cy="381396"/>
          </a:xfrm>
        </p:grpSpPr>
        <p:sp>
          <p:nvSpPr>
            <p:cNvPr id="15" name="Rektangel 14">
              <a:extLst>
                <a:ext uri="{FF2B5EF4-FFF2-40B4-BE49-F238E27FC236}">
                  <a16:creationId xmlns:a16="http://schemas.microsoft.com/office/drawing/2014/main" id="{C260A331-9EFC-AB8E-DC64-94B2D64AE3BD}"/>
                </a:ext>
              </a:extLst>
            </p:cNvPr>
            <p:cNvSpPr/>
            <p:nvPr/>
          </p:nvSpPr>
          <p:spPr bwMode="auto">
            <a:xfrm>
              <a:off x="310096" y="6203159"/>
              <a:ext cx="143919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6" name="Tekstfelt 15">
              <a:extLst>
                <a:ext uri="{FF2B5EF4-FFF2-40B4-BE49-F238E27FC236}">
                  <a16:creationId xmlns:a16="http://schemas.microsoft.com/office/drawing/2014/main" id="{28DA53D9-BB86-9061-1A6A-194942861034}"/>
                </a:ext>
              </a:extLst>
            </p:cNvPr>
            <p:cNvSpPr txBox="1"/>
            <p:nvPr/>
          </p:nvSpPr>
          <p:spPr>
            <a:xfrm>
              <a:off x="426016" y="6249241"/>
              <a:ext cx="1323271"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en-gb" sz="2000" b="1">
                  <a:solidFill>
                    <a:srgbClr val="002445"/>
                  </a:solidFill>
                  <a:latin typeface="AU Passata"/>
                </a:rPr>
                <a:t>Sports Day</a:t>
              </a:r>
            </a:p>
          </p:txBody>
        </p:sp>
      </p:grpSp>
      <p:grpSp>
        <p:nvGrpSpPr>
          <p:cNvPr id="18" name="Gruppe 17">
            <a:extLst>
              <a:ext uri="{FF2B5EF4-FFF2-40B4-BE49-F238E27FC236}">
                <a16:creationId xmlns:a16="http://schemas.microsoft.com/office/drawing/2014/main" id="{17218177-6E2B-65E4-E110-D163BA9F3421}"/>
              </a:ext>
            </a:extLst>
          </p:cNvPr>
          <p:cNvGrpSpPr/>
          <p:nvPr/>
        </p:nvGrpSpPr>
        <p:grpSpPr>
          <a:xfrm>
            <a:off x="317257" y="2868597"/>
            <a:ext cx="2254775" cy="381396"/>
            <a:chOff x="315668" y="2868597"/>
            <a:chExt cx="2254775" cy="381396"/>
          </a:xfrm>
        </p:grpSpPr>
        <p:sp>
          <p:nvSpPr>
            <p:cNvPr id="19" name="Rektangel 18">
              <a:extLst>
                <a:ext uri="{FF2B5EF4-FFF2-40B4-BE49-F238E27FC236}">
                  <a16:creationId xmlns:a16="http://schemas.microsoft.com/office/drawing/2014/main" id="{7E4BB19A-A72A-4CDB-5EF0-409BF99D48D3}"/>
                </a:ext>
              </a:extLst>
            </p:cNvPr>
            <p:cNvSpPr/>
            <p:nvPr/>
          </p:nvSpPr>
          <p:spPr bwMode="auto">
            <a:xfrm>
              <a:off x="315668" y="2868597"/>
              <a:ext cx="175167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20" name="Tekstfelt 19">
              <a:extLst>
                <a:ext uri="{FF2B5EF4-FFF2-40B4-BE49-F238E27FC236}">
                  <a16:creationId xmlns:a16="http://schemas.microsoft.com/office/drawing/2014/main" id="{A2208FE6-D808-149F-10D0-486DEBDFCDE4}"/>
                </a:ext>
              </a:extLst>
            </p:cNvPr>
            <p:cNvSpPr txBox="1"/>
            <p:nvPr/>
          </p:nvSpPr>
          <p:spPr>
            <a:xfrm>
              <a:off x="431589" y="2914679"/>
              <a:ext cx="2138854"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en-gb" sz="2000" b="1">
                  <a:solidFill>
                    <a:srgbClr val="002445"/>
                  </a:solidFill>
                  <a:latin typeface="AU Passata"/>
                </a:rPr>
                <a:t>The Regatta</a:t>
              </a:r>
            </a:p>
          </p:txBody>
        </p:sp>
      </p:grpSp>
      <p:grpSp>
        <p:nvGrpSpPr>
          <p:cNvPr id="21" name="Gruppe 20">
            <a:extLst>
              <a:ext uri="{FF2B5EF4-FFF2-40B4-BE49-F238E27FC236}">
                <a16:creationId xmlns:a16="http://schemas.microsoft.com/office/drawing/2014/main" id="{801DE4E4-6818-BD80-356F-150BAEE8AD43}"/>
              </a:ext>
            </a:extLst>
          </p:cNvPr>
          <p:cNvGrpSpPr/>
          <p:nvPr/>
        </p:nvGrpSpPr>
        <p:grpSpPr>
          <a:xfrm>
            <a:off x="6314540" y="2868597"/>
            <a:ext cx="2191531" cy="372078"/>
            <a:chOff x="6226175" y="2868597"/>
            <a:chExt cx="1796176" cy="372078"/>
          </a:xfrm>
        </p:grpSpPr>
        <p:sp>
          <p:nvSpPr>
            <p:cNvPr id="22" name="Rektangel 21">
              <a:extLst>
                <a:ext uri="{FF2B5EF4-FFF2-40B4-BE49-F238E27FC236}">
                  <a16:creationId xmlns:a16="http://schemas.microsoft.com/office/drawing/2014/main" id="{28DAC015-57CC-5CA4-0D8A-B8899ABB4072}"/>
                </a:ext>
              </a:extLst>
            </p:cNvPr>
            <p:cNvSpPr/>
            <p:nvPr/>
          </p:nvSpPr>
          <p:spPr bwMode="auto">
            <a:xfrm>
              <a:off x="6226175" y="2868597"/>
              <a:ext cx="1796176" cy="372078"/>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24" name="Tekstfelt 23">
              <a:extLst>
                <a:ext uri="{FF2B5EF4-FFF2-40B4-BE49-F238E27FC236}">
                  <a16:creationId xmlns:a16="http://schemas.microsoft.com/office/drawing/2014/main" id="{AB23E95C-03AD-D5FA-4979-E98B5BC9DF27}"/>
                </a:ext>
              </a:extLst>
            </p:cNvPr>
            <p:cNvSpPr txBox="1"/>
            <p:nvPr/>
          </p:nvSpPr>
          <p:spPr>
            <a:xfrm>
              <a:off x="6333628" y="2908442"/>
              <a:ext cx="1688722"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en-GB" sz="2000" b="1">
                  <a:solidFill>
                    <a:srgbClr val="002445"/>
                  </a:solidFill>
                  <a:latin typeface="AU Passata"/>
                </a:rPr>
                <a:t>Entrepreneurship</a:t>
              </a:r>
              <a:endParaRPr lang="en-gb" sz="2000" b="1">
                <a:solidFill>
                  <a:srgbClr val="002445"/>
                </a:solidFill>
                <a:latin typeface="AU Passata"/>
              </a:endParaRPr>
            </a:p>
          </p:txBody>
        </p:sp>
      </p:grpSp>
      <p:sp>
        <p:nvSpPr>
          <p:cNvPr id="2" name="Titel 1">
            <a:extLst>
              <a:ext uri="{FF2B5EF4-FFF2-40B4-BE49-F238E27FC236}">
                <a16:creationId xmlns:a16="http://schemas.microsoft.com/office/drawing/2014/main" id="{1A4640FB-E3D5-860D-68D3-0FFA2917A7E6}"/>
              </a:ext>
            </a:extLst>
          </p:cNvPr>
          <p:cNvSpPr txBox="1">
            <a:spLocks/>
          </p:cNvSpPr>
          <p:nvPr/>
        </p:nvSpPr>
        <p:spPr>
          <a:xfrm>
            <a:off x="234338" y="273445"/>
            <a:ext cx="11848415" cy="1643062"/>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effectLst>
                  <a:outerShdw blurRad="266029" algn="tl" rotWithShape="0">
                    <a:prstClr val="black">
                      <a:alpha val="50243"/>
                    </a:prstClr>
                  </a:outerShdw>
                </a:effectLst>
                <a:latin typeface="AU Passata" panose="020B0503030502030804" pitchFamily="34" charset="77"/>
              </a:rPr>
              <a:t>Aarhus named Denmark’s </a:t>
            </a:r>
            <a:r>
              <a:rPr lang="en-GB" kern="0" cap="none">
                <a:solidFill>
                  <a:srgbClr val="FFFFFF"/>
                </a:solidFill>
                <a:effectLst>
                  <a:outerShdw blurRad="266029" algn="tl" rotWithShape="0">
                    <a:prstClr val="black">
                      <a:alpha val="50243"/>
                    </a:prstClr>
                  </a:outerShdw>
                </a:effectLst>
                <a:latin typeface="AU Passata" panose="020B0503030502030804" pitchFamily="34" charset="77"/>
              </a:rPr>
              <a:t>second-best</a:t>
            </a:r>
            <a:r>
              <a:rPr lang="en-gb" kern="0" cap="none">
                <a:solidFill>
                  <a:srgbClr val="FFFFFF"/>
                </a:solidFill>
                <a:effectLst>
                  <a:outerShdw blurRad="266029" algn="tl" rotWithShape="0">
                    <a:prstClr val="black">
                      <a:alpha val="50243"/>
                    </a:prstClr>
                  </a:outerShdw>
                </a:effectLst>
                <a:latin typeface="AU Passata" panose="020B0503030502030804" pitchFamily="34" charset="77"/>
              </a:rPr>
              <a:t> university town</a:t>
            </a:r>
            <a:br>
              <a:rPr lang="da-DK" kern="0" cap="none">
                <a:solidFill>
                  <a:srgbClr val="FFFFFF"/>
                </a:solidFill>
                <a:effectLst>
                  <a:outerShdw blurRad="266029" algn="tl" rotWithShape="0">
                    <a:prstClr val="black">
                      <a:alpha val="50243"/>
                    </a:prstClr>
                  </a:outerShdw>
                </a:effectLst>
                <a:latin typeface="AU Passata" panose="020B0503030502030804" pitchFamily="34" charset="77"/>
              </a:rPr>
            </a:br>
            <a:endParaRPr lang="da-DK" sz="3200" b="0" kern="0" cap="none">
              <a:solidFill>
                <a:srgbClr val="FFFFFF"/>
              </a:solidFill>
              <a:effectLst>
                <a:outerShdw blurRad="266029" algn="tl" rotWithShape="0">
                  <a:prstClr val="black">
                    <a:alpha val="50243"/>
                  </a:prstClr>
                </a:outerShdw>
              </a:effectLst>
              <a:latin typeface="AU Passata" panose="020B0503030502030804" pitchFamily="34" charset="77"/>
            </a:endParaRPr>
          </a:p>
        </p:txBody>
      </p:sp>
    </p:spTree>
    <p:extLst>
      <p:ext uri="{BB962C8B-B14F-4D97-AF65-F5344CB8AC3E}">
        <p14:creationId xmlns:p14="http://schemas.microsoft.com/office/powerpoint/2010/main" val="3218587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7" name="Titel 1">
            <a:extLst>
              <a:ext uri="{FF2B5EF4-FFF2-40B4-BE49-F238E27FC236}">
                <a16:creationId xmlns:a16="http://schemas.microsoft.com/office/drawing/2014/main" id="{23CC802D-CE7C-5A45-A128-C8C37AFF915E}"/>
              </a:ext>
            </a:extLst>
          </p:cNvPr>
          <p:cNvSpPr>
            <a:spLocks noGrp="1"/>
          </p:cNvSpPr>
          <p:nvPr>
            <p:ph type="ctrTitle"/>
          </p:nvPr>
        </p:nvSpPr>
        <p:spPr>
          <a:xfrm>
            <a:off x="987427" y="2887358"/>
            <a:ext cx="10220325" cy="830997"/>
          </a:xfrm>
        </p:spPr>
        <p:txBody>
          <a:bodyPr rtlCol="0"/>
          <a:lstStyle/>
          <a:p>
            <a:pPr rtl="0"/>
            <a:r>
              <a:rPr lang="en-gb" cap="none">
                <a:solidFill>
                  <a:schemeClr val="bg1"/>
                </a:solidFill>
                <a:latin typeface="AU Passata" panose="020B0503030502030804" pitchFamily="34" charset="77"/>
              </a:rPr>
              <a:t>Aarhus Campus</a:t>
            </a:r>
          </a:p>
        </p:txBody>
      </p:sp>
    </p:spTree>
    <p:extLst>
      <p:ext uri="{BB962C8B-B14F-4D97-AF65-F5344CB8AC3E}">
        <p14:creationId xmlns:p14="http://schemas.microsoft.com/office/powerpoint/2010/main" val="5942235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Et billede, der indeholder udendørs, sky, bygning, plante&#10;&#10;AI-genereret indhold kan være ukorrekt.">
            <a:extLst>
              <a:ext uri="{FF2B5EF4-FFF2-40B4-BE49-F238E27FC236}">
                <a16:creationId xmlns:a16="http://schemas.microsoft.com/office/drawing/2014/main" id="{A1061913-2913-D107-E769-47A2673CA58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589" y="0"/>
            <a:ext cx="12188825" cy="6858000"/>
          </a:xfrm>
          <a:prstGeom prst="rect">
            <a:avLst/>
          </a:prstGeom>
        </p:spPr>
      </p:pic>
      <p:sp>
        <p:nvSpPr>
          <p:cNvPr id="4" name="Pladsholder til dato 3"/>
          <p:cNvSpPr>
            <a:spLocks noGrp="1"/>
          </p:cNvSpPr>
          <p:nvPr>
            <p:ph type="dt" sz="half" idx="12"/>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3" name="Titel 1">
            <a:extLst>
              <a:ext uri="{FF2B5EF4-FFF2-40B4-BE49-F238E27FC236}">
                <a16:creationId xmlns:a16="http://schemas.microsoft.com/office/drawing/2014/main" id="{C5C68625-5459-586A-3D4B-BAE84DA1A387}"/>
              </a:ext>
            </a:extLst>
          </p:cNvPr>
          <p:cNvSpPr txBox="1">
            <a:spLocks/>
          </p:cNvSpPr>
          <p:nvPr/>
        </p:nvSpPr>
        <p:spPr>
          <a:xfrm>
            <a:off x="232981" y="236978"/>
            <a:ext cx="10256561" cy="691459"/>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effectLst>
                  <a:outerShdw blurRad="254000" algn="tl" rotWithShape="0">
                    <a:prstClr val="black">
                      <a:alpha val="50055"/>
                    </a:prstClr>
                  </a:outerShdw>
                </a:effectLst>
                <a:latin typeface="AU Passata" panose="020B0503030502030804" pitchFamily="34" charset="77"/>
              </a:rPr>
              <a:t>We are continually developing our main campus</a:t>
            </a:r>
            <a:endParaRPr lang="da-DK" sz="3600" kern="0" cap="none">
              <a:solidFill>
                <a:srgbClr val="FFFFFF"/>
              </a:solidFill>
              <a:effectLst>
                <a:outerShdw blurRad="254000" algn="tl" rotWithShape="0">
                  <a:prstClr val="black">
                    <a:alpha val="50055"/>
                  </a:prstClr>
                </a:outerShdw>
              </a:effectLst>
              <a:latin typeface="AU Passata" panose="020B0503030502030804" pitchFamily="34" charset="77"/>
            </a:endParaRPr>
          </a:p>
        </p:txBody>
      </p:sp>
    </p:spTree>
    <p:extLst>
      <p:ext uri="{BB962C8B-B14F-4D97-AF65-F5344CB8AC3E}">
        <p14:creationId xmlns:p14="http://schemas.microsoft.com/office/powerpoint/2010/main" val="813427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kort, tekst, diagram, Plan&#10;&#10;Automatisk genereret beskrivelse">
            <a:extLst>
              <a:ext uri="{FF2B5EF4-FFF2-40B4-BE49-F238E27FC236}">
                <a16:creationId xmlns:a16="http://schemas.microsoft.com/office/drawing/2014/main" id="{54BADD41-83B2-A793-DFBC-8C9B49DA1F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9" y="894"/>
            <a:ext cx="12190415" cy="6857107"/>
          </a:xfrm>
          <a:prstGeom prst="rect">
            <a:avLst/>
          </a:prstGeom>
        </p:spPr>
      </p:pic>
      <p:sp>
        <p:nvSpPr>
          <p:cNvPr id="2" name="Rektangel 1">
            <a:extLst>
              <a:ext uri="{FF2B5EF4-FFF2-40B4-BE49-F238E27FC236}">
                <a16:creationId xmlns:a16="http://schemas.microsoft.com/office/drawing/2014/main" id="{600E19ED-1B86-A748-3887-F32E6250484A}"/>
              </a:ext>
            </a:extLst>
          </p:cNvPr>
          <p:cNvSpPr/>
          <p:nvPr/>
        </p:nvSpPr>
        <p:spPr bwMode="auto">
          <a:xfrm>
            <a:off x="228477" y="241191"/>
            <a:ext cx="3691968" cy="1184838"/>
          </a:xfrm>
          <a:prstGeom prst="rect">
            <a:avLst/>
          </a:prstGeom>
          <a:noFill/>
          <a:ln w="1778" cap="flat" cmpd="sng" algn="ctr">
            <a:solidFill>
              <a:srgbClr val="EFEFED"/>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ts val="4799"/>
              </a:lnSpc>
              <a:spcBef>
                <a:spcPct val="0"/>
              </a:spcBef>
              <a:spcAft>
                <a:spcPts val="600"/>
              </a:spcAft>
            </a:pPr>
            <a:r>
              <a:rPr lang="en-gb" sz="4400" b="1" kern="0">
                <a:solidFill>
                  <a:srgbClr val="002445"/>
                </a:solidFill>
                <a:latin typeface="AU Passata"/>
              </a:rPr>
              <a:t>Unified AU spans a large area</a:t>
            </a:r>
          </a:p>
        </p:txBody>
      </p:sp>
    </p:spTree>
    <p:extLst>
      <p:ext uri="{BB962C8B-B14F-4D97-AF65-F5344CB8AC3E}">
        <p14:creationId xmlns:p14="http://schemas.microsoft.com/office/powerpoint/2010/main" val="3314479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descr="Et billede, der indeholder udendørs, bygning, Luftfotografering, hus&#10;&#10;AI-genereret indhold kan være ukorrekt.">
            <a:extLst>
              <a:ext uri="{FF2B5EF4-FFF2-40B4-BE49-F238E27FC236}">
                <a16:creationId xmlns:a16="http://schemas.microsoft.com/office/drawing/2014/main" id="{221D4FF2-0861-ACC4-2395-996528BD70D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589" y="0"/>
            <a:ext cx="12188825" cy="6858000"/>
          </a:xfrm>
          <a:prstGeom prst="rect">
            <a:avLst/>
          </a:prstGeom>
        </p:spPr>
      </p:pic>
      <p:sp>
        <p:nvSpPr>
          <p:cNvPr id="4" name="Pladsholder til dato 3"/>
          <p:cNvSpPr>
            <a:spLocks noGrp="1"/>
          </p:cNvSpPr>
          <p:nvPr>
            <p:ph type="dt" sz="half" idx="12"/>
          </p:nvPr>
        </p:nvSpPr>
        <p:spPr>
          <a:xfrm>
            <a:off x="1588" y="6957654"/>
            <a:ext cx="0" cy="0"/>
          </a:xfrm>
        </p:spPr>
        <p:txBody>
          <a:bodyPr/>
          <a:lstStyle/>
          <a:p>
            <a:pPr fontAlgn="base">
              <a:lnSpc>
                <a:spcPts val="4799"/>
              </a:lnSpc>
              <a:spcBef>
                <a:spcPct val="0"/>
              </a:spcBef>
              <a:spcAft>
                <a:spcPct val="0"/>
              </a:spcAft>
            </a:pPr>
            <a:fld id="{5E1A0296-CF78-4F3A-8282-08497D3A8DC4}" type="datetime1">
              <a:rPr lang="da-DK">
                <a:latin typeface="AU Passata" pitchFamily="34" charset="0"/>
              </a:rPr>
              <a:pPr fontAlgn="base">
                <a:lnSpc>
                  <a:spcPts val="4799"/>
                </a:lnSpc>
                <a:spcBef>
                  <a:spcPct val="0"/>
                </a:spcBef>
                <a:spcAft>
                  <a:spcPct val="0"/>
                </a:spcAft>
              </a:pPr>
              <a:t>25.06.2026</a:t>
            </a:fld>
            <a:r>
              <a:rPr lang="da-DK">
                <a:latin typeface="AU Passata" pitchFamily="34" charset="0"/>
              </a:rPr>
              <a:t>01-10-2019</a:t>
            </a:r>
          </a:p>
        </p:txBody>
      </p:sp>
      <p:grpSp>
        <p:nvGrpSpPr>
          <p:cNvPr id="6" name="Gruppe 5">
            <a:extLst>
              <a:ext uri="{FF2B5EF4-FFF2-40B4-BE49-F238E27FC236}">
                <a16:creationId xmlns:a16="http://schemas.microsoft.com/office/drawing/2014/main" id="{D71FE1F1-1F3E-D37C-4A16-E3C4E798E782}"/>
              </a:ext>
            </a:extLst>
          </p:cNvPr>
          <p:cNvGrpSpPr/>
          <p:nvPr/>
        </p:nvGrpSpPr>
        <p:grpSpPr>
          <a:xfrm>
            <a:off x="469657" y="468313"/>
            <a:ext cx="2254775" cy="381396"/>
            <a:chOff x="315668" y="2868597"/>
            <a:chExt cx="2254775" cy="381396"/>
          </a:xfrm>
        </p:grpSpPr>
        <p:sp>
          <p:nvSpPr>
            <p:cNvPr id="12" name="Rektangel 11">
              <a:extLst>
                <a:ext uri="{FF2B5EF4-FFF2-40B4-BE49-F238E27FC236}">
                  <a16:creationId xmlns:a16="http://schemas.microsoft.com/office/drawing/2014/main" id="{2F5BAA7E-92A3-7DF3-4149-CBBB13A73686}"/>
                </a:ext>
              </a:extLst>
            </p:cNvPr>
            <p:cNvSpPr/>
            <p:nvPr/>
          </p:nvSpPr>
          <p:spPr bwMode="auto">
            <a:xfrm>
              <a:off x="315668" y="2868597"/>
              <a:ext cx="2138854"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4" name="Tekstfelt 13">
              <a:extLst>
                <a:ext uri="{FF2B5EF4-FFF2-40B4-BE49-F238E27FC236}">
                  <a16:creationId xmlns:a16="http://schemas.microsoft.com/office/drawing/2014/main" id="{0E3165B7-1F3C-D204-35FA-ACC213D0CE95}"/>
                </a:ext>
              </a:extLst>
            </p:cNvPr>
            <p:cNvSpPr txBox="1"/>
            <p:nvPr/>
          </p:nvSpPr>
          <p:spPr>
            <a:xfrm>
              <a:off x="431589" y="2914679"/>
              <a:ext cx="2138854"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da-DK" sz="2000" b="1">
                  <a:solidFill>
                    <a:srgbClr val="002445"/>
                  </a:solidFill>
                  <a:latin typeface="AU Passata"/>
                </a:rPr>
                <a:t>University City</a:t>
              </a:r>
            </a:p>
          </p:txBody>
        </p:sp>
      </p:grpSp>
    </p:spTree>
    <p:extLst>
      <p:ext uri="{BB962C8B-B14F-4D97-AF65-F5344CB8AC3E}">
        <p14:creationId xmlns:p14="http://schemas.microsoft.com/office/powerpoint/2010/main" val="3593323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7" name="Titel 1">
            <a:extLst>
              <a:ext uri="{FF2B5EF4-FFF2-40B4-BE49-F238E27FC236}">
                <a16:creationId xmlns:a16="http://schemas.microsoft.com/office/drawing/2014/main" id="{23CC802D-CE7C-5A45-A128-C8C37AFF915E}"/>
              </a:ext>
            </a:extLst>
          </p:cNvPr>
          <p:cNvSpPr>
            <a:spLocks noGrp="1"/>
          </p:cNvSpPr>
          <p:nvPr>
            <p:ph type="ctrTitle"/>
          </p:nvPr>
        </p:nvSpPr>
        <p:spPr>
          <a:xfrm>
            <a:off x="987427" y="2471860"/>
            <a:ext cx="10220325" cy="1661993"/>
          </a:xfrm>
        </p:spPr>
        <p:txBody>
          <a:bodyPr rtlCol="0"/>
          <a:lstStyle/>
          <a:p>
            <a:pPr rtl="0"/>
            <a:r>
              <a:rPr lang="en-gb" cap="none">
                <a:solidFill>
                  <a:schemeClr val="bg1"/>
                </a:solidFill>
                <a:latin typeface="AU Passata" panose="020B0503030502030804" pitchFamily="34" charset="77"/>
              </a:rPr>
              <a:t>Facts about</a:t>
            </a:r>
            <a:br>
              <a:rPr lang="da-DK" cap="none">
                <a:solidFill>
                  <a:schemeClr val="bg1"/>
                </a:solidFill>
                <a:latin typeface="AU Passata" panose="020B0503030502030804" pitchFamily="34" charset="77"/>
              </a:rPr>
            </a:br>
            <a:r>
              <a:rPr lang="en-gb" cap="none">
                <a:solidFill>
                  <a:schemeClr val="bg1"/>
                </a:solidFill>
                <a:latin typeface="AU Passata" panose="020B0503030502030804" pitchFamily="34" charset="77"/>
              </a:rPr>
              <a:t>Aarhus University</a:t>
            </a:r>
          </a:p>
        </p:txBody>
      </p:sp>
    </p:spTree>
    <p:extLst>
      <p:ext uri="{BB962C8B-B14F-4D97-AF65-F5344CB8AC3E}">
        <p14:creationId xmlns:p14="http://schemas.microsoft.com/office/powerpoint/2010/main" val="19987913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24060" y="843060"/>
            <a:ext cx="10365158" cy="1828193"/>
          </a:xfrm>
        </p:spPr>
        <p:txBody>
          <a:bodyPr/>
          <a:lstStyle/>
          <a:p>
            <a:r>
              <a:rPr lang="en-GB" sz="7200" cap="none" dirty="0">
                <a:latin typeface="AU Passata" panose="020B0503030502030804" pitchFamily="34" charset="77"/>
              </a:rPr>
              <a:t>ISOLDE at CERN</a:t>
            </a:r>
            <a:br>
              <a:rPr lang="en-GB" dirty="0">
                <a:latin typeface="AU Passata" panose="020B0503030502030804" pitchFamily="34" charset="77"/>
              </a:rPr>
            </a:br>
            <a:endParaRPr lang="en-GB" b="0" dirty="0">
              <a:latin typeface="AU Passata Light" panose="020B0303030902030804" pitchFamily="34" charset="77"/>
            </a:endParaRPr>
          </a:p>
        </p:txBody>
      </p:sp>
      <p:sp>
        <p:nvSpPr>
          <p:cNvPr id="3" name="TextBox 2">
            <a:extLst>
              <a:ext uri="{FF2B5EF4-FFF2-40B4-BE49-F238E27FC236}">
                <a16:creationId xmlns:a16="http://schemas.microsoft.com/office/drawing/2014/main" id="{545BA0FA-CF3A-4348-879B-0ACD35E787B8}"/>
              </a:ext>
            </a:extLst>
          </p:cNvPr>
          <p:cNvSpPr txBox="1"/>
          <p:nvPr/>
        </p:nvSpPr>
        <p:spPr>
          <a:xfrm>
            <a:off x="871813" y="2070052"/>
            <a:ext cx="3069302" cy="233910"/>
          </a:xfrm>
          <a:prstGeom prst="rect">
            <a:avLst/>
          </a:prstGeom>
          <a:noFill/>
        </p:spPr>
        <p:txBody>
          <a:bodyPr wrap="none" lIns="0" tIns="0" rIns="0" bIns="0" rtlCol="0">
            <a:spAutoFit/>
          </a:bodyPr>
          <a:lstStyle/>
          <a:p>
            <a:pPr fontAlgn="base">
              <a:lnSpc>
                <a:spcPct val="95000"/>
              </a:lnSpc>
              <a:spcBef>
                <a:spcPct val="0"/>
              </a:spcBef>
              <a:spcAft>
                <a:spcPct val="0"/>
              </a:spcAft>
            </a:pPr>
            <a:r>
              <a:rPr lang="en-US" sz="1600" dirty="0">
                <a:solidFill>
                  <a:srgbClr val="FFFFFF"/>
                </a:solidFill>
                <a:latin typeface="AU Passata"/>
              </a:rPr>
              <a:t>On behalf of Danish ISOLDE users </a:t>
            </a:r>
          </a:p>
        </p:txBody>
      </p:sp>
      <p:pic>
        <p:nvPicPr>
          <p:cNvPr id="5" name="Picture 4">
            <a:extLst>
              <a:ext uri="{FF2B5EF4-FFF2-40B4-BE49-F238E27FC236}">
                <a16:creationId xmlns:a16="http://schemas.microsoft.com/office/drawing/2014/main" id="{B0F27290-70A5-6F6C-FE3D-3FBD8B9061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983" y="2507812"/>
            <a:ext cx="1841550" cy="2775294"/>
          </a:xfrm>
          <a:prstGeom prst="rect">
            <a:avLst/>
          </a:prstGeom>
        </p:spPr>
      </p:pic>
      <p:pic>
        <p:nvPicPr>
          <p:cNvPr id="7" name="Picture 6">
            <a:extLst>
              <a:ext uri="{FF2B5EF4-FFF2-40B4-BE49-F238E27FC236}">
                <a16:creationId xmlns:a16="http://schemas.microsoft.com/office/drawing/2014/main" id="{A0144A48-C749-7C45-866E-1DFB423494ED}"/>
              </a:ext>
            </a:extLst>
          </p:cNvPr>
          <p:cNvPicPr>
            <a:picLocks noChangeAspect="1"/>
          </p:cNvPicPr>
          <p:nvPr/>
        </p:nvPicPr>
        <p:blipFill rotWithShape="1">
          <a:blip r:embed="rId5">
            <a:extLst>
              <a:ext uri="{28A0092B-C50C-407E-A947-70E740481C1C}">
                <a14:useLocalDpi xmlns:a14="http://schemas.microsoft.com/office/drawing/2010/main" val="0"/>
              </a:ext>
            </a:extLst>
          </a:blip>
          <a:srcRect l="10008" t="7510" r="7177" b="16065"/>
          <a:stretch/>
        </p:blipFill>
        <p:spPr>
          <a:xfrm>
            <a:off x="5067574" y="2516357"/>
            <a:ext cx="2006682" cy="2779698"/>
          </a:xfrm>
          <a:prstGeom prst="rect">
            <a:avLst/>
          </a:prstGeom>
        </p:spPr>
      </p:pic>
      <p:pic>
        <p:nvPicPr>
          <p:cNvPr id="9" name="Picture 8">
            <a:extLst>
              <a:ext uri="{FF2B5EF4-FFF2-40B4-BE49-F238E27FC236}">
                <a16:creationId xmlns:a16="http://schemas.microsoft.com/office/drawing/2014/main" id="{B3746254-8CCF-1BC5-162E-9E3EB63EE7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7830" y="2516357"/>
            <a:ext cx="2766749" cy="2766749"/>
          </a:xfrm>
          <a:prstGeom prst="rect">
            <a:avLst/>
          </a:prstGeom>
        </p:spPr>
      </p:pic>
      <p:sp>
        <p:nvSpPr>
          <p:cNvPr id="10" name="TextBox 9">
            <a:extLst>
              <a:ext uri="{FF2B5EF4-FFF2-40B4-BE49-F238E27FC236}">
                <a16:creationId xmlns:a16="http://schemas.microsoft.com/office/drawing/2014/main" id="{C031BB76-2A40-9212-920E-FB73806310B3}"/>
              </a:ext>
            </a:extLst>
          </p:cNvPr>
          <p:cNvSpPr txBox="1"/>
          <p:nvPr/>
        </p:nvSpPr>
        <p:spPr>
          <a:xfrm>
            <a:off x="1762684" y="5522389"/>
            <a:ext cx="1795235" cy="233910"/>
          </a:xfrm>
          <a:prstGeom prst="rect">
            <a:avLst/>
          </a:prstGeom>
          <a:noFill/>
        </p:spPr>
        <p:txBody>
          <a:bodyPr wrap="none" lIns="0" tIns="0" rIns="0" bIns="0" rtlCol="0">
            <a:spAutoFit/>
          </a:bodyPr>
          <a:lstStyle/>
          <a:p>
            <a:pPr fontAlgn="base">
              <a:lnSpc>
                <a:spcPct val="95000"/>
              </a:lnSpc>
              <a:spcBef>
                <a:spcPct val="0"/>
              </a:spcBef>
              <a:spcAft>
                <a:spcPct val="0"/>
              </a:spcAft>
            </a:pPr>
            <a:r>
              <a:rPr lang="en-US" sz="1600" dirty="0" err="1">
                <a:solidFill>
                  <a:srgbClr val="FFFFFF"/>
                </a:solidFill>
                <a:latin typeface="AU Passata"/>
              </a:rPr>
              <a:t>Karsten</a:t>
            </a:r>
            <a:r>
              <a:rPr lang="en-US" sz="1600" dirty="0">
                <a:solidFill>
                  <a:srgbClr val="FFFFFF"/>
                </a:solidFill>
                <a:latin typeface="AU Passata"/>
              </a:rPr>
              <a:t> </a:t>
            </a:r>
            <a:r>
              <a:rPr lang="en-US" sz="1600" dirty="0" err="1">
                <a:solidFill>
                  <a:srgbClr val="FFFFFF"/>
                </a:solidFill>
                <a:latin typeface="AU Passata"/>
              </a:rPr>
              <a:t>Riisager</a:t>
            </a:r>
            <a:r>
              <a:rPr lang="en-US" sz="1600" dirty="0">
                <a:solidFill>
                  <a:srgbClr val="FFFFFF"/>
                </a:solidFill>
                <a:latin typeface="AU Passata"/>
              </a:rPr>
              <a:t>, AU</a:t>
            </a:r>
          </a:p>
        </p:txBody>
      </p:sp>
      <p:sp>
        <p:nvSpPr>
          <p:cNvPr id="11" name="TextBox 10">
            <a:extLst>
              <a:ext uri="{FF2B5EF4-FFF2-40B4-BE49-F238E27FC236}">
                <a16:creationId xmlns:a16="http://schemas.microsoft.com/office/drawing/2014/main" id="{97B0546B-36CB-55D8-D4E2-8E9F46A4C0BA}"/>
              </a:ext>
            </a:extLst>
          </p:cNvPr>
          <p:cNvSpPr txBox="1"/>
          <p:nvPr/>
        </p:nvSpPr>
        <p:spPr>
          <a:xfrm>
            <a:off x="5236352" y="5522389"/>
            <a:ext cx="1423531" cy="233910"/>
          </a:xfrm>
          <a:prstGeom prst="rect">
            <a:avLst/>
          </a:prstGeom>
          <a:noFill/>
        </p:spPr>
        <p:txBody>
          <a:bodyPr wrap="none" lIns="0" tIns="0" rIns="0" bIns="0" rtlCol="0">
            <a:spAutoFit/>
          </a:bodyPr>
          <a:lstStyle/>
          <a:p>
            <a:pPr fontAlgn="base">
              <a:lnSpc>
                <a:spcPct val="95000"/>
              </a:lnSpc>
              <a:spcBef>
                <a:spcPct val="0"/>
              </a:spcBef>
              <a:spcAft>
                <a:spcPct val="0"/>
              </a:spcAft>
            </a:pPr>
            <a:r>
              <a:rPr lang="en-US" sz="1600" dirty="0">
                <a:solidFill>
                  <a:srgbClr val="FFFFFF"/>
                </a:solidFill>
                <a:latin typeface="AU Passata"/>
              </a:rPr>
              <a:t>Hans </a:t>
            </a:r>
            <a:r>
              <a:rPr lang="en-US" sz="1600" dirty="0" err="1">
                <a:solidFill>
                  <a:srgbClr val="FFFFFF"/>
                </a:solidFill>
                <a:latin typeface="AU Passata"/>
              </a:rPr>
              <a:t>Fynbo</a:t>
            </a:r>
            <a:r>
              <a:rPr lang="en-US" sz="1600" dirty="0">
                <a:solidFill>
                  <a:srgbClr val="FFFFFF"/>
                </a:solidFill>
                <a:latin typeface="AU Passata"/>
              </a:rPr>
              <a:t>, AU</a:t>
            </a:r>
          </a:p>
        </p:txBody>
      </p:sp>
      <p:sp>
        <p:nvSpPr>
          <p:cNvPr id="12" name="TextBox 11">
            <a:extLst>
              <a:ext uri="{FF2B5EF4-FFF2-40B4-BE49-F238E27FC236}">
                <a16:creationId xmlns:a16="http://schemas.microsoft.com/office/drawing/2014/main" id="{C66AA670-F75E-A595-A787-25A7867AB052}"/>
              </a:ext>
            </a:extLst>
          </p:cNvPr>
          <p:cNvSpPr txBox="1"/>
          <p:nvPr/>
        </p:nvSpPr>
        <p:spPr>
          <a:xfrm>
            <a:off x="9051607" y="5496657"/>
            <a:ext cx="1968744" cy="233910"/>
          </a:xfrm>
          <a:prstGeom prst="rect">
            <a:avLst/>
          </a:prstGeom>
          <a:noFill/>
        </p:spPr>
        <p:txBody>
          <a:bodyPr wrap="none" lIns="0" tIns="0" rIns="0" bIns="0" rtlCol="0">
            <a:spAutoFit/>
          </a:bodyPr>
          <a:lstStyle/>
          <a:p>
            <a:pPr fontAlgn="base">
              <a:lnSpc>
                <a:spcPct val="95000"/>
              </a:lnSpc>
              <a:spcBef>
                <a:spcPct val="0"/>
              </a:spcBef>
              <a:spcAft>
                <a:spcPct val="0"/>
              </a:spcAft>
            </a:pPr>
            <a:r>
              <a:rPr lang="en-US" sz="1600" dirty="0">
                <a:solidFill>
                  <a:srgbClr val="FFFFFF"/>
                </a:solidFill>
                <a:latin typeface="AU Passata"/>
              </a:rPr>
              <a:t>Lars Hemmingsen, KU</a:t>
            </a:r>
          </a:p>
        </p:txBody>
      </p:sp>
    </p:spTree>
    <p:custDataLst>
      <p:tags r:id="rId1"/>
    </p:custDataLst>
    <p:extLst>
      <p:ext uri="{BB962C8B-B14F-4D97-AF65-F5344CB8AC3E}">
        <p14:creationId xmlns:p14="http://schemas.microsoft.com/office/powerpoint/2010/main" val="948320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9D4467-50C3-C647-B924-282A214F8252}"/>
              </a:ext>
            </a:extLst>
          </p:cNvPr>
          <p:cNvSpPr>
            <a:spLocks noGrp="1"/>
          </p:cNvSpPr>
          <p:nvPr>
            <p:ph idx="1"/>
          </p:nvPr>
        </p:nvSpPr>
        <p:spPr/>
        <p:txBody>
          <a:bodyPr>
            <a:normAutofit/>
          </a:bodyPr>
          <a:lstStyle/>
          <a:p>
            <a:pPr marL="0" indent="0">
              <a:buNone/>
            </a:pPr>
            <a:r>
              <a:rPr lang="en-GB" dirty="0"/>
              <a:t> </a:t>
            </a:r>
          </a:p>
        </p:txBody>
      </p:sp>
      <p:pic>
        <p:nvPicPr>
          <p:cNvPr id="8" name="Picture 7">
            <a:extLst>
              <a:ext uri="{FF2B5EF4-FFF2-40B4-BE49-F238E27FC236}">
                <a16:creationId xmlns:a16="http://schemas.microsoft.com/office/drawing/2014/main" id="{749F1D96-5A07-FC4C-96A8-7B3DE28FE98D}"/>
              </a:ext>
            </a:extLst>
          </p:cNvPr>
          <p:cNvPicPr>
            <a:picLocks noChangeAspect="1"/>
          </p:cNvPicPr>
          <p:nvPr/>
        </p:nvPicPr>
        <p:blipFill>
          <a:blip r:embed="rId2"/>
          <a:stretch>
            <a:fillRect/>
          </a:stretch>
        </p:blipFill>
        <p:spPr>
          <a:xfrm>
            <a:off x="836411" y="481023"/>
            <a:ext cx="11164246" cy="6356135"/>
          </a:xfrm>
          <a:prstGeom prst="rect">
            <a:avLst/>
          </a:prstGeom>
        </p:spPr>
      </p:pic>
      <p:sp>
        <p:nvSpPr>
          <p:cNvPr id="10" name="Donut 9">
            <a:extLst>
              <a:ext uri="{FF2B5EF4-FFF2-40B4-BE49-F238E27FC236}">
                <a16:creationId xmlns:a16="http://schemas.microsoft.com/office/drawing/2014/main" id="{5182629F-CB37-E54F-BF88-FB7815F42323}"/>
              </a:ext>
            </a:extLst>
          </p:cNvPr>
          <p:cNvSpPr/>
          <p:nvPr/>
        </p:nvSpPr>
        <p:spPr>
          <a:xfrm>
            <a:off x="7316789" y="3925874"/>
            <a:ext cx="1266091" cy="815137"/>
          </a:xfrm>
          <a:prstGeom prst="donut">
            <a:avLst>
              <a:gd name="adj" fmla="val 9402"/>
            </a:avLst>
          </a:prstGeom>
          <a:gradFill>
            <a:gsLst>
              <a:gs pos="0">
                <a:srgbClr val="FF0000"/>
              </a:gs>
              <a:gs pos="100000">
                <a:srgbClr val="FF0000"/>
              </a:gs>
            </a:gsLs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126"/>
            <a:endParaRPr lang="en-GB" sz="1799">
              <a:solidFill>
                <a:prstClr val="black"/>
              </a:solidFill>
              <a:latin typeface="Calibri" panose="020F0502020204030204"/>
            </a:endParaRPr>
          </a:p>
        </p:txBody>
      </p:sp>
      <p:sp>
        <p:nvSpPr>
          <p:cNvPr id="12" name="Donut 11">
            <a:extLst>
              <a:ext uri="{FF2B5EF4-FFF2-40B4-BE49-F238E27FC236}">
                <a16:creationId xmlns:a16="http://schemas.microsoft.com/office/drawing/2014/main" id="{B60FFC31-16B5-CA4B-AC55-7F98EA13E877}"/>
              </a:ext>
            </a:extLst>
          </p:cNvPr>
          <p:cNvSpPr/>
          <p:nvPr/>
        </p:nvSpPr>
        <p:spPr>
          <a:xfrm>
            <a:off x="8233257" y="4586068"/>
            <a:ext cx="1376563" cy="815137"/>
          </a:xfrm>
          <a:prstGeom prst="donut">
            <a:avLst>
              <a:gd name="adj" fmla="val 9402"/>
            </a:avLst>
          </a:prstGeom>
          <a:gradFill>
            <a:gsLst>
              <a:gs pos="0">
                <a:srgbClr val="FF0000"/>
              </a:gs>
              <a:gs pos="100000">
                <a:srgbClr val="FF0000"/>
              </a:gs>
            </a:gsLs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126"/>
            <a:endParaRPr lang="en-GB" sz="1799">
              <a:solidFill>
                <a:prstClr val="black"/>
              </a:solidFill>
              <a:latin typeface="Calibri" panose="020F0502020204030204"/>
            </a:endParaRPr>
          </a:p>
        </p:txBody>
      </p:sp>
      <p:sp>
        <p:nvSpPr>
          <p:cNvPr id="13" name="Titel 1">
            <a:extLst>
              <a:ext uri="{FF2B5EF4-FFF2-40B4-BE49-F238E27FC236}">
                <a16:creationId xmlns:a16="http://schemas.microsoft.com/office/drawing/2014/main" id="{3CD37D16-F068-A342-AFFA-E517421FFD46}"/>
              </a:ext>
            </a:extLst>
          </p:cNvPr>
          <p:cNvSpPr txBox="1">
            <a:spLocks/>
          </p:cNvSpPr>
          <p:nvPr/>
        </p:nvSpPr>
        <p:spPr>
          <a:xfrm>
            <a:off x="191344" y="228628"/>
            <a:ext cx="11556000" cy="752101"/>
          </a:xfrm>
          <a:prstGeom prst="rect">
            <a:avLst/>
          </a:prstGeom>
        </p:spPr>
        <p:txBody>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r>
              <a:rPr lang="da-DK" b="0" kern="0" cap="none" dirty="0">
                <a:solidFill>
                  <a:srgbClr val="595959"/>
                </a:solidFill>
                <a:latin typeface="AU Passata Light" panose="020B0303030902030804" pitchFamily="34" charset="77"/>
              </a:rPr>
              <a:t>ISOLDE @ CERN</a:t>
            </a:r>
          </a:p>
        </p:txBody>
      </p:sp>
    </p:spTree>
    <p:extLst>
      <p:ext uri="{BB962C8B-B14F-4D97-AF65-F5344CB8AC3E}">
        <p14:creationId xmlns:p14="http://schemas.microsoft.com/office/powerpoint/2010/main" val="52503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el 1">
            <a:extLst>
              <a:ext uri="{FF2B5EF4-FFF2-40B4-BE49-F238E27FC236}">
                <a16:creationId xmlns:a16="http://schemas.microsoft.com/office/drawing/2014/main" id="{EFD25B9D-2131-824C-B06A-70180A5A7F8A}"/>
              </a:ext>
            </a:extLst>
          </p:cNvPr>
          <p:cNvSpPr txBox="1">
            <a:spLocks/>
          </p:cNvSpPr>
          <p:nvPr/>
        </p:nvSpPr>
        <p:spPr>
          <a:xfrm>
            <a:off x="191344" y="228628"/>
            <a:ext cx="11556000" cy="752101"/>
          </a:xfrm>
          <a:prstGeom prst="rect">
            <a:avLst/>
          </a:prstGeom>
        </p:spPr>
        <p:txBody>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r>
              <a:rPr lang="da-DK" b="0" kern="0" cap="none" dirty="0">
                <a:solidFill>
                  <a:srgbClr val="000000"/>
                </a:solidFill>
                <a:latin typeface="AU Passata Light" panose="020B0303030902030804" pitchFamily="34" charset="77"/>
              </a:rPr>
              <a:t>ISOLDE @ CERN</a:t>
            </a:r>
          </a:p>
        </p:txBody>
      </p:sp>
      <p:sp>
        <p:nvSpPr>
          <p:cNvPr id="35" name="Slide Number Placeholder 3">
            <a:extLst>
              <a:ext uri="{FF2B5EF4-FFF2-40B4-BE49-F238E27FC236}">
                <a16:creationId xmlns:a16="http://schemas.microsoft.com/office/drawing/2014/main" id="{1E96C9F5-ED2C-9145-90BE-97DB72419E2E}"/>
              </a:ext>
            </a:extLst>
          </p:cNvPr>
          <p:cNvSpPr txBox="1">
            <a:spLocks/>
          </p:cNvSpPr>
          <p:nvPr/>
        </p:nvSpPr>
        <p:spPr>
          <a:xfrm>
            <a:off x="10760493" y="6356351"/>
            <a:ext cx="669757"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800" kern="1200">
                <a:solidFill>
                  <a:schemeClr val="tx1"/>
                </a:solidFill>
                <a:latin typeface="Arial" panose="020B0604020202020204" pitchFamily="34" charset="0"/>
                <a:ea typeface="+mn-ea"/>
                <a:cs typeface="+mn-cs"/>
              </a:defRPr>
            </a:lvl2pPr>
            <a:lvl3pPr marL="1143000" indent="-228600" algn="l" defTabSz="914400" rtl="0" eaLnBrk="1" latinLnBrk="0" hangingPunct="1">
              <a:defRPr sz="1800" kern="1200">
                <a:solidFill>
                  <a:schemeClr val="tx1"/>
                </a:solidFill>
                <a:latin typeface="Arial" panose="020B0604020202020204" pitchFamily="34" charset="0"/>
                <a:ea typeface="+mn-ea"/>
                <a:cs typeface="+mn-cs"/>
              </a:defRPr>
            </a:lvl3pPr>
            <a:lvl4pPr marL="1600200" indent="-228600" algn="l" defTabSz="914400" rtl="0" eaLnBrk="1" latinLnBrk="0" hangingPunct="1">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defRPr sz="18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sz="1800" kern="1200">
                <a:solidFill>
                  <a:schemeClr val="tx1"/>
                </a:solidFill>
                <a:latin typeface="Arial" panose="020B0604020202020204" pitchFamily="34" charset="0"/>
                <a:ea typeface="+mn-ea"/>
                <a:cs typeface="+mn-cs"/>
              </a:defRPr>
            </a:lvl9pPr>
          </a:lstStyle>
          <a:p>
            <a:pPr>
              <a:defRPr/>
            </a:pPr>
            <a:fld id="{E6D20FFC-F324-419A-AB8C-ABE46476705C}" type="slidenum">
              <a:rPr lang="en-US" altLang="en-US">
                <a:solidFill>
                  <a:prstClr val="white"/>
                </a:solidFill>
              </a:rPr>
              <a:pPr>
                <a:defRPr/>
              </a:pPr>
              <a:t>22</a:t>
            </a:fld>
            <a:endParaRPr lang="en-US" altLang="en-US">
              <a:solidFill>
                <a:prstClr val="white"/>
              </a:solidFill>
            </a:endParaRPr>
          </a:p>
        </p:txBody>
      </p:sp>
      <p:sp>
        <p:nvSpPr>
          <p:cNvPr id="36" name="TextBox 7">
            <a:extLst>
              <a:ext uri="{FF2B5EF4-FFF2-40B4-BE49-F238E27FC236}">
                <a16:creationId xmlns:a16="http://schemas.microsoft.com/office/drawing/2014/main" id="{83778A40-F0BE-0B42-A87E-C632087EC54B}"/>
              </a:ext>
            </a:extLst>
          </p:cNvPr>
          <p:cNvSpPr txBox="1">
            <a:spLocks noChangeArrowheads="1"/>
          </p:cNvSpPr>
          <p:nvPr/>
        </p:nvSpPr>
        <p:spPr bwMode="auto">
          <a:xfrm>
            <a:off x="474835" y="1192127"/>
            <a:ext cx="38555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600" b="1" kern="0" dirty="0">
                <a:solidFill>
                  <a:srgbClr val="595959"/>
                </a:solidFill>
              </a:rPr>
              <a:t>May 1966: </a:t>
            </a:r>
            <a:r>
              <a:rPr lang="en-GB" altLang="en-US" sz="1600" b="1" kern="0" dirty="0">
                <a:solidFill>
                  <a:srgbClr val="595959"/>
                </a:solidFill>
              </a:rPr>
              <a:t>Synchro-Cyclotron </a:t>
            </a:r>
            <a:br>
              <a:rPr lang="en-GB" altLang="en-US" sz="1600" b="1" kern="0" dirty="0">
                <a:solidFill>
                  <a:srgbClr val="595959"/>
                </a:solidFill>
              </a:rPr>
            </a:br>
            <a:r>
              <a:rPr lang="en-GB" altLang="en-US" sz="1600" b="1" kern="0" dirty="0">
                <a:solidFill>
                  <a:srgbClr val="595959"/>
                </a:solidFill>
              </a:rPr>
              <a:t>shuts down for ISOLDE construction</a:t>
            </a:r>
            <a:endParaRPr lang="en-GB" altLang="en-US" sz="1600" kern="0" dirty="0">
              <a:solidFill>
                <a:srgbClr val="595959"/>
              </a:solidFill>
            </a:endParaRPr>
          </a:p>
        </p:txBody>
      </p:sp>
      <p:pic>
        <p:nvPicPr>
          <p:cNvPr id="37" name="Picture 2" descr="http://timeline.web.cern.ch/sites/timeline.web.cern.ch/files/ISOLDE1966.jpg">
            <a:extLst>
              <a:ext uri="{FF2B5EF4-FFF2-40B4-BE49-F238E27FC236}">
                <a16:creationId xmlns:a16="http://schemas.microsoft.com/office/drawing/2014/main" id="{FB6B7A80-0D93-0045-8F2B-E4792D61AF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403" y="1776323"/>
            <a:ext cx="2185683" cy="2205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9">
            <a:extLst>
              <a:ext uri="{FF2B5EF4-FFF2-40B4-BE49-F238E27FC236}">
                <a16:creationId xmlns:a16="http://schemas.microsoft.com/office/drawing/2014/main" id="{31D617C4-0B72-A24C-8688-F23E8170689D}"/>
              </a:ext>
            </a:extLst>
          </p:cNvPr>
          <p:cNvSpPr txBox="1">
            <a:spLocks noChangeArrowheads="1"/>
          </p:cNvSpPr>
          <p:nvPr/>
        </p:nvSpPr>
        <p:spPr bwMode="auto">
          <a:xfrm>
            <a:off x="4997771" y="1192126"/>
            <a:ext cx="314903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b="1" kern="0" dirty="0">
                <a:solidFill>
                  <a:srgbClr val="595959"/>
                </a:solidFill>
              </a:rPr>
              <a:t>Oct 1967: First proton </a:t>
            </a:r>
          </a:p>
          <a:p>
            <a:pPr>
              <a:defRPr/>
            </a:pPr>
            <a:r>
              <a:rPr lang="en-US" altLang="en-US" b="1" kern="0" dirty="0">
                <a:solidFill>
                  <a:srgbClr val="595959"/>
                </a:solidFill>
              </a:rPr>
              <a:t>beams at ISOLDE</a:t>
            </a:r>
            <a:endParaRPr lang="en-GB" altLang="en-US" kern="0" dirty="0">
              <a:solidFill>
                <a:srgbClr val="595959"/>
              </a:solidFill>
            </a:endParaRPr>
          </a:p>
        </p:txBody>
      </p:sp>
      <p:pic>
        <p:nvPicPr>
          <p:cNvPr id="39" name="Picture 3">
            <a:extLst>
              <a:ext uri="{FF2B5EF4-FFF2-40B4-BE49-F238E27FC236}">
                <a16:creationId xmlns:a16="http://schemas.microsoft.com/office/drawing/2014/main" id="{50E7473F-F939-C641-AE25-E849C2FC27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0098" y="1822070"/>
            <a:ext cx="2670181" cy="21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11">
            <a:extLst>
              <a:ext uri="{FF2B5EF4-FFF2-40B4-BE49-F238E27FC236}">
                <a16:creationId xmlns:a16="http://schemas.microsoft.com/office/drawing/2014/main" id="{9812AB14-93CE-D940-9E00-511AF03C5262}"/>
              </a:ext>
            </a:extLst>
          </p:cNvPr>
          <p:cNvSpPr txBox="1">
            <a:spLocks noChangeArrowheads="1"/>
          </p:cNvSpPr>
          <p:nvPr/>
        </p:nvSpPr>
        <p:spPr bwMode="auto">
          <a:xfrm>
            <a:off x="33396" y="6096067"/>
            <a:ext cx="5408924" cy="584775"/>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600" b="1" kern="0" dirty="0">
                <a:solidFill>
                  <a:srgbClr val="595959"/>
                </a:solidFill>
              </a:rPr>
              <a:t>1972: </a:t>
            </a:r>
            <a:br>
              <a:rPr lang="en-US" altLang="en-US" sz="1600" b="1" kern="0" dirty="0">
                <a:solidFill>
                  <a:srgbClr val="595959"/>
                </a:solidFill>
              </a:rPr>
            </a:br>
            <a:r>
              <a:rPr lang="en-GB" altLang="en-US" sz="1600" b="1" kern="0" dirty="0">
                <a:solidFill>
                  <a:srgbClr val="595959"/>
                </a:solidFill>
              </a:rPr>
              <a:t>SC Improvement Program – doubles the intensity</a:t>
            </a:r>
          </a:p>
        </p:txBody>
      </p:sp>
      <p:pic>
        <p:nvPicPr>
          <p:cNvPr id="41" name="Picture 4">
            <a:extLst>
              <a:ext uri="{FF2B5EF4-FFF2-40B4-BE49-F238E27FC236}">
                <a16:creationId xmlns:a16="http://schemas.microsoft.com/office/drawing/2014/main" id="{17A017DD-5E58-5747-8D61-CC705F3D3F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91633" y="4465638"/>
            <a:ext cx="2434462" cy="189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12">
            <a:extLst>
              <a:ext uri="{FF2B5EF4-FFF2-40B4-BE49-F238E27FC236}">
                <a16:creationId xmlns:a16="http://schemas.microsoft.com/office/drawing/2014/main" id="{CEF2300A-3604-5C4F-82DB-7ADFAB65D5DF}"/>
              </a:ext>
            </a:extLst>
          </p:cNvPr>
          <p:cNvSpPr txBox="1">
            <a:spLocks noChangeArrowheads="1"/>
          </p:cNvSpPr>
          <p:nvPr/>
        </p:nvSpPr>
        <p:spPr bwMode="auto">
          <a:xfrm>
            <a:off x="4308092" y="4106219"/>
            <a:ext cx="43499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600" b="1" kern="0" dirty="0">
                <a:solidFill>
                  <a:srgbClr val="595959"/>
                </a:solidFill>
              </a:rPr>
              <a:t>June 1983: ISOLDE III approved – </a:t>
            </a:r>
          </a:p>
          <a:p>
            <a:pPr>
              <a:defRPr/>
            </a:pPr>
            <a:r>
              <a:rPr lang="en-US" altLang="en-US" sz="1600" kern="0" dirty="0">
                <a:solidFill>
                  <a:srgbClr val="595959"/>
                </a:solidFill>
              </a:rPr>
              <a:t>two-stage high resolution separation </a:t>
            </a:r>
          </a:p>
          <a:p>
            <a:pPr>
              <a:defRPr/>
            </a:pPr>
            <a:r>
              <a:rPr lang="en-US" altLang="en-US" sz="1600" kern="0" dirty="0">
                <a:solidFill>
                  <a:srgbClr val="595959"/>
                </a:solidFill>
              </a:rPr>
              <a:t>using two magnets</a:t>
            </a:r>
            <a:endParaRPr lang="en-GB" altLang="en-US" sz="1600" kern="0" dirty="0">
              <a:solidFill>
                <a:srgbClr val="595959"/>
              </a:solidFill>
            </a:endParaRPr>
          </a:p>
        </p:txBody>
      </p:sp>
      <p:pic>
        <p:nvPicPr>
          <p:cNvPr id="45" name="Picture 1">
            <a:extLst>
              <a:ext uri="{FF2B5EF4-FFF2-40B4-BE49-F238E27FC236}">
                <a16:creationId xmlns:a16="http://schemas.microsoft.com/office/drawing/2014/main" id="{19BC7E39-9B1E-5A4F-8272-4B43EFDAD45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78549" y="5001204"/>
            <a:ext cx="2574431" cy="171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5">
            <a:extLst>
              <a:ext uri="{FF2B5EF4-FFF2-40B4-BE49-F238E27FC236}">
                <a16:creationId xmlns:a16="http://schemas.microsoft.com/office/drawing/2014/main" id="{E2C9E8C9-7F21-2C42-8B08-9520E3EA535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871462" y="4786685"/>
            <a:ext cx="3088212" cy="201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2">
            <a:extLst>
              <a:ext uri="{FF2B5EF4-FFF2-40B4-BE49-F238E27FC236}">
                <a16:creationId xmlns:a16="http://schemas.microsoft.com/office/drawing/2014/main" id="{C4882886-3364-6A4E-9EE7-031E2C308A24}"/>
              </a:ext>
            </a:extLst>
          </p:cNvPr>
          <p:cNvSpPr txBox="1">
            <a:spLocks noChangeArrowheads="1"/>
          </p:cNvSpPr>
          <p:nvPr/>
        </p:nvSpPr>
        <p:spPr bwMode="auto">
          <a:xfrm>
            <a:off x="4777054" y="237566"/>
            <a:ext cx="4369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600" b="1" kern="0" dirty="0">
                <a:solidFill>
                  <a:srgbClr val="595959"/>
                </a:solidFill>
              </a:rPr>
              <a:t>Dec 1964: CERN approves </a:t>
            </a:r>
            <a:br>
              <a:rPr lang="en-US" altLang="en-US" sz="1600" b="1" kern="0" dirty="0">
                <a:solidFill>
                  <a:srgbClr val="595959"/>
                </a:solidFill>
              </a:rPr>
            </a:br>
            <a:r>
              <a:rPr lang="en-US" altLang="en-US" sz="1600" b="1" kern="0" dirty="0">
                <a:solidFill>
                  <a:srgbClr val="595959"/>
                </a:solidFill>
              </a:rPr>
              <a:t>the online separator project</a:t>
            </a:r>
            <a:endParaRPr lang="en-GB" altLang="en-US" sz="1600" kern="0" dirty="0">
              <a:solidFill>
                <a:srgbClr val="595959"/>
              </a:solidFill>
            </a:endParaRPr>
          </a:p>
        </p:txBody>
      </p:sp>
      <p:pic>
        <p:nvPicPr>
          <p:cNvPr id="3" name="Picture 2">
            <a:extLst>
              <a:ext uri="{FF2B5EF4-FFF2-40B4-BE49-F238E27FC236}">
                <a16:creationId xmlns:a16="http://schemas.microsoft.com/office/drawing/2014/main" id="{CC4F1829-B464-5142-8926-54738101F5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26615" y="-6780"/>
            <a:ext cx="4463314" cy="4124658"/>
          </a:xfrm>
          <a:prstGeom prst="rect">
            <a:avLst/>
          </a:prstGeom>
        </p:spPr>
      </p:pic>
      <p:sp>
        <p:nvSpPr>
          <p:cNvPr id="50" name="TextBox 14">
            <a:extLst>
              <a:ext uri="{FF2B5EF4-FFF2-40B4-BE49-F238E27FC236}">
                <a16:creationId xmlns:a16="http://schemas.microsoft.com/office/drawing/2014/main" id="{240C29BB-31A3-BE4C-8D03-CD88FB0E6193}"/>
              </a:ext>
            </a:extLst>
          </p:cNvPr>
          <p:cNvSpPr txBox="1">
            <a:spLocks noChangeArrowheads="1"/>
          </p:cNvSpPr>
          <p:nvPr/>
        </p:nvSpPr>
        <p:spPr bwMode="auto">
          <a:xfrm>
            <a:off x="7836985" y="3833729"/>
            <a:ext cx="51022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lnSpc>
                <a:spcPts val="4799"/>
              </a:lnSpc>
              <a:spcBef>
                <a:spcPct val="0"/>
              </a:spcBef>
              <a:spcAft>
                <a:spcPct val="0"/>
              </a:spcAft>
            </a:pPr>
            <a:r>
              <a:rPr lang="en-US" altLang="en-US" sz="1600" b="1" dirty="0">
                <a:solidFill>
                  <a:srgbClr val="000000"/>
                </a:solidFill>
              </a:rPr>
              <a:t>Dec 1990: </a:t>
            </a:r>
            <a:r>
              <a:rPr lang="en-GB" altLang="en-US" sz="1600" b="1" dirty="0">
                <a:solidFill>
                  <a:srgbClr val="000000"/>
                </a:solidFill>
              </a:rPr>
              <a:t>The Synchrocyclotron beam end</a:t>
            </a:r>
          </a:p>
          <a:p>
            <a:pPr fontAlgn="base">
              <a:spcBef>
                <a:spcPct val="0"/>
              </a:spcBef>
              <a:spcAft>
                <a:spcPct val="0"/>
              </a:spcAft>
            </a:pPr>
            <a:r>
              <a:rPr lang="en-US" altLang="en-US" sz="1600" dirty="0">
                <a:solidFill>
                  <a:srgbClr val="000000"/>
                </a:solidFill>
              </a:rPr>
              <a:t>New ISOLDE facility </a:t>
            </a:r>
            <a:r>
              <a:rPr lang="en-US" altLang="en-US" sz="1600" dirty="0">
                <a:solidFill>
                  <a:srgbClr val="000000"/>
                </a:solidFill>
                <a:sym typeface="Wingdings" pitchFamily="2" charset="2"/>
              </a:rPr>
              <a:t> </a:t>
            </a:r>
            <a:r>
              <a:rPr lang="en-US" altLang="en-US" sz="1600" dirty="0">
                <a:solidFill>
                  <a:srgbClr val="000000"/>
                </a:solidFill>
              </a:rPr>
              <a:t>Online in 1992@PSB</a:t>
            </a:r>
            <a:endParaRPr lang="en-GB" altLang="en-US" sz="1600" dirty="0">
              <a:solidFill>
                <a:srgbClr val="000000"/>
              </a:solidFill>
            </a:endParaRPr>
          </a:p>
        </p:txBody>
      </p:sp>
    </p:spTree>
    <p:extLst>
      <p:ext uri="{BB962C8B-B14F-4D97-AF65-F5344CB8AC3E}">
        <p14:creationId xmlns:p14="http://schemas.microsoft.com/office/powerpoint/2010/main" val="23804165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27" indent="-285664">
              <a:defRPr>
                <a:solidFill>
                  <a:schemeClr val="tx1"/>
                </a:solidFill>
                <a:latin typeface="Arial" panose="020B0604020202020204" pitchFamily="34" charset="0"/>
              </a:defRPr>
            </a:lvl2pPr>
            <a:lvl3pPr marL="1142657" indent="-228531">
              <a:defRPr>
                <a:solidFill>
                  <a:schemeClr val="tx1"/>
                </a:solidFill>
                <a:latin typeface="Arial" panose="020B0604020202020204" pitchFamily="34" charset="0"/>
              </a:defRPr>
            </a:lvl3pPr>
            <a:lvl4pPr marL="1599720" indent="-228531">
              <a:defRPr>
                <a:solidFill>
                  <a:schemeClr val="tx1"/>
                </a:solidFill>
                <a:latin typeface="Arial" panose="020B0604020202020204" pitchFamily="34" charset="0"/>
              </a:defRPr>
            </a:lvl4pPr>
            <a:lvl5pPr marL="2056783" indent="-228531">
              <a:defRPr>
                <a:solidFill>
                  <a:schemeClr val="tx1"/>
                </a:solidFill>
                <a:latin typeface="Arial" panose="020B0604020202020204" pitchFamily="34" charset="0"/>
              </a:defRPr>
            </a:lvl5pPr>
            <a:lvl6pPr marL="2513846" indent="-228531" eaLnBrk="0" fontAlgn="base" hangingPunct="0">
              <a:spcBef>
                <a:spcPct val="0"/>
              </a:spcBef>
              <a:spcAft>
                <a:spcPct val="0"/>
              </a:spcAft>
              <a:defRPr>
                <a:solidFill>
                  <a:schemeClr val="tx1"/>
                </a:solidFill>
                <a:latin typeface="Arial" panose="020B0604020202020204" pitchFamily="34" charset="0"/>
              </a:defRPr>
            </a:lvl6pPr>
            <a:lvl7pPr marL="2970908" indent="-228531" eaLnBrk="0" fontAlgn="base" hangingPunct="0">
              <a:spcBef>
                <a:spcPct val="0"/>
              </a:spcBef>
              <a:spcAft>
                <a:spcPct val="0"/>
              </a:spcAft>
              <a:defRPr>
                <a:solidFill>
                  <a:schemeClr val="tx1"/>
                </a:solidFill>
                <a:latin typeface="Arial" panose="020B0604020202020204" pitchFamily="34" charset="0"/>
              </a:defRPr>
            </a:lvl7pPr>
            <a:lvl8pPr marL="3427971" indent="-228531" eaLnBrk="0" fontAlgn="base" hangingPunct="0">
              <a:spcBef>
                <a:spcPct val="0"/>
              </a:spcBef>
              <a:spcAft>
                <a:spcPct val="0"/>
              </a:spcAft>
              <a:defRPr>
                <a:solidFill>
                  <a:schemeClr val="tx1"/>
                </a:solidFill>
                <a:latin typeface="Arial" panose="020B0604020202020204" pitchFamily="34" charset="0"/>
              </a:defRPr>
            </a:lvl8pPr>
            <a:lvl9pPr marL="3885034" indent="-228531" eaLnBrk="0" fontAlgn="base" hangingPunct="0">
              <a:spcBef>
                <a:spcPct val="0"/>
              </a:spcBef>
              <a:spcAft>
                <a:spcPct val="0"/>
              </a:spcAft>
              <a:defRPr>
                <a:solidFill>
                  <a:schemeClr val="tx1"/>
                </a:solidFill>
                <a:latin typeface="Arial" panose="020B0604020202020204" pitchFamily="34" charset="0"/>
              </a:defRPr>
            </a:lvl9pPr>
          </a:lstStyle>
          <a:p>
            <a:pPr defTabSz="914126"/>
            <a:fld id="{8ACA2FA7-CD19-480E-AC4F-C2BDEC04A73F}" type="slidenum">
              <a:rPr lang="en-US" altLang="en-US">
                <a:solidFill>
                  <a:prstClr val="white"/>
                </a:solidFill>
              </a:rPr>
              <a:pPr defTabSz="914126"/>
              <a:t>23</a:t>
            </a:fld>
            <a:endParaRPr lang="en-US" altLang="en-US">
              <a:solidFill>
                <a:prstClr val="white"/>
              </a:solidFill>
            </a:endParaRPr>
          </a:p>
        </p:txBody>
      </p:sp>
      <p:pic>
        <p:nvPicPr>
          <p:cNvPr id="1536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364" y="983302"/>
            <a:ext cx="3883600" cy="513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4" name="Group 7"/>
          <p:cNvGrpSpPr>
            <a:grpSpLocks/>
          </p:cNvGrpSpPr>
          <p:nvPr/>
        </p:nvGrpSpPr>
        <p:grpSpPr bwMode="auto">
          <a:xfrm>
            <a:off x="2323496" y="2960811"/>
            <a:ext cx="2347301" cy="2401262"/>
            <a:chOff x="798163" y="2960176"/>
            <a:chExt cx="2347993" cy="2402238"/>
          </a:xfrm>
        </p:grpSpPr>
        <p:sp>
          <p:nvSpPr>
            <p:cNvPr id="3" name="Freeform 2"/>
            <p:cNvSpPr/>
            <p:nvPr/>
          </p:nvSpPr>
          <p:spPr>
            <a:xfrm>
              <a:off x="798163" y="2960176"/>
              <a:ext cx="2347993" cy="2402238"/>
            </a:xfrm>
            <a:custGeom>
              <a:avLst/>
              <a:gdLst>
                <a:gd name="connsiteX0" fmla="*/ 0 w 2347993"/>
                <a:gd name="connsiteY0" fmla="*/ 1712563 h 2402238"/>
                <a:gd name="connsiteX1" fmla="*/ 216976 w 2347993"/>
                <a:gd name="connsiteY1" fmla="*/ 1255363 h 2402238"/>
                <a:gd name="connsiteX2" fmla="*/ 147234 w 2347993"/>
                <a:gd name="connsiteY2" fmla="*/ 1208868 h 2402238"/>
                <a:gd name="connsiteX3" fmla="*/ 666427 w 2347993"/>
                <a:gd name="connsiteY3" fmla="*/ 0 h 2402238"/>
                <a:gd name="connsiteX4" fmla="*/ 1441342 w 2347993"/>
                <a:gd name="connsiteY4" fmla="*/ 294468 h 2402238"/>
                <a:gd name="connsiteX5" fmla="*/ 1286359 w 2347993"/>
                <a:gd name="connsiteY5" fmla="*/ 883404 h 2402238"/>
                <a:gd name="connsiteX6" fmla="*/ 2347993 w 2347993"/>
                <a:gd name="connsiteY6" fmla="*/ 1526583 h 2402238"/>
                <a:gd name="connsiteX7" fmla="*/ 2278251 w 2347993"/>
                <a:gd name="connsiteY7" fmla="*/ 1875295 h 2402238"/>
                <a:gd name="connsiteX8" fmla="*/ 2347993 w 2347993"/>
                <a:gd name="connsiteY8" fmla="*/ 2007031 h 2402238"/>
                <a:gd name="connsiteX9" fmla="*/ 2231756 w 2347993"/>
                <a:gd name="connsiteY9" fmla="*/ 2402238 h 2402238"/>
                <a:gd name="connsiteX10" fmla="*/ 0 w 2347993"/>
                <a:gd name="connsiteY10" fmla="*/ 1712563 h 24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7993" h="2402238">
                  <a:moveTo>
                    <a:pt x="0" y="1712563"/>
                  </a:moveTo>
                  <a:lnTo>
                    <a:pt x="216976" y="1255363"/>
                  </a:lnTo>
                  <a:lnTo>
                    <a:pt x="147234" y="1208868"/>
                  </a:lnTo>
                  <a:lnTo>
                    <a:pt x="666427" y="0"/>
                  </a:lnTo>
                  <a:lnTo>
                    <a:pt x="1441342" y="294468"/>
                  </a:lnTo>
                  <a:lnTo>
                    <a:pt x="1286359" y="883404"/>
                  </a:lnTo>
                  <a:lnTo>
                    <a:pt x="2347993" y="1526583"/>
                  </a:lnTo>
                  <a:lnTo>
                    <a:pt x="2278251" y="1875295"/>
                  </a:lnTo>
                  <a:lnTo>
                    <a:pt x="2347993" y="2007031"/>
                  </a:lnTo>
                  <a:lnTo>
                    <a:pt x="2231756" y="2402238"/>
                  </a:lnTo>
                  <a:lnTo>
                    <a:pt x="0" y="1712563"/>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5384" name="TextBox 4"/>
            <p:cNvSpPr txBox="1">
              <a:spLocks noChangeArrowheads="1"/>
            </p:cNvSpPr>
            <p:nvPr/>
          </p:nvSpPr>
          <p:spPr bwMode="auto">
            <a:xfrm>
              <a:off x="1323509" y="4037308"/>
              <a:ext cx="8679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1992</a:t>
              </a:r>
              <a:endParaRPr lang="en-GB" altLang="en-US" sz="1799">
                <a:solidFill>
                  <a:prstClr val="black"/>
                </a:solidFill>
              </a:endParaRPr>
            </a:p>
          </p:txBody>
        </p:sp>
      </p:grpSp>
      <p:sp>
        <p:nvSpPr>
          <p:cNvPr id="10" name="Freeform 9"/>
          <p:cNvSpPr/>
          <p:nvPr/>
        </p:nvSpPr>
        <p:spPr>
          <a:xfrm>
            <a:off x="2990072" y="2627523"/>
            <a:ext cx="874484" cy="626899"/>
          </a:xfrm>
          <a:custGeom>
            <a:avLst/>
            <a:gdLst>
              <a:gd name="connsiteX0" fmla="*/ 0 w 875654"/>
              <a:gd name="connsiteY0" fmla="*/ 333213 h 627681"/>
              <a:gd name="connsiteX1" fmla="*/ 131735 w 875654"/>
              <a:gd name="connsiteY1" fmla="*/ 0 h 627681"/>
              <a:gd name="connsiteX2" fmla="*/ 875654 w 875654"/>
              <a:gd name="connsiteY2" fmla="*/ 278969 h 627681"/>
              <a:gd name="connsiteX3" fmla="*/ 774915 w 875654"/>
              <a:gd name="connsiteY3" fmla="*/ 627681 h 627681"/>
              <a:gd name="connsiteX4" fmla="*/ 0 w 875654"/>
              <a:gd name="connsiteY4" fmla="*/ 333213 h 62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654" h="627681">
                <a:moveTo>
                  <a:pt x="0" y="333213"/>
                </a:moveTo>
                <a:lnTo>
                  <a:pt x="131735" y="0"/>
                </a:lnTo>
                <a:lnTo>
                  <a:pt x="875654" y="278969"/>
                </a:lnTo>
                <a:lnTo>
                  <a:pt x="774915" y="627681"/>
                </a:lnTo>
                <a:lnTo>
                  <a:pt x="0" y="333213"/>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5366" name="TextBox 14"/>
          <p:cNvSpPr txBox="1">
            <a:spLocks noChangeArrowheads="1"/>
          </p:cNvSpPr>
          <p:nvPr/>
        </p:nvSpPr>
        <p:spPr bwMode="auto">
          <a:xfrm>
            <a:off x="3063078" y="2756075"/>
            <a:ext cx="868136" cy="36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1999</a:t>
            </a:r>
            <a:endParaRPr lang="en-GB" altLang="en-US" sz="1799">
              <a:solidFill>
                <a:prstClr val="black"/>
              </a:solidFill>
            </a:endParaRPr>
          </a:p>
        </p:txBody>
      </p:sp>
      <p:grpSp>
        <p:nvGrpSpPr>
          <p:cNvPr id="2" name="Group 1"/>
          <p:cNvGrpSpPr>
            <a:grpSpLocks/>
          </p:cNvGrpSpPr>
          <p:nvPr/>
        </p:nvGrpSpPr>
        <p:grpSpPr bwMode="auto">
          <a:xfrm>
            <a:off x="4507328" y="981713"/>
            <a:ext cx="5732557" cy="4597790"/>
            <a:chOff x="2982913" y="981075"/>
            <a:chExt cx="5734050" cy="4598988"/>
          </a:xfrm>
        </p:grpSpPr>
        <p:sp>
          <p:nvSpPr>
            <p:cNvPr id="4" name="Freeform 3"/>
            <p:cNvSpPr/>
            <p:nvPr/>
          </p:nvSpPr>
          <p:spPr>
            <a:xfrm>
              <a:off x="2982913" y="4440238"/>
              <a:ext cx="706437" cy="1139825"/>
            </a:xfrm>
            <a:custGeom>
              <a:avLst/>
              <a:gdLst>
                <a:gd name="connsiteX0" fmla="*/ 139484 w 705173"/>
                <a:gd name="connsiteY0" fmla="*/ 46495 h 1139126"/>
                <a:gd name="connsiteX1" fmla="*/ 216976 w 705173"/>
                <a:gd name="connsiteY1" fmla="*/ 0 h 1139126"/>
                <a:gd name="connsiteX2" fmla="*/ 596684 w 705173"/>
                <a:gd name="connsiteY2" fmla="*/ 170482 h 1139126"/>
                <a:gd name="connsiteX3" fmla="*/ 573437 w 705173"/>
                <a:gd name="connsiteY3" fmla="*/ 317716 h 1139126"/>
                <a:gd name="connsiteX4" fmla="*/ 705173 w 705173"/>
                <a:gd name="connsiteY4" fmla="*/ 402956 h 1139126"/>
                <a:gd name="connsiteX5" fmla="*/ 441701 w 705173"/>
                <a:gd name="connsiteY5" fmla="*/ 1139126 h 1139126"/>
                <a:gd name="connsiteX6" fmla="*/ 0 w 705173"/>
                <a:gd name="connsiteY6" fmla="*/ 1015139 h 1139126"/>
                <a:gd name="connsiteX7" fmla="*/ 154983 w 705173"/>
                <a:gd name="connsiteY7" fmla="*/ 534692 h 1139126"/>
                <a:gd name="connsiteX8" fmla="*/ 92990 w 705173"/>
                <a:gd name="connsiteY8" fmla="*/ 418455 h 1139126"/>
                <a:gd name="connsiteX9" fmla="*/ 201478 w 705173"/>
                <a:gd name="connsiteY9" fmla="*/ 23248 h 113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5173" h="1139126">
                  <a:moveTo>
                    <a:pt x="139484" y="46495"/>
                  </a:moveTo>
                  <a:lnTo>
                    <a:pt x="216976" y="0"/>
                  </a:lnTo>
                  <a:lnTo>
                    <a:pt x="596684" y="170482"/>
                  </a:lnTo>
                  <a:lnTo>
                    <a:pt x="573437" y="317716"/>
                  </a:lnTo>
                  <a:lnTo>
                    <a:pt x="705173" y="402956"/>
                  </a:lnTo>
                  <a:lnTo>
                    <a:pt x="441701" y="1139126"/>
                  </a:lnTo>
                  <a:lnTo>
                    <a:pt x="0" y="1015139"/>
                  </a:lnTo>
                  <a:lnTo>
                    <a:pt x="154983" y="534692"/>
                  </a:lnTo>
                  <a:lnTo>
                    <a:pt x="92990" y="418455"/>
                  </a:lnTo>
                  <a:lnTo>
                    <a:pt x="201478" y="23248"/>
                  </a:lnTo>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pic>
          <p:nvPicPr>
            <p:cNvPr id="15379"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48288" y="982663"/>
              <a:ext cx="2892425"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0" name="TextBox 15"/>
            <p:cNvSpPr txBox="1">
              <a:spLocks noChangeArrowheads="1"/>
            </p:cNvSpPr>
            <p:nvPr/>
          </p:nvSpPr>
          <p:spPr bwMode="auto">
            <a:xfrm>
              <a:off x="3043238" y="4732338"/>
              <a:ext cx="868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2004</a:t>
              </a:r>
              <a:endParaRPr lang="en-GB" altLang="en-US" sz="1799">
                <a:solidFill>
                  <a:prstClr val="black"/>
                </a:solidFill>
              </a:endParaRPr>
            </a:p>
          </p:txBody>
        </p:sp>
        <p:sp>
          <p:nvSpPr>
            <p:cNvPr id="17" name="TextBox 16"/>
            <p:cNvSpPr txBox="1"/>
            <p:nvPr/>
          </p:nvSpPr>
          <p:spPr>
            <a:xfrm>
              <a:off x="7429500" y="981075"/>
              <a:ext cx="738188" cy="369888"/>
            </a:xfrm>
            <a:prstGeom prst="rect">
              <a:avLst/>
            </a:prstGeom>
            <a:solidFill>
              <a:schemeClr val="bg2">
                <a:lumMod val="40000"/>
                <a:lumOff val="60000"/>
              </a:schemeClr>
            </a:solidFill>
          </p:spPr>
          <p:txBody>
            <a:bodyPr>
              <a:spAutoFit/>
            </a:bodyPr>
            <a:lstStyle/>
            <a:p>
              <a:pPr defTabSz="914126">
                <a:defRPr/>
              </a:pPr>
              <a:r>
                <a:rPr lang="en-US" sz="1799" dirty="0">
                  <a:solidFill>
                    <a:prstClr val="black"/>
                  </a:solidFill>
                  <a:latin typeface="Calibri" panose="020F0502020204030204"/>
                </a:rPr>
                <a:t>2004</a:t>
              </a:r>
              <a:endParaRPr lang="en-GB" sz="1799" dirty="0">
                <a:solidFill>
                  <a:prstClr val="black"/>
                </a:solidFill>
                <a:latin typeface="Calibri" panose="020F0502020204030204"/>
              </a:endParaRPr>
            </a:p>
          </p:txBody>
        </p:sp>
        <p:sp>
          <p:nvSpPr>
            <p:cNvPr id="15382" name="TextBox 17"/>
            <p:cNvSpPr txBox="1">
              <a:spLocks noChangeArrowheads="1"/>
            </p:cNvSpPr>
            <p:nvPr/>
          </p:nvSpPr>
          <p:spPr bwMode="auto">
            <a:xfrm>
              <a:off x="5195888" y="3125788"/>
              <a:ext cx="3521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Class A radioactive laboratory</a:t>
              </a:r>
              <a:endParaRPr lang="en-GB" altLang="en-US" sz="1799">
                <a:solidFill>
                  <a:prstClr val="black"/>
                </a:solidFill>
              </a:endParaRPr>
            </a:p>
          </p:txBody>
        </p:sp>
      </p:grpSp>
      <p:grpSp>
        <p:nvGrpSpPr>
          <p:cNvPr id="7" name="Group 6"/>
          <p:cNvGrpSpPr>
            <a:grpSpLocks/>
          </p:cNvGrpSpPr>
          <p:nvPr/>
        </p:nvGrpSpPr>
        <p:grpSpPr bwMode="auto">
          <a:xfrm>
            <a:off x="3647129" y="2076803"/>
            <a:ext cx="7138715" cy="3828053"/>
            <a:chOff x="2122488" y="2076450"/>
            <a:chExt cx="7140575" cy="3829050"/>
          </a:xfrm>
        </p:grpSpPr>
        <p:sp>
          <p:nvSpPr>
            <p:cNvPr id="13" name="Freeform 12"/>
            <p:cNvSpPr/>
            <p:nvPr/>
          </p:nvSpPr>
          <p:spPr>
            <a:xfrm>
              <a:off x="2122488" y="2076450"/>
              <a:ext cx="1031875" cy="1890713"/>
            </a:xfrm>
            <a:custGeom>
              <a:avLst/>
              <a:gdLst>
                <a:gd name="connsiteX0" fmla="*/ 534691 w 1030637"/>
                <a:gd name="connsiteY0" fmla="*/ 0 h 1890793"/>
                <a:gd name="connsiteX1" fmla="*/ 852407 w 1030637"/>
                <a:gd name="connsiteY1" fmla="*/ 139485 h 1890793"/>
                <a:gd name="connsiteX2" fmla="*/ 790413 w 1030637"/>
                <a:gd name="connsiteY2" fmla="*/ 340963 h 1890793"/>
                <a:gd name="connsiteX3" fmla="*/ 1030637 w 1030637"/>
                <a:gd name="connsiteY3" fmla="*/ 410705 h 1890793"/>
                <a:gd name="connsiteX4" fmla="*/ 782664 w 1030637"/>
                <a:gd name="connsiteY4" fmla="*/ 1170122 h 1890793"/>
                <a:gd name="connsiteX5" fmla="*/ 1015139 w 1030637"/>
                <a:gd name="connsiteY5" fmla="*/ 1255363 h 1890793"/>
                <a:gd name="connsiteX6" fmla="*/ 844657 w 1030637"/>
                <a:gd name="connsiteY6" fmla="*/ 1890793 h 1890793"/>
                <a:gd name="connsiteX7" fmla="*/ 0 w 1030637"/>
                <a:gd name="connsiteY7" fmla="*/ 1619573 h 1890793"/>
                <a:gd name="connsiteX8" fmla="*/ 534691 w 1030637"/>
                <a:gd name="connsiteY8" fmla="*/ 0 h 189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637" h="1890793">
                  <a:moveTo>
                    <a:pt x="534691" y="0"/>
                  </a:moveTo>
                  <a:lnTo>
                    <a:pt x="852407" y="139485"/>
                  </a:lnTo>
                  <a:lnTo>
                    <a:pt x="790413" y="340963"/>
                  </a:lnTo>
                  <a:lnTo>
                    <a:pt x="1030637" y="410705"/>
                  </a:lnTo>
                  <a:lnTo>
                    <a:pt x="782664" y="1170122"/>
                  </a:lnTo>
                  <a:lnTo>
                    <a:pt x="1015139" y="1255363"/>
                  </a:lnTo>
                  <a:lnTo>
                    <a:pt x="844657" y="1890793"/>
                  </a:lnTo>
                  <a:lnTo>
                    <a:pt x="0" y="1619573"/>
                  </a:lnTo>
                  <a:lnTo>
                    <a:pt x="534691" y="0"/>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5374" name="TextBox 21"/>
            <p:cNvSpPr txBox="1">
              <a:spLocks noChangeArrowheads="1"/>
            </p:cNvSpPr>
            <p:nvPr/>
          </p:nvSpPr>
          <p:spPr bwMode="auto">
            <a:xfrm>
              <a:off x="2260600" y="3171825"/>
              <a:ext cx="8683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2012</a:t>
              </a:r>
              <a:endParaRPr lang="en-GB" altLang="en-US" sz="1799">
                <a:solidFill>
                  <a:prstClr val="black"/>
                </a:solidFill>
              </a:endParaRPr>
            </a:p>
          </p:txBody>
        </p:sp>
        <p:pic>
          <p:nvPicPr>
            <p:cNvPr id="15375" name="Picture 2" descr="C:\Hie-Isolde\Hie-Isolde pictures\HIE_ISOLDE_service_buildings_1509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6888" y="3656013"/>
              <a:ext cx="4783137"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TextBox 24"/>
            <p:cNvSpPr txBox="1">
              <a:spLocks noChangeArrowheads="1"/>
            </p:cNvSpPr>
            <p:nvPr/>
          </p:nvSpPr>
          <p:spPr bwMode="auto">
            <a:xfrm>
              <a:off x="8394701" y="3698876"/>
              <a:ext cx="8683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2015</a:t>
              </a:r>
              <a:endParaRPr lang="en-GB" altLang="en-US" sz="1799">
                <a:solidFill>
                  <a:prstClr val="black"/>
                </a:solidFill>
              </a:endParaRPr>
            </a:p>
          </p:txBody>
        </p:sp>
        <p:sp>
          <p:nvSpPr>
            <p:cNvPr id="15377" name="TextBox 25"/>
            <p:cNvSpPr txBox="1">
              <a:spLocks noChangeArrowheads="1"/>
            </p:cNvSpPr>
            <p:nvPr/>
          </p:nvSpPr>
          <p:spPr bwMode="auto">
            <a:xfrm>
              <a:off x="4267200" y="5535613"/>
              <a:ext cx="3436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HIE ISOLDE on line 2015</a:t>
              </a:r>
              <a:endParaRPr lang="en-GB" altLang="en-US" sz="1799">
                <a:solidFill>
                  <a:prstClr val="black"/>
                </a:solidFill>
              </a:endParaRPr>
            </a:p>
          </p:txBody>
        </p:sp>
      </p:grpSp>
      <p:grpSp>
        <p:nvGrpSpPr>
          <p:cNvPr id="6" name="Group 5"/>
          <p:cNvGrpSpPr>
            <a:grpSpLocks/>
          </p:cNvGrpSpPr>
          <p:nvPr/>
        </p:nvGrpSpPr>
        <p:grpSpPr bwMode="auto">
          <a:xfrm>
            <a:off x="3121800" y="1791128"/>
            <a:ext cx="1068110" cy="1115722"/>
            <a:chOff x="1597025" y="1790700"/>
            <a:chExt cx="1068388" cy="1116013"/>
          </a:xfrm>
        </p:grpSpPr>
        <p:sp>
          <p:nvSpPr>
            <p:cNvPr id="12" name="Freeform 11"/>
            <p:cNvSpPr/>
            <p:nvPr/>
          </p:nvSpPr>
          <p:spPr>
            <a:xfrm>
              <a:off x="1597025" y="1790700"/>
              <a:ext cx="1068388" cy="1116013"/>
            </a:xfrm>
            <a:custGeom>
              <a:avLst/>
              <a:gdLst>
                <a:gd name="connsiteX0" fmla="*/ 0 w 1069383"/>
                <a:gd name="connsiteY0" fmla="*/ 844658 h 1115878"/>
                <a:gd name="connsiteX1" fmla="*/ 309967 w 1069383"/>
                <a:gd name="connsiteY1" fmla="*/ 0 h 1115878"/>
                <a:gd name="connsiteX2" fmla="*/ 1069383 w 1069383"/>
                <a:gd name="connsiteY2" fmla="*/ 278970 h 1115878"/>
                <a:gd name="connsiteX3" fmla="*/ 767167 w 1069383"/>
                <a:gd name="connsiteY3" fmla="*/ 1115878 h 1115878"/>
                <a:gd name="connsiteX4" fmla="*/ 0 w 1069383"/>
                <a:gd name="connsiteY4" fmla="*/ 844658 h 1115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383" h="1115878">
                  <a:moveTo>
                    <a:pt x="0" y="844658"/>
                  </a:moveTo>
                  <a:lnTo>
                    <a:pt x="309967" y="0"/>
                  </a:lnTo>
                  <a:lnTo>
                    <a:pt x="1069383" y="278970"/>
                  </a:lnTo>
                  <a:lnTo>
                    <a:pt x="767167" y="1115878"/>
                  </a:lnTo>
                  <a:lnTo>
                    <a:pt x="0" y="844658"/>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5372" name="TextBox 27"/>
            <p:cNvSpPr txBox="1">
              <a:spLocks noChangeArrowheads="1"/>
            </p:cNvSpPr>
            <p:nvPr/>
          </p:nvSpPr>
          <p:spPr bwMode="auto">
            <a:xfrm>
              <a:off x="1790700" y="2166938"/>
              <a:ext cx="868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2007</a:t>
              </a:r>
              <a:endParaRPr lang="en-GB" altLang="en-US" sz="1799">
                <a:solidFill>
                  <a:prstClr val="black"/>
                </a:solidFill>
              </a:endParaRPr>
            </a:p>
          </p:txBody>
        </p:sp>
      </p:grpSp>
      <p:sp>
        <p:nvSpPr>
          <p:cNvPr id="5" name="Text Box 4">
            <a:extLst>
              <a:ext uri="{FF2B5EF4-FFF2-40B4-BE49-F238E27FC236}">
                <a16:creationId xmlns:a16="http://schemas.microsoft.com/office/drawing/2014/main" id="{7AB5BBF7-D4DE-4BFC-B264-F781B945D4D2}"/>
              </a:ext>
            </a:extLst>
          </p:cNvPr>
          <p:cNvSpPr txBox="1">
            <a:spLocks noChangeArrowheads="1"/>
          </p:cNvSpPr>
          <p:nvPr/>
        </p:nvSpPr>
        <p:spPr bwMode="auto">
          <a:xfrm>
            <a:off x="3497146" y="56442"/>
            <a:ext cx="5681770" cy="64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126">
              <a:spcBef>
                <a:spcPct val="50000"/>
              </a:spcBef>
            </a:pPr>
            <a:r>
              <a:rPr lang="de-DE" altLang="en-US" sz="3599" b="1" dirty="0">
                <a:solidFill>
                  <a:srgbClr val="0D3A7E"/>
                </a:solidFill>
              </a:rPr>
              <a:t>Isolde </a:t>
            </a:r>
            <a:r>
              <a:rPr lang="de-DE" altLang="en-US" sz="3599" b="1" dirty="0" err="1">
                <a:solidFill>
                  <a:srgbClr val="0D3A7E"/>
                </a:solidFill>
              </a:rPr>
              <a:t>expansion</a:t>
            </a:r>
            <a:r>
              <a:rPr lang="de-DE" altLang="en-US" sz="3599" b="1" dirty="0">
                <a:solidFill>
                  <a:srgbClr val="0D3A7E"/>
                </a:solidFill>
              </a:rPr>
              <a:t> 1992 -</a:t>
            </a:r>
            <a:endParaRPr lang="en-US" altLang="en-US" sz="3599" b="1" dirty="0">
              <a:solidFill>
                <a:srgbClr val="0D3A7E"/>
              </a:solidFill>
            </a:endParaRPr>
          </a:p>
        </p:txBody>
      </p:sp>
      <p:sp>
        <p:nvSpPr>
          <p:cNvPr id="27" name="Slide Number Placeholder 16">
            <a:extLst>
              <a:ext uri="{FF2B5EF4-FFF2-40B4-BE49-F238E27FC236}">
                <a16:creationId xmlns:a16="http://schemas.microsoft.com/office/drawing/2014/main" id="{2A6F2BE9-F974-4A0F-BC8B-8AA900A5ACBF}"/>
              </a:ext>
            </a:extLst>
          </p:cNvPr>
          <p:cNvSpPr>
            <a:spLocks noGrp="1"/>
          </p:cNvSpPr>
          <p:nvPr>
            <p:ph type="sldNum" sz="quarter" idx="12"/>
          </p:nvPr>
        </p:nvSpPr>
        <p:spPr>
          <a:xfrm>
            <a:off x="9447927" y="6479529"/>
            <a:ext cx="2742486" cy="365030"/>
          </a:xfrm>
        </p:spPr>
        <p:txBody>
          <a:bodyPr/>
          <a:lstStyle/>
          <a:p>
            <a:pPr defTabSz="914126"/>
            <a:fld id="{3442088D-E35D-4E90-A989-EDDE0CF3F615}" type="slidenum">
              <a:rPr lang="en-US">
                <a:solidFill>
                  <a:prstClr val="black">
                    <a:tint val="75000"/>
                  </a:prstClr>
                </a:solidFill>
                <a:latin typeface="Calibri" panose="020F0502020204030204"/>
              </a:rPr>
              <a:pPr defTabSz="914126"/>
              <a:t>23</a:t>
            </a:fld>
            <a:endParaRPr lang="en-US" dirty="0">
              <a:solidFill>
                <a:prstClr val="black">
                  <a:tint val="75000"/>
                </a:prstClr>
              </a:solidFill>
              <a:latin typeface="Calibri" panose="020F0502020204030204"/>
            </a:endParaRPr>
          </a:p>
        </p:txBody>
      </p:sp>
      <p:pic>
        <p:nvPicPr>
          <p:cNvPr id="28" name="Picture 2">
            <a:extLst>
              <a:ext uri="{FF2B5EF4-FFF2-40B4-BE49-F238E27FC236}">
                <a16:creationId xmlns:a16="http://schemas.microsoft.com/office/drawing/2014/main" id="{DFAB1E26-8EAB-4323-B5EA-BB8B88DAED1C}"/>
              </a:ext>
            </a:extLst>
          </p:cNvPr>
          <p:cNvPicPr>
            <a:picLocks noChangeAspect="1" noChangeArrowheads="1"/>
          </p:cNvPicPr>
          <p:nvPr/>
        </p:nvPicPr>
        <p:blipFill>
          <a:blip r:embed="rId5" cstate="print"/>
          <a:srcRect/>
          <a:stretch>
            <a:fillRect/>
          </a:stretch>
        </p:blipFill>
        <p:spPr bwMode="auto">
          <a:xfrm>
            <a:off x="9598701" y="178439"/>
            <a:ext cx="2136219" cy="4650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27" indent="-285664">
              <a:defRPr>
                <a:solidFill>
                  <a:schemeClr val="tx1"/>
                </a:solidFill>
                <a:latin typeface="Arial" panose="020B0604020202020204" pitchFamily="34" charset="0"/>
              </a:defRPr>
            </a:lvl2pPr>
            <a:lvl3pPr marL="1142657" indent="-228531">
              <a:defRPr>
                <a:solidFill>
                  <a:schemeClr val="tx1"/>
                </a:solidFill>
                <a:latin typeface="Arial" panose="020B0604020202020204" pitchFamily="34" charset="0"/>
              </a:defRPr>
            </a:lvl3pPr>
            <a:lvl4pPr marL="1599720" indent="-228531">
              <a:defRPr>
                <a:solidFill>
                  <a:schemeClr val="tx1"/>
                </a:solidFill>
                <a:latin typeface="Arial" panose="020B0604020202020204" pitchFamily="34" charset="0"/>
              </a:defRPr>
            </a:lvl4pPr>
            <a:lvl5pPr marL="2056783" indent="-228531">
              <a:defRPr>
                <a:solidFill>
                  <a:schemeClr val="tx1"/>
                </a:solidFill>
                <a:latin typeface="Arial" panose="020B0604020202020204" pitchFamily="34" charset="0"/>
              </a:defRPr>
            </a:lvl5pPr>
            <a:lvl6pPr marL="2513846" indent="-228531" eaLnBrk="0" fontAlgn="base" hangingPunct="0">
              <a:spcBef>
                <a:spcPct val="0"/>
              </a:spcBef>
              <a:spcAft>
                <a:spcPct val="0"/>
              </a:spcAft>
              <a:defRPr>
                <a:solidFill>
                  <a:schemeClr val="tx1"/>
                </a:solidFill>
                <a:latin typeface="Arial" panose="020B0604020202020204" pitchFamily="34" charset="0"/>
              </a:defRPr>
            </a:lvl6pPr>
            <a:lvl7pPr marL="2970908" indent="-228531" eaLnBrk="0" fontAlgn="base" hangingPunct="0">
              <a:spcBef>
                <a:spcPct val="0"/>
              </a:spcBef>
              <a:spcAft>
                <a:spcPct val="0"/>
              </a:spcAft>
              <a:defRPr>
                <a:solidFill>
                  <a:schemeClr val="tx1"/>
                </a:solidFill>
                <a:latin typeface="Arial" panose="020B0604020202020204" pitchFamily="34" charset="0"/>
              </a:defRPr>
            </a:lvl7pPr>
            <a:lvl8pPr marL="3427971" indent="-228531" eaLnBrk="0" fontAlgn="base" hangingPunct="0">
              <a:spcBef>
                <a:spcPct val="0"/>
              </a:spcBef>
              <a:spcAft>
                <a:spcPct val="0"/>
              </a:spcAft>
              <a:defRPr>
                <a:solidFill>
                  <a:schemeClr val="tx1"/>
                </a:solidFill>
                <a:latin typeface="Arial" panose="020B0604020202020204" pitchFamily="34" charset="0"/>
              </a:defRPr>
            </a:lvl8pPr>
            <a:lvl9pPr marL="3885034" indent="-228531" eaLnBrk="0" fontAlgn="base" hangingPunct="0">
              <a:spcBef>
                <a:spcPct val="0"/>
              </a:spcBef>
              <a:spcAft>
                <a:spcPct val="0"/>
              </a:spcAft>
              <a:defRPr>
                <a:solidFill>
                  <a:schemeClr val="tx1"/>
                </a:solidFill>
                <a:latin typeface="Arial" panose="020B0604020202020204" pitchFamily="34" charset="0"/>
              </a:defRPr>
            </a:lvl9pPr>
          </a:lstStyle>
          <a:p>
            <a:pPr defTabSz="914126"/>
            <a:fld id="{C34E0C46-303E-4C7D-A4EC-A462300E78D6}" type="slidenum">
              <a:rPr lang="en-US" altLang="en-US">
                <a:solidFill>
                  <a:prstClr val="white"/>
                </a:solidFill>
              </a:rPr>
              <a:pPr defTabSz="914126"/>
              <a:t>24</a:t>
            </a:fld>
            <a:endParaRPr lang="en-US" altLang="en-US">
              <a:solidFill>
                <a:prstClr val="white"/>
              </a:solidFill>
            </a:endParaRPr>
          </a:p>
        </p:txBody>
      </p:sp>
      <p:pic>
        <p:nvPicPr>
          <p:cNvPr id="1638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4364" y="983302"/>
            <a:ext cx="3883600" cy="513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8" name="Group 7"/>
          <p:cNvGrpSpPr>
            <a:grpSpLocks/>
          </p:cNvGrpSpPr>
          <p:nvPr/>
        </p:nvGrpSpPr>
        <p:grpSpPr bwMode="auto">
          <a:xfrm>
            <a:off x="2323496" y="2960811"/>
            <a:ext cx="2347301" cy="2401262"/>
            <a:chOff x="798163" y="2960176"/>
            <a:chExt cx="2347993" cy="2402238"/>
          </a:xfrm>
        </p:grpSpPr>
        <p:sp>
          <p:nvSpPr>
            <p:cNvPr id="3" name="Freeform 2"/>
            <p:cNvSpPr/>
            <p:nvPr/>
          </p:nvSpPr>
          <p:spPr>
            <a:xfrm>
              <a:off x="798163" y="2960176"/>
              <a:ext cx="2347993" cy="2402238"/>
            </a:xfrm>
            <a:custGeom>
              <a:avLst/>
              <a:gdLst>
                <a:gd name="connsiteX0" fmla="*/ 0 w 2347993"/>
                <a:gd name="connsiteY0" fmla="*/ 1712563 h 2402238"/>
                <a:gd name="connsiteX1" fmla="*/ 216976 w 2347993"/>
                <a:gd name="connsiteY1" fmla="*/ 1255363 h 2402238"/>
                <a:gd name="connsiteX2" fmla="*/ 147234 w 2347993"/>
                <a:gd name="connsiteY2" fmla="*/ 1208868 h 2402238"/>
                <a:gd name="connsiteX3" fmla="*/ 666427 w 2347993"/>
                <a:gd name="connsiteY3" fmla="*/ 0 h 2402238"/>
                <a:gd name="connsiteX4" fmla="*/ 1441342 w 2347993"/>
                <a:gd name="connsiteY4" fmla="*/ 294468 h 2402238"/>
                <a:gd name="connsiteX5" fmla="*/ 1286359 w 2347993"/>
                <a:gd name="connsiteY5" fmla="*/ 883404 h 2402238"/>
                <a:gd name="connsiteX6" fmla="*/ 2347993 w 2347993"/>
                <a:gd name="connsiteY6" fmla="*/ 1526583 h 2402238"/>
                <a:gd name="connsiteX7" fmla="*/ 2278251 w 2347993"/>
                <a:gd name="connsiteY7" fmla="*/ 1875295 h 2402238"/>
                <a:gd name="connsiteX8" fmla="*/ 2347993 w 2347993"/>
                <a:gd name="connsiteY8" fmla="*/ 2007031 h 2402238"/>
                <a:gd name="connsiteX9" fmla="*/ 2231756 w 2347993"/>
                <a:gd name="connsiteY9" fmla="*/ 2402238 h 2402238"/>
                <a:gd name="connsiteX10" fmla="*/ 0 w 2347993"/>
                <a:gd name="connsiteY10" fmla="*/ 1712563 h 240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7993" h="2402238">
                  <a:moveTo>
                    <a:pt x="0" y="1712563"/>
                  </a:moveTo>
                  <a:lnTo>
                    <a:pt x="216976" y="1255363"/>
                  </a:lnTo>
                  <a:lnTo>
                    <a:pt x="147234" y="1208868"/>
                  </a:lnTo>
                  <a:lnTo>
                    <a:pt x="666427" y="0"/>
                  </a:lnTo>
                  <a:lnTo>
                    <a:pt x="1441342" y="294468"/>
                  </a:lnTo>
                  <a:lnTo>
                    <a:pt x="1286359" y="883404"/>
                  </a:lnTo>
                  <a:lnTo>
                    <a:pt x="2347993" y="1526583"/>
                  </a:lnTo>
                  <a:lnTo>
                    <a:pt x="2278251" y="1875295"/>
                  </a:lnTo>
                  <a:lnTo>
                    <a:pt x="2347993" y="2007031"/>
                  </a:lnTo>
                  <a:lnTo>
                    <a:pt x="2231756" y="2402238"/>
                  </a:lnTo>
                  <a:lnTo>
                    <a:pt x="0" y="1712563"/>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6411" name="TextBox 4"/>
            <p:cNvSpPr txBox="1">
              <a:spLocks noChangeArrowheads="1"/>
            </p:cNvSpPr>
            <p:nvPr/>
          </p:nvSpPr>
          <p:spPr bwMode="auto">
            <a:xfrm>
              <a:off x="1323509" y="4037308"/>
              <a:ext cx="8679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1992</a:t>
              </a:r>
              <a:endParaRPr lang="en-GB" altLang="en-US" sz="1799">
                <a:solidFill>
                  <a:prstClr val="black"/>
                </a:solidFill>
              </a:endParaRPr>
            </a:p>
          </p:txBody>
        </p:sp>
      </p:grpSp>
      <p:sp>
        <p:nvSpPr>
          <p:cNvPr id="10" name="Freeform 9"/>
          <p:cNvSpPr/>
          <p:nvPr/>
        </p:nvSpPr>
        <p:spPr>
          <a:xfrm>
            <a:off x="2990072" y="2627523"/>
            <a:ext cx="874484" cy="626899"/>
          </a:xfrm>
          <a:custGeom>
            <a:avLst/>
            <a:gdLst>
              <a:gd name="connsiteX0" fmla="*/ 0 w 875654"/>
              <a:gd name="connsiteY0" fmla="*/ 333213 h 627681"/>
              <a:gd name="connsiteX1" fmla="*/ 131735 w 875654"/>
              <a:gd name="connsiteY1" fmla="*/ 0 h 627681"/>
              <a:gd name="connsiteX2" fmla="*/ 875654 w 875654"/>
              <a:gd name="connsiteY2" fmla="*/ 278969 h 627681"/>
              <a:gd name="connsiteX3" fmla="*/ 774915 w 875654"/>
              <a:gd name="connsiteY3" fmla="*/ 627681 h 627681"/>
              <a:gd name="connsiteX4" fmla="*/ 0 w 875654"/>
              <a:gd name="connsiteY4" fmla="*/ 333213 h 627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5654" h="627681">
                <a:moveTo>
                  <a:pt x="0" y="333213"/>
                </a:moveTo>
                <a:lnTo>
                  <a:pt x="131735" y="0"/>
                </a:lnTo>
                <a:lnTo>
                  <a:pt x="875654" y="278969"/>
                </a:lnTo>
                <a:lnTo>
                  <a:pt x="774915" y="627681"/>
                </a:lnTo>
                <a:lnTo>
                  <a:pt x="0" y="333213"/>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6390" name="TextBox 14"/>
          <p:cNvSpPr txBox="1">
            <a:spLocks noChangeArrowheads="1"/>
          </p:cNvSpPr>
          <p:nvPr/>
        </p:nvSpPr>
        <p:spPr bwMode="auto">
          <a:xfrm>
            <a:off x="3063078" y="2756075"/>
            <a:ext cx="868136" cy="36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1999</a:t>
            </a:r>
            <a:endParaRPr lang="en-GB" altLang="en-US" sz="1799">
              <a:solidFill>
                <a:prstClr val="black"/>
              </a:solidFill>
            </a:endParaRPr>
          </a:p>
        </p:txBody>
      </p:sp>
      <p:sp>
        <p:nvSpPr>
          <p:cNvPr id="4" name="Freeform 3"/>
          <p:cNvSpPr/>
          <p:nvPr/>
        </p:nvSpPr>
        <p:spPr>
          <a:xfrm>
            <a:off x="4507329" y="4439976"/>
            <a:ext cx="706253" cy="1139528"/>
          </a:xfrm>
          <a:custGeom>
            <a:avLst/>
            <a:gdLst>
              <a:gd name="connsiteX0" fmla="*/ 139484 w 705173"/>
              <a:gd name="connsiteY0" fmla="*/ 46495 h 1139126"/>
              <a:gd name="connsiteX1" fmla="*/ 216976 w 705173"/>
              <a:gd name="connsiteY1" fmla="*/ 0 h 1139126"/>
              <a:gd name="connsiteX2" fmla="*/ 596684 w 705173"/>
              <a:gd name="connsiteY2" fmla="*/ 170482 h 1139126"/>
              <a:gd name="connsiteX3" fmla="*/ 573437 w 705173"/>
              <a:gd name="connsiteY3" fmla="*/ 317716 h 1139126"/>
              <a:gd name="connsiteX4" fmla="*/ 705173 w 705173"/>
              <a:gd name="connsiteY4" fmla="*/ 402956 h 1139126"/>
              <a:gd name="connsiteX5" fmla="*/ 441701 w 705173"/>
              <a:gd name="connsiteY5" fmla="*/ 1139126 h 1139126"/>
              <a:gd name="connsiteX6" fmla="*/ 0 w 705173"/>
              <a:gd name="connsiteY6" fmla="*/ 1015139 h 1139126"/>
              <a:gd name="connsiteX7" fmla="*/ 154983 w 705173"/>
              <a:gd name="connsiteY7" fmla="*/ 534692 h 1139126"/>
              <a:gd name="connsiteX8" fmla="*/ 92990 w 705173"/>
              <a:gd name="connsiteY8" fmla="*/ 418455 h 1139126"/>
              <a:gd name="connsiteX9" fmla="*/ 201478 w 705173"/>
              <a:gd name="connsiteY9" fmla="*/ 23248 h 113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5173" h="1139126">
                <a:moveTo>
                  <a:pt x="139484" y="46495"/>
                </a:moveTo>
                <a:lnTo>
                  <a:pt x="216976" y="0"/>
                </a:lnTo>
                <a:lnTo>
                  <a:pt x="596684" y="170482"/>
                </a:lnTo>
                <a:lnTo>
                  <a:pt x="573437" y="317716"/>
                </a:lnTo>
                <a:lnTo>
                  <a:pt x="705173" y="402956"/>
                </a:lnTo>
                <a:lnTo>
                  <a:pt x="441701" y="1139126"/>
                </a:lnTo>
                <a:lnTo>
                  <a:pt x="0" y="1015139"/>
                </a:lnTo>
                <a:lnTo>
                  <a:pt x="154983" y="534692"/>
                </a:lnTo>
                <a:lnTo>
                  <a:pt x="92990" y="418455"/>
                </a:lnTo>
                <a:lnTo>
                  <a:pt x="201478" y="23248"/>
                </a:lnTo>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6392" name="TextBox 15"/>
          <p:cNvSpPr txBox="1">
            <a:spLocks noChangeArrowheads="1"/>
          </p:cNvSpPr>
          <p:nvPr/>
        </p:nvSpPr>
        <p:spPr bwMode="auto">
          <a:xfrm>
            <a:off x="4567636" y="4732001"/>
            <a:ext cx="868136" cy="36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2004</a:t>
            </a:r>
            <a:endParaRPr lang="en-GB" altLang="en-US" sz="1799">
              <a:solidFill>
                <a:prstClr val="black"/>
              </a:solidFill>
            </a:endParaRPr>
          </a:p>
        </p:txBody>
      </p:sp>
      <p:sp>
        <p:nvSpPr>
          <p:cNvPr id="12" name="Freeform 11"/>
          <p:cNvSpPr/>
          <p:nvPr/>
        </p:nvSpPr>
        <p:spPr>
          <a:xfrm>
            <a:off x="3121800" y="1791128"/>
            <a:ext cx="1068110" cy="1115722"/>
          </a:xfrm>
          <a:custGeom>
            <a:avLst/>
            <a:gdLst>
              <a:gd name="connsiteX0" fmla="*/ 0 w 1069383"/>
              <a:gd name="connsiteY0" fmla="*/ 844658 h 1115878"/>
              <a:gd name="connsiteX1" fmla="*/ 309967 w 1069383"/>
              <a:gd name="connsiteY1" fmla="*/ 0 h 1115878"/>
              <a:gd name="connsiteX2" fmla="*/ 1069383 w 1069383"/>
              <a:gd name="connsiteY2" fmla="*/ 278970 h 1115878"/>
              <a:gd name="connsiteX3" fmla="*/ 767167 w 1069383"/>
              <a:gd name="connsiteY3" fmla="*/ 1115878 h 1115878"/>
              <a:gd name="connsiteX4" fmla="*/ 0 w 1069383"/>
              <a:gd name="connsiteY4" fmla="*/ 844658 h 1115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9383" h="1115878">
                <a:moveTo>
                  <a:pt x="0" y="844658"/>
                </a:moveTo>
                <a:lnTo>
                  <a:pt x="309967" y="0"/>
                </a:lnTo>
                <a:lnTo>
                  <a:pt x="1069383" y="278970"/>
                </a:lnTo>
                <a:lnTo>
                  <a:pt x="767167" y="1115878"/>
                </a:lnTo>
                <a:lnTo>
                  <a:pt x="0" y="844658"/>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3" name="Freeform 12"/>
          <p:cNvSpPr/>
          <p:nvPr/>
        </p:nvSpPr>
        <p:spPr>
          <a:xfrm>
            <a:off x="3647128" y="2076805"/>
            <a:ext cx="1031606" cy="1890221"/>
          </a:xfrm>
          <a:custGeom>
            <a:avLst/>
            <a:gdLst>
              <a:gd name="connsiteX0" fmla="*/ 534691 w 1030637"/>
              <a:gd name="connsiteY0" fmla="*/ 0 h 1890793"/>
              <a:gd name="connsiteX1" fmla="*/ 852407 w 1030637"/>
              <a:gd name="connsiteY1" fmla="*/ 139485 h 1890793"/>
              <a:gd name="connsiteX2" fmla="*/ 790413 w 1030637"/>
              <a:gd name="connsiteY2" fmla="*/ 340963 h 1890793"/>
              <a:gd name="connsiteX3" fmla="*/ 1030637 w 1030637"/>
              <a:gd name="connsiteY3" fmla="*/ 410705 h 1890793"/>
              <a:gd name="connsiteX4" fmla="*/ 782664 w 1030637"/>
              <a:gd name="connsiteY4" fmla="*/ 1170122 h 1890793"/>
              <a:gd name="connsiteX5" fmla="*/ 1015139 w 1030637"/>
              <a:gd name="connsiteY5" fmla="*/ 1255363 h 1890793"/>
              <a:gd name="connsiteX6" fmla="*/ 844657 w 1030637"/>
              <a:gd name="connsiteY6" fmla="*/ 1890793 h 1890793"/>
              <a:gd name="connsiteX7" fmla="*/ 0 w 1030637"/>
              <a:gd name="connsiteY7" fmla="*/ 1619573 h 1890793"/>
              <a:gd name="connsiteX8" fmla="*/ 534691 w 1030637"/>
              <a:gd name="connsiteY8" fmla="*/ 0 h 189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637" h="1890793">
                <a:moveTo>
                  <a:pt x="534691" y="0"/>
                </a:moveTo>
                <a:lnTo>
                  <a:pt x="852407" y="139485"/>
                </a:lnTo>
                <a:lnTo>
                  <a:pt x="790413" y="340963"/>
                </a:lnTo>
                <a:lnTo>
                  <a:pt x="1030637" y="410705"/>
                </a:lnTo>
                <a:lnTo>
                  <a:pt x="782664" y="1170122"/>
                </a:lnTo>
                <a:lnTo>
                  <a:pt x="1015139" y="1255363"/>
                </a:lnTo>
                <a:lnTo>
                  <a:pt x="844657" y="1890793"/>
                </a:lnTo>
                <a:lnTo>
                  <a:pt x="0" y="1619573"/>
                </a:lnTo>
                <a:lnTo>
                  <a:pt x="534691" y="0"/>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6395" name="TextBox 21"/>
          <p:cNvSpPr txBox="1">
            <a:spLocks noChangeArrowheads="1"/>
          </p:cNvSpPr>
          <p:nvPr/>
        </p:nvSpPr>
        <p:spPr bwMode="auto">
          <a:xfrm>
            <a:off x="3785204" y="3171892"/>
            <a:ext cx="868137" cy="36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2012</a:t>
            </a:r>
            <a:endParaRPr lang="en-GB" altLang="en-US" sz="1799">
              <a:solidFill>
                <a:prstClr val="black"/>
              </a:solidFill>
            </a:endParaRPr>
          </a:p>
        </p:txBody>
      </p:sp>
      <p:grpSp>
        <p:nvGrpSpPr>
          <p:cNvPr id="2" name="Group 1"/>
          <p:cNvGrpSpPr>
            <a:grpSpLocks/>
          </p:cNvGrpSpPr>
          <p:nvPr/>
        </p:nvGrpSpPr>
        <p:grpSpPr bwMode="auto">
          <a:xfrm>
            <a:off x="2188595" y="970604"/>
            <a:ext cx="8010027" cy="2931348"/>
            <a:chOff x="663575" y="969963"/>
            <a:chExt cx="8012113" cy="2932112"/>
          </a:xfrm>
        </p:grpSpPr>
        <p:sp>
          <p:nvSpPr>
            <p:cNvPr id="6" name="Freeform 5"/>
            <p:cNvSpPr/>
            <p:nvPr/>
          </p:nvSpPr>
          <p:spPr>
            <a:xfrm>
              <a:off x="663575" y="2636838"/>
              <a:ext cx="852488" cy="1265237"/>
            </a:xfrm>
            <a:custGeom>
              <a:avLst/>
              <a:gdLst>
                <a:gd name="connsiteX0" fmla="*/ 853440 w 853440"/>
                <a:gd name="connsiteY0" fmla="*/ 152400 h 1264920"/>
                <a:gd name="connsiteX1" fmla="*/ 441960 w 853440"/>
                <a:gd name="connsiteY1" fmla="*/ 0 h 1264920"/>
                <a:gd name="connsiteX2" fmla="*/ 0 w 853440"/>
                <a:gd name="connsiteY2" fmla="*/ 1120140 h 1264920"/>
                <a:gd name="connsiteX3" fmla="*/ 388620 w 853440"/>
                <a:gd name="connsiteY3" fmla="*/ 1264920 h 1264920"/>
              </a:gdLst>
              <a:ahLst/>
              <a:cxnLst>
                <a:cxn ang="0">
                  <a:pos x="connsiteX0" y="connsiteY0"/>
                </a:cxn>
                <a:cxn ang="0">
                  <a:pos x="connsiteX1" y="connsiteY1"/>
                </a:cxn>
                <a:cxn ang="0">
                  <a:pos x="connsiteX2" y="connsiteY2"/>
                </a:cxn>
                <a:cxn ang="0">
                  <a:pos x="connsiteX3" y="connsiteY3"/>
                </a:cxn>
              </a:cxnLst>
              <a:rect l="l" t="t" r="r" b="b"/>
              <a:pathLst>
                <a:path w="853440" h="1264920">
                  <a:moveTo>
                    <a:pt x="853440" y="152400"/>
                  </a:moveTo>
                  <a:lnTo>
                    <a:pt x="441960" y="0"/>
                  </a:lnTo>
                  <a:lnTo>
                    <a:pt x="0" y="1120140"/>
                  </a:lnTo>
                  <a:lnTo>
                    <a:pt x="388620" y="1264920"/>
                  </a:lnTo>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a:solidFill>
                  <a:prstClr val="white"/>
                </a:solidFill>
                <a:latin typeface="Calibri" panose="020F0502020204030204"/>
              </a:endParaRPr>
            </a:p>
          </p:txBody>
        </p:sp>
        <p:sp>
          <p:nvSpPr>
            <p:cNvPr id="16406" name="TextBox 22"/>
            <p:cNvSpPr txBox="1">
              <a:spLocks noChangeArrowheads="1"/>
            </p:cNvSpPr>
            <p:nvPr/>
          </p:nvSpPr>
          <p:spPr bwMode="auto">
            <a:xfrm>
              <a:off x="750888" y="3005138"/>
              <a:ext cx="868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2014</a:t>
              </a:r>
              <a:endParaRPr lang="en-GB" altLang="en-US" sz="1799">
                <a:solidFill>
                  <a:prstClr val="black"/>
                </a:solidFill>
              </a:endParaRPr>
            </a:p>
          </p:txBody>
        </p:sp>
        <p:pic>
          <p:nvPicPr>
            <p:cNvPr id="16407" name="Picture 2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37088" y="969963"/>
              <a:ext cx="3916362" cy="22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8" name="TextBox 27"/>
            <p:cNvSpPr txBox="1">
              <a:spLocks noChangeArrowheads="1"/>
            </p:cNvSpPr>
            <p:nvPr/>
          </p:nvSpPr>
          <p:spPr bwMode="auto">
            <a:xfrm>
              <a:off x="4637088" y="969963"/>
              <a:ext cx="868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2014</a:t>
              </a:r>
              <a:endParaRPr lang="en-GB" altLang="en-US" sz="1799">
                <a:solidFill>
                  <a:prstClr val="black"/>
                </a:solidFill>
              </a:endParaRPr>
            </a:p>
          </p:txBody>
        </p:sp>
        <p:sp>
          <p:nvSpPr>
            <p:cNvPr id="16409" name="TextBox 30"/>
            <p:cNvSpPr txBox="1">
              <a:spLocks noChangeArrowheads="1"/>
            </p:cNvSpPr>
            <p:nvPr/>
          </p:nvSpPr>
          <p:spPr bwMode="auto">
            <a:xfrm>
              <a:off x="4740275" y="3127375"/>
              <a:ext cx="3935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dirty="0">
                  <a:solidFill>
                    <a:prstClr val="black"/>
                  </a:solidFill>
                </a:rPr>
                <a:t>User and Operations facility building</a:t>
              </a:r>
              <a:endParaRPr lang="en-GB" altLang="en-US" sz="1799" dirty="0">
                <a:solidFill>
                  <a:prstClr val="black"/>
                </a:solidFill>
              </a:endParaRPr>
            </a:p>
          </p:txBody>
        </p:sp>
      </p:grpSp>
      <p:grpSp>
        <p:nvGrpSpPr>
          <p:cNvPr id="18" name="Group 17">
            <a:extLst>
              <a:ext uri="{FF2B5EF4-FFF2-40B4-BE49-F238E27FC236}">
                <a16:creationId xmlns:a16="http://schemas.microsoft.com/office/drawing/2014/main" id="{F78BB3B8-3E6D-4ADD-9E26-54A360C2E58B}"/>
              </a:ext>
            </a:extLst>
          </p:cNvPr>
          <p:cNvGrpSpPr/>
          <p:nvPr/>
        </p:nvGrpSpPr>
        <p:grpSpPr>
          <a:xfrm>
            <a:off x="3467785" y="3661828"/>
            <a:ext cx="5456024" cy="2540006"/>
            <a:chOff x="3467100" y="3661888"/>
            <a:chExt cx="5457445" cy="2540668"/>
          </a:xfrm>
        </p:grpSpPr>
        <p:sp>
          <p:nvSpPr>
            <p:cNvPr id="11" name="Freeform 10"/>
            <p:cNvSpPr/>
            <p:nvPr/>
          </p:nvSpPr>
          <p:spPr bwMode="auto">
            <a:xfrm>
              <a:off x="3467100" y="5051426"/>
              <a:ext cx="1744663" cy="854075"/>
            </a:xfrm>
            <a:custGeom>
              <a:avLst/>
              <a:gdLst>
                <a:gd name="connsiteX0" fmla="*/ 76200 w 1744980"/>
                <a:gd name="connsiteY0" fmla="*/ 0 h 853440"/>
                <a:gd name="connsiteX1" fmla="*/ 0 w 1744980"/>
                <a:gd name="connsiteY1" fmla="*/ 220980 h 853440"/>
                <a:gd name="connsiteX2" fmla="*/ 1615440 w 1744980"/>
                <a:gd name="connsiteY2" fmla="*/ 853440 h 853440"/>
                <a:gd name="connsiteX3" fmla="*/ 1744980 w 1744980"/>
                <a:gd name="connsiteY3" fmla="*/ 449580 h 853440"/>
                <a:gd name="connsiteX4" fmla="*/ 1089660 w 1744980"/>
                <a:gd name="connsiteY4" fmla="*/ 228600 h 853440"/>
                <a:gd name="connsiteX5" fmla="*/ 1082040 w 1744980"/>
                <a:gd name="connsiteY5" fmla="*/ 312420 h 853440"/>
                <a:gd name="connsiteX6" fmla="*/ 76200 w 1744980"/>
                <a:gd name="connsiteY6" fmla="*/ 0 h 85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80" h="853440">
                  <a:moveTo>
                    <a:pt x="76200" y="0"/>
                  </a:moveTo>
                  <a:lnTo>
                    <a:pt x="0" y="220980"/>
                  </a:lnTo>
                  <a:lnTo>
                    <a:pt x="1615440" y="853440"/>
                  </a:lnTo>
                  <a:lnTo>
                    <a:pt x="1744980" y="449580"/>
                  </a:lnTo>
                  <a:lnTo>
                    <a:pt x="1089660" y="228600"/>
                  </a:lnTo>
                  <a:lnTo>
                    <a:pt x="1082040" y="312420"/>
                  </a:lnTo>
                  <a:lnTo>
                    <a:pt x="76200" y="0"/>
                  </a:lnTo>
                  <a:close/>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a:defRPr/>
              </a:pPr>
              <a:endParaRPr lang="en-GB" sz="1799" dirty="0">
                <a:solidFill>
                  <a:prstClr val="white"/>
                </a:solidFill>
                <a:latin typeface="Calibri" panose="020F0502020204030204"/>
              </a:endParaRPr>
            </a:p>
          </p:txBody>
        </p:sp>
        <p:sp>
          <p:nvSpPr>
            <p:cNvPr id="16401" name="TextBox 32"/>
            <p:cNvSpPr txBox="1">
              <a:spLocks noChangeArrowheads="1"/>
            </p:cNvSpPr>
            <p:nvPr/>
          </p:nvSpPr>
          <p:spPr bwMode="auto">
            <a:xfrm>
              <a:off x="4359275" y="5357814"/>
              <a:ext cx="868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dirty="0">
                  <a:solidFill>
                    <a:prstClr val="black"/>
                  </a:solidFill>
                </a:rPr>
                <a:t>2014</a:t>
              </a:r>
              <a:endParaRPr lang="en-GB" altLang="en-US" sz="1799" dirty="0">
                <a:solidFill>
                  <a:prstClr val="black"/>
                </a:solidFill>
              </a:endParaRPr>
            </a:p>
          </p:txBody>
        </p:sp>
        <p:pic>
          <p:nvPicPr>
            <p:cNvPr id="16402" name="Picture 2" descr="http://timeline.web.cern.ch/sites/timeline.web.cern.ch/files/1309217_31-A5-at-72-dp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3178" y="3668714"/>
              <a:ext cx="2717800" cy="194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3" name="TextBox 33"/>
            <p:cNvSpPr txBox="1">
              <a:spLocks noChangeArrowheads="1"/>
            </p:cNvSpPr>
            <p:nvPr/>
          </p:nvSpPr>
          <p:spPr bwMode="auto">
            <a:xfrm>
              <a:off x="6109273" y="5617781"/>
              <a:ext cx="28152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600" dirty="0">
                  <a:solidFill>
                    <a:prstClr val="black"/>
                  </a:solidFill>
                </a:rPr>
                <a:t>Groundbreaking MEDICIS</a:t>
              </a:r>
            </a:p>
            <a:p>
              <a:pPr defTabSz="914126"/>
              <a:r>
                <a:rPr lang="en-US" altLang="en-US" sz="1600" dirty="0">
                  <a:solidFill>
                    <a:prstClr val="black"/>
                  </a:solidFill>
                </a:rPr>
                <a:t>building</a:t>
              </a:r>
              <a:endParaRPr lang="en-GB" altLang="en-US" sz="1600" dirty="0">
                <a:solidFill>
                  <a:prstClr val="black"/>
                </a:solidFill>
              </a:endParaRPr>
            </a:p>
          </p:txBody>
        </p:sp>
        <p:sp>
          <p:nvSpPr>
            <p:cNvPr id="16404" name="TextBox 34"/>
            <p:cNvSpPr txBox="1">
              <a:spLocks noChangeArrowheads="1"/>
            </p:cNvSpPr>
            <p:nvPr/>
          </p:nvSpPr>
          <p:spPr bwMode="auto">
            <a:xfrm>
              <a:off x="6242051" y="3661888"/>
              <a:ext cx="868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dirty="0">
                  <a:solidFill>
                    <a:prstClr val="black"/>
                  </a:solidFill>
                </a:rPr>
                <a:t>2013</a:t>
              </a:r>
              <a:endParaRPr lang="en-GB" altLang="en-US" sz="1799" dirty="0">
                <a:solidFill>
                  <a:prstClr val="black"/>
                </a:solidFill>
              </a:endParaRPr>
            </a:p>
          </p:txBody>
        </p:sp>
      </p:grpSp>
      <p:sp>
        <p:nvSpPr>
          <p:cNvPr id="16399" name="TextBox 35"/>
          <p:cNvSpPr txBox="1">
            <a:spLocks noChangeArrowheads="1"/>
          </p:cNvSpPr>
          <p:nvPr/>
        </p:nvSpPr>
        <p:spPr bwMode="auto">
          <a:xfrm>
            <a:off x="3315427" y="2167269"/>
            <a:ext cx="868137" cy="36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a:solidFill>
                  <a:prstClr val="black"/>
                </a:solidFill>
              </a:rPr>
              <a:t>2007</a:t>
            </a:r>
            <a:endParaRPr lang="en-GB" altLang="en-US" sz="1799">
              <a:solidFill>
                <a:prstClr val="black"/>
              </a:solidFill>
            </a:endParaRPr>
          </a:p>
        </p:txBody>
      </p:sp>
      <p:sp>
        <p:nvSpPr>
          <p:cNvPr id="7" name="Text Box 4">
            <a:extLst>
              <a:ext uri="{FF2B5EF4-FFF2-40B4-BE49-F238E27FC236}">
                <a16:creationId xmlns:a16="http://schemas.microsoft.com/office/drawing/2014/main" id="{A064DEC0-B51A-4E03-BCD9-882327447EDE}"/>
              </a:ext>
            </a:extLst>
          </p:cNvPr>
          <p:cNvSpPr txBox="1">
            <a:spLocks noChangeArrowheads="1"/>
          </p:cNvSpPr>
          <p:nvPr/>
        </p:nvSpPr>
        <p:spPr bwMode="auto">
          <a:xfrm>
            <a:off x="3497146" y="56442"/>
            <a:ext cx="5681770" cy="64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914126">
              <a:spcBef>
                <a:spcPct val="50000"/>
              </a:spcBef>
            </a:pPr>
            <a:r>
              <a:rPr lang="de-DE" altLang="en-US" sz="3599" b="1" dirty="0">
                <a:solidFill>
                  <a:srgbClr val="0D3A7E"/>
                </a:solidFill>
              </a:rPr>
              <a:t>Isolde </a:t>
            </a:r>
            <a:r>
              <a:rPr lang="de-DE" altLang="en-US" sz="3599" b="1" dirty="0" err="1">
                <a:solidFill>
                  <a:srgbClr val="0D3A7E"/>
                </a:solidFill>
              </a:rPr>
              <a:t>expansion</a:t>
            </a:r>
            <a:r>
              <a:rPr lang="de-DE" altLang="en-US" sz="3599" b="1" dirty="0">
                <a:solidFill>
                  <a:srgbClr val="0D3A7E"/>
                </a:solidFill>
              </a:rPr>
              <a:t> 1992 -</a:t>
            </a:r>
            <a:endParaRPr lang="en-US" altLang="en-US" sz="3599" b="1" dirty="0">
              <a:solidFill>
                <a:srgbClr val="0D3A7E"/>
              </a:solidFill>
            </a:endParaRPr>
          </a:p>
        </p:txBody>
      </p:sp>
      <p:grpSp>
        <p:nvGrpSpPr>
          <p:cNvPr id="19" name="Group 18">
            <a:extLst>
              <a:ext uri="{FF2B5EF4-FFF2-40B4-BE49-F238E27FC236}">
                <a16:creationId xmlns:a16="http://schemas.microsoft.com/office/drawing/2014/main" id="{7948C158-37CE-4013-AD36-80AC00FA229C}"/>
              </a:ext>
            </a:extLst>
          </p:cNvPr>
          <p:cNvGrpSpPr/>
          <p:nvPr/>
        </p:nvGrpSpPr>
        <p:grpSpPr>
          <a:xfrm>
            <a:off x="5031066" y="3668652"/>
            <a:ext cx="6938076" cy="2674698"/>
            <a:chOff x="5030788" y="3668714"/>
            <a:chExt cx="6939883" cy="2675395"/>
          </a:xfrm>
        </p:grpSpPr>
        <p:sp>
          <p:nvSpPr>
            <p:cNvPr id="9" name="Freeform: Shape 8">
              <a:extLst>
                <a:ext uri="{FF2B5EF4-FFF2-40B4-BE49-F238E27FC236}">
                  <a16:creationId xmlns:a16="http://schemas.microsoft.com/office/drawing/2014/main" id="{853CD702-B722-4E50-844F-B056A4169840}"/>
                </a:ext>
              </a:extLst>
            </p:cNvPr>
            <p:cNvSpPr/>
            <p:nvPr/>
          </p:nvSpPr>
          <p:spPr>
            <a:xfrm rot="164786">
              <a:off x="5034986" y="4849792"/>
              <a:ext cx="347241" cy="659757"/>
            </a:xfrm>
            <a:custGeom>
              <a:avLst/>
              <a:gdLst>
                <a:gd name="connsiteX0" fmla="*/ 0 w 347241"/>
                <a:gd name="connsiteY0" fmla="*/ 590309 h 659757"/>
                <a:gd name="connsiteX1" fmla="*/ 179408 w 347241"/>
                <a:gd name="connsiteY1" fmla="*/ 659757 h 659757"/>
                <a:gd name="connsiteX2" fmla="*/ 347241 w 347241"/>
                <a:gd name="connsiteY2" fmla="*/ 52086 h 659757"/>
                <a:gd name="connsiteX3" fmla="*/ 173621 w 347241"/>
                <a:gd name="connsiteY3" fmla="*/ 0 h 659757"/>
              </a:gdLst>
              <a:ahLst/>
              <a:cxnLst>
                <a:cxn ang="0">
                  <a:pos x="connsiteX0" y="connsiteY0"/>
                </a:cxn>
                <a:cxn ang="0">
                  <a:pos x="connsiteX1" y="connsiteY1"/>
                </a:cxn>
                <a:cxn ang="0">
                  <a:pos x="connsiteX2" y="connsiteY2"/>
                </a:cxn>
                <a:cxn ang="0">
                  <a:pos x="connsiteX3" y="connsiteY3"/>
                </a:cxn>
              </a:cxnLst>
              <a:rect l="l" t="t" r="r" b="b"/>
              <a:pathLst>
                <a:path w="347241" h="659757">
                  <a:moveTo>
                    <a:pt x="0" y="590309"/>
                  </a:moveTo>
                  <a:lnTo>
                    <a:pt x="179408" y="659757"/>
                  </a:lnTo>
                  <a:lnTo>
                    <a:pt x="347241" y="52086"/>
                  </a:lnTo>
                  <a:lnTo>
                    <a:pt x="173621" y="0"/>
                  </a:lnTo>
                </a:path>
              </a:pathLst>
            </a:custGeom>
            <a:solidFill>
              <a:srgbClr val="E2BCC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prstClr val="white"/>
                </a:solidFill>
                <a:latin typeface="Calibri" panose="020F0502020204030204"/>
              </a:endParaRPr>
            </a:p>
          </p:txBody>
        </p:sp>
        <p:sp>
          <p:nvSpPr>
            <p:cNvPr id="14" name="TextBox 13">
              <a:extLst>
                <a:ext uri="{FF2B5EF4-FFF2-40B4-BE49-F238E27FC236}">
                  <a16:creationId xmlns:a16="http://schemas.microsoft.com/office/drawing/2014/main" id="{BAFBC312-F4A2-4C33-9409-048998731FC9}"/>
                </a:ext>
              </a:extLst>
            </p:cNvPr>
            <p:cNvSpPr txBox="1"/>
            <p:nvPr/>
          </p:nvSpPr>
          <p:spPr>
            <a:xfrm>
              <a:off x="5030788" y="4995004"/>
              <a:ext cx="1152525" cy="369332"/>
            </a:xfrm>
            <a:prstGeom prst="rect">
              <a:avLst/>
            </a:prstGeom>
            <a:noFill/>
          </p:spPr>
          <p:txBody>
            <a:bodyPr wrap="square" rtlCol="0">
              <a:spAutoFit/>
            </a:bodyPr>
            <a:lstStyle/>
            <a:p>
              <a:pPr defTabSz="914126"/>
              <a:r>
                <a:rPr lang="en-US" sz="1799" dirty="0">
                  <a:solidFill>
                    <a:prstClr val="black"/>
                  </a:solidFill>
                  <a:latin typeface="Calibri" panose="020F0502020204030204"/>
                </a:rPr>
                <a:t>2020</a:t>
              </a:r>
              <a:endParaRPr lang="en-GB" sz="1799" dirty="0">
                <a:solidFill>
                  <a:prstClr val="black"/>
                </a:solidFill>
                <a:latin typeface="Calibri" panose="020F0502020204030204"/>
              </a:endParaRPr>
            </a:p>
          </p:txBody>
        </p:sp>
        <p:pic>
          <p:nvPicPr>
            <p:cNvPr id="15" name="Picture 14">
              <a:extLst>
                <a:ext uri="{FF2B5EF4-FFF2-40B4-BE49-F238E27FC236}">
                  <a16:creationId xmlns:a16="http://schemas.microsoft.com/office/drawing/2014/main" id="{4AECAA5F-5DA6-41D6-A610-39996952F5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004" t="789" b="-1"/>
            <a:stretch/>
          </p:blipFill>
          <p:spPr>
            <a:xfrm>
              <a:off x="9179719" y="3668714"/>
              <a:ext cx="2717800" cy="2351572"/>
            </a:xfrm>
            <a:prstGeom prst="rect">
              <a:avLst/>
            </a:prstGeom>
          </p:spPr>
        </p:pic>
        <p:sp>
          <p:nvSpPr>
            <p:cNvPr id="16" name="TextBox 33">
              <a:extLst>
                <a:ext uri="{FF2B5EF4-FFF2-40B4-BE49-F238E27FC236}">
                  <a16:creationId xmlns:a16="http://schemas.microsoft.com/office/drawing/2014/main" id="{86F790E8-AE26-46C0-9911-8542C9C42423}"/>
                </a:ext>
              </a:extLst>
            </p:cNvPr>
            <p:cNvSpPr txBox="1">
              <a:spLocks noChangeArrowheads="1"/>
            </p:cNvSpPr>
            <p:nvPr/>
          </p:nvSpPr>
          <p:spPr bwMode="auto">
            <a:xfrm>
              <a:off x="9155399" y="6005555"/>
              <a:ext cx="28152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600" dirty="0">
                  <a:solidFill>
                    <a:prstClr val="black"/>
                  </a:solidFill>
                </a:rPr>
                <a:t>NANO-lab building</a:t>
              </a:r>
            </a:p>
          </p:txBody>
        </p:sp>
        <p:sp>
          <p:nvSpPr>
            <p:cNvPr id="17" name="TextBox 34">
              <a:extLst>
                <a:ext uri="{FF2B5EF4-FFF2-40B4-BE49-F238E27FC236}">
                  <a16:creationId xmlns:a16="http://schemas.microsoft.com/office/drawing/2014/main" id="{DE84F65F-9431-4277-96A0-7B16E0B9BA23}"/>
                </a:ext>
              </a:extLst>
            </p:cNvPr>
            <p:cNvSpPr txBox="1">
              <a:spLocks noChangeArrowheads="1"/>
            </p:cNvSpPr>
            <p:nvPr/>
          </p:nvSpPr>
          <p:spPr bwMode="auto">
            <a:xfrm>
              <a:off x="9209088" y="3680428"/>
              <a:ext cx="868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914126"/>
              <a:r>
                <a:rPr lang="en-US" altLang="en-US" sz="1799" dirty="0">
                  <a:solidFill>
                    <a:prstClr val="black"/>
                  </a:solidFill>
                </a:rPr>
                <a:t>2020</a:t>
              </a:r>
              <a:endParaRPr lang="en-GB" altLang="en-US" sz="1799" dirty="0">
                <a:solidFill>
                  <a:prstClr val="black"/>
                </a:solidFill>
              </a:endParaRPr>
            </a:p>
          </p:txBody>
        </p:sp>
      </p:grpSp>
      <p:sp>
        <p:nvSpPr>
          <p:cNvPr id="36" name="Slide Number Placeholder 16">
            <a:extLst>
              <a:ext uri="{FF2B5EF4-FFF2-40B4-BE49-F238E27FC236}">
                <a16:creationId xmlns:a16="http://schemas.microsoft.com/office/drawing/2014/main" id="{E4561FB3-2FF6-4EDF-B7AA-BA09021D8013}"/>
              </a:ext>
            </a:extLst>
          </p:cNvPr>
          <p:cNvSpPr>
            <a:spLocks noGrp="1"/>
          </p:cNvSpPr>
          <p:nvPr>
            <p:ph type="sldNum" sz="quarter" idx="12"/>
          </p:nvPr>
        </p:nvSpPr>
        <p:spPr>
          <a:xfrm>
            <a:off x="9447927" y="6479529"/>
            <a:ext cx="2742486" cy="365030"/>
          </a:xfrm>
        </p:spPr>
        <p:txBody>
          <a:bodyPr/>
          <a:lstStyle/>
          <a:p>
            <a:pPr defTabSz="914126"/>
            <a:fld id="{3442088D-E35D-4E90-A989-EDDE0CF3F615}" type="slidenum">
              <a:rPr lang="en-US">
                <a:solidFill>
                  <a:prstClr val="black">
                    <a:tint val="75000"/>
                  </a:prstClr>
                </a:solidFill>
                <a:latin typeface="Calibri" panose="020F0502020204030204"/>
              </a:rPr>
              <a:pPr defTabSz="914126"/>
              <a:t>24</a:t>
            </a:fld>
            <a:endParaRPr lang="en-US" dirty="0">
              <a:solidFill>
                <a:prstClr val="black">
                  <a:tint val="75000"/>
                </a:prstClr>
              </a:solidFill>
              <a:latin typeface="Calibri" panose="020F0502020204030204"/>
            </a:endParaRPr>
          </a:p>
        </p:txBody>
      </p:sp>
      <p:pic>
        <p:nvPicPr>
          <p:cNvPr id="37" name="Picture 2">
            <a:extLst>
              <a:ext uri="{FF2B5EF4-FFF2-40B4-BE49-F238E27FC236}">
                <a16:creationId xmlns:a16="http://schemas.microsoft.com/office/drawing/2014/main" id="{88F14777-0908-4628-B711-3924BA8CACCA}"/>
              </a:ext>
            </a:extLst>
          </p:cNvPr>
          <p:cNvPicPr>
            <a:picLocks noChangeAspect="1" noChangeArrowheads="1"/>
          </p:cNvPicPr>
          <p:nvPr/>
        </p:nvPicPr>
        <p:blipFill>
          <a:blip r:embed="rId6" cstate="print"/>
          <a:srcRect/>
          <a:stretch>
            <a:fillRect/>
          </a:stretch>
        </p:blipFill>
        <p:spPr bwMode="auto">
          <a:xfrm>
            <a:off x="9598701" y="178439"/>
            <a:ext cx="2136219" cy="4650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Online Media 41" descr="iso-t.m4v">
            <a:hlinkClick r:id="" action="ppaction://media"/>
            <a:extLst>
              <a:ext uri="{FF2B5EF4-FFF2-40B4-BE49-F238E27FC236}">
                <a16:creationId xmlns:a16="http://schemas.microsoft.com/office/drawing/2014/main" id="{8C303EC3-2021-484E-81A9-E5911A131AF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1344" y="1387157"/>
            <a:ext cx="2681996" cy="1568688"/>
          </a:xfrm>
          <a:prstGeom prst="rect">
            <a:avLst/>
          </a:prstGeom>
        </p:spPr>
      </p:pic>
      <p:pic>
        <p:nvPicPr>
          <p:cNvPr id="44" name="Picture 43">
            <a:extLst>
              <a:ext uri="{FF2B5EF4-FFF2-40B4-BE49-F238E27FC236}">
                <a16:creationId xmlns:a16="http://schemas.microsoft.com/office/drawing/2014/main" id="{63879640-835B-C041-88CC-0C989053A5E6}"/>
              </a:ext>
            </a:extLst>
          </p:cNvPr>
          <p:cNvPicPr>
            <a:picLocks noChangeAspect="1"/>
          </p:cNvPicPr>
          <p:nvPr/>
        </p:nvPicPr>
        <p:blipFill rotWithShape="1">
          <a:blip r:embed="rId6"/>
          <a:srcRect b="6735"/>
          <a:stretch/>
        </p:blipFill>
        <p:spPr>
          <a:xfrm>
            <a:off x="427482" y="3704703"/>
            <a:ext cx="2258124" cy="2494612"/>
          </a:xfrm>
          <a:prstGeom prst="rect">
            <a:avLst/>
          </a:prstGeom>
        </p:spPr>
      </p:pic>
      <p:sp>
        <p:nvSpPr>
          <p:cNvPr id="45" name="TextBox 44">
            <a:extLst>
              <a:ext uri="{FF2B5EF4-FFF2-40B4-BE49-F238E27FC236}">
                <a16:creationId xmlns:a16="http://schemas.microsoft.com/office/drawing/2014/main" id="{3C8A505B-40D9-6F44-9CB3-C8CAF29F0475}"/>
              </a:ext>
            </a:extLst>
          </p:cNvPr>
          <p:cNvSpPr txBox="1"/>
          <p:nvPr/>
        </p:nvSpPr>
        <p:spPr>
          <a:xfrm>
            <a:off x="912371" y="1060203"/>
            <a:ext cx="941103" cy="369236"/>
          </a:xfrm>
          <a:prstGeom prst="rect">
            <a:avLst/>
          </a:prstGeom>
          <a:noFill/>
        </p:spPr>
        <p:txBody>
          <a:bodyPr wrap="none" rtlCol="0">
            <a:spAutoFit/>
          </a:bodyPr>
          <a:lstStyle/>
          <a:p>
            <a:pPr defTabSz="914126"/>
            <a:r>
              <a:rPr lang="de-DE" sz="1799" dirty="0">
                <a:solidFill>
                  <a:srgbClr val="595959"/>
                </a:solidFill>
                <a:latin typeface="Arial"/>
              </a:rPr>
              <a:t>Targets</a:t>
            </a:r>
          </a:p>
        </p:txBody>
      </p:sp>
      <p:sp>
        <p:nvSpPr>
          <p:cNvPr id="46" name="TextBox 45">
            <a:extLst>
              <a:ext uri="{FF2B5EF4-FFF2-40B4-BE49-F238E27FC236}">
                <a16:creationId xmlns:a16="http://schemas.microsoft.com/office/drawing/2014/main" id="{0D2C4F2A-F332-4E49-9677-F647A08D3C87}"/>
              </a:ext>
            </a:extLst>
          </p:cNvPr>
          <p:cNvSpPr txBox="1"/>
          <p:nvPr/>
        </p:nvSpPr>
        <p:spPr>
          <a:xfrm>
            <a:off x="700628" y="3362274"/>
            <a:ext cx="1300017" cy="369236"/>
          </a:xfrm>
          <a:prstGeom prst="rect">
            <a:avLst/>
          </a:prstGeom>
          <a:noFill/>
        </p:spPr>
        <p:txBody>
          <a:bodyPr wrap="none" rtlCol="0">
            <a:spAutoFit/>
          </a:bodyPr>
          <a:lstStyle/>
          <a:p>
            <a:pPr defTabSz="914126"/>
            <a:r>
              <a:rPr lang="de-DE" sz="1799" dirty="0">
                <a:solidFill>
                  <a:srgbClr val="595959"/>
                </a:solidFill>
                <a:latin typeface="Arial"/>
              </a:rPr>
              <a:t>Front-</a:t>
            </a:r>
            <a:r>
              <a:rPr lang="de-DE" sz="1799" dirty="0" err="1">
                <a:solidFill>
                  <a:srgbClr val="595959"/>
                </a:solidFill>
                <a:latin typeface="Arial"/>
              </a:rPr>
              <a:t>ends</a:t>
            </a:r>
            <a:endParaRPr lang="de-DE" sz="1799" dirty="0">
              <a:solidFill>
                <a:srgbClr val="595959"/>
              </a:solidFill>
              <a:latin typeface="Arial"/>
            </a:endParaRPr>
          </a:p>
        </p:txBody>
      </p:sp>
      <p:sp>
        <p:nvSpPr>
          <p:cNvPr id="48" name="Titel 1">
            <a:extLst>
              <a:ext uri="{FF2B5EF4-FFF2-40B4-BE49-F238E27FC236}">
                <a16:creationId xmlns:a16="http://schemas.microsoft.com/office/drawing/2014/main" id="{B32DC173-16AF-5940-8EE2-F5A4311C9E97}"/>
              </a:ext>
            </a:extLst>
          </p:cNvPr>
          <p:cNvSpPr txBox="1">
            <a:spLocks/>
          </p:cNvSpPr>
          <p:nvPr/>
        </p:nvSpPr>
        <p:spPr>
          <a:xfrm>
            <a:off x="191344" y="228628"/>
            <a:ext cx="11556000" cy="752101"/>
          </a:xfrm>
          <a:prstGeom prst="rect">
            <a:avLst/>
          </a:prstGeom>
        </p:spPr>
        <p:txBody>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r>
              <a:rPr lang="da-DK" b="0" kern="0" cap="none" dirty="0">
                <a:solidFill>
                  <a:srgbClr val="595959"/>
                </a:solidFill>
                <a:latin typeface="AU Passata Light" panose="020B0303030902030804" pitchFamily="34" charset="77"/>
              </a:rPr>
              <a:t>ISOLDE @ CERN</a:t>
            </a:r>
          </a:p>
        </p:txBody>
      </p:sp>
      <p:pic>
        <p:nvPicPr>
          <p:cNvPr id="49" name="Picture 2">
            <a:extLst>
              <a:ext uri="{FF2B5EF4-FFF2-40B4-BE49-F238E27FC236}">
                <a16:creationId xmlns:a16="http://schemas.microsoft.com/office/drawing/2014/main" id="{3DBC3928-86C5-8149-A355-DA9392672AD9}"/>
              </a:ext>
            </a:extLst>
          </p:cNvPr>
          <p:cNvPicPr>
            <a:picLocks noChangeAspect="1" noChangeArrowheads="1"/>
          </p:cNvPicPr>
          <p:nvPr/>
        </p:nvPicPr>
        <p:blipFill>
          <a:blip r:embed="rId7" cstate="print"/>
          <a:srcRect/>
          <a:stretch>
            <a:fillRect/>
          </a:stretch>
        </p:blipFill>
        <p:spPr bwMode="auto">
          <a:xfrm>
            <a:off x="9598701" y="178439"/>
            <a:ext cx="2136219" cy="465016"/>
          </a:xfrm>
          <a:prstGeom prst="rect">
            <a:avLst/>
          </a:prstGeom>
          <a:noFill/>
          <a:ln w="9525">
            <a:noFill/>
            <a:miter lim="800000"/>
            <a:headEnd/>
            <a:tailEnd/>
          </a:ln>
        </p:spPr>
      </p:pic>
      <p:pic>
        <p:nvPicPr>
          <p:cNvPr id="50" name="Picture 4">
            <a:extLst>
              <a:ext uri="{FF2B5EF4-FFF2-40B4-BE49-F238E27FC236}">
                <a16:creationId xmlns:a16="http://schemas.microsoft.com/office/drawing/2014/main" id="{48271AD8-D113-434F-B4D0-A6D9DE4C362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829" t="-124" r="13731" b="8089"/>
          <a:stretch/>
        </p:blipFill>
        <p:spPr bwMode="auto">
          <a:xfrm>
            <a:off x="2906938" y="937563"/>
            <a:ext cx="9064460" cy="5713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5">
            <a:extLst>
              <a:ext uri="{FF2B5EF4-FFF2-40B4-BE49-F238E27FC236}">
                <a16:creationId xmlns:a16="http://schemas.microsoft.com/office/drawing/2014/main" id="{84E81213-35B5-D24B-B8B0-B95D63A9763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71815" y="1102481"/>
            <a:ext cx="5027693" cy="2463824"/>
          </a:xfrm>
          <a:prstGeom prst="rect">
            <a:avLst/>
          </a:prstGeom>
          <a:solidFill>
            <a:schemeClr val="bg1"/>
          </a:solidFill>
          <a:ln>
            <a:noFill/>
          </a:ln>
          <a:effectLst/>
        </p:spPr>
      </p:pic>
    </p:spTree>
    <p:extLst>
      <p:ext uri="{BB962C8B-B14F-4D97-AF65-F5344CB8AC3E}">
        <p14:creationId xmlns:p14="http://schemas.microsoft.com/office/powerpoint/2010/main" val="18756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95"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3"/>
                                        </p:tgtEl>
                                      </p:cBhvr>
                                    </p:cmd>
                                  </p:childTnLst>
                                </p:cTn>
                              </p:par>
                            </p:childTnLst>
                          </p:cTn>
                        </p:par>
                      </p:childTnLst>
                    </p:cTn>
                  </p:par>
                </p:childTnLst>
              </p:cTn>
              <p:nextCondLst>
                <p:cond evt="onClick" delay="0">
                  <p:tgtEl>
                    <p:spTgt spid="43"/>
                  </p:tgtEl>
                </p:cond>
              </p:nextCondLst>
            </p:seq>
            <p:video>
              <p:cMediaNode vol="80000">
                <p:cTn id="16" repeatCount="indefinite" fill="hold" display="0">
                  <p:stCondLst>
                    <p:cond delay="indefinite"/>
                  </p:stCondLst>
                </p:cTn>
                <p:tgtEl>
                  <p:spTgt spid="4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20C75D-F90F-CD43-A4F3-0361C9177CA3}"/>
              </a:ext>
            </a:extLst>
          </p:cNvPr>
          <p:cNvSpPr>
            <a:spLocks noGrp="1"/>
          </p:cNvSpPr>
          <p:nvPr>
            <p:ph type="ctrTitle"/>
          </p:nvPr>
        </p:nvSpPr>
        <p:spPr>
          <a:xfrm>
            <a:off x="983433" y="1520316"/>
            <a:ext cx="9543307" cy="1779553"/>
          </a:xfrm>
        </p:spPr>
        <p:txBody>
          <a:bodyPr/>
          <a:lstStyle/>
          <a:p>
            <a:r>
              <a:rPr lang="da-DK" sz="4800" cap="none" dirty="0">
                <a:latin typeface="AU Passata" panose="020B0503030502030804" pitchFamily="34" charset="77"/>
              </a:rPr>
              <a:t>Research</a:t>
            </a:r>
            <a:br>
              <a:rPr lang="da-DK" sz="4800" b="0" cap="none" dirty="0">
                <a:latin typeface="AU Passata Light" panose="020B0303030902030804" pitchFamily="34" charset="77"/>
              </a:rPr>
            </a:br>
            <a:r>
              <a:rPr lang="da-DK" sz="4800" b="0" cap="none" dirty="0">
                <a:latin typeface="AU Passata Light" panose="020B0303030902030804" pitchFamily="34" charset="77"/>
              </a:rPr>
              <a:t>At ISOLDE</a:t>
            </a:r>
            <a:endParaRPr lang="da-DK" sz="4800" cap="none" dirty="0">
              <a:latin typeface="AU Passata" panose="020B0503030502030804" pitchFamily="34" charset="77"/>
            </a:endParaRPr>
          </a:p>
        </p:txBody>
      </p:sp>
      <p:sp>
        <p:nvSpPr>
          <p:cNvPr id="3" name="Pladsholder til tekst 2">
            <a:extLst>
              <a:ext uri="{FF2B5EF4-FFF2-40B4-BE49-F238E27FC236}">
                <a16:creationId xmlns:a16="http://schemas.microsoft.com/office/drawing/2014/main" id="{B3436775-93D4-9D4A-905B-6BD6BD909BF0}"/>
              </a:ext>
            </a:extLst>
          </p:cNvPr>
          <p:cNvSpPr>
            <a:spLocks noGrp="1"/>
          </p:cNvSpPr>
          <p:nvPr>
            <p:ph type="body" sz="quarter" idx="4294967295"/>
          </p:nvPr>
        </p:nvSpPr>
        <p:spPr>
          <a:xfrm>
            <a:off x="987426" y="3715432"/>
            <a:ext cx="9069014" cy="1746085"/>
          </a:xfrm>
          <a:prstGeom prst="rect">
            <a:avLst/>
          </a:prstGeom>
        </p:spPr>
        <p:txBody>
          <a:bodyPr/>
          <a:lstStyle/>
          <a:p>
            <a:pPr fontAlgn="auto">
              <a:lnSpc>
                <a:spcPct val="100000"/>
              </a:lnSpc>
              <a:spcBef>
                <a:spcPts val="0"/>
              </a:spcBef>
              <a:spcAft>
                <a:spcPts val="0"/>
              </a:spcAft>
              <a:buClrTx/>
              <a:buSzTx/>
              <a:defRPr/>
            </a:pPr>
            <a:r>
              <a:rPr lang="en-GB" sz="2800" dirty="0">
                <a:solidFill>
                  <a:schemeClr val="bg1"/>
                </a:solidFill>
              </a:rPr>
              <a:t>With Danish Involvement </a:t>
            </a:r>
          </a:p>
        </p:txBody>
      </p:sp>
      <p:sp>
        <p:nvSpPr>
          <p:cNvPr id="4" name="Pladsholder til dato 3">
            <a:extLst>
              <a:ext uri="{FF2B5EF4-FFF2-40B4-BE49-F238E27FC236}">
                <a16:creationId xmlns:a16="http://schemas.microsoft.com/office/drawing/2014/main" id="{57E1CEB8-8F33-374D-9B48-179571DE1ADE}"/>
              </a:ext>
            </a:extLst>
          </p:cNvPr>
          <p:cNvSpPr>
            <a:spLocks noGrp="1"/>
          </p:cNvSpPr>
          <p:nvPr>
            <p:ph type="dt" sz="half" idx="12"/>
          </p:nvPr>
        </p:nvSpPr>
        <p:spPr/>
        <p:txBody>
          <a:bodyPr/>
          <a:lstStyle/>
          <a:p>
            <a:pPr fontAlgn="base">
              <a:lnSpc>
                <a:spcPts val="4799"/>
              </a:lnSpc>
              <a:spcBef>
                <a:spcPct val="0"/>
              </a:spcBef>
              <a:spcAft>
                <a:spcPct val="0"/>
              </a:spcAft>
            </a:pPr>
            <a:fld id="{3CC2D07E-5CDF-6B4A-AED9-AC4ACE8A7721}" type="datetime1">
              <a:rPr lang="da-DK">
                <a:latin typeface="AU Passata" pitchFamily="34" charset="0"/>
              </a:rPr>
              <a:pPr fontAlgn="base">
                <a:lnSpc>
                  <a:spcPts val="4799"/>
                </a:lnSpc>
                <a:spcBef>
                  <a:spcPct val="0"/>
                </a:spcBef>
                <a:spcAft>
                  <a:spcPct val="0"/>
                </a:spcAft>
              </a:pPr>
              <a:t>25.06.2026</a:t>
            </a:fld>
            <a:r>
              <a:rPr lang="da-DK">
                <a:latin typeface="AU Passata" pitchFamily="34" charset="0"/>
              </a:rPr>
              <a:t>03-09-2019</a:t>
            </a:r>
            <a:endParaRPr lang="da-DK" dirty="0">
              <a:latin typeface="AU Passata" pitchFamily="34" charset="0"/>
            </a:endParaRPr>
          </a:p>
        </p:txBody>
      </p:sp>
      <p:sp>
        <p:nvSpPr>
          <p:cNvPr id="6" name="TextBox 5">
            <a:extLst>
              <a:ext uri="{FF2B5EF4-FFF2-40B4-BE49-F238E27FC236}">
                <a16:creationId xmlns:a16="http://schemas.microsoft.com/office/drawing/2014/main" id="{3E96C1DC-E959-B84A-92FB-C1AAE3B58F3B}"/>
              </a:ext>
            </a:extLst>
          </p:cNvPr>
          <p:cNvSpPr txBox="1"/>
          <p:nvPr/>
        </p:nvSpPr>
        <p:spPr>
          <a:xfrm>
            <a:off x="1428367" y="3075057"/>
            <a:ext cx="7173310" cy="707886"/>
          </a:xfrm>
          <a:prstGeom prst="rect">
            <a:avLst/>
          </a:prstGeom>
          <a:noFill/>
        </p:spPr>
        <p:txBody>
          <a:bodyPr wrap="square">
            <a:spAutoFit/>
          </a:bodyPr>
          <a:lstStyle/>
          <a:p>
            <a:pPr fontAlgn="base">
              <a:lnSpc>
                <a:spcPts val="4799"/>
              </a:lnSpc>
              <a:spcBef>
                <a:spcPct val="0"/>
              </a:spcBef>
              <a:spcAft>
                <a:spcPct val="0"/>
              </a:spcAft>
            </a:pPr>
            <a:r>
              <a:rPr lang="en-US" sz="4799" dirty="0">
                <a:solidFill>
                  <a:srgbClr val="000000"/>
                </a:solidFill>
                <a:latin typeface="AU Passata" pitchFamily="34" charset="0"/>
              </a:rPr>
              <a:t> </a:t>
            </a:r>
          </a:p>
        </p:txBody>
      </p:sp>
    </p:spTree>
    <p:extLst>
      <p:ext uri="{BB962C8B-B14F-4D97-AF65-F5344CB8AC3E}">
        <p14:creationId xmlns:p14="http://schemas.microsoft.com/office/powerpoint/2010/main" val="2001321257"/>
      </p:ext>
    </p:extLst>
  </p:cSld>
  <p:clrMapOvr>
    <a:masterClrMapping/>
  </p:clrMapOvr>
  <mc:AlternateContent xmlns:mc="http://schemas.openxmlformats.org/markup-compatibility/2006" xmlns:p14="http://schemas.microsoft.com/office/powerpoint/2010/main">
    <mc:Choice Requires="p14">
      <p:transition spd="slow" p14:dur="1500">
        <p14:prism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The nuclear world"/>
          <p:cNvSpPr txBox="1">
            <a:spLocks noGrp="1"/>
          </p:cNvSpPr>
          <p:nvPr>
            <p:ph type="title"/>
          </p:nvPr>
        </p:nvSpPr>
        <p:spPr>
          <a:xfrm>
            <a:off x="471573" y="59801"/>
            <a:ext cx="9861684" cy="723712"/>
          </a:xfrm>
          <a:prstGeom prst="rect">
            <a:avLst/>
          </a:prstGeom>
        </p:spPr>
        <p:txBody>
          <a:bodyPr/>
          <a:lstStyle/>
          <a:p>
            <a:r>
              <a:rPr dirty="0"/>
              <a:t>The nuclear world</a:t>
            </a:r>
          </a:p>
        </p:txBody>
      </p:sp>
      <p:pic>
        <p:nvPicPr>
          <p:cNvPr id="185" name="Image" descr="Image"/>
          <p:cNvPicPr>
            <a:picLocks noChangeAspect="1"/>
          </p:cNvPicPr>
          <p:nvPr/>
        </p:nvPicPr>
        <p:blipFill>
          <a:blip r:embed="rId2"/>
          <a:stretch>
            <a:fillRect/>
          </a:stretch>
        </p:blipFill>
        <p:spPr>
          <a:xfrm>
            <a:off x="530455" y="814364"/>
            <a:ext cx="10790822" cy="5179594"/>
          </a:xfrm>
          <a:prstGeom prst="rect">
            <a:avLst/>
          </a:prstGeom>
          <a:ln w="12700">
            <a:miter lim="400000"/>
          </a:ln>
        </p:spPr>
      </p:pic>
      <p:pic>
        <p:nvPicPr>
          <p:cNvPr id="186" name="Image" descr="Image"/>
          <p:cNvPicPr>
            <a:picLocks noChangeAspect="1"/>
          </p:cNvPicPr>
          <p:nvPr/>
        </p:nvPicPr>
        <p:blipFill>
          <a:blip r:embed="rId3"/>
          <a:srcRect r="39514"/>
          <a:stretch>
            <a:fillRect/>
          </a:stretch>
        </p:blipFill>
        <p:spPr>
          <a:xfrm>
            <a:off x="-297553" y="6450262"/>
            <a:ext cx="4854915" cy="407739"/>
          </a:xfrm>
          <a:prstGeom prst="rect">
            <a:avLst/>
          </a:prstGeom>
          <a:ln w="12700">
            <a:miter lim="400000"/>
          </a:ln>
        </p:spPr>
      </p:pic>
      <p:sp>
        <p:nvSpPr>
          <p:cNvPr id="187" name="Text"/>
          <p:cNvSpPr txBox="1"/>
          <p:nvPr/>
        </p:nvSpPr>
        <p:spPr>
          <a:xfrm>
            <a:off x="5927795" y="3138224"/>
            <a:ext cx="51347" cy="581555"/>
          </a:xfrm>
          <a:prstGeom prst="rect">
            <a:avLst/>
          </a:prstGeom>
          <a:ln w="12700">
            <a:miter lim="400000"/>
          </a:ln>
        </p:spPr>
        <p:txBody>
          <a:bodyPr wrap="none" lIns="25393" tIns="25393" rIns="25393" bIns="25393" anchor="ctr">
            <a:spAutoFit/>
          </a:bodyPr>
          <a:lstStyle/>
          <a:p>
            <a:pPr fontAlgn="base">
              <a:lnSpc>
                <a:spcPts val="4799"/>
              </a:lnSpc>
              <a:spcBef>
                <a:spcPct val="0"/>
              </a:spcBef>
              <a:spcAft>
                <a:spcPct val="0"/>
              </a:spcAft>
            </a:pPr>
            <a:endParaRPr sz="2399">
              <a:solidFill>
                <a:srgbClr val="000000"/>
              </a:solidFill>
              <a:latin typeface="AU Passata" pitchFamily="34" charset="0"/>
            </a:endParaRPr>
          </a:p>
        </p:txBody>
      </p:sp>
      <p:sp>
        <p:nvSpPr>
          <p:cNvPr id="188" name="”We predict that 6900 nuclei with Z&lt;120 are…"/>
          <p:cNvSpPr txBox="1"/>
          <p:nvPr/>
        </p:nvSpPr>
        <p:spPr>
          <a:xfrm>
            <a:off x="5873046" y="4744826"/>
            <a:ext cx="4880233" cy="5314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393" tIns="25393" rIns="25393" bIns="25393" anchor="ctr">
            <a:spAutoFit/>
          </a:bodyPr>
          <a:lstStyle/>
          <a:p>
            <a:pPr fontAlgn="base">
              <a:lnSpc>
                <a:spcPct val="80000"/>
              </a:lnSpc>
              <a:spcBef>
                <a:spcPct val="0"/>
              </a:spcBef>
              <a:spcAft>
                <a:spcPct val="0"/>
              </a:spcAft>
              <a:defRPr sz="8100" spc="-162">
                <a:solidFill>
                  <a:srgbClr val="000000"/>
                </a:solidFill>
                <a:latin typeface="Helvetica Neue Medium"/>
                <a:ea typeface="Helvetica Neue Medium"/>
                <a:cs typeface="Helvetica Neue Medium"/>
                <a:sym typeface="Helvetica Neue Medium"/>
              </a:defRPr>
            </a:pPr>
            <a:r>
              <a:rPr sz="1950" spc="-39">
                <a:solidFill>
                  <a:srgbClr val="000000"/>
                </a:solidFill>
                <a:latin typeface="Helvetica Neue Medium"/>
                <a:ea typeface="Helvetica Neue Medium"/>
                <a:cs typeface="Helvetica Neue Medium"/>
                <a:sym typeface="Helvetica Neue Medium"/>
              </a:rPr>
              <a:t>”We predict that 6900 nuclei with Z&lt;120 are</a:t>
            </a:r>
          </a:p>
          <a:p>
            <a:pPr fontAlgn="base">
              <a:lnSpc>
                <a:spcPct val="80000"/>
              </a:lnSpc>
              <a:spcBef>
                <a:spcPct val="0"/>
              </a:spcBef>
              <a:spcAft>
                <a:spcPct val="0"/>
              </a:spcAft>
              <a:defRPr sz="8100" spc="-162">
                <a:solidFill>
                  <a:srgbClr val="000000"/>
                </a:solidFill>
                <a:latin typeface="Helvetica Neue Medium"/>
                <a:ea typeface="Helvetica Neue Medium"/>
                <a:cs typeface="Helvetica Neue Medium"/>
                <a:sym typeface="Helvetica Neue Medium"/>
              </a:defRPr>
            </a:pPr>
            <a:r>
              <a:rPr sz="1950" spc="-39">
                <a:solidFill>
                  <a:srgbClr val="000000"/>
                </a:solidFill>
                <a:latin typeface="Helvetica Neue Medium"/>
                <a:ea typeface="Helvetica Neue Medium"/>
                <a:cs typeface="Helvetica Neue Medium"/>
                <a:sym typeface="Helvetica Neue Medium"/>
              </a:rPr>
              <a:t>bound to proton and neutron emission”</a:t>
            </a:r>
          </a:p>
        </p:txBody>
      </p:sp>
      <p:sp>
        <p:nvSpPr>
          <p:cNvPr id="189" name="How does nuclei emerge from fundamental interactions?…"/>
          <p:cNvSpPr txBox="1"/>
          <p:nvPr/>
        </p:nvSpPr>
        <p:spPr>
          <a:xfrm>
            <a:off x="4121642" y="4482416"/>
            <a:ext cx="8041620" cy="2303180"/>
          </a:xfrm>
          <a:prstGeom prst="rect">
            <a:avLst/>
          </a:prstGeom>
          <a:solidFill>
            <a:schemeClr val="bg1"/>
          </a:solidFill>
          <a:ln w="12700">
            <a:solidFill>
              <a:schemeClr val="tx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393" tIns="25393" rIns="25393" bIns="25393" anchor="ctr">
            <a:spAutoFit/>
          </a:bodyPr>
          <a:lstStyle/>
          <a:p>
            <a:pPr marL="304739" indent="-304739" fontAlgn="base">
              <a:lnSpc>
                <a:spcPct val="90000"/>
              </a:lnSpc>
              <a:spcBef>
                <a:spcPts val="2250"/>
              </a:spcBef>
              <a:spcAft>
                <a:spcPct val="0"/>
              </a:spcAft>
              <a:buSzPct val="123000"/>
              <a:buFont typeface="AU Passata" pitchFamily="34" charset="0"/>
              <a:buChar char="•"/>
              <a:defRPr sz="4800"/>
            </a:pPr>
            <a:r>
              <a:rPr sz="2400" dirty="0">
                <a:solidFill>
                  <a:srgbClr val="000000"/>
                </a:solidFill>
                <a:latin typeface="AU Passata" pitchFamily="34" charset="0"/>
              </a:rPr>
              <a:t>How does nuclei emerge from fundamental interactions?</a:t>
            </a:r>
          </a:p>
          <a:p>
            <a:pPr marL="304739" indent="-304739" fontAlgn="base">
              <a:lnSpc>
                <a:spcPct val="90000"/>
              </a:lnSpc>
              <a:spcBef>
                <a:spcPts val="2250"/>
              </a:spcBef>
              <a:spcAft>
                <a:spcPct val="0"/>
              </a:spcAft>
              <a:buSzPct val="123000"/>
              <a:buFont typeface="AU Passata" pitchFamily="34" charset="0"/>
              <a:buChar char="•"/>
              <a:defRPr sz="4800"/>
            </a:pPr>
            <a:r>
              <a:rPr sz="2400" dirty="0">
                <a:solidFill>
                  <a:srgbClr val="000000"/>
                </a:solidFill>
                <a:latin typeface="AU Passata" pitchFamily="34" charset="0"/>
              </a:rPr>
              <a:t>Where are the limits of stability and what is the heaviest element?</a:t>
            </a:r>
          </a:p>
          <a:p>
            <a:pPr marL="304739" indent="-304739" fontAlgn="base">
              <a:lnSpc>
                <a:spcPct val="90000"/>
              </a:lnSpc>
              <a:spcBef>
                <a:spcPts val="2250"/>
              </a:spcBef>
              <a:spcAft>
                <a:spcPct val="0"/>
              </a:spcAft>
              <a:buSzPct val="123000"/>
              <a:buFont typeface="AU Passata" pitchFamily="34" charset="0"/>
              <a:buChar char="•"/>
              <a:defRPr sz="4800"/>
            </a:pPr>
            <a:r>
              <a:rPr sz="2400" dirty="0">
                <a:solidFill>
                  <a:srgbClr val="000000"/>
                </a:solidFill>
                <a:latin typeface="AU Passata" pitchFamily="34" charset="0"/>
              </a:rPr>
              <a:t>How does nuclear structure evolve with N and Z? Which shapes are possible?</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0" name="Imagen 5" descr="Fig5.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25192" y="984916"/>
            <a:ext cx="9141619" cy="5442194"/>
          </a:xfrm>
          <a:prstGeom prst="rect">
            <a:avLst/>
          </a:prstGeom>
          <a:ln>
            <a:solidFill>
              <a:schemeClr val="bg1"/>
            </a:solidFill>
          </a:ln>
        </p:spPr>
      </p:pic>
      <p:sp>
        <p:nvSpPr>
          <p:cNvPr id="32" name="Title 1"/>
          <p:cNvSpPr>
            <a:spLocks noGrp="1"/>
          </p:cNvSpPr>
          <p:nvPr>
            <p:ph type="title"/>
          </p:nvPr>
        </p:nvSpPr>
        <p:spPr>
          <a:xfrm>
            <a:off x="3450984" y="895"/>
            <a:ext cx="5726460" cy="799467"/>
          </a:xfrm>
        </p:spPr>
        <p:txBody>
          <a:bodyPr>
            <a:normAutofit/>
          </a:bodyPr>
          <a:lstStyle/>
          <a:p>
            <a:r>
              <a:rPr lang="en-US" b="1" dirty="0">
                <a:latin typeface="Calibri" charset="0"/>
              </a:rPr>
              <a:t>Post-accelerated beams</a:t>
            </a:r>
            <a:endParaRPr lang="en-US" sz="2199" b="1" dirty="0"/>
          </a:p>
        </p:txBody>
      </p:sp>
      <p:pic>
        <p:nvPicPr>
          <p:cNvPr id="34" name="Picture 33" descr="_DSC517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2347" y="3805920"/>
            <a:ext cx="1614838" cy="1076559"/>
          </a:xfrm>
          <a:prstGeom prst="rect">
            <a:avLst/>
          </a:prstGeom>
        </p:spPr>
      </p:pic>
      <p:pic>
        <p:nvPicPr>
          <p:cNvPr id="35" name="Picture 34"/>
          <p:cNvPicPr>
            <a:picLocks noChangeAspect="1"/>
          </p:cNvPicPr>
          <p:nvPr/>
        </p:nvPicPr>
        <p:blipFill rotWithShape="1">
          <a:blip r:embed="rId4" cstate="print">
            <a:extLst>
              <a:ext uri="{28A0092B-C50C-407E-A947-70E740481C1C}">
                <a14:useLocalDpi xmlns:a14="http://schemas.microsoft.com/office/drawing/2010/main" val="0"/>
              </a:ext>
            </a:extLst>
          </a:blip>
          <a:srcRect l="47170" r="-1"/>
          <a:stretch/>
        </p:blipFill>
        <p:spPr>
          <a:xfrm>
            <a:off x="7754104" y="3000183"/>
            <a:ext cx="2455627" cy="1875727"/>
          </a:xfrm>
          <a:prstGeom prst="rect">
            <a:avLst/>
          </a:prstGeom>
        </p:spPr>
      </p:pic>
      <p:sp>
        <p:nvSpPr>
          <p:cNvPr id="36" name="TextBox 14"/>
          <p:cNvSpPr txBox="1"/>
          <p:nvPr/>
        </p:nvSpPr>
        <p:spPr>
          <a:xfrm>
            <a:off x="4560046" y="4514344"/>
            <a:ext cx="1134591" cy="369236"/>
          </a:xfrm>
          <a:prstGeom prst="rect">
            <a:avLst/>
          </a:prstGeom>
          <a:noFill/>
        </p:spPr>
        <p:txBody>
          <a:bodyPr wrap="square" rtlCol="0">
            <a:spAutoFit/>
          </a:bodyPr>
          <a:lstStyle/>
          <a:p>
            <a:pPr algn="ctr" defTabSz="914126">
              <a:defRPr/>
            </a:pPr>
            <a:r>
              <a:rPr lang="en-US" sz="1799" b="1" dirty="0" err="1">
                <a:solidFill>
                  <a:prstClr val="white"/>
                </a:solidFill>
                <a:latin typeface="Calibri"/>
              </a:rPr>
              <a:t>Miniball</a:t>
            </a:r>
            <a:endParaRPr lang="en-US" sz="1799" b="1" dirty="0">
              <a:solidFill>
                <a:prstClr val="white"/>
              </a:solidFill>
              <a:latin typeface="Calibri"/>
            </a:endParaRPr>
          </a:p>
        </p:txBody>
      </p:sp>
      <p:sp>
        <p:nvSpPr>
          <p:cNvPr id="40" name="TextBox 35"/>
          <p:cNvSpPr txBox="1"/>
          <p:nvPr/>
        </p:nvSpPr>
        <p:spPr>
          <a:xfrm>
            <a:off x="1713445" y="4206078"/>
            <a:ext cx="667404" cy="220960"/>
          </a:xfrm>
          <a:prstGeom prst="rect">
            <a:avLst/>
          </a:prstGeom>
          <a:solidFill>
            <a:schemeClr val="bg1"/>
          </a:solidFill>
          <a:ln>
            <a:solidFill>
              <a:srgbClr val="FF0000"/>
            </a:solidFill>
          </a:ln>
        </p:spPr>
        <p:txBody>
          <a:bodyPr wrap="square" lIns="35991" tIns="17995" rIns="35991" bIns="1799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1200" dirty="0">
                <a:solidFill>
                  <a:srgbClr val="FF0000"/>
                </a:solidFill>
                <a:latin typeface="Calibri"/>
              </a:rPr>
              <a:t>XT03</a:t>
            </a:r>
          </a:p>
        </p:txBody>
      </p:sp>
      <p:sp>
        <p:nvSpPr>
          <p:cNvPr id="43" name="TextBox 35"/>
          <p:cNvSpPr txBox="1"/>
          <p:nvPr/>
        </p:nvSpPr>
        <p:spPr>
          <a:xfrm>
            <a:off x="2930511" y="3736953"/>
            <a:ext cx="520475" cy="220960"/>
          </a:xfrm>
          <a:prstGeom prst="rect">
            <a:avLst/>
          </a:prstGeom>
          <a:solidFill>
            <a:schemeClr val="bg1"/>
          </a:solidFill>
          <a:ln>
            <a:solidFill>
              <a:srgbClr val="FF0000"/>
            </a:solidFill>
          </a:ln>
        </p:spPr>
        <p:txBody>
          <a:bodyPr wrap="square" lIns="35991" tIns="17995" rIns="35991" bIns="1799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1200" dirty="0">
                <a:solidFill>
                  <a:srgbClr val="FF0000"/>
                </a:solidFill>
                <a:latin typeface="Calibri"/>
              </a:rPr>
              <a:t>XT02</a:t>
            </a:r>
          </a:p>
        </p:txBody>
      </p:sp>
      <p:sp>
        <p:nvSpPr>
          <p:cNvPr id="46" name="TextBox 35"/>
          <p:cNvSpPr txBox="1"/>
          <p:nvPr/>
        </p:nvSpPr>
        <p:spPr>
          <a:xfrm>
            <a:off x="4089697" y="3397913"/>
            <a:ext cx="502929" cy="220960"/>
          </a:xfrm>
          <a:prstGeom prst="rect">
            <a:avLst/>
          </a:prstGeom>
          <a:solidFill>
            <a:schemeClr val="bg1"/>
          </a:solidFill>
          <a:ln>
            <a:solidFill>
              <a:srgbClr val="FF0000"/>
            </a:solidFill>
          </a:ln>
        </p:spPr>
        <p:txBody>
          <a:bodyPr wrap="square" lIns="35991" tIns="17995" rIns="35991" bIns="17995"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1200" dirty="0">
                <a:solidFill>
                  <a:srgbClr val="FF0000"/>
                </a:solidFill>
                <a:latin typeface="Calibri"/>
              </a:rPr>
              <a:t>XT01</a:t>
            </a:r>
          </a:p>
        </p:txBody>
      </p:sp>
      <p:pic>
        <p:nvPicPr>
          <p:cNvPr id="48" name="Imagen 16" descr="Screen Shot 2016-02-25 at 15.53.41.png"/>
          <p:cNvPicPr>
            <a:picLocks noChangeAspect="1"/>
          </p:cNvPicPr>
          <p:nvPr/>
        </p:nvPicPr>
        <p:blipFill rotWithShape="1">
          <a:blip r:embed="rId5">
            <a:extLst>
              <a:ext uri="{28A0092B-C50C-407E-A947-70E740481C1C}">
                <a14:useLocalDpi xmlns:a14="http://schemas.microsoft.com/office/drawing/2010/main" val="0"/>
              </a:ext>
            </a:extLst>
          </a:blip>
          <a:srcRect r="11923"/>
          <a:stretch/>
        </p:blipFill>
        <p:spPr>
          <a:xfrm>
            <a:off x="1538860" y="5304706"/>
            <a:ext cx="1203327" cy="1013254"/>
          </a:xfrm>
          <a:prstGeom prst="rect">
            <a:avLst/>
          </a:prstGeom>
        </p:spPr>
      </p:pic>
      <p:sp>
        <p:nvSpPr>
          <p:cNvPr id="25" name="Content Placeholder 1"/>
          <p:cNvSpPr txBox="1">
            <a:spLocks/>
          </p:cNvSpPr>
          <p:nvPr/>
        </p:nvSpPr>
        <p:spPr>
          <a:xfrm>
            <a:off x="5630684" y="4955510"/>
            <a:ext cx="5044139" cy="1056124"/>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Tx/>
              <a:buBlip>
                <a:blip r:embed="rId6"/>
              </a:buBlip>
              <a:defRPr sz="1800" kern="1200">
                <a:solidFill>
                  <a:schemeClr val="tx1"/>
                </a:solidFill>
                <a:latin typeface="+mn-lt"/>
                <a:ea typeface="+mn-ea"/>
                <a:cs typeface="+mn-cs"/>
              </a:defRPr>
            </a:lvl1pPr>
            <a:lvl2pPr marL="742950" indent="-285750" algn="l" defTabSz="914400" rtl="0" eaLnBrk="1" latinLnBrk="0" hangingPunct="1">
              <a:spcBef>
                <a:spcPct val="20000"/>
              </a:spcBef>
              <a:buFont typeface="Wingdings" pitchFamily="2" charset="2"/>
              <a:buChar char="Ø"/>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ü"/>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797" indent="-342797" defTabSz="914126">
              <a:defRPr/>
            </a:pPr>
            <a:r>
              <a:rPr lang="en-US" sz="1799" dirty="0">
                <a:solidFill>
                  <a:srgbClr val="FFFF00"/>
                </a:solidFill>
                <a:latin typeface="Calibri"/>
              </a:rPr>
              <a:t>Coulomb excitation, lifetimes (</a:t>
            </a:r>
            <a:r>
              <a:rPr lang="en-US" sz="1799" dirty="0" err="1">
                <a:solidFill>
                  <a:srgbClr val="FFFF00"/>
                </a:solidFill>
                <a:latin typeface="Calibri"/>
              </a:rPr>
              <a:t>Miniball</a:t>
            </a:r>
            <a:r>
              <a:rPr lang="en-US" sz="1799" dirty="0">
                <a:solidFill>
                  <a:srgbClr val="FFFF00"/>
                </a:solidFill>
                <a:latin typeface="Calibri"/>
              </a:rPr>
              <a:t>, plunger)</a:t>
            </a:r>
          </a:p>
          <a:p>
            <a:pPr marL="342797" indent="-342797" defTabSz="914126">
              <a:defRPr/>
            </a:pPr>
            <a:r>
              <a:rPr lang="en-US" sz="1799" dirty="0">
                <a:solidFill>
                  <a:srgbClr val="FFFF00"/>
                </a:solidFill>
                <a:latin typeface="Calibri"/>
              </a:rPr>
              <a:t>Transfer reactions (</a:t>
            </a:r>
            <a:r>
              <a:rPr lang="en-US" sz="1799" dirty="0" err="1">
                <a:solidFill>
                  <a:srgbClr val="FFFF00"/>
                </a:solidFill>
                <a:latin typeface="Calibri"/>
              </a:rPr>
              <a:t>Miniball+Trex</a:t>
            </a:r>
            <a:r>
              <a:rPr lang="en-US" sz="1799" dirty="0">
                <a:solidFill>
                  <a:srgbClr val="FFFF00"/>
                </a:solidFill>
                <a:latin typeface="Calibri"/>
              </a:rPr>
              <a:t>, ISS, ..)</a:t>
            </a:r>
          </a:p>
          <a:p>
            <a:pPr marL="342797" indent="-342797" defTabSz="914126">
              <a:defRPr/>
            </a:pPr>
            <a:r>
              <a:rPr lang="en-US" sz="1799" dirty="0">
                <a:solidFill>
                  <a:srgbClr val="FFFF00"/>
                </a:solidFill>
                <a:latin typeface="Calibri"/>
              </a:rPr>
              <a:t>Multipurpose scattering chamber</a:t>
            </a:r>
          </a:p>
        </p:txBody>
      </p:sp>
      <p:pic>
        <p:nvPicPr>
          <p:cNvPr id="33" name="Picture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03091" y="5055296"/>
            <a:ext cx="2395565" cy="1351752"/>
          </a:xfrm>
          <a:prstGeom prst="rect">
            <a:avLst/>
          </a:prstGeom>
        </p:spPr>
      </p:pic>
      <p:sp>
        <p:nvSpPr>
          <p:cNvPr id="27" name="TextBox 14"/>
          <p:cNvSpPr txBox="1"/>
          <p:nvPr/>
        </p:nvSpPr>
        <p:spPr>
          <a:xfrm>
            <a:off x="3137620" y="5811336"/>
            <a:ext cx="1992500" cy="646163"/>
          </a:xfrm>
          <a:prstGeom prst="rect">
            <a:avLst/>
          </a:prstGeom>
          <a:noFill/>
        </p:spPr>
        <p:txBody>
          <a:bodyPr wrap="square" rtlCol="0">
            <a:spAutoFit/>
          </a:bodyPr>
          <a:lstStyle/>
          <a:p>
            <a:pPr algn="ctr" defTabSz="914126">
              <a:defRPr/>
            </a:pPr>
            <a:r>
              <a:rPr lang="en-US" sz="1799" b="1" dirty="0">
                <a:solidFill>
                  <a:prstClr val="white"/>
                </a:solidFill>
                <a:latin typeface="Calibri"/>
              </a:rPr>
              <a:t>ISOLDE Solenoid Spectrometer (ISS)</a:t>
            </a:r>
          </a:p>
        </p:txBody>
      </p:sp>
      <p:sp>
        <p:nvSpPr>
          <p:cNvPr id="28" name="TextBox 14"/>
          <p:cNvSpPr txBox="1"/>
          <p:nvPr/>
        </p:nvSpPr>
        <p:spPr>
          <a:xfrm>
            <a:off x="1546873" y="5738376"/>
            <a:ext cx="1134591" cy="646163"/>
          </a:xfrm>
          <a:prstGeom prst="rect">
            <a:avLst/>
          </a:prstGeom>
          <a:noFill/>
        </p:spPr>
        <p:txBody>
          <a:bodyPr wrap="square" rtlCol="0">
            <a:spAutoFit/>
          </a:bodyPr>
          <a:lstStyle/>
          <a:p>
            <a:pPr algn="ctr" defTabSz="914126">
              <a:defRPr/>
            </a:pPr>
            <a:r>
              <a:rPr lang="en-US" sz="1799" b="1" dirty="0">
                <a:solidFill>
                  <a:prstClr val="white"/>
                </a:solidFill>
                <a:latin typeface="Calibri"/>
              </a:rPr>
              <a:t>Scattering chamber</a:t>
            </a:r>
          </a:p>
        </p:txBody>
      </p:sp>
      <p:sp>
        <p:nvSpPr>
          <p:cNvPr id="5" name="TextBox 4">
            <a:extLst>
              <a:ext uri="{FF2B5EF4-FFF2-40B4-BE49-F238E27FC236}">
                <a16:creationId xmlns:a16="http://schemas.microsoft.com/office/drawing/2014/main" id="{D47066E8-7ED8-2643-8761-2392AC53537E}"/>
              </a:ext>
            </a:extLst>
          </p:cNvPr>
          <p:cNvSpPr txBox="1"/>
          <p:nvPr/>
        </p:nvSpPr>
        <p:spPr>
          <a:xfrm>
            <a:off x="1843609" y="1182113"/>
            <a:ext cx="4629549" cy="707702"/>
          </a:xfrm>
          <a:prstGeom prst="rect">
            <a:avLst/>
          </a:prstGeom>
          <a:noFill/>
        </p:spPr>
        <p:txBody>
          <a:bodyPr wrap="none" rtlCol="0">
            <a:spAutoFit/>
          </a:bodyPr>
          <a:lstStyle/>
          <a:p>
            <a:pPr defTabSz="914126"/>
            <a:r>
              <a:rPr lang="en-GB" sz="1999" dirty="0">
                <a:solidFill>
                  <a:prstClr val="black"/>
                </a:solidFill>
                <a:latin typeface="Calibri" panose="020F0502020204030204"/>
              </a:rPr>
              <a:t>REX (2001) – gradual upgrade to 3 MeV/u</a:t>
            </a:r>
          </a:p>
          <a:p>
            <a:pPr defTabSz="914126"/>
            <a:r>
              <a:rPr lang="en-GB" sz="1999" dirty="0">
                <a:solidFill>
                  <a:prstClr val="black"/>
                </a:solidFill>
                <a:latin typeface="Calibri" panose="020F0502020204030204"/>
              </a:rPr>
              <a:t>HIE (2010-18) – reaching 10 MeV/u</a:t>
            </a:r>
          </a:p>
        </p:txBody>
      </p:sp>
    </p:spTree>
    <p:extLst>
      <p:ext uri="{BB962C8B-B14F-4D97-AF65-F5344CB8AC3E}">
        <p14:creationId xmlns:p14="http://schemas.microsoft.com/office/powerpoint/2010/main" val="3237789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6" name="TextBox 5">
            <a:extLst>
              <a:ext uri="{FF2B5EF4-FFF2-40B4-BE49-F238E27FC236}">
                <a16:creationId xmlns:a16="http://schemas.microsoft.com/office/drawing/2014/main" id="{407E3696-07D2-3B58-1BBB-91DC4398BA5D}"/>
              </a:ext>
            </a:extLst>
          </p:cNvPr>
          <p:cNvSpPr txBox="1"/>
          <p:nvPr/>
        </p:nvSpPr>
        <p:spPr>
          <a:xfrm>
            <a:off x="249952" y="1066542"/>
            <a:ext cx="6204988" cy="4801314"/>
          </a:xfrm>
          <a:prstGeom prst="rect">
            <a:avLst/>
          </a:prstGeom>
          <a:noFill/>
        </p:spPr>
        <p:txBody>
          <a:bodyPr wrap="square" rtlCol="0">
            <a:spAutoFit/>
          </a:bodyPr>
          <a:lstStyle/>
          <a:p>
            <a:pPr marL="342900"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Focus on light nuclei and isotopes close to or at driplines</a:t>
            </a:r>
          </a:p>
          <a:p>
            <a:pPr marL="342900"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Explore exotic nuclear structure and decay. modes </a:t>
            </a:r>
          </a:p>
          <a:p>
            <a:pPr marL="342900"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Recent or planned decay studies at CERN:	</a:t>
            </a:r>
          </a:p>
          <a:p>
            <a:pPr marL="0" lvl="8">
              <a:buClr>
                <a:srgbClr val="000000"/>
              </a:buClr>
              <a:defRPr/>
            </a:pPr>
            <a:r>
              <a:rPr lang="en-GB" sz="2000" kern="0" baseline="30000" dirty="0">
                <a:solidFill>
                  <a:srgbClr val="000000"/>
                </a:solidFill>
                <a:latin typeface="Arial"/>
                <a:cs typeface="Arial"/>
                <a:sym typeface="Arial"/>
              </a:rPr>
              <a:t>	</a:t>
            </a:r>
            <a:r>
              <a:rPr lang="en-GB" sz="1600" kern="0" baseline="30000" dirty="0">
                <a:solidFill>
                  <a:srgbClr val="000000"/>
                </a:solidFill>
                <a:latin typeface="Arial"/>
                <a:cs typeface="Arial"/>
                <a:sym typeface="Arial"/>
              </a:rPr>
              <a:t>8</a:t>
            </a:r>
            <a:r>
              <a:rPr lang="en-GB" sz="1600" kern="0" dirty="0">
                <a:solidFill>
                  <a:srgbClr val="000000"/>
                </a:solidFill>
                <a:latin typeface="Arial"/>
                <a:cs typeface="Arial"/>
                <a:sym typeface="Arial"/>
              </a:rPr>
              <a:t>B for weak interaction and nuclear structure</a:t>
            </a:r>
          </a:p>
          <a:p>
            <a:pPr marL="0" lvl="8">
              <a:buClr>
                <a:srgbClr val="000000"/>
              </a:buClr>
              <a:defRPr/>
            </a:pPr>
            <a:r>
              <a:rPr lang="en-GB" sz="1600" kern="0" dirty="0">
                <a:solidFill>
                  <a:srgbClr val="000000"/>
                </a:solidFill>
                <a:latin typeface="Arial"/>
                <a:cs typeface="Arial"/>
                <a:sym typeface="Arial"/>
              </a:rPr>
              <a:t>	</a:t>
            </a:r>
            <a:r>
              <a:rPr lang="en-GB" sz="1600" kern="0" baseline="30000" dirty="0">
                <a:solidFill>
                  <a:srgbClr val="000000"/>
                </a:solidFill>
                <a:latin typeface="Arial"/>
                <a:cs typeface="Arial"/>
                <a:sym typeface="Arial"/>
              </a:rPr>
              <a:t>8</a:t>
            </a:r>
            <a:r>
              <a:rPr lang="en-GB" sz="1600" kern="0" dirty="0">
                <a:solidFill>
                  <a:srgbClr val="000000"/>
                </a:solidFill>
                <a:latin typeface="Arial"/>
                <a:cs typeface="Arial"/>
                <a:sym typeface="Arial"/>
              </a:rPr>
              <a:t>He and </a:t>
            </a:r>
            <a:r>
              <a:rPr lang="en-GB" sz="1600" kern="0" baseline="30000" dirty="0">
                <a:solidFill>
                  <a:srgbClr val="000000"/>
                </a:solidFill>
                <a:latin typeface="Arial"/>
                <a:cs typeface="Arial"/>
                <a:sym typeface="Arial"/>
              </a:rPr>
              <a:t>9</a:t>
            </a:r>
            <a:r>
              <a:rPr lang="en-GB" sz="1600" kern="0" dirty="0">
                <a:solidFill>
                  <a:srgbClr val="000000"/>
                </a:solidFill>
                <a:latin typeface="Arial"/>
                <a:cs typeface="Arial"/>
                <a:sym typeface="Arial"/>
              </a:rPr>
              <a:t>Li for neutrino physics and decay modes  </a:t>
            </a:r>
          </a:p>
          <a:p>
            <a:pPr marL="0" lvl="8">
              <a:buClr>
                <a:srgbClr val="000000"/>
              </a:buClr>
              <a:defRPr/>
            </a:pPr>
            <a:r>
              <a:rPr lang="en-GB" sz="1600" kern="0" dirty="0">
                <a:solidFill>
                  <a:srgbClr val="000000"/>
                </a:solidFill>
                <a:latin typeface="Arial"/>
                <a:cs typeface="Arial"/>
                <a:sym typeface="Arial"/>
              </a:rPr>
              <a:t>	</a:t>
            </a:r>
            <a:r>
              <a:rPr lang="en-GB" sz="1600" kern="0" baseline="30000" dirty="0">
                <a:solidFill>
                  <a:srgbClr val="000000"/>
                </a:solidFill>
                <a:latin typeface="Arial"/>
                <a:cs typeface="Arial"/>
                <a:sym typeface="Arial"/>
              </a:rPr>
              <a:t>11</a:t>
            </a:r>
            <a:r>
              <a:rPr lang="en-GB" sz="1600" kern="0" dirty="0">
                <a:solidFill>
                  <a:srgbClr val="000000"/>
                </a:solidFill>
                <a:latin typeface="Arial"/>
                <a:cs typeface="Arial"/>
                <a:sym typeface="Arial"/>
              </a:rPr>
              <a:t>Li for nuclear structure and decay modes</a:t>
            </a:r>
          </a:p>
          <a:p>
            <a:pPr marL="342900" lvl="8"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Recent or planned decay studies at FRIB:</a:t>
            </a:r>
            <a:endParaRPr lang="en-GB" sz="1600" kern="0" dirty="0">
              <a:solidFill>
                <a:srgbClr val="000000"/>
              </a:solidFill>
              <a:latin typeface="Arial"/>
              <a:cs typeface="Arial"/>
              <a:sym typeface="Arial"/>
            </a:endParaRPr>
          </a:p>
          <a:p>
            <a:pPr marL="0" lvl="8">
              <a:buClr>
                <a:srgbClr val="000000"/>
              </a:buClr>
              <a:defRPr/>
            </a:pPr>
            <a:r>
              <a:rPr lang="en-GB" sz="1600" kern="0" baseline="30000" dirty="0">
                <a:solidFill>
                  <a:srgbClr val="000000"/>
                </a:solidFill>
                <a:latin typeface="Arial"/>
                <a:cs typeface="Arial"/>
                <a:sym typeface="Arial"/>
              </a:rPr>
              <a:t>	22</a:t>
            </a:r>
            <a:r>
              <a:rPr lang="en-GB" sz="1600" kern="0" dirty="0">
                <a:solidFill>
                  <a:srgbClr val="000000"/>
                </a:solidFill>
                <a:latin typeface="Arial"/>
                <a:cs typeface="Arial"/>
                <a:sym typeface="Arial"/>
              </a:rPr>
              <a:t>Al and </a:t>
            </a:r>
            <a:r>
              <a:rPr lang="en-GB" sz="1600" kern="0" baseline="30000" dirty="0">
                <a:solidFill>
                  <a:srgbClr val="000000"/>
                </a:solidFill>
                <a:latin typeface="Arial"/>
                <a:cs typeface="Arial"/>
                <a:sym typeface="Arial"/>
              </a:rPr>
              <a:t>26</a:t>
            </a:r>
            <a:r>
              <a:rPr lang="en-GB" sz="1600" kern="0" dirty="0">
                <a:solidFill>
                  <a:srgbClr val="000000"/>
                </a:solidFill>
                <a:latin typeface="Arial"/>
                <a:cs typeface="Arial"/>
                <a:sym typeface="Arial"/>
              </a:rPr>
              <a:t>P for nuclear structure and decay 	modes -  see next slide  </a:t>
            </a:r>
          </a:p>
          <a:p>
            <a:pPr marL="342900" lvl="8"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Recent or planned reaction studies at CERN:</a:t>
            </a:r>
            <a:endParaRPr lang="en-GB" sz="1600" kern="0" dirty="0">
              <a:solidFill>
                <a:srgbClr val="000000"/>
              </a:solidFill>
              <a:latin typeface="Arial"/>
              <a:cs typeface="Arial"/>
              <a:sym typeface="Arial"/>
            </a:endParaRPr>
          </a:p>
          <a:p>
            <a:pPr>
              <a:buClr>
                <a:srgbClr val="000000"/>
              </a:buClr>
              <a:defRPr/>
            </a:pPr>
            <a:r>
              <a:rPr lang="en-GB" sz="1600" kern="0" baseline="30000" dirty="0">
                <a:solidFill>
                  <a:srgbClr val="000000"/>
                </a:solidFill>
                <a:latin typeface="Arial"/>
                <a:cs typeface="Arial"/>
                <a:sym typeface="Arial"/>
              </a:rPr>
              <a:t>	9</a:t>
            </a:r>
            <a:r>
              <a:rPr lang="en-GB" sz="1600" kern="0" dirty="0">
                <a:solidFill>
                  <a:srgbClr val="000000"/>
                </a:solidFill>
                <a:latin typeface="Arial"/>
                <a:cs typeface="Arial"/>
                <a:sym typeface="Arial"/>
              </a:rPr>
              <a:t>Li on triton target – two-neutron transfer reaction for 	nuclear structure</a:t>
            </a:r>
          </a:p>
          <a:p>
            <a:pPr marL="342900" indent="-342900">
              <a:buClr>
                <a:srgbClr val="000000"/>
              </a:buClr>
              <a:buFont typeface="Arial" panose="020B0604020202020204" pitchFamily="34" charset="0"/>
              <a:buChar char="•"/>
              <a:defRPr/>
            </a:pPr>
            <a:r>
              <a:rPr lang="en-GB" sz="2000" kern="0" dirty="0">
                <a:solidFill>
                  <a:srgbClr val="000000"/>
                </a:solidFill>
                <a:latin typeface="Arial"/>
                <a:cs typeface="Arial"/>
                <a:sym typeface="Arial"/>
              </a:rPr>
              <a:t>Occasionally, activities at local </a:t>
            </a:r>
            <a:r>
              <a:rPr lang="en-GB" sz="2000" kern="0" dirty="0" err="1">
                <a:solidFill>
                  <a:srgbClr val="000000"/>
                </a:solidFill>
                <a:latin typeface="Arial"/>
                <a:cs typeface="Arial"/>
                <a:sym typeface="Arial"/>
              </a:rPr>
              <a:t>VdG</a:t>
            </a:r>
            <a:r>
              <a:rPr lang="en-GB" sz="2000" kern="0" dirty="0">
                <a:solidFill>
                  <a:srgbClr val="000000"/>
                </a:solidFill>
                <a:latin typeface="Arial"/>
                <a:cs typeface="Arial"/>
                <a:sym typeface="Arial"/>
              </a:rPr>
              <a:t>-accelerator in Aarhus, CMAM Madrid, Krakow, and elsewhere. </a:t>
            </a:r>
          </a:p>
          <a:p>
            <a:pPr>
              <a:buClr>
                <a:srgbClr val="000000"/>
              </a:buClr>
              <a:defRPr/>
            </a:pPr>
            <a:r>
              <a:rPr lang="en-GB" sz="1400" kern="0" dirty="0">
                <a:solidFill>
                  <a:srgbClr val="000000"/>
                </a:solidFill>
                <a:latin typeface="Arial"/>
                <a:cs typeface="Arial"/>
                <a:sym typeface="Arial"/>
              </a:rPr>
              <a:t> </a:t>
            </a:r>
            <a:endParaRPr lang="en-GB" sz="1400" kern="0" baseline="30000" dirty="0">
              <a:solidFill>
                <a:srgbClr val="000000"/>
              </a:solidFill>
              <a:latin typeface="Arial"/>
              <a:cs typeface="Arial"/>
              <a:sym typeface="Arial"/>
            </a:endParaRPr>
          </a:p>
        </p:txBody>
      </p:sp>
      <p:sp>
        <p:nvSpPr>
          <p:cNvPr id="10" name="Title 1">
            <a:extLst>
              <a:ext uri="{FF2B5EF4-FFF2-40B4-BE49-F238E27FC236}">
                <a16:creationId xmlns:a16="http://schemas.microsoft.com/office/drawing/2014/main" id="{8FB5E499-B41E-A5DC-B5A2-27E8B1D4FEF1}"/>
              </a:ext>
            </a:extLst>
          </p:cNvPr>
          <p:cNvSpPr txBox="1">
            <a:spLocks/>
          </p:cNvSpPr>
          <p:nvPr/>
        </p:nvSpPr>
        <p:spPr>
          <a:xfrm>
            <a:off x="681189" y="-41988"/>
            <a:ext cx="10512862" cy="73080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defRPr/>
            </a:pPr>
            <a:r>
              <a:rPr lang="en-US" sz="3600" b="1" kern="0" dirty="0">
                <a:solidFill>
                  <a:srgbClr val="C6C6C6">
                    <a:lumMod val="75000"/>
                  </a:srgbClr>
                </a:solidFill>
              </a:rPr>
              <a:t>Decays and reactions with radioactive beams </a:t>
            </a:r>
          </a:p>
        </p:txBody>
      </p:sp>
      <p:pic>
        <p:nvPicPr>
          <p:cNvPr id="12" name="Billede 10" descr="Et billede, der indeholder ingeniørarbejde, maskine, stål, Elarbejde&#10;&#10;Beskrivelsen er genereret automatisk">
            <a:extLst>
              <a:ext uri="{FF2B5EF4-FFF2-40B4-BE49-F238E27FC236}">
                <a16:creationId xmlns:a16="http://schemas.microsoft.com/office/drawing/2014/main" id="{33650D9E-A4F6-4B59-9CB7-51BAD23324FC}"/>
              </a:ext>
            </a:extLst>
          </p:cNvPr>
          <p:cNvPicPr>
            <a:picLocks noChangeAspect="1"/>
          </p:cNvPicPr>
          <p:nvPr/>
        </p:nvPicPr>
        <p:blipFill rotWithShape="1">
          <a:blip r:embed="rId3"/>
          <a:srcRect l="926" t="12731" r="-926" b="4861"/>
          <a:stretch/>
        </p:blipFill>
        <p:spPr>
          <a:xfrm>
            <a:off x="6623106" y="603198"/>
            <a:ext cx="4833155" cy="5314126"/>
          </a:xfrm>
          <a:prstGeom prst="rect">
            <a:avLst/>
          </a:prstGeom>
        </p:spPr>
      </p:pic>
      <p:sp>
        <p:nvSpPr>
          <p:cNvPr id="15" name="TextBox 14">
            <a:extLst>
              <a:ext uri="{FF2B5EF4-FFF2-40B4-BE49-F238E27FC236}">
                <a16:creationId xmlns:a16="http://schemas.microsoft.com/office/drawing/2014/main" id="{C4CC5481-1E9F-0C7E-A42D-2F2E9DC278C2}"/>
              </a:ext>
            </a:extLst>
          </p:cNvPr>
          <p:cNvSpPr txBox="1"/>
          <p:nvPr/>
        </p:nvSpPr>
        <p:spPr>
          <a:xfrm>
            <a:off x="6539023" y="5917324"/>
            <a:ext cx="4862228" cy="523220"/>
          </a:xfrm>
          <a:prstGeom prst="rect">
            <a:avLst/>
          </a:prstGeom>
          <a:noFill/>
        </p:spPr>
        <p:txBody>
          <a:bodyPr wrap="none" rtlCol="0">
            <a:spAutoFit/>
          </a:bodyPr>
          <a:lstStyle/>
          <a:p>
            <a:pPr>
              <a:buClr>
                <a:srgbClr val="000000"/>
              </a:buClr>
              <a:defRPr/>
            </a:pPr>
            <a:r>
              <a:rPr lang="da-DK" sz="1400" kern="0" dirty="0">
                <a:solidFill>
                  <a:srgbClr val="000000"/>
                </a:solidFill>
                <a:latin typeface="Arial"/>
                <a:cs typeface="Arial"/>
                <a:sym typeface="Arial"/>
              </a:rPr>
              <a:t>ISOLDE </a:t>
            </a:r>
            <a:r>
              <a:rPr lang="da-DK" sz="1400" kern="0" dirty="0" err="1">
                <a:solidFill>
                  <a:srgbClr val="000000"/>
                </a:solidFill>
                <a:latin typeface="Arial"/>
                <a:cs typeface="Arial"/>
                <a:sym typeface="Arial"/>
              </a:rPr>
              <a:t>decay</a:t>
            </a:r>
            <a:r>
              <a:rPr lang="da-DK" sz="1400" kern="0" dirty="0">
                <a:solidFill>
                  <a:srgbClr val="000000"/>
                </a:solidFill>
                <a:latin typeface="Arial"/>
                <a:cs typeface="Arial"/>
                <a:sym typeface="Arial"/>
              </a:rPr>
              <a:t> station at CERN:  neutron, gamma-</a:t>
            </a:r>
            <a:r>
              <a:rPr lang="da-DK" sz="1400" kern="0" dirty="0" err="1">
                <a:solidFill>
                  <a:srgbClr val="000000"/>
                </a:solidFill>
                <a:latin typeface="Arial"/>
                <a:cs typeface="Arial"/>
                <a:sym typeface="Arial"/>
              </a:rPr>
              <a:t>ray</a:t>
            </a:r>
            <a:r>
              <a:rPr lang="da-DK" sz="1400" kern="0" dirty="0">
                <a:solidFill>
                  <a:srgbClr val="000000"/>
                </a:solidFill>
                <a:latin typeface="Arial"/>
                <a:cs typeface="Arial"/>
                <a:sym typeface="Arial"/>
              </a:rPr>
              <a:t> and </a:t>
            </a:r>
          </a:p>
          <a:p>
            <a:pPr>
              <a:buClr>
                <a:srgbClr val="000000"/>
              </a:buClr>
              <a:defRPr/>
            </a:pPr>
            <a:r>
              <a:rPr lang="da-DK" sz="1400" kern="0" dirty="0" err="1">
                <a:solidFill>
                  <a:srgbClr val="000000"/>
                </a:solidFill>
                <a:latin typeface="Arial"/>
                <a:cs typeface="Arial"/>
                <a:sym typeface="Arial"/>
              </a:rPr>
              <a:t>charged</a:t>
            </a:r>
            <a:r>
              <a:rPr lang="da-DK" sz="1400" kern="0" dirty="0">
                <a:solidFill>
                  <a:srgbClr val="000000"/>
                </a:solidFill>
                <a:latin typeface="Arial"/>
                <a:cs typeface="Arial"/>
                <a:sym typeface="Arial"/>
              </a:rPr>
              <a:t> </a:t>
            </a:r>
            <a:r>
              <a:rPr lang="da-DK" sz="1400" kern="0" dirty="0" err="1">
                <a:solidFill>
                  <a:srgbClr val="000000"/>
                </a:solidFill>
                <a:latin typeface="Arial"/>
                <a:cs typeface="Arial"/>
                <a:sym typeface="Arial"/>
              </a:rPr>
              <a:t>particle</a:t>
            </a:r>
            <a:r>
              <a:rPr lang="da-DK" sz="1400" kern="0" dirty="0">
                <a:solidFill>
                  <a:srgbClr val="000000"/>
                </a:solidFill>
                <a:latin typeface="Arial"/>
                <a:cs typeface="Arial"/>
                <a:sym typeface="Arial"/>
              </a:rPr>
              <a:t> </a:t>
            </a:r>
            <a:r>
              <a:rPr lang="da-DK" sz="1400" kern="0" dirty="0" err="1">
                <a:solidFill>
                  <a:srgbClr val="000000"/>
                </a:solidFill>
                <a:latin typeface="Arial"/>
                <a:cs typeface="Arial"/>
                <a:sym typeface="Arial"/>
              </a:rPr>
              <a:t>detectors</a:t>
            </a:r>
            <a:r>
              <a:rPr lang="da-DK" sz="1400" kern="0" dirty="0">
                <a:solidFill>
                  <a:srgbClr val="000000"/>
                </a:solidFill>
                <a:latin typeface="Arial"/>
                <a:cs typeface="Arial"/>
                <a:sym typeface="Arial"/>
              </a:rPr>
              <a:t> </a:t>
            </a: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himmel, udendørs, træ, bygning&#10;&#10;Automatisk genereret beskrivelse">
            <a:extLst>
              <a:ext uri="{FF2B5EF4-FFF2-40B4-BE49-F238E27FC236}">
                <a16:creationId xmlns:a16="http://schemas.microsoft.com/office/drawing/2014/main" id="{4BCFC553-073E-C127-4E5E-48857864AF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64" b="12185"/>
          <a:stretch/>
        </p:blipFill>
        <p:spPr>
          <a:xfrm>
            <a:off x="1588" y="-4296"/>
            <a:ext cx="12188825" cy="6862295"/>
          </a:xfrm>
          <a:prstGeom prst="rect">
            <a:avLst/>
          </a:prstGeom>
        </p:spPr>
      </p:pic>
      <p:sp>
        <p:nvSpPr>
          <p:cNvPr id="4" name="Pladsholder til dato 3"/>
          <p:cNvSpPr>
            <a:spLocks noGrp="1"/>
          </p:cNvSpPr>
          <p:nvPr>
            <p:ph type="dt" sz="half" idx="12"/>
          </p:nvPr>
        </p:nvSpPr>
        <p:spPr>
          <a:xfrm>
            <a:off x="1588" y="6957654"/>
            <a:ext cx="0" cy="0"/>
          </a:xfrm>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03-10-2019</a:t>
            </a:r>
            <a:endParaRPr lang="da-DK">
              <a:latin typeface="AU Passata" pitchFamily="34" charset="0"/>
            </a:endParaRPr>
          </a:p>
        </p:txBody>
      </p:sp>
      <p:sp>
        <p:nvSpPr>
          <p:cNvPr id="12" name="Titel 1">
            <a:extLst>
              <a:ext uri="{FF2B5EF4-FFF2-40B4-BE49-F238E27FC236}">
                <a16:creationId xmlns:a16="http://schemas.microsoft.com/office/drawing/2014/main" id="{15AE7458-391C-6FCB-CC06-E46B9AB7548E}"/>
              </a:ext>
            </a:extLst>
          </p:cNvPr>
          <p:cNvSpPr txBox="1">
            <a:spLocks/>
          </p:cNvSpPr>
          <p:nvPr/>
        </p:nvSpPr>
        <p:spPr bwMode="auto">
          <a:xfrm>
            <a:off x="287328" y="700411"/>
            <a:ext cx="11555413" cy="752475"/>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latin typeface="AU Passata"/>
              </a:rPr>
              <a:t>Rooted in a broad palette</a:t>
            </a:r>
          </a:p>
          <a:p>
            <a:pPr>
              <a:lnSpc>
                <a:spcPct val="85000"/>
              </a:lnSpc>
            </a:pPr>
            <a:r>
              <a:rPr lang="en-gb" kern="0" cap="none">
                <a:solidFill>
                  <a:srgbClr val="FFFFFF"/>
                </a:solidFill>
                <a:latin typeface="AU Passata"/>
              </a:rPr>
              <a:t>of strong disciplines</a:t>
            </a:r>
          </a:p>
        </p:txBody>
      </p:sp>
      <p:grpSp>
        <p:nvGrpSpPr>
          <p:cNvPr id="17" name="Gruppe 16">
            <a:extLst>
              <a:ext uri="{FF2B5EF4-FFF2-40B4-BE49-F238E27FC236}">
                <a16:creationId xmlns:a16="http://schemas.microsoft.com/office/drawing/2014/main" id="{9AB311F1-4B11-3C51-2DC2-9C5A33634B9E}"/>
              </a:ext>
            </a:extLst>
          </p:cNvPr>
          <p:cNvGrpSpPr/>
          <p:nvPr/>
        </p:nvGrpSpPr>
        <p:grpSpPr>
          <a:xfrm>
            <a:off x="317500" y="3657601"/>
            <a:ext cx="11557000" cy="3567259"/>
            <a:chOff x="315912" y="3657600"/>
            <a:chExt cx="11557000" cy="3567259"/>
          </a:xfrm>
        </p:grpSpPr>
        <p:sp>
          <p:nvSpPr>
            <p:cNvPr id="3" name="Rektangel 2">
              <a:extLst>
                <a:ext uri="{FF2B5EF4-FFF2-40B4-BE49-F238E27FC236}">
                  <a16:creationId xmlns:a16="http://schemas.microsoft.com/office/drawing/2014/main" id="{55160755-5D01-02AA-BD16-94C161A81565}"/>
                </a:ext>
              </a:extLst>
            </p:cNvPr>
            <p:cNvSpPr/>
            <p:nvPr/>
          </p:nvSpPr>
          <p:spPr bwMode="auto">
            <a:xfrm>
              <a:off x="315912" y="3657600"/>
              <a:ext cx="11557000" cy="3300054"/>
            </a:xfrm>
            <a:prstGeom prst="rect">
              <a:avLst/>
            </a:prstGeom>
            <a:solidFill>
              <a:schemeClr val="bg1">
                <a:alpha val="75000"/>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9" name="Titel 1">
              <a:extLst>
                <a:ext uri="{FF2B5EF4-FFF2-40B4-BE49-F238E27FC236}">
                  <a16:creationId xmlns:a16="http://schemas.microsoft.com/office/drawing/2014/main" id="{C8F7470D-FA5D-EC55-D57D-3EAF4DEF5D10}"/>
                </a:ext>
              </a:extLst>
            </p:cNvPr>
            <p:cNvSpPr txBox="1">
              <a:spLocks/>
            </p:cNvSpPr>
            <p:nvPr/>
          </p:nvSpPr>
          <p:spPr>
            <a:xfrm>
              <a:off x="6688137" y="5562866"/>
              <a:ext cx="4657725" cy="1661993"/>
            </a:xfrm>
            <a:prstGeom prst="rect">
              <a:avLst/>
            </a:prstGeom>
          </p:spPr>
          <p:txBody>
            <a:bodyPr lIns="91440" tIns="45720" rIns="91440" bIns="45720" rtlCol="0" anchor="t"/>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3000"/>
                </a:lnSpc>
              </a:pPr>
              <a:r>
                <a:rPr lang="en-gb" sz="4000" kern="0" cap="none">
                  <a:solidFill>
                    <a:srgbClr val="002445"/>
                  </a:solidFill>
                  <a:latin typeface="AU Passata"/>
                </a:rPr>
                <a:t>1,900</a:t>
              </a:r>
              <a:endParaRPr lang="en-gb" sz="4000" kern="0" cap="none">
                <a:solidFill>
                  <a:srgbClr val="002445"/>
                </a:solidFill>
                <a:latin typeface="AU Passata" panose="020B0503030502030804" pitchFamily="34" charset="77"/>
              </a:endParaRPr>
            </a:p>
            <a:p>
              <a:pPr>
                <a:lnSpc>
                  <a:spcPts val="3000"/>
                </a:lnSpc>
              </a:pPr>
              <a:r>
                <a:rPr lang="en-gb" sz="2800" b="0" kern="0" cap="none">
                  <a:solidFill>
                    <a:srgbClr val="002445"/>
                  </a:solidFill>
                  <a:latin typeface="AU Passata Light"/>
                </a:rPr>
                <a:t>PhD students</a:t>
              </a:r>
            </a:p>
          </p:txBody>
        </p:sp>
        <p:sp>
          <p:nvSpPr>
            <p:cNvPr id="10" name="Titel 1">
              <a:extLst>
                <a:ext uri="{FF2B5EF4-FFF2-40B4-BE49-F238E27FC236}">
                  <a16:creationId xmlns:a16="http://schemas.microsoft.com/office/drawing/2014/main" id="{49779E79-B7D9-BC94-CF26-21F889D930EC}"/>
                </a:ext>
              </a:extLst>
            </p:cNvPr>
            <p:cNvSpPr txBox="1">
              <a:spLocks/>
            </p:cNvSpPr>
            <p:nvPr/>
          </p:nvSpPr>
          <p:spPr>
            <a:xfrm>
              <a:off x="1391693" y="5562866"/>
              <a:ext cx="4221162" cy="166199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3000"/>
                </a:lnSpc>
              </a:pPr>
              <a:r>
                <a:rPr lang="en-gb" sz="4000" kern="0" cap="none">
                  <a:solidFill>
                    <a:srgbClr val="002445"/>
                  </a:solidFill>
                  <a:latin typeface="AU Passata" panose="020B0503030502030804" pitchFamily="34" charset="77"/>
                </a:rPr>
                <a:t>12,300</a:t>
              </a:r>
            </a:p>
            <a:p>
              <a:pPr>
                <a:lnSpc>
                  <a:spcPts val="3000"/>
                </a:lnSpc>
              </a:pPr>
              <a:r>
                <a:rPr lang="en-gb" sz="2800" b="0" kern="0" cap="none">
                  <a:solidFill>
                    <a:srgbClr val="002445"/>
                  </a:solidFill>
                  <a:latin typeface="AU Passata Light" panose="020B0303030902030804" pitchFamily="34" charset="77"/>
                </a:rPr>
                <a:t>employees</a:t>
              </a:r>
            </a:p>
          </p:txBody>
        </p:sp>
        <p:sp>
          <p:nvSpPr>
            <p:cNvPr id="5" name="Titel 1">
              <a:extLst>
                <a:ext uri="{FF2B5EF4-FFF2-40B4-BE49-F238E27FC236}">
                  <a16:creationId xmlns:a16="http://schemas.microsoft.com/office/drawing/2014/main" id="{EFC5EBAA-C759-19E1-A1DC-D194FB088C92}"/>
                </a:ext>
              </a:extLst>
            </p:cNvPr>
            <p:cNvSpPr txBox="1">
              <a:spLocks/>
            </p:cNvSpPr>
            <p:nvPr/>
          </p:nvSpPr>
          <p:spPr>
            <a:xfrm>
              <a:off x="6688138" y="4240731"/>
              <a:ext cx="4221162" cy="166199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3000"/>
                </a:lnSpc>
              </a:pPr>
              <a:r>
                <a:rPr lang="en-gb" sz="4000" kern="0" cap="none">
                  <a:solidFill>
                    <a:srgbClr val="002445"/>
                  </a:solidFill>
                  <a:latin typeface="AU Passata" panose="020B0503030502030804" pitchFamily="34" charset="77"/>
                </a:rPr>
                <a:t>37,000</a:t>
              </a:r>
            </a:p>
            <a:p>
              <a:pPr>
                <a:lnSpc>
                  <a:spcPts val="3000"/>
                </a:lnSpc>
              </a:pPr>
              <a:r>
                <a:rPr lang="en-gb" sz="2800" b="0" kern="0" cap="none">
                  <a:solidFill>
                    <a:srgbClr val="002445"/>
                  </a:solidFill>
                  <a:latin typeface="AU Passata Light" panose="020B0303030902030804" pitchFamily="34" charset="77"/>
                </a:rPr>
                <a:t>students</a:t>
              </a:r>
            </a:p>
          </p:txBody>
        </p:sp>
        <p:sp>
          <p:nvSpPr>
            <p:cNvPr id="11" name="Titel 1">
              <a:extLst>
                <a:ext uri="{FF2B5EF4-FFF2-40B4-BE49-F238E27FC236}">
                  <a16:creationId xmlns:a16="http://schemas.microsoft.com/office/drawing/2014/main" id="{CDDD35D0-0897-6CF8-C50F-95618982A2E1}"/>
                </a:ext>
              </a:extLst>
            </p:cNvPr>
            <p:cNvSpPr txBox="1">
              <a:spLocks/>
            </p:cNvSpPr>
            <p:nvPr/>
          </p:nvSpPr>
          <p:spPr>
            <a:xfrm>
              <a:off x="1391693" y="4240731"/>
              <a:ext cx="4221162" cy="166199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ts val="3000"/>
                </a:lnSpc>
              </a:pPr>
              <a:r>
                <a:rPr lang="en-gb" sz="4000" kern="0" cap="none">
                  <a:solidFill>
                    <a:srgbClr val="002445"/>
                  </a:solidFill>
                  <a:latin typeface="AU Passata" panose="020B0503030502030804" pitchFamily="34" charset="77"/>
                </a:rPr>
                <a:t>5</a:t>
              </a:r>
            </a:p>
            <a:p>
              <a:pPr>
                <a:lnSpc>
                  <a:spcPts val="3000"/>
                </a:lnSpc>
              </a:pPr>
              <a:r>
                <a:rPr lang="en-gb" sz="2800" b="0" kern="0" cap="none">
                  <a:solidFill>
                    <a:srgbClr val="002445"/>
                  </a:solidFill>
                  <a:latin typeface="AU Passata Light" panose="020B0303030902030804" pitchFamily="34" charset="77"/>
                </a:rPr>
                <a:t>faculties</a:t>
              </a:r>
            </a:p>
          </p:txBody>
        </p:sp>
      </p:grpSp>
    </p:spTree>
    <p:extLst>
      <p:ext uri="{BB962C8B-B14F-4D97-AF65-F5344CB8AC3E}">
        <p14:creationId xmlns:p14="http://schemas.microsoft.com/office/powerpoint/2010/main" val="1366382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15CE-3324-EA6A-1453-527F94A64050}"/>
              </a:ext>
            </a:extLst>
          </p:cNvPr>
          <p:cNvSpPr>
            <a:spLocks noGrp="1"/>
          </p:cNvSpPr>
          <p:nvPr>
            <p:ph type="title"/>
          </p:nvPr>
        </p:nvSpPr>
        <p:spPr>
          <a:xfrm>
            <a:off x="747125" y="895"/>
            <a:ext cx="10512862" cy="730808"/>
          </a:xfrm>
        </p:spPr>
        <p:txBody>
          <a:bodyPr/>
          <a:lstStyle/>
          <a:p>
            <a:r>
              <a:rPr lang="en-US" sz="3600" dirty="0">
                <a:solidFill>
                  <a:schemeClr val="accent6">
                    <a:lumMod val="75000"/>
                  </a:schemeClr>
                </a:solidFill>
              </a:rPr>
              <a:t>Decay studies of dripline isotopes </a:t>
            </a:r>
            <a:r>
              <a:rPr lang="en-US" sz="3600" baseline="30000" dirty="0">
                <a:solidFill>
                  <a:schemeClr val="accent6">
                    <a:lumMod val="75000"/>
                  </a:schemeClr>
                </a:solidFill>
              </a:rPr>
              <a:t>22</a:t>
            </a:r>
            <a:r>
              <a:rPr lang="en-US" sz="3600" dirty="0">
                <a:solidFill>
                  <a:schemeClr val="accent6">
                    <a:lumMod val="75000"/>
                  </a:schemeClr>
                </a:solidFill>
              </a:rPr>
              <a:t>Al and </a:t>
            </a:r>
            <a:r>
              <a:rPr lang="en-US" sz="3600" baseline="30000" dirty="0">
                <a:solidFill>
                  <a:schemeClr val="accent6">
                    <a:lumMod val="75000"/>
                  </a:schemeClr>
                </a:solidFill>
              </a:rPr>
              <a:t>26</a:t>
            </a:r>
            <a:r>
              <a:rPr lang="en-US" sz="3600" dirty="0">
                <a:solidFill>
                  <a:schemeClr val="accent6">
                    <a:lumMod val="75000"/>
                  </a:schemeClr>
                </a:solidFill>
              </a:rPr>
              <a:t>P</a:t>
            </a:r>
          </a:p>
        </p:txBody>
      </p:sp>
      <p:grpSp>
        <p:nvGrpSpPr>
          <p:cNvPr id="15" name="Group 14">
            <a:extLst>
              <a:ext uri="{FF2B5EF4-FFF2-40B4-BE49-F238E27FC236}">
                <a16:creationId xmlns:a16="http://schemas.microsoft.com/office/drawing/2014/main" id="{D36CDB55-62E6-7BB0-F398-B1033370B94E}"/>
              </a:ext>
            </a:extLst>
          </p:cNvPr>
          <p:cNvGrpSpPr/>
          <p:nvPr/>
        </p:nvGrpSpPr>
        <p:grpSpPr>
          <a:xfrm>
            <a:off x="7828153" y="1065514"/>
            <a:ext cx="3990192" cy="3356748"/>
            <a:chOff x="6698750" y="2373329"/>
            <a:chExt cx="3637051" cy="3189039"/>
          </a:xfrm>
        </p:grpSpPr>
        <p:pic>
          <p:nvPicPr>
            <p:cNvPr id="6" name="Picture 5">
              <a:extLst>
                <a:ext uri="{FF2B5EF4-FFF2-40B4-BE49-F238E27FC236}">
                  <a16:creationId xmlns:a16="http://schemas.microsoft.com/office/drawing/2014/main" id="{8D9F0DF9-5AAC-21B5-8F84-D40B50A81E5D}"/>
                </a:ext>
              </a:extLst>
            </p:cNvPr>
            <p:cNvPicPr>
              <a:picLocks noChangeAspect="1"/>
            </p:cNvPicPr>
            <p:nvPr/>
          </p:nvPicPr>
          <p:blipFill rotWithShape="1">
            <a:blip r:embed="rId3"/>
            <a:srcRect l="12306" t="24730" r="23311" b="1"/>
            <a:stretch/>
          </p:blipFill>
          <p:spPr>
            <a:xfrm>
              <a:off x="6698750" y="2373329"/>
              <a:ext cx="3637051" cy="3189039"/>
            </a:xfrm>
            <a:prstGeom prst="rect">
              <a:avLst/>
            </a:prstGeom>
          </p:spPr>
        </p:pic>
        <p:cxnSp>
          <p:nvCxnSpPr>
            <p:cNvPr id="8" name="Straight Arrow Connector 7">
              <a:extLst>
                <a:ext uri="{FF2B5EF4-FFF2-40B4-BE49-F238E27FC236}">
                  <a16:creationId xmlns:a16="http://schemas.microsoft.com/office/drawing/2014/main" id="{AF061B94-916C-48C4-E5A0-B9CC23994ED3}"/>
                </a:ext>
              </a:extLst>
            </p:cNvPr>
            <p:cNvCxnSpPr>
              <a:cxnSpLocks/>
            </p:cNvCxnSpPr>
            <p:nvPr/>
          </p:nvCxnSpPr>
          <p:spPr>
            <a:xfrm flipH="1">
              <a:off x="8872151" y="3594289"/>
              <a:ext cx="321553" cy="373559"/>
            </a:xfrm>
            <a:prstGeom prst="straightConnector1">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D50A830-4D5A-BACF-CA70-5609A701ACAD}"/>
                </a:ext>
              </a:extLst>
            </p:cNvPr>
            <p:cNvCxnSpPr>
              <a:cxnSpLocks/>
            </p:cNvCxnSpPr>
            <p:nvPr/>
          </p:nvCxnSpPr>
          <p:spPr>
            <a:xfrm flipV="1">
              <a:off x="9502346" y="2804985"/>
              <a:ext cx="345990" cy="370703"/>
            </a:xfrm>
            <a:prstGeom prst="line">
              <a:avLst/>
            </a:prstGeom>
            <a:ln w="6032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66E96BE-8D24-09BE-E773-FD892533BCBF}"/>
                </a:ext>
              </a:extLst>
            </p:cNvPr>
            <p:cNvSpPr txBox="1"/>
            <p:nvPr/>
          </p:nvSpPr>
          <p:spPr>
            <a:xfrm rot="18658200">
              <a:off x="9268059" y="2707883"/>
              <a:ext cx="600177" cy="280465"/>
            </a:xfrm>
            <a:prstGeom prst="rect">
              <a:avLst/>
            </a:prstGeom>
            <a:noFill/>
          </p:spPr>
          <p:txBody>
            <a:bodyPr wrap="none" rtlCol="0">
              <a:spAutoFit/>
            </a:bodyPr>
            <a:lstStyle/>
            <a:p>
              <a:pPr>
                <a:buClr>
                  <a:srgbClr val="000000"/>
                </a:buClr>
                <a:defRPr/>
              </a:pPr>
              <a:r>
                <a:rPr lang="en-US" sz="1400" kern="0" dirty="0">
                  <a:solidFill>
                    <a:srgbClr val="FF0000"/>
                  </a:solidFill>
                  <a:latin typeface="Arial"/>
                  <a:cs typeface="Arial"/>
                  <a:sym typeface="Arial"/>
                </a:rPr>
                <a:t>beam</a:t>
              </a:r>
            </a:p>
          </p:txBody>
        </p:sp>
      </p:grpSp>
      <p:grpSp>
        <p:nvGrpSpPr>
          <p:cNvPr id="33" name="Group 32">
            <a:extLst>
              <a:ext uri="{FF2B5EF4-FFF2-40B4-BE49-F238E27FC236}">
                <a16:creationId xmlns:a16="http://schemas.microsoft.com/office/drawing/2014/main" id="{B49F65C2-1887-11E0-D32F-1C744B7D37FA}"/>
              </a:ext>
            </a:extLst>
          </p:cNvPr>
          <p:cNvGrpSpPr/>
          <p:nvPr/>
        </p:nvGrpSpPr>
        <p:grpSpPr>
          <a:xfrm>
            <a:off x="207615" y="1023708"/>
            <a:ext cx="7374464" cy="4692144"/>
            <a:chOff x="206081" y="1077325"/>
            <a:chExt cx="7376385" cy="4693366"/>
          </a:xfrm>
        </p:grpSpPr>
        <p:pic>
          <p:nvPicPr>
            <p:cNvPr id="18" name="Picture 17">
              <a:extLst>
                <a:ext uri="{FF2B5EF4-FFF2-40B4-BE49-F238E27FC236}">
                  <a16:creationId xmlns:a16="http://schemas.microsoft.com/office/drawing/2014/main" id="{CCB5140D-7221-9E3A-6E62-164C96B312DE}"/>
                </a:ext>
              </a:extLst>
            </p:cNvPr>
            <p:cNvPicPr>
              <a:picLocks noChangeAspect="1"/>
            </p:cNvPicPr>
            <p:nvPr/>
          </p:nvPicPr>
          <p:blipFill rotWithShape="1">
            <a:blip r:embed="rId4"/>
            <a:srcRect t="8299" r="1922"/>
            <a:stretch/>
          </p:blipFill>
          <p:spPr>
            <a:xfrm>
              <a:off x="206081" y="1077325"/>
              <a:ext cx="7376385" cy="4693366"/>
            </a:xfrm>
            <a:prstGeom prst="rect">
              <a:avLst/>
            </a:prstGeom>
          </p:spPr>
        </p:pic>
        <p:grpSp>
          <p:nvGrpSpPr>
            <p:cNvPr id="32" name="Group 31">
              <a:extLst>
                <a:ext uri="{FF2B5EF4-FFF2-40B4-BE49-F238E27FC236}">
                  <a16:creationId xmlns:a16="http://schemas.microsoft.com/office/drawing/2014/main" id="{3E7F5C84-43AF-E21F-BF6F-F9FAEF2F1A0E}"/>
                </a:ext>
              </a:extLst>
            </p:cNvPr>
            <p:cNvGrpSpPr/>
            <p:nvPr/>
          </p:nvGrpSpPr>
          <p:grpSpPr>
            <a:xfrm>
              <a:off x="1499526" y="1338685"/>
              <a:ext cx="5434978" cy="3444927"/>
              <a:chOff x="1499526" y="1338685"/>
              <a:chExt cx="5434978" cy="3444927"/>
            </a:xfrm>
          </p:grpSpPr>
          <p:sp>
            <p:nvSpPr>
              <p:cNvPr id="19" name="TextBox 18">
                <a:extLst>
                  <a:ext uri="{FF2B5EF4-FFF2-40B4-BE49-F238E27FC236}">
                    <a16:creationId xmlns:a16="http://schemas.microsoft.com/office/drawing/2014/main" id="{85B7A96B-7FBC-51F7-EBCC-75EC6523C55D}"/>
                  </a:ext>
                </a:extLst>
              </p:cNvPr>
              <p:cNvSpPr txBox="1"/>
              <p:nvPr/>
            </p:nvSpPr>
            <p:spPr>
              <a:xfrm>
                <a:off x="1499526" y="1338685"/>
                <a:ext cx="2721148" cy="738664"/>
              </a:xfrm>
              <a:prstGeom prst="rect">
                <a:avLst/>
              </a:prstGeom>
              <a:noFill/>
            </p:spPr>
            <p:txBody>
              <a:bodyPr wrap="square" rtlCol="0">
                <a:spAutoFit/>
              </a:bodyPr>
              <a:lstStyle/>
              <a:p>
                <a:pPr>
                  <a:buClr>
                    <a:srgbClr val="000000"/>
                  </a:buClr>
                  <a:defRPr/>
                </a:pPr>
                <a:r>
                  <a:rPr lang="en-US" sz="1400" kern="0" dirty="0">
                    <a:solidFill>
                      <a:srgbClr val="FF0000"/>
                    </a:solidFill>
                    <a:latin typeface="Arial"/>
                    <a:cs typeface="Arial"/>
                    <a:sym typeface="Arial"/>
                  </a:rPr>
                  <a:t>Two-proton coincidences reveal dynamics of two-proton emission </a:t>
                </a:r>
              </a:p>
            </p:txBody>
          </p:sp>
          <p:cxnSp>
            <p:nvCxnSpPr>
              <p:cNvPr id="21" name="Elbow Connector 20">
                <a:extLst>
                  <a:ext uri="{FF2B5EF4-FFF2-40B4-BE49-F238E27FC236}">
                    <a16:creationId xmlns:a16="http://schemas.microsoft.com/office/drawing/2014/main" id="{9DC4907A-253F-5C63-8AE3-2070CC569CEC}"/>
                  </a:ext>
                </a:extLst>
              </p:cNvPr>
              <p:cNvCxnSpPr>
                <a:cxnSpLocks/>
              </p:cNvCxnSpPr>
              <p:nvPr/>
            </p:nvCxnSpPr>
            <p:spPr>
              <a:xfrm rot="10800000" flipV="1">
                <a:off x="4794423" y="2920082"/>
                <a:ext cx="1086065" cy="336492"/>
              </a:xfrm>
              <a:prstGeom prst="bentConnector3">
                <a:avLst>
                  <a:gd name="adj1" fmla="val 50000"/>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75218D1-EFD6-4045-D5FF-047F9D295ED1}"/>
                  </a:ext>
                </a:extLst>
              </p:cNvPr>
              <p:cNvSpPr txBox="1"/>
              <p:nvPr/>
            </p:nvSpPr>
            <p:spPr>
              <a:xfrm>
                <a:off x="5358432" y="2955095"/>
                <a:ext cx="1576072" cy="738664"/>
              </a:xfrm>
              <a:prstGeom prst="rect">
                <a:avLst/>
              </a:prstGeom>
              <a:noFill/>
            </p:spPr>
            <p:txBody>
              <a:bodyPr wrap="none" rtlCol="0">
                <a:spAutoFit/>
              </a:bodyPr>
              <a:lstStyle/>
              <a:p>
                <a:pPr>
                  <a:buClr>
                    <a:srgbClr val="000000"/>
                  </a:buClr>
                  <a:defRPr/>
                </a:pPr>
                <a:r>
                  <a:rPr lang="en-US" sz="1400" kern="0" dirty="0">
                    <a:solidFill>
                      <a:srgbClr val="FF0000"/>
                    </a:solidFill>
                    <a:latin typeface="Arial"/>
                    <a:cs typeface="Arial"/>
                    <a:sym typeface="Arial"/>
                  </a:rPr>
                  <a:t>Diagonal lines </a:t>
                </a:r>
              </a:p>
              <a:p>
                <a:pPr>
                  <a:buClr>
                    <a:srgbClr val="000000"/>
                  </a:buClr>
                  <a:defRPr/>
                </a:pPr>
                <a:r>
                  <a:rPr lang="en-US" sz="1400" kern="0" dirty="0">
                    <a:solidFill>
                      <a:srgbClr val="FF0000"/>
                    </a:solidFill>
                    <a:latin typeface="Arial"/>
                    <a:cs typeface="Arial"/>
                    <a:sym typeface="Arial"/>
                  </a:rPr>
                  <a:t>from intermediate</a:t>
                </a:r>
              </a:p>
              <a:p>
                <a:pPr>
                  <a:buClr>
                    <a:srgbClr val="000000"/>
                  </a:buClr>
                  <a:defRPr/>
                </a:pPr>
                <a:r>
                  <a:rPr lang="en-US" sz="1400" kern="0" dirty="0">
                    <a:solidFill>
                      <a:srgbClr val="FF0000"/>
                    </a:solidFill>
                    <a:latin typeface="Arial"/>
                    <a:cs typeface="Arial"/>
                    <a:sym typeface="Arial"/>
                  </a:rPr>
                  <a:t>resonances</a:t>
                </a:r>
              </a:p>
            </p:txBody>
          </p:sp>
          <p:cxnSp>
            <p:nvCxnSpPr>
              <p:cNvPr id="28" name="Elbow Connector 27">
                <a:extLst>
                  <a:ext uri="{FF2B5EF4-FFF2-40B4-BE49-F238E27FC236}">
                    <a16:creationId xmlns:a16="http://schemas.microsoft.com/office/drawing/2014/main" id="{6633C649-AA45-7CF1-0250-531E91A31FF4}"/>
                  </a:ext>
                </a:extLst>
              </p:cNvPr>
              <p:cNvCxnSpPr>
                <a:cxnSpLocks/>
              </p:cNvCxnSpPr>
              <p:nvPr/>
            </p:nvCxnSpPr>
            <p:spPr>
              <a:xfrm rot="16200000" flipV="1">
                <a:off x="4108681" y="3628301"/>
                <a:ext cx="507173" cy="342257"/>
              </a:xfrm>
              <a:prstGeom prst="bentConnector3">
                <a:avLst>
                  <a:gd name="adj1" fmla="val 50000"/>
                </a:avLst>
              </a:prstGeom>
              <a:ln w="603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D1238E8-CAE8-E6B4-0F77-9C82726B9D87}"/>
                  </a:ext>
                </a:extLst>
              </p:cNvPr>
              <p:cNvSpPr txBox="1"/>
              <p:nvPr/>
            </p:nvSpPr>
            <p:spPr>
              <a:xfrm>
                <a:off x="3824594" y="4044948"/>
                <a:ext cx="2489709" cy="738664"/>
              </a:xfrm>
              <a:prstGeom prst="rect">
                <a:avLst/>
              </a:prstGeom>
              <a:noFill/>
            </p:spPr>
            <p:txBody>
              <a:bodyPr wrap="square" rtlCol="0">
                <a:spAutoFit/>
              </a:bodyPr>
              <a:lstStyle/>
              <a:p>
                <a:pPr>
                  <a:buClr>
                    <a:srgbClr val="000000"/>
                  </a:buClr>
                  <a:defRPr/>
                </a:pPr>
                <a:r>
                  <a:rPr lang="en-US" sz="1400" kern="0" dirty="0">
                    <a:solidFill>
                      <a:srgbClr val="FF0000"/>
                    </a:solidFill>
                    <a:latin typeface="Arial"/>
                    <a:cs typeface="Arial"/>
                    <a:sym typeface="Arial"/>
                  </a:rPr>
                  <a:t>Horizontal lines from two-proton emitting</a:t>
                </a:r>
              </a:p>
              <a:p>
                <a:pPr>
                  <a:buClr>
                    <a:srgbClr val="000000"/>
                  </a:buClr>
                  <a:defRPr/>
                </a:pPr>
                <a:r>
                  <a:rPr lang="en-US" sz="1400" kern="0" dirty="0">
                    <a:solidFill>
                      <a:srgbClr val="FF0000"/>
                    </a:solidFill>
                    <a:latin typeface="Arial"/>
                    <a:cs typeface="Arial"/>
                    <a:sym typeface="Arial"/>
                  </a:rPr>
                  <a:t>resonances</a:t>
                </a:r>
              </a:p>
            </p:txBody>
          </p:sp>
        </p:grpSp>
      </p:grpSp>
      <p:sp>
        <p:nvSpPr>
          <p:cNvPr id="10" name="TextBox 9">
            <a:extLst>
              <a:ext uri="{FF2B5EF4-FFF2-40B4-BE49-F238E27FC236}">
                <a16:creationId xmlns:a16="http://schemas.microsoft.com/office/drawing/2014/main" id="{05D82294-CDAF-14B3-A631-F2230D31128F}"/>
              </a:ext>
            </a:extLst>
          </p:cNvPr>
          <p:cNvSpPr txBox="1"/>
          <p:nvPr/>
        </p:nvSpPr>
        <p:spPr>
          <a:xfrm>
            <a:off x="7696164" y="4518104"/>
            <a:ext cx="4253087" cy="307777"/>
          </a:xfrm>
          <a:prstGeom prst="rect">
            <a:avLst/>
          </a:prstGeom>
          <a:solidFill>
            <a:schemeClr val="bg1"/>
          </a:solidFill>
        </p:spPr>
        <p:txBody>
          <a:bodyPr wrap="none" rtlCol="0">
            <a:spAutoFit/>
          </a:bodyPr>
          <a:lstStyle/>
          <a:p>
            <a:pPr>
              <a:buClr>
                <a:srgbClr val="000000"/>
              </a:buClr>
              <a:defRPr/>
            </a:pPr>
            <a:r>
              <a:rPr lang="da-DK" sz="1400" kern="0" dirty="0">
                <a:solidFill>
                  <a:srgbClr val="000000"/>
                </a:solidFill>
                <a:latin typeface="Arial"/>
                <a:cs typeface="Arial"/>
                <a:sym typeface="Arial"/>
              </a:rPr>
              <a:t>Array of Si-strip </a:t>
            </a:r>
            <a:r>
              <a:rPr lang="da-DK" sz="1400" kern="0" dirty="0" err="1">
                <a:solidFill>
                  <a:srgbClr val="000000"/>
                </a:solidFill>
                <a:latin typeface="Arial"/>
                <a:cs typeface="Arial"/>
                <a:sym typeface="Arial"/>
              </a:rPr>
              <a:t>detectors</a:t>
            </a:r>
            <a:r>
              <a:rPr lang="da-DK" sz="1400" kern="0" dirty="0">
                <a:solidFill>
                  <a:srgbClr val="000000"/>
                </a:solidFill>
                <a:latin typeface="Arial"/>
                <a:cs typeface="Arial"/>
                <a:sym typeface="Arial"/>
              </a:rPr>
              <a:t> for </a:t>
            </a:r>
            <a:r>
              <a:rPr lang="da-DK" sz="1400" kern="0" dirty="0" err="1">
                <a:solidFill>
                  <a:srgbClr val="000000"/>
                </a:solidFill>
                <a:latin typeface="Arial"/>
                <a:cs typeface="Arial"/>
                <a:sym typeface="Arial"/>
              </a:rPr>
              <a:t>study</a:t>
            </a:r>
            <a:r>
              <a:rPr lang="da-DK" sz="1400" kern="0" dirty="0">
                <a:solidFill>
                  <a:srgbClr val="000000"/>
                </a:solidFill>
                <a:latin typeface="Arial"/>
                <a:cs typeface="Arial"/>
                <a:sym typeface="Arial"/>
              </a:rPr>
              <a:t> of </a:t>
            </a:r>
            <a:r>
              <a:rPr lang="da-DK" sz="1400" kern="0" dirty="0" err="1">
                <a:solidFill>
                  <a:srgbClr val="000000"/>
                </a:solidFill>
                <a:latin typeface="Arial"/>
                <a:cs typeface="Arial"/>
                <a:sym typeface="Arial"/>
              </a:rPr>
              <a:t>decay</a:t>
            </a:r>
            <a:r>
              <a:rPr lang="da-DK" sz="1400" kern="0" dirty="0">
                <a:solidFill>
                  <a:srgbClr val="000000"/>
                </a:solidFill>
                <a:latin typeface="Arial"/>
                <a:cs typeface="Arial"/>
                <a:sym typeface="Arial"/>
              </a:rPr>
              <a:t> modes</a:t>
            </a:r>
          </a:p>
        </p:txBody>
      </p:sp>
      <p:sp>
        <p:nvSpPr>
          <p:cNvPr id="12" name="TextBox 11">
            <a:extLst>
              <a:ext uri="{FF2B5EF4-FFF2-40B4-BE49-F238E27FC236}">
                <a16:creationId xmlns:a16="http://schemas.microsoft.com/office/drawing/2014/main" id="{EE53B287-390C-D9CD-E775-2403C36370F4}"/>
              </a:ext>
            </a:extLst>
          </p:cNvPr>
          <p:cNvSpPr txBox="1"/>
          <p:nvPr/>
        </p:nvSpPr>
        <p:spPr>
          <a:xfrm>
            <a:off x="2194135" y="5787140"/>
            <a:ext cx="3910045" cy="307777"/>
          </a:xfrm>
          <a:prstGeom prst="rect">
            <a:avLst/>
          </a:prstGeom>
          <a:solidFill>
            <a:schemeClr val="bg1"/>
          </a:solidFill>
        </p:spPr>
        <p:txBody>
          <a:bodyPr wrap="none" rtlCol="0">
            <a:spAutoFit/>
          </a:bodyPr>
          <a:lstStyle/>
          <a:p>
            <a:pPr>
              <a:buClr>
                <a:srgbClr val="000000"/>
              </a:buClr>
              <a:defRPr/>
            </a:pPr>
            <a:r>
              <a:rPr lang="da-DK" sz="1400" kern="0" dirty="0" err="1">
                <a:solidFill>
                  <a:srgbClr val="000000"/>
                </a:solidFill>
                <a:latin typeface="Arial"/>
                <a:cs typeface="Arial"/>
                <a:sym typeface="Arial"/>
              </a:rPr>
              <a:t>Two</a:t>
            </a:r>
            <a:r>
              <a:rPr lang="da-DK" sz="1400" kern="0" dirty="0">
                <a:solidFill>
                  <a:srgbClr val="000000"/>
                </a:solidFill>
                <a:latin typeface="Arial"/>
                <a:cs typeface="Arial"/>
                <a:sym typeface="Arial"/>
              </a:rPr>
              <a:t>-proton emission from </a:t>
            </a:r>
            <a:r>
              <a:rPr lang="da-DK" sz="1400" kern="0" dirty="0" err="1">
                <a:solidFill>
                  <a:srgbClr val="000000"/>
                </a:solidFill>
                <a:latin typeface="Arial"/>
                <a:cs typeface="Arial"/>
                <a:sym typeface="Arial"/>
              </a:rPr>
              <a:t>drip</a:t>
            </a:r>
            <a:r>
              <a:rPr lang="da-DK" sz="1400" kern="0" dirty="0">
                <a:solidFill>
                  <a:srgbClr val="000000"/>
                </a:solidFill>
                <a:latin typeface="Arial"/>
                <a:cs typeface="Arial"/>
                <a:sym typeface="Arial"/>
              </a:rPr>
              <a:t>-line </a:t>
            </a:r>
            <a:r>
              <a:rPr lang="da-DK" sz="1400" kern="0" dirty="0" err="1">
                <a:solidFill>
                  <a:srgbClr val="000000"/>
                </a:solidFill>
                <a:latin typeface="Arial"/>
                <a:cs typeface="Arial"/>
                <a:sym typeface="Arial"/>
              </a:rPr>
              <a:t>nucleus</a:t>
            </a:r>
            <a:r>
              <a:rPr lang="da-DK" sz="1400" kern="0" dirty="0">
                <a:solidFill>
                  <a:srgbClr val="000000"/>
                </a:solidFill>
                <a:latin typeface="Arial"/>
                <a:cs typeface="Arial"/>
                <a:sym typeface="Arial"/>
              </a:rPr>
              <a:t> </a:t>
            </a:r>
            <a:r>
              <a:rPr lang="da-DK" sz="1400" kern="0" baseline="30000" dirty="0">
                <a:solidFill>
                  <a:srgbClr val="000000"/>
                </a:solidFill>
                <a:latin typeface="Arial"/>
                <a:cs typeface="Arial"/>
                <a:sym typeface="Arial"/>
              </a:rPr>
              <a:t>26</a:t>
            </a:r>
            <a:r>
              <a:rPr lang="da-DK" sz="1400" kern="0" dirty="0">
                <a:solidFill>
                  <a:srgbClr val="000000"/>
                </a:solidFill>
                <a:latin typeface="Arial"/>
                <a:cs typeface="Arial"/>
                <a:sym typeface="Arial"/>
              </a:rPr>
              <a:t>P</a:t>
            </a:r>
          </a:p>
        </p:txBody>
      </p:sp>
    </p:spTree>
    <p:extLst>
      <p:ext uri="{BB962C8B-B14F-4D97-AF65-F5344CB8AC3E}">
        <p14:creationId xmlns:p14="http://schemas.microsoft.com/office/powerpoint/2010/main" val="3800314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39698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946794-680B-4D6B-93E7-0E67AC74E095}"/>
              </a:ext>
            </a:extLst>
          </p:cNvPr>
          <p:cNvSpPr>
            <a:spLocks noGrp="1"/>
          </p:cNvSpPr>
          <p:nvPr>
            <p:ph type="ctrTitle"/>
          </p:nvPr>
        </p:nvSpPr>
        <p:spPr>
          <a:xfrm>
            <a:off x="1524000" y="881149"/>
            <a:ext cx="9144000" cy="2628814"/>
          </a:xfrm>
        </p:spPr>
        <p:txBody>
          <a:bodyPr/>
          <a:lstStyle/>
          <a:p>
            <a:r>
              <a:rPr lang="da-DK" dirty="0" err="1"/>
              <a:t>Nuclear</a:t>
            </a:r>
            <a:r>
              <a:rPr lang="da-DK" dirty="0"/>
              <a:t> power in Denmark </a:t>
            </a:r>
            <a:br>
              <a:rPr lang="da-DK" dirty="0"/>
            </a:br>
            <a:r>
              <a:rPr lang="da-DK" dirty="0"/>
              <a:t>1953-1985, 2040-?</a:t>
            </a:r>
          </a:p>
        </p:txBody>
      </p:sp>
    </p:spTree>
    <p:extLst>
      <p:ext uri="{BB962C8B-B14F-4D97-AF65-F5344CB8AC3E}">
        <p14:creationId xmlns:p14="http://schemas.microsoft.com/office/powerpoint/2010/main" val="958623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68B6DD-4B9B-4976-9E11-8DB6055FBAED}"/>
              </a:ext>
            </a:extLst>
          </p:cNvPr>
          <p:cNvSpPr>
            <a:spLocks noGrp="1"/>
          </p:cNvSpPr>
          <p:nvPr>
            <p:ph type="title"/>
          </p:nvPr>
        </p:nvSpPr>
        <p:spPr/>
        <p:txBody>
          <a:bodyPr/>
          <a:lstStyle/>
          <a:p>
            <a:r>
              <a:rPr lang="da-DK" dirty="0"/>
              <a:t>Risø</a:t>
            </a:r>
          </a:p>
        </p:txBody>
      </p:sp>
      <p:sp>
        <p:nvSpPr>
          <p:cNvPr id="3" name="Pladsholder til indhold 2">
            <a:extLst>
              <a:ext uri="{FF2B5EF4-FFF2-40B4-BE49-F238E27FC236}">
                <a16:creationId xmlns:a16="http://schemas.microsoft.com/office/drawing/2014/main" id="{A5CD4A7F-5266-4A63-81D2-3065DE1A86B0}"/>
              </a:ext>
            </a:extLst>
          </p:cNvPr>
          <p:cNvSpPr>
            <a:spLocks noGrp="1"/>
          </p:cNvSpPr>
          <p:nvPr>
            <p:ph sz="half" idx="1"/>
          </p:nvPr>
        </p:nvSpPr>
        <p:spPr>
          <a:xfrm>
            <a:off x="838200" y="1825625"/>
            <a:ext cx="5090451" cy="4351338"/>
          </a:xfrm>
        </p:spPr>
        <p:txBody>
          <a:bodyPr>
            <a:normAutofit/>
          </a:bodyPr>
          <a:lstStyle/>
          <a:p>
            <a:r>
              <a:rPr lang="da-DK" dirty="0"/>
              <a:t>State </a:t>
            </a:r>
            <a:r>
              <a:rPr lang="da-DK" dirty="0" err="1"/>
              <a:t>owned</a:t>
            </a:r>
            <a:r>
              <a:rPr lang="da-DK" dirty="0"/>
              <a:t> research center Risø at Roskilde fjord</a:t>
            </a:r>
          </a:p>
          <a:p>
            <a:r>
              <a:rPr lang="da-DK" dirty="0" err="1"/>
              <a:t>Opened</a:t>
            </a:r>
            <a:r>
              <a:rPr lang="da-DK" dirty="0"/>
              <a:t> </a:t>
            </a:r>
            <a:r>
              <a:rPr lang="da-DK" dirty="0" err="1"/>
              <a:t>june</a:t>
            </a:r>
            <a:r>
              <a:rPr lang="da-DK" dirty="0"/>
              <a:t> 6 1958</a:t>
            </a:r>
          </a:p>
          <a:p>
            <a:r>
              <a:rPr lang="da-DK" dirty="0"/>
              <a:t>Had </a:t>
            </a:r>
            <a:r>
              <a:rPr lang="da-DK" dirty="0" err="1"/>
              <a:t>threw</a:t>
            </a:r>
            <a:r>
              <a:rPr lang="da-DK" dirty="0"/>
              <a:t> research </a:t>
            </a:r>
            <a:r>
              <a:rPr lang="da-DK" dirty="0" err="1"/>
              <a:t>reactors</a:t>
            </a:r>
            <a:r>
              <a:rPr lang="da-DK" dirty="0"/>
              <a:t> (DR1, DR2 og DR3)</a:t>
            </a:r>
          </a:p>
          <a:p>
            <a:r>
              <a:rPr lang="da-DK" dirty="0"/>
              <a:t>Purpose: ”</a:t>
            </a:r>
            <a:r>
              <a:rPr lang="da-DK" dirty="0" err="1"/>
              <a:t>Furhering</a:t>
            </a:r>
            <a:r>
              <a:rPr lang="da-DK" dirty="0"/>
              <a:t> of the </a:t>
            </a:r>
            <a:r>
              <a:rPr lang="da-DK" dirty="0" err="1"/>
              <a:t>pieceful</a:t>
            </a:r>
            <a:r>
              <a:rPr lang="da-DK" dirty="0"/>
              <a:t> </a:t>
            </a:r>
            <a:r>
              <a:rPr lang="da-DK" dirty="0" err="1"/>
              <a:t>exploitation</a:t>
            </a:r>
            <a:r>
              <a:rPr lang="da-DK" dirty="0"/>
              <a:t> of </a:t>
            </a:r>
            <a:r>
              <a:rPr lang="da-DK" dirty="0" err="1"/>
              <a:t>nuclear</a:t>
            </a:r>
            <a:r>
              <a:rPr lang="da-DK" dirty="0"/>
              <a:t> </a:t>
            </a:r>
            <a:r>
              <a:rPr lang="da-DK" dirty="0" err="1"/>
              <a:t>energy</a:t>
            </a:r>
            <a:r>
              <a:rPr lang="da-DK" dirty="0"/>
              <a:t> for the benefit of society.”</a:t>
            </a:r>
          </a:p>
        </p:txBody>
      </p:sp>
      <p:pic>
        <p:nvPicPr>
          <p:cNvPr id="6" name="Pladsholder til indhold 5" descr="Et billede, der indeholder bjerg, udendørs, natur&#10;&#10;Automatisk genereret beskrivelse">
            <a:extLst>
              <a:ext uri="{FF2B5EF4-FFF2-40B4-BE49-F238E27FC236}">
                <a16:creationId xmlns:a16="http://schemas.microsoft.com/office/drawing/2014/main" id="{426E328C-AF70-4545-9AE7-82C13C8EBE0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28651" y="1690687"/>
            <a:ext cx="6043524" cy="4351337"/>
          </a:xfrm>
        </p:spPr>
      </p:pic>
      <p:pic>
        <p:nvPicPr>
          <p:cNvPr id="5" name="Picture 4">
            <a:extLst>
              <a:ext uri="{FF2B5EF4-FFF2-40B4-BE49-F238E27FC236}">
                <a16:creationId xmlns:a16="http://schemas.microsoft.com/office/drawing/2014/main" id="{1BDBEC49-6B2E-F68D-2238-7F9EE3199136}"/>
              </a:ext>
            </a:extLst>
          </p:cNvPr>
          <p:cNvPicPr>
            <a:picLocks noChangeAspect="1"/>
          </p:cNvPicPr>
          <p:nvPr/>
        </p:nvPicPr>
        <p:blipFill>
          <a:blip r:embed="rId3"/>
          <a:srcRect t="4974" b="17159"/>
          <a:stretch>
            <a:fillRect/>
          </a:stretch>
        </p:blipFill>
        <p:spPr>
          <a:xfrm>
            <a:off x="9675696" y="0"/>
            <a:ext cx="2516304" cy="2804160"/>
          </a:xfrm>
          <a:prstGeom prst="rect">
            <a:avLst/>
          </a:prstGeom>
        </p:spPr>
      </p:pic>
      <p:sp>
        <p:nvSpPr>
          <p:cNvPr id="7" name="Rectangle 6">
            <a:extLst>
              <a:ext uri="{FF2B5EF4-FFF2-40B4-BE49-F238E27FC236}">
                <a16:creationId xmlns:a16="http://schemas.microsoft.com/office/drawing/2014/main" id="{09607529-F25E-2787-BF2E-CA5FB98EEE3C}"/>
              </a:ext>
            </a:extLst>
          </p:cNvPr>
          <p:cNvSpPr/>
          <p:nvPr/>
        </p:nvSpPr>
        <p:spPr>
          <a:xfrm>
            <a:off x="11353800" y="-207264"/>
            <a:ext cx="972312" cy="14874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2323724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492501-3080-4AE0-BCCE-93B7768F3B67}"/>
              </a:ext>
            </a:extLst>
          </p:cNvPr>
          <p:cNvSpPr>
            <a:spLocks noGrp="1"/>
          </p:cNvSpPr>
          <p:nvPr>
            <p:ph type="title"/>
          </p:nvPr>
        </p:nvSpPr>
        <p:spPr/>
        <p:txBody>
          <a:bodyPr/>
          <a:lstStyle/>
          <a:p>
            <a:r>
              <a:rPr lang="da-DK" dirty="0" err="1"/>
              <a:t>Nuclear</a:t>
            </a:r>
            <a:r>
              <a:rPr lang="da-DK" dirty="0"/>
              <a:t> power?</a:t>
            </a:r>
          </a:p>
        </p:txBody>
      </p:sp>
      <p:sp>
        <p:nvSpPr>
          <p:cNvPr id="3" name="Pladsholder til indhold 2">
            <a:extLst>
              <a:ext uri="{FF2B5EF4-FFF2-40B4-BE49-F238E27FC236}">
                <a16:creationId xmlns:a16="http://schemas.microsoft.com/office/drawing/2014/main" id="{F0E551B9-0663-496A-9A4A-3DC1A0909A6E}"/>
              </a:ext>
            </a:extLst>
          </p:cNvPr>
          <p:cNvSpPr>
            <a:spLocks noGrp="1"/>
          </p:cNvSpPr>
          <p:nvPr>
            <p:ph idx="1"/>
          </p:nvPr>
        </p:nvSpPr>
        <p:spPr>
          <a:xfrm>
            <a:off x="838200" y="1825625"/>
            <a:ext cx="6665686" cy="4351338"/>
          </a:xfrm>
        </p:spPr>
        <p:txBody>
          <a:bodyPr>
            <a:normAutofit fontScale="92500"/>
          </a:bodyPr>
          <a:lstStyle/>
          <a:p>
            <a:r>
              <a:rPr lang="da-DK" dirty="0"/>
              <a:t>Denmark split in </a:t>
            </a:r>
            <a:r>
              <a:rPr lang="da-DK" dirty="0" err="1"/>
              <a:t>two</a:t>
            </a:r>
            <a:r>
              <a:rPr lang="da-DK" dirty="0"/>
              <a:t> : East - West</a:t>
            </a:r>
          </a:p>
          <a:p>
            <a:pPr lvl="1"/>
            <a:r>
              <a:rPr lang="da-DK" dirty="0"/>
              <a:t>East of Storebælt: Kraftimport</a:t>
            </a:r>
          </a:p>
          <a:p>
            <a:pPr lvl="1"/>
            <a:r>
              <a:rPr lang="da-DK" dirty="0"/>
              <a:t>West of Storebælt: Elsam</a:t>
            </a:r>
          </a:p>
          <a:p>
            <a:pPr lvl="1"/>
            <a:r>
              <a:rPr lang="da-DK" dirty="0"/>
              <a:t>First </a:t>
            </a:r>
            <a:r>
              <a:rPr lang="da-DK" dirty="0" err="1"/>
              <a:t>cabel</a:t>
            </a:r>
            <a:r>
              <a:rPr lang="da-DK" dirty="0"/>
              <a:t> under Storebælt </a:t>
            </a:r>
            <a:r>
              <a:rPr lang="da-DK" dirty="0" err="1"/>
              <a:t>came</a:t>
            </a:r>
            <a:r>
              <a:rPr lang="da-DK" dirty="0"/>
              <a:t> in 2010</a:t>
            </a:r>
          </a:p>
          <a:p>
            <a:r>
              <a:rPr lang="da-DK" dirty="0"/>
              <a:t>Kraftimport:</a:t>
            </a:r>
          </a:p>
          <a:p>
            <a:pPr lvl="1"/>
            <a:r>
              <a:rPr lang="da-DK" dirty="0" err="1"/>
              <a:t>Reluctant</a:t>
            </a:r>
            <a:r>
              <a:rPr lang="da-DK" dirty="0"/>
              <a:t> on </a:t>
            </a:r>
            <a:r>
              <a:rPr lang="da-DK" dirty="0" err="1"/>
              <a:t>nuclear</a:t>
            </a:r>
            <a:r>
              <a:rPr lang="da-DK" dirty="0"/>
              <a:t> power.</a:t>
            </a:r>
          </a:p>
          <a:p>
            <a:pPr lvl="1"/>
            <a:r>
              <a:rPr lang="da-DK" dirty="0" err="1"/>
              <a:t>Contracted</a:t>
            </a:r>
            <a:r>
              <a:rPr lang="da-DK" dirty="0"/>
              <a:t> to </a:t>
            </a:r>
            <a:r>
              <a:rPr lang="da-DK" dirty="0" err="1"/>
              <a:t>buy</a:t>
            </a:r>
            <a:r>
              <a:rPr lang="da-DK" dirty="0"/>
              <a:t> power from </a:t>
            </a:r>
            <a:r>
              <a:rPr lang="da-DK" dirty="0" err="1"/>
              <a:t>Swedish</a:t>
            </a:r>
            <a:r>
              <a:rPr lang="da-DK" dirty="0"/>
              <a:t> Barsebäck</a:t>
            </a:r>
          </a:p>
          <a:p>
            <a:r>
              <a:rPr lang="da-DK" dirty="0"/>
              <a:t>Elsam:</a:t>
            </a:r>
          </a:p>
          <a:p>
            <a:pPr lvl="1"/>
            <a:r>
              <a:rPr lang="da-DK" dirty="0" err="1"/>
              <a:t>Primary</a:t>
            </a:r>
            <a:r>
              <a:rPr lang="da-DK" dirty="0"/>
              <a:t> driver for </a:t>
            </a:r>
            <a:r>
              <a:rPr lang="da-DK" dirty="0" err="1"/>
              <a:t>nuclear</a:t>
            </a:r>
            <a:r>
              <a:rPr lang="da-DK" dirty="0"/>
              <a:t> power in Danmark</a:t>
            </a:r>
          </a:p>
          <a:p>
            <a:pPr lvl="1"/>
            <a:r>
              <a:rPr lang="da-DK" dirty="0" err="1"/>
              <a:t>Wanted</a:t>
            </a:r>
            <a:r>
              <a:rPr lang="da-DK" dirty="0"/>
              <a:t> </a:t>
            </a:r>
            <a:r>
              <a:rPr lang="da-DK" dirty="0" err="1"/>
              <a:t>control</a:t>
            </a:r>
            <a:r>
              <a:rPr lang="da-DK" dirty="0"/>
              <a:t> of </a:t>
            </a:r>
            <a:r>
              <a:rPr lang="da-DK" dirty="0" err="1"/>
              <a:t>when</a:t>
            </a:r>
            <a:r>
              <a:rPr lang="da-DK" dirty="0"/>
              <a:t> and </a:t>
            </a:r>
            <a:r>
              <a:rPr lang="da-DK" dirty="0" err="1"/>
              <a:t>where</a:t>
            </a:r>
            <a:r>
              <a:rPr lang="da-DK" dirty="0"/>
              <a:t> </a:t>
            </a:r>
            <a:r>
              <a:rPr lang="da-DK" dirty="0" err="1"/>
              <a:t>Denmark’s</a:t>
            </a:r>
            <a:r>
              <a:rPr lang="da-DK" dirty="0"/>
              <a:t> </a:t>
            </a:r>
            <a:r>
              <a:rPr lang="da-DK" dirty="0" err="1"/>
              <a:t>first</a:t>
            </a:r>
            <a:r>
              <a:rPr lang="da-DK" dirty="0"/>
              <a:t> </a:t>
            </a:r>
            <a:r>
              <a:rPr lang="da-DK" dirty="0" err="1"/>
              <a:t>nuclear</a:t>
            </a:r>
            <a:r>
              <a:rPr lang="da-DK" dirty="0"/>
              <a:t> power plant </a:t>
            </a:r>
            <a:r>
              <a:rPr lang="da-DK" dirty="0" err="1"/>
              <a:t>should</a:t>
            </a:r>
            <a:r>
              <a:rPr lang="da-DK" dirty="0"/>
              <a:t> </a:t>
            </a:r>
            <a:r>
              <a:rPr lang="da-DK" dirty="0" err="1"/>
              <a:t>be</a:t>
            </a:r>
            <a:r>
              <a:rPr lang="da-DK" dirty="0"/>
              <a:t> </a:t>
            </a:r>
            <a:r>
              <a:rPr lang="da-DK" dirty="0" err="1"/>
              <a:t>built</a:t>
            </a:r>
            <a:endParaRPr lang="da-DK" dirty="0"/>
          </a:p>
          <a:p>
            <a:pPr marL="0" indent="0">
              <a:buNone/>
            </a:pPr>
            <a:endParaRPr lang="da-DK" dirty="0"/>
          </a:p>
          <a:p>
            <a:pPr marL="0" indent="0">
              <a:buNone/>
            </a:pPr>
            <a:endParaRPr lang="da-DK" dirty="0"/>
          </a:p>
        </p:txBody>
      </p:sp>
      <p:pic>
        <p:nvPicPr>
          <p:cNvPr id="8" name="Billede 7">
            <a:extLst>
              <a:ext uri="{FF2B5EF4-FFF2-40B4-BE49-F238E27FC236}">
                <a16:creationId xmlns:a16="http://schemas.microsoft.com/office/drawing/2014/main" id="{248BFF08-F5F3-FE62-0FC2-426A98C5128F}"/>
              </a:ext>
            </a:extLst>
          </p:cNvPr>
          <p:cNvPicPr>
            <a:picLocks noChangeAspect="1"/>
          </p:cNvPicPr>
          <p:nvPr/>
        </p:nvPicPr>
        <p:blipFill>
          <a:blip r:embed="rId2"/>
          <a:stretch>
            <a:fillRect/>
          </a:stretch>
        </p:blipFill>
        <p:spPr>
          <a:xfrm>
            <a:off x="7663544" y="258001"/>
            <a:ext cx="4071265" cy="6341998"/>
          </a:xfrm>
          <a:prstGeom prst="rect">
            <a:avLst/>
          </a:prstGeom>
        </p:spPr>
      </p:pic>
    </p:spTree>
    <p:extLst>
      <p:ext uri="{BB962C8B-B14F-4D97-AF65-F5344CB8AC3E}">
        <p14:creationId xmlns:p14="http://schemas.microsoft.com/office/powerpoint/2010/main" val="1009605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755CA-848A-4E8E-A903-F294DD1689EC}"/>
              </a:ext>
            </a:extLst>
          </p:cNvPr>
          <p:cNvSpPr>
            <a:spLocks noGrp="1"/>
          </p:cNvSpPr>
          <p:nvPr>
            <p:ph type="title"/>
          </p:nvPr>
        </p:nvSpPr>
        <p:spPr/>
        <p:txBody>
          <a:bodyPr/>
          <a:lstStyle/>
          <a:p>
            <a:r>
              <a:rPr lang="da-DK" dirty="0"/>
              <a:t>Organisation til Oplysning om Atomkraft (OOA)</a:t>
            </a:r>
          </a:p>
        </p:txBody>
      </p:sp>
      <p:sp>
        <p:nvSpPr>
          <p:cNvPr id="3" name="Pladsholder til indhold 2">
            <a:extLst>
              <a:ext uri="{FF2B5EF4-FFF2-40B4-BE49-F238E27FC236}">
                <a16:creationId xmlns:a16="http://schemas.microsoft.com/office/drawing/2014/main" id="{BFE51DDD-BA99-4082-936D-E89AA048A1F1}"/>
              </a:ext>
            </a:extLst>
          </p:cNvPr>
          <p:cNvSpPr>
            <a:spLocks noGrp="1"/>
          </p:cNvSpPr>
          <p:nvPr>
            <p:ph sz="half" idx="1"/>
          </p:nvPr>
        </p:nvSpPr>
        <p:spPr>
          <a:xfrm>
            <a:off x="838200" y="1825625"/>
            <a:ext cx="5548086" cy="4351338"/>
          </a:xfrm>
        </p:spPr>
        <p:txBody>
          <a:bodyPr>
            <a:normAutofit/>
          </a:bodyPr>
          <a:lstStyle/>
          <a:p>
            <a:r>
              <a:rPr lang="da-DK" dirty="0"/>
              <a:t>NGO </a:t>
            </a:r>
            <a:r>
              <a:rPr lang="da-DK" dirty="0" err="1"/>
              <a:t>Founded</a:t>
            </a:r>
            <a:r>
              <a:rPr lang="da-DK" dirty="0"/>
              <a:t> </a:t>
            </a:r>
            <a:r>
              <a:rPr lang="da-DK" dirty="0" err="1"/>
              <a:t>january</a:t>
            </a:r>
            <a:r>
              <a:rPr lang="da-DK" dirty="0"/>
              <a:t> 31 1974</a:t>
            </a:r>
          </a:p>
          <a:p>
            <a:r>
              <a:rPr lang="da-DK" dirty="0" err="1"/>
              <a:t>Initialy</a:t>
            </a:r>
            <a:r>
              <a:rPr lang="da-DK" dirty="0"/>
              <a:t> </a:t>
            </a:r>
            <a:r>
              <a:rPr lang="da-DK" dirty="0" err="1"/>
              <a:t>motivated</a:t>
            </a:r>
            <a:r>
              <a:rPr lang="da-DK" dirty="0"/>
              <a:t> to </a:t>
            </a:r>
            <a:r>
              <a:rPr lang="da-DK" dirty="0" err="1"/>
              <a:t>inform</a:t>
            </a:r>
            <a:r>
              <a:rPr lang="da-DK" dirty="0"/>
              <a:t> population</a:t>
            </a:r>
          </a:p>
          <a:p>
            <a:r>
              <a:rPr lang="da-DK" dirty="0" err="1"/>
              <a:t>Quickly</a:t>
            </a:r>
            <a:r>
              <a:rPr lang="da-DK" dirty="0"/>
              <a:t> </a:t>
            </a:r>
            <a:r>
              <a:rPr lang="da-DK" dirty="0" err="1"/>
              <a:t>become</a:t>
            </a:r>
            <a:r>
              <a:rPr lang="da-DK" dirty="0"/>
              <a:t> a </a:t>
            </a:r>
            <a:r>
              <a:rPr lang="da-DK" dirty="0" err="1"/>
              <a:t>voice</a:t>
            </a:r>
            <a:r>
              <a:rPr lang="da-DK" dirty="0"/>
              <a:t> </a:t>
            </a:r>
            <a:r>
              <a:rPr lang="da-DK" dirty="0" err="1"/>
              <a:t>against</a:t>
            </a:r>
            <a:r>
              <a:rPr lang="da-DK" dirty="0"/>
              <a:t> </a:t>
            </a:r>
            <a:r>
              <a:rPr lang="da-DK" dirty="0" err="1"/>
              <a:t>nuclear</a:t>
            </a:r>
            <a:r>
              <a:rPr lang="da-DK" dirty="0"/>
              <a:t> power.</a:t>
            </a:r>
          </a:p>
          <a:p>
            <a:r>
              <a:rPr lang="da-DK" dirty="0" err="1"/>
              <a:t>Desolved</a:t>
            </a:r>
            <a:r>
              <a:rPr lang="da-DK" dirty="0"/>
              <a:t> maj 31 2000 </a:t>
            </a:r>
            <a:r>
              <a:rPr lang="da-DK" dirty="0" err="1"/>
              <a:t>because</a:t>
            </a:r>
            <a:r>
              <a:rPr lang="da-DK" dirty="0"/>
              <a:t> no longer </a:t>
            </a:r>
            <a:r>
              <a:rPr lang="da-DK" dirty="0" err="1"/>
              <a:t>any</a:t>
            </a:r>
            <a:r>
              <a:rPr lang="da-DK" dirty="0"/>
              <a:t> </a:t>
            </a:r>
            <a:r>
              <a:rPr lang="da-DK" dirty="0" err="1"/>
              <a:t>debate</a:t>
            </a:r>
            <a:r>
              <a:rPr lang="da-DK" dirty="0"/>
              <a:t> on </a:t>
            </a:r>
            <a:r>
              <a:rPr lang="da-DK" dirty="0" err="1"/>
              <a:t>nuclear</a:t>
            </a:r>
            <a:r>
              <a:rPr lang="da-DK" dirty="0"/>
              <a:t> power.</a:t>
            </a:r>
          </a:p>
          <a:p>
            <a:endParaRPr lang="da-DK" dirty="0"/>
          </a:p>
        </p:txBody>
      </p:sp>
      <p:pic>
        <p:nvPicPr>
          <p:cNvPr id="6" name="Pladsholder til indhold 5">
            <a:extLst>
              <a:ext uri="{FF2B5EF4-FFF2-40B4-BE49-F238E27FC236}">
                <a16:creationId xmlns:a16="http://schemas.microsoft.com/office/drawing/2014/main" id="{C6889BD7-3640-4A4C-9064-21B5FC20B7F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87331" y="1410493"/>
            <a:ext cx="4766469" cy="4766469"/>
          </a:xfrm>
        </p:spPr>
      </p:pic>
    </p:spTree>
    <p:extLst>
      <p:ext uri="{BB962C8B-B14F-4D97-AF65-F5344CB8AC3E}">
        <p14:creationId xmlns:p14="http://schemas.microsoft.com/office/powerpoint/2010/main" val="1378391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6755CA-848A-4E8E-A903-F294DD1689EC}"/>
              </a:ext>
            </a:extLst>
          </p:cNvPr>
          <p:cNvSpPr>
            <a:spLocks noGrp="1"/>
          </p:cNvSpPr>
          <p:nvPr>
            <p:ph type="title"/>
          </p:nvPr>
        </p:nvSpPr>
        <p:spPr/>
        <p:txBody>
          <a:bodyPr/>
          <a:lstStyle/>
          <a:p>
            <a:r>
              <a:rPr lang="da-DK" dirty="0"/>
              <a:t>Organisation til Oplysning om Atomkraft (OOA)</a:t>
            </a:r>
          </a:p>
        </p:txBody>
      </p:sp>
      <p:sp>
        <p:nvSpPr>
          <p:cNvPr id="3" name="Pladsholder til indhold 2">
            <a:extLst>
              <a:ext uri="{FF2B5EF4-FFF2-40B4-BE49-F238E27FC236}">
                <a16:creationId xmlns:a16="http://schemas.microsoft.com/office/drawing/2014/main" id="{BFE51DDD-BA99-4082-936D-E89AA048A1F1}"/>
              </a:ext>
            </a:extLst>
          </p:cNvPr>
          <p:cNvSpPr>
            <a:spLocks noGrp="1"/>
          </p:cNvSpPr>
          <p:nvPr>
            <p:ph sz="half" idx="1"/>
          </p:nvPr>
        </p:nvSpPr>
        <p:spPr>
          <a:xfrm>
            <a:off x="838200" y="1825625"/>
            <a:ext cx="5548086" cy="4351338"/>
          </a:xfrm>
        </p:spPr>
        <p:txBody>
          <a:bodyPr>
            <a:normAutofit/>
          </a:bodyPr>
          <a:lstStyle/>
          <a:p>
            <a:r>
              <a:rPr lang="da-DK" dirty="0" err="1"/>
              <a:t>Four</a:t>
            </a:r>
            <a:r>
              <a:rPr lang="da-DK" dirty="0"/>
              <a:t> </a:t>
            </a:r>
            <a:r>
              <a:rPr lang="da-DK" dirty="0" err="1"/>
              <a:t>political</a:t>
            </a:r>
            <a:r>
              <a:rPr lang="da-DK" dirty="0"/>
              <a:t> </a:t>
            </a:r>
            <a:r>
              <a:rPr lang="da-DK" dirty="0" err="1"/>
              <a:t>goals</a:t>
            </a:r>
            <a:endParaRPr lang="da-DK" dirty="0"/>
          </a:p>
          <a:p>
            <a:pPr lvl="1"/>
            <a:r>
              <a:rPr lang="da-DK" dirty="0"/>
              <a:t>Politisk moratorium 3 </a:t>
            </a:r>
            <a:r>
              <a:rPr lang="da-DK" dirty="0" err="1"/>
              <a:t>yrs</a:t>
            </a:r>
            <a:r>
              <a:rPr lang="da-DK" dirty="0"/>
              <a:t> </a:t>
            </a:r>
            <a:r>
              <a:rPr lang="da-DK" dirty="0" err="1"/>
              <a:t>before</a:t>
            </a:r>
            <a:r>
              <a:rPr lang="da-DK" dirty="0"/>
              <a:t> </a:t>
            </a:r>
            <a:r>
              <a:rPr lang="da-DK" dirty="0" err="1"/>
              <a:t>danish</a:t>
            </a:r>
            <a:r>
              <a:rPr lang="da-DK" dirty="0"/>
              <a:t> </a:t>
            </a:r>
            <a:r>
              <a:rPr lang="da-DK" dirty="0" err="1"/>
              <a:t>nuclear</a:t>
            </a:r>
            <a:r>
              <a:rPr lang="da-DK" dirty="0"/>
              <a:t> power (</a:t>
            </a:r>
            <a:r>
              <a:rPr lang="da-DK" dirty="0" err="1"/>
              <a:t>delay</a:t>
            </a:r>
            <a:r>
              <a:rPr lang="da-DK" dirty="0"/>
              <a:t>)</a:t>
            </a:r>
          </a:p>
          <a:p>
            <a:pPr lvl="1"/>
            <a:r>
              <a:rPr lang="da-DK" dirty="0" err="1"/>
              <a:t>Calculations</a:t>
            </a:r>
            <a:r>
              <a:rPr lang="da-DK" dirty="0"/>
              <a:t> to analyse </a:t>
            </a:r>
            <a:r>
              <a:rPr lang="da-DK" dirty="0" err="1"/>
              <a:t>if</a:t>
            </a:r>
            <a:r>
              <a:rPr lang="da-DK" dirty="0"/>
              <a:t> </a:t>
            </a:r>
            <a:r>
              <a:rPr lang="da-DK" dirty="0" err="1"/>
              <a:t>nuclear</a:t>
            </a:r>
            <a:r>
              <a:rPr lang="da-DK" dirty="0"/>
              <a:t> power </a:t>
            </a:r>
            <a:r>
              <a:rPr lang="da-DK" dirty="0" err="1"/>
              <a:t>was</a:t>
            </a:r>
            <a:r>
              <a:rPr lang="da-DK" dirty="0"/>
              <a:t> </a:t>
            </a:r>
            <a:r>
              <a:rPr lang="da-DK" dirty="0" err="1"/>
              <a:t>economically</a:t>
            </a:r>
            <a:r>
              <a:rPr lang="da-DK" dirty="0"/>
              <a:t> </a:t>
            </a:r>
            <a:r>
              <a:rPr lang="da-DK" dirty="0" err="1"/>
              <a:t>viable</a:t>
            </a:r>
            <a:endParaRPr lang="da-DK" dirty="0"/>
          </a:p>
          <a:p>
            <a:pPr lvl="1"/>
            <a:r>
              <a:rPr lang="da-DK" dirty="0"/>
              <a:t>Plan for handling the </a:t>
            </a:r>
            <a:r>
              <a:rPr lang="da-DK" dirty="0" err="1"/>
              <a:t>spent</a:t>
            </a:r>
            <a:r>
              <a:rPr lang="da-DK" dirty="0"/>
              <a:t> </a:t>
            </a:r>
            <a:r>
              <a:rPr lang="da-DK" dirty="0" err="1"/>
              <a:t>fuel</a:t>
            </a:r>
            <a:endParaRPr lang="da-DK" dirty="0"/>
          </a:p>
          <a:p>
            <a:pPr lvl="1"/>
            <a:r>
              <a:rPr lang="da-DK" dirty="0"/>
              <a:t>Population </a:t>
            </a:r>
            <a:r>
              <a:rPr lang="da-DK" dirty="0" err="1"/>
              <a:t>should</a:t>
            </a:r>
            <a:r>
              <a:rPr lang="da-DK" dirty="0"/>
              <a:t> </a:t>
            </a:r>
            <a:r>
              <a:rPr lang="da-DK" dirty="0" err="1"/>
              <a:t>be</a:t>
            </a:r>
            <a:r>
              <a:rPr lang="da-DK" dirty="0"/>
              <a:t> </a:t>
            </a:r>
            <a:r>
              <a:rPr lang="da-DK" dirty="0" err="1"/>
              <a:t>included</a:t>
            </a:r>
            <a:r>
              <a:rPr lang="da-DK" dirty="0"/>
              <a:t> in decision (referendum)</a:t>
            </a:r>
          </a:p>
          <a:p>
            <a:r>
              <a:rPr lang="da-DK" dirty="0" err="1"/>
              <a:t>Arranged</a:t>
            </a:r>
            <a:r>
              <a:rPr lang="da-DK" dirty="0"/>
              <a:t> </a:t>
            </a:r>
            <a:r>
              <a:rPr lang="da-DK" dirty="0" err="1"/>
              <a:t>nuclear</a:t>
            </a:r>
            <a:r>
              <a:rPr lang="da-DK" dirty="0"/>
              <a:t> </a:t>
            </a:r>
            <a:r>
              <a:rPr lang="da-DK" dirty="0" err="1"/>
              <a:t>marches</a:t>
            </a:r>
            <a:r>
              <a:rPr lang="da-DK" dirty="0"/>
              <a:t> / </a:t>
            </a:r>
            <a:r>
              <a:rPr lang="da-DK" dirty="0" err="1"/>
              <a:t>demonstrastions</a:t>
            </a:r>
            <a:endParaRPr lang="da-DK" dirty="0"/>
          </a:p>
          <a:p>
            <a:endParaRPr lang="da-DK" dirty="0"/>
          </a:p>
        </p:txBody>
      </p:sp>
      <p:pic>
        <p:nvPicPr>
          <p:cNvPr id="6" name="Pladsholder til indhold 5">
            <a:extLst>
              <a:ext uri="{FF2B5EF4-FFF2-40B4-BE49-F238E27FC236}">
                <a16:creationId xmlns:a16="http://schemas.microsoft.com/office/drawing/2014/main" id="{C6889BD7-3640-4A4C-9064-21B5FC20B7F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40512" y="979514"/>
            <a:ext cx="3021780" cy="3021780"/>
          </a:xfrm>
        </p:spPr>
      </p:pic>
      <p:pic>
        <p:nvPicPr>
          <p:cNvPr id="4" name="Billede 3">
            <a:extLst>
              <a:ext uri="{FF2B5EF4-FFF2-40B4-BE49-F238E27FC236}">
                <a16:creationId xmlns:a16="http://schemas.microsoft.com/office/drawing/2014/main" id="{79BFE0A8-4BC2-31E0-4D9D-A73FCA112943}"/>
              </a:ext>
            </a:extLst>
          </p:cNvPr>
          <p:cNvPicPr>
            <a:picLocks noChangeAspect="1"/>
          </p:cNvPicPr>
          <p:nvPr/>
        </p:nvPicPr>
        <p:blipFill>
          <a:blip r:embed="rId3"/>
          <a:stretch>
            <a:fillRect/>
          </a:stretch>
        </p:blipFill>
        <p:spPr>
          <a:xfrm>
            <a:off x="9164174" y="2800237"/>
            <a:ext cx="2482428" cy="2402114"/>
          </a:xfrm>
          <a:prstGeom prst="rect">
            <a:avLst/>
          </a:prstGeom>
        </p:spPr>
      </p:pic>
      <p:pic>
        <p:nvPicPr>
          <p:cNvPr id="5" name="Picture 4" descr="Credit: NuclearPowerYesPlease.org">
            <a:extLst>
              <a:ext uri="{FF2B5EF4-FFF2-40B4-BE49-F238E27FC236}">
                <a16:creationId xmlns:a16="http://schemas.microsoft.com/office/drawing/2014/main" id="{06295D3D-05D7-4914-3974-A0590BAA7E35}"/>
              </a:ext>
            </a:extLst>
          </p:cNvPr>
          <p:cNvPicPr>
            <a:picLocks noChangeAspect="1"/>
          </p:cNvPicPr>
          <p:nvPr/>
        </p:nvPicPr>
        <p:blipFill>
          <a:blip r:embed="rId4"/>
          <a:stretch>
            <a:fillRect/>
          </a:stretch>
        </p:blipFill>
        <p:spPr>
          <a:xfrm>
            <a:off x="6428415" y="4270180"/>
            <a:ext cx="2482427" cy="2516905"/>
          </a:xfrm>
          <a:prstGeom prst="rect">
            <a:avLst/>
          </a:prstGeom>
        </p:spPr>
      </p:pic>
    </p:spTree>
    <p:extLst>
      <p:ext uri="{BB962C8B-B14F-4D97-AF65-F5344CB8AC3E}">
        <p14:creationId xmlns:p14="http://schemas.microsoft.com/office/powerpoint/2010/main" val="154873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F08A480-F2A4-7D95-FF74-A212EF1D2915}"/>
              </a:ext>
            </a:extLst>
          </p:cNvPr>
          <p:cNvSpPr>
            <a:spLocks noGrp="1"/>
          </p:cNvSpPr>
          <p:nvPr>
            <p:ph type="title"/>
          </p:nvPr>
        </p:nvSpPr>
        <p:spPr>
          <a:xfrm>
            <a:off x="838200" y="365125"/>
            <a:ext cx="10515600" cy="1325563"/>
          </a:xfrm>
        </p:spPr>
        <p:txBody>
          <a:bodyPr/>
          <a:lstStyle/>
          <a:p>
            <a:r>
              <a:rPr lang="da-DK" dirty="0" err="1"/>
              <a:t>Later</a:t>
            </a:r>
            <a:r>
              <a:rPr lang="da-DK" dirty="0"/>
              <a:t> </a:t>
            </a:r>
            <a:r>
              <a:rPr lang="da-DK" dirty="0" err="1"/>
              <a:t>developments</a:t>
            </a:r>
            <a:r>
              <a:rPr lang="da-DK" dirty="0"/>
              <a:t>, 1985-</a:t>
            </a:r>
          </a:p>
        </p:txBody>
      </p:sp>
      <p:sp>
        <p:nvSpPr>
          <p:cNvPr id="8" name="Content Placeholder 7">
            <a:extLst>
              <a:ext uri="{FF2B5EF4-FFF2-40B4-BE49-F238E27FC236}">
                <a16:creationId xmlns:a16="http://schemas.microsoft.com/office/drawing/2014/main" id="{C366713A-F927-74D4-F07A-74FA3E93C60F}"/>
              </a:ext>
            </a:extLst>
          </p:cNvPr>
          <p:cNvSpPr>
            <a:spLocks noGrp="1"/>
          </p:cNvSpPr>
          <p:nvPr>
            <p:ph idx="1"/>
          </p:nvPr>
        </p:nvSpPr>
        <p:spPr>
          <a:xfrm>
            <a:off x="838200" y="1690688"/>
            <a:ext cx="10515600" cy="4351338"/>
          </a:xfrm>
        </p:spPr>
        <p:txBody>
          <a:bodyPr>
            <a:normAutofit fontScale="92500" lnSpcReduction="20000"/>
          </a:bodyPr>
          <a:lstStyle/>
          <a:p>
            <a:r>
              <a:rPr lang="da-DK" dirty="0" err="1"/>
              <a:t>Climate</a:t>
            </a:r>
            <a:r>
              <a:rPr lang="da-DK" dirty="0"/>
              <a:t> </a:t>
            </a:r>
            <a:r>
              <a:rPr lang="da-DK" dirty="0" err="1"/>
              <a:t>concerns</a:t>
            </a:r>
            <a:r>
              <a:rPr lang="da-DK" dirty="0"/>
              <a:t> -&gt; Paris agreement. </a:t>
            </a:r>
            <a:r>
              <a:rPr lang="da-DK" dirty="0" err="1"/>
              <a:t>Use</a:t>
            </a:r>
            <a:r>
              <a:rPr lang="da-DK" dirty="0"/>
              <a:t> of </a:t>
            </a:r>
            <a:r>
              <a:rPr lang="da-DK" dirty="0" err="1"/>
              <a:t>coal</a:t>
            </a:r>
            <a:r>
              <a:rPr lang="da-DK" dirty="0"/>
              <a:t> </a:t>
            </a:r>
            <a:r>
              <a:rPr lang="da-DK" dirty="0" err="1"/>
              <a:t>now</a:t>
            </a:r>
            <a:r>
              <a:rPr lang="da-DK" dirty="0"/>
              <a:t> </a:t>
            </a:r>
            <a:r>
              <a:rPr lang="da-DK" dirty="0" err="1"/>
              <a:t>nearly</a:t>
            </a:r>
            <a:r>
              <a:rPr lang="da-DK" dirty="0"/>
              <a:t> removed from </a:t>
            </a:r>
            <a:r>
              <a:rPr lang="da-DK" dirty="0" err="1"/>
              <a:t>utilities</a:t>
            </a:r>
            <a:r>
              <a:rPr lang="da-DK" dirty="0"/>
              <a:t>. </a:t>
            </a:r>
            <a:r>
              <a:rPr lang="da-DK" dirty="0" err="1"/>
              <a:t>Replaced</a:t>
            </a:r>
            <a:r>
              <a:rPr lang="da-DK" dirty="0"/>
              <a:t> by biomass. </a:t>
            </a:r>
          </a:p>
          <a:p>
            <a:r>
              <a:rPr lang="da-DK" dirty="0" err="1"/>
              <a:t>Acadamic</a:t>
            </a:r>
            <a:r>
              <a:rPr lang="da-DK" dirty="0"/>
              <a:t> </a:t>
            </a:r>
            <a:r>
              <a:rPr lang="da-DK" dirty="0" err="1"/>
              <a:t>field</a:t>
            </a:r>
            <a:r>
              <a:rPr lang="da-DK" dirty="0"/>
              <a:t> of ”</a:t>
            </a:r>
            <a:r>
              <a:rPr lang="da-DK" dirty="0" err="1"/>
              <a:t>energy</a:t>
            </a:r>
            <a:r>
              <a:rPr lang="da-DK" dirty="0"/>
              <a:t> </a:t>
            </a:r>
            <a:r>
              <a:rPr lang="da-DK" dirty="0" err="1"/>
              <a:t>planning</a:t>
            </a:r>
            <a:r>
              <a:rPr lang="da-DK" dirty="0"/>
              <a:t>” </a:t>
            </a:r>
            <a:r>
              <a:rPr lang="da-DK" dirty="0" err="1"/>
              <a:t>strongly</a:t>
            </a:r>
            <a:r>
              <a:rPr lang="da-DK" dirty="0"/>
              <a:t> </a:t>
            </a:r>
            <a:r>
              <a:rPr lang="da-DK" dirty="0" err="1"/>
              <a:t>biased</a:t>
            </a:r>
            <a:r>
              <a:rPr lang="da-DK" dirty="0"/>
              <a:t> for WWS-</a:t>
            </a:r>
            <a:r>
              <a:rPr lang="da-DK" dirty="0" err="1"/>
              <a:t>only</a:t>
            </a:r>
            <a:r>
              <a:rPr lang="da-DK" dirty="0"/>
              <a:t>. </a:t>
            </a:r>
          </a:p>
          <a:p>
            <a:r>
              <a:rPr lang="da-DK" dirty="0"/>
              <a:t>Focus on </a:t>
            </a:r>
            <a:r>
              <a:rPr lang="da-DK" dirty="0" err="1"/>
              <a:t>electrification</a:t>
            </a:r>
            <a:r>
              <a:rPr lang="da-DK" dirty="0"/>
              <a:t> of non-</a:t>
            </a:r>
            <a:r>
              <a:rPr lang="da-DK" dirty="0" err="1"/>
              <a:t>electricity</a:t>
            </a:r>
            <a:r>
              <a:rPr lang="da-DK" dirty="0"/>
              <a:t> </a:t>
            </a:r>
            <a:r>
              <a:rPr lang="da-DK" dirty="0" err="1"/>
              <a:t>energy</a:t>
            </a:r>
            <a:r>
              <a:rPr lang="da-DK" dirty="0"/>
              <a:t> </a:t>
            </a:r>
            <a:r>
              <a:rPr lang="da-DK" dirty="0" err="1"/>
              <a:t>usage</a:t>
            </a:r>
            <a:r>
              <a:rPr lang="da-DK" dirty="0"/>
              <a:t> (transport, heat/</a:t>
            </a:r>
            <a:r>
              <a:rPr lang="da-DK" dirty="0" err="1"/>
              <a:t>cooling</a:t>
            </a:r>
            <a:r>
              <a:rPr lang="da-DK" dirty="0"/>
              <a:t>, </a:t>
            </a:r>
            <a:r>
              <a:rPr lang="da-DK" dirty="0" err="1"/>
              <a:t>industry</a:t>
            </a:r>
            <a:r>
              <a:rPr lang="da-DK" dirty="0"/>
              <a:t>).</a:t>
            </a:r>
          </a:p>
          <a:p>
            <a:r>
              <a:rPr lang="da-DK" dirty="0"/>
              <a:t>Strong </a:t>
            </a:r>
            <a:r>
              <a:rPr lang="da-DK" dirty="0" err="1"/>
              <a:t>wind</a:t>
            </a:r>
            <a:r>
              <a:rPr lang="da-DK" dirty="0"/>
              <a:t> power </a:t>
            </a:r>
            <a:r>
              <a:rPr lang="da-DK" dirty="0" err="1"/>
              <a:t>industry</a:t>
            </a:r>
            <a:r>
              <a:rPr lang="da-DK" dirty="0"/>
              <a:t> and </a:t>
            </a:r>
            <a:r>
              <a:rPr lang="da-DK" dirty="0" err="1"/>
              <a:t>supply</a:t>
            </a:r>
            <a:r>
              <a:rPr lang="da-DK" dirty="0"/>
              <a:t> </a:t>
            </a:r>
            <a:r>
              <a:rPr lang="da-DK" dirty="0" err="1"/>
              <a:t>chain</a:t>
            </a:r>
            <a:r>
              <a:rPr lang="da-DK" dirty="0"/>
              <a:t>. </a:t>
            </a:r>
            <a:r>
              <a:rPr lang="da-DK" dirty="0" err="1"/>
              <a:t>Lobbies</a:t>
            </a:r>
            <a:r>
              <a:rPr lang="da-DK" dirty="0"/>
              <a:t> for massive </a:t>
            </a:r>
            <a:r>
              <a:rPr lang="da-DK" dirty="0" err="1"/>
              <a:t>build</a:t>
            </a:r>
            <a:r>
              <a:rPr lang="da-DK" dirty="0"/>
              <a:t> out of </a:t>
            </a:r>
            <a:r>
              <a:rPr lang="da-DK" dirty="0" err="1"/>
              <a:t>wind</a:t>
            </a:r>
            <a:r>
              <a:rPr lang="da-DK" dirty="0"/>
              <a:t> and no </a:t>
            </a:r>
            <a:r>
              <a:rPr lang="da-DK" dirty="0" err="1"/>
              <a:t>nuclear</a:t>
            </a:r>
            <a:r>
              <a:rPr lang="da-DK" dirty="0"/>
              <a:t>.</a:t>
            </a:r>
          </a:p>
          <a:p>
            <a:r>
              <a:rPr lang="da-DK" dirty="0" err="1"/>
              <a:t>After</a:t>
            </a:r>
            <a:r>
              <a:rPr lang="da-DK" dirty="0"/>
              <a:t> </a:t>
            </a:r>
            <a:r>
              <a:rPr lang="da-DK" dirty="0" err="1"/>
              <a:t>Uraine</a:t>
            </a:r>
            <a:r>
              <a:rPr lang="da-DK" dirty="0"/>
              <a:t> </a:t>
            </a:r>
            <a:r>
              <a:rPr lang="da-DK" dirty="0" err="1"/>
              <a:t>war</a:t>
            </a:r>
            <a:r>
              <a:rPr lang="da-DK" dirty="0"/>
              <a:t> </a:t>
            </a:r>
            <a:r>
              <a:rPr lang="da-DK" dirty="0" err="1"/>
              <a:t>started</a:t>
            </a:r>
            <a:r>
              <a:rPr lang="da-DK" dirty="0"/>
              <a:t> 2022+Trump2, </a:t>
            </a:r>
            <a:r>
              <a:rPr lang="da-DK" dirty="0" err="1"/>
              <a:t>focus</a:t>
            </a:r>
            <a:r>
              <a:rPr lang="da-DK" dirty="0"/>
              <a:t> on </a:t>
            </a:r>
            <a:r>
              <a:rPr lang="da-DK" dirty="0" err="1"/>
              <a:t>economic</a:t>
            </a:r>
            <a:r>
              <a:rPr lang="da-DK" dirty="0"/>
              <a:t> </a:t>
            </a:r>
            <a:r>
              <a:rPr lang="da-DK" dirty="0" err="1"/>
              <a:t>competetiveness</a:t>
            </a:r>
            <a:r>
              <a:rPr lang="da-DK" dirty="0"/>
              <a:t> and security of </a:t>
            </a:r>
            <a:r>
              <a:rPr lang="da-DK" dirty="0" err="1"/>
              <a:t>supply</a:t>
            </a:r>
            <a:r>
              <a:rPr lang="da-DK" dirty="0"/>
              <a:t> (Mario </a:t>
            </a:r>
            <a:r>
              <a:rPr lang="da-DK" dirty="0" err="1"/>
              <a:t>Draghi</a:t>
            </a:r>
            <a:r>
              <a:rPr lang="da-DK" dirty="0"/>
              <a:t> </a:t>
            </a:r>
            <a:r>
              <a:rPr lang="da-DK" dirty="0" err="1"/>
              <a:t>report</a:t>
            </a:r>
            <a:r>
              <a:rPr lang="da-DK" dirty="0"/>
              <a:t> etc.).</a:t>
            </a:r>
          </a:p>
          <a:p>
            <a:r>
              <a:rPr lang="da-DK" dirty="0" err="1"/>
              <a:t>Two</a:t>
            </a:r>
            <a:r>
              <a:rPr lang="da-DK" dirty="0"/>
              <a:t> Danish startups on MSR (</a:t>
            </a:r>
            <a:r>
              <a:rPr lang="da-DK" dirty="0" err="1"/>
              <a:t>CphAtomics</a:t>
            </a:r>
            <a:r>
              <a:rPr lang="da-DK" dirty="0"/>
              <a:t> + </a:t>
            </a:r>
            <a:r>
              <a:rPr lang="da-DK" dirty="0" err="1"/>
              <a:t>Saltfoss</a:t>
            </a:r>
            <a:r>
              <a:rPr lang="da-DK" dirty="0"/>
              <a:t>)</a:t>
            </a:r>
          </a:p>
          <a:p>
            <a:r>
              <a:rPr lang="da-DK" dirty="0"/>
              <a:t>Energy </a:t>
            </a:r>
            <a:r>
              <a:rPr lang="da-DK" dirty="0" err="1"/>
              <a:t>agency</a:t>
            </a:r>
            <a:r>
              <a:rPr lang="da-DK" dirty="0"/>
              <a:t> </a:t>
            </a:r>
            <a:r>
              <a:rPr lang="da-DK" dirty="0" err="1"/>
              <a:t>analysis</a:t>
            </a:r>
            <a:r>
              <a:rPr lang="da-DK" dirty="0"/>
              <a:t> on </a:t>
            </a:r>
            <a:r>
              <a:rPr lang="da-DK" dirty="0" err="1"/>
              <a:t>possible</a:t>
            </a:r>
            <a:r>
              <a:rPr lang="da-DK" dirty="0"/>
              <a:t> </a:t>
            </a:r>
            <a:r>
              <a:rPr lang="da-DK" dirty="0" err="1"/>
              <a:t>role</a:t>
            </a:r>
            <a:r>
              <a:rPr lang="da-DK" dirty="0"/>
              <a:t> of SMR. </a:t>
            </a:r>
            <a:r>
              <a:rPr lang="da-DK" dirty="0" err="1"/>
              <a:t>Foregone</a:t>
            </a:r>
            <a:r>
              <a:rPr lang="da-DK" dirty="0"/>
              <a:t> </a:t>
            </a:r>
            <a:r>
              <a:rPr lang="da-DK" dirty="0" err="1"/>
              <a:t>conclusion</a:t>
            </a:r>
            <a:r>
              <a:rPr lang="da-DK" dirty="0"/>
              <a:t>. </a:t>
            </a:r>
          </a:p>
          <a:p>
            <a:r>
              <a:rPr lang="da-DK" dirty="0" err="1"/>
              <a:t>Nuclear</a:t>
            </a:r>
            <a:r>
              <a:rPr lang="da-DK" dirty="0"/>
              <a:t> power alliance </a:t>
            </a:r>
            <a:r>
              <a:rPr lang="da-DK" dirty="0" err="1"/>
              <a:t>will</a:t>
            </a:r>
            <a:r>
              <a:rPr lang="da-DK" dirty="0"/>
              <a:t> release independent </a:t>
            </a:r>
            <a:r>
              <a:rPr lang="da-DK" dirty="0" err="1"/>
              <a:t>analysis</a:t>
            </a:r>
            <a:r>
              <a:rPr lang="da-DK" dirty="0"/>
              <a:t>.  </a:t>
            </a:r>
          </a:p>
        </p:txBody>
      </p:sp>
    </p:spTree>
    <p:extLst>
      <p:ext uri="{BB962C8B-B14F-4D97-AF65-F5344CB8AC3E}">
        <p14:creationId xmlns:p14="http://schemas.microsoft.com/office/powerpoint/2010/main" val="38460660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04C68A-E85A-F160-F0EB-A9E693447FDF}"/>
              </a:ext>
            </a:extLst>
          </p:cNvPr>
          <p:cNvSpPr/>
          <p:nvPr/>
        </p:nvSpPr>
        <p:spPr>
          <a:xfrm>
            <a:off x="1219200" y="109300"/>
            <a:ext cx="9826955" cy="748988"/>
          </a:xfrm>
          <a:prstGeom prst="rect">
            <a:avLst/>
          </a:prstGeom>
          <a:solidFill>
            <a:srgbClr val="000000"/>
          </a:solidFill>
          <a:ln w="9525" cap="flat" cmpd="sng" algn="ctr">
            <a:noFill/>
            <a:prstDash val="solid"/>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FFCC66"/>
              </a:buClr>
              <a:buSzPct val="65000"/>
              <a:buFontTx/>
              <a:buNone/>
              <a:tabLst/>
              <a:defRPr/>
            </a:pPr>
            <a:r>
              <a:rPr kumimoji="0" lang="da-DK" sz="4267" b="1" i="0" u="none" strike="noStrike" kern="1200" cap="small" spc="0" normalizeH="0" baseline="0" noProof="0" dirty="0" err="1">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Saltfoss</a:t>
            </a:r>
            <a:r>
              <a:rPr kumimoji="0" lang="da-DK" sz="4267" b="1" i="0" u="none" strike="noStrike" kern="1200" cap="small" spc="0" normalizeH="0" baseline="0" noProof="0" dirty="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 Technologies</a:t>
            </a:r>
          </a:p>
        </p:txBody>
      </p:sp>
      <p:pic>
        <p:nvPicPr>
          <p:cNvPr id="5" name="Picture 4">
            <a:extLst>
              <a:ext uri="{FF2B5EF4-FFF2-40B4-BE49-F238E27FC236}">
                <a16:creationId xmlns:a16="http://schemas.microsoft.com/office/drawing/2014/main" id="{F1E217A3-69A7-2130-8C02-33E63BDBFA22}"/>
              </a:ext>
            </a:extLst>
          </p:cNvPr>
          <p:cNvPicPr>
            <a:picLocks noChangeAspect="1"/>
          </p:cNvPicPr>
          <p:nvPr/>
        </p:nvPicPr>
        <p:blipFill rotWithShape="1">
          <a:blip r:embed="rId2">
            <a:extLst>
              <a:ext uri="{28A0092B-C50C-407E-A947-70E740481C1C}">
                <a14:useLocalDpi xmlns:a14="http://schemas.microsoft.com/office/drawing/2010/main" val="0"/>
              </a:ext>
            </a:extLst>
          </a:blip>
          <a:srcRect l="21769" b="34632"/>
          <a:stretch/>
        </p:blipFill>
        <p:spPr>
          <a:xfrm>
            <a:off x="33867" y="1187456"/>
            <a:ext cx="5432741" cy="5187944"/>
          </a:xfrm>
          <a:prstGeom prst="rect">
            <a:avLst/>
          </a:prstGeom>
        </p:spPr>
      </p:pic>
      <p:pic>
        <p:nvPicPr>
          <p:cNvPr id="6" name="Picture 5">
            <a:extLst>
              <a:ext uri="{FF2B5EF4-FFF2-40B4-BE49-F238E27FC236}">
                <a16:creationId xmlns:a16="http://schemas.microsoft.com/office/drawing/2014/main" id="{626CD979-2525-9C54-4F57-CA049C28E467}"/>
              </a:ext>
            </a:extLst>
          </p:cNvPr>
          <p:cNvPicPr>
            <a:picLocks noChangeAspect="1"/>
          </p:cNvPicPr>
          <p:nvPr/>
        </p:nvPicPr>
        <p:blipFill rotWithShape="1">
          <a:blip r:embed="rId2">
            <a:extLst>
              <a:ext uri="{28A0092B-C50C-407E-A947-70E740481C1C}">
                <a14:useLocalDpi xmlns:a14="http://schemas.microsoft.com/office/drawing/2010/main" val="0"/>
              </a:ext>
            </a:extLst>
          </a:blip>
          <a:srcRect l="6444" t="62902"/>
          <a:stretch/>
        </p:blipFill>
        <p:spPr>
          <a:xfrm>
            <a:off x="5561427" y="1658701"/>
            <a:ext cx="6596707" cy="2989499"/>
          </a:xfrm>
          <a:prstGeom prst="rect">
            <a:avLst/>
          </a:prstGeom>
        </p:spPr>
      </p:pic>
    </p:spTree>
    <p:extLst>
      <p:ext uri="{BB962C8B-B14F-4D97-AF65-F5344CB8AC3E}">
        <p14:creationId xmlns:p14="http://schemas.microsoft.com/office/powerpoint/2010/main" val="2714513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04C68A-E85A-F160-F0EB-A9E693447FDF}"/>
              </a:ext>
            </a:extLst>
          </p:cNvPr>
          <p:cNvSpPr/>
          <p:nvPr/>
        </p:nvSpPr>
        <p:spPr>
          <a:xfrm>
            <a:off x="0" y="47339"/>
            <a:ext cx="5791200" cy="1405641"/>
          </a:xfrm>
          <a:prstGeom prst="rect">
            <a:avLst/>
          </a:prstGeom>
          <a:solidFill>
            <a:srgbClr val="000000"/>
          </a:solidFill>
          <a:ln w="9525" cap="flat" cmpd="sng" algn="ctr">
            <a:noFill/>
            <a:prstDash val="solid"/>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FFCC66"/>
              </a:buClr>
              <a:buSzPct val="65000"/>
              <a:buFontTx/>
              <a:buNone/>
              <a:tabLst/>
              <a:defRPr/>
            </a:pPr>
            <a:r>
              <a:rPr kumimoji="0" lang="da-DK" sz="4267" b="1" i="0" u="none" strike="noStrike" kern="1200" cap="small" spc="0" normalizeH="0" baseline="0" noProof="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Copenhagen</a:t>
            </a:r>
          </a:p>
          <a:p>
            <a:pPr marL="0" marR="0" lvl="0" indent="0" algn="ctr" defTabSz="914400" rtl="0" eaLnBrk="1" fontAlgn="auto" latinLnBrk="0" hangingPunct="1">
              <a:lnSpc>
                <a:spcPct val="100000"/>
              </a:lnSpc>
              <a:spcBef>
                <a:spcPts val="0"/>
              </a:spcBef>
              <a:spcAft>
                <a:spcPts val="0"/>
              </a:spcAft>
              <a:buClr>
                <a:srgbClr val="FFCC66"/>
              </a:buClr>
              <a:buSzPct val="65000"/>
              <a:buFontTx/>
              <a:buNone/>
              <a:tabLst/>
              <a:defRPr/>
            </a:pPr>
            <a:r>
              <a:rPr kumimoji="0" lang="da-DK" sz="4267" b="1" i="0" u="none" strike="noStrike" kern="1200" cap="small" spc="0" normalizeH="0" baseline="0" noProof="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 </a:t>
            </a:r>
            <a:r>
              <a:rPr kumimoji="0" lang="da-DK" sz="4267" b="1" i="0" u="none" strike="noStrike" kern="1200" cap="small" spc="0" normalizeH="0" baseline="0" noProof="0" err="1">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Atomics</a:t>
            </a:r>
            <a:endParaRPr kumimoji="0" lang="da-DK" sz="4267" b="1" i="0" u="none" strike="noStrike" kern="1200" cap="small" spc="0" normalizeH="0" baseline="0" noProof="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6FAC1BA-C260-76AC-F119-23F7FF82AA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3200" y="411788"/>
            <a:ext cx="6197600" cy="6197600"/>
          </a:xfrm>
          <a:prstGeom prst="rect">
            <a:avLst/>
          </a:prstGeom>
        </p:spPr>
      </p:pic>
      <p:pic>
        <p:nvPicPr>
          <p:cNvPr id="2" name="Picture 1">
            <a:extLst>
              <a:ext uri="{FF2B5EF4-FFF2-40B4-BE49-F238E27FC236}">
                <a16:creationId xmlns:a16="http://schemas.microsoft.com/office/drawing/2014/main" id="{673E4FE3-3BBF-B7BC-98BB-CD42BB49A4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1" y="3429000"/>
            <a:ext cx="5842737" cy="3149600"/>
          </a:xfrm>
          <a:prstGeom prst="rect">
            <a:avLst/>
          </a:prstGeom>
        </p:spPr>
      </p:pic>
      <p:pic>
        <p:nvPicPr>
          <p:cNvPr id="7" name="Picture 6">
            <a:extLst>
              <a:ext uri="{FF2B5EF4-FFF2-40B4-BE49-F238E27FC236}">
                <a16:creationId xmlns:a16="http://schemas.microsoft.com/office/drawing/2014/main" id="{0396E251-E1D3-065C-A5D9-F21F56B33C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393822"/>
            <a:ext cx="6863109" cy="6286377"/>
          </a:xfrm>
          <a:prstGeom prst="rect">
            <a:avLst/>
          </a:prstGeom>
        </p:spPr>
      </p:pic>
    </p:spTree>
    <p:extLst>
      <p:ext uri="{BB962C8B-B14F-4D97-AF65-F5344CB8AC3E}">
        <p14:creationId xmlns:p14="http://schemas.microsoft.com/office/powerpoint/2010/main" val="331931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1588" y="6938975"/>
            <a:ext cx="0" cy="0"/>
          </a:xfrm>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03-10-2019</a:t>
            </a:r>
          </a:p>
        </p:txBody>
      </p:sp>
      <p:sp>
        <p:nvSpPr>
          <p:cNvPr id="7" name="Pladsholder til tekst 2"/>
          <p:cNvSpPr txBox="1">
            <a:spLocks/>
          </p:cNvSpPr>
          <p:nvPr/>
        </p:nvSpPr>
        <p:spPr>
          <a:xfrm>
            <a:off x="210815" y="2840058"/>
            <a:ext cx="2348416" cy="2582478"/>
          </a:xfrm>
          <a:prstGeom prst="rect">
            <a:avLst/>
          </a:prstGeom>
        </p:spPr>
        <p:txBody>
          <a:bodyPr rtlCol="0"/>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800" b="1" kern="0">
                <a:solidFill>
                  <a:srgbClr val="002445"/>
                </a:solidFill>
                <a:latin typeface="AU Passata" panose="020B0503030502030804" pitchFamily="34" charset="77"/>
              </a:rPr>
              <a:t>Faculty of Arts</a:t>
            </a:r>
            <a:r>
              <a:rPr lang="en-gb" sz="2800" kern="0">
                <a:solidFill>
                  <a:srgbClr val="002445"/>
                </a:solidFill>
                <a:latin typeface="AU Passata Light" panose="020B0604020202020204" charset="0"/>
              </a:rPr>
              <a:t> </a:t>
            </a:r>
            <a:r>
              <a:rPr lang="en-gb" sz="2800" kern="0">
                <a:solidFill>
                  <a:srgbClr val="002445"/>
                </a:solidFill>
                <a:latin typeface="AU Passata" panose="020B0503030502030804" pitchFamily="34" charset="0"/>
              </a:rPr>
              <a:t> </a:t>
            </a:r>
            <a:endParaRPr lang="en-gb" sz="2800" b="1" kern="0">
              <a:solidFill>
                <a:srgbClr val="002445"/>
              </a:solidFill>
              <a:latin typeface="AU Passata"/>
            </a:endParaRPr>
          </a:p>
        </p:txBody>
      </p:sp>
      <p:sp>
        <p:nvSpPr>
          <p:cNvPr id="11" name="Pladsholder til tekst 2"/>
          <p:cNvSpPr txBox="1">
            <a:spLocks/>
          </p:cNvSpPr>
          <p:nvPr/>
        </p:nvSpPr>
        <p:spPr>
          <a:xfrm>
            <a:off x="2594805" y="2836255"/>
            <a:ext cx="2135591" cy="2582478"/>
          </a:xfrm>
          <a:prstGeom prst="rect">
            <a:avLst/>
          </a:prstGeom>
        </p:spPr>
        <p:txBody>
          <a:bodyPr rtlCol="0"/>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800" b="1" kern="0">
                <a:solidFill>
                  <a:srgbClr val="002445"/>
                </a:solidFill>
                <a:latin typeface="AU Passata" panose="020B0503030502030804" pitchFamily="34" charset="77"/>
              </a:rPr>
              <a:t>Aarhus BSS</a:t>
            </a:r>
            <a:endParaRPr lang="en-gb" sz="2800" b="1" kern="0">
              <a:solidFill>
                <a:srgbClr val="002445"/>
              </a:solidFill>
              <a:latin typeface="AU Passata"/>
            </a:endParaRPr>
          </a:p>
        </p:txBody>
      </p:sp>
      <p:sp>
        <p:nvSpPr>
          <p:cNvPr id="12" name="Pladsholder til tekst 2"/>
          <p:cNvSpPr txBox="1">
            <a:spLocks/>
          </p:cNvSpPr>
          <p:nvPr/>
        </p:nvSpPr>
        <p:spPr>
          <a:xfrm>
            <a:off x="4998893" y="2840058"/>
            <a:ext cx="1924574" cy="2582478"/>
          </a:xfrm>
          <a:prstGeom prst="rect">
            <a:avLst/>
          </a:prstGeom>
        </p:spPr>
        <p:txBody>
          <a:bodyPr rtlCol="0"/>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800" b="1" kern="0">
                <a:solidFill>
                  <a:srgbClr val="002445"/>
                </a:solidFill>
                <a:latin typeface="AU Passata" panose="020B0503030502030804" pitchFamily="34" charset="77"/>
              </a:rPr>
              <a:t>Health</a:t>
            </a:r>
            <a:endParaRPr lang="en-gb" sz="2800" b="1" kern="0">
              <a:solidFill>
                <a:srgbClr val="002445"/>
              </a:solidFill>
              <a:latin typeface="AU Passata"/>
            </a:endParaRPr>
          </a:p>
        </p:txBody>
      </p:sp>
      <p:sp>
        <p:nvSpPr>
          <p:cNvPr id="13" name="Pladsholder til tekst 2"/>
          <p:cNvSpPr txBox="1">
            <a:spLocks/>
          </p:cNvSpPr>
          <p:nvPr/>
        </p:nvSpPr>
        <p:spPr>
          <a:xfrm>
            <a:off x="7322807" y="2836255"/>
            <a:ext cx="2474291" cy="2582478"/>
          </a:xfrm>
          <a:prstGeom prst="rect">
            <a:avLst/>
          </a:prstGeom>
        </p:spPr>
        <p:txBody>
          <a:bodyPr rtlCol="0"/>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800" b="1" kern="0">
                <a:solidFill>
                  <a:srgbClr val="002445"/>
                </a:solidFill>
                <a:latin typeface="AU Passata" panose="020B0503030502030804" pitchFamily="34" charset="77"/>
              </a:rPr>
              <a:t>Faculty of Natural Sciences</a:t>
            </a:r>
            <a:endParaRPr lang="en-gb" sz="2800" b="1" kern="0">
              <a:solidFill>
                <a:srgbClr val="002445"/>
              </a:solidFill>
              <a:latin typeface="AU Passata"/>
            </a:endParaRPr>
          </a:p>
        </p:txBody>
      </p:sp>
      <p:sp>
        <p:nvSpPr>
          <p:cNvPr id="14" name="Pladsholder til tekst 2"/>
          <p:cNvSpPr txBox="1">
            <a:spLocks/>
          </p:cNvSpPr>
          <p:nvPr/>
        </p:nvSpPr>
        <p:spPr>
          <a:xfrm>
            <a:off x="9717867" y="2836255"/>
            <a:ext cx="2185996" cy="1295042"/>
          </a:xfrm>
          <a:prstGeom prst="rect">
            <a:avLst/>
          </a:prstGeom>
        </p:spPr>
        <p:txBody>
          <a:bodyPr rtlCol="0"/>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800" b="1" kern="0">
                <a:solidFill>
                  <a:srgbClr val="002445"/>
                </a:solidFill>
                <a:latin typeface="AU Passata" panose="020B0503030502030804" pitchFamily="34" charset="77"/>
              </a:rPr>
              <a:t>Faculty of Technical Sciences</a:t>
            </a:r>
            <a:r>
              <a:rPr lang="en-gb" sz="2800" kern="0">
                <a:solidFill>
                  <a:srgbClr val="002445"/>
                </a:solidFill>
                <a:latin typeface="AU Passata" panose="020B0503030502030804" pitchFamily="34" charset="0"/>
              </a:rPr>
              <a:t> </a:t>
            </a:r>
            <a:r>
              <a:rPr lang="en-gb" sz="2800">
                <a:solidFill>
                  <a:srgbClr val="002445"/>
                </a:solidFill>
                <a:latin typeface="AU Passata" panose="020B0503030502030804" pitchFamily="34" charset="0"/>
              </a:rPr>
              <a:t> </a:t>
            </a:r>
            <a:r>
              <a:rPr lang="en-gb" sz="2800" kern="0">
                <a:solidFill>
                  <a:srgbClr val="002445"/>
                </a:solidFill>
                <a:latin typeface="AU Passata"/>
              </a:rPr>
              <a:t>			</a:t>
            </a:r>
          </a:p>
          <a:p>
            <a:pPr marL="342900" indent="-342900">
              <a:buClr>
                <a:srgbClr val="000000"/>
              </a:buClr>
              <a:buFont typeface="Arial" panose="020B0604020202020204" pitchFamily="34" charset="0"/>
              <a:buChar char="•"/>
            </a:pPr>
            <a:endParaRPr lang="da-DK" sz="2400" kern="0">
              <a:solidFill>
                <a:srgbClr val="002445"/>
              </a:solidFill>
              <a:latin typeface="AU Passata"/>
            </a:endParaRPr>
          </a:p>
        </p:txBody>
      </p:sp>
      <p:sp>
        <p:nvSpPr>
          <p:cNvPr id="3" name="Titel 1">
            <a:extLst>
              <a:ext uri="{FF2B5EF4-FFF2-40B4-BE49-F238E27FC236}">
                <a16:creationId xmlns:a16="http://schemas.microsoft.com/office/drawing/2014/main" id="{E8F113AE-7F13-6D09-9F7C-F7D9ADCFD8C6}"/>
              </a:ext>
            </a:extLst>
          </p:cNvPr>
          <p:cNvSpPr txBox="1">
            <a:spLocks/>
          </p:cNvSpPr>
          <p:nvPr/>
        </p:nvSpPr>
        <p:spPr bwMode="auto">
          <a:xfrm>
            <a:off x="289593" y="692614"/>
            <a:ext cx="11555413" cy="752475"/>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002445"/>
                </a:solidFill>
                <a:latin typeface="AU Passata" panose="020B0503030502030804" pitchFamily="34" charset="77"/>
              </a:rPr>
              <a:t>Research-intensive</a:t>
            </a:r>
          </a:p>
          <a:p>
            <a:pPr>
              <a:lnSpc>
                <a:spcPct val="85000"/>
              </a:lnSpc>
            </a:pPr>
            <a:r>
              <a:rPr lang="en-gb" kern="0" cap="none">
                <a:solidFill>
                  <a:srgbClr val="002445"/>
                </a:solidFill>
                <a:latin typeface="AU Passata" panose="020B0503030502030804" pitchFamily="34" charset="77"/>
              </a:rPr>
              <a:t>and a full breadth of disciplines </a:t>
            </a:r>
          </a:p>
        </p:txBody>
      </p:sp>
      <p:sp>
        <p:nvSpPr>
          <p:cNvPr id="10" name="Pladsholder til tekst 2">
            <a:extLst>
              <a:ext uri="{FF2B5EF4-FFF2-40B4-BE49-F238E27FC236}">
                <a16:creationId xmlns:a16="http://schemas.microsoft.com/office/drawing/2014/main" id="{7C30A9C9-A9A4-19A6-A677-FF54B992D4E1}"/>
              </a:ext>
            </a:extLst>
          </p:cNvPr>
          <p:cNvSpPr txBox="1">
            <a:spLocks/>
          </p:cNvSpPr>
          <p:nvPr/>
        </p:nvSpPr>
        <p:spPr>
          <a:xfrm>
            <a:off x="210816" y="4068119"/>
            <a:ext cx="2348415" cy="2070168"/>
          </a:xfrm>
          <a:prstGeom prst="rect">
            <a:avLst/>
          </a:prstGeom>
        </p:spPr>
        <p:txBody>
          <a:bodyPr lIns="91440" tIns="45720" rIns="91440" bIns="45720" rtlCol="0" anchor="t"/>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200" kern="0">
                <a:solidFill>
                  <a:srgbClr val="002445"/>
                </a:solidFill>
                <a:latin typeface="AU Passata" panose="020B0503030502030804" pitchFamily="34" charset="0"/>
              </a:rPr>
              <a:t>Humanities, theology, educational theory and </a:t>
            </a:r>
            <a:br>
              <a:rPr lang="da-DK" sz="2200" kern="0">
                <a:solidFill>
                  <a:srgbClr val="002445"/>
                </a:solidFill>
                <a:latin typeface="AU Passata" panose="020B0503030502030804" pitchFamily="34" charset="0"/>
              </a:rPr>
            </a:br>
            <a:r>
              <a:rPr lang="en-gb" sz="2200" kern="0">
                <a:solidFill>
                  <a:srgbClr val="002445"/>
                </a:solidFill>
                <a:latin typeface="AU Passata" panose="020B0503030502030804" pitchFamily="34" charset="0"/>
              </a:rPr>
              <a:t>education</a:t>
            </a:r>
            <a:endParaRPr lang="da-DK" sz="2200" kern="0">
              <a:solidFill>
                <a:srgbClr val="002445"/>
              </a:solidFill>
              <a:latin typeface="AU Passata" panose="020B0503030502030804" pitchFamily="34" charset="0"/>
            </a:endParaRPr>
          </a:p>
          <a:p>
            <a:pPr>
              <a:buClr>
                <a:srgbClr val="000000"/>
              </a:buClr>
              <a:buNone/>
            </a:pPr>
            <a:r>
              <a:rPr lang="en-gb" sz="2200" b="1" kern="0">
                <a:solidFill>
                  <a:srgbClr val="002445"/>
                </a:solidFill>
                <a:latin typeface="AU Passata"/>
              </a:rPr>
              <a:t>15%</a:t>
            </a:r>
          </a:p>
        </p:txBody>
      </p:sp>
      <p:sp>
        <p:nvSpPr>
          <p:cNvPr id="15" name="Pladsholder til tekst 2">
            <a:extLst>
              <a:ext uri="{FF2B5EF4-FFF2-40B4-BE49-F238E27FC236}">
                <a16:creationId xmlns:a16="http://schemas.microsoft.com/office/drawing/2014/main" id="{3D442359-F083-29B1-A6DE-FD16F2082B78}"/>
              </a:ext>
            </a:extLst>
          </p:cNvPr>
          <p:cNvSpPr txBox="1">
            <a:spLocks/>
          </p:cNvSpPr>
          <p:nvPr/>
        </p:nvSpPr>
        <p:spPr>
          <a:xfrm>
            <a:off x="2601882" y="4068119"/>
            <a:ext cx="2135591" cy="2582478"/>
          </a:xfrm>
          <a:prstGeom prst="rect">
            <a:avLst/>
          </a:prstGeom>
        </p:spPr>
        <p:txBody>
          <a:bodyPr lIns="91440" tIns="45720" rIns="91440" bIns="45720" rtlCol="0" anchor="t"/>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200" kern="0">
                <a:solidFill>
                  <a:srgbClr val="002445"/>
                </a:solidFill>
                <a:latin typeface="AU Passata" panose="020B0503030502030804" pitchFamily="34" charset="0"/>
              </a:rPr>
              <a:t>Business and social sciences</a:t>
            </a:r>
          </a:p>
          <a:p>
            <a:pPr>
              <a:buClr>
                <a:srgbClr val="000000"/>
              </a:buClr>
              <a:buNone/>
            </a:pPr>
            <a:r>
              <a:rPr lang="en-gb" sz="2200" b="1" kern="0">
                <a:solidFill>
                  <a:srgbClr val="002445"/>
                </a:solidFill>
                <a:latin typeface="AU Passata"/>
              </a:rPr>
              <a:t>16%</a:t>
            </a:r>
          </a:p>
        </p:txBody>
      </p:sp>
      <p:sp>
        <p:nvSpPr>
          <p:cNvPr id="16" name="Pladsholder til tekst 2">
            <a:extLst>
              <a:ext uri="{FF2B5EF4-FFF2-40B4-BE49-F238E27FC236}">
                <a16:creationId xmlns:a16="http://schemas.microsoft.com/office/drawing/2014/main" id="{E503B89D-BFD8-F734-F2D3-FE185E9F38DA}"/>
              </a:ext>
            </a:extLst>
          </p:cNvPr>
          <p:cNvSpPr txBox="1">
            <a:spLocks/>
          </p:cNvSpPr>
          <p:nvPr/>
        </p:nvSpPr>
        <p:spPr>
          <a:xfrm>
            <a:off x="4998894" y="4070338"/>
            <a:ext cx="1924574" cy="2582478"/>
          </a:xfrm>
          <a:prstGeom prst="rect">
            <a:avLst/>
          </a:prstGeom>
        </p:spPr>
        <p:txBody>
          <a:bodyPr lIns="91440" tIns="45720" rIns="91440" bIns="45720" rtlCol="0" anchor="t"/>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200" kern="0">
                <a:solidFill>
                  <a:srgbClr val="002445"/>
                </a:solidFill>
                <a:latin typeface="AU Passata" panose="020B0503030502030804" pitchFamily="34" charset="0"/>
              </a:rPr>
              <a:t>Health sciences</a:t>
            </a:r>
            <a:endParaRPr lang="da-DK" sz="2200" kern="0">
              <a:solidFill>
                <a:srgbClr val="002445"/>
              </a:solidFill>
              <a:latin typeface="AU Passata" panose="020B0503030502030804" pitchFamily="34" charset="0"/>
            </a:endParaRPr>
          </a:p>
          <a:p>
            <a:pPr>
              <a:buClr>
                <a:srgbClr val="000000"/>
              </a:buClr>
              <a:buNone/>
            </a:pPr>
            <a:r>
              <a:rPr lang="en-gb" sz="2200" b="1" kern="0">
                <a:solidFill>
                  <a:srgbClr val="002445"/>
                </a:solidFill>
                <a:latin typeface="AU Passata"/>
              </a:rPr>
              <a:t>28%</a:t>
            </a:r>
          </a:p>
        </p:txBody>
      </p:sp>
      <p:sp>
        <p:nvSpPr>
          <p:cNvPr id="17" name="Pladsholder til tekst 2">
            <a:extLst>
              <a:ext uri="{FF2B5EF4-FFF2-40B4-BE49-F238E27FC236}">
                <a16:creationId xmlns:a16="http://schemas.microsoft.com/office/drawing/2014/main" id="{87A818AE-6CC0-327F-1687-3C8051E02AEA}"/>
              </a:ext>
            </a:extLst>
          </p:cNvPr>
          <p:cNvSpPr txBox="1">
            <a:spLocks/>
          </p:cNvSpPr>
          <p:nvPr/>
        </p:nvSpPr>
        <p:spPr>
          <a:xfrm>
            <a:off x="7358381" y="4070338"/>
            <a:ext cx="1924574" cy="2582478"/>
          </a:xfrm>
          <a:prstGeom prst="rect">
            <a:avLst/>
          </a:prstGeom>
        </p:spPr>
        <p:txBody>
          <a:bodyPr lIns="91440" tIns="45720" rIns="91440" bIns="45720" rtlCol="0" anchor="t"/>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200" kern="0">
                <a:solidFill>
                  <a:srgbClr val="002445"/>
                </a:solidFill>
                <a:latin typeface="AU Passata" panose="020B0503030502030804" pitchFamily="34" charset="0"/>
              </a:rPr>
              <a:t>Natural sciences</a:t>
            </a:r>
            <a:endParaRPr lang="da-DK" sz="2200" kern="0">
              <a:solidFill>
                <a:srgbClr val="002445"/>
              </a:solidFill>
              <a:latin typeface="AU Passata" panose="020B0503030502030804" pitchFamily="34" charset="0"/>
            </a:endParaRPr>
          </a:p>
          <a:p>
            <a:pPr>
              <a:buClr>
                <a:srgbClr val="000000"/>
              </a:buClr>
              <a:buNone/>
            </a:pPr>
            <a:r>
              <a:rPr lang="en-gb" sz="2200" b="1" kern="0">
                <a:solidFill>
                  <a:srgbClr val="002445"/>
                </a:solidFill>
                <a:latin typeface="AU Passata"/>
              </a:rPr>
              <a:t>16%</a:t>
            </a:r>
          </a:p>
        </p:txBody>
      </p:sp>
      <p:sp>
        <p:nvSpPr>
          <p:cNvPr id="18" name="Pladsholder til tekst 2">
            <a:extLst>
              <a:ext uri="{FF2B5EF4-FFF2-40B4-BE49-F238E27FC236}">
                <a16:creationId xmlns:a16="http://schemas.microsoft.com/office/drawing/2014/main" id="{EB46FA5D-CEA7-A8BD-B9D1-76BC52F4A9CC}"/>
              </a:ext>
            </a:extLst>
          </p:cNvPr>
          <p:cNvSpPr txBox="1">
            <a:spLocks/>
          </p:cNvSpPr>
          <p:nvPr/>
        </p:nvSpPr>
        <p:spPr>
          <a:xfrm>
            <a:off x="9717868" y="4074141"/>
            <a:ext cx="2360927" cy="2582478"/>
          </a:xfrm>
          <a:prstGeom prst="rect">
            <a:avLst/>
          </a:prstGeom>
        </p:spPr>
        <p:txBody>
          <a:bodyPr lIns="91440" tIns="45720" rIns="91440" bIns="45720" rtlCol="0" anchor="t"/>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buNone/>
            </a:pPr>
            <a:r>
              <a:rPr lang="en-gb" sz="2200">
                <a:solidFill>
                  <a:srgbClr val="002445"/>
                </a:solidFill>
                <a:latin typeface="AU Passata" panose="020B0503030502030804" pitchFamily="34" charset="0"/>
              </a:rPr>
              <a:t>Agricultural and environmental </a:t>
            </a:r>
            <a:br>
              <a:rPr lang="da-DK" sz="2200">
                <a:solidFill>
                  <a:srgbClr val="002445"/>
                </a:solidFill>
                <a:latin typeface="AU Passata" panose="020B0503030502030804" pitchFamily="34" charset="0"/>
              </a:rPr>
            </a:br>
            <a:r>
              <a:rPr lang="en-gb" sz="2200">
                <a:solidFill>
                  <a:srgbClr val="002445"/>
                </a:solidFill>
                <a:latin typeface="AU Passata" panose="020B0503030502030804" pitchFamily="34" charset="0"/>
              </a:rPr>
              <a:t>sciences and engineering</a:t>
            </a:r>
            <a:endParaRPr lang="da-DK" sz="2200" kern="0">
              <a:solidFill>
                <a:srgbClr val="002445"/>
              </a:solidFill>
              <a:latin typeface="AU Passata" panose="020B0503030502030804" pitchFamily="34" charset="0"/>
            </a:endParaRPr>
          </a:p>
          <a:p>
            <a:pPr>
              <a:buClr>
                <a:srgbClr val="000000"/>
              </a:buClr>
              <a:buNone/>
            </a:pPr>
            <a:r>
              <a:rPr lang="en-gb" sz="2200" b="1" kern="0">
                <a:solidFill>
                  <a:srgbClr val="002445"/>
                </a:solidFill>
                <a:latin typeface="AU Passata"/>
              </a:rPr>
              <a:t>25%</a:t>
            </a:r>
            <a:r>
              <a:rPr lang="en-gb" sz="2200" kern="0">
                <a:solidFill>
                  <a:srgbClr val="002445"/>
                </a:solidFill>
                <a:latin typeface="AU Passata"/>
              </a:rPr>
              <a:t>			</a:t>
            </a:r>
          </a:p>
          <a:p>
            <a:pPr marL="342900" indent="-342900">
              <a:buClr>
                <a:srgbClr val="000000"/>
              </a:buClr>
              <a:buFont typeface="Arial" panose="020B0604020202020204" pitchFamily="34" charset="0"/>
              <a:buChar char="•"/>
            </a:pPr>
            <a:endParaRPr lang="da-DK" sz="2200" kern="0">
              <a:solidFill>
                <a:srgbClr val="002445"/>
              </a:solidFill>
              <a:latin typeface="AU Passata"/>
            </a:endParaRPr>
          </a:p>
        </p:txBody>
      </p:sp>
      <p:pic>
        <p:nvPicPr>
          <p:cNvPr id="21" name="Billede 20" descr="Et billede, der indeholder tøj, person, Ansigt, briller&#10;&#10;AI-genereret indhold kan være ukorrekt.">
            <a:extLst>
              <a:ext uri="{FF2B5EF4-FFF2-40B4-BE49-F238E27FC236}">
                <a16:creationId xmlns:a16="http://schemas.microsoft.com/office/drawing/2014/main" id="{BC9C6327-35E3-D7F6-544D-EE6CF5FDAAE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7346743" y="1527339"/>
            <a:ext cx="2023200" cy="1293429"/>
          </a:xfrm>
          <a:prstGeom prst="rect">
            <a:avLst/>
          </a:prstGeom>
          <a:noFill/>
        </p:spPr>
      </p:pic>
      <p:pic>
        <p:nvPicPr>
          <p:cNvPr id="22" name="Billede 21" descr="Et billede, der indeholder tøj, indendørs, person, møbel&#10;&#10;AI-genereret indhold kan være ukorrekt.">
            <a:extLst>
              <a:ext uri="{FF2B5EF4-FFF2-40B4-BE49-F238E27FC236}">
                <a16:creationId xmlns:a16="http://schemas.microsoft.com/office/drawing/2014/main" id="{3E09D3AB-CACA-AEF4-C901-D76B6C15D54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722340" y="1532043"/>
            <a:ext cx="2028973" cy="1292400"/>
          </a:xfrm>
          <a:prstGeom prst="rect">
            <a:avLst/>
          </a:prstGeom>
          <a:noFill/>
        </p:spPr>
      </p:pic>
      <p:pic>
        <p:nvPicPr>
          <p:cNvPr id="23" name="Billede 22" descr="Et billede, der indeholder tøj, menneske, person, personer/mennesker&#10;&#10;AI-genereret indhold kan være ukorrekt.">
            <a:extLst>
              <a:ext uri="{FF2B5EF4-FFF2-40B4-BE49-F238E27FC236}">
                <a16:creationId xmlns:a16="http://schemas.microsoft.com/office/drawing/2014/main" id="{E03AD40E-18D4-D433-8A32-C7DF41B700B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2599126" y="1505155"/>
            <a:ext cx="2040936" cy="1292400"/>
          </a:xfrm>
          <a:prstGeom prst="rect">
            <a:avLst/>
          </a:prstGeom>
          <a:noFill/>
        </p:spPr>
      </p:pic>
      <p:pic>
        <p:nvPicPr>
          <p:cNvPr id="24" name="Billede 23" descr="Et billede, der indeholder person, tøj, menneske, Ansigt&#10;&#10;AI-genereret indhold kan være ukorrekt.">
            <a:extLst>
              <a:ext uri="{FF2B5EF4-FFF2-40B4-BE49-F238E27FC236}">
                <a16:creationId xmlns:a16="http://schemas.microsoft.com/office/drawing/2014/main" id="{F08F0E49-57DC-2444-13D6-1C5289E8F1B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228117" y="1499579"/>
            <a:ext cx="2032090" cy="1292400"/>
          </a:xfrm>
          <a:prstGeom prst="rect">
            <a:avLst/>
          </a:prstGeom>
        </p:spPr>
      </p:pic>
      <p:pic>
        <p:nvPicPr>
          <p:cNvPr id="5" name="Picture 8" descr="https://www.au.dk/uploads/tx_gridelements/Health_03.jpg">
            <a:extLst>
              <a:ext uri="{FF2B5EF4-FFF2-40B4-BE49-F238E27FC236}">
                <a16:creationId xmlns:a16="http://schemas.microsoft.com/office/drawing/2014/main" id="{43CA3A57-7FD4-6A02-D855-F0001BE7D85B}"/>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4975734" y="1520396"/>
            <a:ext cx="1979522" cy="129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6020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04C68A-E85A-F160-F0EB-A9E693447FDF}"/>
              </a:ext>
            </a:extLst>
          </p:cNvPr>
          <p:cNvSpPr/>
          <p:nvPr/>
        </p:nvSpPr>
        <p:spPr>
          <a:xfrm>
            <a:off x="1219200" y="38872"/>
            <a:ext cx="9826955" cy="748988"/>
          </a:xfrm>
          <a:prstGeom prst="rect">
            <a:avLst/>
          </a:prstGeom>
          <a:solidFill>
            <a:srgbClr val="000000"/>
          </a:solidFill>
          <a:ln w="9525" cap="flat" cmpd="sng" algn="ctr">
            <a:noFill/>
            <a:prstDash val="solid"/>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FFCC66"/>
              </a:buClr>
              <a:buSzPct val="65000"/>
              <a:buFontTx/>
              <a:buNone/>
              <a:tabLst/>
              <a:defRPr/>
            </a:pPr>
            <a:r>
              <a:rPr kumimoji="0" lang="da-DK" sz="4267" b="1" i="0" u="none" strike="noStrike" kern="1200" cap="small" spc="0" normalizeH="0" baseline="0" noProof="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Copenhagen </a:t>
            </a:r>
            <a:r>
              <a:rPr kumimoji="0" lang="da-DK" sz="4267" b="1" i="0" u="none" strike="noStrike" kern="1200" cap="small" spc="0" normalizeH="0" baseline="0" noProof="0" err="1">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rPr>
              <a:t>Atomics</a:t>
            </a:r>
            <a:endParaRPr kumimoji="0" lang="da-DK" sz="4267" b="1" i="0" u="none" strike="noStrike" kern="1200" cap="small" spc="0" normalizeH="0" baseline="0" noProof="0">
              <a:ln>
                <a:noFill/>
              </a:ln>
              <a:solidFill>
                <a:srgbClr val="13AD4A">
                  <a:lumMod val="20000"/>
                  <a:lumOff val="80000"/>
                </a:srgbClr>
              </a:solidFill>
              <a:effectLst>
                <a:outerShdw blurRad="38100" dist="38100" dir="2700000" algn="tl">
                  <a:srgbClr val="000000">
                    <a:alpha val="43137"/>
                  </a:srgbClr>
                </a:outerShdw>
              </a:effectLst>
              <a:uLnTx/>
              <a:uFillTx/>
              <a:latin typeface="Arial"/>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632F4F4-4625-FFE0-C80F-FCE3B67B5891}"/>
              </a:ext>
            </a:extLst>
          </p:cNvPr>
          <p:cNvPicPr>
            <a:picLocks noChangeAspect="1"/>
          </p:cNvPicPr>
          <p:nvPr/>
        </p:nvPicPr>
        <p:blipFill rotWithShape="1">
          <a:blip r:embed="rId2">
            <a:extLst>
              <a:ext uri="{28A0092B-C50C-407E-A947-70E740481C1C}">
                <a14:useLocalDpi xmlns:a14="http://schemas.microsoft.com/office/drawing/2010/main" val="0"/>
              </a:ext>
            </a:extLst>
          </a:blip>
          <a:srcRect b="1686"/>
          <a:stretch/>
        </p:blipFill>
        <p:spPr>
          <a:xfrm>
            <a:off x="1612900" y="827040"/>
            <a:ext cx="10363200" cy="5751561"/>
          </a:xfrm>
          <a:prstGeom prst="rect">
            <a:avLst/>
          </a:prstGeom>
        </p:spPr>
      </p:pic>
      <p:pic>
        <p:nvPicPr>
          <p:cNvPr id="2" name="Picture 1" descr="A close-up of a machine&#10;&#10;Description automatically generated">
            <a:extLst>
              <a:ext uri="{FF2B5EF4-FFF2-40B4-BE49-F238E27FC236}">
                <a16:creationId xmlns:a16="http://schemas.microsoft.com/office/drawing/2014/main" id="{06A56060-462C-03E9-5069-7F223B376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827040"/>
            <a:ext cx="5344826" cy="5469125"/>
          </a:xfrm>
          <a:prstGeom prst="rect">
            <a:avLst/>
          </a:prstGeom>
        </p:spPr>
      </p:pic>
    </p:spTree>
    <p:extLst>
      <p:ext uri="{BB962C8B-B14F-4D97-AF65-F5344CB8AC3E}">
        <p14:creationId xmlns:p14="http://schemas.microsoft.com/office/powerpoint/2010/main" val="46227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92F1594-BF77-8775-88DB-42BF8BA5670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0C1A0A6-8C36-A6AB-3583-9D3AB90E3D9E}"/>
              </a:ext>
            </a:extLst>
          </p:cNvPr>
          <p:cNvSpPr>
            <a:spLocks noGrp="1"/>
          </p:cNvSpPr>
          <p:nvPr>
            <p:ph type="title"/>
          </p:nvPr>
        </p:nvSpPr>
        <p:spPr/>
        <p:txBody>
          <a:bodyPr/>
          <a:lstStyle/>
          <a:p>
            <a:r>
              <a:rPr lang="da-DK" dirty="0"/>
              <a:t>Dansk Reaktor 1 (DR1)</a:t>
            </a:r>
          </a:p>
        </p:txBody>
      </p:sp>
      <p:sp>
        <p:nvSpPr>
          <p:cNvPr id="3" name="Pladsholder til indhold 2">
            <a:extLst>
              <a:ext uri="{FF2B5EF4-FFF2-40B4-BE49-F238E27FC236}">
                <a16:creationId xmlns:a16="http://schemas.microsoft.com/office/drawing/2014/main" id="{4826A77E-29B1-D46C-045E-28A80DCB2C14}"/>
              </a:ext>
            </a:extLst>
          </p:cNvPr>
          <p:cNvSpPr>
            <a:spLocks noGrp="1"/>
          </p:cNvSpPr>
          <p:nvPr>
            <p:ph sz="half" idx="1"/>
          </p:nvPr>
        </p:nvSpPr>
        <p:spPr>
          <a:xfrm>
            <a:off x="838199" y="1825625"/>
            <a:ext cx="6317343" cy="4351338"/>
          </a:xfrm>
        </p:spPr>
        <p:txBody>
          <a:bodyPr>
            <a:normAutofit/>
          </a:bodyPr>
          <a:lstStyle/>
          <a:p>
            <a:r>
              <a:rPr lang="en-GB" noProof="0" dirty="0"/>
              <a:t>Mini research reactor</a:t>
            </a:r>
          </a:p>
          <a:p>
            <a:r>
              <a:rPr lang="en-GB" noProof="0" dirty="0"/>
              <a:t>Bought in USA</a:t>
            </a:r>
          </a:p>
          <a:p>
            <a:r>
              <a:rPr lang="en-GB" noProof="0" dirty="0"/>
              <a:t>First criticality  15. august 1957</a:t>
            </a:r>
          </a:p>
          <a:p>
            <a:r>
              <a:rPr lang="en-GB" dirty="0"/>
              <a:t>Power</a:t>
            </a:r>
            <a:r>
              <a:rPr lang="en-GB" noProof="0" dirty="0"/>
              <a:t> up to 2 kW</a:t>
            </a:r>
          </a:p>
          <a:p>
            <a:r>
              <a:rPr lang="en-GB" noProof="0" dirty="0"/>
              <a:t>Used for teaching</a:t>
            </a:r>
          </a:p>
          <a:p>
            <a:r>
              <a:rPr lang="en-GB" noProof="0" dirty="0"/>
              <a:t>Closed in 2001. </a:t>
            </a:r>
            <a:r>
              <a:rPr lang="en-GB" noProof="0" dirty="0" err="1"/>
              <a:t>Decomisioned</a:t>
            </a:r>
            <a:r>
              <a:rPr lang="en-GB" noProof="0" dirty="0"/>
              <a:t>.</a:t>
            </a:r>
          </a:p>
        </p:txBody>
      </p:sp>
      <p:pic>
        <p:nvPicPr>
          <p:cNvPr id="6" name="Pladsholder til indhold 5" descr="Et billede, der indeholder indendørs, mur, høvl/fly&#10;&#10;Automatisk genereret beskrivelse">
            <a:extLst>
              <a:ext uri="{FF2B5EF4-FFF2-40B4-BE49-F238E27FC236}">
                <a16:creationId xmlns:a16="http://schemas.microsoft.com/office/drawing/2014/main" id="{A0175077-C617-C8B6-4EA4-1F21CD6F22C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09271" y="145144"/>
            <a:ext cx="4442789" cy="3231118"/>
          </a:xfrm>
        </p:spPr>
      </p:pic>
      <p:pic>
        <p:nvPicPr>
          <p:cNvPr id="8" name="Billede 7" descr="Et billede, der indeholder indendørs, mur, gulv, udstilling&#10;&#10;Automatisk genereret beskrivelse">
            <a:extLst>
              <a:ext uri="{FF2B5EF4-FFF2-40B4-BE49-F238E27FC236}">
                <a16:creationId xmlns:a16="http://schemas.microsoft.com/office/drawing/2014/main" id="{63D227C5-9F7A-3763-D68A-AE81C3204C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9272" y="3481737"/>
            <a:ext cx="4442788" cy="3231119"/>
          </a:xfrm>
          <a:prstGeom prst="rect">
            <a:avLst/>
          </a:prstGeom>
        </p:spPr>
      </p:pic>
    </p:spTree>
    <p:extLst>
      <p:ext uri="{BB962C8B-B14F-4D97-AF65-F5344CB8AC3E}">
        <p14:creationId xmlns:p14="http://schemas.microsoft.com/office/powerpoint/2010/main" val="846562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F5C864D-8DD2-9891-FE58-240D09D4EC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4C66D6-A50E-5FEB-A3A4-4F19F32BDFC7}"/>
              </a:ext>
            </a:extLst>
          </p:cNvPr>
          <p:cNvSpPr>
            <a:spLocks noGrp="1"/>
          </p:cNvSpPr>
          <p:nvPr>
            <p:ph type="title"/>
          </p:nvPr>
        </p:nvSpPr>
        <p:spPr/>
        <p:txBody>
          <a:bodyPr/>
          <a:lstStyle/>
          <a:p>
            <a:r>
              <a:rPr lang="da-DK" dirty="0"/>
              <a:t>Dansk Reaktor 1 (DR1)</a:t>
            </a:r>
          </a:p>
        </p:txBody>
      </p:sp>
      <p:sp>
        <p:nvSpPr>
          <p:cNvPr id="3" name="Pladsholder til indhold 2">
            <a:extLst>
              <a:ext uri="{FF2B5EF4-FFF2-40B4-BE49-F238E27FC236}">
                <a16:creationId xmlns:a16="http://schemas.microsoft.com/office/drawing/2014/main" id="{26FD8E9E-1019-ABDC-FF33-DE33367F6B7C}"/>
              </a:ext>
            </a:extLst>
          </p:cNvPr>
          <p:cNvSpPr>
            <a:spLocks noGrp="1"/>
          </p:cNvSpPr>
          <p:nvPr>
            <p:ph sz="half" idx="1"/>
          </p:nvPr>
        </p:nvSpPr>
        <p:spPr/>
        <p:txBody>
          <a:bodyPr>
            <a:normAutofit/>
          </a:bodyPr>
          <a:lstStyle/>
          <a:p>
            <a:r>
              <a:rPr lang="en-US" noProof="0" dirty="0"/>
              <a:t>Homogenous core in steel tank</a:t>
            </a:r>
          </a:p>
          <a:p>
            <a:r>
              <a:rPr lang="en-US" dirty="0"/>
              <a:t>Liquid</a:t>
            </a:r>
            <a:r>
              <a:rPr lang="en-US" noProof="0" dirty="0"/>
              <a:t> fuel</a:t>
            </a:r>
          </a:p>
          <a:p>
            <a:pPr lvl="1"/>
            <a:r>
              <a:rPr lang="en-US" noProof="0" dirty="0"/>
              <a:t>20 % enriched uranium (</a:t>
            </a:r>
            <a:r>
              <a:rPr lang="en-US" noProof="0" dirty="0" err="1"/>
              <a:t>uranylsulfat</a:t>
            </a:r>
            <a:r>
              <a:rPr lang="en-US" noProof="0" dirty="0"/>
              <a:t>) </a:t>
            </a:r>
            <a:r>
              <a:rPr lang="en-US" noProof="0" dirty="0" err="1"/>
              <a:t>desolved</a:t>
            </a:r>
            <a:r>
              <a:rPr lang="en-US" noProof="0" dirty="0"/>
              <a:t> in </a:t>
            </a:r>
            <a:r>
              <a:rPr lang="en-US" noProof="0" dirty="0" err="1"/>
              <a:t>destilled</a:t>
            </a:r>
            <a:r>
              <a:rPr lang="en-US" noProof="0" dirty="0"/>
              <a:t> water</a:t>
            </a:r>
          </a:p>
          <a:p>
            <a:r>
              <a:rPr lang="en-US" noProof="0" dirty="0"/>
              <a:t>4 control rods (B</a:t>
            </a:r>
            <a:r>
              <a:rPr lang="en-US" baseline="-25000" noProof="0" dirty="0"/>
              <a:t>4</a:t>
            </a:r>
            <a:r>
              <a:rPr lang="en-US" noProof="0" dirty="0"/>
              <a:t>C) </a:t>
            </a:r>
          </a:p>
          <a:p>
            <a:pPr lvl="1"/>
            <a:r>
              <a:rPr lang="en-US" noProof="0" dirty="0"/>
              <a:t>2 for power regulation </a:t>
            </a:r>
          </a:p>
          <a:p>
            <a:pPr lvl="1"/>
            <a:r>
              <a:rPr lang="en-US" noProof="0" dirty="0"/>
              <a:t>2 for safety/shutdown</a:t>
            </a:r>
          </a:p>
        </p:txBody>
      </p:sp>
      <p:pic>
        <p:nvPicPr>
          <p:cNvPr id="6" name="Pladsholder til indhold 5" descr="Et billede, der indeholder skitse, tegning, diagram, Teknisk tegning&#10;&#10;Automatisk genereret beskrivelse">
            <a:extLst>
              <a:ext uri="{FF2B5EF4-FFF2-40B4-BE49-F238E27FC236}">
                <a16:creationId xmlns:a16="http://schemas.microsoft.com/office/drawing/2014/main" id="{1C4FF594-29D7-962F-34B7-DB7B5A5A569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193384"/>
            <a:ext cx="5181600" cy="3615820"/>
          </a:xfrm>
        </p:spPr>
      </p:pic>
    </p:spTree>
    <p:extLst>
      <p:ext uri="{BB962C8B-B14F-4D97-AF65-F5344CB8AC3E}">
        <p14:creationId xmlns:p14="http://schemas.microsoft.com/office/powerpoint/2010/main" val="8155917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128BB1-4A01-8919-EA53-6AB5F14ED0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530564-6F6F-4A6C-F5DD-1B21711C4E82}"/>
              </a:ext>
            </a:extLst>
          </p:cNvPr>
          <p:cNvSpPr>
            <a:spLocks noGrp="1"/>
          </p:cNvSpPr>
          <p:nvPr>
            <p:ph type="title"/>
          </p:nvPr>
        </p:nvSpPr>
        <p:spPr/>
        <p:txBody>
          <a:bodyPr/>
          <a:lstStyle/>
          <a:p>
            <a:r>
              <a:rPr lang="da-DK" dirty="0"/>
              <a:t>Dansk Reaktor 2 (DR2)</a:t>
            </a:r>
          </a:p>
        </p:txBody>
      </p:sp>
      <p:sp>
        <p:nvSpPr>
          <p:cNvPr id="3" name="Pladsholder til indhold 2">
            <a:extLst>
              <a:ext uri="{FF2B5EF4-FFF2-40B4-BE49-F238E27FC236}">
                <a16:creationId xmlns:a16="http://schemas.microsoft.com/office/drawing/2014/main" id="{F58DA824-EC45-3355-9B34-6299A751C227}"/>
              </a:ext>
            </a:extLst>
          </p:cNvPr>
          <p:cNvSpPr>
            <a:spLocks noGrp="1"/>
          </p:cNvSpPr>
          <p:nvPr>
            <p:ph sz="half" idx="1"/>
          </p:nvPr>
        </p:nvSpPr>
        <p:spPr>
          <a:xfrm>
            <a:off x="572756" y="1825625"/>
            <a:ext cx="5447044" cy="4351338"/>
          </a:xfrm>
        </p:spPr>
        <p:txBody>
          <a:bodyPr>
            <a:normAutofit/>
          </a:bodyPr>
          <a:lstStyle/>
          <a:p>
            <a:r>
              <a:rPr lang="en-US" noProof="0" dirty="0"/>
              <a:t>Research reactor</a:t>
            </a:r>
          </a:p>
          <a:p>
            <a:r>
              <a:rPr lang="en-US" noProof="0" dirty="0"/>
              <a:t>Gift from USA</a:t>
            </a:r>
          </a:p>
          <a:p>
            <a:r>
              <a:rPr lang="en-US" noProof="0" dirty="0"/>
              <a:t>First criticality </a:t>
            </a:r>
            <a:r>
              <a:rPr lang="en-US" noProof="0" dirty="0" err="1"/>
              <a:t>december</a:t>
            </a:r>
            <a:r>
              <a:rPr lang="en-US" noProof="0" dirty="0"/>
              <a:t> 19 1958</a:t>
            </a:r>
          </a:p>
          <a:p>
            <a:r>
              <a:rPr lang="en-US" noProof="0" dirty="0"/>
              <a:t>Power 5 MW</a:t>
            </a:r>
          </a:p>
          <a:p>
            <a:r>
              <a:rPr lang="en-US" noProof="0" dirty="0"/>
              <a:t>Used for neutron irradiation</a:t>
            </a:r>
          </a:p>
          <a:p>
            <a:r>
              <a:rPr lang="en-US" noProof="0" dirty="0"/>
              <a:t>Closed </a:t>
            </a:r>
            <a:r>
              <a:rPr lang="en-US" noProof="0" dirty="0" err="1"/>
              <a:t>october</a:t>
            </a:r>
            <a:r>
              <a:rPr lang="en-US" noProof="0" dirty="0"/>
              <a:t> 1975</a:t>
            </a:r>
          </a:p>
        </p:txBody>
      </p:sp>
      <p:pic>
        <p:nvPicPr>
          <p:cNvPr id="11" name="Pladsholder til indhold 10" descr="Et billede, der indeholder udendørs, vej/gade, scene, sky&#10;&#10;Automatisk genereret beskrivelse">
            <a:extLst>
              <a:ext uri="{FF2B5EF4-FFF2-40B4-BE49-F238E27FC236}">
                <a16:creationId xmlns:a16="http://schemas.microsoft.com/office/drawing/2014/main" id="{0B8DD5A2-23E8-43AF-F68C-E6C2A265A87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58194"/>
            <a:ext cx="5181600" cy="3886200"/>
          </a:xfrm>
        </p:spPr>
      </p:pic>
    </p:spTree>
    <p:extLst>
      <p:ext uri="{BB962C8B-B14F-4D97-AF65-F5344CB8AC3E}">
        <p14:creationId xmlns:p14="http://schemas.microsoft.com/office/powerpoint/2010/main" val="2387175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AF020B9-1EBB-8FB2-374A-8D136BEB0F5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DD8C519-EA46-DC51-EDC2-F8940FC1C30B}"/>
              </a:ext>
            </a:extLst>
          </p:cNvPr>
          <p:cNvSpPr>
            <a:spLocks noGrp="1"/>
          </p:cNvSpPr>
          <p:nvPr>
            <p:ph type="title"/>
          </p:nvPr>
        </p:nvSpPr>
        <p:spPr/>
        <p:txBody>
          <a:bodyPr/>
          <a:lstStyle/>
          <a:p>
            <a:r>
              <a:rPr lang="da-DK" dirty="0"/>
              <a:t>Dansk Reaktor 2 (DR2)</a:t>
            </a:r>
          </a:p>
        </p:txBody>
      </p:sp>
      <p:sp>
        <p:nvSpPr>
          <p:cNvPr id="3" name="Pladsholder til indhold 2">
            <a:extLst>
              <a:ext uri="{FF2B5EF4-FFF2-40B4-BE49-F238E27FC236}">
                <a16:creationId xmlns:a16="http://schemas.microsoft.com/office/drawing/2014/main" id="{D715CA67-9515-0634-CC59-C99AF310E6C6}"/>
              </a:ext>
            </a:extLst>
          </p:cNvPr>
          <p:cNvSpPr>
            <a:spLocks noGrp="1"/>
          </p:cNvSpPr>
          <p:nvPr>
            <p:ph sz="half" idx="1"/>
          </p:nvPr>
        </p:nvSpPr>
        <p:spPr>
          <a:xfrm>
            <a:off x="838200" y="1825625"/>
            <a:ext cx="5577114" cy="4351338"/>
          </a:xfrm>
        </p:spPr>
        <p:txBody>
          <a:bodyPr/>
          <a:lstStyle/>
          <a:p>
            <a:r>
              <a:rPr lang="da-DK" dirty="0"/>
              <a:t>Light </a:t>
            </a:r>
            <a:r>
              <a:rPr lang="da-DK" dirty="0" err="1"/>
              <a:t>water</a:t>
            </a:r>
            <a:endParaRPr lang="da-DK" dirty="0"/>
          </a:p>
          <a:p>
            <a:r>
              <a:rPr lang="da-DK" dirty="0"/>
              <a:t>Open pool type</a:t>
            </a:r>
          </a:p>
          <a:p>
            <a:pPr lvl="1"/>
            <a:r>
              <a:rPr lang="da-DK" dirty="0"/>
              <a:t>Core  under 6 meters </a:t>
            </a:r>
            <a:r>
              <a:rPr lang="da-DK" dirty="0" err="1"/>
              <a:t>water</a:t>
            </a:r>
            <a:endParaRPr lang="da-DK" dirty="0"/>
          </a:p>
          <a:p>
            <a:r>
              <a:rPr lang="da-DK" dirty="0" err="1"/>
              <a:t>Fuel</a:t>
            </a:r>
            <a:r>
              <a:rPr lang="da-DK" dirty="0"/>
              <a:t> 90% </a:t>
            </a:r>
            <a:r>
              <a:rPr lang="da-DK" dirty="0" err="1"/>
              <a:t>enriched</a:t>
            </a:r>
            <a:r>
              <a:rPr lang="da-DK" dirty="0"/>
              <a:t> </a:t>
            </a:r>
            <a:r>
              <a:rPr lang="da-DK" dirty="0" err="1"/>
              <a:t>uranium</a:t>
            </a:r>
            <a:endParaRPr lang="da-DK" dirty="0"/>
          </a:p>
        </p:txBody>
      </p:sp>
      <p:pic>
        <p:nvPicPr>
          <p:cNvPr id="6" name="Pladsholder til indhold 5" descr="Et billede, der indeholder skitse, tegning, Teknisk tegning, diagram&#10;&#10;Automatisk genereret beskrivelse">
            <a:extLst>
              <a:ext uri="{FF2B5EF4-FFF2-40B4-BE49-F238E27FC236}">
                <a16:creationId xmlns:a16="http://schemas.microsoft.com/office/drawing/2014/main" id="{3FB298E0-A76F-DA59-8E02-A3EEFD44A4E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87243" y="266550"/>
            <a:ext cx="4891313" cy="6578628"/>
          </a:xfrm>
        </p:spPr>
      </p:pic>
      <p:pic>
        <p:nvPicPr>
          <p:cNvPr id="7" name="Pladsholder til indhold 5" descr="Et billede, der indeholder Elektrisk blå, blå/nedtrykt, skærmbillede, Majorelle-blå&#10;&#10;Automatisk genereret beskrivelse">
            <a:extLst>
              <a:ext uri="{FF2B5EF4-FFF2-40B4-BE49-F238E27FC236}">
                <a16:creationId xmlns:a16="http://schemas.microsoft.com/office/drawing/2014/main" id="{193D35F7-B4DB-F772-1BCB-08DCCAAA0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444" y="3686630"/>
            <a:ext cx="4197937" cy="3060178"/>
          </a:xfrm>
          <a:prstGeom prst="rect">
            <a:avLst/>
          </a:prstGeom>
        </p:spPr>
      </p:pic>
    </p:spTree>
    <p:extLst>
      <p:ext uri="{BB962C8B-B14F-4D97-AF65-F5344CB8AC3E}">
        <p14:creationId xmlns:p14="http://schemas.microsoft.com/office/powerpoint/2010/main" val="952886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65F53A9-5D7E-3DD9-D756-1EF82667E3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00FBF53-F66B-3F34-243A-A7DCCAC489F2}"/>
              </a:ext>
            </a:extLst>
          </p:cNvPr>
          <p:cNvSpPr>
            <a:spLocks noGrp="1"/>
          </p:cNvSpPr>
          <p:nvPr>
            <p:ph type="title"/>
          </p:nvPr>
        </p:nvSpPr>
        <p:spPr/>
        <p:txBody>
          <a:bodyPr/>
          <a:lstStyle/>
          <a:p>
            <a:r>
              <a:rPr lang="da-DK" dirty="0"/>
              <a:t>Dansk Reaktor 3 (DR3)</a:t>
            </a:r>
          </a:p>
        </p:txBody>
      </p:sp>
      <p:pic>
        <p:nvPicPr>
          <p:cNvPr id="6" name="Pladsholder til indhold 5" descr="Et billede, der indeholder græs, sky, udendørs, bygning&#10;&#10;Automatisk genereret beskrivelse">
            <a:extLst>
              <a:ext uri="{FF2B5EF4-FFF2-40B4-BE49-F238E27FC236}">
                <a16:creationId xmlns:a16="http://schemas.microsoft.com/office/drawing/2014/main" id="{E1336929-5E63-CF76-6D3A-C03CA88725C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06251" y="283338"/>
            <a:ext cx="4557149" cy="3258148"/>
          </a:xfrm>
        </p:spPr>
      </p:pic>
      <p:pic>
        <p:nvPicPr>
          <p:cNvPr id="10" name="Billede 9" descr="Et billede, der indeholder indendørs, forhal/koncertsal/sal, Idrætsbygning, gulv&#10;&#10;Automatisk genereret beskrivelse">
            <a:extLst>
              <a:ext uri="{FF2B5EF4-FFF2-40B4-BE49-F238E27FC236}">
                <a16:creationId xmlns:a16="http://schemas.microsoft.com/office/drawing/2014/main" id="{47694BBE-8BF4-8F72-2A5C-31BF1B85F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2846" y="3757990"/>
            <a:ext cx="4610554" cy="2987524"/>
          </a:xfrm>
          <a:prstGeom prst="rect">
            <a:avLst/>
          </a:prstGeom>
        </p:spPr>
      </p:pic>
      <p:sp>
        <p:nvSpPr>
          <p:cNvPr id="12" name="Pladsholder til indhold 11">
            <a:extLst>
              <a:ext uri="{FF2B5EF4-FFF2-40B4-BE49-F238E27FC236}">
                <a16:creationId xmlns:a16="http://schemas.microsoft.com/office/drawing/2014/main" id="{6584B4F7-9F25-21F1-23E0-DFB19A73D812}"/>
              </a:ext>
            </a:extLst>
          </p:cNvPr>
          <p:cNvSpPr>
            <a:spLocks noGrp="1"/>
          </p:cNvSpPr>
          <p:nvPr>
            <p:ph sz="half" idx="1"/>
          </p:nvPr>
        </p:nvSpPr>
        <p:spPr/>
        <p:txBody>
          <a:bodyPr/>
          <a:lstStyle/>
          <a:p>
            <a:r>
              <a:rPr lang="da-DK" dirty="0"/>
              <a:t>Research </a:t>
            </a:r>
            <a:r>
              <a:rPr lang="da-DK" dirty="0" err="1"/>
              <a:t>reactor</a:t>
            </a:r>
            <a:endParaRPr lang="da-DK" dirty="0"/>
          </a:p>
          <a:p>
            <a:r>
              <a:rPr lang="da-DK" dirty="0" err="1"/>
              <a:t>Bought</a:t>
            </a:r>
            <a:r>
              <a:rPr lang="da-DK" dirty="0"/>
              <a:t> in England</a:t>
            </a:r>
          </a:p>
          <a:p>
            <a:r>
              <a:rPr lang="da-DK" dirty="0"/>
              <a:t>First </a:t>
            </a:r>
            <a:r>
              <a:rPr lang="da-DK" dirty="0" err="1"/>
              <a:t>criticality</a:t>
            </a:r>
            <a:r>
              <a:rPr lang="da-DK" dirty="0"/>
              <a:t> </a:t>
            </a:r>
            <a:r>
              <a:rPr lang="da-DK" dirty="0" err="1"/>
              <a:t>january</a:t>
            </a:r>
            <a:r>
              <a:rPr lang="da-DK" dirty="0"/>
              <a:t> 16 1960</a:t>
            </a:r>
          </a:p>
          <a:p>
            <a:r>
              <a:rPr lang="da-DK" dirty="0"/>
              <a:t>Power 10 MW</a:t>
            </a:r>
          </a:p>
          <a:p>
            <a:r>
              <a:rPr lang="da-DK" dirty="0" err="1"/>
              <a:t>Stopped</a:t>
            </a:r>
            <a:r>
              <a:rPr lang="da-DK" dirty="0"/>
              <a:t> april 15 2000 due to </a:t>
            </a:r>
            <a:r>
              <a:rPr lang="da-DK" dirty="0" err="1"/>
              <a:t>political</a:t>
            </a:r>
            <a:r>
              <a:rPr lang="da-DK" dirty="0"/>
              <a:t> </a:t>
            </a:r>
            <a:r>
              <a:rPr lang="da-DK" dirty="0" err="1"/>
              <a:t>pressure</a:t>
            </a:r>
            <a:endParaRPr lang="da-DK" dirty="0"/>
          </a:p>
          <a:p>
            <a:r>
              <a:rPr lang="da-DK" dirty="0" err="1"/>
              <a:t>Closed</a:t>
            </a:r>
            <a:r>
              <a:rPr lang="da-DK" dirty="0"/>
              <a:t>  2001</a:t>
            </a:r>
          </a:p>
          <a:p>
            <a:pPr marL="0" indent="0">
              <a:buNone/>
            </a:pPr>
            <a:endParaRPr lang="da-DK" dirty="0"/>
          </a:p>
        </p:txBody>
      </p:sp>
    </p:spTree>
    <p:extLst>
      <p:ext uri="{BB962C8B-B14F-4D97-AF65-F5344CB8AC3E}">
        <p14:creationId xmlns:p14="http://schemas.microsoft.com/office/powerpoint/2010/main" val="2347536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FC94179-4D13-1AB7-0023-0CB4B7D4ACC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B3C05A-A17D-E489-A057-B9DF6D51E9E2}"/>
              </a:ext>
            </a:extLst>
          </p:cNvPr>
          <p:cNvSpPr>
            <a:spLocks noGrp="1"/>
          </p:cNvSpPr>
          <p:nvPr>
            <p:ph type="title"/>
          </p:nvPr>
        </p:nvSpPr>
        <p:spPr/>
        <p:txBody>
          <a:bodyPr/>
          <a:lstStyle/>
          <a:p>
            <a:r>
              <a:rPr lang="da-DK" dirty="0"/>
              <a:t>Dansk Reaktor 3 (DR3)</a:t>
            </a:r>
          </a:p>
        </p:txBody>
      </p:sp>
      <p:sp>
        <p:nvSpPr>
          <p:cNvPr id="3" name="Pladsholder til indhold 2">
            <a:extLst>
              <a:ext uri="{FF2B5EF4-FFF2-40B4-BE49-F238E27FC236}">
                <a16:creationId xmlns:a16="http://schemas.microsoft.com/office/drawing/2014/main" id="{B2BD7C03-6585-7340-5EF1-A480DB141AE7}"/>
              </a:ext>
            </a:extLst>
          </p:cNvPr>
          <p:cNvSpPr>
            <a:spLocks noGrp="1"/>
          </p:cNvSpPr>
          <p:nvPr>
            <p:ph sz="half" idx="1"/>
          </p:nvPr>
        </p:nvSpPr>
        <p:spPr>
          <a:xfrm>
            <a:off x="290287" y="1825625"/>
            <a:ext cx="5729513" cy="4351338"/>
          </a:xfrm>
        </p:spPr>
        <p:txBody>
          <a:bodyPr/>
          <a:lstStyle/>
          <a:p>
            <a:r>
              <a:rPr lang="da-DK" dirty="0"/>
              <a:t>PHWR DIDO design</a:t>
            </a:r>
          </a:p>
          <a:p>
            <a:r>
              <a:rPr lang="da-DK" dirty="0" err="1"/>
              <a:t>Fuel</a:t>
            </a:r>
            <a:endParaRPr lang="da-DK" dirty="0"/>
          </a:p>
          <a:p>
            <a:pPr lvl="1"/>
            <a:r>
              <a:rPr lang="da-DK" dirty="0"/>
              <a:t>First 90 % </a:t>
            </a:r>
            <a:r>
              <a:rPr lang="da-DK" dirty="0" err="1"/>
              <a:t>enriched</a:t>
            </a:r>
            <a:r>
              <a:rPr lang="da-DK" dirty="0"/>
              <a:t> </a:t>
            </a:r>
            <a:r>
              <a:rPr lang="da-DK" dirty="0" err="1"/>
              <a:t>uranium</a:t>
            </a:r>
            <a:endParaRPr lang="da-DK" dirty="0"/>
          </a:p>
          <a:p>
            <a:pPr lvl="1"/>
            <a:r>
              <a:rPr lang="da-DK" dirty="0" err="1"/>
              <a:t>After</a:t>
            </a:r>
            <a:r>
              <a:rPr lang="da-DK" dirty="0"/>
              <a:t> 1990 19,75 % </a:t>
            </a:r>
            <a:r>
              <a:rPr lang="da-DK" dirty="0" err="1"/>
              <a:t>enriched</a:t>
            </a:r>
            <a:r>
              <a:rPr lang="da-DK" dirty="0"/>
              <a:t> </a:t>
            </a:r>
            <a:r>
              <a:rPr lang="da-DK" dirty="0" err="1"/>
              <a:t>uranium</a:t>
            </a:r>
            <a:endParaRPr lang="da-DK" dirty="0"/>
          </a:p>
          <a:p>
            <a:r>
              <a:rPr lang="da-DK" dirty="0"/>
              <a:t>Heat </a:t>
            </a:r>
            <a:r>
              <a:rPr lang="da-DK" dirty="0" err="1"/>
              <a:t>used</a:t>
            </a:r>
            <a:r>
              <a:rPr lang="da-DK" dirty="0"/>
              <a:t> for </a:t>
            </a:r>
            <a:r>
              <a:rPr lang="da-DK" dirty="0" err="1"/>
              <a:t>buildings</a:t>
            </a:r>
            <a:r>
              <a:rPr lang="da-DK" dirty="0"/>
              <a:t> or </a:t>
            </a:r>
            <a:r>
              <a:rPr lang="da-DK" dirty="0" err="1"/>
              <a:t>rooled</a:t>
            </a:r>
            <a:r>
              <a:rPr lang="da-DK" dirty="0"/>
              <a:t> in the fjord.</a:t>
            </a:r>
          </a:p>
          <a:p>
            <a:endParaRPr lang="da-DK" dirty="0"/>
          </a:p>
        </p:txBody>
      </p:sp>
      <p:pic>
        <p:nvPicPr>
          <p:cNvPr id="6" name="Pladsholder til indhold 5" descr="Et billede, der indeholder tekst, Plan, whiteboard, Rektangel&#10;&#10;Automatisk genereret beskrivelse">
            <a:extLst>
              <a:ext uri="{FF2B5EF4-FFF2-40B4-BE49-F238E27FC236}">
                <a16:creationId xmlns:a16="http://schemas.microsoft.com/office/drawing/2014/main" id="{F4CA8649-70DB-7066-E258-3E6ED25B8D4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6195178" y="983342"/>
            <a:ext cx="6521755" cy="4891315"/>
          </a:xfrm>
        </p:spPr>
      </p:pic>
    </p:spTree>
    <p:extLst>
      <p:ext uri="{BB962C8B-B14F-4D97-AF65-F5344CB8AC3E}">
        <p14:creationId xmlns:p14="http://schemas.microsoft.com/office/powerpoint/2010/main" val="768779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FF0794-815D-2DF7-4D68-8D2C7B341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0D7AC-5783-6D06-95D0-FA4D33FD295D}"/>
              </a:ext>
            </a:extLst>
          </p:cNvPr>
          <p:cNvSpPr>
            <a:spLocks noGrp="1"/>
          </p:cNvSpPr>
          <p:nvPr>
            <p:ph type="title"/>
          </p:nvPr>
        </p:nvSpPr>
        <p:spPr>
          <a:xfrm>
            <a:off x="604681" y="476250"/>
            <a:ext cx="9434286" cy="717550"/>
          </a:xfrm>
        </p:spPr>
        <p:txBody>
          <a:bodyPr/>
          <a:lstStyle/>
          <a:p>
            <a:r>
              <a:rPr lang="en-GB" dirty="0"/>
              <a:t>Some projects </a:t>
            </a:r>
          </a:p>
        </p:txBody>
      </p:sp>
      <p:sp>
        <p:nvSpPr>
          <p:cNvPr id="4" name="Text Placeholder 3">
            <a:extLst>
              <a:ext uri="{FF2B5EF4-FFF2-40B4-BE49-F238E27FC236}">
                <a16:creationId xmlns:a16="http://schemas.microsoft.com/office/drawing/2014/main" id="{55842316-C9A6-BC6A-CE30-658DD612FCBC}"/>
              </a:ext>
            </a:extLst>
          </p:cNvPr>
          <p:cNvSpPr>
            <a:spLocks noGrp="1"/>
          </p:cNvSpPr>
          <p:nvPr>
            <p:ph type="body" sz="half" idx="1"/>
          </p:nvPr>
        </p:nvSpPr>
        <p:spPr>
          <a:xfrm>
            <a:off x="604681" y="1786759"/>
            <a:ext cx="9802148" cy="4465499"/>
          </a:xfrm>
        </p:spPr>
        <p:txBody>
          <a:bodyPr/>
          <a:lstStyle/>
          <a:p>
            <a:r>
              <a:rPr lang="en-GB" dirty="0"/>
              <a:t>Nuclear Astrophysics (stellar burning, stellar explosions)</a:t>
            </a:r>
          </a:p>
          <a:p>
            <a:endParaRPr lang="en-GB" dirty="0"/>
          </a:p>
          <a:p>
            <a:r>
              <a:rPr lang="en-GB" dirty="0"/>
              <a:t>Structure of light nuclei (halo structures, cluster structures)</a:t>
            </a:r>
          </a:p>
          <a:p>
            <a:endParaRPr lang="en-GB" dirty="0"/>
          </a:p>
          <a:p>
            <a:r>
              <a:rPr lang="en-GB" dirty="0"/>
              <a:t>Deviations from classical shell structure</a:t>
            </a:r>
          </a:p>
          <a:p>
            <a:endParaRPr lang="en-GB" dirty="0"/>
          </a:p>
          <a:p>
            <a:r>
              <a:rPr lang="en-GB" dirty="0"/>
              <a:t>Mechanisms behind (beta-delayed) particle emission</a:t>
            </a:r>
          </a:p>
          <a:p>
            <a:endParaRPr lang="en-GB" dirty="0"/>
          </a:p>
          <a:p>
            <a:r>
              <a:rPr lang="en-GB" dirty="0"/>
              <a:t>Isospin purity</a:t>
            </a:r>
          </a:p>
          <a:p>
            <a:endParaRPr lang="en-GB" dirty="0"/>
          </a:p>
          <a:p>
            <a:r>
              <a:rPr lang="en-GB" dirty="0"/>
              <a:t>Applications in bio-chemistry</a:t>
            </a:r>
          </a:p>
          <a:p>
            <a:endParaRPr lang="en-GB" dirty="0"/>
          </a:p>
          <a:p>
            <a:endParaRPr lang="en-GB" dirty="0"/>
          </a:p>
          <a:p>
            <a:endParaRPr lang="en-GB" dirty="0"/>
          </a:p>
        </p:txBody>
      </p:sp>
    </p:spTree>
    <p:extLst>
      <p:ext uri="{BB962C8B-B14F-4D97-AF65-F5344CB8AC3E}">
        <p14:creationId xmlns:p14="http://schemas.microsoft.com/office/powerpoint/2010/main" val="4031314085"/>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F55B08-7920-0ABB-B8D6-186CDFC78AA4}"/>
            </a:ext>
          </a:extLst>
        </p:cNvPr>
        <p:cNvGrpSpPr/>
        <p:nvPr/>
      </p:nvGrpSpPr>
      <p:grpSpPr>
        <a:xfrm>
          <a:off x="0" y="0"/>
          <a:ext cx="0" cy="0"/>
          <a:chOff x="0" y="0"/>
          <a:chExt cx="0" cy="0"/>
        </a:xfrm>
      </p:grpSpPr>
      <p:grpSp>
        <p:nvGrpSpPr>
          <p:cNvPr id="245" name="Image Gallery">
            <a:extLst>
              <a:ext uri="{FF2B5EF4-FFF2-40B4-BE49-F238E27FC236}">
                <a16:creationId xmlns:a16="http://schemas.microsoft.com/office/drawing/2014/main" id="{82C02CCB-91D8-1441-6FF8-6392F3AB3343}"/>
              </a:ext>
            </a:extLst>
          </p:cNvPr>
          <p:cNvGrpSpPr/>
          <p:nvPr/>
        </p:nvGrpSpPr>
        <p:grpSpPr>
          <a:xfrm>
            <a:off x="597768" y="61266"/>
            <a:ext cx="10543151" cy="7037474"/>
            <a:chOff x="0" y="0"/>
            <a:chExt cx="21091793" cy="14078613"/>
          </a:xfrm>
        </p:grpSpPr>
        <p:pic>
          <p:nvPicPr>
            <p:cNvPr id="243" name="chart-4.png" descr="chart-4.png">
              <a:extLst>
                <a:ext uri="{FF2B5EF4-FFF2-40B4-BE49-F238E27FC236}">
                  <a16:creationId xmlns:a16="http://schemas.microsoft.com/office/drawing/2014/main" id="{B29842B3-D5C7-2845-07EE-104C1DD80FEF}"/>
                </a:ext>
              </a:extLst>
            </p:cNvPr>
            <p:cNvPicPr>
              <a:picLocks noChangeAspect="1"/>
            </p:cNvPicPr>
            <p:nvPr/>
          </p:nvPicPr>
          <p:blipFill>
            <a:blip r:embed="rId2"/>
            <a:srcRect t="1118" b="1118"/>
            <a:stretch>
              <a:fillRect/>
            </a:stretch>
          </p:blipFill>
          <p:spPr>
            <a:xfrm>
              <a:off x="0" y="0"/>
              <a:ext cx="21091794" cy="13490248"/>
            </a:xfrm>
            <a:prstGeom prst="rect">
              <a:avLst/>
            </a:prstGeom>
            <a:ln w="12700" cap="flat">
              <a:noFill/>
              <a:miter lim="400000"/>
            </a:ln>
            <a:effectLst/>
          </p:spPr>
        </p:pic>
        <p:sp>
          <p:nvSpPr>
            <p:cNvPr id="244" name="Caption">
              <a:extLst>
                <a:ext uri="{FF2B5EF4-FFF2-40B4-BE49-F238E27FC236}">
                  <a16:creationId xmlns:a16="http://schemas.microsoft.com/office/drawing/2014/main" id="{3A71FD06-B0A6-14A2-6CC9-527566240E7B}"/>
                </a:ext>
              </a:extLst>
            </p:cNvPr>
            <p:cNvSpPr/>
            <p:nvPr/>
          </p:nvSpPr>
          <p:spPr>
            <a:xfrm>
              <a:off x="0" y="13566447"/>
              <a:ext cx="21091794" cy="51216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8090" tIns="38090" rIns="38090" bIns="38090" numCol="1" anchor="t">
              <a:noAutofit/>
            </a:bodyPr>
            <a:lstStyle/>
            <a:p>
              <a:pPr marL="0" marR="0" lvl="0" indent="0" algn="ctr" defTabSz="1218925" rtl="0" eaLnBrk="1" fontAlgn="auto" latinLnBrk="0" hangingPunct="0">
                <a:lnSpc>
                  <a:spcPct val="100000"/>
                </a:lnSpc>
                <a:spcBef>
                  <a:spcPts val="0"/>
                </a:spcBef>
                <a:spcAft>
                  <a:spcPts val="0"/>
                </a:spcAft>
                <a:buClrTx/>
                <a:buSzTx/>
                <a:buFontTx/>
                <a:buNone/>
                <a:tabLst/>
                <a:defRPr/>
              </a:pPr>
              <a:r>
                <a:rPr kumimoji="0" sz="1200" b="0" i="0" u="none" strike="noStrike" kern="0" cap="none" spc="0" normalizeH="0" baseline="0" noProof="0">
                  <a:ln>
                    <a:noFill/>
                  </a:ln>
                  <a:solidFill>
                    <a:srgbClr val="FFFFFF"/>
                  </a:solidFill>
                  <a:effectLst/>
                  <a:uLnTx/>
                  <a:uFillTx/>
                  <a:latin typeface="Helvetica Neue"/>
                  <a:ea typeface="Helvetica Neue"/>
                  <a:cs typeface="Helvetica Neue"/>
                  <a:sym typeface="Helvetica Neue"/>
                </a:rPr>
                <a:t>Caption</a:t>
              </a:r>
            </a:p>
          </p:txBody>
        </p:sp>
      </p:grpSp>
      <p:sp>
        <p:nvSpPr>
          <p:cNvPr id="246" name="Final">
            <a:extLst>
              <a:ext uri="{FF2B5EF4-FFF2-40B4-BE49-F238E27FC236}">
                <a16:creationId xmlns:a16="http://schemas.microsoft.com/office/drawing/2014/main" id="{F311FD87-0CC9-40A8-764F-30F890BC2B44}"/>
              </a:ext>
            </a:extLst>
          </p:cNvPr>
          <p:cNvSpPr/>
          <p:nvPr/>
        </p:nvSpPr>
        <p:spPr>
          <a:xfrm>
            <a:off x="1156961" y="653438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47" name="Final">
            <a:extLst>
              <a:ext uri="{FF2B5EF4-FFF2-40B4-BE49-F238E27FC236}">
                <a16:creationId xmlns:a16="http://schemas.microsoft.com/office/drawing/2014/main" id="{3EA1F5C0-5FD2-AB38-462E-BB6D59EC0475}"/>
              </a:ext>
            </a:extLst>
          </p:cNvPr>
          <p:cNvSpPr/>
          <p:nvPr/>
        </p:nvSpPr>
        <p:spPr>
          <a:xfrm>
            <a:off x="1242681" y="653438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48" name="Final">
            <a:extLst>
              <a:ext uri="{FF2B5EF4-FFF2-40B4-BE49-F238E27FC236}">
                <a16:creationId xmlns:a16="http://schemas.microsoft.com/office/drawing/2014/main" id="{5DF9F562-1444-8338-4796-6608C0D6AA74}"/>
              </a:ext>
            </a:extLst>
          </p:cNvPr>
          <p:cNvSpPr/>
          <p:nvPr/>
        </p:nvSpPr>
        <p:spPr>
          <a:xfrm>
            <a:off x="1318852" y="653438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49" name="Final">
            <a:extLst>
              <a:ext uri="{FF2B5EF4-FFF2-40B4-BE49-F238E27FC236}">
                <a16:creationId xmlns:a16="http://schemas.microsoft.com/office/drawing/2014/main" id="{2A771795-B102-009C-466A-1362F15FDCC9}"/>
              </a:ext>
            </a:extLst>
          </p:cNvPr>
          <p:cNvSpPr/>
          <p:nvPr/>
        </p:nvSpPr>
        <p:spPr>
          <a:xfrm>
            <a:off x="1083963" y="6462435"/>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0" name="Final">
            <a:extLst>
              <a:ext uri="{FF2B5EF4-FFF2-40B4-BE49-F238E27FC236}">
                <a16:creationId xmlns:a16="http://schemas.microsoft.com/office/drawing/2014/main" id="{AE3A9A00-3C58-0D4C-4EF4-6FA92AFF00B7}"/>
              </a:ext>
            </a:extLst>
          </p:cNvPr>
          <p:cNvSpPr/>
          <p:nvPr/>
        </p:nvSpPr>
        <p:spPr>
          <a:xfrm>
            <a:off x="1156961" y="646455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1" name="Final">
            <a:extLst>
              <a:ext uri="{FF2B5EF4-FFF2-40B4-BE49-F238E27FC236}">
                <a16:creationId xmlns:a16="http://schemas.microsoft.com/office/drawing/2014/main" id="{ADD11DAF-3F19-A877-540D-CAC55421589D}"/>
              </a:ext>
            </a:extLst>
          </p:cNvPr>
          <p:cNvSpPr/>
          <p:nvPr/>
        </p:nvSpPr>
        <p:spPr>
          <a:xfrm>
            <a:off x="1236324" y="6462435"/>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2" name="Final">
            <a:extLst>
              <a:ext uri="{FF2B5EF4-FFF2-40B4-BE49-F238E27FC236}">
                <a16:creationId xmlns:a16="http://schemas.microsoft.com/office/drawing/2014/main" id="{403F7AB8-EEF7-4840-8CC0-92B282EBEEA7}"/>
              </a:ext>
            </a:extLst>
          </p:cNvPr>
          <p:cNvSpPr/>
          <p:nvPr/>
        </p:nvSpPr>
        <p:spPr>
          <a:xfrm>
            <a:off x="1312504" y="6462435"/>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3" name="Final">
            <a:extLst>
              <a:ext uri="{FF2B5EF4-FFF2-40B4-BE49-F238E27FC236}">
                <a16:creationId xmlns:a16="http://schemas.microsoft.com/office/drawing/2014/main" id="{CDFD1077-5E80-EE26-09D2-48FFF19DB1A9}"/>
              </a:ext>
            </a:extLst>
          </p:cNvPr>
          <p:cNvSpPr/>
          <p:nvPr/>
        </p:nvSpPr>
        <p:spPr>
          <a:xfrm>
            <a:off x="1388693" y="6462435"/>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4" name="Final">
            <a:extLst>
              <a:ext uri="{FF2B5EF4-FFF2-40B4-BE49-F238E27FC236}">
                <a16:creationId xmlns:a16="http://schemas.microsoft.com/office/drawing/2014/main" id="{FE8F6AF6-77FA-D345-ACBA-F50272C3E84C}"/>
              </a:ext>
            </a:extLst>
          </p:cNvPr>
          <p:cNvSpPr/>
          <p:nvPr/>
        </p:nvSpPr>
        <p:spPr>
          <a:xfrm>
            <a:off x="1458516" y="6462435"/>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5" name="Final">
            <a:extLst>
              <a:ext uri="{FF2B5EF4-FFF2-40B4-BE49-F238E27FC236}">
                <a16:creationId xmlns:a16="http://schemas.microsoft.com/office/drawing/2014/main" id="{91C9570C-8A9A-9E08-8484-EB28BE793E66}"/>
              </a:ext>
            </a:extLst>
          </p:cNvPr>
          <p:cNvSpPr/>
          <p:nvPr/>
        </p:nvSpPr>
        <p:spPr>
          <a:xfrm>
            <a:off x="931603" y="638202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6" name="Final">
            <a:extLst>
              <a:ext uri="{FF2B5EF4-FFF2-40B4-BE49-F238E27FC236}">
                <a16:creationId xmlns:a16="http://schemas.microsoft.com/office/drawing/2014/main" id="{D9E38F50-7148-7D5C-79FD-EAC684AF9429}"/>
              </a:ext>
            </a:extLst>
          </p:cNvPr>
          <p:cNvSpPr/>
          <p:nvPr/>
        </p:nvSpPr>
        <p:spPr>
          <a:xfrm>
            <a:off x="1229975" y="638202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7" name="Final">
            <a:extLst>
              <a:ext uri="{FF2B5EF4-FFF2-40B4-BE49-F238E27FC236}">
                <a16:creationId xmlns:a16="http://schemas.microsoft.com/office/drawing/2014/main" id="{718FFA08-C181-3DC5-7A82-D7F23B44E946}"/>
              </a:ext>
            </a:extLst>
          </p:cNvPr>
          <p:cNvSpPr/>
          <p:nvPr/>
        </p:nvSpPr>
        <p:spPr>
          <a:xfrm>
            <a:off x="1318852" y="638202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8" name="Final">
            <a:extLst>
              <a:ext uri="{FF2B5EF4-FFF2-40B4-BE49-F238E27FC236}">
                <a16:creationId xmlns:a16="http://schemas.microsoft.com/office/drawing/2014/main" id="{8D0DC727-6C97-D4D4-86F6-073D429418F6}"/>
              </a:ext>
            </a:extLst>
          </p:cNvPr>
          <p:cNvSpPr/>
          <p:nvPr/>
        </p:nvSpPr>
        <p:spPr>
          <a:xfrm>
            <a:off x="1458516" y="638202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59" name="Final">
            <a:extLst>
              <a:ext uri="{FF2B5EF4-FFF2-40B4-BE49-F238E27FC236}">
                <a16:creationId xmlns:a16="http://schemas.microsoft.com/office/drawing/2014/main" id="{00BD3F1F-E642-C5C6-3739-26155762FF2D}"/>
              </a:ext>
            </a:extLst>
          </p:cNvPr>
          <p:cNvSpPr/>
          <p:nvPr/>
        </p:nvSpPr>
        <p:spPr>
          <a:xfrm>
            <a:off x="1153795" y="630584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0" name="Final">
            <a:extLst>
              <a:ext uri="{FF2B5EF4-FFF2-40B4-BE49-F238E27FC236}">
                <a16:creationId xmlns:a16="http://schemas.microsoft.com/office/drawing/2014/main" id="{6BB006BF-1FC5-5B27-6A85-6944B058B81B}"/>
              </a:ext>
            </a:extLst>
          </p:cNvPr>
          <p:cNvSpPr/>
          <p:nvPr/>
        </p:nvSpPr>
        <p:spPr>
          <a:xfrm>
            <a:off x="931603" y="6299494"/>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1" name="Final">
            <a:extLst>
              <a:ext uri="{FF2B5EF4-FFF2-40B4-BE49-F238E27FC236}">
                <a16:creationId xmlns:a16="http://schemas.microsoft.com/office/drawing/2014/main" id="{5C919619-8474-8867-8872-6AB3655369FA}"/>
              </a:ext>
            </a:extLst>
          </p:cNvPr>
          <p:cNvSpPr/>
          <p:nvPr/>
        </p:nvSpPr>
        <p:spPr>
          <a:xfrm>
            <a:off x="1077615" y="6299494"/>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2" name="Final">
            <a:extLst>
              <a:ext uri="{FF2B5EF4-FFF2-40B4-BE49-F238E27FC236}">
                <a16:creationId xmlns:a16="http://schemas.microsoft.com/office/drawing/2014/main" id="{640048D2-10EB-DFDC-138A-1862151A6C90}"/>
              </a:ext>
            </a:extLst>
          </p:cNvPr>
          <p:cNvSpPr/>
          <p:nvPr/>
        </p:nvSpPr>
        <p:spPr>
          <a:xfrm>
            <a:off x="1236324" y="630584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3" name="Final">
            <a:extLst>
              <a:ext uri="{FF2B5EF4-FFF2-40B4-BE49-F238E27FC236}">
                <a16:creationId xmlns:a16="http://schemas.microsoft.com/office/drawing/2014/main" id="{7ECA8546-527C-1185-67AB-D40CA1F498D2}"/>
              </a:ext>
            </a:extLst>
          </p:cNvPr>
          <p:cNvSpPr/>
          <p:nvPr/>
        </p:nvSpPr>
        <p:spPr>
          <a:xfrm>
            <a:off x="1382336" y="630584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4" name="Final">
            <a:extLst>
              <a:ext uri="{FF2B5EF4-FFF2-40B4-BE49-F238E27FC236}">
                <a16:creationId xmlns:a16="http://schemas.microsoft.com/office/drawing/2014/main" id="{67161AA9-2F43-B606-5E76-E80DB2D9B62C}"/>
              </a:ext>
            </a:extLst>
          </p:cNvPr>
          <p:cNvSpPr/>
          <p:nvPr/>
        </p:nvSpPr>
        <p:spPr>
          <a:xfrm>
            <a:off x="1236324" y="623601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5" name="Final">
            <a:extLst>
              <a:ext uri="{FF2B5EF4-FFF2-40B4-BE49-F238E27FC236}">
                <a16:creationId xmlns:a16="http://schemas.microsoft.com/office/drawing/2014/main" id="{F6A62AE2-E21C-AF9B-156C-EF1F0992A54A}"/>
              </a:ext>
            </a:extLst>
          </p:cNvPr>
          <p:cNvSpPr/>
          <p:nvPr/>
        </p:nvSpPr>
        <p:spPr>
          <a:xfrm>
            <a:off x="1001435" y="622966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6" name="Final">
            <a:extLst>
              <a:ext uri="{FF2B5EF4-FFF2-40B4-BE49-F238E27FC236}">
                <a16:creationId xmlns:a16="http://schemas.microsoft.com/office/drawing/2014/main" id="{2EE68762-A2C9-E5C1-C39F-5C24A43538C2}"/>
              </a:ext>
            </a:extLst>
          </p:cNvPr>
          <p:cNvSpPr/>
          <p:nvPr/>
        </p:nvSpPr>
        <p:spPr>
          <a:xfrm>
            <a:off x="1382336" y="615983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7" name="Final">
            <a:extLst>
              <a:ext uri="{FF2B5EF4-FFF2-40B4-BE49-F238E27FC236}">
                <a16:creationId xmlns:a16="http://schemas.microsoft.com/office/drawing/2014/main" id="{5CCA36A0-B0BA-21DF-CDB3-A4BF14379D37}"/>
              </a:ext>
            </a:extLst>
          </p:cNvPr>
          <p:cNvSpPr/>
          <p:nvPr/>
        </p:nvSpPr>
        <p:spPr>
          <a:xfrm>
            <a:off x="1687056" y="615983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8" name="Final">
            <a:extLst>
              <a:ext uri="{FF2B5EF4-FFF2-40B4-BE49-F238E27FC236}">
                <a16:creationId xmlns:a16="http://schemas.microsoft.com/office/drawing/2014/main" id="{CA2D6057-B27F-9956-852A-26F7A1E07512}"/>
              </a:ext>
            </a:extLst>
          </p:cNvPr>
          <p:cNvSpPr/>
          <p:nvPr/>
        </p:nvSpPr>
        <p:spPr>
          <a:xfrm>
            <a:off x="1763237" y="615983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69" name="Final">
            <a:extLst>
              <a:ext uri="{FF2B5EF4-FFF2-40B4-BE49-F238E27FC236}">
                <a16:creationId xmlns:a16="http://schemas.microsoft.com/office/drawing/2014/main" id="{D79BF673-175B-DC02-65F5-BD61DF06FBF1}"/>
              </a:ext>
            </a:extLst>
          </p:cNvPr>
          <p:cNvSpPr/>
          <p:nvPr/>
        </p:nvSpPr>
        <p:spPr>
          <a:xfrm>
            <a:off x="1083963" y="615983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0" name="Final">
            <a:extLst>
              <a:ext uri="{FF2B5EF4-FFF2-40B4-BE49-F238E27FC236}">
                <a16:creationId xmlns:a16="http://schemas.microsoft.com/office/drawing/2014/main" id="{D0B3EBA4-52CE-7656-6339-FAF08D9A5B58}"/>
              </a:ext>
            </a:extLst>
          </p:cNvPr>
          <p:cNvSpPr/>
          <p:nvPr/>
        </p:nvSpPr>
        <p:spPr>
          <a:xfrm>
            <a:off x="1001435" y="615348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1" name="Final">
            <a:extLst>
              <a:ext uri="{FF2B5EF4-FFF2-40B4-BE49-F238E27FC236}">
                <a16:creationId xmlns:a16="http://schemas.microsoft.com/office/drawing/2014/main" id="{5E7CE6DB-24B5-18F8-F332-3D729E9C7B9C}"/>
              </a:ext>
            </a:extLst>
          </p:cNvPr>
          <p:cNvSpPr/>
          <p:nvPr/>
        </p:nvSpPr>
        <p:spPr>
          <a:xfrm>
            <a:off x="1153795" y="607730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2" name="Final">
            <a:extLst>
              <a:ext uri="{FF2B5EF4-FFF2-40B4-BE49-F238E27FC236}">
                <a16:creationId xmlns:a16="http://schemas.microsoft.com/office/drawing/2014/main" id="{8BF4A465-AD7E-0462-B2D5-2BDE06757B75}"/>
              </a:ext>
            </a:extLst>
          </p:cNvPr>
          <p:cNvSpPr/>
          <p:nvPr/>
        </p:nvSpPr>
        <p:spPr>
          <a:xfrm>
            <a:off x="1991777" y="607730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3" name="Final">
            <a:extLst>
              <a:ext uri="{FF2B5EF4-FFF2-40B4-BE49-F238E27FC236}">
                <a16:creationId xmlns:a16="http://schemas.microsoft.com/office/drawing/2014/main" id="{088DFFC9-E2CB-C872-B39B-CAD2FB954E26}"/>
              </a:ext>
            </a:extLst>
          </p:cNvPr>
          <p:cNvSpPr/>
          <p:nvPr/>
        </p:nvSpPr>
        <p:spPr>
          <a:xfrm>
            <a:off x="2067957" y="607730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4" name="Final">
            <a:extLst>
              <a:ext uri="{FF2B5EF4-FFF2-40B4-BE49-F238E27FC236}">
                <a16:creationId xmlns:a16="http://schemas.microsoft.com/office/drawing/2014/main" id="{35BCD6E2-7FA6-5CD4-E278-867C5AEC915E}"/>
              </a:ext>
            </a:extLst>
          </p:cNvPr>
          <p:cNvSpPr/>
          <p:nvPr/>
        </p:nvSpPr>
        <p:spPr>
          <a:xfrm>
            <a:off x="1312504" y="592494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5" name="Final">
            <a:extLst>
              <a:ext uri="{FF2B5EF4-FFF2-40B4-BE49-F238E27FC236}">
                <a16:creationId xmlns:a16="http://schemas.microsoft.com/office/drawing/2014/main" id="{3EEF89AD-D0EB-D57B-CD24-7EDF52F0153A}"/>
              </a:ext>
            </a:extLst>
          </p:cNvPr>
          <p:cNvSpPr/>
          <p:nvPr/>
        </p:nvSpPr>
        <p:spPr>
          <a:xfrm>
            <a:off x="1236324" y="592494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6" name="Final">
            <a:extLst>
              <a:ext uri="{FF2B5EF4-FFF2-40B4-BE49-F238E27FC236}">
                <a16:creationId xmlns:a16="http://schemas.microsoft.com/office/drawing/2014/main" id="{B48EB400-5F43-1B3D-7054-068EF8F04441}"/>
              </a:ext>
            </a:extLst>
          </p:cNvPr>
          <p:cNvSpPr/>
          <p:nvPr/>
        </p:nvSpPr>
        <p:spPr>
          <a:xfrm>
            <a:off x="1153795" y="592494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7" name="Final">
            <a:extLst>
              <a:ext uri="{FF2B5EF4-FFF2-40B4-BE49-F238E27FC236}">
                <a16:creationId xmlns:a16="http://schemas.microsoft.com/office/drawing/2014/main" id="{939D3F1F-26CB-94FA-5F15-0B652ED88824}"/>
              </a:ext>
            </a:extLst>
          </p:cNvPr>
          <p:cNvSpPr/>
          <p:nvPr/>
        </p:nvSpPr>
        <p:spPr>
          <a:xfrm>
            <a:off x="1687056" y="584876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8" name="Final">
            <a:extLst>
              <a:ext uri="{FF2B5EF4-FFF2-40B4-BE49-F238E27FC236}">
                <a16:creationId xmlns:a16="http://schemas.microsoft.com/office/drawing/2014/main" id="{A61608A5-74A3-762E-3441-3D14ECA4A6BB}"/>
              </a:ext>
            </a:extLst>
          </p:cNvPr>
          <p:cNvSpPr/>
          <p:nvPr/>
        </p:nvSpPr>
        <p:spPr>
          <a:xfrm>
            <a:off x="1534696" y="570274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79" name="Final">
            <a:extLst>
              <a:ext uri="{FF2B5EF4-FFF2-40B4-BE49-F238E27FC236}">
                <a16:creationId xmlns:a16="http://schemas.microsoft.com/office/drawing/2014/main" id="{EF14A718-5EBB-6133-1916-B3E1AC36D110}"/>
              </a:ext>
            </a:extLst>
          </p:cNvPr>
          <p:cNvSpPr/>
          <p:nvPr/>
        </p:nvSpPr>
        <p:spPr>
          <a:xfrm>
            <a:off x="1534696" y="562656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0" name="Final">
            <a:extLst>
              <a:ext uri="{FF2B5EF4-FFF2-40B4-BE49-F238E27FC236}">
                <a16:creationId xmlns:a16="http://schemas.microsoft.com/office/drawing/2014/main" id="{CF91D325-4249-45C1-3159-19C5AAF82654}"/>
              </a:ext>
            </a:extLst>
          </p:cNvPr>
          <p:cNvSpPr/>
          <p:nvPr/>
        </p:nvSpPr>
        <p:spPr>
          <a:xfrm>
            <a:off x="1458516" y="562656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1" name="Final">
            <a:extLst>
              <a:ext uri="{FF2B5EF4-FFF2-40B4-BE49-F238E27FC236}">
                <a16:creationId xmlns:a16="http://schemas.microsoft.com/office/drawing/2014/main" id="{538B8017-9114-FB97-439A-C8F005216326}"/>
              </a:ext>
            </a:extLst>
          </p:cNvPr>
          <p:cNvSpPr/>
          <p:nvPr/>
        </p:nvSpPr>
        <p:spPr>
          <a:xfrm>
            <a:off x="1921945" y="562656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2" name="Final">
            <a:extLst>
              <a:ext uri="{FF2B5EF4-FFF2-40B4-BE49-F238E27FC236}">
                <a16:creationId xmlns:a16="http://schemas.microsoft.com/office/drawing/2014/main" id="{FBA2EE49-1B82-CCBE-1BC0-C37C42751893}"/>
              </a:ext>
            </a:extLst>
          </p:cNvPr>
          <p:cNvSpPr/>
          <p:nvPr/>
        </p:nvSpPr>
        <p:spPr>
          <a:xfrm>
            <a:off x="2220317" y="562656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3" name="Final">
            <a:extLst>
              <a:ext uri="{FF2B5EF4-FFF2-40B4-BE49-F238E27FC236}">
                <a16:creationId xmlns:a16="http://schemas.microsoft.com/office/drawing/2014/main" id="{C92C3DE9-D4ED-CA71-3BEF-6959589992B7}"/>
              </a:ext>
            </a:extLst>
          </p:cNvPr>
          <p:cNvSpPr/>
          <p:nvPr/>
        </p:nvSpPr>
        <p:spPr>
          <a:xfrm>
            <a:off x="1763237" y="554827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4" name="Final">
            <a:extLst>
              <a:ext uri="{FF2B5EF4-FFF2-40B4-BE49-F238E27FC236}">
                <a16:creationId xmlns:a16="http://schemas.microsoft.com/office/drawing/2014/main" id="{54958F35-E684-785A-87C9-179A06A5A0B7}"/>
              </a:ext>
            </a:extLst>
          </p:cNvPr>
          <p:cNvSpPr/>
          <p:nvPr/>
        </p:nvSpPr>
        <p:spPr>
          <a:xfrm>
            <a:off x="1687057" y="539591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5" name="Final">
            <a:extLst>
              <a:ext uri="{FF2B5EF4-FFF2-40B4-BE49-F238E27FC236}">
                <a16:creationId xmlns:a16="http://schemas.microsoft.com/office/drawing/2014/main" id="{24CDAC34-AEC8-D438-C4E5-9FFA798B79A4}"/>
              </a:ext>
            </a:extLst>
          </p:cNvPr>
          <p:cNvSpPr/>
          <p:nvPr/>
        </p:nvSpPr>
        <p:spPr>
          <a:xfrm>
            <a:off x="1610877"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6" name="Final">
            <a:extLst>
              <a:ext uri="{FF2B5EF4-FFF2-40B4-BE49-F238E27FC236}">
                <a16:creationId xmlns:a16="http://schemas.microsoft.com/office/drawing/2014/main" id="{047A4EF4-B079-CFD6-A2D7-493F52D61582}"/>
              </a:ext>
            </a:extLst>
          </p:cNvPr>
          <p:cNvSpPr/>
          <p:nvPr/>
        </p:nvSpPr>
        <p:spPr>
          <a:xfrm>
            <a:off x="1693405"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7" name="Final">
            <a:extLst>
              <a:ext uri="{FF2B5EF4-FFF2-40B4-BE49-F238E27FC236}">
                <a16:creationId xmlns:a16="http://schemas.microsoft.com/office/drawing/2014/main" id="{29AB17BD-33FF-DF55-11F5-AE06BCAF94E8}"/>
              </a:ext>
            </a:extLst>
          </p:cNvPr>
          <p:cNvSpPr/>
          <p:nvPr/>
        </p:nvSpPr>
        <p:spPr>
          <a:xfrm>
            <a:off x="1763237"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8" name="Final">
            <a:extLst>
              <a:ext uri="{FF2B5EF4-FFF2-40B4-BE49-F238E27FC236}">
                <a16:creationId xmlns:a16="http://schemas.microsoft.com/office/drawing/2014/main" id="{EC37EB70-327A-F5BF-8EC2-424949E439C8}"/>
              </a:ext>
            </a:extLst>
          </p:cNvPr>
          <p:cNvSpPr/>
          <p:nvPr/>
        </p:nvSpPr>
        <p:spPr>
          <a:xfrm>
            <a:off x="1839417"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89" name="Final">
            <a:extLst>
              <a:ext uri="{FF2B5EF4-FFF2-40B4-BE49-F238E27FC236}">
                <a16:creationId xmlns:a16="http://schemas.microsoft.com/office/drawing/2014/main" id="{000D23BF-F4E8-C114-4FE8-A4585E293873}"/>
              </a:ext>
            </a:extLst>
          </p:cNvPr>
          <p:cNvSpPr/>
          <p:nvPr/>
        </p:nvSpPr>
        <p:spPr>
          <a:xfrm>
            <a:off x="1921946"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0" name="Final">
            <a:extLst>
              <a:ext uri="{FF2B5EF4-FFF2-40B4-BE49-F238E27FC236}">
                <a16:creationId xmlns:a16="http://schemas.microsoft.com/office/drawing/2014/main" id="{304D0E8F-1A6C-8128-3DCD-E289B9C921C0}"/>
              </a:ext>
            </a:extLst>
          </p:cNvPr>
          <p:cNvSpPr/>
          <p:nvPr/>
        </p:nvSpPr>
        <p:spPr>
          <a:xfrm>
            <a:off x="2442510"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1" name="Final">
            <a:extLst>
              <a:ext uri="{FF2B5EF4-FFF2-40B4-BE49-F238E27FC236}">
                <a16:creationId xmlns:a16="http://schemas.microsoft.com/office/drawing/2014/main" id="{ABF73001-A6C7-59F3-B13A-5CFBDD7BAEFA}"/>
              </a:ext>
            </a:extLst>
          </p:cNvPr>
          <p:cNvSpPr/>
          <p:nvPr/>
        </p:nvSpPr>
        <p:spPr>
          <a:xfrm>
            <a:off x="3051951"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2" name="Final">
            <a:extLst>
              <a:ext uri="{FF2B5EF4-FFF2-40B4-BE49-F238E27FC236}">
                <a16:creationId xmlns:a16="http://schemas.microsoft.com/office/drawing/2014/main" id="{38F5C0AC-3768-C85F-DD95-05082621333E}"/>
              </a:ext>
            </a:extLst>
          </p:cNvPr>
          <p:cNvSpPr/>
          <p:nvPr/>
        </p:nvSpPr>
        <p:spPr>
          <a:xfrm>
            <a:off x="3128132" y="531973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3" name="Final">
            <a:extLst>
              <a:ext uri="{FF2B5EF4-FFF2-40B4-BE49-F238E27FC236}">
                <a16:creationId xmlns:a16="http://schemas.microsoft.com/office/drawing/2014/main" id="{98128E3A-31C0-7249-06A4-9E80199CC8D9}"/>
              </a:ext>
            </a:extLst>
          </p:cNvPr>
          <p:cNvSpPr/>
          <p:nvPr/>
        </p:nvSpPr>
        <p:spPr>
          <a:xfrm>
            <a:off x="2823411" y="5172133"/>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4" name="Final">
            <a:extLst>
              <a:ext uri="{FF2B5EF4-FFF2-40B4-BE49-F238E27FC236}">
                <a16:creationId xmlns:a16="http://schemas.microsoft.com/office/drawing/2014/main" id="{4F9B98EE-CEA1-4259-7FD6-7F45180A0DA8}"/>
              </a:ext>
            </a:extLst>
          </p:cNvPr>
          <p:cNvSpPr/>
          <p:nvPr/>
        </p:nvSpPr>
        <p:spPr>
          <a:xfrm>
            <a:off x="4031184" y="4565866"/>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5" name="Final">
            <a:extLst>
              <a:ext uri="{FF2B5EF4-FFF2-40B4-BE49-F238E27FC236}">
                <a16:creationId xmlns:a16="http://schemas.microsoft.com/office/drawing/2014/main" id="{BC1EF9F8-4278-01FB-2EF7-F817573AF127}"/>
              </a:ext>
            </a:extLst>
          </p:cNvPr>
          <p:cNvSpPr/>
          <p:nvPr/>
        </p:nvSpPr>
        <p:spPr>
          <a:xfrm>
            <a:off x="4412085"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6" name="Final">
            <a:extLst>
              <a:ext uri="{FF2B5EF4-FFF2-40B4-BE49-F238E27FC236}">
                <a16:creationId xmlns:a16="http://schemas.microsoft.com/office/drawing/2014/main" id="{C77F70CE-A3CA-F3F5-E72F-9EACF1323259}"/>
              </a:ext>
            </a:extLst>
          </p:cNvPr>
          <p:cNvSpPr/>
          <p:nvPr/>
        </p:nvSpPr>
        <p:spPr>
          <a:xfrm>
            <a:off x="4332730"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7" name="Final">
            <a:extLst>
              <a:ext uri="{FF2B5EF4-FFF2-40B4-BE49-F238E27FC236}">
                <a16:creationId xmlns:a16="http://schemas.microsoft.com/office/drawing/2014/main" id="{B63E5D33-2351-AEC0-D926-8D5EE1C2B1CE}"/>
              </a:ext>
            </a:extLst>
          </p:cNvPr>
          <p:cNvSpPr/>
          <p:nvPr/>
        </p:nvSpPr>
        <p:spPr>
          <a:xfrm>
            <a:off x="4262898"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8" name="Final">
            <a:extLst>
              <a:ext uri="{FF2B5EF4-FFF2-40B4-BE49-F238E27FC236}">
                <a16:creationId xmlns:a16="http://schemas.microsoft.com/office/drawing/2014/main" id="{4A27F3B8-0909-A2C4-C9B2-0A058BB723D0}"/>
              </a:ext>
            </a:extLst>
          </p:cNvPr>
          <p:cNvSpPr/>
          <p:nvPr/>
        </p:nvSpPr>
        <p:spPr>
          <a:xfrm>
            <a:off x="4186718"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299" name="Final">
            <a:extLst>
              <a:ext uri="{FF2B5EF4-FFF2-40B4-BE49-F238E27FC236}">
                <a16:creationId xmlns:a16="http://schemas.microsoft.com/office/drawing/2014/main" id="{B123DBDE-66BB-98B8-74FD-614EA2516D43}"/>
              </a:ext>
            </a:extLst>
          </p:cNvPr>
          <p:cNvSpPr/>
          <p:nvPr/>
        </p:nvSpPr>
        <p:spPr>
          <a:xfrm>
            <a:off x="4110538"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0" name="Final">
            <a:extLst>
              <a:ext uri="{FF2B5EF4-FFF2-40B4-BE49-F238E27FC236}">
                <a16:creationId xmlns:a16="http://schemas.microsoft.com/office/drawing/2014/main" id="{D6EC5B10-E494-9A4D-7489-F8EC3961FE31}"/>
              </a:ext>
            </a:extLst>
          </p:cNvPr>
          <p:cNvSpPr/>
          <p:nvPr/>
        </p:nvSpPr>
        <p:spPr>
          <a:xfrm>
            <a:off x="3958178" y="449286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1" name="Final">
            <a:extLst>
              <a:ext uri="{FF2B5EF4-FFF2-40B4-BE49-F238E27FC236}">
                <a16:creationId xmlns:a16="http://schemas.microsoft.com/office/drawing/2014/main" id="{902AE0BB-2C1B-1C09-A071-D0B497EFD6DB}"/>
              </a:ext>
            </a:extLst>
          </p:cNvPr>
          <p:cNvSpPr/>
          <p:nvPr/>
        </p:nvSpPr>
        <p:spPr>
          <a:xfrm>
            <a:off x="3812166" y="44865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2" name="Final">
            <a:extLst>
              <a:ext uri="{FF2B5EF4-FFF2-40B4-BE49-F238E27FC236}">
                <a16:creationId xmlns:a16="http://schemas.microsoft.com/office/drawing/2014/main" id="{89C442FE-E457-7D27-98CB-E3C39F6A571E}"/>
              </a:ext>
            </a:extLst>
          </p:cNvPr>
          <p:cNvSpPr/>
          <p:nvPr/>
        </p:nvSpPr>
        <p:spPr>
          <a:xfrm>
            <a:off x="2974184" y="4343674"/>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3" name="Final">
            <a:extLst>
              <a:ext uri="{FF2B5EF4-FFF2-40B4-BE49-F238E27FC236}">
                <a16:creationId xmlns:a16="http://schemas.microsoft.com/office/drawing/2014/main" id="{AD624A73-B970-730E-857D-D2E07580CB26}"/>
              </a:ext>
            </a:extLst>
          </p:cNvPr>
          <p:cNvSpPr/>
          <p:nvPr/>
        </p:nvSpPr>
        <p:spPr>
          <a:xfrm>
            <a:off x="5097706"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4" name="Final">
            <a:extLst>
              <a:ext uri="{FF2B5EF4-FFF2-40B4-BE49-F238E27FC236}">
                <a16:creationId xmlns:a16="http://schemas.microsoft.com/office/drawing/2014/main" id="{C59538E9-3F3C-9412-1E7A-557A21DEFDF8}"/>
              </a:ext>
            </a:extLst>
          </p:cNvPr>
          <p:cNvSpPr/>
          <p:nvPr/>
        </p:nvSpPr>
        <p:spPr>
          <a:xfrm>
            <a:off x="5172299"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5" name="Final">
            <a:extLst>
              <a:ext uri="{FF2B5EF4-FFF2-40B4-BE49-F238E27FC236}">
                <a16:creationId xmlns:a16="http://schemas.microsoft.com/office/drawing/2014/main" id="{323849B0-4D9F-0734-E0EF-E4A81A8C4204}"/>
              </a:ext>
            </a:extLst>
          </p:cNvPr>
          <p:cNvSpPr/>
          <p:nvPr/>
        </p:nvSpPr>
        <p:spPr>
          <a:xfrm>
            <a:off x="5248479"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6" name="Final">
            <a:extLst>
              <a:ext uri="{FF2B5EF4-FFF2-40B4-BE49-F238E27FC236}">
                <a16:creationId xmlns:a16="http://schemas.microsoft.com/office/drawing/2014/main" id="{43B06D33-993C-E1A1-7C56-34169CAE8B06}"/>
              </a:ext>
            </a:extLst>
          </p:cNvPr>
          <p:cNvSpPr/>
          <p:nvPr/>
        </p:nvSpPr>
        <p:spPr>
          <a:xfrm>
            <a:off x="5323072"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7" name="Final">
            <a:extLst>
              <a:ext uri="{FF2B5EF4-FFF2-40B4-BE49-F238E27FC236}">
                <a16:creationId xmlns:a16="http://schemas.microsoft.com/office/drawing/2014/main" id="{60CCAAD4-AE51-8EA7-5D57-1A92E6BF4754}"/>
              </a:ext>
            </a:extLst>
          </p:cNvPr>
          <p:cNvSpPr/>
          <p:nvPr/>
        </p:nvSpPr>
        <p:spPr>
          <a:xfrm>
            <a:off x="5400840"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8" name="Final">
            <a:extLst>
              <a:ext uri="{FF2B5EF4-FFF2-40B4-BE49-F238E27FC236}">
                <a16:creationId xmlns:a16="http://schemas.microsoft.com/office/drawing/2014/main" id="{A07F9A79-1062-D950-1121-623E13C4F5C1}"/>
              </a:ext>
            </a:extLst>
          </p:cNvPr>
          <p:cNvSpPr/>
          <p:nvPr/>
        </p:nvSpPr>
        <p:spPr>
          <a:xfrm>
            <a:off x="5475433" y="395959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09" name="Final">
            <a:extLst>
              <a:ext uri="{FF2B5EF4-FFF2-40B4-BE49-F238E27FC236}">
                <a16:creationId xmlns:a16="http://schemas.microsoft.com/office/drawing/2014/main" id="{A9EA1348-E098-7D82-21DD-4EF59B155947}"/>
              </a:ext>
            </a:extLst>
          </p:cNvPr>
          <p:cNvSpPr/>
          <p:nvPr/>
        </p:nvSpPr>
        <p:spPr>
          <a:xfrm>
            <a:off x="3505858" y="3889767"/>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0" name="Final">
            <a:extLst>
              <a:ext uri="{FF2B5EF4-FFF2-40B4-BE49-F238E27FC236}">
                <a16:creationId xmlns:a16="http://schemas.microsoft.com/office/drawing/2014/main" id="{74D98CFB-842E-7F44-21F9-A4203353A766}"/>
              </a:ext>
            </a:extLst>
          </p:cNvPr>
          <p:cNvSpPr/>
          <p:nvPr/>
        </p:nvSpPr>
        <p:spPr>
          <a:xfrm>
            <a:off x="3505858" y="3807239"/>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1" name="Final">
            <a:extLst>
              <a:ext uri="{FF2B5EF4-FFF2-40B4-BE49-F238E27FC236}">
                <a16:creationId xmlns:a16="http://schemas.microsoft.com/office/drawing/2014/main" id="{61E21E1E-1FE8-0981-EE34-EAD93EBD4AAD}"/>
              </a:ext>
            </a:extLst>
          </p:cNvPr>
          <p:cNvSpPr/>
          <p:nvPr/>
        </p:nvSpPr>
        <p:spPr>
          <a:xfrm>
            <a:off x="6908572" y="29010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2" name="Final">
            <a:extLst>
              <a:ext uri="{FF2B5EF4-FFF2-40B4-BE49-F238E27FC236}">
                <a16:creationId xmlns:a16="http://schemas.microsoft.com/office/drawing/2014/main" id="{9CE30C27-0FDD-242B-CA48-0B957D5F91F4}"/>
              </a:ext>
            </a:extLst>
          </p:cNvPr>
          <p:cNvSpPr/>
          <p:nvPr/>
        </p:nvSpPr>
        <p:spPr>
          <a:xfrm>
            <a:off x="6680031" y="290736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3" name="Final">
            <a:extLst>
              <a:ext uri="{FF2B5EF4-FFF2-40B4-BE49-F238E27FC236}">
                <a16:creationId xmlns:a16="http://schemas.microsoft.com/office/drawing/2014/main" id="{ADE0614A-7A1D-4A24-1A63-B342E2643106}"/>
              </a:ext>
            </a:extLst>
          </p:cNvPr>
          <p:cNvSpPr/>
          <p:nvPr/>
        </p:nvSpPr>
        <p:spPr>
          <a:xfrm>
            <a:off x="7130764" y="29010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4" name="Final">
            <a:extLst>
              <a:ext uri="{FF2B5EF4-FFF2-40B4-BE49-F238E27FC236}">
                <a16:creationId xmlns:a16="http://schemas.microsoft.com/office/drawing/2014/main" id="{CB5EEDDA-1ED0-107C-2D07-398246D2820E}"/>
              </a:ext>
            </a:extLst>
          </p:cNvPr>
          <p:cNvSpPr/>
          <p:nvPr/>
        </p:nvSpPr>
        <p:spPr>
          <a:xfrm>
            <a:off x="7206944" y="29010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5" name="Final">
            <a:extLst>
              <a:ext uri="{FF2B5EF4-FFF2-40B4-BE49-F238E27FC236}">
                <a16:creationId xmlns:a16="http://schemas.microsoft.com/office/drawing/2014/main" id="{55130AF3-6C3D-F68E-E2F9-94F195147055}"/>
              </a:ext>
            </a:extLst>
          </p:cNvPr>
          <p:cNvSpPr/>
          <p:nvPr/>
        </p:nvSpPr>
        <p:spPr>
          <a:xfrm>
            <a:off x="7283124" y="29010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6" name="Final">
            <a:extLst>
              <a:ext uri="{FF2B5EF4-FFF2-40B4-BE49-F238E27FC236}">
                <a16:creationId xmlns:a16="http://schemas.microsoft.com/office/drawing/2014/main" id="{4C541572-F0BC-A9C4-85AD-F3E5C6E4851C}"/>
              </a:ext>
            </a:extLst>
          </p:cNvPr>
          <p:cNvSpPr/>
          <p:nvPr/>
        </p:nvSpPr>
        <p:spPr>
          <a:xfrm>
            <a:off x="7360891"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7" name="Final">
            <a:extLst>
              <a:ext uri="{FF2B5EF4-FFF2-40B4-BE49-F238E27FC236}">
                <a16:creationId xmlns:a16="http://schemas.microsoft.com/office/drawing/2014/main" id="{4EFC69F6-173A-3BA3-D8AD-0D07DC3BD3DA}"/>
              </a:ext>
            </a:extLst>
          </p:cNvPr>
          <p:cNvSpPr/>
          <p:nvPr/>
        </p:nvSpPr>
        <p:spPr>
          <a:xfrm>
            <a:off x="7437072"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8" name="Final">
            <a:extLst>
              <a:ext uri="{FF2B5EF4-FFF2-40B4-BE49-F238E27FC236}">
                <a16:creationId xmlns:a16="http://schemas.microsoft.com/office/drawing/2014/main" id="{BEF6503B-F483-4E16-857E-F3643B4E53BE}"/>
              </a:ext>
            </a:extLst>
          </p:cNvPr>
          <p:cNvSpPr/>
          <p:nvPr/>
        </p:nvSpPr>
        <p:spPr>
          <a:xfrm>
            <a:off x="7511665"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19" name="Final">
            <a:extLst>
              <a:ext uri="{FF2B5EF4-FFF2-40B4-BE49-F238E27FC236}">
                <a16:creationId xmlns:a16="http://schemas.microsoft.com/office/drawing/2014/main" id="{B40AA274-49D0-BE20-F01E-7CE08B7C6457}"/>
              </a:ext>
            </a:extLst>
          </p:cNvPr>
          <p:cNvSpPr/>
          <p:nvPr/>
        </p:nvSpPr>
        <p:spPr>
          <a:xfrm>
            <a:off x="7586258"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0" name="Final">
            <a:extLst>
              <a:ext uri="{FF2B5EF4-FFF2-40B4-BE49-F238E27FC236}">
                <a16:creationId xmlns:a16="http://schemas.microsoft.com/office/drawing/2014/main" id="{EA8DD0F2-7CD8-B262-AD2B-ACEC0D8D335E}"/>
              </a:ext>
            </a:extLst>
          </p:cNvPr>
          <p:cNvSpPr/>
          <p:nvPr/>
        </p:nvSpPr>
        <p:spPr>
          <a:xfrm>
            <a:off x="7667208"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1" name="Final">
            <a:extLst>
              <a:ext uri="{FF2B5EF4-FFF2-40B4-BE49-F238E27FC236}">
                <a16:creationId xmlns:a16="http://schemas.microsoft.com/office/drawing/2014/main" id="{291C7883-04E7-8225-4429-A5EE65C48CDC}"/>
              </a:ext>
            </a:extLst>
          </p:cNvPr>
          <p:cNvSpPr/>
          <p:nvPr/>
        </p:nvSpPr>
        <p:spPr>
          <a:xfrm>
            <a:off x="7732270" y="259629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2" name="Final">
            <a:extLst>
              <a:ext uri="{FF2B5EF4-FFF2-40B4-BE49-F238E27FC236}">
                <a16:creationId xmlns:a16="http://schemas.microsoft.com/office/drawing/2014/main" id="{6A53C326-AE99-EE50-3C6F-24F661323D5D}"/>
              </a:ext>
            </a:extLst>
          </p:cNvPr>
          <p:cNvSpPr/>
          <p:nvPr/>
        </p:nvSpPr>
        <p:spPr>
          <a:xfrm>
            <a:off x="10385887" y="633464"/>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3" name="Final">
            <a:extLst>
              <a:ext uri="{FF2B5EF4-FFF2-40B4-BE49-F238E27FC236}">
                <a16:creationId xmlns:a16="http://schemas.microsoft.com/office/drawing/2014/main" id="{DBC44F8B-3F48-A04D-5B49-81856BB95FB5}"/>
              </a:ext>
            </a:extLst>
          </p:cNvPr>
          <p:cNvSpPr/>
          <p:nvPr/>
        </p:nvSpPr>
        <p:spPr>
          <a:xfrm>
            <a:off x="10312881" y="55887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4" name="Final">
            <a:extLst>
              <a:ext uri="{FF2B5EF4-FFF2-40B4-BE49-F238E27FC236}">
                <a16:creationId xmlns:a16="http://schemas.microsoft.com/office/drawing/2014/main" id="{84701DC4-FBAB-9D2F-0DDC-8462C0F896DA}"/>
              </a:ext>
            </a:extLst>
          </p:cNvPr>
          <p:cNvSpPr/>
          <p:nvPr/>
        </p:nvSpPr>
        <p:spPr>
          <a:xfrm>
            <a:off x="10230352" y="55887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5" name="Final">
            <a:extLst>
              <a:ext uri="{FF2B5EF4-FFF2-40B4-BE49-F238E27FC236}">
                <a16:creationId xmlns:a16="http://schemas.microsoft.com/office/drawing/2014/main" id="{4CBB4381-C017-B906-3857-F23A68859360}"/>
              </a:ext>
            </a:extLst>
          </p:cNvPr>
          <p:cNvSpPr/>
          <p:nvPr/>
        </p:nvSpPr>
        <p:spPr>
          <a:xfrm>
            <a:off x="8646440" y="558871"/>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6" name="Final">
            <a:extLst>
              <a:ext uri="{FF2B5EF4-FFF2-40B4-BE49-F238E27FC236}">
                <a16:creationId xmlns:a16="http://schemas.microsoft.com/office/drawing/2014/main" id="{D3BDA2F5-C09D-9D43-3A14-0A644787ABCA}"/>
              </a:ext>
            </a:extLst>
          </p:cNvPr>
          <p:cNvSpPr/>
          <p:nvPr/>
        </p:nvSpPr>
        <p:spPr>
          <a:xfrm>
            <a:off x="10004986" y="258912"/>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7" name="Final">
            <a:extLst>
              <a:ext uri="{FF2B5EF4-FFF2-40B4-BE49-F238E27FC236}">
                <a16:creationId xmlns:a16="http://schemas.microsoft.com/office/drawing/2014/main" id="{02474E35-94D9-F2A2-1AD6-0CBE37D59546}"/>
              </a:ext>
            </a:extLst>
          </p:cNvPr>
          <p:cNvSpPr/>
          <p:nvPr/>
        </p:nvSpPr>
        <p:spPr>
          <a:xfrm>
            <a:off x="10842968" y="112900"/>
            <a:ext cx="88894" cy="8889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0800" y="2377"/>
                </a:moveTo>
                <a:lnTo>
                  <a:pt x="12757" y="8229"/>
                </a:lnTo>
                <a:lnTo>
                  <a:pt x="18845" y="8229"/>
                </a:lnTo>
                <a:lnTo>
                  <a:pt x="13939" y="11923"/>
                </a:lnTo>
                <a:lnTo>
                  <a:pt x="15873" y="17710"/>
                </a:lnTo>
                <a:lnTo>
                  <a:pt x="10800" y="14219"/>
                </a:lnTo>
                <a:lnTo>
                  <a:pt x="5727" y="17710"/>
                </a:lnTo>
                <a:lnTo>
                  <a:pt x="7661" y="11923"/>
                </a:lnTo>
                <a:lnTo>
                  <a:pt x="2755" y="8229"/>
                </a:lnTo>
                <a:lnTo>
                  <a:pt x="8845" y="8229"/>
                </a:lnTo>
                <a:lnTo>
                  <a:pt x="10800" y="2377"/>
                </a:lnTo>
                <a:close/>
              </a:path>
            </a:pathLst>
          </a:custGeom>
          <a:solidFill>
            <a:schemeClr val="accent4">
              <a:hueOff val="-613784"/>
              <a:lumOff val="1275"/>
            </a:schemeClr>
          </a:solidFill>
          <a:ln w="12700">
            <a:miter lim="400000"/>
          </a:ln>
        </p:spPr>
        <p:txBody>
          <a:bodyPr lIns="25393" tIns="25393" rIns="25393" bIns="25393" anchor="ctr"/>
          <a:lstStyle/>
          <a:p>
            <a:pPr marL="0" marR="0" lvl="0" indent="0" algn="ctr" defTabSz="412667" rtl="0" eaLnBrk="1" fontAlgn="auto" latinLnBrk="0" hangingPunct="0">
              <a:lnSpc>
                <a:spcPct val="100000"/>
              </a:lnSpc>
              <a:spcBef>
                <a:spcPts val="0"/>
              </a:spcBef>
              <a:spcAft>
                <a:spcPts val="0"/>
              </a:spcAft>
              <a:buClrTx/>
              <a:buSzTx/>
              <a:buFontTx/>
              <a:buNone/>
              <a:tabLst/>
              <a:defRPr sz="3200">
                <a:solidFill>
                  <a:srgbClr val="000000"/>
                </a:solidFill>
                <a:latin typeface="Helvetica Neue Medium"/>
                <a:ea typeface="Helvetica Neue Medium"/>
                <a:cs typeface="Helvetica Neue Medium"/>
                <a:sym typeface="Helvetica Neue Medium"/>
              </a:defRPr>
            </a:pPr>
            <a:endParaRPr kumimoji="0" sz="1600" b="0" i="0" u="none" strike="noStrike" kern="0" cap="none" spc="0" normalizeH="0" baseline="0" noProof="0">
              <a:ln>
                <a:noFill/>
              </a:ln>
              <a:solidFill>
                <a:srgbClr val="000000"/>
              </a:solidFill>
              <a:effectLst/>
              <a:uLnTx/>
              <a:uFillTx/>
              <a:latin typeface="Helvetica Neue Medium"/>
              <a:ea typeface="Helvetica Neue Medium"/>
              <a:cs typeface="Helvetica Neue Medium"/>
              <a:sym typeface="Helvetica Neue Medium"/>
            </a:endParaRPr>
          </a:p>
        </p:txBody>
      </p:sp>
      <p:sp>
        <p:nvSpPr>
          <p:cNvPr id="328" name="8-10He, 8-13Li, 7,9,11,12,14Be, 8,10-12,14B, 9,12C, 11-13,16,20-21N, 13,25,26O, 20F, 15-17Ne, 20Na, 20,21,26,30Mg, 23Al, 31Cl, 31-35Ar, 48Ca, 72Ni, 70,72,74-78Cu, 61Ga, 94-99Kr, 74Rb, 75Sr, 129,132,135-137Sn, 142-147Xe, 208Hg, 186,207,208Tl, 221Fr, 208At">
            <a:extLst>
              <a:ext uri="{FF2B5EF4-FFF2-40B4-BE49-F238E27FC236}">
                <a16:creationId xmlns:a16="http://schemas.microsoft.com/office/drawing/2014/main" id="{3F80675A-607F-8D71-880E-E48175B39A17}"/>
              </a:ext>
            </a:extLst>
          </p:cNvPr>
          <p:cNvSpPr txBox="1"/>
          <p:nvPr/>
        </p:nvSpPr>
        <p:spPr>
          <a:xfrm>
            <a:off x="385853" y="813898"/>
            <a:ext cx="2843662" cy="36282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393" tIns="25393" rIns="25393" bIns="25393">
            <a:normAutofit/>
          </a:bodyPr>
          <a:lstStyle/>
          <a:p>
            <a:pPr marL="255980" marR="0" lvl="0" indent="-255980" algn="l" defTabSz="1023897" rtl="0" eaLnBrk="1" fontAlgn="auto" latinLnBrk="0" hangingPunct="0">
              <a:lnSpc>
                <a:spcPct val="90000"/>
              </a:lnSpc>
              <a:spcBef>
                <a:spcPts val="1850"/>
              </a:spcBef>
              <a:spcAft>
                <a:spcPts val="0"/>
              </a:spcAft>
              <a:buClrTx/>
              <a:buSzPct val="123000"/>
              <a:buFontTx/>
              <a:buChar char="•"/>
              <a:tabLst/>
              <a:defRPr sz="4032">
                <a:solidFill>
                  <a:srgbClr val="000000"/>
                </a:solidFill>
              </a:defRPr>
            </a:pP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He,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8-1</a:t>
            </a:r>
            <a:r>
              <a:rPr kumimoji="0" lang="da-DK"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Li,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7,9,11,12,14</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Be,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8,12</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B,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9,12</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C,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a:t>
            </a:r>
            <a:r>
              <a:rPr kumimoji="0" lang="da-DK"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,16,</a:t>
            </a:r>
            <a:r>
              <a:rPr kumimoji="0" lang="da-DK"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 18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N,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20</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F,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17</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Ne,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20</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Na,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20,21,26,30</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Mg,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23</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Al,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31</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Cl,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31-35</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Ar,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48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Ca,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72</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Ni,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70,72,74-78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Cu,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61</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Ga, </a:t>
            </a:r>
            <a:r>
              <a:rPr kumimoji="0" lang="da-DK"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94-99</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Kr,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74</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Rb,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75</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Sr,</a:t>
            </a:r>
            <a:r>
              <a:rPr kumimoji="0" lang="da-DK"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 </a:t>
            </a:r>
            <a:r>
              <a:rPr kumimoji="0" lang="da-DK" sz="2016" b="0" i="0" u="none" strike="noStrike" kern="0" cap="none" spc="0" normalizeH="0" baseline="30000" noProof="0" dirty="0">
                <a:ln>
                  <a:noFill/>
                </a:ln>
                <a:solidFill>
                  <a:srgbClr val="000000"/>
                </a:solidFill>
                <a:effectLst/>
                <a:uLnTx/>
                <a:uFillTx/>
                <a:latin typeface="Helvetica Neue"/>
                <a:ea typeface="Helvetica Neue"/>
                <a:cs typeface="Helvetica Neue"/>
                <a:sym typeface="Helvetica Neue"/>
              </a:rPr>
              <a:t>111</a:t>
            </a:r>
            <a:r>
              <a:rPr kumimoji="0" lang="da-DK"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Cd,</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129,132,135-137</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Sn, </a:t>
            </a:r>
            <a:r>
              <a:rPr kumimoji="0" lang="da-DK"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142-147</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Xe, </a:t>
            </a:r>
            <a:r>
              <a:rPr kumimoji="0" lang="da-DK"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199m,2</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08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Hg,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186,207,208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Tl,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221</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Fr,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208</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At, </a:t>
            </a:r>
            <a:r>
              <a:rPr kumimoji="0" sz="2016" b="0" i="0" u="none" strike="noStrike" kern="0" cap="none" spc="0" normalizeH="0" baseline="31999" noProof="0" dirty="0">
                <a:ln>
                  <a:noFill/>
                </a:ln>
                <a:solidFill>
                  <a:srgbClr val="000000"/>
                </a:solidFill>
                <a:effectLst/>
                <a:uLnTx/>
                <a:uFillTx/>
                <a:latin typeface="Helvetica Neue"/>
                <a:ea typeface="Helvetica Neue"/>
                <a:cs typeface="Helvetica Neue"/>
                <a:sym typeface="Helvetica Neue"/>
              </a:rPr>
              <a:t>229</a:t>
            </a:r>
            <a:r>
              <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Th</a:t>
            </a:r>
            <a:r>
              <a:rPr kumimoji="0" lang="da-DK"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rPr>
              <a:t>, ...</a:t>
            </a:r>
            <a:endParaRPr kumimoji="0" sz="2016"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872244958"/>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747">
          <a:extLst>
            <a:ext uri="{FF2B5EF4-FFF2-40B4-BE49-F238E27FC236}">
              <a16:creationId xmlns:a16="http://schemas.microsoft.com/office/drawing/2014/main" id="{51BED4F0-773C-E9F8-2270-45A07EFB2D61}"/>
            </a:ext>
          </a:extLst>
        </p:cNvPr>
        <p:cNvGrpSpPr/>
        <p:nvPr/>
      </p:nvGrpSpPr>
      <p:grpSpPr>
        <a:xfrm>
          <a:off x="0" y="0"/>
          <a:ext cx="0" cy="0"/>
          <a:chOff x="0" y="0"/>
          <a:chExt cx="0" cy="0"/>
        </a:xfrm>
      </p:grpSpPr>
      <p:sp>
        <p:nvSpPr>
          <p:cNvPr id="748" name="Google Shape;748;p22">
            <a:extLst>
              <a:ext uri="{FF2B5EF4-FFF2-40B4-BE49-F238E27FC236}">
                <a16:creationId xmlns:a16="http://schemas.microsoft.com/office/drawing/2014/main" id="{9A024B6C-E6B3-4520-9908-2BBDA22D3422}"/>
              </a:ext>
            </a:extLst>
          </p:cNvPr>
          <p:cNvSpPr txBox="1">
            <a:spLocks noGrp="1"/>
          </p:cNvSpPr>
          <p:nvPr>
            <p:ph type="title"/>
          </p:nvPr>
        </p:nvSpPr>
        <p:spPr>
          <a:xfrm>
            <a:off x="2135560" y="-90264"/>
            <a:ext cx="8229600" cy="1143000"/>
          </a:xfrm>
          <a:prstGeom prst="rect">
            <a:avLst/>
          </a:prstGeom>
          <a:noFill/>
          <a:ln>
            <a:noFill/>
          </a:ln>
        </p:spPr>
        <p:txBody>
          <a:bodyPr spcFirstLastPara="1" wrap="square" lIns="91425" tIns="45700" rIns="91425" bIns="45700" anchor="ctr" anchorCtr="0">
            <a:normAutofit/>
          </a:bodyPr>
          <a:lstStyle/>
          <a:p>
            <a:pPr>
              <a:buSzPts val="4400"/>
            </a:pPr>
            <a:r>
              <a:rPr lang="en-US" baseline="30000"/>
              <a:t>16</a:t>
            </a:r>
            <a:r>
              <a:rPr lang="en-US"/>
              <a:t>N decay and </a:t>
            </a:r>
            <a:r>
              <a:rPr lang="en-US" baseline="30000"/>
              <a:t>12</a:t>
            </a:r>
            <a:r>
              <a:rPr lang="en-US"/>
              <a:t>C(</a:t>
            </a:r>
            <a:r>
              <a:rPr lang="en-US">
                <a:latin typeface="Noto Sans Symbols"/>
                <a:ea typeface="Noto Sans Symbols"/>
                <a:cs typeface="Noto Sans Symbols"/>
                <a:sym typeface="Noto Sans Symbols"/>
              </a:rPr>
              <a:t>α,γ</a:t>
            </a:r>
            <a:r>
              <a:rPr lang="en-US"/>
              <a:t>)</a:t>
            </a:r>
            <a:r>
              <a:rPr lang="en-US" baseline="30000"/>
              <a:t>16</a:t>
            </a:r>
            <a:r>
              <a:rPr lang="en-US"/>
              <a:t>O</a:t>
            </a:r>
            <a:endParaRPr baseline="30000"/>
          </a:p>
        </p:txBody>
      </p:sp>
      <p:pic>
        <p:nvPicPr>
          <p:cNvPr id="749" name="Google Shape;749;p22" descr="level-scheme.png">
            <a:extLst>
              <a:ext uri="{FF2B5EF4-FFF2-40B4-BE49-F238E27FC236}">
                <a16:creationId xmlns:a16="http://schemas.microsoft.com/office/drawing/2014/main" id="{8FB188A1-E9EC-F047-8862-BD6BE3D299F8}"/>
              </a:ext>
            </a:extLst>
          </p:cNvPr>
          <p:cNvPicPr preferRelativeResize="0"/>
          <p:nvPr/>
        </p:nvPicPr>
        <p:blipFill rotWithShape="1">
          <a:blip r:embed="rId3">
            <a:alphaModFix/>
          </a:blip>
          <a:srcRect/>
          <a:stretch/>
        </p:blipFill>
        <p:spPr>
          <a:xfrm>
            <a:off x="1775522" y="1412776"/>
            <a:ext cx="3849779" cy="4365104"/>
          </a:xfrm>
          <a:prstGeom prst="rect">
            <a:avLst/>
          </a:prstGeom>
          <a:noFill/>
          <a:ln>
            <a:noFill/>
          </a:ln>
        </p:spPr>
      </p:pic>
      <p:pic>
        <p:nvPicPr>
          <p:cNvPr id="750" name="Google Shape;750;p22">
            <a:extLst>
              <a:ext uri="{FF2B5EF4-FFF2-40B4-BE49-F238E27FC236}">
                <a16:creationId xmlns:a16="http://schemas.microsoft.com/office/drawing/2014/main" id="{C96A7F74-C08B-78B1-471F-1D448445ABE1}"/>
              </a:ext>
            </a:extLst>
          </p:cNvPr>
          <p:cNvPicPr preferRelativeResize="0"/>
          <p:nvPr/>
        </p:nvPicPr>
        <p:blipFill rotWithShape="1">
          <a:blip r:embed="rId4">
            <a:alphaModFix/>
          </a:blip>
          <a:srcRect/>
          <a:stretch/>
        </p:blipFill>
        <p:spPr>
          <a:xfrm>
            <a:off x="5706228" y="980728"/>
            <a:ext cx="4926276" cy="3168352"/>
          </a:xfrm>
          <a:prstGeom prst="rect">
            <a:avLst/>
          </a:prstGeom>
          <a:noFill/>
          <a:ln>
            <a:noFill/>
          </a:ln>
        </p:spPr>
      </p:pic>
      <p:pic>
        <p:nvPicPr>
          <p:cNvPr id="751" name="Google Shape;751;p22" descr="Screenshot from 2017-06-17 12:08:54.png">
            <a:extLst>
              <a:ext uri="{FF2B5EF4-FFF2-40B4-BE49-F238E27FC236}">
                <a16:creationId xmlns:a16="http://schemas.microsoft.com/office/drawing/2014/main" id="{0A9A93FF-E08F-D9D7-480F-BB99559A5CD0}"/>
              </a:ext>
            </a:extLst>
          </p:cNvPr>
          <p:cNvPicPr preferRelativeResize="0"/>
          <p:nvPr/>
        </p:nvPicPr>
        <p:blipFill rotWithShape="1">
          <a:blip r:embed="rId5">
            <a:alphaModFix/>
          </a:blip>
          <a:srcRect/>
          <a:stretch/>
        </p:blipFill>
        <p:spPr>
          <a:xfrm>
            <a:off x="6150647" y="4149080"/>
            <a:ext cx="3689771" cy="1227572"/>
          </a:xfrm>
          <a:prstGeom prst="rect">
            <a:avLst/>
          </a:prstGeom>
          <a:noFill/>
          <a:ln>
            <a:noFill/>
          </a:ln>
        </p:spPr>
      </p:pic>
      <p:pic>
        <p:nvPicPr>
          <p:cNvPr id="752" name="Google Shape;752;p22" descr="Screenshot from 2017-06-17 12:05:53.png">
            <a:extLst>
              <a:ext uri="{FF2B5EF4-FFF2-40B4-BE49-F238E27FC236}">
                <a16:creationId xmlns:a16="http://schemas.microsoft.com/office/drawing/2014/main" id="{F34F1FC0-D320-2813-18B5-2E77AC3287C5}"/>
              </a:ext>
            </a:extLst>
          </p:cNvPr>
          <p:cNvPicPr preferRelativeResize="0"/>
          <p:nvPr/>
        </p:nvPicPr>
        <p:blipFill rotWithShape="1">
          <a:blip r:embed="rId6">
            <a:alphaModFix/>
          </a:blip>
          <a:srcRect/>
          <a:stretch/>
        </p:blipFill>
        <p:spPr>
          <a:xfrm>
            <a:off x="6832252" y="5301208"/>
            <a:ext cx="3296196" cy="742512"/>
          </a:xfrm>
          <a:prstGeom prst="rect">
            <a:avLst/>
          </a:prstGeom>
          <a:noFill/>
          <a:ln>
            <a:noFill/>
          </a:ln>
        </p:spPr>
      </p:pic>
      <p:sp>
        <p:nvSpPr>
          <p:cNvPr id="753" name="Google Shape;753;p22">
            <a:extLst>
              <a:ext uri="{FF2B5EF4-FFF2-40B4-BE49-F238E27FC236}">
                <a16:creationId xmlns:a16="http://schemas.microsoft.com/office/drawing/2014/main" id="{54A7FC5C-F77F-ECDD-F9B4-C7E75A6B242A}"/>
              </a:ext>
            </a:extLst>
          </p:cNvPr>
          <p:cNvSpPr/>
          <p:nvPr/>
        </p:nvSpPr>
        <p:spPr>
          <a:xfrm>
            <a:off x="5916488" y="6074300"/>
            <a:ext cx="4572000"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dirty="0">
                <a:ln>
                  <a:noFill/>
                </a:ln>
                <a:solidFill>
                  <a:srgbClr val="4285F4"/>
                </a:solidFill>
                <a:effectLst/>
                <a:uLnTx/>
                <a:uFillTx/>
                <a:latin typeface="Roboto"/>
                <a:ea typeface="Roboto"/>
                <a:cs typeface="Roboto"/>
                <a:sym typeface="Roboto"/>
              </a:rPr>
              <a:t>KVI :	</a:t>
            </a:r>
            <a:r>
              <a:rPr kumimoji="0" lang="en-US" sz="1800" b="0" i="0" u="none" strike="noStrike" kern="0" cap="none" spc="0" normalizeH="0" baseline="0" noProof="0" dirty="0" err="1">
                <a:ln>
                  <a:noFill/>
                </a:ln>
                <a:solidFill>
                  <a:srgbClr val="4285F4"/>
                </a:solidFill>
                <a:effectLst/>
                <a:uLnTx/>
                <a:uFillTx/>
                <a:latin typeface="Roboto"/>
                <a:ea typeface="Roboto"/>
                <a:cs typeface="Roboto"/>
                <a:sym typeface="Roboto"/>
              </a:rPr>
              <a:t>Refsgaard</a:t>
            </a:r>
            <a:r>
              <a:rPr kumimoji="0" lang="en-US" sz="1800" b="0" i="0" u="none" strike="noStrike" kern="0" cap="none" spc="0" normalizeH="0" baseline="0" noProof="0" dirty="0">
                <a:ln>
                  <a:noFill/>
                </a:ln>
                <a:solidFill>
                  <a:srgbClr val="4285F4"/>
                </a:solidFill>
                <a:effectLst/>
                <a:uLnTx/>
                <a:uFillTx/>
                <a:latin typeface="Roboto"/>
                <a:ea typeface="Roboto"/>
                <a:cs typeface="Roboto"/>
                <a:sym typeface="Roboto"/>
              </a:rPr>
              <a:t> et al. PLB 752, 296</a:t>
            </a:r>
            <a:endParaRPr kumimoji="0" sz="1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54" name="Google Shape;754;p22">
            <a:extLst>
              <a:ext uri="{FF2B5EF4-FFF2-40B4-BE49-F238E27FC236}">
                <a16:creationId xmlns:a16="http://schemas.microsoft.com/office/drawing/2014/main" id="{1B32BEFD-61B7-C50F-5CE0-79C6F622AC57}"/>
              </a:ext>
            </a:extLst>
          </p:cNvPr>
          <p:cNvSpPr/>
          <p:nvPr/>
        </p:nvSpPr>
        <p:spPr>
          <a:xfrm>
            <a:off x="5916488" y="6444044"/>
            <a:ext cx="4572000"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0F9D58"/>
                </a:solidFill>
                <a:effectLst/>
                <a:uLnTx/>
                <a:uFillTx/>
                <a:latin typeface="Roboto"/>
                <a:ea typeface="Roboto"/>
                <a:cs typeface="Roboto"/>
                <a:sym typeface="Roboto"/>
              </a:rPr>
              <a:t>CERN:	Kirsebom et al., PRL 121, 142701</a:t>
            </a: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756" name="Google Shape;756;p22">
            <a:extLst>
              <a:ext uri="{FF2B5EF4-FFF2-40B4-BE49-F238E27FC236}">
                <a16:creationId xmlns:a16="http://schemas.microsoft.com/office/drawing/2014/main" id="{0CA01682-B79F-1469-2649-5D572EE7D0D5}"/>
              </a:ext>
            </a:extLst>
          </p:cNvPr>
          <p:cNvPicPr preferRelativeResize="0"/>
          <p:nvPr/>
        </p:nvPicPr>
        <p:blipFill rotWithShape="1">
          <a:blip r:embed="rId7">
            <a:alphaModFix/>
          </a:blip>
          <a:srcRect/>
          <a:stretch/>
        </p:blipFill>
        <p:spPr>
          <a:xfrm>
            <a:off x="1559496" y="69537"/>
            <a:ext cx="762520" cy="762520"/>
          </a:xfrm>
          <a:prstGeom prst="rect">
            <a:avLst/>
          </a:prstGeom>
          <a:noFill/>
          <a:ln>
            <a:noFill/>
          </a:ln>
        </p:spPr>
      </p:pic>
      <p:pic>
        <p:nvPicPr>
          <p:cNvPr id="757" name="Google Shape;757;p22">
            <a:extLst>
              <a:ext uri="{FF2B5EF4-FFF2-40B4-BE49-F238E27FC236}">
                <a16:creationId xmlns:a16="http://schemas.microsoft.com/office/drawing/2014/main" id="{8B71C9B4-4EAB-BB6A-3B93-F72BB4278703}"/>
              </a:ext>
            </a:extLst>
          </p:cNvPr>
          <p:cNvPicPr preferRelativeResize="0"/>
          <p:nvPr/>
        </p:nvPicPr>
        <p:blipFill rotWithShape="1">
          <a:blip r:embed="rId8">
            <a:alphaModFix/>
          </a:blip>
          <a:srcRect l="13075" t="35878" r="8921" b="35794"/>
          <a:stretch/>
        </p:blipFill>
        <p:spPr>
          <a:xfrm>
            <a:off x="1550577" y="908722"/>
            <a:ext cx="1665105" cy="427393"/>
          </a:xfrm>
          <a:prstGeom prst="rect">
            <a:avLst/>
          </a:prstGeom>
          <a:noFill/>
          <a:ln>
            <a:noFill/>
          </a:ln>
        </p:spPr>
      </p:pic>
      <p:pic>
        <p:nvPicPr>
          <p:cNvPr id="12" name="Google Shape;275;p32" descr="DSC01224.JPG">
            <a:extLst>
              <a:ext uri="{FF2B5EF4-FFF2-40B4-BE49-F238E27FC236}">
                <a16:creationId xmlns:a16="http://schemas.microsoft.com/office/drawing/2014/main" id="{B3A30C87-CFB8-3C09-955E-A83C80E0528F}"/>
              </a:ext>
            </a:extLst>
          </p:cNvPr>
          <p:cNvPicPr preferRelativeResize="0"/>
          <p:nvPr/>
        </p:nvPicPr>
        <p:blipFill>
          <a:blip r:embed="rId9">
            <a:alphaModFix/>
          </a:blip>
          <a:stretch>
            <a:fillRect/>
          </a:stretch>
        </p:blipFill>
        <p:spPr>
          <a:xfrm>
            <a:off x="5674697" y="1169716"/>
            <a:ext cx="6430669" cy="4655463"/>
          </a:xfrm>
          <a:prstGeom prst="rect">
            <a:avLst/>
          </a:prstGeom>
          <a:noFill/>
          <a:ln>
            <a:noFill/>
          </a:ln>
        </p:spPr>
      </p:pic>
    </p:spTree>
    <p:extLst>
      <p:ext uri="{BB962C8B-B14F-4D97-AF65-F5344CB8AC3E}">
        <p14:creationId xmlns:p14="http://schemas.microsoft.com/office/powerpoint/2010/main" val="288294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Billede 34">
            <a:extLst>
              <a:ext uri="{FF2B5EF4-FFF2-40B4-BE49-F238E27FC236}">
                <a16:creationId xmlns:a16="http://schemas.microsoft.com/office/drawing/2014/main" id="{910A673A-2B43-3356-3213-392D1F83B2A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35602" y="359180"/>
            <a:ext cx="9826536" cy="6414706"/>
          </a:xfrm>
          <a:prstGeom prst="rect">
            <a:avLst/>
          </a:prstGeom>
        </p:spPr>
      </p:pic>
      <p:sp>
        <p:nvSpPr>
          <p:cNvPr id="4" name="Pladsholder til dato 3"/>
          <p:cNvSpPr>
            <a:spLocks noGrp="1"/>
          </p:cNvSpPr>
          <p:nvPr>
            <p:ph type="dt" sz="half" idx="10"/>
          </p:nvPr>
        </p:nvSpPr>
        <p:spPr/>
        <p:txBody>
          <a:bodyPr/>
          <a:lstStyle/>
          <a:p>
            <a:pPr fontAlgn="base">
              <a:lnSpc>
                <a:spcPts val="4799"/>
              </a:lnSpc>
              <a:spcBef>
                <a:spcPct val="0"/>
              </a:spcBef>
              <a:spcAft>
                <a:spcPct val="0"/>
              </a:spcAft>
            </a:pPr>
            <a:fld id="{5E1A0296-CF78-4F3A-8282-08497D3A8DC4}" type="datetime1">
              <a:rPr lang="da-DK">
                <a:latin typeface="AU Passata" pitchFamily="34" charset="0"/>
              </a:rPr>
              <a:pPr fontAlgn="base">
                <a:lnSpc>
                  <a:spcPts val="4799"/>
                </a:lnSpc>
                <a:spcBef>
                  <a:spcPct val="0"/>
                </a:spcBef>
                <a:spcAft>
                  <a:spcPct val="0"/>
                </a:spcAft>
              </a:pPr>
              <a:t>25.06.2026</a:t>
            </a:fld>
            <a:r>
              <a:rPr lang="da-DK">
                <a:latin typeface="AU Passata" pitchFamily="34" charset="0"/>
              </a:rPr>
              <a:t>01-10-2019</a:t>
            </a:r>
          </a:p>
        </p:txBody>
      </p:sp>
      <p:sp>
        <p:nvSpPr>
          <p:cNvPr id="5" name="Titel 1">
            <a:extLst>
              <a:ext uri="{FF2B5EF4-FFF2-40B4-BE49-F238E27FC236}">
                <a16:creationId xmlns:a16="http://schemas.microsoft.com/office/drawing/2014/main" id="{C8CF18AD-E553-A0C5-0D88-8671C04E7A71}"/>
              </a:ext>
            </a:extLst>
          </p:cNvPr>
          <p:cNvSpPr txBox="1">
            <a:spLocks/>
          </p:cNvSpPr>
          <p:nvPr/>
        </p:nvSpPr>
        <p:spPr>
          <a:xfrm>
            <a:off x="227012" y="243309"/>
            <a:ext cx="4809715" cy="1123036"/>
          </a:xfrm>
          <a:prstGeom prst="rect">
            <a:avLst/>
          </a:prstGeom>
        </p:spPr>
        <p:txBody>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da-DK" kern="0" cap="none">
                <a:solidFill>
                  <a:srgbClr val="002445"/>
                </a:solidFill>
                <a:latin typeface="AU Passata" panose="020B0503030502030804" pitchFamily="34" charset="77"/>
              </a:rPr>
              <a:t>A national </a:t>
            </a:r>
            <a:r>
              <a:rPr lang="da-DK" kern="0" cap="none" err="1">
                <a:solidFill>
                  <a:srgbClr val="002445"/>
                </a:solidFill>
                <a:latin typeface="AU Passata" panose="020B0503030502030804" pitchFamily="34" charset="77"/>
              </a:rPr>
              <a:t>university</a:t>
            </a:r>
            <a:endParaRPr lang="da-DK" kern="0" cap="none">
              <a:solidFill>
                <a:srgbClr val="002445"/>
              </a:solidFill>
              <a:latin typeface="AU Passata" panose="020B0503030502030804" pitchFamily="34" charset="77"/>
            </a:endParaRPr>
          </a:p>
        </p:txBody>
      </p:sp>
      <p:sp>
        <p:nvSpPr>
          <p:cNvPr id="6" name="Ellipse 5">
            <a:extLst>
              <a:ext uri="{FF2B5EF4-FFF2-40B4-BE49-F238E27FC236}">
                <a16:creationId xmlns:a16="http://schemas.microsoft.com/office/drawing/2014/main" id="{F5EEBB67-8CAA-3C74-58B3-20FD1AC59720}"/>
              </a:ext>
            </a:extLst>
          </p:cNvPr>
          <p:cNvSpPr/>
          <p:nvPr/>
        </p:nvSpPr>
        <p:spPr bwMode="auto">
          <a:xfrm>
            <a:off x="4701940" y="3057312"/>
            <a:ext cx="216000" cy="2160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7" name="Ellipse 6">
            <a:extLst>
              <a:ext uri="{FF2B5EF4-FFF2-40B4-BE49-F238E27FC236}">
                <a16:creationId xmlns:a16="http://schemas.microsoft.com/office/drawing/2014/main" id="{1B192FEE-382D-29DF-9492-DC5FA14E0139}"/>
              </a:ext>
            </a:extLst>
          </p:cNvPr>
          <p:cNvSpPr/>
          <p:nvPr/>
        </p:nvSpPr>
        <p:spPr bwMode="auto">
          <a:xfrm>
            <a:off x="4220356" y="3566533"/>
            <a:ext cx="216000" cy="2160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8" name="Ellipse 7">
            <a:extLst>
              <a:ext uri="{FF2B5EF4-FFF2-40B4-BE49-F238E27FC236}">
                <a16:creationId xmlns:a16="http://schemas.microsoft.com/office/drawing/2014/main" id="{239B00DA-D4A9-103F-1F50-14350C50325F}"/>
              </a:ext>
            </a:extLst>
          </p:cNvPr>
          <p:cNvSpPr/>
          <p:nvPr/>
        </p:nvSpPr>
        <p:spPr bwMode="auto">
          <a:xfrm>
            <a:off x="5281060" y="3507301"/>
            <a:ext cx="216000" cy="2160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9" name="Ellipse 8">
            <a:extLst>
              <a:ext uri="{FF2B5EF4-FFF2-40B4-BE49-F238E27FC236}">
                <a16:creationId xmlns:a16="http://schemas.microsoft.com/office/drawing/2014/main" id="{9AABC411-2D2E-3A27-C5E8-650EB9E5CCB5}"/>
              </a:ext>
            </a:extLst>
          </p:cNvPr>
          <p:cNvSpPr/>
          <p:nvPr/>
        </p:nvSpPr>
        <p:spPr bwMode="auto">
          <a:xfrm>
            <a:off x="7682884" y="4172880"/>
            <a:ext cx="216000" cy="2160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0" name="Ellipse 9">
            <a:extLst>
              <a:ext uri="{FF2B5EF4-FFF2-40B4-BE49-F238E27FC236}">
                <a16:creationId xmlns:a16="http://schemas.microsoft.com/office/drawing/2014/main" id="{F287B282-BA8D-7756-0892-19AEE12652F1}"/>
              </a:ext>
            </a:extLst>
          </p:cNvPr>
          <p:cNvSpPr/>
          <p:nvPr/>
        </p:nvSpPr>
        <p:spPr bwMode="auto">
          <a:xfrm>
            <a:off x="4317556" y="4709328"/>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1" name="Ellipse 10">
            <a:extLst>
              <a:ext uri="{FF2B5EF4-FFF2-40B4-BE49-F238E27FC236}">
                <a16:creationId xmlns:a16="http://schemas.microsoft.com/office/drawing/2014/main" id="{F771C7A2-6D76-0DE8-148A-B9D3BCCB0D3D}"/>
              </a:ext>
            </a:extLst>
          </p:cNvPr>
          <p:cNvSpPr/>
          <p:nvPr/>
        </p:nvSpPr>
        <p:spPr bwMode="auto">
          <a:xfrm>
            <a:off x="5567236" y="3032928"/>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2" name="Ellipse 11">
            <a:extLst>
              <a:ext uri="{FF2B5EF4-FFF2-40B4-BE49-F238E27FC236}">
                <a16:creationId xmlns:a16="http://schemas.microsoft.com/office/drawing/2014/main" id="{CA149F21-C3E6-F8B7-CCAD-0DFCF20172F9}"/>
              </a:ext>
            </a:extLst>
          </p:cNvPr>
          <p:cNvSpPr/>
          <p:nvPr/>
        </p:nvSpPr>
        <p:spPr bwMode="auto">
          <a:xfrm>
            <a:off x="8072692" y="1063920"/>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3" name="Ellipse 12">
            <a:extLst>
              <a:ext uri="{FF2B5EF4-FFF2-40B4-BE49-F238E27FC236}">
                <a16:creationId xmlns:a16="http://schemas.microsoft.com/office/drawing/2014/main" id="{8B2EAD7C-E394-A221-7812-365807D96863}"/>
              </a:ext>
            </a:extLst>
          </p:cNvPr>
          <p:cNvSpPr/>
          <p:nvPr/>
        </p:nvSpPr>
        <p:spPr bwMode="auto">
          <a:xfrm>
            <a:off x="7396036" y="4300896"/>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4" name="Ellipse 13">
            <a:extLst>
              <a:ext uri="{FF2B5EF4-FFF2-40B4-BE49-F238E27FC236}">
                <a16:creationId xmlns:a16="http://schemas.microsoft.com/office/drawing/2014/main" id="{9B11B06E-521A-EDEC-3422-D8A2C2B12174}"/>
              </a:ext>
            </a:extLst>
          </p:cNvPr>
          <p:cNvSpPr/>
          <p:nvPr/>
        </p:nvSpPr>
        <p:spPr bwMode="auto">
          <a:xfrm>
            <a:off x="6682804" y="4989744"/>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5" name="Ellipse 14">
            <a:extLst>
              <a:ext uri="{FF2B5EF4-FFF2-40B4-BE49-F238E27FC236}">
                <a16:creationId xmlns:a16="http://schemas.microsoft.com/office/drawing/2014/main" id="{867D6586-5852-F0AB-7FEB-233EBD9CE558}"/>
              </a:ext>
            </a:extLst>
          </p:cNvPr>
          <p:cNvSpPr/>
          <p:nvPr/>
        </p:nvSpPr>
        <p:spPr bwMode="auto">
          <a:xfrm>
            <a:off x="9517444" y="3154848"/>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6" name="Ellipse 15">
            <a:extLst>
              <a:ext uri="{FF2B5EF4-FFF2-40B4-BE49-F238E27FC236}">
                <a16:creationId xmlns:a16="http://schemas.microsoft.com/office/drawing/2014/main" id="{8A54C376-C469-0762-791D-6AB03A19D27E}"/>
              </a:ext>
            </a:extLst>
          </p:cNvPr>
          <p:cNvSpPr/>
          <p:nvPr/>
        </p:nvSpPr>
        <p:spPr bwMode="auto">
          <a:xfrm>
            <a:off x="10364788" y="1966128"/>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7" name="Ellipse 16">
            <a:extLst>
              <a:ext uri="{FF2B5EF4-FFF2-40B4-BE49-F238E27FC236}">
                <a16:creationId xmlns:a16="http://schemas.microsoft.com/office/drawing/2014/main" id="{FA00A8E9-25E6-AD5F-5D90-8590AAC58D62}"/>
              </a:ext>
            </a:extLst>
          </p:cNvPr>
          <p:cNvSpPr/>
          <p:nvPr/>
        </p:nvSpPr>
        <p:spPr bwMode="auto">
          <a:xfrm>
            <a:off x="10224580" y="1240704"/>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8" name="Tekstfelt 17">
            <a:extLst>
              <a:ext uri="{FF2B5EF4-FFF2-40B4-BE49-F238E27FC236}">
                <a16:creationId xmlns:a16="http://schemas.microsoft.com/office/drawing/2014/main" id="{86355A8E-E97D-11AD-11CD-248B99E2D286}"/>
              </a:ext>
            </a:extLst>
          </p:cNvPr>
          <p:cNvSpPr txBox="1"/>
          <p:nvPr/>
        </p:nvSpPr>
        <p:spPr>
          <a:xfrm>
            <a:off x="3770332" y="3023274"/>
            <a:ext cx="931608"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VIBORG</a:t>
            </a:r>
            <a:endParaRPr lang="da-DK" sz="1600" b="1">
              <a:solidFill>
                <a:srgbClr val="002445"/>
              </a:solidFill>
              <a:latin typeface="AU Passata"/>
            </a:endParaRPr>
          </a:p>
        </p:txBody>
      </p:sp>
      <p:sp>
        <p:nvSpPr>
          <p:cNvPr id="19" name="Tekstfelt 18">
            <a:extLst>
              <a:ext uri="{FF2B5EF4-FFF2-40B4-BE49-F238E27FC236}">
                <a16:creationId xmlns:a16="http://schemas.microsoft.com/office/drawing/2014/main" id="{A6BE6E93-760D-5344-63C9-9657197A23B9}"/>
              </a:ext>
            </a:extLst>
          </p:cNvPr>
          <p:cNvSpPr txBox="1"/>
          <p:nvPr/>
        </p:nvSpPr>
        <p:spPr>
          <a:xfrm>
            <a:off x="3165590" y="3542959"/>
            <a:ext cx="1054766"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HERNING</a:t>
            </a:r>
            <a:endParaRPr lang="da-DK" sz="1600" b="1">
              <a:solidFill>
                <a:srgbClr val="002445"/>
              </a:solidFill>
              <a:latin typeface="AU Passata"/>
            </a:endParaRPr>
          </a:p>
        </p:txBody>
      </p:sp>
      <p:sp>
        <p:nvSpPr>
          <p:cNvPr id="20" name="Tekstfelt 19">
            <a:extLst>
              <a:ext uri="{FF2B5EF4-FFF2-40B4-BE49-F238E27FC236}">
                <a16:creationId xmlns:a16="http://schemas.microsoft.com/office/drawing/2014/main" id="{4EA1595F-CE83-7108-C4E1-18E281A62BF3}"/>
              </a:ext>
            </a:extLst>
          </p:cNvPr>
          <p:cNvSpPr txBox="1"/>
          <p:nvPr/>
        </p:nvSpPr>
        <p:spPr>
          <a:xfrm>
            <a:off x="5546918" y="3503409"/>
            <a:ext cx="1853184"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AARHUS</a:t>
            </a:r>
            <a:endParaRPr lang="da-DK" sz="1600" b="1">
              <a:solidFill>
                <a:srgbClr val="002445"/>
              </a:solidFill>
              <a:latin typeface="AU Passata"/>
            </a:endParaRPr>
          </a:p>
        </p:txBody>
      </p:sp>
      <p:sp>
        <p:nvSpPr>
          <p:cNvPr id="21" name="Tekstfelt 20">
            <a:extLst>
              <a:ext uri="{FF2B5EF4-FFF2-40B4-BE49-F238E27FC236}">
                <a16:creationId xmlns:a16="http://schemas.microsoft.com/office/drawing/2014/main" id="{032D2657-D38F-6DC9-9058-6D07461602C1}"/>
              </a:ext>
            </a:extLst>
          </p:cNvPr>
          <p:cNvSpPr txBox="1"/>
          <p:nvPr/>
        </p:nvSpPr>
        <p:spPr>
          <a:xfrm>
            <a:off x="7970243" y="4173690"/>
            <a:ext cx="1853184"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EMDRUP</a:t>
            </a:r>
            <a:endParaRPr lang="da-DK" sz="1600" b="1">
              <a:solidFill>
                <a:srgbClr val="002445"/>
              </a:solidFill>
              <a:latin typeface="AU Passata"/>
            </a:endParaRPr>
          </a:p>
        </p:txBody>
      </p:sp>
      <p:sp>
        <p:nvSpPr>
          <p:cNvPr id="22" name="Tekstfelt 21">
            <a:extLst>
              <a:ext uri="{FF2B5EF4-FFF2-40B4-BE49-F238E27FC236}">
                <a16:creationId xmlns:a16="http://schemas.microsoft.com/office/drawing/2014/main" id="{702694F8-9319-40BF-377E-C31A5D62781F}"/>
              </a:ext>
            </a:extLst>
          </p:cNvPr>
          <p:cNvSpPr txBox="1"/>
          <p:nvPr/>
        </p:nvSpPr>
        <p:spPr>
          <a:xfrm>
            <a:off x="4497652" y="4699607"/>
            <a:ext cx="1853184"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ASKOV</a:t>
            </a:r>
            <a:endParaRPr lang="da-DK" sz="1600" b="1">
              <a:solidFill>
                <a:srgbClr val="002445"/>
              </a:solidFill>
              <a:latin typeface="AU Passata"/>
            </a:endParaRPr>
          </a:p>
        </p:txBody>
      </p:sp>
      <p:sp>
        <p:nvSpPr>
          <p:cNvPr id="23" name="Tekstfelt 22">
            <a:extLst>
              <a:ext uri="{FF2B5EF4-FFF2-40B4-BE49-F238E27FC236}">
                <a16:creationId xmlns:a16="http://schemas.microsoft.com/office/drawing/2014/main" id="{0DBD4ADD-0BC4-C991-2DCF-0A34821E7DF6}"/>
              </a:ext>
            </a:extLst>
          </p:cNvPr>
          <p:cNvSpPr txBox="1"/>
          <p:nvPr/>
        </p:nvSpPr>
        <p:spPr>
          <a:xfrm>
            <a:off x="5756212" y="3023274"/>
            <a:ext cx="1853184"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AUNING</a:t>
            </a:r>
            <a:endParaRPr lang="da-DK" sz="1600" b="1">
              <a:solidFill>
                <a:srgbClr val="002445"/>
              </a:solidFill>
              <a:latin typeface="AU Passata"/>
            </a:endParaRPr>
          </a:p>
        </p:txBody>
      </p:sp>
      <p:sp>
        <p:nvSpPr>
          <p:cNvPr id="24" name="Tekstfelt 23">
            <a:extLst>
              <a:ext uri="{FF2B5EF4-FFF2-40B4-BE49-F238E27FC236}">
                <a16:creationId xmlns:a16="http://schemas.microsoft.com/office/drawing/2014/main" id="{1CB9CF20-0318-5FD5-E9E8-3EDF4CDD1C7E}"/>
              </a:ext>
            </a:extLst>
          </p:cNvPr>
          <p:cNvSpPr txBox="1"/>
          <p:nvPr/>
        </p:nvSpPr>
        <p:spPr>
          <a:xfrm>
            <a:off x="6864292" y="4976726"/>
            <a:ext cx="1853184"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FLAKKEBJERG</a:t>
            </a:r>
            <a:endParaRPr lang="da-DK" sz="1600" b="1">
              <a:solidFill>
                <a:srgbClr val="002445"/>
              </a:solidFill>
              <a:latin typeface="AU Passata"/>
            </a:endParaRPr>
          </a:p>
        </p:txBody>
      </p:sp>
      <p:sp>
        <p:nvSpPr>
          <p:cNvPr id="25" name="Tekstfelt 24">
            <a:extLst>
              <a:ext uri="{FF2B5EF4-FFF2-40B4-BE49-F238E27FC236}">
                <a16:creationId xmlns:a16="http://schemas.microsoft.com/office/drawing/2014/main" id="{A965C10A-A3C6-7879-1A55-C953322D9B0C}"/>
              </a:ext>
            </a:extLst>
          </p:cNvPr>
          <p:cNvSpPr txBox="1"/>
          <p:nvPr/>
        </p:nvSpPr>
        <p:spPr>
          <a:xfrm>
            <a:off x="7021555" y="4291070"/>
            <a:ext cx="415618"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RISØ</a:t>
            </a:r>
            <a:endParaRPr lang="da-DK" sz="1600" b="1">
              <a:solidFill>
                <a:srgbClr val="002445"/>
              </a:solidFill>
              <a:latin typeface="AU Passata"/>
            </a:endParaRPr>
          </a:p>
        </p:txBody>
      </p:sp>
      <p:sp>
        <p:nvSpPr>
          <p:cNvPr id="26" name="Tekstfelt 25">
            <a:extLst>
              <a:ext uri="{FF2B5EF4-FFF2-40B4-BE49-F238E27FC236}">
                <a16:creationId xmlns:a16="http://schemas.microsoft.com/office/drawing/2014/main" id="{4DCDB075-14A3-4211-9005-7CEE5CE79349}"/>
              </a:ext>
            </a:extLst>
          </p:cNvPr>
          <p:cNvSpPr txBox="1"/>
          <p:nvPr/>
        </p:nvSpPr>
        <p:spPr>
          <a:xfrm>
            <a:off x="9636244" y="1236923"/>
            <a:ext cx="588336"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VILLUM</a:t>
            </a:r>
            <a:endParaRPr lang="da-DK" sz="1600" b="1">
              <a:solidFill>
                <a:srgbClr val="002445"/>
              </a:solidFill>
              <a:latin typeface="AU Passata"/>
            </a:endParaRPr>
          </a:p>
        </p:txBody>
      </p:sp>
      <p:sp>
        <p:nvSpPr>
          <p:cNvPr id="27" name="Tekstfelt 26">
            <a:extLst>
              <a:ext uri="{FF2B5EF4-FFF2-40B4-BE49-F238E27FC236}">
                <a16:creationId xmlns:a16="http://schemas.microsoft.com/office/drawing/2014/main" id="{EFD40D0A-D351-CCA6-113A-AC6A7CE8BBD3}"/>
              </a:ext>
            </a:extLst>
          </p:cNvPr>
          <p:cNvSpPr txBox="1"/>
          <p:nvPr/>
        </p:nvSpPr>
        <p:spPr>
          <a:xfrm>
            <a:off x="9322372" y="1956474"/>
            <a:ext cx="1042416"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ZACKENBERG</a:t>
            </a:r>
            <a:endParaRPr lang="da-DK" sz="1600" b="1">
              <a:solidFill>
                <a:srgbClr val="002445"/>
              </a:solidFill>
              <a:latin typeface="AU Passata"/>
            </a:endParaRPr>
          </a:p>
        </p:txBody>
      </p:sp>
      <p:sp>
        <p:nvSpPr>
          <p:cNvPr id="28" name="Tekstfelt 27">
            <a:extLst>
              <a:ext uri="{FF2B5EF4-FFF2-40B4-BE49-F238E27FC236}">
                <a16:creationId xmlns:a16="http://schemas.microsoft.com/office/drawing/2014/main" id="{42A9D8DE-0B3A-6243-E8C5-C5518B915825}"/>
              </a:ext>
            </a:extLst>
          </p:cNvPr>
          <p:cNvSpPr txBox="1"/>
          <p:nvPr/>
        </p:nvSpPr>
        <p:spPr>
          <a:xfrm>
            <a:off x="9694228" y="3145194"/>
            <a:ext cx="1853184"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NUUK</a:t>
            </a:r>
            <a:endParaRPr lang="da-DK" sz="1600" b="1">
              <a:solidFill>
                <a:srgbClr val="002445"/>
              </a:solidFill>
              <a:latin typeface="AU Passata"/>
            </a:endParaRPr>
          </a:p>
        </p:txBody>
      </p:sp>
      <p:sp>
        <p:nvSpPr>
          <p:cNvPr id="29" name="Tekstfelt 28">
            <a:extLst>
              <a:ext uri="{FF2B5EF4-FFF2-40B4-BE49-F238E27FC236}">
                <a16:creationId xmlns:a16="http://schemas.microsoft.com/office/drawing/2014/main" id="{0800D30B-9F43-59EB-6187-12758FF27A6F}"/>
              </a:ext>
            </a:extLst>
          </p:cNvPr>
          <p:cNvSpPr txBox="1"/>
          <p:nvPr/>
        </p:nvSpPr>
        <p:spPr>
          <a:xfrm>
            <a:off x="7682884" y="1401546"/>
            <a:ext cx="1853184"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TENERIFE</a:t>
            </a:r>
            <a:endParaRPr lang="da-DK" sz="1600" b="1">
              <a:solidFill>
                <a:srgbClr val="002445"/>
              </a:solidFill>
              <a:latin typeface="AU Passata"/>
            </a:endParaRPr>
          </a:p>
        </p:txBody>
      </p:sp>
      <p:sp>
        <p:nvSpPr>
          <p:cNvPr id="30" name="Tekstfelt 29">
            <a:extLst>
              <a:ext uri="{FF2B5EF4-FFF2-40B4-BE49-F238E27FC236}">
                <a16:creationId xmlns:a16="http://schemas.microsoft.com/office/drawing/2014/main" id="{46E33CFF-0ED0-28CD-144B-EA6C7323CD88}"/>
              </a:ext>
            </a:extLst>
          </p:cNvPr>
          <p:cNvSpPr txBox="1"/>
          <p:nvPr/>
        </p:nvSpPr>
        <p:spPr>
          <a:xfrm>
            <a:off x="9438196" y="2180011"/>
            <a:ext cx="1853184" cy="263149"/>
          </a:xfrm>
          <a:prstGeom prst="rect">
            <a:avLst/>
          </a:prstGeom>
          <a:noFill/>
        </p:spPr>
        <p:txBody>
          <a:bodyPr wrap="square" lIns="0" tIns="0" rIns="0" bIns="0" rtlCol="0">
            <a:spAutoFit/>
          </a:bodyPr>
          <a:lstStyle/>
          <a:p>
            <a:pPr fontAlgn="base">
              <a:lnSpc>
                <a:spcPct val="95000"/>
              </a:lnSpc>
              <a:spcBef>
                <a:spcPct val="0"/>
              </a:spcBef>
              <a:spcAft>
                <a:spcPct val="0"/>
              </a:spcAft>
            </a:pPr>
            <a:r>
              <a:rPr lang="da-DK" b="1">
                <a:solidFill>
                  <a:srgbClr val="002445"/>
                </a:solidFill>
                <a:latin typeface="AU Passata"/>
              </a:rPr>
              <a:t>GREENLAND</a:t>
            </a:r>
            <a:endParaRPr lang="da-DK" sz="1600" b="1">
              <a:solidFill>
                <a:srgbClr val="002445"/>
              </a:solidFill>
              <a:latin typeface="AU Passata"/>
            </a:endParaRPr>
          </a:p>
        </p:txBody>
      </p:sp>
      <p:sp>
        <p:nvSpPr>
          <p:cNvPr id="31" name="Ellipse 30">
            <a:extLst>
              <a:ext uri="{FF2B5EF4-FFF2-40B4-BE49-F238E27FC236}">
                <a16:creationId xmlns:a16="http://schemas.microsoft.com/office/drawing/2014/main" id="{B051D68E-0683-BA04-2636-734188D10F1D}"/>
              </a:ext>
            </a:extLst>
          </p:cNvPr>
          <p:cNvSpPr/>
          <p:nvPr/>
        </p:nvSpPr>
        <p:spPr bwMode="auto">
          <a:xfrm>
            <a:off x="446932" y="5067833"/>
            <a:ext cx="216000" cy="2160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32" name="Ellipse 31">
            <a:extLst>
              <a:ext uri="{FF2B5EF4-FFF2-40B4-BE49-F238E27FC236}">
                <a16:creationId xmlns:a16="http://schemas.microsoft.com/office/drawing/2014/main" id="{CB5CEEA4-712D-F9D3-954B-F98E0754B627}"/>
              </a:ext>
            </a:extLst>
          </p:cNvPr>
          <p:cNvSpPr/>
          <p:nvPr/>
        </p:nvSpPr>
        <p:spPr bwMode="auto">
          <a:xfrm>
            <a:off x="495532" y="5544480"/>
            <a:ext cx="118800" cy="118800"/>
          </a:xfrm>
          <a:prstGeom prst="ellipse">
            <a:avLst/>
          </a:prstGeom>
          <a:solidFill>
            <a:srgbClr val="002445"/>
          </a:solidFill>
          <a:ln w="1778" cap="flat" cmpd="sng" algn="ctr">
            <a:solidFill>
              <a:srgbClr val="00244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33" name="Tekstfelt 32">
            <a:extLst>
              <a:ext uri="{FF2B5EF4-FFF2-40B4-BE49-F238E27FC236}">
                <a16:creationId xmlns:a16="http://schemas.microsoft.com/office/drawing/2014/main" id="{269FF0C4-B402-4CBC-AC0A-7C73FEC582C8}"/>
              </a:ext>
            </a:extLst>
          </p:cNvPr>
          <p:cNvSpPr txBox="1"/>
          <p:nvPr/>
        </p:nvSpPr>
        <p:spPr>
          <a:xfrm>
            <a:off x="793394" y="5096353"/>
            <a:ext cx="2426236" cy="204671"/>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400" b="1">
                <a:solidFill>
                  <a:srgbClr val="002445"/>
                </a:solidFill>
                <a:latin typeface="AU Passata"/>
              </a:rPr>
              <a:t>RESEARCH AND EDUCATION</a:t>
            </a:r>
            <a:endParaRPr lang="da-DK" sz="1200" b="1">
              <a:solidFill>
                <a:srgbClr val="002445"/>
              </a:solidFill>
              <a:latin typeface="AU Passata"/>
            </a:endParaRPr>
          </a:p>
        </p:txBody>
      </p:sp>
      <p:sp>
        <p:nvSpPr>
          <p:cNvPr id="34" name="Tekstfelt 33">
            <a:extLst>
              <a:ext uri="{FF2B5EF4-FFF2-40B4-BE49-F238E27FC236}">
                <a16:creationId xmlns:a16="http://schemas.microsoft.com/office/drawing/2014/main" id="{1E287B9C-E02C-9A73-B345-8087C2B4A79D}"/>
              </a:ext>
            </a:extLst>
          </p:cNvPr>
          <p:cNvSpPr txBox="1"/>
          <p:nvPr/>
        </p:nvSpPr>
        <p:spPr>
          <a:xfrm>
            <a:off x="793394" y="5544481"/>
            <a:ext cx="2834490" cy="175433"/>
          </a:xfrm>
          <a:prstGeom prst="rect">
            <a:avLst/>
          </a:prstGeom>
          <a:noFill/>
        </p:spPr>
        <p:txBody>
          <a:bodyPr wrap="square" lIns="0" tIns="0" rIns="0" bIns="0" rtlCol="0">
            <a:spAutoFit/>
          </a:bodyPr>
          <a:lstStyle/>
          <a:p>
            <a:pPr fontAlgn="base">
              <a:lnSpc>
                <a:spcPct val="95000"/>
              </a:lnSpc>
              <a:spcBef>
                <a:spcPct val="0"/>
              </a:spcBef>
              <a:spcAft>
                <a:spcPct val="0"/>
              </a:spcAft>
            </a:pPr>
            <a:r>
              <a:rPr lang="da-DK" sz="1200" b="1">
                <a:solidFill>
                  <a:srgbClr val="002445"/>
                </a:solidFill>
                <a:latin typeface="AU Passata"/>
              </a:rPr>
              <a:t>RESEARCH ACTIVITIES AND OTHERS</a:t>
            </a:r>
          </a:p>
        </p:txBody>
      </p:sp>
    </p:spTree>
    <p:extLst>
      <p:ext uri="{BB962C8B-B14F-4D97-AF65-F5344CB8AC3E}">
        <p14:creationId xmlns:p14="http://schemas.microsoft.com/office/powerpoint/2010/main" val="21859381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B88FB3D-D80E-C2E8-855F-A4910080C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BA871-F91A-D8B6-7217-D698B52C7517}"/>
              </a:ext>
            </a:extLst>
          </p:cNvPr>
          <p:cNvSpPr>
            <a:spLocks noGrp="1"/>
          </p:cNvSpPr>
          <p:nvPr>
            <p:ph type="title"/>
          </p:nvPr>
        </p:nvSpPr>
        <p:spPr>
          <a:xfrm>
            <a:off x="839569" y="256622"/>
            <a:ext cx="10512862" cy="1026086"/>
          </a:xfrm>
        </p:spPr>
        <p:txBody>
          <a:bodyPr/>
          <a:lstStyle/>
          <a:p>
            <a:r>
              <a:rPr lang="en-GB" dirty="0"/>
              <a:t>Ex: </a:t>
            </a:r>
            <a:r>
              <a:rPr lang="en-GB" baseline="30000" dirty="0"/>
              <a:t>21</a:t>
            </a:r>
            <a:r>
              <a:rPr lang="en-GB" dirty="0"/>
              <a:t>Mg – beta-delayed particles give</a:t>
            </a:r>
          </a:p>
        </p:txBody>
      </p:sp>
      <p:pic>
        <p:nvPicPr>
          <p:cNvPr id="5" name="Picture 4">
            <a:extLst>
              <a:ext uri="{FF2B5EF4-FFF2-40B4-BE49-F238E27FC236}">
                <a16:creationId xmlns:a16="http://schemas.microsoft.com/office/drawing/2014/main" id="{66BF9631-F85D-96B6-3994-620E604C50A7}"/>
              </a:ext>
            </a:extLst>
          </p:cNvPr>
          <p:cNvPicPr>
            <a:picLocks noChangeAspect="1"/>
          </p:cNvPicPr>
          <p:nvPr/>
        </p:nvPicPr>
        <p:blipFill>
          <a:blip r:embed="rId2"/>
          <a:stretch>
            <a:fillRect/>
          </a:stretch>
        </p:blipFill>
        <p:spPr>
          <a:xfrm>
            <a:off x="3396739" y="1388902"/>
            <a:ext cx="8197431" cy="4616230"/>
          </a:xfrm>
          <a:prstGeom prst="rect">
            <a:avLst/>
          </a:prstGeom>
        </p:spPr>
      </p:pic>
      <p:sp>
        <p:nvSpPr>
          <p:cNvPr id="6" name="TextBox 5">
            <a:extLst>
              <a:ext uri="{FF2B5EF4-FFF2-40B4-BE49-F238E27FC236}">
                <a16:creationId xmlns:a16="http://schemas.microsoft.com/office/drawing/2014/main" id="{8CE09480-3D7C-CB88-0483-8F26E18B9D32}"/>
              </a:ext>
            </a:extLst>
          </p:cNvPr>
          <p:cNvSpPr txBox="1"/>
          <p:nvPr/>
        </p:nvSpPr>
        <p:spPr>
          <a:xfrm>
            <a:off x="839569" y="1690106"/>
            <a:ext cx="6267012" cy="3689023"/>
          </a:xfrm>
          <a:prstGeom prst="rect">
            <a:avLst/>
          </a:prstGeom>
          <a:noFill/>
        </p:spPr>
        <p:txBody>
          <a:bodyPr wrap="square" rtlCol="0">
            <a:spAutoFit/>
          </a:bodyPr>
          <a:lstStyle/>
          <a:p>
            <a:pPr marL="0" marR="0" lvl="0" indent="0" algn="l" defTabSz="914400" rtl="0" eaLnBrk="1" fontAlgn="base" latinLnBrk="0" hangingPunct="1">
              <a:lnSpc>
                <a:spcPts val="4799"/>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rPr>
              <a:t>Info on levels, spin etc (interest for </a:t>
            </a:r>
            <a:r>
              <a:rPr kumimoji="0" lang="en-GB" sz="2000" b="0" i="0" u="none" strike="noStrike" kern="1200" cap="none" spc="0" normalizeH="0" baseline="0" noProof="0" dirty="0" err="1">
                <a:ln>
                  <a:noFill/>
                </a:ln>
                <a:solidFill>
                  <a:srgbClr val="000000"/>
                </a:solidFill>
                <a:effectLst/>
                <a:uLnTx/>
                <a:uFillTx/>
                <a:latin typeface="AU Passata" pitchFamily="34" charset="0"/>
                <a:ea typeface="+mn-ea"/>
                <a:cs typeface="+mn-cs"/>
              </a:rPr>
              <a:t>astrophys</a:t>
            </a:r>
            <a:r>
              <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rPr>
              <a:t>., structure…)</a:t>
            </a:r>
          </a:p>
          <a:p>
            <a:pPr marL="0" marR="0" lvl="0" indent="0" algn="l" defTabSz="914400" rtl="0" eaLnBrk="1" fontAlgn="base" latinLnBrk="0" hangingPunct="1">
              <a:lnSpc>
                <a:spcPts val="4799"/>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rPr>
              <a:t>Decay mechanism</a:t>
            </a:r>
          </a:p>
          <a:p>
            <a:pPr marL="0" marR="0" lvl="0" indent="0" algn="l" defTabSz="914400" rtl="0" eaLnBrk="1" fontAlgn="base" latinLnBrk="0" hangingPunct="1">
              <a:lnSpc>
                <a:spcPts val="4799"/>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rPr>
              <a:t>Rare decay modes</a:t>
            </a:r>
          </a:p>
          <a:p>
            <a:pPr marL="0" marR="0" lvl="0" indent="0" algn="l" defTabSz="914400" rtl="0" eaLnBrk="1" fontAlgn="base" latinLnBrk="0" hangingPunct="1">
              <a:lnSpc>
                <a:spcPts val="4799"/>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rPr>
              <a:t>Isospin purity</a:t>
            </a:r>
          </a:p>
          <a:p>
            <a:pPr marL="0" marR="0" lvl="0" indent="0" algn="l" defTabSz="914400" rtl="0" eaLnBrk="1" fontAlgn="base" latinLnBrk="0" hangingPunct="1">
              <a:lnSpc>
                <a:spcPts val="4799"/>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U Passata" pitchFamily="34" charset="0"/>
              <a:ea typeface="+mn-ea"/>
              <a:cs typeface="+mn-cs"/>
            </a:endParaRPr>
          </a:p>
        </p:txBody>
      </p:sp>
    </p:spTree>
    <p:extLst>
      <p:ext uri="{BB962C8B-B14F-4D97-AF65-F5344CB8AC3E}">
        <p14:creationId xmlns:p14="http://schemas.microsoft.com/office/powerpoint/2010/main" val="719687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07F93DF-D4B2-618A-F965-76BEB0C75F3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9179A72-59D7-7E5D-15E1-EE9BFA5657B9}"/>
              </a:ext>
            </a:extLst>
          </p:cNvPr>
          <p:cNvPicPr>
            <a:picLocks noChangeAspect="1"/>
          </p:cNvPicPr>
          <p:nvPr/>
        </p:nvPicPr>
        <p:blipFill rotWithShape="1">
          <a:blip r:embed="rId2"/>
          <a:srcRect l="40982" t="18164" r="13754" b="32620"/>
          <a:stretch/>
        </p:blipFill>
        <p:spPr>
          <a:xfrm>
            <a:off x="194795" y="2024315"/>
            <a:ext cx="5444124" cy="3329779"/>
          </a:xfrm>
          <a:prstGeom prst="rect">
            <a:avLst/>
          </a:prstGeom>
        </p:spPr>
      </p:pic>
      <p:sp>
        <p:nvSpPr>
          <p:cNvPr id="5" name="TextBox 4">
            <a:extLst>
              <a:ext uri="{FF2B5EF4-FFF2-40B4-BE49-F238E27FC236}">
                <a16:creationId xmlns:a16="http://schemas.microsoft.com/office/drawing/2014/main" id="{0B1C54E8-7362-F0E1-157E-92177F1255A7}"/>
              </a:ext>
            </a:extLst>
          </p:cNvPr>
          <p:cNvSpPr txBox="1"/>
          <p:nvPr/>
        </p:nvSpPr>
        <p:spPr>
          <a:xfrm flipH="1">
            <a:off x="58772" y="277759"/>
            <a:ext cx="5915334" cy="680009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399" b="1" i="0" u="sng" strike="noStrike" kern="1200" cap="none" spc="0" normalizeH="0" baseline="0" noProof="0" dirty="0">
                <a:ln>
                  <a:noFill/>
                </a:ln>
                <a:solidFill>
                  <a:prstClr val="black"/>
                </a:solidFill>
                <a:effectLst/>
                <a:uLnTx/>
                <a:uFillTx/>
                <a:latin typeface="Calibri" panose="020F0502020204030204"/>
                <a:ea typeface="+mn-ea"/>
                <a:cs typeface="+mn-cs"/>
              </a:rPr>
              <a:t>From nuclear physics to molecular properties</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Intracellular control of metal ion concentration by </a:t>
            </a:r>
            <a:r>
              <a:rPr kumimoji="0" lang="en-US" sz="1999" b="1" i="0" u="none" strike="noStrike" kern="1200" cap="none" spc="0" normalizeH="0" baseline="0" noProof="0" dirty="0" err="1">
                <a:ln>
                  <a:noFill/>
                </a:ln>
                <a:solidFill>
                  <a:prstClr val="black"/>
                </a:solidFill>
                <a:effectLst/>
                <a:uLnTx/>
                <a:uFillTx/>
                <a:latin typeface="Calibri" panose="020F0502020204030204"/>
                <a:ea typeface="+mn-ea"/>
                <a:cs typeface="+mn-cs"/>
              </a:rPr>
              <a:t>metallosensor</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 proteins </a:t>
            </a:r>
            <a:r>
              <a:rPr kumimoji="0" lang="en-DK" sz="1999"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999" b="1" i="0" u="none" strike="noStrike" kern="1200" cap="none" spc="0" normalizeH="0" baseline="0" noProof="0" dirty="0" err="1">
                <a:ln>
                  <a:noFill/>
                </a:ln>
                <a:solidFill>
                  <a:prstClr val="black"/>
                </a:solidFill>
                <a:effectLst/>
                <a:uLnTx/>
                <a:uFillTx/>
                <a:latin typeface="Calibri" panose="020F0502020204030204"/>
                <a:ea typeface="+mn-ea"/>
                <a:cs typeface="+mn-cs"/>
              </a:rPr>
              <a:t>CueR</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 senses Cu(I):</a:t>
            </a: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But does not respond to divalent metal ions, potentially because a secondary metal site provides auxiliary ligands </a:t>
            </a:r>
            <a:r>
              <a:rPr kumimoji="0" lang="en-DK" sz="1999"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999" b="1" i="0" u="none" strike="noStrike" kern="1200" cap="none" spc="0" normalizeH="0" baseline="30000" noProof="0" dirty="0">
                <a:ln>
                  <a:noFill/>
                </a:ln>
                <a:solidFill>
                  <a:prstClr val="black"/>
                </a:solidFill>
                <a:effectLst/>
                <a:uLnTx/>
                <a:uFillTx/>
                <a:latin typeface="Calibri" panose="020F0502020204030204"/>
                <a:ea typeface="+mn-ea"/>
                <a:cs typeface="+mn-cs"/>
              </a:rPr>
              <a:t>199m</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Hg Perturbed angular correlation of </a:t>
            </a:r>
            <a:r>
              <a:rPr kumimoji="0" lang="el-GR" sz="1999" b="1" i="0" u="none" strike="noStrike" kern="1200" cap="none" spc="0" normalizeH="0" baseline="0" noProof="0" dirty="0">
                <a:ln>
                  <a:noFill/>
                </a:ln>
                <a:solidFill>
                  <a:prstClr val="black"/>
                </a:solidFill>
                <a:effectLst/>
                <a:uLnTx/>
                <a:uFillTx/>
                <a:latin typeface="Calibri" panose="020F0502020204030204"/>
                <a:ea typeface="+mn-ea"/>
                <a:cs typeface="+mn-cs"/>
              </a:rPr>
              <a:t>γ</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-rays (PAC) study.</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Balogh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et al.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Chem. Eur. J. 2019, 25, 15030 – 15035</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599A883-6DE9-DA51-120C-12AD8E49F428}"/>
              </a:ext>
            </a:extLst>
          </p:cNvPr>
          <p:cNvSpPr txBox="1"/>
          <p:nvPr/>
        </p:nvSpPr>
        <p:spPr>
          <a:xfrm flipH="1">
            <a:off x="6197573" y="277758"/>
            <a:ext cx="5992841" cy="6553934"/>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399" b="1" i="0" u="sng" strike="noStrike" kern="1200" cap="none" spc="0" normalizeH="0" baseline="0" noProof="0" dirty="0">
                <a:ln>
                  <a:noFill/>
                </a:ln>
                <a:solidFill>
                  <a:prstClr val="black"/>
                </a:solidFill>
                <a:effectLst/>
                <a:uLnTx/>
                <a:uFillTx/>
                <a:latin typeface="Calibri" panose="020F0502020204030204"/>
                <a:ea typeface="+mn-ea"/>
                <a:cs typeface="+mn-cs"/>
              </a:rPr>
              <a:t>From molecular properties to nuclear physics</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The </a:t>
            </a:r>
            <a:r>
              <a:rPr kumimoji="0" lang="en-US" sz="1999" b="1" i="1" u="none" strike="noStrike" kern="1200" cap="none" spc="0" normalizeH="0" baseline="0" noProof="0" dirty="0">
                <a:ln>
                  <a:noFill/>
                </a:ln>
                <a:solidFill>
                  <a:prstClr val="black"/>
                </a:solidFill>
                <a:effectLst/>
                <a:uLnTx/>
                <a:uFillTx/>
                <a:latin typeface="Calibri" panose="020F0502020204030204"/>
                <a:ea typeface="+mn-ea"/>
                <a:cs typeface="+mn-cs"/>
              </a:rPr>
              <a:t>first gas phase PAC </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experiments combined with state of the art (CCSD(T)) electronic structure calculations </a:t>
            </a:r>
            <a:r>
              <a:rPr kumimoji="0" lang="en-US" sz="1999" b="0" i="0" u="none" strike="noStrike" kern="1200" cap="none" spc="0" normalizeH="0" baseline="0" noProof="0" dirty="0">
                <a:ln>
                  <a:noFill/>
                </a:ln>
                <a:solidFill>
                  <a:prstClr val="black"/>
                </a:solidFill>
                <a:effectLst/>
                <a:uLnTx/>
                <a:uFillTx/>
                <a:latin typeface="Calibri" panose="020F0502020204030204"/>
                <a:ea typeface="+mn-ea"/>
                <a:cs typeface="+mn-cs"/>
              </a:rPr>
              <a:t>(project lead by H. Haas, CERN)</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provided most accurate determination of excited state nuclear quadrupole moments of </a:t>
            </a:r>
            <a:r>
              <a:rPr kumimoji="0" lang="en-US" sz="1999" b="1" i="0" u="none" strike="noStrike" kern="1200" cap="none" spc="0" normalizeH="0" baseline="30000" noProof="0" dirty="0">
                <a:ln>
                  <a:noFill/>
                </a:ln>
                <a:solidFill>
                  <a:prstClr val="black"/>
                </a:solidFill>
                <a:effectLst/>
                <a:uLnTx/>
                <a:uFillTx/>
                <a:latin typeface="Calibri" panose="020F0502020204030204"/>
                <a:ea typeface="+mn-ea"/>
                <a:cs typeface="+mn-cs"/>
              </a:rPr>
              <a:t>199</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Hg and </a:t>
            </a:r>
            <a:r>
              <a:rPr kumimoji="0" lang="en-US" sz="1999" b="1" i="0" u="none" strike="noStrike" kern="1200" cap="none" spc="0" normalizeH="0" baseline="30000" noProof="0" dirty="0">
                <a:ln>
                  <a:noFill/>
                </a:ln>
                <a:solidFill>
                  <a:prstClr val="black"/>
                </a:solidFill>
                <a:effectLst/>
                <a:uLnTx/>
                <a:uFillTx/>
                <a:latin typeface="Calibri" panose="020F0502020204030204"/>
                <a:ea typeface="+mn-ea"/>
                <a:cs typeface="+mn-cs"/>
              </a:rPr>
              <a:t>111</a:t>
            </a:r>
            <a:r>
              <a:rPr kumimoji="0" lang="en-US" sz="1999" b="1" i="0" u="none" strike="noStrike" kern="1200" cap="none" spc="0" normalizeH="0" baseline="0" noProof="0" dirty="0">
                <a:ln>
                  <a:noFill/>
                </a:ln>
                <a:solidFill>
                  <a:prstClr val="black"/>
                </a:solidFill>
                <a:effectLst/>
                <a:uLnTx/>
                <a:uFillTx/>
                <a:latin typeface="Calibri" panose="020F0502020204030204"/>
                <a:ea typeface="+mn-ea"/>
                <a:cs typeface="+mn-cs"/>
              </a:rPr>
              <a:t>Cd: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Q(</a:t>
            </a:r>
            <a:r>
              <a:rPr kumimoji="0" lang="en-US" sz="1799" b="0" i="0" u="none" strike="noStrike" kern="1200" cap="none" spc="0" normalizeH="0" baseline="30000" noProof="0" dirty="0">
                <a:ln>
                  <a:noFill/>
                </a:ln>
                <a:solidFill>
                  <a:prstClr val="black"/>
                </a:solidFill>
                <a:effectLst/>
                <a:uLnTx/>
                <a:uFillTx/>
                <a:latin typeface="Calibri" panose="020F0502020204030204"/>
                <a:ea typeface="+mn-ea"/>
                <a:cs typeface="+mn-cs"/>
              </a:rPr>
              <a:t>199</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Hg, 5/2</a:t>
            </a:r>
            <a:r>
              <a:rPr kumimoji="0" lang="en-US" sz="1799" b="0" i="0" u="none" strike="noStrike" kern="1200" cap="none" spc="0" normalizeH="0" baseline="30000" noProof="0" dirty="0">
                <a:ln>
                  <a:noFill/>
                </a:ln>
                <a:solidFill>
                  <a:prstClr val="black"/>
                </a:solidFill>
                <a:effectLst/>
                <a:uLnTx/>
                <a:uFillTx/>
                <a:latin typeface="Calibri" panose="020F0502020204030204"/>
                <a:ea typeface="+mn-ea"/>
                <a:cs typeface="+mn-cs"/>
              </a:rPr>
              <a:t>−</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 +0.674(17) b and Q(</a:t>
            </a:r>
            <a:r>
              <a:rPr kumimoji="0" lang="en-US" sz="1799" b="0" i="0" u="none" strike="noStrike" kern="1200" cap="none" spc="0" normalizeH="0" baseline="30000" noProof="0" dirty="0">
                <a:ln>
                  <a:noFill/>
                </a:ln>
                <a:solidFill>
                  <a:prstClr val="black"/>
                </a:solidFill>
                <a:effectLst/>
                <a:uLnTx/>
                <a:uFillTx/>
                <a:latin typeface="Calibri" panose="020F0502020204030204"/>
                <a:ea typeface="+mn-ea"/>
                <a:cs typeface="+mn-cs"/>
              </a:rPr>
              <a:t>111</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Cd, 5/2</a:t>
            </a:r>
            <a:r>
              <a:rPr kumimoji="0" lang="en-US" sz="1799" b="0" i="0" u="none" strike="noStrike" kern="1200" cap="none" spc="0" normalizeH="0" baseline="30000" noProof="0" dirty="0">
                <a:ln>
                  <a:noFill/>
                </a:ln>
                <a:solidFill>
                  <a:prstClr val="black"/>
                </a:solidFill>
                <a:effectLst/>
                <a:uLnTx/>
                <a:uFillTx/>
                <a:latin typeface="Calibri" panose="020F0502020204030204"/>
                <a:ea typeface="+mn-ea"/>
                <a:cs typeface="+mn-cs"/>
              </a:rPr>
              <a:t>+</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 +0.664(7) b.</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Haas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et al.</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Phys. Rev. Lett. </a:t>
            </a:r>
            <a:r>
              <a:rPr kumimoji="0" lang="en-DK" sz="1400" b="0" i="0" u="none" strike="noStrike" kern="1200" cap="none" spc="0" normalizeH="0" baseline="0" noProof="0" dirty="0">
                <a:ln>
                  <a:noFill/>
                </a:ln>
                <a:solidFill>
                  <a:prstClr val="black"/>
                </a:solidFill>
                <a:effectLst/>
                <a:uLnTx/>
                <a:uFillTx/>
                <a:latin typeface="Calibri" panose="020F0502020204030204"/>
                <a:ea typeface="+mn-ea"/>
                <a:cs typeface="+mn-cs"/>
              </a:rPr>
              <a:t>126, 103001 (2021)</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62BDAF63-3546-95DD-741F-DE0EF06F53CA}"/>
              </a:ext>
            </a:extLst>
          </p:cNvPr>
          <p:cNvCxnSpPr/>
          <p:nvPr/>
        </p:nvCxnSpPr>
        <p:spPr>
          <a:xfrm flipH="1">
            <a:off x="6048013" y="893"/>
            <a:ext cx="18468" cy="68562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876A67D-683F-BBB8-243B-A88577C9B4F9}"/>
              </a:ext>
            </a:extLst>
          </p:cNvPr>
          <p:cNvPicPr>
            <a:picLocks noChangeAspect="1"/>
          </p:cNvPicPr>
          <p:nvPr/>
        </p:nvPicPr>
        <p:blipFill rotWithShape="1">
          <a:blip r:embed="rId3"/>
          <a:srcRect l="15140" t="22281" r="48808" b="16339"/>
          <a:stretch/>
        </p:blipFill>
        <p:spPr>
          <a:xfrm>
            <a:off x="6515565" y="2042077"/>
            <a:ext cx="3745487" cy="3586919"/>
          </a:xfrm>
          <a:prstGeom prst="rect">
            <a:avLst/>
          </a:prstGeom>
        </p:spPr>
      </p:pic>
      <p:sp>
        <p:nvSpPr>
          <p:cNvPr id="14" name="TextBox 13">
            <a:extLst>
              <a:ext uri="{FF2B5EF4-FFF2-40B4-BE49-F238E27FC236}">
                <a16:creationId xmlns:a16="http://schemas.microsoft.com/office/drawing/2014/main" id="{018C50EC-2EC5-0BE5-06D5-8E969DAB78FF}"/>
              </a:ext>
            </a:extLst>
          </p:cNvPr>
          <p:cNvSpPr txBox="1"/>
          <p:nvPr/>
        </p:nvSpPr>
        <p:spPr>
          <a:xfrm flipH="1">
            <a:off x="9992669" y="3847317"/>
            <a:ext cx="1233062" cy="1200016"/>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CdHal</a:t>
            </a:r>
            <a:r>
              <a:rPr kumimoji="0" lang="en-US" sz="1799"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is:</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CdCl</a:t>
            </a:r>
            <a:r>
              <a:rPr kumimoji="0" lang="en-US" sz="1799" b="0" i="0" u="none" strike="noStrike" kern="1200" cap="none" spc="0" normalizeH="0" baseline="-25000" noProof="0" dirty="0">
                <a:ln>
                  <a:noFill/>
                </a:ln>
                <a:solidFill>
                  <a:prstClr val="black"/>
                </a:solidFill>
                <a:effectLst/>
                <a:uLnTx/>
                <a:uFillTx/>
                <a:latin typeface="Calibri" panose="020F0502020204030204"/>
                <a:ea typeface="+mn-ea"/>
                <a:cs typeface="+mn-cs"/>
              </a:rPr>
              <a:t>2</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CdBr</a:t>
            </a:r>
            <a:r>
              <a:rPr kumimoji="0" lang="en-US" sz="1799" b="0" i="0" u="none" strike="noStrike" kern="1200" cap="none" spc="0" normalizeH="0" baseline="-25000" noProof="0" dirty="0">
                <a:ln>
                  <a:noFill/>
                </a:ln>
                <a:solidFill>
                  <a:prstClr val="black"/>
                </a:solidFill>
                <a:effectLst/>
                <a:uLnTx/>
                <a:uFillTx/>
                <a:latin typeface="Calibri" panose="020F0502020204030204"/>
                <a:ea typeface="+mn-ea"/>
                <a:cs typeface="+mn-cs"/>
              </a:rPr>
              <a:t>2</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CdI</a:t>
            </a:r>
            <a:r>
              <a:rPr kumimoji="0" lang="en-US" sz="1799"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n-US" sz="1799"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C8B21B8B-1466-B0DE-BC06-E4F05BF38DAA}"/>
              </a:ext>
            </a:extLst>
          </p:cNvPr>
          <p:cNvSpPr/>
          <p:nvPr/>
        </p:nvSpPr>
        <p:spPr>
          <a:xfrm>
            <a:off x="9266878" y="3965518"/>
            <a:ext cx="770708" cy="7908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67E9AEAF-2462-16C0-0E8E-9023072A144F}"/>
              </a:ext>
            </a:extLst>
          </p:cNvPr>
          <p:cNvSpPr txBox="1"/>
          <p:nvPr/>
        </p:nvSpPr>
        <p:spPr>
          <a:xfrm>
            <a:off x="10037586" y="2070504"/>
            <a:ext cx="2424243" cy="1384634"/>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ISOLDE/CERN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Copenhagen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Bonn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Duisburg-Essen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Aveiro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Lisbon</a:t>
            </a:r>
          </a:p>
        </p:txBody>
      </p:sp>
      <p:sp>
        <p:nvSpPr>
          <p:cNvPr id="17" name="TextBox 16">
            <a:extLst>
              <a:ext uri="{FF2B5EF4-FFF2-40B4-BE49-F238E27FC236}">
                <a16:creationId xmlns:a16="http://schemas.microsoft.com/office/drawing/2014/main" id="{57FBBA13-F2D9-3F88-6F77-B3E360FD92A6}"/>
              </a:ext>
            </a:extLst>
          </p:cNvPr>
          <p:cNvSpPr txBox="1"/>
          <p:nvPr/>
        </p:nvSpPr>
        <p:spPr>
          <a:xfrm>
            <a:off x="205240" y="1776705"/>
            <a:ext cx="2424243" cy="1384634"/>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ISOLDE/CERN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Copenhagen</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Uni</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of Szeged</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Biological Research Centre of the Hungarian Academy of Sciences</a:t>
            </a:r>
          </a:p>
        </p:txBody>
      </p:sp>
    </p:spTree>
    <p:extLst>
      <p:ext uri="{BB962C8B-B14F-4D97-AF65-F5344CB8AC3E}">
        <p14:creationId xmlns:p14="http://schemas.microsoft.com/office/powerpoint/2010/main" val="1525985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F84B4A3C-3A88-4D9D-88EA-6DE0BDF4741D}"/>
              </a:ext>
            </a:extLst>
          </p:cNvPr>
          <p:cNvSpPr>
            <a:spLocks noGrp="1"/>
          </p:cNvSpPr>
          <p:nvPr>
            <p:ph idx="1"/>
          </p:nvPr>
        </p:nvSpPr>
        <p:spPr>
          <a:xfrm>
            <a:off x="315687" y="1825625"/>
            <a:ext cx="10515600" cy="4351338"/>
          </a:xfrm>
        </p:spPr>
        <p:txBody>
          <a:bodyPr>
            <a:normAutofit/>
          </a:bodyPr>
          <a:lstStyle/>
          <a:p>
            <a:r>
              <a:rPr lang="da-DK" dirty="0"/>
              <a:t>1953 – 1974</a:t>
            </a:r>
          </a:p>
          <a:p>
            <a:pPr lvl="1"/>
            <a:r>
              <a:rPr lang="da-DK" dirty="0" err="1"/>
              <a:t>Question</a:t>
            </a:r>
            <a:r>
              <a:rPr lang="da-DK" dirty="0"/>
              <a:t> </a:t>
            </a:r>
            <a:r>
              <a:rPr lang="da-DK" dirty="0" err="1"/>
              <a:t>was</a:t>
            </a:r>
            <a:r>
              <a:rPr lang="da-DK" dirty="0"/>
              <a:t> ”</a:t>
            </a:r>
            <a:r>
              <a:rPr lang="da-DK" dirty="0" err="1"/>
              <a:t>when</a:t>
            </a:r>
            <a:r>
              <a:rPr lang="da-DK" dirty="0"/>
              <a:t>” not ”</a:t>
            </a:r>
            <a:r>
              <a:rPr lang="da-DK" dirty="0" err="1"/>
              <a:t>if</a:t>
            </a:r>
            <a:r>
              <a:rPr lang="da-DK" dirty="0"/>
              <a:t>”</a:t>
            </a:r>
          </a:p>
          <a:p>
            <a:pPr lvl="1"/>
            <a:r>
              <a:rPr lang="da-DK" dirty="0" err="1"/>
              <a:t>Elsam</a:t>
            </a:r>
            <a:r>
              <a:rPr lang="da-DK" dirty="0"/>
              <a:t> </a:t>
            </a:r>
            <a:r>
              <a:rPr lang="da-DK" dirty="0" err="1"/>
              <a:t>against</a:t>
            </a:r>
            <a:r>
              <a:rPr lang="da-DK" dirty="0"/>
              <a:t> </a:t>
            </a:r>
            <a:r>
              <a:rPr lang="da-DK" dirty="0" err="1"/>
              <a:t>nationalisation</a:t>
            </a:r>
            <a:r>
              <a:rPr lang="da-DK" dirty="0"/>
              <a:t>, </a:t>
            </a:r>
            <a:r>
              <a:rPr lang="da-DK" dirty="0" err="1"/>
              <a:t>hesitant</a:t>
            </a:r>
            <a:endParaRPr lang="da-DK" dirty="0"/>
          </a:p>
          <a:p>
            <a:pPr lvl="1"/>
            <a:r>
              <a:rPr lang="da-DK" dirty="0"/>
              <a:t>Little </a:t>
            </a:r>
            <a:r>
              <a:rPr lang="da-DK" dirty="0" err="1"/>
              <a:t>initiative</a:t>
            </a:r>
            <a:r>
              <a:rPr lang="da-DK" dirty="0"/>
              <a:t>. Focus on </a:t>
            </a:r>
            <a:r>
              <a:rPr lang="da-DK" dirty="0" err="1"/>
              <a:t>oil</a:t>
            </a:r>
            <a:r>
              <a:rPr lang="da-DK" dirty="0"/>
              <a:t>.</a:t>
            </a:r>
          </a:p>
          <a:p>
            <a:pPr lvl="1"/>
            <a:r>
              <a:rPr lang="da-DK" dirty="0" err="1"/>
              <a:t>Hardly</a:t>
            </a:r>
            <a:r>
              <a:rPr lang="da-DK" dirty="0"/>
              <a:t> </a:t>
            </a:r>
            <a:r>
              <a:rPr lang="da-DK" dirty="0" err="1"/>
              <a:t>any</a:t>
            </a:r>
            <a:r>
              <a:rPr lang="da-DK" dirty="0"/>
              <a:t> </a:t>
            </a:r>
            <a:r>
              <a:rPr lang="da-DK" dirty="0" err="1"/>
              <a:t>debate</a:t>
            </a:r>
            <a:endParaRPr lang="da-DK" dirty="0"/>
          </a:p>
          <a:p>
            <a:pPr lvl="1"/>
            <a:r>
              <a:rPr lang="da-DK" dirty="0" err="1"/>
              <a:t>Atomic</a:t>
            </a:r>
            <a:r>
              <a:rPr lang="da-DK" dirty="0"/>
              <a:t> </a:t>
            </a:r>
            <a:r>
              <a:rPr lang="da-DK" dirty="0" err="1"/>
              <a:t>marches</a:t>
            </a:r>
            <a:r>
              <a:rPr lang="da-DK" dirty="0"/>
              <a:t> </a:t>
            </a:r>
            <a:r>
              <a:rPr lang="da-DK" dirty="0" err="1"/>
              <a:t>against</a:t>
            </a:r>
            <a:r>
              <a:rPr lang="da-DK" dirty="0"/>
              <a:t> </a:t>
            </a:r>
            <a:r>
              <a:rPr lang="da-DK" dirty="0" err="1"/>
              <a:t>nuclear</a:t>
            </a:r>
            <a:r>
              <a:rPr lang="da-DK" dirty="0"/>
              <a:t> </a:t>
            </a:r>
            <a:r>
              <a:rPr lang="da-DK" dirty="0" err="1"/>
              <a:t>weapons</a:t>
            </a:r>
            <a:endParaRPr lang="da-DK" dirty="0"/>
          </a:p>
          <a:p>
            <a:pPr lvl="2"/>
            <a:r>
              <a:rPr lang="da-DK" dirty="0"/>
              <a:t>Not opposition </a:t>
            </a:r>
            <a:r>
              <a:rPr lang="da-DK" dirty="0" err="1"/>
              <a:t>against</a:t>
            </a:r>
            <a:r>
              <a:rPr lang="da-DK" dirty="0"/>
              <a:t> power.</a:t>
            </a:r>
          </a:p>
          <a:p>
            <a:pPr lvl="1"/>
            <a:endParaRPr lang="da-DK" dirty="0"/>
          </a:p>
          <a:p>
            <a:endParaRPr lang="da-DK" dirty="0"/>
          </a:p>
          <a:p>
            <a:endParaRPr lang="da-DK" dirty="0"/>
          </a:p>
        </p:txBody>
      </p:sp>
      <p:pic>
        <p:nvPicPr>
          <p:cNvPr id="3074" name="Picture 2" descr="Kampagnen mod Atomvåben | lex.dk – Danmarkshistorien">
            <a:extLst>
              <a:ext uri="{FF2B5EF4-FFF2-40B4-BE49-F238E27FC236}">
                <a16:creationId xmlns:a16="http://schemas.microsoft.com/office/drawing/2014/main" id="{5EA5C9A4-C84C-7B38-A2EB-40D643947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0456" y="3289010"/>
            <a:ext cx="5631543" cy="3568990"/>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a:extLst>
              <a:ext uri="{FF2B5EF4-FFF2-40B4-BE49-F238E27FC236}">
                <a16:creationId xmlns:a16="http://schemas.microsoft.com/office/drawing/2014/main" id="{99669E8B-0C2E-6FBB-91BF-BA2F21F2F930}"/>
              </a:ext>
            </a:extLst>
          </p:cNvPr>
          <p:cNvSpPr>
            <a:spLocks noGrp="1"/>
          </p:cNvSpPr>
          <p:nvPr>
            <p:ph type="title"/>
          </p:nvPr>
        </p:nvSpPr>
        <p:spPr>
          <a:xfrm>
            <a:off x="838200" y="365125"/>
            <a:ext cx="10515600" cy="1325563"/>
          </a:xfrm>
        </p:spPr>
        <p:txBody>
          <a:bodyPr/>
          <a:lstStyle/>
          <a:p>
            <a:r>
              <a:rPr lang="da-DK" dirty="0"/>
              <a:t>Developments in the </a:t>
            </a:r>
            <a:r>
              <a:rPr lang="da-DK" dirty="0" err="1"/>
              <a:t>debate</a:t>
            </a:r>
            <a:endParaRPr lang="da-DK" dirty="0"/>
          </a:p>
        </p:txBody>
      </p:sp>
    </p:spTree>
    <p:extLst>
      <p:ext uri="{BB962C8B-B14F-4D97-AF65-F5344CB8AC3E}">
        <p14:creationId xmlns:p14="http://schemas.microsoft.com/office/powerpoint/2010/main" val="112357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F84B4A3C-3A88-4D9D-88EA-6DE0BDF4741D}"/>
              </a:ext>
            </a:extLst>
          </p:cNvPr>
          <p:cNvSpPr>
            <a:spLocks noGrp="1"/>
          </p:cNvSpPr>
          <p:nvPr>
            <p:ph idx="1"/>
          </p:nvPr>
        </p:nvSpPr>
        <p:spPr>
          <a:xfrm>
            <a:off x="391886" y="1594513"/>
            <a:ext cx="8309987" cy="4879975"/>
          </a:xfrm>
        </p:spPr>
        <p:txBody>
          <a:bodyPr>
            <a:normAutofit fontScale="85000" lnSpcReduction="20000"/>
          </a:bodyPr>
          <a:lstStyle/>
          <a:p>
            <a:r>
              <a:rPr lang="da-DK" dirty="0"/>
              <a:t>1974 – 1976:</a:t>
            </a:r>
          </a:p>
          <a:p>
            <a:r>
              <a:rPr lang="en-US" dirty="0" err="1"/>
              <a:t>Elsam</a:t>
            </a:r>
            <a:r>
              <a:rPr lang="en-US" dirty="0"/>
              <a:t> presents concrete plans for Danish nuclear power</a:t>
            </a:r>
          </a:p>
          <a:p>
            <a:r>
              <a:rPr lang="en-US" dirty="0"/>
              <a:t>Politically, the following were lacking</a:t>
            </a:r>
          </a:p>
          <a:p>
            <a:pPr lvl="1"/>
            <a:r>
              <a:rPr lang="en-US" dirty="0"/>
              <a:t>Specific requirements for Danish nuclear power plants</a:t>
            </a:r>
          </a:p>
          <a:p>
            <a:pPr lvl="1"/>
            <a:r>
              <a:rPr lang="en-US" dirty="0"/>
              <a:t>A procedure for safety approval</a:t>
            </a:r>
          </a:p>
          <a:p>
            <a:pPr lvl="1"/>
            <a:r>
              <a:rPr lang="en-US" dirty="0"/>
              <a:t>A proper political debate on nuclear power</a:t>
            </a:r>
          </a:p>
          <a:p>
            <a:r>
              <a:rPr lang="en-US" dirty="0"/>
              <a:t>The nuclear power law is split into two</a:t>
            </a:r>
          </a:p>
          <a:p>
            <a:pPr lvl="1"/>
            <a:r>
              <a:rPr lang="en-US" dirty="0"/>
              <a:t>Part 1: Compensation in case of accidents at nuclear power plants – quickly adopted</a:t>
            </a:r>
          </a:p>
          <a:p>
            <a:pPr lvl="1"/>
            <a:r>
              <a:rPr lang="en-US" dirty="0"/>
              <a:t>Part 2: Should Denmark have nuclear power – major political disagreement</a:t>
            </a:r>
          </a:p>
          <a:p>
            <a:r>
              <a:rPr lang="en-US" dirty="0"/>
              <a:t>In 1976, the decision on Danish nuclear power is postponed until </a:t>
            </a:r>
          </a:p>
          <a:p>
            <a:pPr lvl="1"/>
            <a:r>
              <a:rPr lang="en-US" dirty="0"/>
              <a:t>there is a concrete application from a power company</a:t>
            </a:r>
          </a:p>
          <a:p>
            <a:pPr lvl="1"/>
            <a:r>
              <a:rPr lang="en-US" dirty="0"/>
              <a:t>There is a “solution” to the waste problem</a:t>
            </a:r>
          </a:p>
        </p:txBody>
      </p:sp>
      <p:pic>
        <p:nvPicPr>
          <p:cNvPr id="4" name="Pladsholder til indhold 10" descr="Et billede, der indeholder kort&#10;&#10;Automatisk genereret beskrivelse">
            <a:extLst>
              <a:ext uri="{FF2B5EF4-FFF2-40B4-BE49-F238E27FC236}">
                <a16:creationId xmlns:a16="http://schemas.microsoft.com/office/drawing/2014/main" id="{8483B7C3-A9E5-A742-C934-FC541875E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2743" y="152401"/>
            <a:ext cx="3193142" cy="4507966"/>
          </a:xfrm>
          <a:prstGeom prst="rect">
            <a:avLst/>
          </a:prstGeom>
        </p:spPr>
      </p:pic>
      <p:sp>
        <p:nvSpPr>
          <p:cNvPr id="7" name="Titel 1">
            <a:extLst>
              <a:ext uri="{FF2B5EF4-FFF2-40B4-BE49-F238E27FC236}">
                <a16:creationId xmlns:a16="http://schemas.microsoft.com/office/drawing/2014/main" id="{6B618AA1-0F91-71E4-6169-A9C341AD6112}"/>
              </a:ext>
            </a:extLst>
          </p:cNvPr>
          <p:cNvSpPr>
            <a:spLocks noGrp="1"/>
          </p:cNvSpPr>
          <p:nvPr>
            <p:ph type="title"/>
          </p:nvPr>
        </p:nvSpPr>
        <p:spPr>
          <a:xfrm>
            <a:off x="838200" y="365125"/>
            <a:ext cx="10515600" cy="1325563"/>
          </a:xfrm>
        </p:spPr>
        <p:txBody>
          <a:bodyPr/>
          <a:lstStyle/>
          <a:p>
            <a:r>
              <a:rPr lang="da-DK" dirty="0"/>
              <a:t>Developments in the </a:t>
            </a:r>
            <a:r>
              <a:rPr lang="da-DK" dirty="0" err="1"/>
              <a:t>debate</a:t>
            </a:r>
            <a:endParaRPr lang="da-DK" dirty="0"/>
          </a:p>
        </p:txBody>
      </p:sp>
    </p:spTree>
    <p:extLst>
      <p:ext uri="{BB962C8B-B14F-4D97-AF65-F5344CB8AC3E}">
        <p14:creationId xmlns:p14="http://schemas.microsoft.com/office/powerpoint/2010/main" val="31685311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ladsholder til indhold 5">
            <a:extLst>
              <a:ext uri="{FF2B5EF4-FFF2-40B4-BE49-F238E27FC236}">
                <a16:creationId xmlns:a16="http://schemas.microsoft.com/office/drawing/2014/main" id="{8CF933B4-BB9A-4C33-9F28-D08A39962FF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803988" y="1109229"/>
            <a:ext cx="4025155" cy="5383646"/>
          </a:xfrm>
        </p:spPr>
      </p:pic>
      <p:sp>
        <p:nvSpPr>
          <p:cNvPr id="3" name="Pladsholder til indhold 2">
            <a:extLst>
              <a:ext uri="{FF2B5EF4-FFF2-40B4-BE49-F238E27FC236}">
                <a16:creationId xmlns:a16="http://schemas.microsoft.com/office/drawing/2014/main" id="{F84B4A3C-3A88-4D9D-88EA-6DE0BDF4741D}"/>
              </a:ext>
            </a:extLst>
          </p:cNvPr>
          <p:cNvSpPr>
            <a:spLocks noGrp="1"/>
          </p:cNvSpPr>
          <p:nvPr>
            <p:ph sz="half" idx="1"/>
          </p:nvPr>
        </p:nvSpPr>
        <p:spPr>
          <a:xfrm>
            <a:off x="838199" y="1825625"/>
            <a:ext cx="7260772" cy="4836432"/>
          </a:xfrm>
        </p:spPr>
        <p:txBody>
          <a:bodyPr>
            <a:normAutofit fontScale="92500" lnSpcReduction="10000"/>
          </a:bodyPr>
          <a:lstStyle/>
          <a:p>
            <a:r>
              <a:rPr lang="da-DK" dirty="0"/>
              <a:t>1976 – 1985:</a:t>
            </a:r>
          </a:p>
          <a:p>
            <a:r>
              <a:rPr lang="en-US" dirty="0"/>
              <a:t>Minimal debate in the Danish Parliament</a:t>
            </a:r>
          </a:p>
          <a:p>
            <a:r>
              <a:rPr lang="en-US" dirty="0"/>
              <a:t>Public opposition to nuclear power increases</a:t>
            </a:r>
          </a:p>
          <a:p>
            <a:r>
              <a:rPr lang="en-US" dirty="0"/>
              <a:t>Political opposition also increases</a:t>
            </a:r>
          </a:p>
          <a:p>
            <a:r>
              <a:rPr lang="en-US" dirty="0" err="1"/>
              <a:t>Elsam</a:t>
            </a:r>
            <a:r>
              <a:rPr lang="en-US" dirty="0"/>
              <a:t> decides that the first Danish nuclear power plant will be built at Gylling Næs near Horsens</a:t>
            </a:r>
          </a:p>
          <a:p>
            <a:r>
              <a:rPr lang="en-US" dirty="0"/>
              <a:t>The Three Mile Island accident on March 28, 1979</a:t>
            </a:r>
          </a:p>
          <a:p>
            <a:r>
              <a:rPr lang="en-US" dirty="0"/>
              <a:t>Coal, Renewable energy and oil and gas from the North Sea become the Danish alternative</a:t>
            </a:r>
          </a:p>
          <a:p>
            <a:r>
              <a:rPr lang="en-US" dirty="0"/>
              <a:t>In 1985, nuclear power is removed/prohibited from Danish energy planning</a:t>
            </a:r>
          </a:p>
          <a:p>
            <a:pPr lvl="1"/>
            <a:endParaRPr lang="da-DK" dirty="0"/>
          </a:p>
          <a:p>
            <a:endParaRPr lang="da-DK" dirty="0"/>
          </a:p>
          <a:p>
            <a:endParaRPr lang="da-DK" dirty="0"/>
          </a:p>
          <a:p>
            <a:endParaRPr lang="da-DK" dirty="0"/>
          </a:p>
          <a:p>
            <a:endParaRPr lang="da-DK" dirty="0"/>
          </a:p>
          <a:p>
            <a:endParaRPr lang="da-DK" dirty="0"/>
          </a:p>
        </p:txBody>
      </p:sp>
      <p:sp>
        <p:nvSpPr>
          <p:cNvPr id="7" name="Titel 1">
            <a:extLst>
              <a:ext uri="{FF2B5EF4-FFF2-40B4-BE49-F238E27FC236}">
                <a16:creationId xmlns:a16="http://schemas.microsoft.com/office/drawing/2014/main" id="{E4CDC066-1F49-F223-33C9-68712F9C91DA}"/>
              </a:ext>
            </a:extLst>
          </p:cNvPr>
          <p:cNvSpPr>
            <a:spLocks noGrp="1"/>
          </p:cNvSpPr>
          <p:nvPr>
            <p:ph type="title"/>
          </p:nvPr>
        </p:nvSpPr>
        <p:spPr>
          <a:xfrm>
            <a:off x="838200" y="365125"/>
            <a:ext cx="10515600" cy="1325563"/>
          </a:xfrm>
        </p:spPr>
        <p:txBody>
          <a:bodyPr/>
          <a:lstStyle/>
          <a:p>
            <a:r>
              <a:rPr lang="da-DK" dirty="0"/>
              <a:t>Developments in the </a:t>
            </a:r>
            <a:r>
              <a:rPr lang="da-DK" dirty="0" err="1"/>
              <a:t>debate</a:t>
            </a:r>
            <a:endParaRPr lang="da-DK" dirty="0"/>
          </a:p>
        </p:txBody>
      </p:sp>
    </p:spTree>
    <p:extLst>
      <p:ext uri="{BB962C8B-B14F-4D97-AF65-F5344CB8AC3E}">
        <p14:creationId xmlns:p14="http://schemas.microsoft.com/office/powerpoint/2010/main" val="169977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Billede 21" descr="Et billede, der indeholder udendørs, sky, bygning, vindue&#10;&#10;AI-genereret indhold kan være ukorrekt.">
            <a:extLst>
              <a:ext uri="{FF2B5EF4-FFF2-40B4-BE49-F238E27FC236}">
                <a16:creationId xmlns:a16="http://schemas.microsoft.com/office/drawing/2014/main" id="{521B1DFA-E506-F43A-83D8-8C72B552CC6A}"/>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588" y="1"/>
            <a:ext cx="6207266" cy="3440847"/>
          </a:xfrm>
          <a:prstGeom prst="rect">
            <a:avLst/>
          </a:prstGeom>
        </p:spPr>
      </p:pic>
      <p:pic>
        <p:nvPicPr>
          <p:cNvPr id="32" name="Billede 31" descr="Et billede, der indeholder udendørs, græs, sky, træ&#10;&#10;AI-genereret indhold kan være ukorrekt.">
            <a:extLst>
              <a:ext uri="{FF2B5EF4-FFF2-40B4-BE49-F238E27FC236}">
                <a16:creationId xmlns:a16="http://schemas.microsoft.com/office/drawing/2014/main" id="{639D7AA2-41ED-E5C3-5B1F-B137C32D053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6121246" y="3424906"/>
            <a:ext cx="6069167" cy="3440847"/>
          </a:xfrm>
          <a:prstGeom prst="rect">
            <a:avLst/>
          </a:prstGeom>
        </p:spPr>
      </p:pic>
      <p:pic>
        <p:nvPicPr>
          <p:cNvPr id="30" name="Billede 29" descr="Et billede, der indeholder udendørs, sky, træ, græs&#10;&#10;AI-genereret indhold kan være ukorrekt.">
            <a:extLst>
              <a:ext uri="{FF2B5EF4-FFF2-40B4-BE49-F238E27FC236}">
                <a16:creationId xmlns:a16="http://schemas.microsoft.com/office/drawing/2014/main" id="{CA09488F-3F28-C05D-BD84-FC95E030577A}"/>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8917" y="3424906"/>
            <a:ext cx="6140163" cy="3440847"/>
          </a:xfrm>
          <a:prstGeom prst="rect">
            <a:avLst/>
          </a:prstGeom>
        </p:spPr>
      </p:pic>
      <p:pic>
        <p:nvPicPr>
          <p:cNvPr id="28" name="Billede 27" descr="Et billede, der indeholder græs, udendørs, Luftfotografering, Fugleperspektiv&#10;&#10;AI-genereret indhold kan være ukorrekt.">
            <a:extLst>
              <a:ext uri="{FF2B5EF4-FFF2-40B4-BE49-F238E27FC236}">
                <a16:creationId xmlns:a16="http://schemas.microsoft.com/office/drawing/2014/main" id="{456158C8-D152-3E0E-1B8A-A62A76C9099F}"/>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120311" y="-7751"/>
            <a:ext cx="6070103" cy="3440847"/>
          </a:xfrm>
          <a:prstGeom prst="rect">
            <a:avLst/>
          </a:prstGeom>
        </p:spPr>
      </p:pic>
      <p:sp>
        <p:nvSpPr>
          <p:cNvPr id="4" name="Pladsholder til dato 3"/>
          <p:cNvSpPr>
            <a:spLocks noGrp="1"/>
          </p:cNvSpPr>
          <p:nvPr>
            <p:ph type="dt" sz="half" idx="12"/>
          </p:nvPr>
        </p:nvSpPr>
        <p:spPr>
          <a:xfrm>
            <a:off x="1588" y="6957654"/>
            <a:ext cx="0" cy="0"/>
          </a:xfrm>
        </p:spPr>
        <p:txBody>
          <a:bodyPr/>
          <a:lstStyle/>
          <a:p>
            <a:pPr fontAlgn="base">
              <a:lnSpc>
                <a:spcPts val="4799"/>
              </a:lnSpc>
              <a:spcBef>
                <a:spcPct val="0"/>
              </a:spcBef>
              <a:spcAft>
                <a:spcPct val="0"/>
              </a:spcAft>
            </a:pPr>
            <a:fld id="{5E1A0296-CF78-4F3A-8282-08497D3A8DC4}" type="datetime1">
              <a:rPr lang="da-DK">
                <a:latin typeface="AU Passata" pitchFamily="34" charset="0"/>
              </a:rPr>
              <a:pPr fontAlgn="base">
                <a:lnSpc>
                  <a:spcPts val="4799"/>
                </a:lnSpc>
                <a:spcBef>
                  <a:spcPct val="0"/>
                </a:spcBef>
                <a:spcAft>
                  <a:spcPct val="0"/>
                </a:spcAft>
              </a:pPr>
              <a:t>25.06.2026</a:t>
            </a:fld>
            <a:r>
              <a:rPr lang="da-DK">
                <a:latin typeface="AU Passata" pitchFamily="34" charset="0"/>
              </a:rPr>
              <a:t>01-10-2019</a:t>
            </a:r>
          </a:p>
        </p:txBody>
      </p:sp>
      <p:grpSp>
        <p:nvGrpSpPr>
          <p:cNvPr id="14" name="Gruppe 13">
            <a:extLst>
              <a:ext uri="{FF2B5EF4-FFF2-40B4-BE49-F238E27FC236}">
                <a16:creationId xmlns:a16="http://schemas.microsoft.com/office/drawing/2014/main" id="{F85E9E7E-A500-FAE4-0C4E-8F3844980978}"/>
              </a:ext>
            </a:extLst>
          </p:cNvPr>
          <p:cNvGrpSpPr/>
          <p:nvPr/>
        </p:nvGrpSpPr>
        <p:grpSpPr>
          <a:xfrm>
            <a:off x="322194" y="6171629"/>
            <a:ext cx="2254774" cy="381396"/>
            <a:chOff x="310096" y="6203159"/>
            <a:chExt cx="2254774" cy="381396"/>
          </a:xfrm>
        </p:grpSpPr>
        <p:sp>
          <p:nvSpPr>
            <p:cNvPr id="15" name="Rektangel 14">
              <a:extLst>
                <a:ext uri="{FF2B5EF4-FFF2-40B4-BE49-F238E27FC236}">
                  <a16:creationId xmlns:a16="http://schemas.microsoft.com/office/drawing/2014/main" id="{C260A331-9EFC-AB8E-DC64-94B2D64AE3BD}"/>
                </a:ext>
              </a:extLst>
            </p:cNvPr>
            <p:cNvSpPr/>
            <p:nvPr/>
          </p:nvSpPr>
          <p:spPr bwMode="auto">
            <a:xfrm>
              <a:off x="310096" y="6203159"/>
              <a:ext cx="162877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16" name="Tekstfelt 15">
              <a:extLst>
                <a:ext uri="{FF2B5EF4-FFF2-40B4-BE49-F238E27FC236}">
                  <a16:creationId xmlns:a16="http://schemas.microsoft.com/office/drawing/2014/main" id="{28DA53D9-BB86-9061-1A6A-194942861034}"/>
                </a:ext>
              </a:extLst>
            </p:cNvPr>
            <p:cNvSpPr txBox="1"/>
            <p:nvPr/>
          </p:nvSpPr>
          <p:spPr>
            <a:xfrm>
              <a:off x="426016" y="6249241"/>
              <a:ext cx="2138854"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da-DK" sz="2000" b="1">
                  <a:solidFill>
                    <a:srgbClr val="002445"/>
                  </a:solidFill>
                  <a:latin typeface="AU Passata"/>
                </a:rPr>
                <a:t>Herning</a:t>
              </a:r>
            </a:p>
          </p:txBody>
        </p:sp>
      </p:grpSp>
      <p:grpSp>
        <p:nvGrpSpPr>
          <p:cNvPr id="18" name="Gruppe 17">
            <a:extLst>
              <a:ext uri="{FF2B5EF4-FFF2-40B4-BE49-F238E27FC236}">
                <a16:creationId xmlns:a16="http://schemas.microsoft.com/office/drawing/2014/main" id="{17218177-6E2B-65E4-E110-D163BA9F3421}"/>
              </a:ext>
            </a:extLst>
          </p:cNvPr>
          <p:cNvGrpSpPr/>
          <p:nvPr/>
        </p:nvGrpSpPr>
        <p:grpSpPr>
          <a:xfrm>
            <a:off x="317257" y="2868597"/>
            <a:ext cx="1704051" cy="381396"/>
            <a:chOff x="315668" y="2868597"/>
            <a:chExt cx="2254775" cy="381396"/>
          </a:xfrm>
        </p:grpSpPr>
        <p:sp>
          <p:nvSpPr>
            <p:cNvPr id="19" name="Rektangel 18">
              <a:extLst>
                <a:ext uri="{FF2B5EF4-FFF2-40B4-BE49-F238E27FC236}">
                  <a16:creationId xmlns:a16="http://schemas.microsoft.com/office/drawing/2014/main" id="{7E4BB19A-A72A-4CDB-5EF0-409BF99D48D3}"/>
                </a:ext>
              </a:extLst>
            </p:cNvPr>
            <p:cNvSpPr/>
            <p:nvPr/>
          </p:nvSpPr>
          <p:spPr bwMode="auto">
            <a:xfrm>
              <a:off x="315668" y="2868597"/>
              <a:ext cx="219893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20" name="Tekstfelt 19">
              <a:extLst>
                <a:ext uri="{FF2B5EF4-FFF2-40B4-BE49-F238E27FC236}">
                  <a16:creationId xmlns:a16="http://schemas.microsoft.com/office/drawing/2014/main" id="{A2208FE6-D808-149F-10D0-486DEBDFCDE4}"/>
                </a:ext>
              </a:extLst>
            </p:cNvPr>
            <p:cNvSpPr txBox="1"/>
            <p:nvPr/>
          </p:nvSpPr>
          <p:spPr>
            <a:xfrm>
              <a:off x="431590" y="2914679"/>
              <a:ext cx="2138853"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da-DK" sz="2000" b="1">
                  <a:solidFill>
                    <a:srgbClr val="002445"/>
                  </a:solidFill>
                  <a:latin typeface="AU Passata"/>
                </a:rPr>
                <a:t>Emdrup</a:t>
              </a:r>
            </a:p>
          </p:txBody>
        </p:sp>
      </p:grpSp>
      <p:grpSp>
        <p:nvGrpSpPr>
          <p:cNvPr id="2" name="Gruppe 1">
            <a:extLst>
              <a:ext uri="{FF2B5EF4-FFF2-40B4-BE49-F238E27FC236}">
                <a16:creationId xmlns:a16="http://schemas.microsoft.com/office/drawing/2014/main" id="{4105750F-14FE-82FB-D889-ADAF41DAF5BC}"/>
              </a:ext>
            </a:extLst>
          </p:cNvPr>
          <p:cNvGrpSpPr/>
          <p:nvPr/>
        </p:nvGrpSpPr>
        <p:grpSpPr>
          <a:xfrm>
            <a:off x="6350186" y="2868597"/>
            <a:ext cx="1704051" cy="381396"/>
            <a:chOff x="315668" y="2868597"/>
            <a:chExt cx="2254775" cy="381396"/>
          </a:xfrm>
        </p:grpSpPr>
        <p:sp>
          <p:nvSpPr>
            <p:cNvPr id="5" name="Rektangel 4">
              <a:extLst>
                <a:ext uri="{FF2B5EF4-FFF2-40B4-BE49-F238E27FC236}">
                  <a16:creationId xmlns:a16="http://schemas.microsoft.com/office/drawing/2014/main" id="{968133C1-14CA-B364-BC57-7BC939895048}"/>
                </a:ext>
              </a:extLst>
            </p:cNvPr>
            <p:cNvSpPr/>
            <p:nvPr/>
          </p:nvSpPr>
          <p:spPr bwMode="auto">
            <a:xfrm>
              <a:off x="315668" y="2868597"/>
              <a:ext cx="219893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9" name="Tekstfelt 8">
              <a:extLst>
                <a:ext uri="{FF2B5EF4-FFF2-40B4-BE49-F238E27FC236}">
                  <a16:creationId xmlns:a16="http://schemas.microsoft.com/office/drawing/2014/main" id="{1898C3BA-A256-BB0A-41F8-998B0B442791}"/>
                </a:ext>
              </a:extLst>
            </p:cNvPr>
            <p:cNvSpPr txBox="1"/>
            <p:nvPr/>
          </p:nvSpPr>
          <p:spPr>
            <a:xfrm>
              <a:off x="431589" y="2914679"/>
              <a:ext cx="2138854"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da-DK" sz="2000" b="1">
                  <a:solidFill>
                    <a:srgbClr val="002445"/>
                  </a:solidFill>
                  <a:latin typeface="AU Passata"/>
                </a:rPr>
                <a:t>Viborg</a:t>
              </a:r>
            </a:p>
          </p:txBody>
        </p:sp>
      </p:grpSp>
      <p:grpSp>
        <p:nvGrpSpPr>
          <p:cNvPr id="17" name="Gruppe 16">
            <a:extLst>
              <a:ext uri="{FF2B5EF4-FFF2-40B4-BE49-F238E27FC236}">
                <a16:creationId xmlns:a16="http://schemas.microsoft.com/office/drawing/2014/main" id="{33FECCEA-7569-9CB0-F1D1-352E01E2ABBE}"/>
              </a:ext>
            </a:extLst>
          </p:cNvPr>
          <p:cNvGrpSpPr/>
          <p:nvPr/>
        </p:nvGrpSpPr>
        <p:grpSpPr>
          <a:xfrm>
            <a:off x="6348175" y="6243918"/>
            <a:ext cx="1661848" cy="381396"/>
            <a:chOff x="315668" y="2868597"/>
            <a:chExt cx="2198932" cy="381396"/>
          </a:xfrm>
        </p:grpSpPr>
        <p:sp>
          <p:nvSpPr>
            <p:cNvPr id="25" name="Rektangel 24">
              <a:extLst>
                <a:ext uri="{FF2B5EF4-FFF2-40B4-BE49-F238E27FC236}">
                  <a16:creationId xmlns:a16="http://schemas.microsoft.com/office/drawing/2014/main" id="{78044274-4530-FFA7-8587-87900F05F546}"/>
                </a:ext>
              </a:extLst>
            </p:cNvPr>
            <p:cNvSpPr/>
            <p:nvPr/>
          </p:nvSpPr>
          <p:spPr bwMode="auto">
            <a:xfrm>
              <a:off x="315668" y="2868597"/>
              <a:ext cx="2198931" cy="381396"/>
            </a:xfrm>
            <a:prstGeom prst="rect">
              <a:avLst/>
            </a:prstGeom>
            <a:solidFill>
              <a:schemeClr val="bg1">
                <a:alpha val="75467"/>
              </a:schemeClr>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fontAlgn="base">
                <a:lnSpc>
                  <a:spcPct val="95000"/>
                </a:lnSpc>
                <a:spcBef>
                  <a:spcPct val="0"/>
                </a:spcBef>
                <a:spcAft>
                  <a:spcPct val="0"/>
                </a:spcAft>
              </a:pPr>
              <a:endParaRPr lang="da-DK" sz="1600" err="1">
                <a:solidFill>
                  <a:srgbClr val="FFFFFF"/>
                </a:solidFill>
                <a:latin typeface="AU Passata" pitchFamily="34" charset="0"/>
              </a:endParaRPr>
            </a:p>
          </p:txBody>
        </p:sp>
        <p:sp>
          <p:nvSpPr>
            <p:cNvPr id="26" name="Tekstfelt 25">
              <a:extLst>
                <a:ext uri="{FF2B5EF4-FFF2-40B4-BE49-F238E27FC236}">
                  <a16:creationId xmlns:a16="http://schemas.microsoft.com/office/drawing/2014/main" id="{37068CBF-AE20-035A-C870-0607DFE08E6B}"/>
                </a:ext>
              </a:extLst>
            </p:cNvPr>
            <p:cNvSpPr txBox="1"/>
            <p:nvPr/>
          </p:nvSpPr>
          <p:spPr>
            <a:xfrm>
              <a:off x="431590" y="2914679"/>
              <a:ext cx="2083010" cy="292388"/>
            </a:xfrm>
            <a:prstGeom prst="rect">
              <a:avLst/>
            </a:prstGeom>
            <a:noFill/>
          </p:spPr>
          <p:txBody>
            <a:bodyPr wrap="square" lIns="0" tIns="0" rIns="0" bIns="0" rtlCol="0">
              <a:spAutoFit/>
            </a:bodyPr>
            <a:lstStyle/>
            <a:p>
              <a:pPr fontAlgn="base">
                <a:lnSpc>
                  <a:spcPct val="95000"/>
                </a:lnSpc>
                <a:spcBef>
                  <a:spcPct val="0"/>
                </a:spcBef>
                <a:spcAft>
                  <a:spcPct val="0"/>
                </a:spcAft>
              </a:pPr>
              <a:r>
                <a:rPr lang="da-DK" sz="2000" b="1">
                  <a:solidFill>
                    <a:srgbClr val="002445"/>
                  </a:solidFill>
                  <a:latin typeface="AU Passata"/>
                </a:rPr>
                <a:t>Aarhus</a:t>
              </a:r>
            </a:p>
          </p:txBody>
        </p:sp>
      </p:grpSp>
      <p:sp>
        <p:nvSpPr>
          <p:cNvPr id="13" name="Titel 1">
            <a:extLst>
              <a:ext uri="{FF2B5EF4-FFF2-40B4-BE49-F238E27FC236}">
                <a16:creationId xmlns:a16="http://schemas.microsoft.com/office/drawing/2014/main" id="{616D19FC-FCED-4589-2EED-12C975139CC7}"/>
              </a:ext>
            </a:extLst>
          </p:cNvPr>
          <p:cNvSpPr txBox="1">
            <a:spLocks/>
          </p:cNvSpPr>
          <p:nvPr/>
        </p:nvSpPr>
        <p:spPr bwMode="auto">
          <a:xfrm>
            <a:off x="322195" y="442510"/>
            <a:ext cx="11555413" cy="7524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FFFFFF"/>
                </a:solidFill>
                <a:latin typeface="AU Passata"/>
              </a:rPr>
              <a:t>One university – </a:t>
            </a:r>
            <a:br>
              <a:rPr lang="da-DK" kern="0" cap="none">
                <a:solidFill>
                  <a:srgbClr val="FFFFFF"/>
                </a:solidFill>
                <a:latin typeface="AU Passata"/>
              </a:rPr>
            </a:br>
            <a:r>
              <a:rPr lang="en-gb" kern="0" cap="none">
                <a:solidFill>
                  <a:srgbClr val="FFFFFF"/>
                </a:solidFill>
                <a:latin typeface="AU Passata"/>
              </a:rPr>
              <a:t>four campuses</a:t>
            </a:r>
          </a:p>
        </p:txBody>
      </p:sp>
    </p:spTree>
    <p:extLst>
      <p:ext uri="{BB962C8B-B14F-4D97-AF65-F5344CB8AC3E}">
        <p14:creationId xmlns:p14="http://schemas.microsoft.com/office/powerpoint/2010/main" val="2055490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03-10-2019</a:t>
            </a:r>
            <a:endParaRPr lang="da-DK">
              <a:latin typeface="AU Passata" pitchFamily="34" charset="0"/>
            </a:endParaRPr>
          </a:p>
        </p:txBody>
      </p:sp>
      <p:sp>
        <p:nvSpPr>
          <p:cNvPr id="12" name="Titel 1">
            <a:extLst>
              <a:ext uri="{FF2B5EF4-FFF2-40B4-BE49-F238E27FC236}">
                <a16:creationId xmlns:a16="http://schemas.microsoft.com/office/drawing/2014/main" id="{15AE7458-391C-6FCB-CC06-E46B9AB7548E}"/>
              </a:ext>
            </a:extLst>
          </p:cNvPr>
          <p:cNvSpPr txBox="1">
            <a:spLocks/>
          </p:cNvSpPr>
          <p:nvPr/>
        </p:nvSpPr>
        <p:spPr bwMode="auto">
          <a:xfrm>
            <a:off x="288006" y="621597"/>
            <a:ext cx="11555413" cy="752475"/>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r>
              <a:rPr lang="en-gb" kern="0" cap="none">
                <a:solidFill>
                  <a:srgbClr val="002445"/>
                </a:solidFill>
                <a:latin typeface="AU Passata"/>
              </a:rPr>
              <a:t>International collaborations</a:t>
            </a:r>
          </a:p>
          <a:p>
            <a:pPr>
              <a:lnSpc>
                <a:spcPct val="85000"/>
              </a:lnSpc>
            </a:pPr>
            <a:endParaRPr lang="da-DK" sz="4000" kern="0" cap="none">
              <a:solidFill>
                <a:srgbClr val="002445"/>
              </a:solidFill>
              <a:latin typeface="AU Passata"/>
            </a:endParaRPr>
          </a:p>
        </p:txBody>
      </p:sp>
      <p:pic>
        <p:nvPicPr>
          <p:cNvPr id="15" name="Picture 4" descr="Coimbra Group Scholarship Programme 2019 for Young Researchers from the  European Neighbourhood, Europe">
            <a:extLst>
              <a:ext uri="{FF2B5EF4-FFF2-40B4-BE49-F238E27FC236}">
                <a16:creationId xmlns:a16="http://schemas.microsoft.com/office/drawing/2014/main" id="{3C95A4B6-7E8F-374B-8CD7-FA0C26AB90A6}"/>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9593114" y="3987993"/>
            <a:ext cx="1815071" cy="131708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6" name="Picture 8">
            <a:extLst>
              <a:ext uri="{FF2B5EF4-FFF2-40B4-BE49-F238E27FC236}">
                <a16:creationId xmlns:a16="http://schemas.microsoft.com/office/drawing/2014/main" id="{5263A791-2804-98A7-2A1A-7CE59E9BF90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5" t="-4592" r="-1817" b="-3503"/>
          <a:stretch/>
        </p:blipFill>
        <p:spPr bwMode="auto">
          <a:xfrm>
            <a:off x="3630920" y="2333525"/>
            <a:ext cx="4928574" cy="154200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841DF900-98E5-7FEA-4E98-2E392F04C283}"/>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p:blipFill>
        <p:spPr bwMode="auto">
          <a:xfrm>
            <a:off x="804838" y="3875532"/>
            <a:ext cx="2848243" cy="1542007"/>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indhold 3">
            <a:extLst>
              <a:ext uri="{FF2B5EF4-FFF2-40B4-BE49-F238E27FC236}">
                <a16:creationId xmlns:a16="http://schemas.microsoft.com/office/drawing/2014/main" id="{532B2649-DF1F-E463-6AF1-EA0BFD24DAB9}"/>
              </a:ext>
            </a:extLst>
          </p:cNvPr>
          <p:cNvSpPr txBox="1">
            <a:spLocks/>
          </p:cNvSpPr>
          <p:nvPr/>
        </p:nvSpPr>
        <p:spPr bwMode="auto">
          <a:xfrm>
            <a:off x="288006" y="835815"/>
            <a:ext cx="10220325" cy="678336"/>
          </a:xfrm>
          <a:prstGeom prst="rect">
            <a:avLst/>
          </a:prstGeom>
          <a:noFill/>
          <a:ln w="9525">
            <a:noFill/>
            <a:miter lim="800000"/>
            <a:headEnd/>
            <a:tailEnd/>
          </a:ln>
        </p:spPr>
        <p:txBody>
          <a:bodyPr vert="horz" wrap="square" lIns="0" tIns="0" rIns="0" bIns="0" numCol="1" rtlCol="0"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pPr>
              <a:buClr>
                <a:srgbClr val="000000"/>
              </a:buClr>
            </a:pPr>
            <a:r>
              <a:rPr lang="en-gb" sz="2800" spc="100">
                <a:solidFill>
                  <a:srgbClr val="002445"/>
                </a:solidFill>
                <a:latin typeface="AU Passata Light" panose="020B0303030902030804" pitchFamily="34" charset="77"/>
              </a:rPr>
              <a:t>As a member of international alliances and networks, </a:t>
            </a:r>
            <a:br>
              <a:rPr lang="da-DK" sz="2800" spc="100">
                <a:solidFill>
                  <a:srgbClr val="002445"/>
                </a:solidFill>
                <a:latin typeface="AU Passata Light" panose="020B0303030902030804" pitchFamily="34" charset="77"/>
              </a:rPr>
            </a:br>
            <a:r>
              <a:rPr lang="en-gb" sz="2800" spc="100">
                <a:solidFill>
                  <a:srgbClr val="002445"/>
                </a:solidFill>
                <a:latin typeface="AU Passata Light" panose="020B0303030902030804" pitchFamily="34" charset="77"/>
              </a:rPr>
              <a:t>AU contributes to the global exchange of knowledge and talents.</a:t>
            </a:r>
          </a:p>
        </p:txBody>
      </p:sp>
    </p:spTree>
    <p:extLst>
      <p:ext uri="{BB962C8B-B14F-4D97-AF65-F5344CB8AC3E}">
        <p14:creationId xmlns:p14="http://schemas.microsoft.com/office/powerpoint/2010/main" val="2325664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03-10-2019</a:t>
            </a:r>
            <a:endParaRPr lang="da-DK">
              <a:latin typeface="AU Passata" pitchFamily="34" charset="0"/>
            </a:endParaRPr>
          </a:p>
        </p:txBody>
      </p:sp>
      <p:sp>
        <p:nvSpPr>
          <p:cNvPr id="12" name="Titel 1">
            <a:extLst>
              <a:ext uri="{FF2B5EF4-FFF2-40B4-BE49-F238E27FC236}">
                <a16:creationId xmlns:a16="http://schemas.microsoft.com/office/drawing/2014/main" id="{15AE7458-391C-6FCB-CC06-E46B9AB7548E}"/>
              </a:ext>
            </a:extLst>
          </p:cNvPr>
          <p:cNvSpPr txBox="1">
            <a:spLocks/>
          </p:cNvSpPr>
          <p:nvPr/>
        </p:nvSpPr>
        <p:spPr bwMode="auto">
          <a:xfrm>
            <a:off x="287328" y="108266"/>
            <a:ext cx="11555413" cy="752475"/>
          </a:xfrm>
          <a:prstGeom prst="rect">
            <a:avLst/>
          </a:prstGeom>
          <a:noFill/>
          <a:ln w="9525">
            <a:noFill/>
            <a:miter lim="800000"/>
            <a:headEnd/>
            <a:tailEnd/>
          </a:ln>
        </p:spPr>
        <p:txBody>
          <a:bodyPr vert="horz" wrap="square" lIns="0" tIns="0" rIns="0" bIns="0" numCol="1" rtlCol="0" anchor="b" anchorCtr="0" compatLnSpc="1">
            <a:prstTxWarp prst="textNoShape">
              <a:avLst/>
            </a:prstTxWarp>
          </a:bodyPr>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85000"/>
              </a:lnSpc>
            </a:pPr>
            <a:endParaRPr lang="da-DK" sz="6000" kern="0" cap="none">
              <a:solidFill>
                <a:srgbClr val="002445"/>
              </a:solidFill>
              <a:latin typeface="AU Passata"/>
            </a:endParaRPr>
          </a:p>
          <a:p>
            <a:pPr>
              <a:lnSpc>
                <a:spcPct val="85000"/>
              </a:lnSpc>
            </a:pPr>
            <a:r>
              <a:rPr lang="en-gb" kern="0" cap="none">
                <a:solidFill>
                  <a:srgbClr val="002445"/>
                </a:solidFill>
                <a:latin typeface="AU Passata"/>
              </a:rPr>
              <a:t>International recognition</a:t>
            </a:r>
          </a:p>
        </p:txBody>
      </p:sp>
      <p:sp>
        <p:nvSpPr>
          <p:cNvPr id="8" name="Titel 1">
            <a:extLst>
              <a:ext uri="{FF2B5EF4-FFF2-40B4-BE49-F238E27FC236}">
                <a16:creationId xmlns:a16="http://schemas.microsoft.com/office/drawing/2014/main" id="{9C85BF46-D290-5B42-634B-337F07B2ECB5}"/>
              </a:ext>
            </a:extLst>
          </p:cNvPr>
          <p:cNvSpPr txBox="1">
            <a:spLocks/>
          </p:cNvSpPr>
          <p:nvPr/>
        </p:nvSpPr>
        <p:spPr>
          <a:xfrm>
            <a:off x="201891" y="849304"/>
            <a:ext cx="8588330" cy="1661993"/>
          </a:xfrm>
          <a:prstGeom prst="rect">
            <a:avLst/>
          </a:prstGeom>
        </p:spPr>
        <p:txBody>
          <a:bodyPr rtlCol="0"/>
          <a:lst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a:lstStyle>
          <a:p>
            <a:pPr>
              <a:lnSpc>
                <a:spcPct val="100000"/>
              </a:lnSpc>
            </a:pPr>
            <a:r>
              <a:rPr lang="en-gb" sz="2800" b="0" kern="0" cap="none">
                <a:solidFill>
                  <a:srgbClr val="002445"/>
                </a:solidFill>
                <a:latin typeface="AU Passata Light" panose="020B0303030902030804" pitchFamily="34" charset="77"/>
              </a:rPr>
              <a:t>AU is among the 25 best universities in the EU </a:t>
            </a:r>
          </a:p>
          <a:p>
            <a:pPr>
              <a:lnSpc>
                <a:spcPct val="100000"/>
              </a:lnSpc>
            </a:pPr>
            <a:r>
              <a:rPr lang="en-gb" sz="2800" b="0" kern="0" cap="none">
                <a:solidFill>
                  <a:srgbClr val="002445"/>
                </a:solidFill>
                <a:latin typeface="AU Passata Light" panose="020B0303030902030804" pitchFamily="34" charset="77"/>
              </a:rPr>
              <a:t>– and is ranked in the top 100 and top 150 by several world rankings</a:t>
            </a:r>
          </a:p>
        </p:txBody>
      </p:sp>
      <p:pic>
        <p:nvPicPr>
          <p:cNvPr id="2" name="Picture 12" descr="QS World University Rankings nach Fachgebieten 2022">
            <a:extLst>
              <a:ext uri="{FF2B5EF4-FFF2-40B4-BE49-F238E27FC236}">
                <a16:creationId xmlns:a16="http://schemas.microsoft.com/office/drawing/2014/main" id="{5994332C-B3C3-F282-FAA1-12B7AE3C14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039" y="2155061"/>
            <a:ext cx="3531463" cy="185381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8" descr="US News and World Report">
            <a:extLst>
              <a:ext uri="{FF2B5EF4-FFF2-40B4-BE49-F238E27FC236}">
                <a16:creationId xmlns:a16="http://schemas.microsoft.com/office/drawing/2014/main" id="{1007C6BE-7C6E-3E99-48DB-1E5A0E25C0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74481" y="4343756"/>
            <a:ext cx="2130094" cy="100416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s://factcards.nl/media/uploads/images/CWTS_leiden_ranking_logo.png">
            <a:extLst>
              <a:ext uri="{FF2B5EF4-FFF2-40B4-BE49-F238E27FC236}">
                <a16:creationId xmlns:a16="http://schemas.microsoft.com/office/drawing/2014/main" id="{A4BF970E-76E1-A7A9-21F6-41DF3557B62C}"/>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215784" y="2495621"/>
            <a:ext cx="1847488" cy="1172697"/>
          </a:xfrm>
          <a:prstGeom prst="rect">
            <a:avLst/>
          </a:prstGeom>
          <a:noFill/>
          <a:extLst>
            <a:ext uri="{909E8E84-426E-40DD-AFC4-6F175D3DCCD1}">
              <a14:hiddenFill xmlns:a14="http://schemas.microsoft.com/office/drawing/2010/main">
                <a:solidFill>
                  <a:srgbClr val="FFFFFF"/>
                </a:solidFill>
              </a14:hiddenFill>
            </a:ext>
          </a:extLst>
        </p:spPr>
      </p:pic>
      <p:pic>
        <p:nvPicPr>
          <p:cNvPr id="15" name="Billede 14" descr="Et billede, der indeholder tekst, Font/skrifttype, symbol, logo&#10;&#10;AI-genereret indhold kan være ukorrekt.">
            <a:extLst>
              <a:ext uri="{FF2B5EF4-FFF2-40B4-BE49-F238E27FC236}">
                <a16:creationId xmlns:a16="http://schemas.microsoft.com/office/drawing/2014/main" id="{AB6E1AF7-AB7D-FE3D-47AD-381726570D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96371" y="2451213"/>
            <a:ext cx="3784545" cy="1261515"/>
          </a:xfrm>
          <a:prstGeom prst="rect">
            <a:avLst/>
          </a:prstGeom>
        </p:spPr>
      </p:pic>
      <p:pic>
        <p:nvPicPr>
          <p:cNvPr id="16" name="Picture 4" descr="The Deanship of Academic Research :: The University of ...">
            <a:extLst>
              <a:ext uri="{FF2B5EF4-FFF2-40B4-BE49-F238E27FC236}">
                <a16:creationId xmlns:a16="http://schemas.microsoft.com/office/drawing/2014/main" id="{A9277DB3-B970-55AC-32BF-D3360127CC9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4370415" y="3866121"/>
            <a:ext cx="4178579" cy="1959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World University Rankings : Stang Mongkolsuk Library and Information  Division">
            <a:extLst>
              <a:ext uri="{FF2B5EF4-FFF2-40B4-BE49-F238E27FC236}">
                <a16:creationId xmlns:a16="http://schemas.microsoft.com/office/drawing/2014/main" id="{D3D7AD49-5858-330B-F9FB-ECA513A45CF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7426" y="4395416"/>
            <a:ext cx="2857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factcards.nl/media/uploads/images/CWTS_leiden_ranking_logo.png">
            <a:extLst>
              <a:ext uri="{FF2B5EF4-FFF2-40B4-BE49-F238E27FC236}">
                <a16:creationId xmlns:a16="http://schemas.microsoft.com/office/drawing/2014/main" id="{1CDD50FA-15D5-CA51-5CCF-444534087B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5784" y="2495620"/>
            <a:ext cx="1847488" cy="1172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9298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29A245E9-A962-4541-A38F-ADE1A9EBB380}"/>
              </a:ext>
            </a:extLst>
          </p:cNvPr>
          <p:cNvSpPr>
            <a:spLocks noGrp="1"/>
          </p:cNvSpPr>
          <p:nvPr>
            <p:ph type="dt" sz="half" idx="10"/>
          </p:nvPr>
        </p:nvSpPr>
        <p:spPr/>
        <p:txBody>
          <a:bodyPr rtlCol="0"/>
          <a:lstStyle/>
          <a:p>
            <a:pPr fontAlgn="base">
              <a:lnSpc>
                <a:spcPts val="4799"/>
              </a:lnSpc>
              <a:spcBef>
                <a:spcPct val="0"/>
              </a:spcBef>
              <a:spcAft>
                <a:spcPct val="0"/>
              </a:spcAft>
            </a:pPr>
            <a:r>
              <a:rPr lang="da-DK">
                <a:latin typeface="AU Passata" pitchFamily="34" charset="0"/>
              </a:rPr>
              <a:t>09-05-2023</a:t>
            </a:r>
            <a:r>
              <a:rPr lang="en-gb">
                <a:latin typeface="AU Passata" pitchFamily="34" charset="0"/>
              </a:rPr>
              <a:t>03-09-2019</a:t>
            </a:r>
            <a:endParaRPr lang="da-DK">
              <a:latin typeface="AU Passata" pitchFamily="34" charset="0"/>
            </a:endParaRPr>
          </a:p>
        </p:txBody>
      </p:sp>
      <p:sp>
        <p:nvSpPr>
          <p:cNvPr id="7" name="Titel 1">
            <a:extLst>
              <a:ext uri="{FF2B5EF4-FFF2-40B4-BE49-F238E27FC236}">
                <a16:creationId xmlns:a16="http://schemas.microsoft.com/office/drawing/2014/main" id="{23CC802D-CE7C-5A45-A128-C8C37AFF915E}"/>
              </a:ext>
            </a:extLst>
          </p:cNvPr>
          <p:cNvSpPr>
            <a:spLocks noGrp="1"/>
          </p:cNvSpPr>
          <p:nvPr>
            <p:ph type="ctrTitle"/>
          </p:nvPr>
        </p:nvSpPr>
        <p:spPr>
          <a:xfrm>
            <a:off x="987427" y="2471860"/>
            <a:ext cx="10220325" cy="1661993"/>
          </a:xfrm>
        </p:spPr>
        <p:txBody>
          <a:bodyPr rtlCol="0"/>
          <a:lstStyle/>
          <a:p>
            <a:pPr rtl="0"/>
            <a:r>
              <a:rPr lang="en-gb" cap="none">
                <a:solidFill>
                  <a:schemeClr val="bg1"/>
                </a:solidFill>
                <a:latin typeface="AU Passata" panose="020B0503030502030804" pitchFamily="34" charset="77"/>
              </a:rPr>
              <a:t>Research at</a:t>
            </a:r>
            <a:br>
              <a:rPr lang="da-DK" cap="none">
                <a:solidFill>
                  <a:schemeClr val="bg1"/>
                </a:solidFill>
                <a:latin typeface="AU Passata" panose="020B0503030502030804" pitchFamily="34" charset="77"/>
              </a:rPr>
            </a:br>
            <a:r>
              <a:rPr lang="en-gb" cap="none">
                <a:solidFill>
                  <a:schemeClr val="bg1"/>
                </a:solidFill>
                <a:latin typeface="AU Passata" panose="020B0503030502030804" pitchFamily="34" charset="77"/>
              </a:rPr>
              <a:t>Aarhus University</a:t>
            </a:r>
          </a:p>
        </p:txBody>
      </p:sp>
    </p:spTree>
    <p:extLst>
      <p:ext uri="{BB962C8B-B14F-4D97-AF65-F5344CB8AC3E}">
        <p14:creationId xmlns:p14="http://schemas.microsoft.com/office/powerpoint/2010/main" val="37691317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EMPLAFYSLIDEID" val="636235437374745988"/>
</p:tagLst>
</file>

<file path=ppt/tags/tag2.xml><?xml version="1.0" encoding="utf-8"?>
<p:tagLst xmlns:a="http://schemas.openxmlformats.org/drawingml/2006/main" xmlns:r="http://schemas.openxmlformats.org/officeDocument/2006/relationships" xmlns:p="http://schemas.openxmlformats.org/presentationml/2006/main">
  <p:tag name="TEMPLAFYSLIDEID" val="636235437375566864"/>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OLDE-presentation-rECFA-start" id="{511524E4-DBF6-2440-9351-C1B95067AB6F}" vid="{61D94311-B75E-0A49-B6B6-DE84360818C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Final_OFN_farvetema">
      <a:dk1>
        <a:srgbClr val="FFFFFF"/>
      </a:dk1>
      <a:lt1>
        <a:srgbClr val="000000"/>
      </a:lt1>
      <a:dk2>
        <a:srgbClr val="FFFFFF"/>
      </a:dk2>
      <a:lt2>
        <a:srgbClr val="000000"/>
      </a:lt2>
      <a:accent1>
        <a:srgbClr val="84B0BF"/>
      </a:accent1>
      <a:accent2>
        <a:srgbClr val="C34C4C"/>
      </a:accent2>
      <a:accent3>
        <a:srgbClr val="FBE84F"/>
      </a:accent3>
      <a:accent4>
        <a:srgbClr val="02B6A3"/>
      </a:accent4>
      <a:accent5>
        <a:srgbClr val="EF573D"/>
      </a:accent5>
      <a:accent6>
        <a:srgbClr val="13AD4A"/>
      </a:accent6>
      <a:hlink>
        <a:srgbClr val="0563C1"/>
      </a:hlink>
      <a:folHlink>
        <a:srgbClr val="954F72"/>
      </a:folHlink>
    </a:clrScheme>
    <a:fontScheme name="AU 2017">
      <a:majorFont>
        <a:latin typeface="AU Passata Light"/>
        <a:ea typeface=""/>
        <a:cs typeface=""/>
      </a:majorFont>
      <a:minorFont>
        <a:latin typeface="AU Passat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U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4.xml><?xml version="1.0" encoding="utf-8"?>
<a:theme xmlns:a="http://schemas.openxmlformats.org/drawingml/2006/main" name="1_AU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ISOLDE-presentation-rECFA-start" id="{511524E4-DBF6-2440-9351-C1B95067AB6F}" vid="{111A059A-593C-ED46-BB4E-A82F7B2FDA70}"/>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OLDE-presentation-rECFA-start" id="{511524E4-DBF6-2440-9351-C1B95067AB6F}" vid="{E3DCE1B1-1688-A941-93B2-0E3E999C39F5}"/>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OLDE-presentation-rECFA-start" id="{511524E4-DBF6-2440-9351-C1B95067AB6F}" vid="{3C9CFEC6-B001-2F4A-8B5B-976D7E1BAF99}"/>
    </a:ext>
  </a:extLst>
</a:theme>
</file>

<file path=ppt/theme/theme7.xml><?xml version="1.0" encoding="utf-8"?>
<a:theme xmlns:a="http://schemas.openxmlformats.org/drawingml/2006/main" name="2_AU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1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SOLDE-presentation-rECFA-start" id="{511524E4-DBF6-2440-9351-C1B95067AB6F}" vid="{E93623E0-6168-1A48-AE64-55A1D627C10F}"/>
    </a:ext>
  </a:extLst>
</a:theme>
</file>

<file path=ppt/theme/theme9.xml><?xml version="1.0" encoding="utf-8"?>
<a:theme xmlns:a="http://schemas.openxmlformats.org/drawingml/2006/main" name="Kontortema">
  <a:themeElements>
    <a:clrScheme name="Kontor">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SOLDE-presentation-rECFA-start" id="{511524E4-DBF6-2440-9351-C1B95067AB6F}" vid="{01B25E30-4A8C-2E4E-80AE-BA5C9CEAB19A}"/>
    </a:ext>
  </a:extLst>
</a:theme>
</file>

<file path=docProps/app.xml><?xml version="1.0" encoding="utf-8"?>
<Properties xmlns="http://schemas.openxmlformats.org/officeDocument/2006/extended-properties" xmlns:vt="http://schemas.openxmlformats.org/officeDocument/2006/docPropsVTypes">
  <TotalTime>7478</TotalTime>
  <Words>4350</Words>
  <Application>Microsoft Macintosh PowerPoint</Application>
  <PresentationFormat>Widescreen</PresentationFormat>
  <Paragraphs>567</Paragraphs>
  <Slides>54</Slides>
  <Notes>27</Notes>
  <HiddenSlides>14</HiddenSlides>
  <MMClips>1</MMClips>
  <ScaleCrop>false</ScaleCrop>
  <HeadingPairs>
    <vt:vector size="6" baseType="variant">
      <vt:variant>
        <vt:lpstr>Fonts Used</vt:lpstr>
      </vt:variant>
      <vt:variant>
        <vt:i4>19</vt:i4>
      </vt:variant>
      <vt:variant>
        <vt:lpstr>Theme</vt:lpstr>
      </vt:variant>
      <vt:variant>
        <vt:i4>10</vt:i4>
      </vt:variant>
      <vt:variant>
        <vt:lpstr>Slide Titles</vt:lpstr>
      </vt:variant>
      <vt:variant>
        <vt:i4>54</vt:i4>
      </vt:variant>
    </vt:vector>
  </HeadingPairs>
  <TitlesOfParts>
    <vt:vector size="83" baseType="lpstr">
      <vt:lpstr>Aptos</vt:lpstr>
      <vt:lpstr>Arial</vt:lpstr>
      <vt:lpstr>Arial</vt:lpstr>
      <vt:lpstr>AU Passata</vt:lpstr>
      <vt:lpstr>AU Passata Light</vt:lpstr>
      <vt:lpstr>AU Peto</vt:lpstr>
      <vt:lpstr>Calibri</vt:lpstr>
      <vt:lpstr>Calibri Light</vt:lpstr>
      <vt:lpstr>Georgia</vt:lpstr>
      <vt:lpstr>Helvetica Neue</vt:lpstr>
      <vt:lpstr>Helvetica Neue Medium</vt:lpstr>
      <vt:lpstr>Noto Sans Symbols</vt:lpstr>
      <vt:lpstr>Open Sans</vt:lpstr>
      <vt:lpstr>Roboto</vt:lpstr>
      <vt:lpstr>Symbol</vt:lpstr>
      <vt:lpstr>Tahoma</vt:lpstr>
      <vt:lpstr>Times New Roman</vt:lpstr>
      <vt:lpstr>Ubuntu</vt:lpstr>
      <vt:lpstr>Wingdings</vt:lpstr>
      <vt:lpstr>Office-tema</vt:lpstr>
      <vt:lpstr>Office Theme</vt:lpstr>
      <vt:lpstr>AU 16:9</vt:lpstr>
      <vt:lpstr>1_AU 16:9</vt:lpstr>
      <vt:lpstr>3_Office Theme</vt:lpstr>
      <vt:lpstr>1_Office Theme</vt:lpstr>
      <vt:lpstr>2_AU 16:9</vt:lpstr>
      <vt:lpstr>21_BasicBlack</vt:lpstr>
      <vt:lpstr>Kontortema</vt:lpstr>
      <vt:lpstr>2_Office Theme</vt:lpstr>
      <vt:lpstr>PowerPoint Presentation</vt:lpstr>
      <vt:lpstr>Facts about Aarhus University</vt:lpstr>
      <vt:lpstr>PowerPoint Presentation</vt:lpstr>
      <vt:lpstr>PowerPoint Presentation</vt:lpstr>
      <vt:lpstr>PowerPoint Presentation</vt:lpstr>
      <vt:lpstr>PowerPoint Presentation</vt:lpstr>
      <vt:lpstr>PowerPoint Presentation</vt:lpstr>
      <vt:lpstr>PowerPoint Presentation</vt:lpstr>
      <vt:lpstr>Research at Aarhus University</vt:lpstr>
      <vt:lpstr>PowerPoint Presentation</vt:lpstr>
      <vt:lpstr>Education at Aarhus University</vt:lpstr>
      <vt:lpstr>PowerPoint Presentation</vt:lpstr>
      <vt:lpstr>PowerPoint Presentation</vt:lpstr>
      <vt:lpstr>Student life at Aarhus University</vt:lpstr>
      <vt:lpstr>PowerPoint Presentation</vt:lpstr>
      <vt:lpstr>Aarhus Campus</vt:lpstr>
      <vt:lpstr>PowerPoint Presentation</vt:lpstr>
      <vt:lpstr>PowerPoint Presentation</vt:lpstr>
      <vt:lpstr>PowerPoint Presentation</vt:lpstr>
      <vt:lpstr>ISOLDE at CERN </vt:lpstr>
      <vt:lpstr>PowerPoint Presentation</vt:lpstr>
      <vt:lpstr>PowerPoint Presentation</vt:lpstr>
      <vt:lpstr>PowerPoint Presentation</vt:lpstr>
      <vt:lpstr>PowerPoint Presentation</vt:lpstr>
      <vt:lpstr>PowerPoint Presentation</vt:lpstr>
      <vt:lpstr>Research At ISOLDE</vt:lpstr>
      <vt:lpstr>The nuclear world</vt:lpstr>
      <vt:lpstr>Post-accelerated beams</vt:lpstr>
      <vt:lpstr>PowerPoint Presentation</vt:lpstr>
      <vt:lpstr>Decay studies of dripline isotopes 22Al and 26P</vt:lpstr>
      <vt:lpstr>PowerPoint Presentation</vt:lpstr>
      <vt:lpstr>Nuclear power in Denmark  1953-1985, 2040-?</vt:lpstr>
      <vt:lpstr>Risø</vt:lpstr>
      <vt:lpstr>Nuclear power?</vt:lpstr>
      <vt:lpstr>Organisation til Oplysning om Atomkraft (OOA)</vt:lpstr>
      <vt:lpstr>Organisation til Oplysning om Atomkraft (OOA)</vt:lpstr>
      <vt:lpstr>Later developments, 1985-</vt:lpstr>
      <vt:lpstr>PowerPoint Presentation</vt:lpstr>
      <vt:lpstr>PowerPoint Presentation</vt:lpstr>
      <vt:lpstr>PowerPoint Presentation</vt:lpstr>
      <vt:lpstr>Dansk Reaktor 1 (DR1)</vt:lpstr>
      <vt:lpstr>Dansk Reaktor 1 (DR1)</vt:lpstr>
      <vt:lpstr>Dansk Reaktor 2 (DR2)</vt:lpstr>
      <vt:lpstr>Dansk Reaktor 2 (DR2)</vt:lpstr>
      <vt:lpstr>Dansk Reaktor 3 (DR3)</vt:lpstr>
      <vt:lpstr>Dansk Reaktor 3 (DR3)</vt:lpstr>
      <vt:lpstr>Some projects </vt:lpstr>
      <vt:lpstr>PowerPoint Presentation</vt:lpstr>
      <vt:lpstr>16N decay and 12C(α,γ)16O</vt:lpstr>
      <vt:lpstr>Ex: 21Mg – beta-delayed particles give</vt:lpstr>
      <vt:lpstr>PowerPoint Presentation</vt:lpstr>
      <vt:lpstr>Developments in the debate</vt:lpstr>
      <vt:lpstr>Developments in the debate</vt:lpstr>
      <vt:lpstr>Developments in the debate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Forsøget på at indføre atomkraft i Danmark</dc:title>
  <dc:subject/>
  <dc:creator>Ellen Hørlyk Pilgaard Nielsen</dc:creator>
  <cp:keywords/>
  <dc:description/>
  <cp:lastModifiedBy>Hans Otto Uldall Fynbo</cp:lastModifiedBy>
  <cp:revision>23</cp:revision>
  <dcterms:created xsi:type="dcterms:W3CDTF">2022-01-14T10:40:26Z</dcterms:created>
  <dcterms:modified xsi:type="dcterms:W3CDTF">2026-06-25T09:37:58Z</dcterms:modified>
  <cp:category/>
</cp:coreProperties>
</file>