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Committees (after this)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Research: </a:t>
            </a:r>
            <a:r>
              <a:rPr lang="en-US" u="sng" dirty="0" err="1" smtClean="0"/>
              <a:t>Stefania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Simon</a:t>
            </a:r>
            <a:r>
              <a:rPr lang="en-US" dirty="0" smtClean="0"/>
              <a:t>, </a:t>
            </a:r>
            <a:r>
              <a:rPr lang="en-US" dirty="0" err="1" smtClean="0"/>
              <a:t>Jaiseung</a:t>
            </a:r>
            <a:r>
              <a:rPr lang="en-US" dirty="0" smtClean="0"/>
              <a:t>, Kris</a:t>
            </a:r>
          </a:p>
          <a:p>
            <a:r>
              <a:rPr lang="en-US" dirty="0" smtClean="0"/>
              <a:t>Outreach: </a:t>
            </a:r>
            <a:r>
              <a:rPr lang="en-US" dirty="0" err="1" smtClean="0"/>
              <a:t>Rasmus</a:t>
            </a:r>
            <a:r>
              <a:rPr lang="en-US" dirty="0" smtClean="0"/>
              <a:t>, Emil, Martin, </a:t>
            </a:r>
            <a:r>
              <a:rPr lang="en-US" u="sng" dirty="0" err="1" smtClean="0"/>
              <a:t>Børge</a:t>
            </a:r>
            <a:endParaRPr lang="en-US" u="sng" dirty="0" smtClean="0"/>
          </a:p>
          <a:p>
            <a:r>
              <a:rPr lang="en-US" dirty="0" smtClean="0"/>
              <a:t>Teaching: </a:t>
            </a:r>
            <a:r>
              <a:rPr lang="en-US" dirty="0" err="1" smtClean="0"/>
              <a:t>Troels</a:t>
            </a:r>
            <a:r>
              <a:rPr lang="en-US" u="sng" dirty="0" smtClean="0"/>
              <a:t>, </a:t>
            </a:r>
            <a:r>
              <a:rPr lang="en-US" u="sng" dirty="0" err="1" smtClean="0"/>
              <a:t>Poul</a:t>
            </a:r>
            <a:r>
              <a:rPr lang="en-US" u="sng" dirty="0" smtClean="0"/>
              <a:t> </a:t>
            </a:r>
            <a:r>
              <a:rPr lang="en-US" u="sng" dirty="0" err="1" smtClean="0"/>
              <a:t>Henrik</a:t>
            </a:r>
            <a:r>
              <a:rPr lang="en-US" dirty="0" smtClean="0"/>
              <a:t>, Martin, Ian</a:t>
            </a:r>
            <a:endParaRPr lang="en-US" dirty="0" smtClean="0"/>
          </a:p>
          <a:p>
            <a:r>
              <a:rPr lang="en-US" dirty="0" smtClean="0"/>
              <a:t>Computing</a:t>
            </a:r>
            <a:r>
              <a:rPr lang="en-US" u="sng" dirty="0" smtClean="0"/>
              <a:t>: </a:t>
            </a:r>
            <a:r>
              <a:rPr lang="en-US" u="sng" dirty="0" err="1" smtClean="0"/>
              <a:t>Jørgen</a:t>
            </a:r>
            <a:r>
              <a:rPr lang="en-US" dirty="0" smtClean="0"/>
              <a:t>, Anders, </a:t>
            </a:r>
            <a:r>
              <a:rPr lang="en-US" dirty="0" err="1" smtClean="0"/>
              <a:t>Savvas</a:t>
            </a:r>
            <a:r>
              <a:rPr lang="en-US" dirty="0" smtClean="0"/>
              <a:t>, Christian</a:t>
            </a:r>
          </a:p>
          <a:p>
            <a:r>
              <a:rPr lang="en-US" dirty="0" smtClean="0"/>
              <a:t>Guests: </a:t>
            </a:r>
            <a:r>
              <a:rPr lang="en-US" dirty="0" err="1" smtClean="0"/>
              <a:t>Mogens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Emil</a:t>
            </a:r>
            <a:r>
              <a:rPr lang="en-US" u="sng" dirty="0" smtClean="0"/>
              <a:t>, </a:t>
            </a:r>
            <a:r>
              <a:rPr lang="en-US" u="sng" dirty="0" err="1" smtClean="0"/>
              <a:t>Pavel</a:t>
            </a:r>
            <a:r>
              <a:rPr lang="en-US" dirty="0" smtClean="0"/>
              <a:t>, Jens </a:t>
            </a:r>
            <a:r>
              <a:rPr lang="en-US" dirty="0" err="1" smtClean="0"/>
              <a:t>Jørgen</a:t>
            </a:r>
            <a:endParaRPr lang="en-US" dirty="0" smtClean="0"/>
          </a:p>
          <a:p>
            <a:r>
              <a:rPr lang="en-US" dirty="0" smtClean="0"/>
              <a:t>Seminars: Peter</a:t>
            </a:r>
            <a:r>
              <a:rPr lang="en-US" smtClean="0"/>
              <a:t>,</a:t>
            </a:r>
            <a:r>
              <a:rPr lang="en-US" smtClean="0"/>
              <a:t> </a:t>
            </a:r>
            <a:r>
              <a:rPr lang="en-US" smtClean="0"/>
              <a:t>Emil</a:t>
            </a:r>
            <a:r>
              <a:rPr lang="en-US" smtClean="0"/>
              <a:t>, </a:t>
            </a:r>
            <a:r>
              <a:rPr lang="en-US" dirty="0" err="1" smtClean="0"/>
              <a:t>Pavel</a:t>
            </a:r>
            <a:r>
              <a:rPr lang="en-US" dirty="0" smtClean="0"/>
              <a:t>, </a:t>
            </a:r>
            <a:r>
              <a:rPr lang="en-US" u="sng" dirty="0" smtClean="0"/>
              <a:t>Ian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Tuesday 7/12</a:t>
            </a:r>
          </a:p>
          <a:p>
            <a:r>
              <a:rPr lang="en-US" dirty="0" smtClean="0"/>
              <a:t> 13 Lunch</a:t>
            </a:r>
          </a:p>
          <a:p>
            <a:r>
              <a:rPr lang="en-US" dirty="0" smtClean="0"/>
              <a:t> 14:15 Welcome</a:t>
            </a:r>
          </a:p>
          <a:p>
            <a:r>
              <a:rPr lang="en-US" dirty="0" smtClean="0"/>
              <a:t> 14:30-15 Status of Discovery Iteration I (Peter)</a:t>
            </a:r>
          </a:p>
          <a:p>
            <a:r>
              <a:rPr lang="en-US" dirty="0" smtClean="0"/>
              <a:t> 15-15:30 Cosmology talk (</a:t>
            </a:r>
            <a:r>
              <a:rPr lang="en-US" dirty="0" err="1" smtClean="0"/>
              <a:t>Pavel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15:30-16 ALICE talk (Kris)</a:t>
            </a:r>
          </a:p>
          <a:p>
            <a:r>
              <a:rPr lang="en-US" dirty="0" smtClean="0"/>
              <a:t> 16-16:30 ATLAS talk (</a:t>
            </a:r>
            <a:r>
              <a:rPr lang="en-US" dirty="0" err="1" smtClean="0"/>
              <a:t>Stefania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 (all talks mention theory)</a:t>
            </a:r>
          </a:p>
          <a:p>
            <a:r>
              <a:rPr lang="en-US" dirty="0" smtClean="0"/>
              <a:t> 17-19 Planning for next year in working groups.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Wednesday 8/12</a:t>
            </a:r>
          </a:p>
          <a:p>
            <a:r>
              <a:rPr lang="en-US" dirty="0" smtClean="0"/>
              <a:t> 9:15 Iteration 2 of the DG presentations</a:t>
            </a:r>
          </a:p>
          <a:p>
            <a:r>
              <a:rPr lang="en-US" dirty="0" smtClean="0"/>
              <a:t>      Coffee</a:t>
            </a:r>
          </a:p>
          <a:p>
            <a:r>
              <a:rPr lang="en-US" dirty="0" smtClean="0"/>
              <a:t>      Reports from working groups</a:t>
            </a:r>
          </a:p>
          <a:p>
            <a:r>
              <a:rPr lang="en-US" dirty="0" smtClean="0"/>
              <a:t> 12:00 Lunch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guests to Planck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Slava</a:t>
            </a:r>
            <a:r>
              <a:rPr lang="en-US" dirty="0" smtClean="0"/>
              <a:t> </a:t>
            </a:r>
            <a:r>
              <a:rPr lang="en-US" dirty="0" err="1" smtClean="0"/>
              <a:t>Mukhanov</a:t>
            </a:r>
            <a:r>
              <a:rPr lang="en-US" dirty="0" smtClean="0"/>
              <a:t> -1 week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Sabino</a:t>
            </a:r>
            <a:r>
              <a:rPr lang="en-US" dirty="0" smtClean="0"/>
              <a:t> Matarrese-1 month</a:t>
            </a:r>
          </a:p>
          <a:p>
            <a:r>
              <a:rPr lang="en-US" dirty="0" smtClean="0"/>
              <a:t>3. Carlo Burigana-1 week</a:t>
            </a:r>
          </a:p>
          <a:p>
            <a:r>
              <a:rPr lang="en-US" dirty="0" smtClean="0"/>
              <a:t>4. Reno </a:t>
            </a:r>
            <a:r>
              <a:rPr lang="en-US" dirty="0" err="1" smtClean="0"/>
              <a:t>Mandolessi</a:t>
            </a:r>
            <a:r>
              <a:rPr lang="en-US" dirty="0" smtClean="0"/>
              <a:t> (head of LFI PLANCK)- 1 week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Hiraya</a:t>
            </a:r>
            <a:r>
              <a:rPr lang="en-US" dirty="0" smtClean="0"/>
              <a:t> </a:t>
            </a:r>
            <a:r>
              <a:rPr lang="en-US" dirty="0" err="1" smtClean="0"/>
              <a:t>Peiris</a:t>
            </a:r>
            <a:r>
              <a:rPr lang="en-US" dirty="0" smtClean="0"/>
              <a:t>- 2 months</a:t>
            </a:r>
          </a:p>
          <a:p>
            <a:r>
              <a:rPr lang="en-US" dirty="0" smtClean="0"/>
              <a:t>6. Oleg </a:t>
            </a:r>
            <a:r>
              <a:rPr lang="en-US" dirty="0" err="1" smtClean="0"/>
              <a:t>Verkhodanov</a:t>
            </a:r>
            <a:r>
              <a:rPr lang="en-US" dirty="0" smtClean="0"/>
              <a:t> -1 month</a:t>
            </a:r>
          </a:p>
          <a:p>
            <a:r>
              <a:rPr lang="en-US" dirty="0" smtClean="0"/>
              <a:t>7. Peter Coles-1 month</a:t>
            </a:r>
          </a:p>
          <a:p>
            <a:r>
              <a:rPr lang="en-US" dirty="0" smtClean="0"/>
              <a:t>The rest of the visitors will have invited by NBI ( space grant).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guests to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Richard Ball, 2 months [already on Peter's list]</a:t>
            </a:r>
          </a:p>
          <a:p>
            <a:r>
              <a:rPr lang="en-US" dirty="0" err="1" smtClean="0"/>
              <a:t>Zvi</a:t>
            </a:r>
            <a:r>
              <a:rPr lang="en-US" dirty="0" smtClean="0"/>
              <a:t> Bern, 2 weeks</a:t>
            </a:r>
          </a:p>
          <a:p>
            <a:r>
              <a:rPr lang="en-US" dirty="0" smtClean="0"/>
              <a:t>David </a:t>
            </a:r>
            <a:r>
              <a:rPr lang="en-US" dirty="0" err="1" smtClean="0"/>
              <a:t>Kosower</a:t>
            </a:r>
            <a:r>
              <a:rPr lang="en-US" dirty="0" smtClean="0"/>
              <a:t>, 2 weeks</a:t>
            </a:r>
          </a:p>
          <a:p>
            <a:r>
              <a:rPr lang="en-US" dirty="0" smtClean="0"/>
              <a:t>Keith Ellis, 2 weeks</a:t>
            </a:r>
          </a:p>
          <a:p>
            <a:r>
              <a:rPr lang="en-US" dirty="0" smtClean="0"/>
              <a:t>'</a:t>
            </a:r>
            <a:r>
              <a:rPr lang="en-US" dirty="0" err="1" smtClean="0"/>
              <a:t>Bj</a:t>
            </a:r>
            <a:r>
              <a:rPr lang="en-US" dirty="0" smtClean="0"/>
              <a:t>' </a:t>
            </a:r>
            <a:r>
              <a:rPr lang="en-US" dirty="0" err="1" smtClean="0"/>
              <a:t>Bjorken</a:t>
            </a:r>
            <a:r>
              <a:rPr lang="en-US" dirty="0" smtClean="0"/>
              <a:t>, 3 months</a:t>
            </a:r>
          </a:p>
          <a:p>
            <a:r>
              <a:rPr lang="en-US" dirty="0" smtClean="0"/>
              <a:t>Mark Wise, 2 weeks</a:t>
            </a:r>
          </a:p>
          <a:p>
            <a:r>
              <a:rPr lang="en-US" dirty="0" smtClean="0"/>
              <a:t>John Campbell, 2 weeks</a:t>
            </a:r>
          </a:p>
          <a:p>
            <a:r>
              <a:rPr lang="en-US" dirty="0" smtClean="0"/>
              <a:t>Stefano Forte, 1 month</a:t>
            </a:r>
          </a:p>
          <a:p>
            <a:r>
              <a:rPr lang="en-US" dirty="0" smtClean="0"/>
              <a:t>Guido </a:t>
            </a:r>
            <a:r>
              <a:rPr lang="en-US" dirty="0" err="1" smtClean="0"/>
              <a:t>Altarelli</a:t>
            </a:r>
            <a:r>
              <a:rPr lang="en-US" dirty="0" smtClean="0"/>
              <a:t>, 2 weeks</a:t>
            </a:r>
          </a:p>
          <a:p>
            <a:endParaRPr lang="en-US" dirty="0" smtClean="0"/>
          </a:p>
          <a:p>
            <a:r>
              <a:rPr lang="en-US" dirty="0" smtClean="0"/>
              <a:t>Some of these could be part of Niels Bohr Summer Institute</a:t>
            </a:r>
          </a:p>
          <a:p>
            <a:r>
              <a:rPr lang="en-US" dirty="0" smtClean="0"/>
              <a:t>2011, which will be a theoretical particle physics event.</a:t>
            </a:r>
          </a:p>
          <a:p>
            <a:r>
              <a:rPr lang="en-US" dirty="0" smtClean="0"/>
              <a:t>We hope to get other big shots for that, including '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Hooft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Faddeev</a:t>
            </a:r>
            <a:r>
              <a:rPr lang="en-US" dirty="0" smtClean="0"/>
              <a:t> and others.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Guests </a:t>
            </a:r>
            <a:r>
              <a:rPr lang="en-US" dirty="0" smtClean="0"/>
              <a:t>to Alice and Atlas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Jamie Nagel, 6 months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349</Words>
  <Application>Microsoft Macintosh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Proposed Committees (after this)</vt:lpstr>
      <vt:lpstr>Program</vt:lpstr>
      <vt:lpstr>Program</vt:lpstr>
      <vt:lpstr>Proposed guests to Planck</vt:lpstr>
      <vt:lpstr>Proposed guests to Theory</vt:lpstr>
      <vt:lpstr>Guests to Alice and Atlas</vt:lpstr>
    </vt:vector>
  </TitlesOfParts>
  <Company>Niels Bohr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Committees (after this)</dc:title>
  <dc:creator>Peter Hansen</dc:creator>
  <cp:lastModifiedBy>Peter Hansen</cp:lastModifiedBy>
  <cp:revision>5</cp:revision>
  <dcterms:created xsi:type="dcterms:W3CDTF">2010-12-07T13:15:41Z</dcterms:created>
  <dcterms:modified xsi:type="dcterms:W3CDTF">2010-12-07T13:30:41Z</dcterms:modified>
</cp:coreProperties>
</file>