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F6BDC-7D3D-C849-A414-51867417554C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75D42-C88E-9C46-BB0C-3B8E83624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99" y="218182"/>
            <a:ext cx="8603725" cy="3003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0899" y="5584518"/>
            <a:ext cx="78950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Lectures / exercises :</a:t>
            </a:r>
          </a:p>
          <a:p>
            <a:r>
              <a:rPr lang="en-US" dirty="0" smtClean="0"/>
              <a:t>All in auditorium A.  </a:t>
            </a:r>
          </a:p>
          <a:p>
            <a:r>
              <a:rPr lang="en-US" dirty="0" smtClean="0"/>
              <a:t>Be aware : doors cannot be locked during lunch or </a:t>
            </a:r>
            <a:r>
              <a:rPr lang="en-US" dirty="0" err="1" smtClean="0"/>
              <a:t>coffe</a:t>
            </a:r>
            <a:r>
              <a:rPr lang="en-US" dirty="0" smtClean="0"/>
              <a:t> breaks,  mind your laptop.</a:t>
            </a:r>
          </a:p>
          <a:p>
            <a:r>
              <a:rPr lang="en-US" dirty="0" smtClean="0"/>
              <a:t>Laptops can be charged during the lectures, at the table in front in </a:t>
            </a:r>
            <a:r>
              <a:rPr lang="en-US" dirty="0" err="1" smtClean="0"/>
              <a:t>aud</a:t>
            </a:r>
            <a:r>
              <a:rPr lang="en-US" dirty="0" smtClean="0"/>
              <a:t> 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0899" y="3665296"/>
            <a:ext cx="818039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Prof. </a:t>
            </a:r>
            <a:r>
              <a:rPr lang="en-US" dirty="0" err="1" smtClean="0"/>
              <a:t>Torbjorn</a:t>
            </a:r>
            <a:r>
              <a:rPr lang="en-US" dirty="0" smtClean="0"/>
              <a:t> </a:t>
            </a:r>
            <a:r>
              <a:rPr lang="en-US" dirty="0" err="1" smtClean="0"/>
              <a:t>Sjostrand</a:t>
            </a:r>
            <a:r>
              <a:rPr lang="en-US" dirty="0" smtClean="0"/>
              <a:t> (Lund University)  : lecturer.</a:t>
            </a:r>
          </a:p>
          <a:p>
            <a:r>
              <a:rPr lang="en-US" dirty="0" smtClean="0"/>
              <a:t>Dr. Alberto </a:t>
            </a:r>
            <a:r>
              <a:rPr lang="en-US" dirty="0" err="1" smtClean="0"/>
              <a:t>Guffanti</a:t>
            </a:r>
            <a:r>
              <a:rPr lang="en-US" dirty="0" smtClean="0"/>
              <a:t>, Dr. Stefania Xella : assistants.</a:t>
            </a:r>
          </a:p>
          <a:p>
            <a:endParaRPr lang="en-US" dirty="0" smtClean="0"/>
          </a:p>
          <a:p>
            <a:r>
              <a:rPr lang="en-US" dirty="0" smtClean="0"/>
              <a:t>Scheme for the week : lectures + exercises, morning and afternoon session.</a:t>
            </a:r>
          </a:p>
          <a:p>
            <a:r>
              <a:rPr lang="en-US" dirty="0" smtClean="0"/>
              <a:t>See </a:t>
            </a:r>
            <a:r>
              <a:rPr lang="en-US" dirty="0" err="1" smtClean="0"/>
              <a:t>Indico</a:t>
            </a:r>
            <a:r>
              <a:rPr lang="en-US" dirty="0" smtClean="0"/>
              <a:t> agenda for details.  Exam to be completed mid-</a:t>
            </a:r>
            <a:r>
              <a:rPr lang="en-US" dirty="0" err="1" smtClean="0"/>
              <a:t>november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 ECTS for active participation to the course. 5 ECTS upon completion of the exam.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07562" y="1956820"/>
            <a:ext cx="5827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https://</a:t>
            </a:r>
            <a:r>
              <a:rPr lang="en-US" dirty="0" err="1" smtClean="0">
                <a:solidFill>
                  <a:schemeClr val="bg1"/>
                </a:solidFill>
              </a:rPr>
              <a:t>indico.nbi.ku.dk/conferenceDisplay.py?confId</a:t>
            </a:r>
            <a:r>
              <a:rPr lang="en-US" dirty="0" smtClean="0">
                <a:solidFill>
                  <a:schemeClr val="bg1"/>
                </a:solidFill>
              </a:rPr>
              <a:t>=349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7562" y="2813909"/>
            <a:ext cx="5932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Sponsored by Copenhagen University, NBIA, Discovery Center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21980" y="2326615"/>
            <a:ext cx="66542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http://home.thep.lu.se/~torbjorn/ppp2011.html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756" y="0"/>
            <a:ext cx="6436881" cy="67883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625" y="404048"/>
            <a:ext cx="1117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Monday</a:t>
            </a:r>
          </a:p>
          <a:p>
            <a:r>
              <a:rPr lang="en-US" dirty="0" smtClean="0"/>
              <a:t>October 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195013"/>
            <a:ext cx="14548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Usually this is</a:t>
            </a:r>
          </a:p>
          <a:p>
            <a:r>
              <a:rPr lang="en-US" dirty="0"/>
              <a:t>e</a:t>
            </a:r>
            <a:r>
              <a:rPr lang="en-US" dirty="0" smtClean="0"/>
              <a:t>xercise </a:t>
            </a:r>
          </a:p>
          <a:p>
            <a:r>
              <a:rPr lang="en-US" dirty="0" smtClean="0"/>
              <a:t>session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880306" y="6118343"/>
            <a:ext cx="9813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2034806" y="3881751"/>
            <a:ext cx="6373702" cy="2438722"/>
            <a:chOff x="2034806" y="3881751"/>
            <a:chExt cx="6373702" cy="2438722"/>
          </a:xfrm>
        </p:grpSpPr>
        <p:sp>
          <p:nvSpPr>
            <p:cNvPr id="7" name="Oval 6"/>
            <p:cNvSpPr/>
            <p:nvPr/>
          </p:nvSpPr>
          <p:spPr>
            <a:xfrm>
              <a:off x="2034806" y="5800982"/>
              <a:ext cx="4430394" cy="51949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18849" y="3881751"/>
              <a:ext cx="2289659" cy="92333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Just for today :</a:t>
              </a:r>
            </a:p>
            <a:p>
              <a:r>
                <a:rPr lang="en-US" dirty="0" smtClean="0"/>
                <a:t>Prof. Maxim </a:t>
              </a:r>
              <a:r>
                <a:rPr lang="en-US" dirty="0" err="1" smtClean="0"/>
                <a:t>Perelstein</a:t>
              </a:r>
              <a:r>
                <a:rPr lang="en-US" dirty="0" smtClean="0"/>
                <a:t> </a:t>
              </a:r>
            </a:p>
            <a:p>
              <a:r>
                <a:rPr lang="en-US" dirty="0" smtClean="0"/>
                <a:t>(</a:t>
              </a:r>
              <a:r>
                <a:rPr lang="en-US" dirty="0"/>
                <a:t>C</a:t>
              </a:r>
              <a:r>
                <a:rPr lang="en-US" dirty="0" smtClean="0"/>
                <a:t>ornell University )</a:t>
              </a:r>
              <a:endParaRPr lang="en-US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5400000">
              <a:off x="5671409" y="5007190"/>
              <a:ext cx="995901" cy="59168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819" y="562782"/>
            <a:ext cx="8317226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Schedule for the week is very tight, 9:15- 17:45 each day.</a:t>
            </a:r>
          </a:p>
          <a:p>
            <a:endParaRPr lang="en-US" dirty="0" smtClean="0"/>
          </a:p>
          <a:p>
            <a:r>
              <a:rPr lang="en-US" dirty="0" smtClean="0"/>
              <a:t>we tried to put a good, long lunch break, and a 25’ coffee break in the afternoon, </a:t>
            </a:r>
          </a:p>
          <a:p>
            <a:r>
              <a:rPr lang="en-US" dirty="0" smtClean="0"/>
              <a:t>plus 10’ break between each item in the agenda.</a:t>
            </a:r>
          </a:p>
          <a:p>
            <a:endParaRPr lang="en-US" dirty="0" smtClean="0"/>
          </a:p>
          <a:p>
            <a:r>
              <a:rPr lang="en-US" dirty="0"/>
              <a:t>W</a:t>
            </a:r>
            <a:r>
              <a:rPr lang="en-US" dirty="0" smtClean="0"/>
              <a:t>e kindly ask you to respect the time table  and be on time for restart of the lecture or </a:t>
            </a:r>
          </a:p>
          <a:p>
            <a:r>
              <a:rPr lang="en-US" dirty="0" smtClean="0"/>
              <a:t>exercise session.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54245" y="3148105"/>
            <a:ext cx="83642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Exercises 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Some of them traditional, pen and paper.</a:t>
            </a:r>
          </a:p>
          <a:p>
            <a:r>
              <a:rPr lang="en-US" dirty="0" smtClean="0"/>
              <a:t>Some of them using laptops (you should all have it), using </a:t>
            </a:r>
            <a:r>
              <a:rPr lang="en-US" dirty="0" err="1" smtClean="0"/>
              <a:t>Pythia</a:t>
            </a:r>
            <a:r>
              <a:rPr lang="en-US" dirty="0" smtClean="0"/>
              <a:t> 8 .</a:t>
            </a:r>
          </a:p>
          <a:p>
            <a:r>
              <a:rPr lang="en-US" dirty="0" smtClean="0"/>
              <a:t>As recommended, please make sure you have </a:t>
            </a:r>
            <a:r>
              <a:rPr lang="en-US" dirty="0" err="1" smtClean="0"/>
              <a:t>Pythia</a:t>
            </a:r>
            <a:r>
              <a:rPr lang="en-US" dirty="0" smtClean="0"/>
              <a:t> 8 installed and working, before</a:t>
            </a:r>
          </a:p>
          <a:p>
            <a:r>
              <a:rPr lang="en-US" dirty="0" smtClean="0"/>
              <a:t>the exercises start.</a:t>
            </a:r>
          </a:p>
          <a:p>
            <a:endParaRPr lang="en-US" dirty="0" smtClean="0"/>
          </a:p>
          <a:p>
            <a:r>
              <a:rPr lang="en-US" dirty="0" smtClean="0"/>
              <a:t>Group work is allowed, not more than  2-3 people in each group please.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094" y="2352142"/>
            <a:ext cx="804677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Every morning 8:45-9:10</a:t>
            </a:r>
          </a:p>
          <a:p>
            <a:r>
              <a:rPr lang="en-US" dirty="0" smtClean="0"/>
              <a:t>Every afternoon 15:45 – 16:10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coffee/tea/cookies/fruits   </a:t>
            </a:r>
            <a:r>
              <a:rPr lang="en-US" dirty="0" smtClean="0"/>
              <a:t>in NBI canteen (small room) – except Wednesday morning: in NBI canteen, big room</a:t>
            </a:r>
          </a:p>
          <a:p>
            <a:endParaRPr lang="en-US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Lunch is on us </a:t>
            </a:r>
            <a:r>
              <a:rPr lang="en-US" dirty="0" smtClean="0"/>
              <a:t>(food only. There is water from cooler by the cashier) , in </a:t>
            </a:r>
          </a:p>
          <a:p>
            <a:r>
              <a:rPr lang="en-US" dirty="0" smtClean="0"/>
              <a:t>NBI canteen.  Tickets can be picked up in the auditorium desk, each morning. </a:t>
            </a:r>
          </a:p>
          <a:p>
            <a:r>
              <a:rPr lang="en-US" dirty="0" smtClean="0"/>
              <a:t>Pick up </a:t>
            </a:r>
            <a:r>
              <a:rPr lang="en-US" dirty="0" smtClean="0"/>
              <a:t>one </a:t>
            </a:r>
            <a:r>
              <a:rPr lang="en-US" smtClean="0"/>
              <a:t>(only)  </a:t>
            </a:r>
            <a:r>
              <a:rPr lang="en-US" dirty="0" smtClean="0"/>
              <a:t>each morning.</a:t>
            </a:r>
          </a:p>
          <a:p>
            <a:endParaRPr lang="en-US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DINNER  Tuesday evening 19:30  </a:t>
            </a:r>
            <a:r>
              <a:rPr lang="en-US" dirty="0" err="1" smtClean="0"/>
              <a:t>RizRaz</a:t>
            </a:r>
            <a:r>
              <a:rPr lang="en-US" dirty="0" smtClean="0"/>
              <a:t> restaurant (</a:t>
            </a:r>
            <a:r>
              <a:rPr lang="en-US" dirty="0" err="1" smtClean="0"/>
              <a:t>St.Kannikestraede</a:t>
            </a:r>
            <a:r>
              <a:rPr lang="en-US" dirty="0" smtClean="0"/>
              <a:t> 19). </a:t>
            </a:r>
          </a:p>
          <a:p>
            <a:r>
              <a:rPr lang="en-US" dirty="0" smtClean="0"/>
              <a:t>See entry </a:t>
            </a:r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indico</a:t>
            </a:r>
            <a:r>
              <a:rPr lang="en-US" dirty="0" smtClean="0"/>
              <a:t> agenda for details.</a:t>
            </a:r>
          </a:p>
          <a:p>
            <a:r>
              <a:rPr lang="en-US" dirty="0" smtClean="0"/>
              <a:t>Buffet + 1 soda/beer  per person.  </a:t>
            </a:r>
            <a:r>
              <a:rPr lang="en-US" b="1" dirty="0" smtClean="0">
                <a:solidFill>
                  <a:srgbClr val="FF0000"/>
                </a:solidFill>
              </a:rPr>
              <a:t>Sponsored by Discovery center.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Please sign the sheet here in front, when collecting you badge.</a:t>
            </a:r>
          </a:p>
          <a:p>
            <a:r>
              <a:rPr lang="en-US" dirty="0" smtClean="0"/>
              <a:t>We need to know the exact count.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931" y="229959"/>
            <a:ext cx="2984844" cy="229693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80649" y="542652"/>
            <a:ext cx="224412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participants in the</a:t>
            </a:r>
          </a:p>
          <a:p>
            <a:r>
              <a:rPr lang="en-US" dirty="0"/>
              <a:t>c</a:t>
            </a:r>
            <a:r>
              <a:rPr lang="en-US" dirty="0" smtClean="0"/>
              <a:t>ourse </a:t>
            </a:r>
            <a:r>
              <a:rPr lang="en-US" sz="2000" b="1" dirty="0" smtClean="0">
                <a:solidFill>
                  <a:srgbClr val="FF0000"/>
                </a:solidFill>
              </a:rPr>
              <a:t>only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448</Words>
  <Application>Microsoft Macintosh PowerPoint</Application>
  <PresentationFormat>On-screen Show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NBI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Stefania Xella</dc:creator>
  <cp:lastModifiedBy>Stefania Xella</cp:lastModifiedBy>
  <cp:revision>15</cp:revision>
  <cp:lastPrinted>2011-10-02T20:35:36Z</cp:lastPrinted>
  <dcterms:created xsi:type="dcterms:W3CDTF">2011-10-03T06:39:13Z</dcterms:created>
  <dcterms:modified xsi:type="dcterms:W3CDTF">2011-10-03T06:40:55Z</dcterms:modified>
</cp:coreProperties>
</file>